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_rels/slideMaster12.xml.rels" ContentType="application/vnd.openxmlformats-package.relationships+xml"/>
  <Override PartName="/ppt/slideMasters/_rels/slideMaster6.xml.rels" ContentType="application/vnd.openxmlformats-package.relationships+xml"/>
  <Override PartName="/ppt/slideMasters/_rels/slideMaster11.xml.rels" ContentType="application/vnd.openxmlformats-package.relationships+xml"/>
  <Override PartName="/ppt/slideMasters/_rels/slideMaster5.xml.rels" ContentType="application/vnd.openxmlformats-package.relationships+xml"/>
  <Override PartName="/ppt/slideMasters/_rels/slideMaster10.xml.rels" ContentType="application/vnd.openxmlformats-package.relationships+xml"/>
  <Override PartName="/ppt/slideMasters/_rels/slideMaster4.xml.rels" ContentType="application/vnd.openxmlformats-package.relationships+xml"/>
  <Override PartName="/ppt/slideMasters/_rels/slideMaster9.xml.rels" ContentType="application/vnd.openxmlformats-package.relationships+xml"/>
  <Override PartName="/ppt/slideMasters/_rels/slideMaster8.xml.rels" ContentType="application/vnd.openxmlformats-package.relationships+xml"/>
  <Override PartName="/ppt/slideMasters/_rels/slideMaster7.xml.rels" ContentType="application/vnd.openxmlformats-package.relationships+xml"/>
  <Override PartName="/ppt/slideMasters/_rels/slideMaster3.xml.rels" ContentType="application/vnd.openxmlformats-package.relationships+xml"/>
  <Override PartName="/ppt/slideMasters/_rels/slideMaster2.xml.rels" ContentType="application/vnd.openxmlformats-package.relationships+xml"/>
  <Override PartName="/ppt/slideMasters/_rels/slideMaster1.xml.rels" ContentType="application/vnd.openxmlformats-package.relationship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theme/theme11.xml" ContentType="application/vnd.openxmlformats-officedocument.theme+xml"/>
  <Override PartName="/ppt/theme/theme2.xml" ContentType="application/vnd.openxmlformats-officedocument.theme+xml"/>
  <Override PartName="/ppt/theme/theme1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slideLayouts/_rels/slideLayout9.xml.rels" ContentType="application/vnd.openxmlformats-package.relationships+xml"/>
  <Override PartName="/ppt/slideLayouts/_rels/slideLayout8.xml.rels" ContentType="application/vnd.openxmlformats-package.relationships+xml"/>
  <Override PartName="/ppt/slideLayouts/_rels/slideLayout12.xml.rels" ContentType="application/vnd.openxmlformats-package.relationships+xml"/>
  <Override PartName="/ppt/slideLayouts/_rels/slideLayout4.xml.rels" ContentType="application/vnd.openxmlformats-package.relationships+xml"/>
  <Override PartName="/ppt/slideLayouts/_rels/slideLayout7.xml.rels" ContentType="application/vnd.openxmlformats-package.relationships+xml"/>
  <Override PartName="/ppt/slideLayouts/_rels/slideLayout11.xml.rels" ContentType="application/vnd.openxmlformats-package.relationships+xml"/>
  <Override PartName="/ppt/slideLayouts/_rels/slideLayout3.xml.rels" ContentType="application/vnd.openxmlformats-package.relationships+xml"/>
  <Override PartName="/ppt/slideLayouts/_rels/slideLayout6.xml.rels" ContentType="application/vnd.openxmlformats-package.relationships+xml"/>
  <Override PartName="/ppt/slideLayouts/_rels/slideLayout10.xml.rels" ContentType="application/vnd.openxmlformats-package.relationships+xml"/>
  <Override PartName="/ppt/slideLayouts/_rels/slideLayout2.xml.rels" ContentType="application/vnd.openxmlformats-package.relationships+xml"/>
  <Override PartName="/ppt/slideLayouts/_rels/slideLayout5.xml.rels" ContentType="application/vnd.openxmlformats-package.relationships+xml"/>
  <Override PartName="/ppt/slideLayouts/_rels/slideLayout1.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10.xml" ContentType="application/vnd.openxmlformats-officedocument.presentationml.slideLayout+xml"/>
  <Override PartName="/ppt/slideLayouts/slideLayout6.xml" ContentType="application/vnd.openxmlformats-officedocument.presentationml.slideLayout+xml"/>
  <Override PartName="/ppt/slideLayouts/slideLayout11.xml" ContentType="application/vnd.openxmlformats-officedocument.presentationml.slideLayout+xml"/>
  <Override PartName="/ppt/slideLayouts/slideLayout7.xml" ContentType="application/vnd.openxmlformats-officedocument.presentationml.slideLayout+xml"/>
  <Override PartName="/ppt/slideLayouts/slideLayout12.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s/_rels/slide1.xml.rels" ContentType="application/vnd.openxmlformats-package.relationships+xml"/>
  <Override PartName="/ppt/slides/slide1.xml" ContentType="application/vnd.openxmlformats-officedocument.presentationml.slide+xml"/>
  <Override PartName="/ppt/_rels/presentation.xml.rels" ContentType="application/vnd.openxmlformats-package.relationships+xml"/>
  <Override PartName="/ppt/media/image1.png" ContentType="image/png"/>
  <Override PartName="/ppt/media/image2.png" ContentType="image/png"/>
  <Override PartName="/ppt/media/image3.png" ContentType="image/png"/>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Lst>
  <p:sldIdLst>
    <p:sldId id="256" r:id="rId14"/>
  </p:sldIdLst>
  <p:sldSz cx="10058400" cy="77724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 Target="slides/slide1.xml"/><Relationship Id="rId15"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OverTx" preserve="1">
  <p:cSld name="Title, 2 Content over Content">
    <p:spTree>
      <p:nvGrpSpPr>
        <p:cNvPr id="1" name=""/>
        <p:cNvGrpSpPr/>
        <p:nvPr/>
      </p:nvGrpSpPr>
      <p:grpSpPr>
        <a:xfrm>
          <a:off x="0" y="0"/>
          <a:ext cx="0" cy="0"/>
          <a:chOff x="0" y="0"/>
          <a:chExt cx="0" cy="0"/>
        </a:xfrm>
      </p:grpSpPr>
      <p:sp>
        <p:nvSpPr>
          <p:cNvPr id="7" name="PlaceHolder 1"/>
          <p:cNvSpPr>
            <a:spLocks noGrp="1"/>
          </p:cNvSpPr>
          <p:nvPr>
            <p:ph type="title"/>
          </p:nvPr>
        </p:nvSpPr>
        <p:spPr>
          <a:xfrm>
            <a:off x="502920" y="309960"/>
            <a:ext cx="9052200" cy="1297440"/>
          </a:xfrm>
          <a:prstGeom prst="rect">
            <a:avLst/>
          </a:prstGeom>
          <a:noFill/>
          <a:ln w="0">
            <a:noFill/>
          </a:ln>
        </p:spPr>
        <p:txBody>
          <a:bodyPr lIns="0" rIns="0" tIns="0" bIns="0" anchor="ctr">
            <a:noAutofit/>
          </a:bodyPr>
          <a:p>
            <a:pPr indent="0" algn="ctr">
              <a:buNone/>
            </a:pPr>
            <a:endParaRPr b="0" lang="en-US" sz="4400" spc="-1" strike="noStrike">
              <a:solidFill>
                <a:srgbClr val="000000"/>
              </a:solidFill>
              <a:latin typeface="Arial"/>
            </a:endParaRPr>
          </a:p>
        </p:txBody>
      </p:sp>
      <p:sp>
        <p:nvSpPr>
          <p:cNvPr id="8" name="PlaceHolder 2"/>
          <p:cNvSpPr>
            <a:spLocks noGrp="1"/>
          </p:cNvSpPr>
          <p:nvPr>
            <p:ph/>
          </p:nvPr>
        </p:nvSpPr>
        <p:spPr>
          <a:xfrm>
            <a:off x="502920" y="1818720"/>
            <a:ext cx="4417200" cy="2149920"/>
          </a:xfrm>
          <a:prstGeom prst="rect">
            <a:avLst/>
          </a:prstGeom>
          <a:noFill/>
          <a:ln w="0">
            <a:noFill/>
          </a:ln>
        </p:spPr>
        <p:txBody>
          <a:bodyPr lIns="0" rIns="0" tIns="0" bIns="0" anchor="t">
            <a:normAutofit/>
          </a:bodyPr>
          <a:p>
            <a:pPr indent="0">
              <a:spcBef>
                <a:spcPts val="1417"/>
              </a:spcBef>
              <a:buNone/>
            </a:pPr>
            <a:endParaRPr b="0" lang="en-US" sz="3200" spc="-1" strike="noStrike">
              <a:solidFill>
                <a:srgbClr val="000000"/>
              </a:solidFill>
              <a:latin typeface="Arial"/>
            </a:endParaRPr>
          </a:p>
        </p:txBody>
      </p:sp>
      <p:sp>
        <p:nvSpPr>
          <p:cNvPr id="9" name="PlaceHolder 3"/>
          <p:cNvSpPr>
            <a:spLocks noGrp="1"/>
          </p:cNvSpPr>
          <p:nvPr>
            <p:ph/>
          </p:nvPr>
        </p:nvSpPr>
        <p:spPr>
          <a:xfrm>
            <a:off x="5141520" y="1818720"/>
            <a:ext cx="4417200" cy="2149920"/>
          </a:xfrm>
          <a:prstGeom prst="rect">
            <a:avLst/>
          </a:prstGeom>
          <a:noFill/>
          <a:ln w="0">
            <a:noFill/>
          </a:ln>
        </p:spPr>
        <p:txBody>
          <a:bodyPr lIns="0" rIns="0" tIns="0" bIns="0" anchor="t">
            <a:normAutofit/>
          </a:bodyPr>
          <a:p>
            <a:pPr indent="0">
              <a:spcBef>
                <a:spcPts val="1417"/>
              </a:spcBef>
              <a:buNone/>
            </a:pPr>
            <a:endParaRPr b="0" lang="en-US" sz="3200" spc="-1" strike="noStrike">
              <a:solidFill>
                <a:srgbClr val="000000"/>
              </a:solidFill>
              <a:latin typeface="Arial"/>
            </a:endParaRPr>
          </a:p>
        </p:txBody>
      </p:sp>
      <p:sp>
        <p:nvSpPr>
          <p:cNvPr id="10" name="PlaceHolder 4"/>
          <p:cNvSpPr>
            <a:spLocks noGrp="1"/>
          </p:cNvSpPr>
          <p:nvPr>
            <p:ph/>
          </p:nvPr>
        </p:nvSpPr>
        <p:spPr>
          <a:xfrm>
            <a:off x="502920" y="4173120"/>
            <a:ext cx="9052200" cy="2149920"/>
          </a:xfrm>
          <a:prstGeom prst="rect">
            <a:avLst/>
          </a:prstGeom>
          <a:noFill/>
          <a:ln w="0">
            <a:noFill/>
          </a:ln>
        </p:spPr>
        <p:txBody>
          <a:bodyPr lIns="0" rIns="0" tIns="0" bIns="0" anchor="t">
            <a:normAutofit/>
          </a:bodyPr>
          <a:p>
            <a:pPr indent="0">
              <a:spcBef>
                <a:spcPts val="1417"/>
              </a:spcBef>
              <a:buNone/>
            </a:pPr>
            <a:endParaRPr b="0" lang="en-US" sz="3200" spc="-1" strike="noStrike">
              <a:solidFill>
                <a:srgbClr val="000000"/>
              </a:solidFill>
              <a:latin typeface="Arial"/>
            </a:endParaRPr>
          </a:p>
        </p:txBody>
      </p:sp>
      <p:sp>
        <p:nvSpPr>
          <p:cNvPr id="6" name="PlaceHolder 5"/>
          <p:cNvSpPr>
            <a:spLocks noGrp="1"/>
          </p:cNvSpPr>
          <p:nvPr>
            <p:ph type="ftr" idx="1"/>
          </p:nvPr>
        </p:nvSpPr>
        <p:spPr/>
        <p:txBody>
          <a:bodyPr/>
          <a:p>
            <a:r>
              <a:t>Footer</a:t>
            </a:r>
          </a:p>
        </p:txBody>
      </p:sp>
      <p:sp>
        <p:nvSpPr>
          <p:cNvPr id="7" name="PlaceHolder 6"/>
          <p:cNvSpPr>
            <a:spLocks noGrp="1"/>
          </p:cNvSpPr>
          <p:nvPr>
            <p:ph type="sldNum" idx="2"/>
          </p:nvPr>
        </p:nvSpPr>
        <p:spPr/>
        <p:txBody>
          <a:bodyPr/>
          <a:p>
            <a:fld id="{4B18B5E1-3C09-4D4E-BCE9-3E28779CA144}" type="slidenum">
              <a:t>&lt;#&gt;</a:t>
            </a:fld>
          </a:p>
        </p:txBody>
      </p:sp>
      <p:sp>
        <p:nvSpPr>
          <p:cNvPr id="8" name="PlaceHolder 7"/>
          <p:cNvSpPr>
            <a:spLocks noGrp="1"/>
          </p:cNvSpPr>
          <p:nvPr>
            <p:ph type="dt" idx="3"/>
          </p:nvPr>
        </p:nvSpPr>
        <p:spPr/>
        <p:txBody>
          <a:bodyPr/>
          <a:p>
            <a:r>
              <a:rPr lang="en-US"/>
              <a:t/>
            </a: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mediaAndTx" preserve="1">
  <p:cSld name="Centered Text">
    <p:spTree>
      <p:nvGrpSpPr>
        <p:cNvPr id="1" name=""/>
        <p:cNvGrpSpPr/>
        <p:nvPr/>
      </p:nvGrpSpPr>
      <p:grpSpPr>
        <a:xfrm>
          <a:off x="0" y="0"/>
          <a:ext cx="0" cy="0"/>
          <a:chOff x="0" y="0"/>
          <a:chExt cx="0" cy="0"/>
        </a:xfrm>
      </p:grpSpPr>
      <p:sp>
        <p:nvSpPr>
          <p:cNvPr id="2" name="PlaceHolder 1"/>
          <p:cNvSpPr>
            <a:spLocks noGrp="1"/>
          </p:cNvSpPr>
          <p:nvPr>
            <p:ph type="ftr" idx="28"/>
          </p:nvPr>
        </p:nvSpPr>
        <p:spPr/>
        <p:txBody>
          <a:bodyPr/>
          <a:p>
            <a:r>
              <a:t>Footer</a:t>
            </a:r>
          </a:p>
        </p:txBody>
      </p:sp>
      <p:sp>
        <p:nvSpPr>
          <p:cNvPr id="3" name="PlaceHolder 2"/>
          <p:cNvSpPr>
            <a:spLocks noGrp="1"/>
          </p:cNvSpPr>
          <p:nvPr>
            <p:ph type="sldNum" idx="29"/>
          </p:nvPr>
        </p:nvSpPr>
        <p:spPr/>
        <p:txBody>
          <a:bodyPr/>
          <a:p>
            <a:fld id="{CD8F0E9B-4EC0-4AC6-8FFE-3CC73CF0467C}" type="slidenum">
              <a:t>&lt;#&gt;</a:t>
            </a:fld>
          </a:p>
        </p:txBody>
      </p:sp>
      <p:sp>
        <p:nvSpPr>
          <p:cNvPr id="4" name="PlaceHolder 3"/>
          <p:cNvSpPr>
            <a:spLocks noGrp="1"/>
          </p:cNvSpPr>
          <p:nvPr>
            <p:ph type="dt" idx="30"/>
          </p:nvPr>
        </p:nvSpPr>
        <p:spPr/>
        <p:txBody>
          <a:bodyPr/>
          <a:p>
            <a:r>
              <a:rPr lang="en-US"/>
              <a:t/>
            </a: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AndTx" preserve="1">
  <p:cSld name="Title, 2 Content and Content">
    <p:spTree>
      <p:nvGrpSpPr>
        <p:cNvPr id="1" name=""/>
        <p:cNvGrpSpPr/>
        <p:nvPr/>
      </p:nvGrpSpPr>
      <p:grpSpPr>
        <a:xfrm>
          <a:off x="0" y="0"/>
          <a:ext cx="0" cy="0"/>
          <a:chOff x="0" y="0"/>
          <a:chExt cx="0" cy="0"/>
        </a:xfrm>
      </p:grpSpPr>
      <p:sp>
        <p:nvSpPr>
          <p:cNvPr id="85" name="PlaceHolder 1"/>
          <p:cNvSpPr>
            <a:spLocks noGrp="1"/>
          </p:cNvSpPr>
          <p:nvPr>
            <p:ph type="title"/>
          </p:nvPr>
        </p:nvSpPr>
        <p:spPr>
          <a:xfrm>
            <a:off x="502920" y="309960"/>
            <a:ext cx="9052200" cy="1297440"/>
          </a:xfrm>
          <a:prstGeom prst="rect">
            <a:avLst/>
          </a:prstGeom>
          <a:noFill/>
          <a:ln w="0">
            <a:noFill/>
          </a:ln>
        </p:spPr>
        <p:txBody>
          <a:bodyPr lIns="0" rIns="0" tIns="0" bIns="0" anchor="ctr">
            <a:noAutofit/>
          </a:bodyPr>
          <a:p>
            <a:pPr indent="0" algn="ctr">
              <a:buNone/>
            </a:pPr>
            <a:endParaRPr b="0" lang="en-US" sz="4400" spc="-1" strike="noStrike">
              <a:solidFill>
                <a:srgbClr val="000000"/>
              </a:solidFill>
              <a:latin typeface="Arial"/>
            </a:endParaRPr>
          </a:p>
        </p:txBody>
      </p:sp>
      <p:sp>
        <p:nvSpPr>
          <p:cNvPr id="86" name="PlaceHolder 2"/>
          <p:cNvSpPr>
            <a:spLocks noGrp="1"/>
          </p:cNvSpPr>
          <p:nvPr>
            <p:ph/>
          </p:nvPr>
        </p:nvSpPr>
        <p:spPr>
          <a:xfrm>
            <a:off x="502920" y="1818720"/>
            <a:ext cx="4417200" cy="2149920"/>
          </a:xfrm>
          <a:prstGeom prst="rect">
            <a:avLst/>
          </a:prstGeom>
          <a:noFill/>
          <a:ln w="0">
            <a:noFill/>
          </a:ln>
        </p:spPr>
        <p:txBody>
          <a:bodyPr lIns="0" rIns="0" tIns="0" bIns="0" anchor="t">
            <a:normAutofit/>
          </a:bodyPr>
          <a:p>
            <a:pPr indent="0">
              <a:spcBef>
                <a:spcPts val="1417"/>
              </a:spcBef>
              <a:buNone/>
            </a:pPr>
            <a:endParaRPr b="0" lang="en-US" sz="3200" spc="-1" strike="noStrike">
              <a:solidFill>
                <a:srgbClr val="000000"/>
              </a:solidFill>
              <a:latin typeface="Arial"/>
            </a:endParaRPr>
          </a:p>
        </p:txBody>
      </p:sp>
      <p:sp>
        <p:nvSpPr>
          <p:cNvPr id="87" name="PlaceHolder 3"/>
          <p:cNvSpPr>
            <a:spLocks noGrp="1"/>
          </p:cNvSpPr>
          <p:nvPr>
            <p:ph/>
          </p:nvPr>
        </p:nvSpPr>
        <p:spPr>
          <a:xfrm>
            <a:off x="5141520" y="1818720"/>
            <a:ext cx="4417200" cy="4507560"/>
          </a:xfrm>
          <a:prstGeom prst="rect">
            <a:avLst/>
          </a:prstGeom>
          <a:noFill/>
          <a:ln w="0">
            <a:noFill/>
          </a:ln>
        </p:spPr>
        <p:txBody>
          <a:bodyPr lIns="0" rIns="0" tIns="0" bIns="0" anchor="t">
            <a:normAutofit/>
          </a:bodyPr>
          <a:p>
            <a:pPr indent="0">
              <a:spcBef>
                <a:spcPts val="1417"/>
              </a:spcBef>
              <a:buNone/>
            </a:pPr>
            <a:endParaRPr b="0" lang="en-US" sz="3200" spc="-1" strike="noStrike">
              <a:solidFill>
                <a:srgbClr val="000000"/>
              </a:solidFill>
              <a:latin typeface="Arial"/>
            </a:endParaRPr>
          </a:p>
        </p:txBody>
      </p:sp>
      <p:sp>
        <p:nvSpPr>
          <p:cNvPr id="88" name="PlaceHolder 4"/>
          <p:cNvSpPr>
            <a:spLocks noGrp="1"/>
          </p:cNvSpPr>
          <p:nvPr>
            <p:ph/>
          </p:nvPr>
        </p:nvSpPr>
        <p:spPr>
          <a:xfrm>
            <a:off x="502920" y="4173120"/>
            <a:ext cx="4417200" cy="2149920"/>
          </a:xfrm>
          <a:prstGeom prst="rect">
            <a:avLst/>
          </a:prstGeom>
          <a:noFill/>
          <a:ln w="0">
            <a:noFill/>
          </a:ln>
        </p:spPr>
        <p:txBody>
          <a:bodyPr lIns="0" rIns="0" tIns="0" bIns="0" anchor="t">
            <a:normAutofit/>
          </a:bodyPr>
          <a:p>
            <a:pPr indent="0">
              <a:spcBef>
                <a:spcPts val="1417"/>
              </a:spcBef>
              <a:buNone/>
            </a:pPr>
            <a:endParaRPr b="0" lang="en-US" sz="3200" spc="-1" strike="noStrike">
              <a:solidFill>
                <a:srgbClr val="000000"/>
              </a:solidFill>
              <a:latin typeface="Arial"/>
            </a:endParaRPr>
          </a:p>
        </p:txBody>
      </p:sp>
      <p:sp>
        <p:nvSpPr>
          <p:cNvPr id="6" name="PlaceHolder 5"/>
          <p:cNvSpPr>
            <a:spLocks noGrp="1"/>
          </p:cNvSpPr>
          <p:nvPr>
            <p:ph type="ftr" idx="31"/>
          </p:nvPr>
        </p:nvSpPr>
        <p:spPr/>
        <p:txBody>
          <a:bodyPr/>
          <a:p>
            <a:r>
              <a:t>Footer</a:t>
            </a:r>
          </a:p>
        </p:txBody>
      </p:sp>
      <p:sp>
        <p:nvSpPr>
          <p:cNvPr id="7" name="PlaceHolder 6"/>
          <p:cNvSpPr>
            <a:spLocks noGrp="1"/>
          </p:cNvSpPr>
          <p:nvPr>
            <p:ph type="sldNum" idx="32"/>
          </p:nvPr>
        </p:nvSpPr>
        <p:spPr/>
        <p:txBody>
          <a:bodyPr/>
          <a:p>
            <a:fld id="{E645D947-B00A-4BE1-B101-86BF669CB2D3}" type="slidenum">
              <a:t>&lt;#&gt;</a:t>
            </a:fld>
          </a:p>
        </p:txBody>
      </p:sp>
      <p:sp>
        <p:nvSpPr>
          <p:cNvPr id="8" name="PlaceHolder 7"/>
          <p:cNvSpPr>
            <a:spLocks noGrp="1"/>
          </p:cNvSpPr>
          <p:nvPr>
            <p:ph type="dt" idx="33"/>
          </p:nvPr>
        </p:nvSpPr>
        <p:spPr/>
        <p:txBody>
          <a:bodyPr/>
          <a:p>
            <a:r>
              <a:rPr lang="en-US"/>
              <a:t/>
            </a: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AndTwoObj" preserve="1">
  <p:cSld name="Title Content and 2 Content">
    <p:spTree>
      <p:nvGrpSpPr>
        <p:cNvPr id="1" name=""/>
        <p:cNvGrpSpPr/>
        <p:nvPr/>
      </p:nvGrpSpPr>
      <p:grpSpPr>
        <a:xfrm>
          <a:off x="0" y="0"/>
          <a:ext cx="0" cy="0"/>
          <a:chOff x="0" y="0"/>
          <a:chExt cx="0" cy="0"/>
        </a:xfrm>
      </p:grpSpPr>
      <p:sp>
        <p:nvSpPr>
          <p:cNvPr id="96" name="PlaceHolder 1"/>
          <p:cNvSpPr>
            <a:spLocks noGrp="1"/>
          </p:cNvSpPr>
          <p:nvPr>
            <p:ph type="title"/>
          </p:nvPr>
        </p:nvSpPr>
        <p:spPr>
          <a:xfrm>
            <a:off x="502920" y="309960"/>
            <a:ext cx="9052200" cy="1297440"/>
          </a:xfrm>
          <a:prstGeom prst="rect">
            <a:avLst/>
          </a:prstGeom>
          <a:noFill/>
          <a:ln w="0">
            <a:noFill/>
          </a:ln>
        </p:spPr>
        <p:txBody>
          <a:bodyPr lIns="0" rIns="0" tIns="0" bIns="0" anchor="ctr">
            <a:noAutofit/>
          </a:bodyPr>
          <a:p>
            <a:pPr indent="0" algn="ctr">
              <a:buNone/>
            </a:pPr>
            <a:endParaRPr b="0" lang="en-US" sz="4400" spc="-1" strike="noStrike">
              <a:solidFill>
                <a:srgbClr val="000000"/>
              </a:solidFill>
              <a:latin typeface="Arial"/>
            </a:endParaRPr>
          </a:p>
        </p:txBody>
      </p:sp>
      <p:sp>
        <p:nvSpPr>
          <p:cNvPr id="97" name="PlaceHolder 2"/>
          <p:cNvSpPr>
            <a:spLocks noGrp="1"/>
          </p:cNvSpPr>
          <p:nvPr>
            <p:ph/>
          </p:nvPr>
        </p:nvSpPr>
        <p:spPr>
          <a:xfrm>
            <a:off x="502920" y="1818720"/>
            <a:ext cx="4417200" cy="4507560"/>
          </a:xfrm>
          <a:prstGeom prst="rect">
            <a:avLst/>
          </a:prstGeom>
          <a:noFill/>
          <a:ln w="0">
            <a:noFill/>
          </a:ln>
        </p:spPr>
        <p:txBody>
          <a:bodyPr lIns="0" rIns="0" tIns="0" bIns="0" anchor="t">
            <a:normAutofit/>
          </a:bodyPr>
          <a:p>
            <a:pPr indent="0">
              <a:spcBef>
                <a:spcPts val="1417"/>
              </a:spcBef>
              <a:buNone/>
            </a:pPr>
            <a:endParaRPr b="0" lang="en-US" sz="3200" spc="-1" strike="noStrike">
              <a:solidFill>
                <a:srgbClr val="000000"/>
              </a:solidFill>
              <a:latin typeface="Arial"/>
            </a:endParaRPr>
          </a:p>
        </p:txBody>
      </p:sp>
      <p:sp>
        <p:nvSpPr>
          <p:cNvPr id="98" name="PlaceHolder 3"/>
          <p:cNvSpPr>
            <a:spLocks noGrp="1"/>
          </p:cNvSpPr>
          <p:nvPr>
            <p:ph/>
          </p:nvPr>
        </p:nvSpPr>
        <p:spPr>
          <a:xfrm>
            <a:off x="5141520" y="1818720"/>
            <a:ext cx="4417200" cy="2149920"/>
          </a:xfrm>
          <a:prstGeom prst="rect">
            <a:avLst/>
          </a:prstGeom>
          <a:noFill/>
          <a:ln w="0">
            <a:noFill/>
          </a:ln>
        </p:spPr>
        <p:txBody>
          <a:bodyPr lIns="0" rIns="0" tIns="0" bIns="0" anchor="t">
            <a:normAutofit/>
          </a:bodyPr>
          <a:p>
            <a:pPr indent="0">
              <a:spcBef>
                <a:spcPts val="1417"/>
              </a:spcBef>
              <a:buNone/>
            </a:pPr>
            <a:endParaRPr b="0" lang="en-US" sz="3200" spc="-1" strike="noStrike">
              <a:solidFill>
                <a:srgbClr val="000000"/>
              </a:solidFill>
              <a:latin typeface="Arial"/>
            </a:endParaRPr>
          </a:p>
        </p:txBody>
      </p:sp>
      <p:sp>
        <p:nvSpPr>
          <p:cNvPr id="99" name="PlaceHolder 4"/>
          <p:cNvSpPr>
            <a:spLocks noGrp="1"/>
          </p:cNvSpPr>
          <p:nvPr>
            <p:ph/>
          </p:nvPr>
        </p:nvSpPr>
        <p:spPr>
          <a:xfrm>
            <a:off x="5141520" y="4173120"/>
            <a:ext cx="4417200" cy="2149920"/>
          </a:xfrm>
          <a:prstGeom prst="rect">
            <a:avLst/>
          </a:prstGeom>
          <a:noFill/>
          <a:ln w="0">
            <a:noFill/>
          </a:ln>
        </p:spPr>
        <p:txBody>
          <a:bodyPr lIns="0" rIns="0" tIns="0" bIns="0" anchor="t">
            <a:normAutofit/>
          </a:bodyPr>
          <a:p>
            <a:pPr indent="0">
              <a:spcBef>
                <a:spcPts val="1417"/>
              </a:spcBef>
              <a:buNone/>
            </a:pPr>
            <a:endParaRPr b="0" lang="en-US" sz="3200" spc="-1" strike="noStrike">
              <a:solidFill>
                <a:srgbClr val="000000"/>
              </a:solidFill>
              <a:latin typeface="Arial"/>
            </a:endParaRPr>
          </a:p>
        </p:txBody>
      </p:sp>
      <p:sp>
        <p:nvSpPr>
          <p:cNvPr id="6" name="PlaceHolder 5"/>
          <p:cNvSpPr>
            <a:spLocks noGrp="1"/>
          </p:cNvSpPr>
          <p:nvPr>
            <p:ph type="ftr" idx="34"/>
          </p:nvPr>
        </p:nvSpPr>
        <p:spPr/>
        <p:txBody>
          <a:bodyPr/>
          <a:p>
            <a:r>
              <a:t>Footer</a:t>
            </a:r>
          </a:p>
        </p:txBody>
      </p:sp>
      <p:sp>
        <p:nvSpPr>
          <p:cNvPr id="7" name="PlaceHolder 6"/>
          <p:cNvSpPr>
            <a:spLocks noGrp="1"/>
          </p:cNvSpPr>
          <p:nvPr>
            <p:ph type="sldNum" idx="35"/>
          </p:nvPr>
        </p:nvSpPr>
        <p:spPr/>
        <p:txBody>
          <a:bodyPr/>
          <a:p>
            <a:fld id="{E6B55884-6C5B-4729-B26F-D35EE4E50049}" type="slidenum">
              <a:t>&lt;#&gt;</a:t>
            </a:fld>
          </a:p>
        </p:txBody>
      </p:sp>
      <p:sp>
        <p:nvSpPr>
          <p:cNvPr id="8" name="PlaceHolder 7"/>
          <p:cNvSpPr>
            <a:spLocks noGrp="1"/>
          </p:cNvSpPr>
          <p:nvPr>
            <p:ph type="dt" idx="36"/>
          </p:nvPr>
        </p:nvSpPr>
        <p:spPr/>
        <p:txBody>
          <a:bodyPr/>
          <a:p>
            <a:r>
              <a:rPr lang="en-US"/>
              <a:t/>
            </a: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verTx" preserve="1">
  <p:cSld name="Title, Content over Content">
    <p:spTree>
      <p:nvGrpSpPr>
        <p:cNvPr id="1" name=""/>
        <p:cNvGrpSpPr/>
        <p:nvPr/>
      </p:nvGrpSpPr>
      <p:grpSpPr>
        <a:xfrm>
          <a:off x="0" y="0"/>
          <a:ext cx="0" cy="0"/>
          <a:chOff x="0" y="0"/>
          <a:chExt cx="0" cy="0"/>
        </a:xfrm>
      </p:grpSpPr>
      <p:sp>
        <p:nvSpPr>
          <p:cNvPr id="17" name="PlaceHolder 1"/>
          <p:cNvSpPr>
            <a:spLocks noGrp="1"/>
          </p:cNvSpPr>
          <p:nvPr>
            <p:ph type="title"/>
          </p:nvPr>
        </p:nvSpPr>
        <p:spPr>
          <a:xfrm>
            <a:off x="502920" y="309960"/>
            <a:ext cx="9052200" cy="1297440"/>
          </a:xfrm>
          <a:prstGeom prst="rect">
            <a:avLst/>
          </a:prstGeom>
          <a:noFill/>
          <a:ln w="0">
            <a:noFill/>
          </a:ln>
        </p:spPr>
        <p:txBody>
          <a:bodyPr lIns="0" rIns="0" tIns="0" bIns="0" anchor="ctr">
            <a:noAutofit/>
          </a:bodyPr>
          <a:p>
            <a:pPr indent="0" algn="ctr">
              <a:buNone/>
            </a:pPr>
            <a:endParaRPr b="0" lang="en-US" sz="4400" spc="-1" strike="noStrike">
              <a:solidFill>
                <a:srgbClr val="000000"/>
              </a:solidFill>
              <a:latin typeface="Arial"/>
            </a:endParaRPr>
          </a:p>
        </p:txBody>
      </p:sp>
      <p:sp>
        <p:nvSpPr>
          <p:cNvPr id="18" name="PlaceHolder 2"/>
          <p:cNvSpPr>
            <a:spLocks noGrp="1"/>
          </p:cNvSpPr>
          <p:nvPr>
            <p:ph/>
          </p:nvPr>
        </p:nvSpPr>
        <p:spPr>
          <a:xfrm>
            <a:off x="502920" y="1818720"/>
            <a:ext cx="9052200" cy="2149920"/>
          </a:xfrm>
          <a:prstGeom prst="rect">
            <a:avLst/>
          </a:prstGeom>
          <a:noFill/>
          <a:ln w="0">
            <a:noFill/>
          </a:ln>
        </p:spPr>
        <p:txBody>
          <a:bodyPr lIns="0" rIns="0" tIns="0" bIns="0" anchor="t">
            <a:normAutofit/>
          </a:bodyPr>
          <a:p>
            <a:pPr indent="0">
              <a:spcBef>
                <a:spcPts val="1417"/>
              </a:spcBef>
              <a:buNone/>
            </a:pPr>
            <a:endParaRPr b="0" lang="en-US" sz="3200" spc="-1" strike="noStrike">
              <a:solidFill>
                <a:srgbClr val="000000"/>
              </a:solidFill>
              <a:latin typeface="Arial"/>
            </a:endParaRPr>
          </a:p>
        </p:txBody>
      </p:sp>
      <p:sp>
        <p:nvSpPr>
          <p:cNvPr id="19" name="PlaceHolder 3"/>
          <p:cNvSpPr>
            <a:spLocks noGrp="1"/>
          </p:cNvSpPr>
          <p:nvPr>
            <p:ph/>
          </p:nvPr>
        </p:nvSpPr>
        <p:spPr>
          <a:xfrm>
            <a:off x="502920" y="4173120"/>
            <a:ext cx="9052200" cy="2149920"/>
          </a:xfrm>
          <a:prstGeom prst="rect">
            <a:avLst/>
          </a:prstGeom>
          <a:noFill/>
          <a:ln w="0">
            <a:noFill/>
          </a:ln>
        </p:spPr>
        <p:txBody>
          <a:bodyPr lIns="0" rIns="0" tIns="0" bIns="0" anchor="t">
            <a:normAutofit/>
          </a:bodyPr>
          <a:p>
            <a:pPr indent="0">
              <a:spcBef>
                <a:spcPts val="1417"/>
              </a:spcBef>
              <a:buNone/>
            </a:pPr>
            <a:endParaRPr b="0" lang="en-US" sz="3200" spc="-1" strike="noStrike">
              <a:solidFill>
                <a:srgbClr val="000000"/>
              </a:solidFill>
              <a:latin typeface="Arial"/>
            </a:endParaRPr>
          </a:p>
        </p:txBody>
      </p:sp>
      <p:sp>
        <p:nvSpPr>
          <p:cNvPr id="5" name="PlaceHolder 4"/>
          <p:cNvSpPr>
            <a:spLocks noGrp="1"/>
          </p:cNvSpPr>
          <p:nvPr>
            <p:ph type="ftr" idx="4"/>
          </p:nvPr>
        </p:nvSpPr>
        <p:spPr/>
        <p:txBody>
          <a:bodyPr/>
          <a:p>
            <a:r>
              <a:t>Footer</a:t>
            </a:r>
          </a:p>
        </p:txBody>
      </p:sp>
      <p:sp>
        <p:nvSpPr>
          <p:cNvPr id="6" name="PlaceHolder 5"/>
          <p:cNvSpPr>
            <a:spLocks noGrp="1"/>
          </p:cNvSpPr>
          <p:nvPr>
            <p:ph type="sldNum" idx="5"/>
          </p:nvPr>
        </p:nvSpPr>
        <p:spPr/>
        <p:txBody>
          <a:bodyPr/>
          <a:p>
            <a:fld id="{F1DCC5B5-AA42-4614-A2A0-1B4EF27444EA}" type="slidenum">
              <a:t>&lt;#&gt;</a:t>
            </a:fld>
          </a:p>
        </p:txBody>
      </p:sp>
      <p:sp>
        <p:nvSpPr>
          <p:cNvPr id="7" name="PlaceHolder 6"/>
          <p:cNvSpPr>
            <a:spLocks noGrp="1"/>
          </p:cNvSpPr>
          <p:nvPr>
            <p:ph type="dt" idx="6"/>
          </p:nvPr>
        </p:nvSpPr>
        <p:spPr/>
        <p:txBody>
          <a:bodyPr/>
          <a:p>
            <a:r>
              <a:rPr lang="en-US"/>
              <a:t/>
            </a: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fourObj" preserve="1">
  <p:cSld name="Title, 4 Content">
    <p:spTree>
      <p:nvGrpSpPr>
        <p:cNvPr id="1" name=""/>
        <p:cNvGrpSpPr/>
        <p:nvPr/>
      </p:nvGrpSpPr>
      <p:grpSpPr>
        <a:xfrm>
          <a:off x="0" y="0"/>
          <a:ext cx="0" cy="0"/>
          <a:chOff x="0" y="0"/>
          <a:chExt cx="0" cy="0"/>
        </a:xfrm>
      </p:grpSpPr>
      <p:sp>
        <p:nvSpPr>
          <p:cNvPr id="28" name="PlaceHolder 1"/>
          <p:cNvSpPr>
            <a:spLocks noGrp="1"/>
          </p:cNvSpPr>
          <p:nvPr>
            <p:ph type="title"/>
          </p:nvPr>
        </p:nvSpPr>
        <p:spPr>
          <a:xfrm>
            <a:off x="502920" y="309960"/>
            <a:ext cx="9052200" cy="1297440"/>
          </a:xfrm>
          <a:prstGeom prst="rect">
            <a:avLst/>
          </a:prstGeom>
          <a:noFill/>
          <a:ln w="0">
            <a:noFill/>
          </a:ln>
        </p:spPr>
        <p:txBody>
          <a:bodyPr lIns="0" rIns="0" tIns="0" bIns="0" anchor="ctr">
            <a:noAutofit/>
          </a:bodyPr>
          <a:p>
            <a:pPr indent="0" algn="ctr">
              <a:buNone/>
            </a:pPr>
            <a:endParaRPr b="0" lang="en-US" sz="4400" spc="-1" strike="noStrike">
              <a:solidFill>
                <a:srgbClr val="000000"/>
              </a:solidFill>
              <a:latin typeface="Arial"/>
            </a:endParaRPr>
          </a:p>
        </p:txBody>
      </p:sp>
      <p:sp>
        <p:nvSpPr>
          <p:cNvPr id="29" name="PlaceHolder 2"/>
          <p:cNvSpPr>
            <a:spLocks noGrp="1"/>
          </p:cNvSpPr>
          <p:nvPr>
            <p:ph/>
          </p:nvPr>
        </p:nvSpPr>
        <p:spPr>
          <a:xfrm>
            <a:off x="502920" y="1818720"/>
            <a:ext cx="4417200" cy="2149920"/>
          </a:xfrm>
          <a:prstGeom prst="rect">
            <a:avLst/>
          </a:prstGeom>
          <a:noFill/>
          <a:ln w="0">
            <a:noFill/>
          </a:ln>
        </p:spPr>
        <p:txBody>
          <a:bodyPr lIns="0" rIns="0" tIns="0" bIns="0" anchor="t">
            <a:normAutofit/>
          </a:bodyPr>
          <a:p>
            <a:pPr indent="0">
              <a:spcBef>
                <a:spcPts val="1417"/>
              </a:spcBef>
              <a:buNone/>
            </a:pPr>
            <a:endParaRPr b="0" lang="en-US" sz="3200" spc="-1" strike="noStrike">
              <a:solidFill>
                <a:srgbClr val="000000"/>
              </a:solidFill>
              <a:latin typeface="Arial"/>
            </a:endParaRPr>
          </a:p>
        </p:txBody>
      </p:sp>
      <p:sp>
        <p:nvSpPr>
          <p:cNvPr id="30" name="PlaceHolder 3"/>
          <p:cNvSpPr>
            <a:spLocks noGrp="1"/>
          </p:cNvSpPr>
          <p:nvPr>
            <p:ph/>
          </p:nvPr>
        </p:nvSpPr>
        <p:spPr>
          <a:xfrm>
            <a:off x="5141520" y="1818720"/>
            <a:ext cx="4417200" cy="2149920"/>
          </a:xfrm>
          <a:prstGeom prst="rect">
            <a:avLst/>
          </a:prstGeom>
          <a:noFill/>
          <a:ln w="0">
            <a:noFill/>
          </a:ln>
        </p:spPr>
        <p:txBody>
          <a:bodyPr lIns="0" rIns="0" tIns="0" bIns="0" anchor="t">
            <a:normAutofit/>
          </a:bodyPr>
          <a:p>
            <a:pPr indent="0">
              <a:spcBef>
                <a:spcPts val="1417"/>
              </a:spcBef>
              <a:buNone/>
            </a:pPr>
            <a:endParaRPr b="0" lang="en-US" sz="3200" spc="-1" strike="noStrike">
              <a:solidFill>
                <a:srgbClr val="000000"/>
              </a:solidFill>
              <a:latin typeface="Arial"/>
            </a:endParaRPr>
          </a:p>
        </p:txBody>
      </p:sp>
      <p:sp>
        <p:nvSpPr>
          <p:cNvPr id="31" name="PlaceHolder 4"/>
          <p:cNvSpPr>
            <a:spLocks noGrp="1"/>
          </p:cNvSpPr>
          <p:nvPr>
            <p:ph/>
          </p:nvPr>
        </p:nvSpPr>
        <p:spPr>
          <a:xfrm>
            <a:off x="502920" y="4173120"/>
            <a:ext cx="4417200" cy="2149920"/>
          </a:xfrm>
          <a:prstGeom prst="rect">
            <a:avLst/>
          </a:prstGeom>
          <a:noFill/>
          <a:ln w="0">
            <a:noFill/>
          </a:ln>
        </p:spPr>
        <p:txBody>
          <a:bodyPr lIns="0" rIns="0" tIns="0" bIns="0" anchor="t">
            <a:normAutofit/>
          </a:bodyPr>
          <a:p>
            <a:pPr indent="0">
              <a:spcBef>
                <a:spcPts val="1417"/>
              </a:spcBef>
              <a:buNone/>
            </a:pPr>
            <a:endParaRPr b="0" lang="en-US" sz="3200" spc="-1" strike="noStrike">
              <a:solidFill>
                <a:srgbClr val="000000"/>
              </a:solidFill>
              <a:latin typeface="Arial"/>
            </a:endParaRPr>
          </a:p>
        </p:txBody>
      </p:sp>
      <p:sp>
        <p:nvSpPr>
          <p:cNvPr id="32" name="PlaceHolder 5"/>
          <p:cNvSpPr>
            <a:spLocks noGrp="1"/>
          </p:cNvSpPr>
          <p:nvPr>
            <p:ph/>
          </p:nvPr>
        </p:nvSpPr>
        <p:spPr>
          <a:xfrm>
            <a:off x="5141520" y="4173120"/>
            <a:ext cx="4417200" cy="2149920"/>
          </a:xfrm>
          <a:prstGeom prst="rect">
            <a:avLst/>
          </a:prstGeom>
          <a:noFill/>
          <a:ln w="0">
            <a:noFill/>
          </a:ln>
        </p:spPr>
        <p:txBody>
          <a:bodyPr lIns="0" rIns="0" tIns="0" bIns="0" anchor="t">
            <a:normAutofit/>
          </a:bodyPr>
          <a:p>
            <a:pPr indent="0">
              <a:spcBef>
                <a:spcPts val="1417"/>
              </a:spcBef>
              <a:buNone/>
            </a:pPr>
            <a:endParaRPr b="0" lang="en-US" sz="3200" spc="-1" strike="noStrike">
              <a:solidFill>
                <a:srgbClr val="000000"/>
              </a:solidFill>
              <a:latin typeface="Arial"/>
            </a:endParaRPr>
          </a:p>
        </p:txBody>
      </p:sp>
      <p:sp>
        <p:nvSpPr>
          <p:cNvPr id="7" name="PlaceHolder 6"/>
          <p:cNvSpPr>
            <a:spLocks noGrp="1"/>
          </p:cNvSpPr>
          <p:nvPr>
            <p:ph type="ftr" idx="7"/>
          </p:nvPr>
        </p:nvSpPr>
        <p:spPr/>
        <p:txBody>
          <a:bodyPr/>
          <a:p>
            <a:r>
              <a:t>Footer</a:t>
            </a:r>
          </a:p>
        </p:txBody>
      </p:sp>
      <p:sp>
        <p:nvSpPr>
          <p:cNvPr id="8" name="PlaceHolder 7"/>
          <p:cNvSpPr>
            <a:spLocks noGrp="1"/>
          </p:cNvSpPr>
          <p:nvPr>
            <p:ph type="sldNum" idx="8"/>
          </p:nvPr>
        </p:nvSpPr>
        <p:spPr/>
        <p:txBody>
          <a:bodyPr/>
          <a:p>
            <a:fld id="{307F2A17-36EB-4A1A-86F0-2BD34F818409}" type="slidenum">
              <a:t>&lt;#&gt;</a:t>
            </a:fld>
          </a:p>
        </p:txBody>
      </p:sp>
      <p:sp>
        <p:nvSpPr>
          <p:cNvPr id="9" name="PlaceHolder 8"/>
          <p:cNvSpPr>
            <a:spLocks noGrp="1"/>
          </p:cNvSpPr>
          <p:nvPr>
            <p:ph type="dt" idx="9"/>
          </p:nvPr>
        </p:nvSpPr>
        <p:spPr/>
        <p:txBody>
          <a:bodyPr/>
          <a:p>
            <a:r>
              <a:rPr lang="en-US"/>
              <a:t/>
            </a: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Title, 6 Content">
    <p:spTree>
      <p:nvGrpSpPr>
        <p:cNvPr id="1" name=""/>
        <p:cNvGrpSpPr/>
        <p:nvPr/>
      </p:nvGrpSpPr>
      <p:grpSpPr>
        <a:xfrm>
          <a:off x="0" y="0"/>
          <a:ext cx="0" cy="0"/>
          <a:chOff x="0" y="0"/>
          <a:chExt cx="0" cy="0"/>
        </a:xfrm>
      </p:grpSpPr>
      <p:sp>
        <p:nvSpPr>
          <p:cNvPr id="2" name="PlaceHolder 1"/>
          <p:cNvSpPr>
            <a:spLocks noGrp="1"/>
          </p:cNvSpPr>
          <p:nvPr>
            <p:ph type="ftr" idx="10"/>
          </p:nvPr>
        </p:nvSpPr>
        <p:spPr/>
        <p:txBody>
          <a:bodyPr/>
          <a:p>
            <a:r>
              <a:t>Footer</a:t>
            </a:r>
          </a:p>
        </p:txBody>
      </p:sp>
      <p:sp>
        <p:nvSpPr>
          <p:cNvPr id="3" name="PlaceHolder 2"/>
          <p:cNvSpPr>
            <a:spLocks noGrp="1"/>
          </p:cNvSpPr>
          <p:nvPr>
            <p:ph type="sldNum" idx="11"/>
          </p:nvPr>
        </p:nvSpPr>
        <p:spPr/>
        <p:txBody>
          <a:bodyPr/>
          <a:p>
            <a:fld id="{C818C3A9-E96B-4645-8185-422486421791}" type="slidenum">
              <a:t>&lt;#&gt;</a:t>
            </a:fld>
          </a:p>
        </p:txBody>
      </p:sp>
      <p:sp>
        <p:nvSpPr>
          <p:cNvPr id="4" name="PlaceHolder 3"/>
          <p:cNvSpPr>
            <a:spLocks noGrp="1"/>
          </p:cNvSpPr>
          <p:nvPr>
            <p:ph type="dt" idx="12"/>
          </p:nvPr>
        </p:nvSpPr>
        <p:spPr/>
        <p:txBody>
          <a:bodyPr/>
          <a:p>
            <a:r>
              <a:rPr lang="en-US"/>
              <a:t/>
            </a: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Blank Slide">
    <p:spTree>
      <p:nvGrpSpPr>
        <p:cNvPr id="1" name=""/>
        <p:cNvGrpSpPr/>
        <p:nvPr/>
      </p:nvGrpSpPr>
      <p:grpSpPr>
        <a:xfrm>
          <a:off x="0" y="0"/>
          <a:ext cx="0" cy="0"/>
          <a:chOff x="0" y="0"/>
          <a:chExt cx="0" cy="0"/>
        </a:xfrm>
      </p:grpSpPr>
      <p:sp>
        <p:nvSpPr>
          <p:cNvPr id="2" name="PlaceHolder 1"/>
          <p:cNvSpPr>
            <a:spLocks noGrp="1"/>
          </p:cNvSpPr>
          <p:nvPr>
            <p:ph type="ftr" idx="13"/>
          </p:nvPr>
        </p:nvSpPr>
        <p:spPr/>
        <p:txBody>
          <a:bodyPr/>
          <a:p>
            <a:r>
              <a:t>Footer</a:t>
            </a:r>
          </a:p>
        </p:txBody>
      </p:sp>
      <p:sp>
        <p:nvSpPr>
          <p:cNvPr id="3" name="PlaceHolder 2"/>
          <p:cNvSpPr>
            <a:spLocks noGrp="1"/>
          </p:cNvSpPr>
          <p:nvPr>
            <p:ph type="sldNum" idx="14"/>
          </p:nvPr>
        </p:nvSpPr>
        <p:spPr/>
        <p:txBody>
          <a:bodyPr/>
          <a:p>
            <a:fld id="{A744FC6B-888D-4C09-B647-DBD251AE4338}" type="slidenum">
              <a:t>&lt;#&gt;</a:t>
            </a:fld>
          </a:p>
        </p:txBody>
      </p:sp>
      <p:sp>
        <p:nvSpPr>
          <p:cNvPr id="4" name="PlaceHolder 3"/>
          <p:cNvSpPr>
            <a:spLocks noGrp="1"/>
          </p:cNvSpPr>
          <p:nvPr>
            <p:ph type="dt" idx="15"/>
          </p:nvPr>
        </p:nvSpPr>
        <p:spPr/>
        <p:txBody>
          <a:bodyPr/>
          <a:p>
            <a:r>
              <a:rPr lang="en-US"/>
              <a:t/>
            </a: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Title Slide">
    <p:spTree>
      <p:nvGrpSpPr>
        <p:cNvPr id="1" name=""/>
        <p:cNvGrpSpPr/>
        <p:nvPr/>
      </p:nvGrpSpPr>
      <p:grpSpPr>
        <a:xfrm>
          <a:off x="0" y="0"/>
          <a:ext cx="0" cy="0"/>
          <a:chOff x="0" y="0"/>
          <a:chExt cx="0" cy="0"/>
        </a:xfrm>
      </p:grpSpPr>
      <p:sp>
        <p:nvSpPr>
          <p:cNvPr id="52" name="PlaceHolder 1"/>
          <p:cNvSpPr>
            <a:spLocks noGrp="1"/>
          </p:cNvSpPr>
          <p:nvPr>
            <p:ph type="title"/>
          </p:nvPr>
        </p:nvSpPr>
        <p:spPr>
          <a:xfrm>
            <a:off x="502920" y="309960"/>
            <a:ext cx="9052200" cy="1297440"/>
          </a:xfrm>
          <a:prstGeom prst="rect">
            <a:avLst/>
          </a:prstGeom>
          <a:noFill/>
          <a:ln w="0">
            <a:noFill/>
          </a:ln>
        </p:spPr>
        <p:txBody>
          <a:bodyPr lIns="0" rIns="0" tIns="0" bIns="0" anchor="ctr">
            <a:noAutofit/>
          </a:bodyPr>
          <a:p>
            <a:pPr indent="0" algn="ctr">
              <a:buNone/>
            </a:pPr>
            <a:endParaRPr b="0" lang="en-US" sz="4400" spc="-1" strike="noStrike">
              <a:solidFill>
                <a:srgbClr val="000000"/>
              </a:solidFill>
              <a:latin typeface="Arial"/>
            </a:endParaRPr>
          </a:p>
        </p:txBody>
      </p:sp>
      <p:sp>
        <p:nvSpPr>
          <p:cNvPr id="53" name="PlaceHolder 2"/>
          <p:cNvSpPr>
            <a:spLocks noGrp="1"/>
          </p:cNvSpPr>
          <p:nvPr>
            <p:ph/>
          </p:nvPr>
        </p:nvSpPr>
        <p:spPr>
          <a:xfrm>
            <a:off x="502920" y="1818720"/>
            <a:ext cx="9052200" cy="4507560"/>
          </a:xfrm>
          <a:prstGeom prst="rect">
            <a:avLst/>
          </a:prstGeom>
          <a:noFill/>
          <a:ln w="0">
            <a:noFill/>
          </a:ln>
        </p:spPr>
        <p:txBody>
          <a:bodyPr lIns="0" rIns="0" tIns="0" bIns="0" anchor="t">
            <a:normAutofit/>
          </a:bodyPr>
          <a:p>
            <a:pPr indent="0">
              <a:spcBef>
                <a:spcPts val="1417"/>
              </a:spcBef>
              <a:buNone/>
            </a:pPr>
            <a:endParaRPr b="0" lang="en-US" sz="3200" spc="-1" strike="noStrike">
              <a:solidFill>
                <a:srgbClr val="000000"/>
              </a:solidFill>
              <a:latin typeface="Arial"/>
            </a:endParaRPr>
          </a:p>
        </p:txBody>
      </p:sp>
      <p:sp>
        <p:nvSpPr>
          <p:cNvPr id="4" name="PlaceHolder 3"/>
          <p:cNvSpPr>
            <a:spLocks noGrp="1"/>
          </p:cNvSpPr>
          <p:nvPr>
            <p:ph type="ftr" idx="16"/>
          </p:nvPr>
        </p:nvSpPr>
        <p:spPr/>
        <p:txBody>
          <a:bodyPr/>
          <a:p>
            <a:r>
              <a:t>Footer</a:t>
            </a:r>
          </a:p>
        </p:txBody>
      </p:sp>
      <p:sp>
        <p:nvSpPr>
          <p:cNvPr id="5" name="PlaceHolder 4"/>
          <p:cNvSpPr>
            <a:spLocks noGrp="1"/>
          </p:cNvSpPr>
          <p:nvPr>
            <p:ph type="sldNum" idx="17"/>
          </p:nvPr>
        </p:nvSpPr>
        <p:spPr/>
        <p:txBody>
          <a:bodyPr/>
          <a:p>
            <a:fld id="{3697172D-553F-458D-AFAC-11319AB29059}" type="slidenum">
              <a:t>&lt;#&gt;</a:t>
            </a:fld>
          </a:p>
        </p:txBody>
      </p:sp>
      <p:sp>
        <p:nvSpPr>
          <p:cNvPr id="6" name="PlaceHolder 5"/>
          <p:cNvSpPr>
            <a:spLocks noGrp="1"/>
          </p:cNvSpPr>
          <p:nvPr>
            <p:ph type="dt" idx="18"/>
          </p:nvPr>
        </p:nvSpPr>
        <p:spPr/>
        <p:txBody>
          <a:bodyPr/>
          <a:p>
            <a:r>
              <a:rPr lang="en-US"/>
              <a:t/>
            </a: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Content">
    <p:spTree>
      <p:nvGrpSpPr>
        <p:cNvPr id="1" name=""/>
        <p:cNvGrpSpPr/>
        <p:nvPr/>
      </p:nvGrpSpPr>
      <p:grpSpPr>
        <a:xfrm>
          <a:off x="0" y="0"/>
          <a:ext cx="0" cy="0"/>
          <a:chOff x="0" y="0"/>
          <a:chExt cx="0" cy="0"/>
        </a:xfrm>
      </p:grpSpPr>
      <p:sp>
        <p:nvSpPr>
          <p:cNvPr id="59" name="PlaceHolder 1"/>
          <p:cNvSpPr>
            <a:spLocks noGrp="1"/>
          </p:cNvSpPr>
          <p:nvPr>
            <p:ph type="title"/>
          </p:nvPr>
        </p:nvSpPr>
        <p:spPr>
          <a:xfrm>
            <a:off x="502920" y="309960"/>
            <a:ext cx="9052200" cy="1297440"/>
          </a:xfrm>
          <a:prstGeom prst="rect">
            <a:avLst/>
          </a:prstGeom>
          <a:noFill/>
          <a:ln w="0">
            <a:noFill/>
          </a:ln>
        </p:spPr>
        <p:txBody>
          <a:bodyPr lIns="0" rIns="0" tIns="0" bIns="0" anchor="ctr">
            <a:noAutofit/>
          </a:bodyPr>
          <a:p>
            <a:pPr indent="0" algn="ctr">
              <a:buNone/>
            </a:pPr>
            <a:endParaRPr b="0" lang="en-US" sz="4400" spc="-1" strike="noStrike">
              <a:solidFill>
                <a:srgbClr val="000000"/>
              </a:solidFill>
              <a:latin typeface="Arial"/>
            </a:endParaRPr>
          </a:p>
        </p:txBody>
      </p:sp>
      <p:sp>
        <p:nvSpPr>
          <p:cNvPr id="60" name="PlaceHolder 2"/>
          <p:cNvSpPr>
            <a:spLocks noGrp="1"/>
          </p:cNvSpPr>
          <p:nvPr>
            <p:ph/>
          </p:nvPr>
        </p:nvSpPr>
        <p:spPr>
          <a:xfrm>
            <a:off x="502920" y="1818720"/>
            <a:ext cx="9052200" cy="4507560"/>
          </a:xfrm>
          <a:prstGeom prst="rect">
            <a:avLst/>
          </a:prstGeom>
          <a:noFill/>
          <a:ln w="0">
            <a:noFill/>
          </a:ln>
        </p:spPr>
        <p:txBody>
          <a:bodyPr lIns="0" rIns="0" tIns="0" bIns="0" anchor="t">
            <a:normAutofit/>
          </a:bodyPr>
          <a:p>
            <a:pPr indent="0">
              <a:spcBef>
                <a:spcPts val="1417"/>
              </a:spcBef>
              <a:buNone/>
            </a:pPr>
            <a:endParaRPr b="0" lang="en-US" sz="3200" spc="-1" strike="noStrike">
              <a:solidFill>
                <a:srgbClr val="000000"/>
              </a:solidFill>
              <a:latin typeface="Arial"/>
            </a:endParaRPr>
          </a:p>
        </p:txBody>
      </p:sp>
      <p:sp>
        <p:nvSpPr>
          <p:cNvPr id="4" name="PlaceHolder 3"/>
          <p:cNvSpPr>
            <a:spLocks noGrp="1"/>
          </p:cNvSpPr>
          <p:nvPr>
            <p:ph type="ftr" idx="19"/>
          </p:nvPr>
        </p:nvSpPr>
        <p:spPr/>
        <p:txBody>
          <a:bodyPr/>
          <a:p>
            <a:r>
              <a:t>Footer</a:t>
            </a:r>
          </a:p>
        </p:txBody>
      </p:sp>
      <p:sp>
        <p:nvSpPr>
          <p:cNvPr id="5" name="PlaceHolder 4"/>
          <p:cNvSpPr>
            <a:spLocks noGrp="1"/>
          </p:cNvSpPr>
          <p:nvPr>
            <p:ph type="sldNum" idx="20"/>
          </p:nvPr>
        </p:nvSpPr>
        <p:spPr/>
        <p:txBody>
          <a:bodyPr/>
          <a:p>
            <a:fld id="{5387FDDD-C2F6-49A4-8C83-B3B7277FAEF6}" type="slidenum">
              <a:t>&lt;#&gt;</a:t>
            </a:fld>
          </a:p>
        </p:txBody>
      </p:sp>
      <p:sp>
        <p:nvSpPr>
          <p:cNvPr id="6" name="PlaceHolder 5"/>
          <p:cNvSpPr>
            <a:spLocks noGrp="1"/>
          </p:cNvSpPr>
          <p:nvPr>
            <p:ph type="dt" idx="21"/>
          </p:nvPr>
        </p:nvSpPr>
        <p:spPr/>
        <p:txBody>
          <a:bodyPr/>
          <a:p>
            <a:r>
              <a:rPr lang="en-US"/>
              <a:t/>
            </a: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Title, 2 Content">
    <p:spTree>
      <p:nvGrpSpPr>
        <p:cNvPr id="1" name=""/>
        <p:cNvGrpSpPr/>
        <p:nvPr/>
      </p:nvGrpSpPr>
      <p:grpSpPr>
        <a:xfrm>
          <a:off x="0" y="0"/>
          <a:ext cx="0" cy="0"/>
          <a:chOff x="0" y="0"/>
          <a:chExt cx="0" cy="0"/>
        </a:xfrm>
      </p:grpSpPr>
      <p:sp>
        <p:nvSpPr>
          <p:cNvPr id="67" name="PlaceHolder 1"/>
          <p:cNvSpPr>
            <a:spLocks noGrp="1"/>
          </p:cNvSpPr>
          <p:nvPr>
            <p:ph type="title"/>
          </p:nvPr>
        </p:nvSpPr>
        <p:spPr>
          <a:xfrm>
            <a:off x="502920" y="309960"/>
            <a:ext cx="9052200" cy="1297440"/>
          </a:xfrm>
          <a:prstGeom prst="rect">
            <a:avLst/>
          </a:prstGeom>
          <a:noFill/>
          <a:ln w="0">
            <a:noFill/>
          </a:ln>
        </p:spPr>
        <p:txBody>
          <a:bodyPr lIns="0" rIns="0" tIns="0" bIns="0" anchor="ctr">
            <a:noAutofit/>
          </a:bodyPr>
          <a:p>
            <a:pPr indent="0" algn="ctr">
              <a:buNone/>
            </a:pPr>
            <a:endParaRPr b="0" lang="en-US" sz="4400" spc="-1" strike="noStrike">
              <a:solidFill>
                <a:srgbClr val="000000"/>
              </a:solidFill>
              <a:latin typeface="Arial"/>
            </a:endParaRPr>
          </a:p>
        </p:txBody>
      </p:sp>
      <p:sp>
        <p:nvSpPr>
          <p:cNvPr id="68" name="PlaceHolder 2"/>
          <p:cNvSpPr>
            <a:spLocks noGrp="1"/>
          </p:cNvSpPr>
          <p:nvPr>
            <p:ph/>
          </p:nvPr>
        </p:nvSpPr>
        <p:spPr>
          <a:xfrm>
            <a:off x="502920" y="1818720"/>
            <a:ext cx="4417200" cy="4507560"/>
          </a:xfrm>
          <a:prstGeom prst="rect">
            <a:avLst/>
          </a:prstGeom>
          <a:noFill/>
          <a:ln w="0">
            <a:noFill/>
          </a:ln>
        </p:spPr>
        <p:txBody>
          <a:bodyPr lIns="0" rIns="0" tIns="0" bIns="0" anchor="t">
            <a:normAutofit/>
          </a:bodyPr>
          <a:p>
            <a:pPr indent="0">
              <a:spcBef>
                <a:spcPts val="1417"/>
              </a:spcBef>
              <a:buNone/>
            </a:pPr>
            <a:endParaRPr b="0" lang="en-US" sz="3200" spc="-1" strike="noStrike">
              <a:solidFill>
                <a:srgbClr val="000000"/>
              </a:solidFill>
              <a:latin typeface="Arial"/>
            </a:endParaRPr>
          </a:p>
        </p:txBody>
      </p:sp>
      <p:sp>
        <p:nvSpPr>
          <p:cNvPr id="69" name="PlaceHolder 3"/>
          <p:cNvSpPr>
            <a:spLocks noGrp="1"/>
          </p:cNvSpPr>
          <p:nvPr>
            <p:ph/>
          </p:nvPr>
        </p:nvSpPr>
        <p:spPr>
          <a:xfrm>
            <a:off x="5141520" y="1818720"/>
            <a:ext cx="4417200" cy="4507560"/>
          </a:xfrm>
          <a:prstGeom prst="rect">
            <a:avLst/>
          </a:prstGeom>
          <a:noFill/>
          <a:ln w="0">
            <a:noFill/>
          </a:ln>
        </p:spPr>
        <p:txBody>
          <a:bodyPr lIns="0" rIns="0" tIns="0" bIns="0" anchor="t">
            <a:normAutofit/>
          </a:bodyPr>
          <a:p>
            <a:pPr indent="0">
              <a:spcBef>
                <a:spcPts val="1417"/>
              </a:spcBef>
              <a:buNone/>
            </a:pPr>
            <a:endParaRPr b="0" lang="en-US" sz="3200" spc="-1" strike="noStrike">
              <a:solidFill>
                <a:srgbClr val="000000"/>
              </a:solidFill>
              <a:latin typeface="Arial"/>
            </a:endParaRPr>
          </a:p>
        </p:txBody>
      </p:sp>
      <p:sp>
        <p:nvSpPr>
          <p:cNvPr id="5" name="PlaceHolder 4"/>
          <p:cNvSpPr>
            <a:spLocks noGrp="1"/>
          </p:cNvSpPr>
          <p:nvPr>
            <p:ph type="ftr" idx="22"/>
          </p:nvPr>
        </p:nvSpPr>
        <p:spPr/>
        <p:txBody>
          <a:bodyPr/>
          <a:p>
            <a:r>
              <a:t>Footer</a:t>
            </a:r>
          </a:p>
        </p:txBody>
      </p:sp>
      <p:sp>
        <p:nvSpPr>
          <p:cNvPr id="6" name="PlaceHolder 5"/>
          <p:cNvSpPr>
            <a:spLocks noGrp="1"/>
          </p:cNvSpPr>
          <p:nvPr>
            <p:ph type="sldNum" idx="23"/>
          </p:nvPr>
        </p:nvSpPr>
        <p:spPr/>
        <p:txBody>
          <a:bodyPr/>
          <a:p>
            <a:fld id="{D05A2C85-3AE5-4B3D-B26E-0B2F71D9635D}" type="slidenum">
              <a:t>&lt;#&gt;</a:t>
            </a:fld>
          </a:p>
        </p:txBody>
      </p:sp>
      <p:sp>
        <p:nvSpPr>
          <p:cNvPr id="7" name="PlaceHolder 6"/>
          <p:cNvSpPr>
            <a:spLocks noGrp="1"/>
          </p:cNvSpPr>
          <p:nvPr>
            <p:ph type="dt" idx="24"/>
          </p:nvPr>
        </p:nvSpPr>
        <p:spPr/>
        <p:txBody>
          <a:bodyPr/>
          <a:p>
            <a:r>
              <a:rPr lang="en-US"/>
              <a:t/>
            </a: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Title Only">
    <p:spTree>
      <p:nvGrpSpPr>
        <p:cNvPr id="1" name=""/>
        <p:cNvGrpSpPr/>
        <p:nvPr/>
      </p:nvGrpSpPr>
      <p:grpSpPr>
        <a:xfrm>
          <a:off x="0" y="0"/>
          <a:ext cx="0" cy="0"/>
          <a:chOff x="0" y="0"/>
          <a:chExt cx="0" cy="0"/>
        </a:xfrm>
      </p:grpSpPr>
      <p:sp>
        <p:nvSpPr>
          <p:cNvPr id="74" name="PlaceHolder 1"/>
          <p:cNvSpPr>
            <a:spLocks noGrp="1"/>
          </p:cNvSpPr>
          <p:nvPr>
            <p:ph type="title"/>
          </p:nvPr>
        </p:nvSpPr>
        <p:spPr>
          <a:xfrm>
            <a:off x="502920" y="309960"/>
            <a:ext cx="9052200" cy="1297440"/>
          </a:xfrm>
          <a:prstGeom prst="rect">
            <a:avLst/>
          </a:prstGeom>
          <a:noFill/>
          <a:ln w="0">
            <a:noFill/>
          </a:ln>
        </p:spPr>
        <p:txBody>
          <a:bodyPr lIns="0" rIns="0" tIns="0" bIns="0" anchor="ctr">
            <a:noAutofit/>
          </a:bodyPr>
          <a:p>
            <a:pPr indent="0" algn="ctr">
              <a:buNone/>
            </a:pPr>
            <a:endParaRPr b="0" lang="en-US" sz="4400" spc="-1" strike="noStrike">
              <a:solidFill>
                <a:srgbClr val="000000"/>
              </a:solidFill>
              <a:latin typeface="Arial"/>
            </a:endParaRPr>
          </a:p>
        </p:txBody>
      </p:sp>
      <p:sp>
        <p:nvSpPr>
          <p:cNvPr id="3" name="PlaceHolder 2"/>
          <p:cNvSpPr>
            <a:spLocks noGrp="1"/>
          </p:cNvSpPr>
          <p:nvPr>
            <p:ph type="ftr" idx="25"/>
          </p:nvPr>
        </p:nvSpPr>
        <p:spPr/>
        <p:txBody>
          <a:bodyPr/>
          <a:p>
            <a:r>
              <a:t>Footer</a:t>
            </a:r>
          </a:p>
        </p:txBody>
      </p:sp>
      <p:sp>
        <p:nvSpPr>
          <p:cNvPr id="4" name="PlaceHolder 3"/>
          <p:cNvSpPr>
            <a:spLocks noGrp="1"/>
          </p:cNvSpPr>
          <p:nvPr>
            <p:ph type="sldNum" idx="26"/>
          </p:nvPr>
        </p:nvSpPr>
        <p:spPr/>
        <p:txBody>
          <a:bodyPr/>
          <a:p>
            <a:fld id="{1D96C8D4-B4A5-458C-9EE8-C6DE24034B18}" type="slidenum">
              <a:t>&lt;#&gt;</a:t>
            </a:fld>
          </a:p>
        </p:txBody>
      </p:sp>
      <p:sp>
        <p:nvSpPr>
          <p:cNvPr id="5" name="PlaceHolder 4"/>
          <p:cNvSpPr>
            <a:spLocks noGrp="1"/>
          </p:cNvSpPr>
          <p:nvPr>
            <p:ph type="dt" idx="27"/>
          </p:nvPr>
        </p:nvSpPr>
        <p:spPr/>
        <p:txBody>
          <a:bodyPr/>
          <a:p>
            <a:r>
              <a:rPr lang="en-US"/>
              <a:t/>
            </a: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slideLayout" Target="../slideLayouts/slideLayout12.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0" name="PlaceHolder 1"/>
          <p:cNvSpPr>
            <a:spLocks noGrp="1"/>
          </p:cNvSpPr>
          <p:nvPr>
            <p:ph type="title"/>
          </p:nvPr>
        </p:nvSpPr>
        <p:spPr>
          <a:xfrm>
            <a:off x="502560" y="309600"/>
            <a:ext cx="9050400" cy="1296000"/>
          </a:xfrm>
          <a:prstGeom prst="rect">
            <a:avLst/>
          </a:prstGeom>
          <a:noFill/>
          <a:ln w="0">
            <a:noFill/>
          </a:ln>
        </p:spPr>
        <p:txBody>
          <a:bodyPr lIns="0" rIns="0" tIns="0" bIns="0" anchor="ctr">
            <a:noAutofit/>
          </a:bodyPr>
          <a:p>
            <a:pPr indent="0">
              <a:buNone/>
            </a:pPr>
            <a:r>
              <a:rPr b="0" lang="en-US" sz="1800" spc="-1" strike="noStrike">
                <a:solidFill>
                  <a:srgbClr val="000000"/>
                </a:solidFill>
                <a:latin typeface="Arial"/>
              </a:rPr>
              <a:t>Click to edit the title text format</a:t>
            </a:r>
            <a:endParaRPr b="0" lang="en-US" sz="1800" spc="-1" strike="noStrike">
              <a:solidFill>
                <a:srgbClr val="000000"/>
              </a:solidFill>
              <a:latin typeface="Arial"/>
            </a:endParaRPr>
          </a:p>
        </p:txBody>
      </p:sp>
      <p:sp>
        <p:nvSpPr>
          <p:cNvPr id="1" name="PlaceHolder 2"/>
          <p:cNvSpPr>
            <a:spLocks noGrp="1"/>
          </p:cNvSpPr>
          <p:nvPr>
            <p:ph type="body"/>
          </p:nvPr>
        </p:nvSpPr>
        <p:spPr>
          <a:xfrm>
            <a:off x="502560" y="1818000"/>
            <a:ext cx="4416480" cy="2149200"/>
          </a:xfrm>
          <a:prstGeom prst="rect">
            <a:avLst/>
          </a:prstGeom>
          <a:noFill/>
          <a:ln w="0">
            <a:noFill/>
          </a:ln>
        </p:spPr>
        <p:txBody>
          <a:bodyPr lIns="0" rIns="0" tIns="0" bIns="0" anchor="t">
            <a:normAutofit fontScale="87222" lnSpcReduction="10000"/>
          </a:bodyPr>
          <a:p>
            <a:pPr marL="432000" indent="-324000">
              <a:spcBef>
                <a:spcPts val="1417"/>
              </a:spcBef>
              <a:buClr>
                <a:srgbClr val="000000"/>
              </a:buClr>
              <a:buSzPct val="45000"/>
              <a:buFont typeface="Wingdings" charset="2"/>
              <a:buChar char=""/>
            </a:pPr>
            <a:r>
              <a:rPr b="0" lang="en-US" sz="1800" spc="-1" strike="noStrike">
                <a:solidFill>
                  <a:srgbClr val="000000"/>
                </a:solidFill>
                <a:latin typeface="Arial"/>
              </a:rPr>
              <a:t>Click to edit the outline text format</a:t>
            </a:r>
            <a:endParaRPr b="0" lang="en-US" sz="1800" spc="-1" strike="noStrike">
              <a:solidFill>
                <a:srgbClr val="000000"/>
              </a:solidFill>
              <a:latin typeface="Arial"/>
            </a:endParaRPr>
          </a:p>
          <a:p>
            <a:pPr lvl="1" marL="864000" indent="-324000">
              <a:spcBef>
                <a:spcPts val="1134"/>
              </a:spcBef>
              <a:buClr>
                <a:srgbClr val="000000"/>
              </a:buClr>
              <a:buSzPct val="75000"/>
              <a:buFont typeface="Symbol" charset="2"/>
              <a:buChar char=""/>
            </a:pPr>
            <a:r>
              <a:rPr b="0" lang="en-US" sz="1800" spc="-1" strike="noStrike">
                <a:solidFill>
                  <a:srgbClr val="000000"/>
                </a:solidFill>
                <a:latin typeface="Arial"/>
              </a:rPr>
              <a:t>Second Outline Level</a:t>
            </a:r>
            <a:endParaRPr b="0" lang="en-US" sz="1800" spc="-1" strike="noStrike">
              <a:solidFill>
                <a:srgbClr val="000000"/>
              </a:solidFill>
              <a:latin typeface="Arial"/>
            </a:endParaRPr>
          </a:p>
          <a:p>
            <a:pPr lvl="2" marL="1296000" indent="-288000">
              <a:spcBef>
                <a:spcPts val="850"/>
              </a:spcBef>
              <a:buClr>
                <a:srgbClr val="000000"/>
              </a:buClr>
              <a:buSzPct val="45000"/>
              <a:buFont typeface="Wingdings" charset="2"/>
              <a:buChar char=""/>
            </a:pPr>
            <a:r>
              <a:rPr b="0" lang="en-US" sz="1800" spc="-1" strike="noStrike">
                <a:solidFill>
                  <a:srgbClr val="000000"/>
                </a:solidFill>
                <a:latin typeface="Arial"/>
              </a:rPr>
              <a:t>Third Outline Level</a:t>
            </a:r>
            <a:endParaRPr b="0" lang="en-US" sz="1800" spc="-1" strike="noStrike">
              <a:solidFill>
                <a:srgbClr val="000000"/>
              </a:solidFill>
              <a:latin typeface="Arial"/>
            </a:endParaRPr>
          </a:p>
          <a:p>
            <a:pPr lvl="3" marL="1728000" indent="-216000">
              <a:spcBef>
                <a:spcPts val="567"/>
              </a:spcBef>
              <a:buClr>
                <a:srgbClr val="000000"/>
              </a:buClr>
              <a:buSzPct val="75000"/>
              <a:buFont typeface="Symbol" charset="2"/>
              <a:buChar char=""/>
            </a:pPr>
            <a:r>
              <a:rPr b="0" lang="en-US" sz="1800" spc="-1" strike="noStrike">
                <a:solidFill>
                  <a:srgbClr val="000000"/>
                </a:solidFill>
                <a:latin typeface="Arial"/>
              </a:rPr>
              <a:t>Fourth Outline Level</a:t>
            </a:r>
            <a:endParaRPr b="0" lang="en-US" sz="1800" spc="-1" strike="noStrike">
              <a:solidFill>
                <a:srgbClr val="000000"/>
              </a:solidFill>
              <a:latin typeface="Arial"/>
            </a:endParaRPr>
          </a:p>
          <a:p>
            <a:pPr lvl="4" marL="2160000" indent="-216000">
              <a:spcBef>
                <a:spcPts val="283"/>
              </a:spcBef>
              <a:buClr>
                <a:srgbClr val="000000"/>
              </a:buClr>
              <a:buSzPct val="45000"/>
              <a:buFont typeface="Wingdings" charset="2"/>
              <a:buChar char=""/>
            </a:pPr>
            <a:r>
              <a:rPr b="0" lang="en-US" sz="1800" spc="-1" strike="noStrike">
                <a:solidFill>
                  <a:srgbClr val="000000"/>
                </a:solidFill>
                <a:latin typeface="Arial"/>
              </a:rPr>
              <a:t>Fifth Outline Level</a:t>
            </a:r>
            <a:endParaRPr b="0" lang="en-US" sz="1800" spc="-1" strike="noStrike">
              <a:solidFill>
                <a:srgbClr val="000000"/>
              </a:solidFill>
              <a:latin typeface="Arial"/>
            </a:endParaRPr>
          </a:p>
          <a:p>
            <a:pPr lvl="5" marL="2592000" indent="-216000">
              <a:spcBef>
                <a:spcPts val="283"/>
              </a:spcBef>
              <a:buClr>
                <a:srgbClr val="000000"/>
              </a:buClr>
              <a:buSzPct val="45000"/>
              <a:buFont typeface="Wingdings" charset="2"/>
              <a:buChar char=""/>
            </a:pPr>
            <a:r>
              <a:rPr b="0" lang="en-US" sz="1800" spc="-1" strike="noStrike">
                <a:solidFill>
                  <a:srgbClr val="000000"/>
                </a:solidFill>
                <a:latin typeface="Arial"/>
              </a:rPr>
              <a:t>Sixth Outline Level</a:t>
            </a:r>
            <a:endParaRPr b="0" lang="en-US" sz="1800" spc="-1" strike="noStrike">
              <a:solidFill>
                <a:srgbClr val="000000"/>
              </a:solidFill>
              <a:latin typeface="Arial"/>
            </a:endParaRPr>
          </a:p>
          <a:p>
            <a:pPr lvl="6" marL="3024000" indent="-216000">
              <a:spcBef>
                <a:spcPts val="283"/>
              </a:spcBef>
              <a:buClr>
                <a:srgbClr val="000000"/>
              </a:buClr>
              <a:buSzPct val="45000"/>
              <a:buFont typeface="Wingdings" charset="2"/>
              <a:buChar char=""/>
            </a:pPr>
            <a:r>
              <a:rPr b="0" lang="en-US" sz="1800" spc="-1" strike="noStrike">
                <a:solidFill>
                  <a:srgbClr val="000000"/>
                </a:solidFill>
                <a:latin typeface="Arial"/>
              </a:rPr>
              <a:t>Seventh Outline Level</a:t>
            </a:r>
            <a:endParaRPr b="0" lang="en-US" sz="1800" spc="-1" strike="noStrike">
              <a:solidFill>
                <a:srgbClr val="000000"/>
              </a:solidFill>
              <a:latin typeface="Arial"/>
            </a:endParaRPr>
          </a:p>
        </p:txBody>
      </p:sp>
      <p:sp>
        <p:nvSpPr>
          <p:cNvPr id="2" name="PlaceHolder 3"/>
          <p:cNvSpPr>
            <a:spLocks noGrp="1"/>
          </p:cNvSpPr>
          <p:nvPr>
            <p:ph type="body"/>
          </p:nvPr>
        </p:nvSpPr>
        <p:spPr>
          <a:xfrm>
            <a:off x="5140800" y="1818000"/>
            <a:ext cx="4416480" cy="2149200"/>
          </a:xfrm>
          <a:prstGeom prst="rect">
            <a:avLst/>
          </a:prstGeom>
          <a:noFill/>
          <a:ln w="0">
            <a:noFill/>
          </a:ln>
        </p:spPr>
        <p:txBody>
          <a:bodyPr lIns="0" rIns="0" tIns="0" bIns="0" anchor="t">
            <a:normAutofit fontScale="87222" lnSpcReduction="10000"/>
          </a:bodyPr>
          <a:p>
            <a:pPr marL="432000" indent="-324000">
              <a:spcBef>
                <a:spcPts val="1417"/>
              </a:spcBef>
              <a:buClr>
                <a:srgbClr val="000000"/>
              </a:buClr>
              <a:buSzPct val="45000"/>
              <a:buFont typeface="Wingdings" charset="2"/>
              <a:buChar char=""/>
            </a:pPr>
            <a:r>
              <a:rPr b="0" lang="en-US" sz="1800" spc="-1" strike="noStrike">
                <a:solidFill>
                  <a:srgbClr val="000000"/>
                </a:solidFill>
                <a:latin typeface="Arial"/>
              </a:rPr>
              <a:t>Click to edit the outline text format</a:t>
            </a:r>
            <a:endParaRPr b="0" lang="en-US" sz="1800" spc="-1" strike="noStrike">
              <a:solidFill>
                <a:srgbClr val="000000"/>
              </a:solidFill>
              <a:latin typeface="Arial"/>
            </a:endParaRPr>
          </a:p>
          <a:p>
            <a:pPr lvl="1" marL="864000" indent="-324000">
              <a:spcBef>
                <a:spcPts val="1134"/>
              </a:spcBef>
              <a:buClr>
                <a:srgbClr val="000000"/>
              </a:buClr>
              <a:buSzPct val="75000"/>
              <a:buFont typeface="Symbol" charset="2"/>
              <a:buChar char=""/>
            </a:pPr>
            <a:r>
              <a:rPr b="0" lang="en-US" sz="1800" spc="-1" strike="noStrike">
                <a:solidFill>
                  <a:srgbClr val="000000"/>
                </a:solidFill>
                <a:latin typeface="Arial"/>
              </a:rPr>
              <a:t>Second Outline Level</a:t>
            </a:r>
            <a:endParaRPr b="0" lang="en-US" sz="1800" spc="-1" strike="noStrike">
              <a:solidFill>
                <a:srgbClr val="000000"/>
              </a:solidFill>
              <a:latin typeface="Arial"/>
            </a:endParaRPr>
          </a:p>
          <a:p>
            <a:pPr lvl="2" marL="1296000" indent="-288000">
              <a:spcBef>
                <a:spcPts val="850"/>
              </a:spcBef>
              <a:buClr>
                <a:srgbClr val="000000"/>
              </a:buClr>
              <a:buSzPct val="45000"/>
              <a:buFont typeface="Wingdings" charset="2"/>
              <a:buChar char=""/>
            </a:pPr>
            <a:r>
              <a:rPr b="0" lang="en-US" sz="1800" spc="-1" strike="noStrike">
                <a:solidFill>
                  <a:srgbClr val="000000"/>
                </a:solidFill>
                <a:latin typeface="Arial"/>
              </a:rPr>
              <a:t>Third Outline Level</a:t>
            </a:r>
            <a:endParaRPr b="0" lang="en-US" sz="1800" spc="-1" strike="noStrike">
              <a:solidFill>
                <a:srgbClr val="000000"/>
              </a:solidFill>
              <a:latin typeface="Arial"/>
            </a:endParaRPr>
          </a:p>
          <a:p>
            <a:pPr lvl="3" marL="1728000" indent="-216000">
              <a:spcBef>
                <a:spcPts val="567"/>
              </a:spcBef>
              <a:buClr>
                <a:srgbClr val="000000"/>
              </a:buClr>
              <a:buSzPct val="75000"/>
              <a:buFont typeface="Symbol" charset="2"/>
              <a:buChar char=""/>
            </a:pPr>
            <a:r>
              <a:rPr b="0" lang="en-US" sz="1800" spc="-1" strike="noStrike">
                <a:solidFill>
                  <a:srgbClr val="000000"/>
                </a:solidFill>
                <a:latin typeface="Arial"/>
              </a:rPr>
              <a:t>Fourth Outline Level</a:t>
            </a:r>
            <a:endParaRPr b="0" lang="en-US" sz="1800" spc="-1" strike="noStrike">
              <a:solidFill>
                <a:srgbClr val="000000"/>
              </a:solidFill>
              <a:latin typeface="Arial"/>
            </a:endParaRPr>
          </a:p>
          <a:p>
            <a:pPr lvl="4" marL="2160000" indent="-216000">
              <a:spcBef>
                <a:spcPts val="283"/>
              </a:spcBef>
              <a:buClr>
                <a:srgbClr val="000000"/>
              </a:buClr>
              <a:buSzPct val="45000"/>
              <a:buFont typeface="Wingdings" charset="2"/>
              <a:buChar char=""/>
            </a:pPr>
            <a:r>
              <a:rPr b="0" lang="en-US" sz="1800" spc="-1" strike="noStrike">
                <a:solidFill>
                  <a:srgbClr val="000000"/>
                </a:solidFill>
                <a:latin typeface="Arial"/>
              </a:rPr>
              <a:t>Fifth Outline Level</a:t>
            </a:r>
            <a:endParaRPr b="0" lang="en-US" sz="1800" spc="-1" strike="noStrike">
              <a:solidFill>
                <a:srgbClr val="000000"/>
              </a:solidFill>
              <a:latin typeface="Arial"/>
            </a:endParaRPr>
          </a:p>
          <a:p>
            <a:pPr lvl="5" marL="2592000" indent="-216000">
              <a:spcBef>
                <a:spcPts val="283"/>
              </a:spcBef>
              <a:buClr>
                <a:srgbClr val="000000"/>
              </a:buClr>
              <a:buSzPct val="45000"/>
              <a:buFont typeface="Wingdings" charset="2"/>
              <a:buChar char=""/>
            </a:pPr>
            <a:r>
              <a:rPr b="0" lang="en-US" sz="1800" spc="-1" strike="noStrike">
                <a:solidFill>
                  <a:srgbClr val="000000"/>
                </a:solidFill>
                <a:latin typeface="Arial"/>
              </a:rPr>
              <a:t>Sixth Outline Level</a:t>
            </a:r>
            <a:endParaRPr b="0" lang="en-US" sz="1800" spc="-1" strike="noStrike">
              <a:solidFill>
                <a:srgbClr val="000000"/>
              </a:solidFill>
              <a:latin typeface="Arial"/>
            </a:endParaRPr>
          </a:p>
          <a:p>
            <a:pPr lvl="6" marL="3024000" indent="-216000">
              <a:spcBef>
                <a:spcPts val="283"/>
              </a:spcBef>
              <a:buClr>
                <a:srgbClr val="000000"/>
              </a:buClr>
              <a:buSzPct val="45000"/>
              <a:buFont typeface="Wingdings" charset="2"/>
              <a:buChar char=""/>
            </a:pPr>
            <a:r>
              <a:rPr b="0" lang="en-US" sz="1800" spc="-1" strike="noStrike">
                <a:solidFill>
                  <a:srgbClr val="000000"/>
                </a:solidFill>
                <a:latin typeface="Arial"/>
              </a:rPr>
              <a:t>Seventh Outline Level</a:t>
            </a:r>
            <a:endParaRPr b="0" lang="en-US" sz="1800" spc="-1" strike="noStrike">
              <a:solidFill>
                <a:srgbClr val="000000"/>
              </a:solidFill>
              <a:latin typeface="Arial"/>
            </a:endParaRPr>
          </a:p>
        </p:txBody>
      </p:sp>
      <p:sp>
        <p:nvSpPr>
          <p:cNvPr id="3" name="PlaceHolder 4"/>
          <p:cNvSpPr>
            <a:spLocks noGrp="1"/>
          </p:cNvSpPr>
          <p:nvPr>
            <p:ph type="body"/>
          </p:nvPr>
        </p:nvSpPr>
        <p:spPr>
          <a:xfrm>
            <a:off x="502560" y="4172040"/>
            <a:ext cx="9051120" cy="2149200"/>
          </a:xfrm>
          <a:prstGeom prst="rect">
            <a:avLst/>
          </a:prstGeom>
          <a:noFill/>
          <a:ln w="0">
            <a:noFill/>
          </a:ln>
        </p:spPr>
        <p:txBody>
          <a:bodyPr lIns="0" rIns="0" tIns="0" bIns="0" anchor="t">
            <a:normAutofit fontScale="87222"/>
          </a:bodyPr>
          <a:p>
            <a:pPr marL="432000" indent="-324000">
              <a:spcBef>
                <a:spcPts val="1417"/>
              </a:spcBef>
              <a:buClr>
                <a:srgbClr val="000000"/>
              </a:buClr>
              <a:buSzPct val="45000"/>
              <a:buFont typeface="Wingdings" charset="2"/>
              <a:buChar char=""/>
            </a:pPr>
            <a:r>
              <a:rPr b="0" lang="en-US" sz="1800" spc="-1" strike="noStrike">
                <a:solidFill>
                  <a:srgbClr val="000000"/>
                </a:solidFill>
                <a:latin typeface="Arial"/>
              </a:rPr>
              <a:t>Click to edit the outline text format</a:t>
            </a:r>
            <a:endParaRPr b="0" lang="en-US" sz="1800" spc="-1" strike="noStrike">
              <a:solidFill>
                <a:srgbClr val="000000"/>
              </a:solidFill>
              <a:latin typeface="Arial"/>
            </a:endParaRPr>
          </a:p>
          <a:p>
            <a:pPr lvl="1" marL="864000" indent="-324000">
              <a:spcBef>
                <a:spcPts val="1134"/>
              </a:spcBef>
              <a:buClr>
                <a:srgbClr val="000000"/>
              </a:buClr>
              <a:buSzPct val="75000"/>
              <a:buFont typeface="Symbol" charset="2"/>
              <a:buChar char=""/>
            </a:pPr>
            <a:r>
              <a:rPr b="0" lang="en-US" sz="1800" spc="-1" strike="noStrike">
                <a:solidFill>
                  <a:srgbClr val="000000"/>
                </a:solidFill>
                <a:latin typeface="Arial"/>
              </a:rPr>
              <a:t>Second Outline Level</a:t>
            </a:r>
            <a:endParaRPr b="0" lang="en-US" sz="1800" spc="-1" strike="noStrike">
              <a:solidFill>
                <a:srgbClr val="000000"/>
              </a:solidFill>
              <a:latin typeface="Arial"/>
            </a:endParaRPr>
          </a:p>
          <a:p>
            <a:pPr lvl="2" marL="1296000" indent="-288000">
              <a:spcBef>
                <a:spcPts val="850"/>
              </a:spcBef>
              <a:buClr>
                <a:srgbClr val="000000"/>
              </a:buClr>
              <a:buSzPct val="45000"/>
              <a:buFont typeface="Wingdings" charset="2"/>
              <a:buChar char=""/>
            </a:pPr>
            <a:r>
              <a:rPr b="0" lang="en-US" sz="1800" spc="-1" strike="noStrike">
                <a:solidFill>
                  <a:srgbClr val="000000"/>
                </a:solidFill>
                <a:latin typeface="Arial"/>
              </a:rPr>
              <a:t>Third Outline Level</a:t>
            </a:r>
            <a:endParaRPr b="0" lang="en-US" sz="1800" spc="-1" strike="noStrike">
              <a:solidFill>
                <a:srgbClr val="000000"/>
              </a:solidFill>
              <a:latin typeface="Arial"/>
            </a:endParaRPr>
          </a:p>
          <a:p>
            <a:pPr lvl="3" marL="1728000" indent="-216000">
              <a:spcBef>
                <a:spcPts val="567"/>
              </a:spcBef>
              <a:buClr>
                <a:srgbClr val="000000"/>
              </a:buClr>
              <a:buSzPct val="75000"/>
              <a:buFont typeface="Symbol" charset="2"/>
              <a:buChar char=""/>
            </a:pPr>
            <a:r>
              <a:rPr b="0" lang="en-US" sz="1800" spc="-1" strike="noStrike">
                <a:solidFill>
                  <a:srgbClr val="000000"/>
                </a:solidFill>
                <a:latin typeface="Arial"/>
              </a:rPr>
              <a:t>Fourth Outline Level</a:t>
            </a:r>
            <a:endParaRPr b="0" lang="en-US" sz="1800" spc="-1" strike="noStrike">
              <a:solidFill>
                <a:srgbClr val="000000"/>
              </a:solidFill>
              <a:latin typeface="Arial"/>
            </a:endParaRPr>
          </a:p>
          <a:p>
            <a:pPr lvl="4" marL="2160000" indent="-216000">
              <a:spcBef>
                <a:spcPts val="283"/>
              </a:spcBef>
              <a:buClr>
                <a:srgbClr val="000000"/>
              </a:buClr>
              <a:buSzPct val="45000"/>
              <a:buFont typeface="Wingdings" charset="2"/>
              <a:buChar char=""/>
            </a:pPr>
            <a:r>
              <a:rPr b="0" lang="en-US" sz="1800" spc="-1" strike="noStrike">
                <a:solidFill>
                  <a:srgbClr val="000000"/>
                </a:solidFill>
                <a:latin typeface="Arial"/>
              </a:rPr>
              <a:t>Fifth Outline Level</a:t>
            </a:r>
            <a:endParaRPr b="0" lang="en-US" sz="1800" spc="-1" strike="noStrike">
              <a:solidFill>
                <a:srgbClr val="000000"/>
              </a:solidFill>
              <a:latin typeface="Arial"/>
            </a:endParaRPr>
          </a:p>
          <a:p>
            <a:pPr lvl="5" marL="2592000" indent="-216000">
              <a:spcBef>
                <a:spcPts val="283"/>
              </a:spcBef>
              <a:buClr>
                <a:srgbClr val="000000"/>
              </a:buClr>
              <a:buSzPct val="45000"/>
              <a:buFont typeface="Wingdings" charset="2"/>
              <a:buChar char=""/>
            </a:pPr>
            <a:r>
              <a:rPr b="0" lang="en-US" sz="1800" spc="-1" strike="noStrike">
                <a:solidFill>
                  <a:srgbClr val="000000"/>
                </a:solidFill>
                <a:latin typeface="Arial"/>
              </a:rPr>
              <a:t>Sixth Outline Level</a:t>
            </a:r>
            <a:endParaRPr b="0" lang="en-US" sz="1800" spc="-1" strike="noStrike">
              <a:solidFill>
                <a:srgbClr val="000000"/>
              </a:solidFill>
              <a:latin typeface="Arial"/>
            </a:endParaRPr>
          </a:p>
          <a:p>
            <a:pPr lvl="6" marL="3024000" indent="-216000">
              <a:spcBef>
                <a:spcPts val="283"/>
              </a:spcBef>
              <a:buClr>
                <a:srgbClr val="000000"/>
              </a:buClr>
              <a:buSzPct val="45000"/>
              <a:buFont typeface="Wingdings" charset="2"/>
              <a:buChar char=""/>
            </a:pPr>
            <a:r>
              <a:rPr b="0" lang="en-US" sz="1800" spc="-1" strike="noStrike">
                <a:solidFill>
                  <a:srgbClr val="000000"/>
                </a:solidFill>
                <a:latin typeface="Arial"/>
              </a:rPr>
              <a:t>Seventh Outline Level</a:t>
            </a:r>
            <a:endParaRPr b="0" lang="en-US" sz="1800" spc="-1" strike="noStrike">
              <a:solidFill>
                <a:srgbClr val="000000"/>
              </a:solidFill>
              <a:latin typeface="Arial"/>
            </a:endParaRPr>
          </a:p>
        </p:txBody>
      </p:sp>
      <p:sp>
        <p:nvSpPr>
          <p:cNvPr id="4" name="PlaceHolder 5"/>
          <p:cNvSpPr>
            <a:spLocks noGrp="1"/>
          </p:cNvSpPr>
          <p:nvPr>
            <p:ph type="ftr" idx="1"/>
          </p:nvPr>
        </p:nvSpPr>
        <p:spPr>
          <a:xfrm>
            <a:off x="3439440" y="7079400"/>
            <a:ext cx="3186720" cy="533880"/>
          </a:xfrm>
          <a:prstGeom prst="rect">
            <a:avLst/>
          </a:prstGeom>
          <a:noFill/>
          <a:ln w="0">
            <a:noFill/>
          </a:ln>
        </p:spPr>
        <p:txBody>
          <a:bodyPr lIns="0" rIns="0" tIns="0" bIns="0" anchor="t">
            <a:noAutofit/>
          </a:bodyPr>
          <a:lstStyle>
            <a:lvl1pPr indent="0" algn="ctr">
              <a:lnSpc>
                <a:spcPct val="100000"/>
              </a:lnSpc>
              <a:buNone/>
              <a:defRPr b="0" lang="en-US" sz="1400" spc="-1" strike="noStrike">
                <a:solidFill>
                  <a:srgbClr val="000000"/>
                </a:solidFill>
                <a:latin typeface="Times New Roman"/>
              </a:defRPr>
            </a:lvl1pPr>
          </a:lstStyle>
          <a:p>
            <a:pPr indent="0" algn="ctr">
              <a:lnSpc>
                <a:spcPct val="100000"/>
              </a:lnSpc>
              <a:buNone/>
            </a:pPr>
            <a:r>
              <a:rPr b="0" lang="en-US" sz="1400" spc="-1" strike="noStrike">
                <a:solidFill>
                  <a:srgbClr val="000000"/>
                </a:solidFill>
                <a:latin typeface="Times New Roman"/>
              </a:rPr>
              <a:t>&lt;footer&gt;</a:t>
            </a:r>
            <a:endParaRPr b="0" lang="en-US" sz="1400" spc="-1" strike="noStrike">
              <a:solidFill>
                <a:srgbClr val="000000"/>
              </a:solidFill>
              <a:latin typeface="Times New Roman"/>
            </a:endParaRPr>
          </a:p>
        </p:txBody>
      </p:sp>
      <p:sp>
        <p:nvSpPr>
          <p:cNvPr id="5" name="PlaceHolder 6"/>
          <p:cNvSpPr>
            <a:spLocks noGrp="1"/>
          </p:cNvSpPr>
          <p:nvPr>
            <p:ph type="sldNum" idx="2"/>
          </p:nvPr>
        </p:nvSpPr>
        <p:spPr>
          <a:xfrm>
            <a:off x="7211160" y="7079400"/>
            <a:ext cx="2342160" cy="533880"/>
          </a:xfrm>
          <a:prstGeom prst="rect">
            <a:avLst/>
          </a:prstGeom>
          <a:noFill/>
          <a:ln w="0">
            <a:noFill/>
          </a:ln>
        </p:spPr>
        <p:txBody>
          <a:bodyPr lIns="0" rIns="0" tIns="0" bIns="0" anchor="t">
            <a:noAutofit/>
          </a:bodyPr>
          <a:lstStyle>
            <a:lvl1pPr indent="0" algn="r">
              <a:lnSpc>
                <a:spcPct val="100000"/>
              </a:lnSpc>
              <a:buNone/>
              <a:defRPr b="0" lang="en-US" sz="1400" spc="-1" strike="noStrike">
                <a:solidFill>
                  <a:srgbClr val="000000"/>
                </a:solidFill>
                <a:latin typeface="Times New Roman"/>
              </a:defRPr>
            </a:lvl1pPr>
          </a:lstStyle>
          <a:p>
            <a:pPr indent="0" algn="r">
              <a:lnSpc>
                <a:spcPct val="100000"/>
              </a:lnSpc>
              <a:buNone/>
            </a:pPr>
            <a:fld id="{6B4E33DD-86A2-4CE8-833D-977A470C76AA}" type="slidenum">
              <a:rPr b="0" lang="en-US" sz="1400" spc="-1" strike="noStrike">
                <a:solidFill>
                  <a:srgbClr val="000000"/>
                </a:solidFill>
                <a:latin typeface="Times New Roman"/>
              </a:rPr>
              <a:t>&lt;number&gt;</a:t>
            </a:fld>
            <a:endParaRPr b="0" lang="en-US" sz="1400" spc="-1" strike="noStrike">
              <a:solidFill>
                <a:srgbClr val="000000"/>
              </a:solidFill>
              <a:latin typeface="Times New Roman"/>
            </a:endParaRPr>
          </a:p>
        </p:txBody>
      </p:sp>
      <p:sp>
        <p:nvSpPr>
          <p:cNvPr id="6" name="PlaceHolder 7"/>
          <p:cNvSpPr>
            <a:spLocks noGrp="1"/>
          </p:cNvSpPr>
          <p:nvPr>
            <p:ph type="dt" idx="3"/>
          </p:nvPr>
        </p:nvSpPr>
        <p:spPr>
          <a:xfrm>
            <a:off x="502560" y="7079400"/>
            <a:ext cx="2342160" cy="533880"/>
          </a:xfrm>
          <a:prstGeom prst="rect">
            <a:avLst/>
          </a:prstGeom>
          <a:noFill/>
          <a:ln w="0">
            <a:noFill/>
          </a:ln>
        </p:spPr>
        <p:txBody>
          <a:bodyPr lIns="0" rIns="0" tIns="0" bIns="0" anchor="t">
            <a:noAutofit/>
          </a:bodyPr>
          <a:lstStyle>
            <a:lvl1pPr indent="0">
              <a:buNone/>
              <a:defRPr b="0" lang="en-US" sz="1400" spc="-1" strike="noStrike">
                <a:solidFill>
                  <a:srgbClr val="000000"/>
                </a:solidFill>
                <a:latin typeface="Times New Roman"/>
              </a:defRPr>
            </a:lvl1pPr>
          </a:lstStyle>
          <a:p>
            <a:pPr indent="0">
              <a:buNone/>
            </a:pPr>
            <a:r>
              <a:rPr b="0" lang="en-US" sz="1400" spc="-1" strike="noStrike">
                <a:solidFill>
                  <a:srgbClr val="000000"/>
                </a:solidFill>
                <a:latin typeface="Times New Roman"/>
              </a:rPr>
              <a:t>&lt;date/time&gt;</a:t>
            </a:r>
            <a:endParaRPr b="0" lang="en-US" sz="1400" spc="-1" strike="noStrike">
              <a:solidFill>
                <a:srgbClr val="000000"/>
              </a:solidFill>
              <a:latin typeface="Times New Roman"/>
            </a:endParaRPr>
          </a:p>
        </p:txBody>
      </p:sp>
    </p:spTree>
  </p:cSld>
  <p:clrMap bg1="lt1" bg2="lt2" tx1="dk1" tx2="dk2" accent1="accent1" accent2="accent2" accent3="accent3" accent4="accent4" accent5="accent5" accent6="accent6" hlink="hlink" folHlink="folHlink"/>
  <p:sldLayoutIdLst>
    <p:sldLayoutId id="2147483649" r:id="rId2"/>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5" name="PlaceHolder 1"/>
          <p:cNvSpPr>
            <a:spLocks noGrp="1"/>
          </p:cNvSpPr>
          <p:nvPr>
            <p:ph type="ftr" idx="28"/>
          </p:nvPr>
        </p:nvSpPr>
        <p:spPr>
          <a:xfrm>
            <a:off x="3439440" y="7079400"/>
            <a:ext cx="3186720" cy="533880"/>
          </a:xfrm>
          <a:prstGeom prst="rect">
            <a:avLst/>
          </a:prstGeom>
          <a:noFill/>
          <a:ln w="0">
            <a:noFill/>
          </a:ln>
        </p:spPr>
        <p:txBody>
          <a:bodyPr lIns="0" rIns="0" tIns="0" bIns="0" anchor="t">
            <a:noAutofit/>
          </a:bodyPr>
          <a:lstStyle>
            <a:lvl1pPr indent="0" algn="ctr">
              <a:lnSpc>
                <a:spcPct val="100000"/>
              </a:lnSpc>
              <a:buNone/>
              <a:defRPr b="0" lang="en-US" sz="1400" spc="-1" strike="noStrike">
                <a:solidFill>
                  <a:srgbClr val="000000"/>
                </a:solidFill>
                <a:latin typeface="Times New Roman"/>
              </a:defRPr>
            </a:lvl1pPr>
          </a:lstStyle>
          <a:p>
            <a:pPr indent="0" algn="ctr">
              <a:lnSpc>
                <a:spcPct val="100000"/>
              </a:lnSpc>
              <a:buNone/>
            </a:pPr>
            <a:r>
              <a:rPr b="0" lang="en-US" sz="1400" spc="-1" strike="noStrike">
                <a:solidFill>
                  <a:srgbClr val="000000"/>
                </a:solidFill>
                <a:latin typeface="Times New Roman"/>
              </a:rPr>
              <a:t>&lt;footer&gt;</a:t>
            </a:r>
            <a:endParaRPr b="0" lang="en-US" sz="1400" spc="-1" strike="noStrike">
              <a:solidFill>
                <a:srgbClr val="000000"/>
              </a:solidFill>
              <a:latin typeface="Times New Roman"/>
            </a:endParaRPr>
          </a:p>
        </p:txBody>
      </p:sp>
      <p:sp>
        <p:nvSpPr>
          <p:cNvPr id="76" name="PlaceHolder 2"/>
          <p:cNvSpPr>
            <a:spLocks noGrp="1"/>
          </p:cNvSpPr>
          <p:nvPr>
            <p:ph type="sldNum" idx="29"/>
          </p:nvPr>
        </p:nvSpPr>
        <p:spPr>
          <a:xfrm>
            <a:off x="7211160" y="7079400"/>
            <a:ext cx="2342160" cy="533880"/>
          </a:xfrm>
          <a:prstGeom prst="rect">
            <a:avLst/>
          </a:prstGeom>
          <a:noFill/>
          <a:ln w="0">
            <a:noFill/>
          </a:ln>
        </p:spPr>
        <p:txBody>
          <a:bodyPr lIns="0" rIns="0" tIns="0" bIns="0" anchor="t">
            <a:noAutofit/>
          </a:bodyPr>
          <a:lstStyle>
            <a:lvl1pPr indent="0" algn="r">
              <a:lnSpc>
                <a:spcPct val="100000"/>
              </a:lnSpc>
              <a:buNone/>
              <a:defRPr b="0" lang="en-US" sz="1400" spc="-1" strike="noStrike">
                <a:solidFill>
                  <a:srgbClr val="000000"/>
                </a:solidFill>
                <a:latin typeface="Times New Roman"/>
              </a:defRPr>
            </a:lvl1pPr>
          </a:lstStyle>
          <a:p>
            <a:pPr indent="0" algn="r">
              <a:lnSpc>
                <a:spcPct val="100000"/>
              </a:lnSpc>
              <a:buNone/>
            </a:pPr>
            <a:fld id="{59031EC7-613E-4E42-8556-554E73E4ED7F}" type="slidenum">
              <a:rPr b="0" lang="en-US" sz="1400" spc="-1" strike="noStrike">
                <a:solidFill>
                  <a:srgbClr val="000000"/>
                </a:solidFill>
                <a:latin typeface="Times New Roman"/>
              </a:rPr>
              <a:t>&lt;number&gt;</a:t>
            </a:fld>
            <a:endParaRPr b="0" lang="en-US" sz="1400" spc="-1" strike="noStrike">
              <a:solidFill>
                <a:srgbClr val="000000"/>
              </a:solidFill>
              <a:latin typeface="Times New Roman"/>
            </a:endParaRPr>
          </a:p>
        </p:txBody>
      </p:sp>
      <p:sp>
        <p:nvSpPr>
          <p:cNvPr id="77" name="PlaceHolder 3"/>
          <p:cNvSpPr>
            <a:spLocks noGrp="1"/>
          </p:cNvSpPr>
          <p:nvPr>
            <p:ph type="dt" idx="30"/>
          </p:nvPr>
        </p:nvSpPr>
        <p:spPr>
          <a:xfrm>
            <a:off x="502560" y="7079400"/>
            <a:ext cx="2342160" cy="533880"/>
          </a:xfrm>
          <a:prstGeom prst="rect">
            <a:avLst/>
          </a:prstGeom>
          <a:noFill/>
          <a:ln w="0">
            <a:noFill/>
          </a:ln>
        </p:spPr>
        <p:txBody>
          <a:bodyPr lIns="0" rIns="0" tIns="0" bIns="0" anchor="t">
            <a:noAutofit/>
          </a:bodyPr>
          <a:lstStyle>
            <a:lvl1pPr indent="0">
              <a:buNone/>
              <a:defRPr b="0" lang="en-US" sz="1400" spc="-1" strike="noStrike">
                <a:solidFill>
                  <a:srgbClr val="000000"/>
                </a:solidFill>
                <a:latin typeface="Times New Roman"/>
              </a:defRPr>
            </a:lvl1pPr>
          </a:lstStyle>
          <a:p>
            <a:pPr indent="0">
              <a:buNone/>
            </a:pPr>
            <a:r>
              <a:rPr b="0" lang="en-US" sz="1400" spc="-1" strike="noStrike">
                <a:solidFill>
                  <a:srgbClr val="000000"/>
                </a:solidFill>
                <a:latin typeface="Times New Roman"/>
              </a:rPr>
              <a:t>&lt;date/time&gt;</a:t>
            </a:r>
            <a:endParaRPr b="0" lang="en-US" sz="1400" spc="-1" strike="noStrike">
              <a:solidFill>
                <a:srgbClr val="000000"/>
              </a:solidFill>
              <a:latin typeface="Times New Roman"/>
            </a:endParaRPr>
          </a:p>
        </p:txBody>
      </p:sp>
    </p:spTree>
  </p:cSld>
  <p:clrMap bg1="lt1" bg2="lt2" tx1="dk1" tx2="dk2" accent1="accent1" accent2="accent2" accent3="accent3" accent4="accent4" accent5="accent5" accent6="accent6" hlink="hlink" folHlink="folHlink"/>
  <p:sldLayoutIdLst>
    <p:sldLayoutId id="2147483667" r:id="rId2"/>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8" name="PlaceHolder 1"/>
          <p:cNvSpPr>
            <a:spLocks noGrp="1"/>
          </p:cNvSpPr>
          <p:nvPr>
            <p:ph type="title"/>
          </p:nvPr>
        </p:nvSpPr>
        <p:spPr>
          <a:xfrm>
            <a:off x="502560" y="309600"/>
            <a:ext cx="9050400" cy="1296000"/>
          </a:xfrm>
          <a:prstGeom prst="rect">
            <a:avLst/>
          </a:prstGeom>
          <a:noFill/>
          <a:ln w="0">
            <a:noFill/>
          </a:ln>
        </p:spPr>
        <p:txBody>
          <a:bodyPr lIns="0" rIns="0" tIns="0" bIns="0" anchor="ctr">
            <a:noAutofit/>
          </a:bodyPr>
          <a:p>
            <a:pPr indent="0">
              <a:buNone/>
            </a:pPr>
            <a:r>
              <a:rPr b="0" lang="en-US" sz="1800" spc="-1" strike="noStrike">
                <a:solidFill>
                  <a:srgbClr val="000000"/>
                </a:solidFill>
                <a:latin typeface="Arial"/>
              </a:rPr>
              <a:t>Click to edit the title text format</a:t>
            </a:r>
            <a:endParaRPr b="0" lang="en-US" sz="1800" spc="-1" strike="noStrike">
              <a:solidFill>
                <a:srgbClr val="000000"/>
              </a:solidFill>
              <a:latin typeface="Arial"/>
            </a:endParaRPr>
          </a:p>
        </p:txBody>
      </p:sp>
      <p:sp>
        <p:nvSpPr>
          <p:cNvPr id="79" name="PlaceHolder 2"/>
          <p:cNvSpPr>
            <a:spLocks noGrp="1"/>
          </p:cNvSpPr>
          <p:nvPr>
            <p:ph type="body"/>
          </p:nvPr>
        </p:nvSpPr>
        <p:spPr>
          <a:xfrm>
            <a:off x="502560" y="1818000"/>
            <a:ext cx="4416480" cy="2149200"/>
          </a:xfrm>
          <a:prstGeom prst="rect">
            <a:avLst/>
          </a:prstGeom>
          <a:noFill/>
          <a:ln w="0">
            <a:noFill/>
          </a:ln>
        </p:spPr>
        <p:txBody>
          <a:bodyPr lIns="0" rIns="0" tIns="0" bIns="0" anchor="t">
            <a:normAutofit fontScale="87222" lnSpcReduction="10000"/>
          </a:bodyPr>
          <a:p>
            <a:pPr marL="432000" indent="-324000">
              <a:spcBef>
                <a:spcPts val="1417"/>
              </a:spcBef>
              <a:buClr>
                <a:srgbClr val="000000"/>
              </a:buClr>
              <a:buSzPct val="45000"/>
              <a:buFont typeface="Wingdings" charset="2"/>
              <a:buChar char=""/>
            </a:pPr>
            <a:r>
              <a:rPr b="0" lang="en-US" sz="1800" spc="-1" strike="noStrike">
                <a:solidFill>
                  <a:srgbClr val="000000"/>
                </a:solidFill>
                <a:latin typeface="Arial"/>
              </a:rPr>
              <a:t>Click to edit the outline text format</a:t>
            </a:r>
            <a:endParaRPr b="0" lang="en-US" sz="1800" spc="-1" strike="noStrike">
              <a:solidFill>
                <a:srgbClr val="000000"/>
              </a:solidFill>
              <a:latin typeface="Arial"/>
            </a:endParaRPr>
          </a:p>
          <a:p>
            <a:pPr lvl="1" marL="864000" indent="-324000">
              <a:spcBef>
                <a:spcPts val="1134"/>
              </a:spcBef>
              <a:buClr>
                <a:srgbClr val="000000"/>
              </a:buClr>
              <a:buSzPct val="75000"/>
              <a:buFont typeface="Symbol" charset="2"/>
              <a:buChar char=""/>
            </a:pPr>
            <a:r>
              <a:rPr b="0" lang="en-US" sz="1800" spc="-1" strike="noStrike">
                <a:solidFill>
                  <a:srgbClr val="000000"/>
                </a:solidFill>
                <a:latin typeface="Arial"/>
              </a:rPr>
              <a:t>Second Outline Level</a:t>
            </a:r>
            <a:endParaRPr b="0" lang="en-US" sz="1800" spc="-1" strike="noStrike">
              <a:solidFill>
                <a:srgbClr val="000000"/>
              </a:solidFill>
              <a:latin typeface="Arial"/>
            </a:endParaRPr>
          </a:p>
          <a:p>
            <a:pPr lvl="2" marL="1296000" indent="-288000">
              <a:spcBef>
                <a:spcPts val="850"/>
              </a:spcBef>
              <a:buClr>
                <a:srgbClr val="000000"/>
              </a:buClr>
              <a:buSzPct val="45000"/>
              <a:buFont typeface="Wingdings" charset="2"/>
              <a:buChar char=""/>
            </a:pPr>
            <a:r>
              <a:rPr b="0" lang="en-US" sz="1800" spc="-1" strike="noStrike">
                <a:solidFill>
                  <a:srgbClr val="000000"/>
                </a:solidFill>
                <a:latin typeface="Arial"/>
              </a:rPr>
              <a:t>Third Outline Level</a:t>
            </a:r>
            <a:endParaRPr b="0" lang="en-US" sz="1800" spc="-1" strike="noStrike">
              <a:solidFill>
                <a:srgbClr val="000000"/>
              </a:solidFill>
              <a:latin typeface="Arial"/>
            </a:endParaRPr>
          </a:p>
          <a:p>
            <a:pPr lvl="3" marL="1728000" indent="-216000">
              <a:spcBef>
                <a:spcPts val="567"/>
              </a:spcBef>
              <a:buClr>
                <a:srgbClr val="000000"/>
              </a:buClr>
              <a:buSzPct val="75000"/>
              <a:buFont typeface="Symbol" charset="2"/>
              <a:buChar char=""/>
            </a:pPr>
            <a:r>
              <a:rPr b="0" lang="en-US" sz="1800" spc="-1" strike="noStrike">
                <a:solidFill>
                  <a:srgbClr val="000000"/>
                </a:solidFill>
                <a:latin typeface="Arial"/>
              </a:rPr>
              <a:t>Fourth Outline Level</a:t>
            </a:r>
            <a:endParaRPr b="0" lang="en-US" sz="1800" spc="-1" strike="noStrike">
              <a:solidFill>
                <a:srgbClr val="000000"/>
              </a:solidFill>
              <a:latin typeface="Arial"/>
            </a:endParaRPr>
          </a:p>
          <a:p>
            <a:pPr lvl="4" marL="2160000" indent="-216000">
              <a:spcBef>
                <a:spcPts val="283"/>
              </a:spcBef>
              <a:buClr>
                <a:srgbClr val="000000"/>
              </a:buClr>
              <a:buSzPct val="45000"/>
              <a:buFont typeface="Wingdings" charset="2"/>
              <a:buChar char=""/>
            </a:pPr>
            <a:r>
              <a:rPr b="0" lang="en-US" sz="1800" spc="-1" strike="noStrike">
                <a:solidFill>
                  <a:srgbClr val="000000"/>
                </a:solidFill>
                <a:latin typeface="Arial"/>
              </a:rPr>
              <a:t>Fifth Outline Level</a:t>
            </a:r>
            <a:endParaRPr b="0" lang="en-US" sz="1800" spc="-1" strike="noStrike">
              <a:solidFill>
                <a:srgbClr val="000000"/>
              </a:solidFill>
              <a:latin typeface="Arial"/>
            </a:endParaRPr>
          </a:p>
          <a:p>
            <a:pPr lvl="5" marL="2592000" indent="-216000">
              <a:spcBef>
                <a:spcPts val="283"/>
              </a:spcBef>
              <a:buClr>
                <a:srgbClr val="000000"/>
              </a:buClr>
              <a:buSzPct val="45000"/>
              <a:buFont typeface="Wingdings" charset="2"/>
              <a:buChar char=""/>
            </a:pPr>
            <a:r>
              <a:rPr b="0" lang="en-US" sz="1800" spc="-1" strike="noStrike">
                <a:solidFill>
                  <a:srgbClr val="000000"/>
                </a:solidFill>
                <a:latin typeface="Arial"/>
              </a:rPr>
              <a:t>Sixth Outline Level</a:t>
            </a:r>
            <a:endParaRPr b="0" lang="en-US" sz="1800" spc="-1" strike="noStrike">
              <a:solidFill>
                <a:srgbClr val="000000"/>
              </a:solidFill>
              <a:latin typeface="Arial"/>
            </a:endParaRPr>
          </a:p>
          <a:p>
            <a:pPr lvl="6" marL="3024000" indent="-216000">
              <a:spcBef>
                <a:spcPts val="283"/>
              </a:spcBef>
              <a:buClr>
                <a:srgbClr val="000000"/>
              </a:buClr>
              <a:buSzPct val="45000"/>
              <a:buFont typeface="Wingdings" charset="2"/>
              <a:buChar char=""/>
            </a:pPr>
            <a:r>
              <a:rPr b="0" lang="en-US" sz="1800" spc="-1" strike="noStrike">
                <a:solidFill>
                  <a:srgbClr val="000000"/>
                </a:solidFill>
                <a:latin typeface="Arial"/>
              </a:rPr>
              <a:t>Seventh Outline Level</a:t>
            </a:r>
            <a:endParaRPr b="0" lang="en-US" sz="1800" spc="-1" strike="noStrike">
              <a:solidFill>
                <a:srgbClr val="000000"/>
              </a:solidFill>
              <a:latin typeface="Arial"/>
            </a:endParaRPr>
          </a:p>
        </p:txBody>
      </p:sp>
      <p:sp>
        <p:nvSpPr>
          <p:cNvPr id="80" name="PlaceHolder 3"/>
          <p:cNvSpPr>
            <a:spLocks noGrp="1"/>
          </p:cNvSpPr>
          <p:nvPr>
            <p:ph type="body"/>
          </p:nvPr>
        </p:nvSpPr>
        <p:spPr>
          <a:xfrm>
            <a:off x="5140800" y="1818000"/>
            <a:ext cx="4416480" cy="4506480"/>
          </a:xfrm>
          <a:prstGeom prst="rect">
            <a:avLst/>
          </a:prstGeom>
          <a:noFill/>
          <a:ln w="0">
            <a:noFill/>
          </a:ln>
        </p:spPr>
        <p:txBody>
          <a:bodyPr lIns="0" rIns="0" tIns="0" bIns="0" anchor="t">
            <a:normAutofit/>
          </a:bodyPr>
          <a:p>
            <a:pPr marL="432000" indent="-324000">
              <a:spcBef>
                <a:spcPts val="1417"/>
              </a:spcBef>
              <a:buClr>
                <a:srgbClr val="000000"/>
              </a:buClr>
              <a:buSzPct val="45000"/>
              <a:buFont typeface="Wingdings" charset="2"/>
              <a:buChar char=""/>
            </a:pPr>
            <a:r>
              <a:rPr b="0" lang="en-US" sz="1800" spc="-1" strike="noStrike">
                <a:solidFill>
                  <a:srgbClr val="000000"/>
                </a:solidFill>
                <a:latin typeface="Arial"/>
              </a:rPr>
              <a:t>Click to edit the outline text format</a:t>
            </a:r>
            <a:endParaRPr b="0" lang="en-US" sz="1800" spc="-1" strike="noStrike">
              <a:solidFill>
                <a:srgbClr val="000000"/>
              </a:solidFill>
              <a:latin typeface="Arial"/>
            </a:endParaRPr>
          </a:p>
          <a:p>
            <a:pPr lvl="1" marL="864000" indent="-324000">
              <a:spcBef>
                <a:spcPts val="1134"/>
              </a:spcBef>
              <a:buClr>
                <a:srgbClr val="000000"/>
              </a:buClr>
              <a:buSzPct val="75000"/>
              <a:buFont typeface="Symbol" charset="2"/>
              <a:buChar char=""/>
            </a:pPr>
            <a:r>
              <a:rPr b="0" lang="en-US" sz="1800" spc="-1" strike="noStrike">
                <a:solidFill>
                  <a:srgbClr val="000000"/>
                </a:solidFill>
                <a:latin typeface="Arial"/>
              </a:rPr>
              <a:t>Second Outline Level</a:t>
            </a:r>
            <a:endParaRPr b="0" lang="en-US" sz="1800" spc="-1" strike="noStrike">
              <a:solidFill>
                <a:srgbClr val="000000"/>
              </a:solidFill>
              <a:latin typeface="Arial"/>
            </a:endParaRPr>
          </a:p>
          <a:p>
            <a:pPr lvl="2" marL="1296000" indent="-288000">
              <a:spcBef>
                <a:spcPts val="850"/>
              </a:spcBef>
              <a:buClr>
                <a:srgbClr val="000000"/>
              </a:buClr>
              <a:buSzPct val="45000"/>
              <a:buFont typeface="Wingdings" charset="2"/>
              <a:buChar char=""/>
            </a:pPr>
            <a:r>
              <a:rPr b="0" lang="en-US" sz="1800" spc="-1" strike="noStrike">
                <a:solidFill>
                  <a:srgbClr val="000000"/>
                </a:solidFill>
                <a:latin typeface="Arial"/>
              </a:rPr>
              <a:t>Third Outline Level</a:t>
            </a:r>
            <a:endParaRPr b="0" lang="en-US" sz="1800" spc="-1" strike="noStrike">
              <a:solidFill>
                <a:srgbClr val="000000"/>
              </a:solidFill>
              <a:latin typeface="Arial"/>
            </a:endParaRPr>
          </a:p>
          <a:p>
            <a:pPr lvl="3" marL="1728000" indent="-216000">
              <a:spcBef>
                <a:spcPts val="567"/>
              </a:spcBef>
              <a:buClr>
                <a:srgbClr val="000000"/>
              </a:buClr>
              <a:buSzPct val="75000"/>
              <a:buFont typeface="Symbol" charset="2"/>
              <a:buChar char=""/>
            </a:pPr>
            <a:r>
              <a:rPr b="0" lang="en-US" sz="1800" spc="-1" strike="noStrike">
                <a:solidFill>
                  <a:srgbClr val="000000"/>
                </a:solidFill>
                <a:latin typeface="Arial"/>
              </a:rPr>
              <a:t>Fourth Outline Level</a:t>
            </a:r>
            <a:endParaRPr b="0" lang="en-US" sz="1800" spc="-1" strike="noStrike">
              <a:solidFill>
                <a:srgbClr val="000000"/>
              </a:solidFill>
              <a:latin typeface="Arial"/>
            </a:endParaRPr>
          </a:p>
          <a:p>
            <a:pPr lvl="4" marL="2160000" indent="-216000">
              <a:spcBef>
                <a:spcPts val="283"/>
              </a:spcBef>
              <a:buClr>
                <a:srgbClr val="000000"/>
              </a:buClr>
              <a:buSzPct val="45000"/>
              <a:buFont typeface="Wingdings" charset="2"/>
              <a:buChar char=""/>
            </a:pPr>
            <a:r>
              <a:rPr b="0" lang="en-US" sz="1800" spc="-1" strike="noStrike">
                <a:solidFill>
                  <a:srgbClr val="000000"/>
                </a:solidFill>
                <a:latin typeface="Arial"/>
              </a:rPr>
              <a:t>Fifth Outline Level</a:t>
            </a:r>
            <a:endParaRPr b="0" lang="en-US" sz="1800" spc="-1" strike="noStrike">
              <a:solidFill>
                <a:srgbClr val="000000"/>
              </a:solidFill>
              <a:latin typeface="Arial"/>
            </a:endParaRPr>
          </a:p>
          <a:p>
            <a:pPr lvl="5" marL="2592000" indent="-216000">
              <a:spcBef>
                <a:spcPts val="283"/>
              </a:spcBef>
              <a:buClr>
                <a:srgbClr val="000000"/>
              </a:buClr>
              <a:buSzPct val="45000"/>
              <a:buFont typeface="Wingdings" charset="2"/>
              <a:buChar char=""/>
            </a:pPr>
            <a:r>
              <a:rPr b="0" lang="en-US" sz="1800" spc="-1" strike="noStrike">
                <a:solidFill>
                  <a:srgbClr val="000000"/>
                </a:solidFill>
                <a:latin typeface="Arial"/>
              </a:rPr>
              <a:t>Sixth Outline Level</a:t>
            </a:r>
            <a:endParaRPr b="0" lang="en-US" sz="1800" spc="-1" strike="noStrike">
              <a:solidFill>
                <a:srgbClr val="000000"/>
              </a:solidFill>
              <a:latin typeface="Arial"/>
            </a:endParaRPr>
          </a:p>
          <a:p>
            <a:pPr lvl="6" marL="3024000" indent="-216000">
              <a:spcBef>
                <a:spcPts val="283"/>
              </a:spcBef>
              <a:buClr>
                <a:srgbClr val="000000"/>
              </a:buClr>
              <a:buSzPct val="45000"/>
              <a:buFont typeface="Wingdings" charset="2"/>
              <a:buChar char=""/>
            </a:pPr>
            <a:r>
              <a:rPr b="0" lang="en-US" sz="1800" spc="-1" strike="noStrike">
                <a:solidFill>
                  <a:srgbClr val="000000"/>
                </a:solidFill>
                <a:latin typeface="Arial"/>
              </a:rPr>
              <a:t>Seventh Outline Level</a:t>
            </a:r>
            <a:endParaRPr b="0" lang="en-US" sz="1800" spc="-1" strike="noStrike">
              <a:solidFill>
                <a:srgbClr val="000000"/>
              </a:solidFill>
              <a:latin typeface="Arial"/>
            </a:endParaRPr>
          </a:p>
        </p:txBody>
      </p:sp>
      <p:sp>
        <p:nvSpPr>
          <p:cNvPr id="81" name="PlaceHolder 4"/>
          <p:cNvSpPr>
            <a:spLocks noGrp="1"/>
          </p:cNvSpPr>
          <p:nvPr>
            <p:ph type="body"/>
          </p:nvPr>
        </p:nvSpPr>
        <p:spPr>
          <a:xfrm>
            <a:off x="502560" y="4172040"/>
            <a:ext cx="4416480" cy="2149200"/>
          </a:xfrm>
          <a:prstGeom prst="rect">
            <a:avLst/>
          </a:prstGeom>
          <a:noFill/>
          <a:ln w="0">
            <a:noFill/>
          </a:ln>
        </p:spPr>
        <p:txBody>
          <a:bodyPr lIns="0" rIns="0" tIns="0" bIns="0" anchor="t">
            <a:normAutofit fontScale="87222" lnSpcReduction="10000"/>
          </a:bodyPr>
          <a:p>
            <a:pPr marL="432000" indent="-324000">
              <a:spcBef>
                <a:spcPts val="1417"/>
              </a:spcBef>
              <a:buClr>
                <a:srgbClr val="000000"/>
              </a:buClr>
              <a:buSzPct val="45000"/>
              <a:buFont typeface="Wingdings" charset="2"/>
              <a:buChar char=""/>
            </a:pPr>
            <a:r>
              <a:rPr b="0" lang="en-US" sz="1800" spc="-1" strike="noStrike">
                <a:solidFill>
                  <a:srgbClr val="000000"/>
                </a:solidFill>
                <a:latin typeface="Arial"/>
              </a:rPr>
              <a:t>Click to edit the outline text format</a:t>
            </a:r>
            <a:endParaRPr b="0" lang="en-US" sz="1800" spc="-1" strike="noStrike">
              <a:solidFill>
                <a:srgbClr val="000000"/>
              </a:solidFill>
              <a:latin typeface="Arial"/>
            </a:endParaRPr>
          </a:p>
          <a:p>
            <a:pPr lvl="1" marL="864000" indent="-324000">
              <a:spcBef>
                <a:spcPts val="1134"/>
              </a:spcBef>
              <a:buClr>
                <a:srgbClr val="000000"/>
              </a:buClr>
              <a:buSzPct val="75000"/>
              <a:buFont typeface="Symbol" charset="2"/>
              <a:buChar char=""/>
            </a:pPr>
            <a:r>
              <a:rPr b="0" lang="en-US" sz="1800" spc="-1" strike="noStrike">
                <a:solidFill>
                  <a:srgbClr val="000000"/>
                </a:solidFill>
                <a:latin typeface="Arial"/>
              </a:rPr>
              <a:t>Second Outline Level</a:t>
            </a:r>
            <a:endParaRPr b="0" lang="en-US" sz="1800" spc="-1" strike="noStrike">
              <a:solidFill>
                <a:srgbClr val="000000"/>
              </a:solidFill>
              <a:latin typeface="Arial"/>
            </a:endParaRPr>
          </a:p>
          <a:p>
            <a:pPr lvl="2" marL="1296000" indent="-288000">
              <a:spcBef>
                <a:spcPts val="850"/>
              </a:spcBef>
              <a:buClr>
                <a:srgbClr val="000000"/>
              </a:buClr>
              <a:buSzPct val="45000"/>
              <a:buFont typeface="Wingdings" charset="2"/>
              <a:buChar char=""/>
            </a:pPr>
            <a:r>
              <a:rPr b="0" lang="en-US" sz="1800" spc="-1" strike="noStrike">
                <a:solidFill>
                  <a:srgbClr val="000000"/>
                </a:solidFill>
                <a:latin typeface="Arial"/>
              </a:rPr>
              <a:t>Third Outline Level</a:t>
            </a:r>
            <a:endParaRPr b="0" lang="en-US" sz="1800" spc="-1" strike="noStrike">
              <a:solidFill>
                <a:srgbClr val="000000"/>
              </a:solidFill>
              <a:latin typeface="Arial"/>
            </a:endParaRPr>
          </a:p>
          <a:p>
            <a:pPr lvl="3" marL="1728000" indent="-216000">
              <a:spcBef>
                <a:spcPts val="567"/>
              </a:spcBef>
              <a:buClr>
                <a:srgbClr val="000000"/>
              </a:buClr>
              <a:buSzPct val="75000"/>
              <a:buFont typeface="Symbol" charset="2"/>
              <a:buChar char=""/>
            </a:pPr>
            <a:r>
              <a:rPr b="0" lang="en-US" sz="1800" spc="-1" strike="noStrike">
                <a:solidFill>
                  <a:srgbClr val="000000"/>
                </a:solidFill>
                <a:latin typeface="Arial"/>
              </a:rPr>
              <a:t>Fourth Outline Level</a:t>
            </a:r>
            <a:endParaRPr b="0" lang="en-US" sz="1800" spc="-1" strike="noStrike">
              <a:solidFill>
                <a:srgbClr val="000000"/>
              </a:solidFill>
              <a:latin typeface="Arial"/>
            </a:endParaRPr>
          </a:p>
          <a:p>
            <a:pPr lvl="4" marL="2160000" indent="-216000">
              <a:spcBef>
                <a:spcPts val="283"/>
              </a:spcBef>
              <a:buClr>
                <a:srgbClr val="000000"/>
              </a:buClr>
              <a:buSzPct val="45000"/>
              <a:buFont typeface="Wingdings" charset="2"/>
              <a:buChar char=""/>
            </a:pPr>
            <a:r>
              <a:rPr b="0" lang="en-US" sz="1800" spc="-1" strike="noStrike">
                <a:solidFill>
                  <a:srgbClr val="000000"/>
                </a:solidFill>
                <a:latin typeface="Arial"/>
              </a:rPr>
              <a:t>Fifth Outline Level</a:t>
            </a:r>
            <a:endParaRPr b="0" lang="en-US" sz="1800" spc="-1" strike="noStrike">
              <a:solidFill>
                <a:srgbClr val="000000"/>
              </a:solidFill>
              <a:latin typeface="Arial"/>
            </a:endParaRPr>
          </a:p>
          <a:p>
            <a:pPr lvl="5" marL="2592000" indent="-216000">
              <a:spcBef>
                <a:spcPts val="283"/>
              </a:spcBef>
              <a:buClr>
                <a:srgbClr val="000000"/>
              </a:buClr>
              <a:buSzPct val="45000"/>
              <a:buFont typeface="Wingdings" charset="2"/>
              <a:buChar char=""/>
            </a:pPr>
            <a:r>
              <a:rPr b="0" lang="en-US" sz="1800" spc="-1" strike="noStrike">
                <a:solidFill>
                  <a:srgbClr val="000000"/>
                </a:solidFill>
                <a:latin typeface="Arial"/>
              </a:rPr>
              <a:t>Sixth Outline Level</a:t>
            </a:r>
            <a:endParaRPr b="0" lang="en-US" sz="1800" spc="-1" strike="noStrike">
              <a:solidFill>
                <a:srgbClr val="000000"/>
              </a:solidFill>
              <a:latin typeface="Arial"/>
            </a:endParaRPr>
          </a:p>
          <a:p>
            <a:pPr lvl="6" marL="3024000" indent="-216000">
              <a:spcBef>
                <a:spcPts val="283"/>
              </a:spcBef>
              <a:buClr>
                <a:srgbClr val="000000"/>
              </a:buClr>
              <a:buSzPct val="45000"/>
              <a:buFont typeface="Wingdings" charset="2"/>
              <a:buChar char=""/>
            </a:pPr>
            <a:r>
              <a:rPr b="0" lang="en-US" sz="1800" spc="-1" strike="noStrike">
                <a:solidFill>
                  <a:srgbClr val="000000"/>
                </a:solidFill>
                <a:latin typeface="Arial"/>
              </a:rPr>
              <a:t>Seventh Outline Level</a:t>
            </a:r>
            <a:endParaRPr b="0" lang="en-US" sz="1800" spc="-1" strike="noStrike">
              <a:solidFill>
                <a:srgbClr val="000000"/>
              </a:solidFill>
              <a:latin typeface="Arial"/>
            </a:endParaRPr>
          </a:p>
        </p:txBody>
      </p:sp>
      <p:sp>
        <p:nvSpPr>
          <p:cNvPr id="82" name="PlaceHolder 5"/>
          <p:cNvSpPr>
            <a:spLocks noGrp="1"/>
          </p:cNvSpPr>
          <p:nvPr>
            <p:ph type="ftr" idx="31"/>
          </p:nvPr>
        </p:nvSpPr>
        <p:spPr>
          <a:xfrm>
            <a:off x="3439440" y="7079400"/>
            <a:ext cx="3186720" cy="533880"/>
          </a:xfrm>
          <a:prstGeom prst="rect">
            <a:avLst/>
          </a:prstGeom>
          <a:noFill/>
          <a:ln w="0">
            <a:noFill/>
          </a:ln>
        </p:spPr>
        <p:txBody>
          <a:bodyPr lIns="0" rIns="0" tIns="0" bIns="0" anchor="t">
            <a:noAutofit/>
          </a:bodyPr>
          <a:lstStyle>
            <a:lvl1pPr indent="0" algn="ctr">
              <a:lnSpc>
                <a:spcPct val="100000"/>
              </a:lnSpc>
              <a:buNone/>
              <a:defRPr b="0" lang="en-US" sz="1400" spc="-1" strike="noStrike">
                <a:solidFill>
                  <a:srgbClr val="000000"/>
                </a:solidFill>
                <a:latin typeface="Times New Roman"/>
              </a:defRPr>
            </a:lvl1pPr>
          </a:lstStyle>
          <a:p>
            <a:pPr indent="0" algn="ctr">
              <a:lnSpc>
                <a:spcPct val="100000"/>
              </a:lnSpc>
              <a:buNone/>
            </a:pPr>
            <a:r>
              <a:rPr b="0" lang="en-US" sz="1400" spc="-1" strike="noStrike">
                <a:solidFill>
                  <a:srgbClr val="000000"/>
                </a:solidFill>
                <a:latin typeface="Times New Roman"/>
              </a:rPr>
              <a:t>&lt;footer&gt;</a:t>
            </a:r>
            <a:endParaRPr b="0" lang="en-US" sz="1400" spc="-1" strike="noStrike">
              <a:solidFill>
                <a:srgbClr val="000000"/>
              </a:solidFill>
              <a:latin typeface="Times New Roman"/>
            </a:endParaRPr>
          </a:p>
        </p:txBody>
      </p:sp>
      <p:sp>
        <p:nvSpPr>
          <p:cNvPr id="83" name="PlaceHolder 6"/>
          <p:cNvSpPr>
            <a:spLocks noGrp="1"/>
          </p:cNvSpPr>
          <p:nvPr>
            <p:ph type="sldNum" idx="32"/>
          </p:nvPr>
        </p:nvSpPr>
        <p:spPr>
          <a:xfrm>
            <a:off x="7211160" y="7079400"/>
            <a:ext cx="2342160" cy="533880"/>
          </a:xfrm>
          <a:prstGeom prst="rect">
            <a:avLst/>
          </a:prstGeom>
          <a:noFill/>
          <a:ln w="0">
            <a:noFill/>
          </a:ln>
        </p:spPr>
        <p:txBody>
          <a:bodyPr lIns="0" rIns="0" tIns="0" bIns="0" anchor="t">
            <a:noAutofit/>
          </a:bodyPr>
          <a:lstStyle>
            <a:lvl1pPr indent="0" algn="r">
              <a:lnSpc>
                <a:spcPct val="100000"/>
              </a:lnSpc>
              <a:buNone/>
              <a:defRPr b="0" lang="en-US" sz="1400" spc="-1" strike="noStrike">
                <a:solidFill>
                  <a:srgbClr val="000000"/>
                </a:solidFill>
                <a:latin typeface="Times New Roman"/>
              </a:defRPr>
            </a:lvl1pPr>
          </a:lstStyle>
          <a:p>
            <a:pPr indent="0" algn="r">
              <a:lnSpc>
                <a:spcPct val="100000"/>
              </a:lnSpc>
              <a:buNone/>
            </a:pPr>
            <a:fld id="{B702D96E-1ED8-435D-9BA6-00DA2868D33F}" type="slidenum">
              <a:rPr b="0" lang="en-US" sz="1400" spc="-1" strike="noStrike">
                <a:solidFill>
                  <a:srgbClr val="000000"/>
                </a:solidFill>
                <a:latin typeface="Times New Roman"/>
              </a:rPr>
              <a:t>&lt;number&gt;</a:t>
            </a:fld>
            <a:endParaRPr b="0" lang="en-US" sz="1400" spc="-1" strike="noStrike">
              <a:solidFill>
                <a:srgbClr val="000000"/>
              </a:solidFill>
              <a:latin typeface="Times New Roman"/>
            </a:endParaRPr>
          </a:p>
        </p:txBody>
      </p:sp>
      <p:sp>
        <p:nvSpPr>
          <p:cNvPr id="84" name="PlaceHolder 7"/>
          <p:cNvSpPr>
            <a:spLocks noGrp="1"/>
          </p:cNvSpPr>
          <p:nvPr>
            <p:ph type="dt" idx="33"/>
          </p:nvPr>
        </p:nvSpPr>
        <p:spPr>
          <a:xfrm>
            <a:off x="502560" y="7079400"/>
            <a:ext cx="2342160" cy="533880"/>
          </a:xfrm>
          <a:prstGeom prst="rect">
            <a:avLst/>
          </a:prstGeom>
          <a:noFill/>
          <a:ln w="0">
            <a:noFill/>
          </a:ln>
        </p:spPr>
        <p:txBody>
          <a:bodyPr lIns="0" rIns="0" tIns="0" bIns="0" anchor="t">
            <a:noAutofit/>
          </a:bodyPr>
          <a:lstStyle>
            <a:lvl1pPr indent="0">
              <a:buNone/>
              <a:defRPr b="0" lang="en-US" sz="1400" spc="-1" strike="noStrike">
                <a:solidFill>
                  <a:srgbClr val="000000"/>
                </a:solidFill>
                <a:latin typeface="Times New Roman"/>
              </a:defRPr>
            </a:lvl1pPr>
          </a:lstStyle>
          <a:p>
            <a:pPr indent="0">
              <a:buNone/>
            </a:pPr>
            <a:r>
              <a:rPr b="0" lang="en-US" sz="1400" spc="-1" strike="noStrike">
                <a:solidFill>
                  <a:srgbClr val="000000"/>
                </a:solidFill>
                <a:latin typeface="Times New Roman"/>
              </a:rPr>
              <a:t>&lt;date/time&gt;</a:t>
            </a:r>
            <a:endParaRPr b="0" lang="en-US" sz="1400" spc="-1" strike="noStrike">
              <a:solidFill>
                <a:srgbClr val="000000"/>
              </a:solidFill>
              <a:latin typeface="Times New Roman"/>
            </a:endParaRPr>
          </a:p>
        </p:txBody>
      </p:sp>
    </p:spTree>
  </p:cSld>
  <p:clrMap bg1="lt1" bg2="lt2" tx1="dk1" tx2="dk2" accent1="accent1" accent2="accent2" accent3="accent3" accent4="accent4" accent5="accent5" accent6="accent6" hlink="hlink" folHlink="folHlink"/>
  <p:sldLayoutIdLst>
    <p:sldLayoutId id="2147483669" r:id="rId2"/>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9" name="PlaceHolder 1"/>
          <p:cNvSpPr>
            <a:spLocks noGrp="1"/>
          </p:cNvSpPr>
          <p:nvPr>
            <p:ph type="title"/>
          </p:nvPr>
        </p:nvSpPr>
        <p:spPr>
          <a:xfrm>
            <a:off x="502560" y="309600"/>
            <a:ext cx="9050400" cy="1296000"/>
          </a:xfrm>
          <a:prstGeom prst="rect">
            <a:avLst/>
          </a:prstGeom>
          <a:noFill/>
          <a:ln w="0">
            <a:noFill/>
          </a:ln>
        </p:spPr>
        <p:txBody>
          <a:bodyPr lIns="0" rIns="0" tIns="0" bIns="0" anchor="ctr">
            <a:noAutofit/>
          </a:bodyPr>
          <a:p>
            <a:pPr indent="0">
              <a:buNone/>
            </a:pPr>
            <a:r>
              <a:rPr b="0" lang="en-US" sz="1800" spc="-1" strike="noStrike">
                <a:solidFill>
                  <a:srgbClr val="000000"/>
                </a:solidFill>
                <a:latin typeface="Arial"/>
              </a:rPr>
              <a:t>Click to edit the title text format</a:t>
            </a:r>
            <a:endParaRPr b="0" lang="en-US" sz="1800" spc="-1" strike="noStrike">
              <a:solidFill>
                <a:srgbClr val="000000"/>
              </a:solidFill>
              <a:latin typeface="Arial"/>
            </a:endParaRPr>
          </a:p>
        </p:txBody>
      </p:sp>
      <p:sp>
        <p:nvSpPr>
          <p:cNvPr id="90" name="PlaceHolder 2"/>
          <p:cNvSpPr>
            <a:spLocks noGrp="1"/>
          </p:cNvSpPr>
          <p:nvPr>
            <p:ph type="body"/>
          </p:nvPr>
        </p:nvSpPr>
        <p:spPr>
          <a:xfrm>
            <a:off x="502560" y="1818000"/>
            <a:ext cx="4416480" cy="4506480"/>
          </a:xfrm>
          <a:prstGeom prst="rect">
            <a:avLst/>
          </a:prstGeom>
          <a:noFill/>
          <a:ln w="0">
            <a:noFill/>
          </a:ln>
        </p:spPr>
        <p:txBody>
          <a:bodyPr lIns="0" rIns="0" tIns="0" bIns="0" anchor="t">
            <a:normAutofit/>
          </a:bodyPr>
          <a:p>
            <a:pPr marL="432000" indent="-324000">
              <a:spcBef>
                <a:spcPts val="1417"/>
              </a:spcBef>
              <a:buClr>
                <a:srgbClr val="000000"/>
              </a:buClr>
              <a:buSzPct val="45000"/>
              <a:buFont typeface="Wingdings" charset="2"/>
              <a:buChar char=""/>
            </a:pPr>
            <a:r>
              <a:rPr b="0" lang="en-US" sz="1800" spc="-1" strike="noStrike">
                <a:solidFill>
                  <a:srgbClr val="000000"/>
                </a:solidFill>
                <a:latin typeface="Arial"/>
              </a:rPr>
              <a:t>Click to edit the outline text format</a:t>
            </a:r>
            <a:endParaRPr b="0" lang="en-US" sz="1800" spc="-1" strike="noStrike">
              <a:solidFill>
                <a:srgbClr val="000000"/>
              </a:solidFill>
              <a:latin typeface="Arial"/>
            </a:endParaRPr>
          </a:p>
          <a:p>
            <a:pPr lvl="1" marL="864000" indent="-324000">
              <a:spcBef>
                <a:spcPts val="1134"/>
              </a:spcBef>
              <a:buClr>
                <a:srgbClr val="000000"/>
              </a:buClr>
              <a:buSzPct val="75000"/>
              <a:buFont typeface="Symbol" charset="2"/>
              <a:buChar char=""/>
            </a:pPr>
            <a:r>
              <a:rPr b="0" lang="en-US" sz="1800" spc="-1" strike="noStrike">
                <a:solidFill>
                  <a:srgbClr val="000000"/>
                </a:solidFill>
                <a:latin typeface="Arial"/>
              </a:rPr>
              <a:t>Second Outline Level</a:t>
            </a:r>
            <a:endParaRPr b="0" lang="en-US" sz="1800" spc="-1" strike="noStrike">
              <a:solidFill>
                <a:srgbClr val="000000"/>
              </a:solidFill>
              <a:latin typeface="Arial"/>
            </a:endParaRPr>
          </a:p>
          <a:p>
            <a:pPr lvl="2" marL="1296000" indent="-288000">
              <a:spcBef>
                <a:spcPts val="850"/>
              </a:spcBef>
              <a:buClr>
                <a:srgbClr val="000000"/>
              </a:buClr>
              <a:buSzPct val="45000"/>
              <a:buFont typeface="Wingdings" charset="2"/>
              <a:buChar char=""/>
            </a:pPr>
            <a:r>
              <a:rPr b="0" lang="en-US" sz="1800" spc="-1" strike="noStrike">
                <a:solidFill>
                  <a:srgbClr val="000000"/>
                </a:solidFill>
                <a:latin typeface="Arial"/>
              </a:rPr>
              <a:t>Third Outline Level</a:t>
            </a:r>
            <a:endParaRPr b="0" lang="en-US" sz="1800" spc="-1" strike="noStrike">
              <a:solidFill>
                <a:srgbClr val="000000"/>
              </a:solidFill>
              <a:latin typeface="Arial"/>
            </a:endParaRPr>
          </a:p>
          <a:p>
            <a:pPr lvl="3" marL="1728000" indent="-216000">
              <a:spcBef>
                <a:spcPts val="567"/>
              </a:spcBef>
              <a:buClr>
                <a:srgbClr val="000000"/>
              </a:buClr>
              <a:buSzPct val="75000"/>
              <a:buFont typeface="Symbol" charset="2"/>
              <a:buChar char=""/>
            </a:pPr>
            <a:r>
              <a:rPr b="0" lang="en-US" sz="1800" spc="-1" strike="noStrike">
                <a:solidFill>
                  <a:srgbClr val="000000"/>
                </a:solidFill>
                <a:latin typeface="Arial"/>
              </a:rPr>
              <a:t>Fourth Outline Level</a:t>
            </a:r>
            <a:endParaRPr b="0" lang="en-US" sz="1800" spc="-1" strike="noStrike">
              <a:solidFill>
                <a:srgbClr val="000000"/>
              </a:solidFill>
              <a:latin typeface="Arial"/>
            </a:endParaRPr>
          </a:p>
          <a:p>
            <a:pPr lvl="4" marL="2160000" indent="-216000">
              <a:spcBef>
                <a:spcPts val="283"/>
              </a:spcBef>
              <a:buClr>
                <a:srgbClr val="000000"/>
              </a:buClr>
              <a:buSzPct val="45000"/>
              <a:buFont typeface="Wingdings" charset="2"/>
              <a:buChar char=""/>
            </a:pPr>
            <a:r>
              <a:rPr b="0" lang="en-US" sz="1800" spc="-1" strike="noStrike">
                <a:solidFill>
                  <a:srgbClr val="000000"/>
                </a:solidFill>
                <a:latin typeface="Arial"/>
              </a:rPr>
              <a:t>Fifth Outline Level</a:t>
            </a:r>
            <a:endParaRPr b="0" lang="en-US" sz="1800" spc="-1" strike="noStrike">
              <a:solidFill>
                <a:srgbClr val="000000"/>
              </a:solidFill>
              <a:latin typeface="Arial"/>
            </a:endParaRPr>
          </a:p>
          <a:p>
            <a:pPr lvl="5" marL="2592000" indent="-216000">
              <a:spcBef>
                <a:spcPts val="283"/>
              </a:spcBef>
              <a:buClr>
                <a:srgbClr val="000000"/>
              </a:buClr>
              <a:buSzPct val="45000"/>
              <a:buFont typeface="Wingdings" charset="2"/>
              <a:buChar char=""/>
            </a:pPr>
            <a:r>
              <a:rPr b="0" lang="en-US" sz="1800" spc="-1" strike="noStrike">
                <a:solidFill>
                  <a:srgbClr val="000000"/>
                </a:solidFill>
                <a:latin typeface="Arial"/>
              </a:rPr>
              <a:t>Sixth Outline Level</a:t>
            </a:r>
            <a:endParaRPr b="0" lang="en-US" sz="1800" spc="-1" strike="noStrike">
              <a:solidFill>
                <a:srgbClr val="000000"/>
              </a:solidFill>
              <a:latin typeface="Arial"/>
            </a:endParaRPr>
          </a:p>
          <a:p>
            <a:pPr lvl="6" marL="3024000" indent="-216000">
              <a:spcBef>
                <a:spcPts val="283"/>
              </a:spcBef>
              <a:buClr>
                <a:srgbClr val="000000"/>
              </a:buClr>
              <a:buSzPct val="45000"/>
              <a:buFont typeface="Wingdings" charset="2"/>
              <a:buChar char=""/>
            </a:pPr>
            <a:r>
              <a:rPr b="0" lang="en-US" sz="1800" spc="-1" strike="noStrike">
                <a:solidFill>
                  <a:srgbClr val="000000"/>
                </a:solidFill>
                <a:latin typeface="Arial"/>
              </a:rPr>
              <a:t>Seventh Outline Level</a:t>
            </a:r>
            <a:endParaRPr b="0" lang="en-US" sz="1800" spc="-1" strike="noStrike">
              <a:solidFill>
                <a:srgbClr val="000000"/>
              </a:solidFill>
              <a:latin typeface="Arial"/>
            </a:endParaRPr>
          </a:p>
        </p:txBody>
      </p:sp>
      <p:sp>
        <p:nvSpPr>
          <p:cNvPr id="91" name="PlaceHolder 3"/>
          <p:cNvSpPr>
            <a:spLocks noGrp="1"/>
          </p:cNvSpPr>
          <p:nvPr>
            <p:ph type="body"/>
          </p:nvPr>
        </p:nvSpPr>
        <p:spPr>
          <a:xfrm>
            <a:off x="5140800" y="1818000"/>
            <a:ext cx="4416480" cy="2149200"/>
          </a:xfrm>
          <a:prstGeom prst="rect">
            <a:avLst/>
          </a:prstGeom>
          <a:noFill/>
          <a:ln w="0">
            <a:noFill/>
          </a:ln>
        </p:spPr>
        <p:txBody>
          <a:bodyPr lIns="0" rIns="0" tIns="0" bIns="0" anchor="t">
            <a:normAutofit fontScale="87222" lnSpcReduction="10000"/>
          </a:bodyPr>
          <a:p>
            <a:pPr marL="432000" indent="-324000">
              <a:spcBef>
                <a:spcPts val="1417"/>
              </a:spcBef>
              <a:buClr>
                <a:srgbClr val="000000"/>
              </a:buClr>
              <a:buSzPct val="45000"/>
              <a:buFont typeface="Wingdings" charset="2"/>
              <a:buChar char=""/>
            </a:pPr>
            <a:r>
              <a:rPr b="0" lang="en-US" sz="1800" spc="-1" strike="noStrike">
                <a:solidFill>
                  <a:srgbClr val="000000"/>
                </a:solidFill>
                <a:latin typeface="Arial"/>
              </a:rPr>
              <a:t>Click to edit the outline text format</a:t>
            </a:r>
            <a:endParaRPr b="0" lang="en-US" sz="1800" spc="-1" strike="noStrike">
              <a:solidFill>
                <a:srgbClr val="000000"/>
              </a:solidFill>
              <a:latin typeface="Arial"/>
            </a:endParaRPr>
          </a:p>
          <a:p>
            <a:pPr lvl="1" marL="864000" indent="-324000">
              <a:spcBef>
                <a:spcPts val="1134"/>
              </a:spcBef>
              <a:buClr>
                <a:srgbClr val="000000"/>
              </a:buClr>
              <a:buSzPct val="75000"/>
              <a:buFont typeface="Symbol" charset="2"/>
              <a:buChar char=""/>
            </a:pPr>
            <a:r>
              <a:rPr b="0" lang="en-US" sz="1800" spc="-1" strike="noStrike">
                <a:solidFill>
                  <a:srgbClr val="000000"/>
                </a:solidFill>
                <a:latin typeface="Arial"/>
              </a:rPr>
              <a:t>Second Outline Level</a:t>
            </a:r>
            <a:endParaRPr b="0" lang="en-US" sz="1800" spc="-1" strike="noStrike">
              <a:solidFill>
                <a:srgbClr val="000000"/>
              </a:solidFill>
              <a:latin typeface="Arial"/>
            </a:endParaRPr>
          </a:p>
          <a:p>
            <a:pPr lvl="2" marL="1296000" indent="-288000">
              <a:spcBef>
                <a:spcPts val="850"/>
              </a:spcBef>
              <a:buClr>
                <a:srgbClr val="000000"/>
              </a:buClr>
              <a:buSzPct val="45000"/>
              <a:buFont typeface="Wingdings" charset="2"/>
              <a:buChar char=""/>
            </a:pPr>
            <a:r>
              <a:rPr b="0" lang="en-US" sz="1800" spc="-1" strike="noStrike">
                <a:solidFill>
                  <a:srgbClr val="000000"/>
                </a:solidFill>
                <a:latin typeface="Arial"/>
              </a:rPr>
              <a:t>Third Outline Level</a:t>
            </a:r>
            <a:endParaRPr b="0" lang="en-US" sz="1800" spc="-1" strike="noStrike">
              <a:solidFill>
                <a:srgbClr val="000000"/>
              </a:solidFill>
              <a:latin typeface="Arial"/>
            </a:endParaRPr>
          </a:p>
          <a:p>
            <a:pPr lvl="3" marL="1728000" indent="-216000">
              <a:spcBef>
                <a:spcPts val="567"/>
              </a:spcBef>
              <a:buClr>
                <a:srgbClr val="000000"/>
              </a:buClr>
              <a:buSzPct val="75000"/>
              <a:buFont typeface="Symbol" charset="2"/>
              <a:buChar char=""/>
            </a:pPr>
            <a:r>
              <a:rPr b="0" lang="en-US" sz="1800" spc="-1" strike="noStrike">
                <a:solidFill>
                  <a:srgbClr val="000000"/>
                </a:solidFill>
                <a:latin typeface="Arial"/>
              </a:rPr>
              <a:t>Fourth Outline Level</a:t>
            </a:r>
            <a:endParaRPr b="0" lang="en-US" sz="1800" spc="-1" strike="noStrike">
              <a:solidFill>
                <a:srgbClr val="000000"/>
              </a:solidFill>
              <a:latin typeface="Arial"/>
            </a:endParaRPr>
          </a:p>
          <a:p>
            <a:pPr lvl="4" marL="2160000" indent="-216000">
              <a:spcBef>
                <a:spcPts val="283"/>
              </a:spcBef>
              <a:buClr>
                <a:srgbClr val="000000"/>
              </a:buClr>
              <a:buSzPct val="45000"/>
              <a:buFont typeface="Wingdings" charset="2"/>
              <a:buChar char=""/>
            </a:pPr>
            <a:r>
              <a:rPr b="0" lang="en-US" sz="1800" spc="-1" strike="noStrike">
                <a:solidFill>
                  <a:srgbClr val="000000"/>
                </a:solidFill>
                <a:latin typeface="Arial"/>
              </a:rPr>
              <a:t>Fifth Outline Level</a:t>
            </a:r>
            <a:endParaRPr b="0" lang="en-US" sz="1800" spc="-1" strike="noStrike">
              <a:solidFill>
                <a:srgbClr val="000000"/>
              </a:solidFill>
              <a:latin typeface="Arial"/>
            </a:endParaRPr>
          </a:p>
          <a:p>
            <a:pPr lvl="5" marL="2592000" indent="-216000">
              <a:spcBef>
                <a:spcPts val="283"/>
              </a:spcBef>
              <a:buClr>
                <a:srgbClr val="000000"/>
              </a:buClr>
              <a:buSzPct val="45000"/>
              <a:buFont typeface="Wingdings" charset="2"/>
              <a:buChar char=""/>
            </a:pPr>
            <a:r>
              <a:rPr b="0" lang="en-US" sz="1800" spc="-1" strike="noStrike">
                <a:solidFill>
                  <a:srgbClr val="000000"/>
                </a:solidFill>
                <a:latin typeface="Arial"/>
              </a:rPr>
              <a:t>Sixth Outline Level</a:t>
            </a:r>
            <a:endParaRPr b="0" lang="en-US" sz="1800" spc="-1" strike="noStrike">
              <a:solidFill>
                <a:srgbClr val="000000"/>
              </a:solidFill>
              <a:latin typeface="Arial"/>
            </a:endParaRPr>
          </a:p>
          <a:p>
            <a:pPr lvl="6" marL="3024000" indent="-216000">
              <a:spcBef>
                <a:spcPts val="283"/>
              </a:spcBef>
              <a:buClr>
                <a:srgbClr val="000000"/>
              </a:buClr>
              <a:buSzPct val="45000"/>
              <a:buFont typeface="Wingdings" charset="2"/>
              <a:buChar char=""/>
            </a:pPr>
            <a:r>
              <a:rPr b="0" lang="en-US" sz="1800" spc="-1" strike="noStrike">
                <a:solidFill>
                  <a:srgbClr val="000000"/>
                </a:solidFill>
                <a:latin typeface="Arial"/>
              </a:rPr>
              <a:t>Seventh Outline Level</a:t>
            </a:r>
            <a:endParaRPr b="0" lang="en-US" sz="1800" spc="-1" strike="noStrike">
              <a:solidFill>
                <a:srgbClr val="000000"/>
              </a:solidFill>
              <a:latin typeface="Arial"/>
            </a:endParaRPr>
          </a:p>
        </p:txBody>
      </p:sp>
      <p:sp>
        <p:nvSpPr>
          <p:cNvPr id="92" name="PlaceHolder 4"/>
          <p:cNvSpPr>
            <a:spLocks noGrp="1"/>
          </p:cNvSpPr>
          <p:nvPr>
            <p:ph type="body"/>
          </p:nvPr>
        </p:nvSpPr>
        <p:spPr>
          <a:xfrm>
            <a:off x="5140800" y="4172040"/>
            <a:ext cx="4416480" cy="2149200"/>
          </a:xfrm>
          <a:prstGeom prst="rect">
            <a:avLst/>
          </a:prstGeom>
          <a:noFill/>
          <a:ln w="0">
            <a:noFill/>
          </a:ln>
        </p:spPr>
        <p:txBody>
          <a:bodyPr lIns="0" rIns="0" tIns="0" bIns="0" anchor="t">
            <a:normAutofit fontScale="87222" lnSpcReduction="10000"/>
          </a:bodyPr>
          <a:p>
            <a:pPr marL="432000" indent="-324000">
              <a:spcBef>
                <a:spcPts val="1417"/>
              </a:spcBef>
              <a:buClr>
                <a:srgbClr val="000000"/>
              </a:buClr>
              <a:buSzPct val="45000"/>
              <a:buFont typeface="Wingdings" charset="2"/>
              <a:buChar char=""/>
            </a:pPr>
            <a:r>
              <a:rPr b="0" lang="en-US" sz="1800" spc="-1" strike="noStrike">
                <a:solidFill>
                  <a:srgbClr val="000000"/>
                </a:solidFill>
                <a:latin typeface="Arial"/>
              </a:rPr>
              <a:t>Click to edit the outline text format</a:t>
            </a:r>
            <a:endParaRPr b="0" lang="en-US" sz="1800" spc="-1" strike="noStrike">
              <a:solidFill>
                <a:srgbClr val="000000"/>
              </a:solidFill>
              <a:latin typeface="Arial"/>
            </a:endParaRPr>
          </a:p>
          <a:p>
            <a:pPr lvl="1" marL="864000" indent="-324000">
              <a:spcBef>
                <a:spcPts val="1134"/>
              </a:spcBef>
              <a:buClr>
                <a:srgbClr val="000000"/>
              </a:buClr>
              <a:buSzPct val="75000"/>
              <a:buFont typeface="Symbol" charset="2"/>
              <a:buChar char=""/>
            </a:pPr>
            <a:r>
              <a:rPr b="0" lang="en-US" sz="1800" spc="-1" strike="noStrike">
                <a:solidFill>
                  <a:srgbClr val="000000"/>
                </a:solidFill>
                <a:latin typeface="Arial"/>
              </a:rPr>
              <a:t>Second Outline Level</a:t>
            </a:r>
            <a:endParaRPr b="0" lang="en-US" sz="1800" spc="-1" strike="noStrike">
              <a:solidFill>
                <a:srgbClr val="000000"/>
              </a:solidFill>
              <a:latin typeface="Arial"/>
            </a:endParaRPr>
          </a:p>
          <a:p>
            <a:pPr lvl="2" marL="1296000" indent="-288000">
              <a:spcBef>
                <a:spcPts val="850"/>
              </a:spcBef>
              <a:buClr>
                <a:srgbClr val="000000"/>
              </a:buClr>
              <a:buSzPct val="45000"/>
              <a:buFont typeface="Wingdings" charset="2"/>
              <a:buChar char=""/>
            </a:pPr>
            <a:r>
              <a:rPr b="0" lang="en-US" sz="1800" spc="-1" strike="noStrike">
                <a:solidFill>
                  <a:srgbClr val="000000"/>
                </a:solidFill>
                <a:latin typeface="Arial"/>
              </a:rPr>
              <a:t>Third Outline Level</a:t>
            </a:r>
            <a:endParaRPr b="0" lang="en-US" sz="1800" spc="-1" strike="noStrike">
              <a:solidFill>
                <a:srgbClr val="000000"/>
              </a:solidFill>
              <a:latin typeface="Arial"/>
            </a:endParaRPr>
          </a:p>
          <a:p>
            <a:pPr lvl="3" marL="1728000" indent="-216000">
              <a:spcBef>
                <a:spcPts val="567"/>
              </a:spcBef>
              <a:buClr>
                <a:srgbClr val="000000"/>
              </a:buClr>
              <a:buSzPct val="75000"/>
              <a:buFont typeface="Symbol" charset="2"/>
              <a:buChar char=""/>
            </a:pPr>
            <a:r>
              <a:rPr b="0" lang="en-US" sz="1800" spc="-1" strike="noStrike">
                <a:solidFill>
                  <a:srgbClr val="000000"/>
                </a:solidFill>
                <a:latin typeface="Arial"/>
              </a:rPr>
              <a:t>Fourth Outline Level</a:t>
            </a:r>
            <a:endParaRPr b="0" lang="en-US" sz="1800" spc="-1" strike="noStrike">
              <a:solidFill>
                <a:srgbClr val="000000"/>
              </a:solidFill>
              <a:latin typeface="Arial"/>
            </a:endParaRPr>
          </a:p>
          <a:p>
            <a:pPr lvl="4" marL="2160000" indent="-216000">
              <a:spcBef>
                <a:spcPts val="283"/>
              </a:spcBef>
              <a:buClr>
                <a:srgbClr val="000000"/>
              </a:buClr>
              <a:buSzPct val="45000"/>
              <a:buFont typeface="Wingdings" charset="2"/>
              <a:buChar char=""/>
            </a:pPr>
            <a:r>
              <a:rPr b="0" lang="en-US" sz="1800" spc="-1" strike="noStrike">
                <a:solidFill>
                  <a:srgbClr val="000000"/>
                </a:solidFill>
                <a:latin typeface="Arial"/>
              </a:rPr>
              <a:t>Fifth Outline Level</a:t>
            </a:r>
            <a:endParaRPr b="0" lang="en-US" sz="1800" spc="-1" strike="noStrike">
              <a:solidFill>
                <a:srgbClr val="000000"/>
              </a:solidFill>
              <a:latin typeface="Arial"/>
            </a:endParaRPr>
          </a:p>
          <a:p>
            <a:pPr lvl="5" marL="2592000" indent="-216000">
              <a:spcBef>
                <a:spcPts val="283"/>
              </a:spcBef>
              <a:buClr>
                <a:srgbClr val="000000"/>
              </a:buClr>
              <a:buSzPct val="45000"/>
              <a:buFont typeface="Wingdings" charset="2"/>
              <a:buChar char=""/>
            </a:pPr>
            <a:r>
              <a:rPr b="0" lang="en-US" sz="1800" spc="-1" strike="noStrike">
                <a:solidFill>
                  <a:srgbClr val="000000"/>
                </a:solidFill>
                <a:latin typeface="Arial"/>
              </a:rPr>
              <a:t>Sixth Outline Level</a:t>
            </a:r>
            <a:endParaRPr b="0" lang="en-US" sz="1800" spc="-1" strike="noStrike">
              <a:solidFill>
                <a:srgbClr val="000000"/>
              </a:solidFill>
              <a:latin typeface="Arial"/>
            </a:endParaRPr>
          </a:p>
          <a:p>
            <a:pPr lvl="6" marL="3024000" indent="-216000">
              <a:spcBef>
                <a:spcPts val="283"/>
              </a:spcBef>
              <a:buClr>
                <a:srgbClr val="000000"/>
              </a:buClr>
              <a:buSzPct val="45000"/>
              <a:buFont typeface="Wingdings" charset="2"/>
              <a:buChar char=""/>
            </a:pPr>
            <a:r>
              <a:rPr b="0" lang="en-US" sz="1800" spc="-1" strike="noStrike">
                <a:solidFill>
                  <a:srgbClr val="000000"/>
                </a:solidFill>
                <a:latin typeface="Arial"/>
              </a:rPr>
              <a:t>Seventh Outline Level</a:t>
            </a:r>
            <a:endParaRPr b="0" lang="en-US" sz="1800" spc="-1" strike="noStrike">
              <a:solidFill>
                <a:srgbClr val="000000"/>
              </a:solidFill>
              <a:latin typeface="Arial"/>
            </a:endParaRPr>
          </a:p>
        </p:txBody>
      </p:sp>
      <p:sp>
        <p:nvSpPr>
          <p:cNvPr id="93" name="PlaceHolder 5"/>
          <p:cNvSpPr>
            <a:spLocks noGrp="1"/>
          </p:cNvSpPr>
          <p:nvPr>
            <p:ph type="ftr" idx="34"/>
          </p:nvPr>
        </p:nvSpPr>
        <p:spPr>
          <a:xfrm>
            <a:off x="3439440" y="7079400"/>
            <a:ext cx="3186720" cy="533880"/>
          </a:xfrm>
          <a:prstGeom prst="rect">
            <a:avLst/>
          </a:prstGeom>
          <a:noFill/>
          <a:ln w="0">
            <a:noFill/>
          </a:ln>
        </p:spPr>
        <p:txBody>
          <a:bodyPr lIns="0" rIns="0" tIns="0" bIns="0" anchor="t">
            <a:noAutofit/>
          </a:bodyPr>
          <a:lstStyle>
            <a:lvl1pPr indent="0" algn="ctr">
              <a:lnSpc>
                <a:spcPct val="100000"/>
              </a:lnSpc>
              <a:buNone/>
              <a:defRPr b="0" lang="en-US" sz="1400" spc="-1" strike="noStrike">
                <a:solidFill>
                  <a:srgbClr val="000000"/>
                </a:solidFill>
                <a:latin typeface="Times New Roman"/>
              </a:defRPr>
            </a:lvl1pPr>
          </a:lstStyle>
          <a:p>
            <a:pPr indent="0" algn="ctr">
              <a:lnSpc>
                <a:spcPct val="100000"/>
              </a:lnSpc>
              <a:buNone/>
            </a:pPr>
            <a:r>
              <a:rPr b="0" lang="en-US" sz="1400" spc="-1" strike="noStrike">
                <a:solidFill>
                  <a:srgbClr val="000000"/>
                </a:solidFill>
                <a:latin typeface="Times New Roman"/>
              </a:rPr>
              <a:t>&lt;footer&gt;</a:t>
            </a:r>
            <a:endParaRPr b="0" lang="en-US" sz="1400" spc="-1" strike="noStrike">
              <a:solidFill>
                <a:srgbClr val="000000"/>
              </a:solidFill>
              <a:latin typeface="Times New Roman"/>
            </a:endParaRPr>
          </a:p>
        </p:txBody>
      </p:sp>
      <p:sp>
        <p:nvSpPr>
          <p:cNvPr id="94" name="PlaceHolder 6"/>
          <p:cNvSpPr>
            <a:spLocks noGrp="1"/>
          </p:cNvSpPr>
          <p:nvPr>
            <p:ph type="sldNum" idx="35"/>
          </p:nvPr>
        </p:nvSpPr>
        <p:spPr>
          <a:xfrm>
            <a:off x="7211160" y="7079400"/>
            <a:ext cx="2342160" cy="533880"/>
          </a:xfrm>
          <a:prstGeom prst="rect">
            <a:avLst/>
          </a:prstGeom>
          <a:noFill/>
          <a:ln w="0">
            <a:noFill/>
          </a:ln>
        </p:spPr>
        <p:txBody>
          <a:bodyPr lIns="0" rIns="0" tIns="0" bIns="0" anchor="t">
            <a:noAutofit/>
          </a:bodyPr>
          <a:lstStyle>
            <a:lvl1pPr indent="0" algn="r">
              <a:lnSpc>
                <a:spcPct val="100000"/>
              </a:lnSpc>
              <a:buNone/>
              <a:defRPr b="0" lang="en-US" sz="1400" spc="-1" strike="noStrike">
                <a:solidFill>
                  <a:srgbClr val="000000"/>
                </a:solidFill>
                <a:latin typeface="Times New Roman"/>
              </a:defRPr>
            </a:lvl1pPr>
          </a:lstStyle>
          <a:p>
            <a:pPr indent="0" algn="r">
              <a:lnSpc>
                <a:spcPct val="100000"/>
              </a:lnSpc>
              <a:buNone/>
            </a:pPr>
            <a:fld id="{D42A5B7E-0472-461A-8480-26DA2EF08DD0}" type="slidenum">
              <a:rPr b="0" lang="en-US" sz="1400" spc="-1" strike="noStrike">
                <a:solidFill>
                  <a:srgbClr val="000000"/>
                </a:solidFill>
                <a:latin typeface="Times New Roman"/>
              </a:rPr>
              <a:t>&lt;number&gt;</a:t>
            </a:fld>
            <a:endParaRPr b="0" lang="en-US" sz="1400" spc="-1" strike="noStrike">
              <a:solidFill>
                <a:srgbClr val="000000"/>
              </a:solidFill>
              <a:latin typeface="Times New Roman"/>
            </a:endParaRPr>
          </a:p>
        </p:txBody>
      </p:sp>
      <p:sp>
        <p:nvSpPr>
          <p:cNvPr id="95" name="PlaceHolder 7"/>
          <p:cNvSpPr>
            <a:spLocks noGrp="1"/>
          </p:cNvSpPr>
          <p:nvPr>
            <p:ph type="dt" idx="36"/>
          </p:nvPr>
        </p:nvSpPr>
        <p:spPr>
          <a:xfrm>
            <a:off x="502560" y="7079400"/>
            <a:ext cx="2342160" cy="533880"/>
          </a:xfrm>
          <a:prstGeom prst="rect">
            <a:avLst/>
          </a:prstGeom>
          <a:noFill/>
          <a:ln w="0">
            <a:noFill/>
          </a:ln>
        </p:spPr>
        <p:txBody>
          <a:bodyPr lIns="0" rIns="0" tIns="0" bIns="0" anchor="t">
            <a:noAutofit/>
          </a:bodyPr>
          <a:lstStyle>
            <a:lvl1pPr indent="0">
              <a:buNone/>
              <a:defRPr b="0" lang="en-US" sz="1400" spc="-1" strike="noStrike">
                <a:solidFill>
                  <a:srgbClr val="000000"/>
                </a:solidFill>
                <a:latin typeface="Times New Roman"/>
              </a:defRPr>
            </a:lvl1pPr>
          </a:lstStyle>
          <a:p>
            <a:pPr indent="0">
              <a:buNone/>
            </a:pPr>
            <a:r>
              <a:rPr b="0" lang="en-US" sz="1400" spc="-1" strike="noStrike">
                <a:solidFill>
                  <a:srgbClr val="000000"/>
                </a:solidFill>
                <a:latin typeface="Times New Roman"/>
              </a:rPr>
              <a:t>&lt;date/time&gt;</a:t>
            </a:r>
            <a:endParaRPr b="0" lang="en-US" sz="1400" spc="-1" strike="noStrike">
              <a:solidFill>
                <a:srgbClr val="000000"/>
              </a:solidFill>
              <a:latin typeface="Times New Roman"/>
            </a:endParaRPr>
          </a:p>
        </p:txBody>
      </p:sp>
    </p:spTree>
  </p:cSld>
  <p:clrMap bg1="lt1" bg2="lt2" tx1="dk1" tx2="dk2" accent1="accent1" accent2="accent2" accent3="accent3" accent4="accent4" accent5="accent5" accent6="accent6" hlink="hlink" folHlink="folHlink"/>
  <p:sldLayoutIdLst>
    <p:sldLayoutId id="2147483671" r:id="rId2"/>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 name="PlaceHolder 1"/>
          <p:cNvSpPr>
            <a:spLocks noGrp="1"/>
          </p:cNvSpPr>
          <p:nvPr>
            <p:ph type="title"/>
          </p:nvPr>
        </p:nvSpPr>
        <p:spPr>
          <a:xfrm>
            <a:off x="502560" y="309600"/>
            <a:ext cx="9050400" cy="1296000"/>
          </a:xfrm>
          <a:prstGeom prst="rect">
            <a:avLst/>
          </a:prstGeom>
          <a:noFill/>
          <a:ln w="0">
            <a:noFill/>
          </a:ln>
        </p:spPr>
        <p:txBody>
          <a:bodyPr lIns="0" rIns="0" tIns="0" bIns="0" anchor="ctr">
            <a:noAutofit/>
          </a:bodyPr>
          <a:p>
            <a:pPr indent="0">
              <a:buNone/>
            </a:pPr>
            <a:r>
              <a:rPr b="0" lang="en-US" sz="1800" spc="-1" strike="noStrike">
                <a:solidFill>
                  <a:srgbClr val="000000"/>
                </a:solidFill>
                <a:latin typeface="Arial"/>
              </a:rPr>
              <a:t>Click to edit the title text format</a:t>
            </a:r>
            <a:endParaRPr b="0" lang="en-US" sz="1800" spc="-1" strike="noStrike">
              <a:solidFill>
                <a:srgbClr val="000000"/>
              </a:solidFill>
              <a:latin typeface="Arial"/>
            </a:endParaRPr>
          </a:p>
        </p:txBody>
      </p:sp>
      <p:sp>
        <p:nvSpPr>
          <p:cNvPr id="12" name="PlaceHolder 2"/>
          <p:cNvSpPr>
            <a:spLocks noGrp="1"/>
          </p:cNvSpPr>
          <p:nvPr>
            <p:ph type="body"/>
          </p:nvPr>
        </p:nvSpPr>
        <p:spPr>
          <a:xfrm>
            <a:off x="502560" y="1818000"/>
            <a:ext cx="9051120" cy="2149200"/>
          </a:xfrm>
          <a:prstGeom prst="rect">
            <a:avLst/>
          </a:prstGeom>
          <a:noFill/>
          <a:ln w="0">
            <a:noFill/>
          </a:ln>
        </p:spPr>
        <p:txBody>
          <a:bodyPr lIns="0" rIns="0" tIns="0" bIns="0" anchor="t">
            <a:normAutofit fontScale="87222"/>
          </a:bodyPr>
          <a:p>
            <a:pPr marL="432000" indent="-324000">
              <a:spcBef>
                <a:spcPts val="1417"/>
              </a:spcBef>
              <a:buClr>
                <a:srgbClr val="000000"/>
              </a:buClr>
              <a:buSzPct val="45000"/>
              <a:buFont typeface="Wingdings" charset="2"/>
              <a:buChar char=""/>
            </a:pPr>
            <a:r>
              <a:rPr b="0" lang="en-US" sz="1800" spc="-1" strike="noStrike">
                <a:solidFill>
                  <a:srgbClr val="000000"/>
                </a:solidFill>
                <a:latin typeface="Arial"/>
              </a:rPr>
              <a:t>Click to edit the outline text format</a:t>
            </a:r>
            <a:endParaRPr b="0" lang="en-US" sz="1800" spc="-1" strike="noStrike">
              <a:solidFill>
                <a:srgbClr val="000000"/>
              </a:solidFill>
              <a:latin typeface="Arial"/>
            </a:endParaRPr>
          </a:p>
          <a:p>
            <a:pPr lvl="1" marL="864000" indent="-324000">
              <a:spcBef>
                <a:spcPts val="1134"/>
              </a:spcBef>
              <a:buClr>
                <a:srgbClr val="000000"/>
              </a:buClr>
              <a:buSzPct val="75000"/>
              <a:buFont typeface="Symbol" charset="2"/>
              <a:buChar char=""/>
            </a:pPr>
            <a:r>
              <a:rPr b="0" lang="en-US" sz="1800" spc="-1" strike="noStrike">
                <a:solidFill>
                  <a:srgbClr val="000000"/>
                </a:solidFill>
                <a:latin typeface="Arial"/>
              </a:rPr>
              <a:t>Second Outline Level</a:t>
            </a:r>
            <a:endParaRPr b="0" lang="en-US" sz="1800" spc="-1" strike="noStrike">
              <a:solidFill>
                <a:srgbClr val="000000"/>
              </a:solidFill>
              <a:latin typeface="Arial"/>
            </a:endParaRPr>
          </a:p>
          <a:p>
            <a:pPr lvl="2" marL="1296000" indent="-288000">
              <a:spcBef>
                <a:spcPts val="850"/>
              </a:spcBef>
              <a:buClr>
                <a:srgbClr val="000000"/>
              </a:buClr>
              <a:buSzPct val="45000"/>
              <a:buFont typeface="Wingdings" charset="2"/>
              <a:buChar char=""/>
            </a:pPr>
            <a:r>
              <a:rPr b="0" lang="en-US" sz="1800" spc="-1" strike="noStrike">
                <a:solidFill>
                  <a:srgbClr val="000000"/>
                </a:solidFill>
                <a:latin typeface="Arial"/>
              </a:rPr>
              <a:t>Third Outline Level</a:t>
            </a:r>
            <a:endParaRPr b="0" lang="en-US" sz="1800" spc="-1" strike="noStrike">
              <a:solidFill>
                <a:srgbClr val="000000"/>
              </a:solidFill>
              <a:latin typeface="Arial"/>
            </a:endParaRPr>
          </a:p>
          <a:p>
            <a:pPr lvl="3" marL="1728000" indent="-216000">
              <a:spcBef>
                <a:spcPts val="567"/>
              </a:spcBef>
              <a:buClr>
                <a:srgbClr val="000000"/>
              </a:buClr>
              <a:buSzPct val="75000"/>
              <a:buFont typeface="Symbol" charset="2"/>
              <a:buChar char=""/>
            </a:pPr>
            <a:r>
              <a:rPr b="0" lang="en-US" sz="1800" spc="-1" strike="noStrike">
                <a:solidFill>
                  <a:srgbClr val="000000"/>
                </a:solidFill>
                <a:latin typeface="Arial"/>
              </a:rPr>
              <a:t>Fourth Outline Level</a:t>
            </a:r>
            <a:endParaRPr b="0" lang="en-US" sz="1800" spc="-1" strike="noStrike">
              <a:solidFill>
                <a:srgbClr val="000000"/>
              </a:solidFill>
              <a:latin typeface="Arial"/>
            </a:endParaRPr>
          </a:p>
          <a:p>
            <a:pPr lvl="4" marL="2160000" indent="-216000">
              <a:spcBef>
                <a:spcPts val="283"/>
              </a:spcBef>
              <a:buClr>
                <a:srgbClr val="000000"/>
              </a:buClr>
              <a:buSzPct val="45000"/>
              <a:buFont typeface="Wingdings" charset="2"/>
              <a:buChar char=""/>
            </a:pPr>
            <a:r>
              <a:rPr b="0" lang="en-US" sz="1800" spc="-1" strike="noStrike">
                <a:solidFill>
                  <a:srgbClr val="000000"/>
                </a:solidFill>
                <a:latin typeface="Arial"/>
              </a:rPr>
              <a:t>Fifth Outline Level</a:t>
            </a:r>
            <a:endParaRPr b="0" lang="en-US" sz="1800" spc="-1" strike="noStrike">
              <a:solidFill>
                <a:srgbClr val="000000"/>
              </a:solidFill>
              <a:latin typeface="Arial"/>
            </a:endParaRPr>
          </a:p>
          <a:p>
            <a:pPr lvl="5" marL="2592000" indent="-216000">
              <a:spcBef>
                <a:spcPts val="283"/>
              </a:spcBef>
              <a:buClr>
                <a:srgbClr val="000000"/>
              </a:buClr>
              <a:buSzPct val="45000"/>
              <a:buFont typeface="Wingdings" charset="2"/>
              <a:buChar char=""/>
            </a:pPr>
            <a:r>
              <a:rPr b="0" lang="en-US" sz="1800" spc="-1" strike="noStrike">
                <a:solidFill>
                  <a:srgbClr val="000000"/>
                </a:solidFill>
                <a:latin typeface="Arial"/>
              </a:rPr>
              <a:t>Sixth Outline Level</a:t>
            </a:r>
            <a:endParaRPr b="0" lang="en-US" sz="1800" spc="-1" strike="noStrike">
              <a:solidFill>
                <a:srgbClr val="000000"/>
              </a:solidFill>
              <a:latin typeface="Arial"/>
            </a:endParaRPr>
          </a:p>
          <a:p>
            <a:pPr lvl="6" marL="3024000" indent="-216000">
              <a:spcBef>
                <a:spcPts val="283"/>
              </a:spcBef>
              <a:buClr>
                <a:srgbClr val="000000"/>
              </a:buClr>
              <a:buSzPct val="45000"/>
              <a:buFont typeface="Wingdings" charset="2"/>
              <a:buChar char=""/>
            </a:pPr>
            <a:r>
              <a:rPr b="0" lang="en-US" sz="1800" spc="-1" strike="noStrike">
                <a:solidFill>
                  <a:srgbClr val="000000"/>
                </a:solidFill>
                <a:latin typeface="Arial"/>
              </a:rPr>
              <a:t>Seventh Outline Level</a:t>
            </a:r>
            <a:endParaRPr b="0" lang="en-US" sz="1800" spc="-1" strike="noStrike">
              <a:solidFill>
                <a:srgbClr val="000000"/>
              </a:solidFill>
              <a:latin typeface="Arial"/>
            </a:endParaRPr>
          </a:p>
        </p:txBody>
      </p:sp>
      <p:sp>
        <p:nvSpPr>
          <p:cNvPr id="13" name="PlaceHolder 3"/>
          <p:cNvSpPr>
            <a:spLocks noGrp="1"/>
          </p:cNvSpPr>
          <p:nvPr>
            <p:ph type="body"/>
          </p:nvPr>
        </p:nvSpPr>
        <p:spPr>
          <a:xfrm>
            <a:off x="502560" y="4172040"/>
            <a:ext cx="9051120" cy="2149200"/>
          </a:xfrm>
          <a:prstGeom prst="rect">
            <a:avLst/>
          </a:prstGeom>
          <a:noFill/>
          <a:ln w="0">
            <a:noFill/>
          </a:ln>
        </p:spPr>
        <p:txBody>
          <a:bodyPr lIns="0" rIns="0" tIns="0" bIns="0" anchor="t">
            <a:normAutofit fontScale="87222"/>
          </a:bodyPr>
          <a:p>
            <a:pPr marL="432000" indent="-324000">
              <a:spcBef>
                <a:spcPts val="1417"/>
              </a:spcBef>
              <a:buClr>
                <a:srgbClr val="000000"/>
              </a:buClr>
              <a:buSzPct val="45000"/>
              <a:buFont typeface="Wingdings" charset="2"/>
              <a:buChar char=""/>
            </a:pPr>
            <a:r>
              <a:rPr b="0" lang="en-US" sz="1800" spc="-1" strike="noStrike">
                <a:solidFill>
                  <a:srgbClr val="000000"/>
                </a:solidFill>
                <a:latin typeface="Arial"/>
              </a:rPr>
              <a:t>Click to edit the outline text format</a:t>
            </a:r>
            <a:endParaRPr b="0" lang="en-US" sz="1800" spc="-1" strike="noStrike">
              <a:solidFill>
                <a:srgbClr val="000000"/>
              </a:solidFill>
              <a:latin typeface="Arial"/>
            </a:endParaRPr>
          </a:p>
          <a:p>
            <a:pPr lvl="1" marL="864000" indent="-324000">
              <a:spcBef>
                <a:spcPts val="1134"/>
              </a:spcBef>
              <a:buClr>
                <a:srgbClr val="000000"/>
              </a:buClr>
              <a:buSzPct val="75000"/>
              <a:buFont typeface="Symbol" charset="2"/>
              <a:buChar char=""/>
            </a:pPr>
            <a:r>
              <a:rPr b="0" lang="en-US" sz="1800" spc="-1" strike="noStrike">
                <a:solidFill>
                  <a:srgbClr val="000000"/>
                </a:solidFill>
                <a:latin typeface="Arial"/>
              </a:rPr>
              <a:t>Second Outline Level</a:t>
            </a:r>
            <a:endParaRPr b="0" lang="en-US" sz="1800" spc="-1" strike="noStrike">
              <a:solidFill>
                <a:srgbClr val="000000"/>
              </a:solidFill>
              <a:latin typeface="Arial"/>
            </a:endParaRPr>
          </a:p>
          <a:p>
            <a:pPr lvl="2" marL="1296000" indent="-288000">
              <a:spcBef>
                <a:spcPts val="850"/>
              </a:spcBef>
              <a:buClr>
                <a:srgbClr val="000000"/>
              </a:buClr>
              <a:buSzPct val="45000"/>
              <a:buFont typeface="Wingdings" charset="2"/>
              <a:buChar char=""/>
            </a:pPr>
            <a:r>
              <a:rPr b="0" lang="en-US" sz="1800" spc="-1" strike="noStrike">
                <a:solidFill>
                  <a:srgbClr val="000000"/>
                </a:solidFill>
                <a:latin typeface="Arial"/>
              </a:rPr>
              <a:t>Third Outline Level</a:t>
            </a:r>
            <a:endParaRPr b="0" lang="en-US" sz="1800" spc="-1" strike="noStrike">
              <a:solidFill>
                <a:srgbClr val="000000"/>
              </a:solidFill>
              <a:latin typeface="Arial"/>
            </a:endParaRPr>
          </a:p>
          <a:p>
            <a:pPr lvl="3" marL="1728000" indent="-216000">
              <a:spcBef>
                <a:spcPts val="567"/>
              </a:spcBef>
              <a:buClr>
                <a:srgbClr val="000000"/>
              </a:buClr>
              <a:buSzPct val="75000"/>
              <a:buFont typeface="Symbol" charset="2"/>
              <a:buChar char=""/>
            </a:pPr>
            <a:r>
              <a:rPr b="0" lang="en-US" sz="1800" spc="-1" strike="noStrike">
                <a:solidFill>
                  <a:srgbClr val="000000"/>
                </a:solidFill>
                <a:latin typeface="Arial"/>
              </a:rPr>
              <a:t>Fourth Outline Level</a:t>
            </a:r>
            <a:endParaRPr b="0" lang="en-US" sz="1800" spc="-1" strike="noStrike">
              <a:solidFill>
                <a:srgbClr val="000000"/>
              </a:solidFill>
              <a:latin typeface="Arial"/>
            </a:endParaRPr>
          </a:p>
          <a:p>
            <a:pPr lvl="4" marL="2160000" indent="-216000">
              <a:spcBef>
                <a:spcPts val="283"/>
              </a:spcBef>
              <a:buClr>
                <a:srgbClr val="000000"/>
              </a:buClr>
              <a:buSzPct val="45000"/>
              <a:buFont typeface="Wingdings" charset="2"/>
              <a:buChar char=""/>
            </a:pPr>
            <a:r>
              <a:rPr b="0" lang="en-US" sz="1800" spc="-1" strike="noStrike">
                <a:solidFill>
                  <a:srgbClr val="000000"/>
                </a:solidFill>
                <a:latin typeface="Arial"/>
              </a:rPr>
              <a:t>Fifth Outline Level</a:t>
            </a:r>
            <a:endParaRPr b="0" lang="en-US" sz="1800" spc="-1" strike="noStrike">
              <a:solidFill>
                <a:srgbClr val="000000"/>
              </a:solidFill>
              <a:latin typeface="Arial"/>
            </a:endParaRPr>
          </a:p>
          <a:p>
            <a:pPr lvl="5" marL="2592000" indent="-216000">
              <a:spcBef>
                <a:spcPts val="283"/>
              </a:spcBef>
              <a:buClr>
                <a:srgbClr val="000000"/>
              </a:buClr>
              <a:buSzPct val="45000"/>
              <a:buFont typeface="Wingdings" charset="2"/>
              <a:buChar char=""/>
            </a:pPr>
            <a:r>
              <a:rPr b="0" lang="en-US" sz="1800" spc="-1" strike="noStrike">
                <a:solidFill>
                  <a:srgbClr val="000000"/>
                </a:solidFill>
                <a:latin typeface="Arial"/>
              </a:rPr>
              <a:t>Sixth Outline Level</a:t>
            </a:r>
            <a:endParaRPr b="0" lang="en-US" sz="1800" spc="-1" strike="noStrike">
              <a:solidFill>
                <a:srgbClr val="000000"/>
              </a:solidFill>
              <a:latin typeface="Arial"/>
            </a:endParaRPr>
          </a:p>
          <a:p>
            <a:pPr lvl="6" marL="3024000" indent="-216000">
              <a:spcBef>
                <a:spcPts val="283"/>
              </a:spcBef>
              <a:buClr>
                <a:srgbClr val="000000"/>
              </a:buClr>
              <a:buSzPct val="45000"/>
              <a:buFont typeface="Wingdings" charset="2"/>
              <a:buChar char=""/>
            </a:pPr>
            <a:r>
              <a:rPr b="0" lang="en-US" sz="1800" spc="-1" strike="noStrike">
                <a:solidFill>
                  <a:srgbClr val="000000"/>
                </a:solidFill>
                <a:latin typeface="Arial"/>
              </a:rPr>
              <a:t>Seventh Outline Level</a:t>
            </a:r>
            <a:endParaRPr b="0" lang="en-US" sz="1800" spc="-1" strike="noStrike">
              <a:solidFill>
                <a:srgbClr val="000000"/>
              </a:solidFill>
              <a:latin typeface="Arial"/>
            </a:endParaRPr>
          </a:p>
        </p:txBody>
      </p:sp>
      <p:sp>
        <p:nvSpPr>
          <p:cNvPr id="14" name="PlaceHolder 4"/>
          <p:cNvSpPr>
            <a:spLocks noGrp="1"/>
          </p:cNvSpPr>
          <p:nvPr>
            <p:ph type="ftr" idx="4"/>
          </p:nvPr>
        </p:nvSpPr>
        <p:spPr>
          <a:xfrm>
            <a:off x="3439440" y="7079400"/>
            <a:ext cx="3186720" cy="533880"/>
          </a:xfrm>
          <a:prstGeom prst="rect">
            <a:avLst/>
          </a:prstGeom>
          <a:noFill/>
          <a:ln w="0">
            <a:noFill/>
          </a:ln>
        </p:spPr>
        <p:txBody>
          <a:bodyPr lIns="0" rIns="0" tIns="0" bIns="0" anchor="t">
            <a:noAutofit/>
          </a:bodyPr>
          <a:lstStyle>
            <a:lvl1pPr indent="0" algn="ctr">
              <a:lnSpc>
                <a:spcPct val="100000"/>
              </a:lnSpc>
              <a:buNone/>
              <a:defRPr b="0" lang="en-US" sz="1400" spc="-1" strike="noStrike">
                <a:solidFill>
                  <a:srgbClr val="000000"/>
                </a:solidFill>
                <a:latin typeface="Times New Roman"/>
              </a:defRPr>
            </a:lvl1pPr>
          </a:lstStyle>
          <a:p>
            <a:pPr indent="0" algn="ctr">
              <a:lnSpc>
                <a:spcPct val="100000"/>
              </a:lnSpc>
              <a:buNone/>
            </a:pPr>
            <a:r>
              <a:rPr b="0" lang="en-US" sz="1400" spc="-1" strike="noStrike">
                <a:solidFill>
                  <a:srgbClr val="000000"/>
                </a:solidFill>
                <a:latin typeface="Times New Roman"/>
              </a:rPr>
              <a:t>&lt;footer&gt;</a:t>
            </a:r>
            <a:endParaRPr b="0" lang="en-US" sz="1400" spc="-1" strike="noStrike">
              <a:solidFill>
                <a:srgbClr val="000000"/>
              </a:solidFill>
              <a:latin typeface="Times New Roman"/>
            </a:endParaRPr>
          </a:p>
        </p:txBody>
      </p:sp>
      <p:sp>
        <p:nvSpPr>
          <p:cNvPr id="15" name="PlaceHolder 5"/>
          <p:cNvSpPr>
            <a:spLocks noGrp="1"/>
          </p:cNvSpPr>
          <p:nvPr>
            <p:ph type="sldNum" idx="5"/>
          </p:nvPr>
        </p:nvSpPr>
        <p:spPr>
          <a:xfrm>
            <a:off x="7211160" y="7079400"/>
            <a:ext cx="2342160" cy="533880"/>
          </a:xfrm>
          <a:prstGeom prst="rect">
            <a:avLst/>
          </a:prstGeom>
          <a:noFill/>
          <a:ln w="0">
            <a:noFill/>
          </a:ln>
        </p:spPr>
        <p:txBody>
          <a:bodyPr lIns="0" rIns="0" tIns="0" bIns="0" anchor="t">
            <a:noAutofit/>
          </a:bodyPr>
          <a:lstStyle>
            <a:lvl1pPr indent="0" algn="r">
              <a:lnSpc>
                <a:spcPct val="100000"/>
              </a:lnSpc>
              <a:buNone/>
              <a:defRPr b="0" lang="en-US" sz="1400" spc="-1" strike="noStrike">
                <a:solidFill>
                  <a:srgbClr val="000000"/>
                </a:solidFill>
                <a:latin typeface="Times New Roman"/>
              </a:defRPr>
            </a:lvl1pPr>
          </a:lstStyle>
          <a:p>
            <a:pPr indent="0" algn="r">
              <a:lnSpc>
                <a:spcPct val="100000"/>
              </a:lnSpc>
              <a:buNone/>
            </a:pPr>
            <a:fld id="{F0BA8114-B061-4964-8BDB-81B4891DCCC1}" type="slidenum">
              <a:rPr b="0" lang="en-US" sz="1400" spc="-1" strike="noStrike">
                <a:solidFill>
                  <a:srgbClr val="000000"/>
                </a:solidFill>
                <a:latin typeface="Times New Roman"/>
              </a:rPr>
              <a:t>&lt;number&gt;</a:t>
            </a:fld>
            <a:endParaRPr b="0" lang="en-US" sz="1400" spc="-1" strike="noStrike">
              <a:solidFill>
                <a:srgbClr val="000000"/>
              </a:solidFill>
              <a:latin typeface="Times New Roman"/>
            </a:endParaRPr>
          </a:p>
        </p:txBody>
      </p:sp>
      <p:sp>
        <p:nvSpPr>
          <p:cNvPr id="16" name="PlaceHolder 6"/>
          <p:cNvSpPr>
            <a:spLocks noGrp="1"/>
          </p:cNvSpPr>
          <p:nvPr>
            <p:ph type="dt" idx="6"/>
          </p:nvPr>
        </p:nvSpPr>
        <p:spPr>
          <a:xfrm>
            <a:off x="502560" y="7079400"/>
            <a:ext cx="2342160" cy="533880"/>
          </a:xfrm>
          <a:prstGeom prst="rect">
            <a:avLst/>
          </a:prstGeom>
          <a:noFill/>
          <a:ln w="0">
            <a:noFill/>
          </a:ln>
        </p:spPr>
        <p:txBody>
          <a:bodyPr lIns="0" rIns="0" tIns="0" bIns="0" anchor="t">
            <a:noAutofit/>
          </a:bodyPr>
          <a:lstStyle>
            <a:lvl1pPr indent="0">
              <a:buNone/>
              <a:defRPr b="0" lang="en-US" sz="1400" spc="-1" strike="noStrike">
                <a:solidFill>
                  <a:srgbClr val="000000"/>
                </a:solidFill>
                <a:latin typeface="Times New Roman"/>
              </a:defRPr>
            </a:lvl1pPr>
          </a:lstStyle>
          <a:p>
            <a:pPr indent="0">
              <a:buNone/>
            </a:pPr>
            <a:r>
              <a:rPr b="0" lang="en-US" sz="1400" spc="-1" strike="noStrike">
                <a:solidFill>
                  <a:srgbClr val="000000"/>
                </a:solidFill>
                <a:latin typeface="Times New Roman"/>
              </a:rPr>
              <a:t>&lt;date/time&gt;</a:t>
            </a:r>
            <a:endParaRPr b="0" lang="en-US" sz="1400" spc="-1" strike="noStrike">
              <a:solidFill>
                <a:srgbClr val="000000"/>
              </a:solidFill>
              <a:latin typeface="Times New Roman"/>
            </a:endParaRPr>
          </a:p>
        </p:txBody>
      </p:sp>
    </p:spTree>
  </p:cSld>
  <p:clrMap bg1="lt1" bg2="lt2" tx1="dk1" tx2="dk2" accent1="accent1" accent2="accent2" accent3="accent3" accent4="accent4" accent5="accent5" accent6="accent6" hlink="hlink" folHlink="folHlink"/>
  <p:sldLayoutIdLst>
    <p:sldLayoutId id="2147483651" r:id="rId2"/>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 name="PlaceHolder 1"/>
          <p:cNvSpPr>
            <a:spLocks noGrp="1"/>
          </p:cNvSpPr>
          <p:nvPr>
            <p:ph type="title"/>
          </p:nvPr>
        </p:nvSpPr>
        <p:spPr>
          <a:xfrm>
            <a:off x="502560" y="309600"/>
            <a:ext cx="9050400" cy="1296000"/>
          </a:xfrm>
          <a:prstGeom prst="rect">
            <a:avLst/>
          </a:prstGeom>
          <a:noFill/>
          <a:ln w="0">
            <a:noFill/>
          </a:ln>
        </p:spPr>
        <p:txBody>
          <a:bodyPr lIns="0" rIns="0" tIns="0" bIns="0" anchor="ctr">
            <a:noAutofit/>
          </a:bodyPr>
          <a:p>
            <a:pPr indent="0">
              <a:buNone/>
            </a:pPr>
            <a:r>
              <a:rPr b="0" lang="en-US" sz="1800" spc="-1" strike="noStrike">
                <a:solidFill>
                  <a:srgbClr val="000000"/>
                </a:solidFill>
                <a:latin typeface="Arial"/>
              </a:rPr>
              <a:t>Click to </a:t>
            </a:r>
            <a:r>
              <a:rPr b="0" lang="en-US" sz="1800" spc="-1" strike="noStrike">
                <a:solidFill>
                  <a:srgbClr val="000000"/>
                </a:solidFill>
                <a:latin typeface="Arial"/>
              </a:rPr>
              <a:t>edit the </a:t>
            </a:r>
            <a:r>
              <a:rPr b="0" lang="en-US" sz="1800" spc="-1" strike="noStrike">
                <a:solidFill>
                  <a:srgbClr val="000000"/>
                </a:solidFill>
                <a:latin typeface="Arial"/>
              </a:rPr>
              <a:t>title text </a:t>
            </a:r>
            <a:r>
              <a:rPr b="0" lang="en-US" sz="1800" spc="-1" strike="noStrike">
                <a:solidFill>
                  <a:srgbClr val="000000"/>
                </a:solidFill>
                <a:latin typeface="Arial"/>
              </a:rPr>
              <a:t>format</a:t>
            </a:r>
            <a:endParaRPr b="0" lang="en-US" sz="1800" spc="-1" strike="noStrike">
              <a:solidFill>
                <a:srgbClr val="000000"/>
              </a:solidFill>
              <a:latin typeface="Arial"/>
            </a:endParaRPr>
          </a:p>
        </p:txBody>
      </p:sp>
      <p:sp>
        <p:nvSpPr>
          <p:cNvPr id="21" name="PlaceHolder 2"/>
          <p:cNvSpPr>
            <a:spLocks noGrp="1"/>
          </p:cNvSpPr>
          <p:nvPr>
            <p:ph type="body"/>
          </p:nvPr>
        </p:nvSpPr>
        <p:spPr>
          <a:xfrm>
            <a:off x="502560" y="1818000"/>
            <a:ext cx="4416480" cy="2149200"/>
          </a:xfrm>
          <a:prstGeom prst="rect">
            <a:avLst/>
          </a:prstGeom>
          <a:noFill/>
          <a:ln w="0">
            <a:noFill/>
          </a:ln>
        </p:spPr>
        <p:txBody>
          <a:bodyPr lIns="0" rIns="0" tIns="0" bIns="0" anchor="t">
            <a:normAutofit fontScale="87222" lnSpcReduction="10000"/>
          </a:bodyPr>
          <a:p>
            <a:pPr marL="432000" indent="-324000">
              <a:spcBef>
                <a:spcPts val="1417"/>
              </a:spcBef>
              <a:buClr>
                <a:srgbClr val="000000"/>
              </a:buClr>
              <a:buSzPct val="45000"/>
              <a:buFont typeface="Wingdings" charset="2"/>
              <a:buChar char=""/>
            </a:pPr>
            <a:r>
              <a:rPr b="0" lang="en-US" sz="1800" spc="-1" strike="noStrike">
                <a:solidFill>
                  <a:srgbClr val="000000"/>
                </a:solidFill>
                <a:latin typeface="Arial"/>
              </a:rPr>
              <a:t>Click to edit the outline text format</a:t>
            </a:r>
            <a:endParaRPr b="0" lang="en-US" sz="1800" spc="-1" strike="noStrike">
              <a:solidFill>
                <a:srgbClr val="000000"/>
              </a:solidFill>
              <a:latin typeface="Arial"/>
            </a:endParaRPr>
          </a:p>
          <a:p>
            <a:pPr lvl="1" marL="864000" indent="-324000">
              <a:spcBef>
                <a:spcPts val="1134"/>
              </a:spcBef>
              <a:buClr>
                <a:srgbClr val="000000"/>
              </a:buClr>
              <a:buSzPct val="75000"/>
              <a:buFont typeface="Symbol" charset="2"/>
              <a:buChar char=""/>
            </a:pPr>
            <a:r>
              <a:rPr b="0" lang="en-US" sz="1800" spc="-1" strike="noStrike">
                <a:solidFill>
                  <a:srgbClr val="000000"/>
                </a:solidFill>
                <a:latin typeface="Arial"/>
              </a:rPr>
              <a:t>Second Outline Level</a:t>
            </a:r>
            <a:endParaRPr b="0" lang="en-US" sz="1800" spc="-1" strike="noStrike">
              <a:solidFill>
                <a:srgbClr val="000000"/>
              </a:solidFill>
              <a:latin typeface="Arial"/>
            </a:endParaRPr>
          </a:p>
          <a:p>
            <a:pPr lvl="2" marL="1296000" indent="-288000">
              <a:spcBef>
                <a:spcPts val="850"/>
              </a:spcBef>
              <a:buClr>
                <a:srgbClr val="000000"/>
              </a:buClr>
              <a:buSzPct val="45000"/>
              <a:buFont typeface="Wingdings" charset="2"/>
              <a:buChar char=""/>
            </a:pPr>
            <a:r>
              <a:rPr b="0" lang="en-US" sz="1800" spc="-1" strike="noStrike">
                <a:solidFill>
                  <a:srgbClr val="000000"/>
                </a:solidFill>
                <a:latin typeface="Arial"/>
              </a:rPr>
              <a:t>Third Outline Level</a:t>
            </a:r>
            <a:endParaRPr b="0" lang="en-US" sz="1800" spc="-1" strike="noStrike">
              <a:solidFill>
                <a:srgbClr val="000000"/>
              </a:solidFill>
              <a:latin typeface="Arial"/>
            </a:endParaRPr>
          </a:p>
          <a:p>
            <a:pPr lvl="3" marL="1728000" indent="-216000">
              <a:spcBef>
                <a:spcPts val="567"/>
              </a:spcBef>
              <a:buClr>
                <a:srgbClr val="000000"/>
              </a:buClr>
              <a:buSzPct val="75000"/>
              <a:buFont typeface="Symbol" charset="2"/>
              <a:buChar char=""/>
            </a:pPr>
            <a:r>
              <a:rPr b="0" lang="en-US" sz="1800" spc="-1" strike="noStrike">
                <a:solidFill>
                  <a:srgbClr val="000000"/>
                </a:solidFill>
                <a:latin typeface="Arial"/>
              </a:rPr>
              <a:t>Fourth Outline Level</a:t>
            </a:r>
            <a:endParaRPr b="0" lang="en-US" sz="1800" spc="-1" strike="noStrike">
              <a:solidFill>
                <a:srgbClr val="000000"/>
              </a:solidFill>
              <a:latin typeface="Arial"/>
            </a:endParaRPr>
          </a:p>
          <a:p>
            <a:pPr lvl="4" marL="2160000" indent="-216000">
              <a:spcBef>
                <a:spcPts val="283"/>
              </a:spcBef>
              <a:buClr>
                <a:srgbClr val="000000"/>
              </a:buClr>
              <a:buSzPct val="45000"/>
              <a:buFont typeface="Wingdings" charset="2"/>
              <a:buChar char=""/>
            </a:pPr>
            <a:r>
              <a:rPr b="0" lang="en-US" sz="1800" spc="-1" strike="noStrike">
                <a:solidFill>
                  <a:srgbClr val="000000"/>
                </a:solidFill>
                <a:latin typeface="Arial"/>
              </a:rPr>
              <a:t>Fifth Outline Level</a:t>
            </a:r>
            <a:endParaRPr b="0" lang="en-US" sz="1800" spc="-1" strike="noStrike">
              <a:solidFill>
                <a:srgbClr val="000000"/>
              </a:solidFill>
              <a:latin typeface="Arial"/>
            </a:endParaRPr>
          </a:p>
          <a:p>
            <a:pPr lvl="5" marL="2592000" indent="-216000">
              <a:spcBef>
                <a:spcPts val="283"/>
              </a:spcBef>
              <a:buClr>
                <a:srgbClr val="000000"/>
              </a:buClr>
              <a:buSzPct val="45000"/>
              <a:buFont typeface="Wingdings" charset="2"/>
              <a:buChar char=""/>
            </a:pPr>
            <a:r>
              <a:rPr b="0" lang="en-US" sz="1800" spc="-1" strike="noStrike">
                <a:solidFill>
                  <a:srgbClr val="000000"/>
                </a:solidFill>
                <a:latin typeface="Arial"/>
              </a:rPr>
              <a:t>Sixth Outline Level</a:t>
            </a:r>
            <a:endParaRPr b="0" lang="en-US" sz="1800" spc="-1" strike="noStrike">
              <a:solidFill>
                <a:srgbClr val="000000"/>
              </a:solidFill>
              <a:latin typeface="Arial"/>
            </a:endParaRPr>
          </a:p>
          <a:p>
            <a:pPr lvl="6" marL="3024000" indent="-216000">
              <a:spcBef>
                <a:spcPts val="283"/>
              </a:spcBef>
              <a:buClr>
                <a:srgbClr val="000000"/>
              </a:buClr>
              <a:buSzPct val="45000"/>
              <a:buFont typeface="Wingdings" charset="2"/>
              <a:buChar char=""/>
            </a:pPr>
            <a:r>
              <a:rPr b="0" lang="en-US" sz="1800" spc="-1" strike="noStrike">
                <a:solidFill>
                  <a:srgbClr val="000000"/>
                </a:solidFill>
                <a:latin typeface="Arial"/>
              </a:rPr>
              <a:t>Seventh Outline Level</a:t>
            </a:r>
            <a:endParaRPr b="0" lang="en-US" sz="1800" spc="-1" strike="noStrike">
              <a:solidFill>
                <a:srgbClr val="000000"/>
              </a:solidFill>
              <a:latin typeface="Arial"/>
            </a:endParaRPr>
          </a:p>
        </p:txBody>
      </p:sp>
      <p:sp>
        <p:nvSpPr>
          <p:cNvPr id="22" name="PlaceHolder 3"/>
          <p:cNvSpPr>
            <a:spLocks noGrp="1"/>
          </p:cNvSpPr>
          <p:nvPr>
            <p:ph type="body"/>
          </p:nvPr>
        </p:nvSpPr>
        <p:spPr>
          <a:xfrm>
            <a:off x="5140800" y="1818000"/>
            <a:ext cx="4416480" cy="2149200"/>
          </a:xfrm>
          <a:prstGeom prst="rect">
            <a:avLst/>
          </a:prstGeom>
          <a:noFill/>
          <a:ln w="0">
            <a:noFill/>
          </a:ln>
        </p:spPr>
        <p:txBody>
          <a:bodyPr lIns="0" rIns="0" tIns="0" bIns="0" anchor="t">
            <a:normAutofit fontScale="87222" lnSpcReduction="10000"/>
          </a:bodyPr>
          <a:p>
            <a:pPr marL="432000" indent="-324000">
              <a:spcBef>
                <a:spcPts val="1417"/>
              </a:spcBef>
              <a:buClr>
                <a:srgbClr val="000000"/>
              </a:buClr>
              <a:buSzPct val="45000"/>
              <a:buFont typeface="Wingdings" charset="2"/>
              <a:buChar char=""/>
            </a:pPr>
            <a:r>
              <a:rPr b="0" lang="en-US" sz="1800" spc="-1" strike="noStrike">
                <a:solidFill>
                  <a:srgbClr val="000000"/>
                </a:solidFill>
                <a:latin typeface="Arial"/>
              </a:rPr>
              <a:t>Click to edit the outline text format</a:t>
            </a:r>
            <a:endParaRPr b="0" lang="en-US" sz="1800" spc="-1" strike="noStrike">
              <a:solidFill>
                <a:srgbClr val="000000"/>
              </a:solidFill>
              <a:latin typeface="Arial"/>
            </a:endParaRPr>
          </a:p>
          <a:p>
            <a:pPr lvl="1" marL="864000" indent="-324000">
              <a:spcBef>
                <a:spcPts val="1134"/>
              </a:spcBef>
              <a:buClr>
                <a:srgbClr val="000000"/>
              </a:buClr>
              <a:buSzPct val="75000"/>
              <a:buFont typeface="Symbol" charset="2"/>
              <a:buChar char=""/>
            </a:pPr>
            <a:r>
              <a:rPr b="0" lang="en-US" sz="1800" spc="-1" strike="noStrike">
                <a:solidFill>
                  <a:srgbClr val="000000"/>
                </a:solidFill>
                <a:latin typeface="Arial"/>
              </a:rPr>
              <a:t>Second Outline Level</a:t>
            </a:r>
            <a:endParaRPr b="0" lang="en-US" sz="1800" spc="-1" strike="noStrike">
              <a:solidFill>
                <a:srgbClr val="000000"/>
              </a:solidFill>
              <a:latin typeface="Arial"/>
            </a:endParaRPr>
          </a:p>
          <a:p>
            <a:pPr lvl="2" marL="1296000" indent="-288000">
              <a:spcBef>
                <a:spcPts val="850"/>
              </a:spcBef>
              <a:buClr>
                <a:srgbClr val="000000"/>
              </a:buClr>
              <a:buSzPct val="45000"/>
              <a:buFont typeface="Wingdings" charset="2"/>
              <a:buChar char=""/>
            </a:pPr>
            <a:r>
              <a:rPr b="0" lang="en-US" sz="1800" spc="-1" strike="noStrike">
                <a:solidFill>
                  <a:srgbClr val="000000"/>
                </a:solidFill>
                <a:latin typeface="Arial"/>
              </a:rPr>
              <a:t>Third Outline Level</a:t>
            </a:r>
            <a:endParaRPr b="0" lang="en-US" sz="1800" spc="-1" strike="noStrike">
              <a:solidFill>
                <a:srgbClr val="000000"/>
              </a:solidFill>
              <a:latin typeface="Arial"/>
            </a:endParaRPr>
          </a:p>
          <a:p>
            <a:pPr lvl="3" marL="1728000" indent="-216000">
              <a:spcBef>
                <a:spcPts val="567"/>
              </a:spcBef>
              <a:buClr>
                <a:srgbClr val="000000"/>
              </a:buClr>
              <a:buSzPct val="75000"/>
              <a:buFont typeface="Symbol" charset="2"/>
              <a:buChar char=""/>
            </a:pPr>
            <a:r>
              <a:rPr b="0" lang="en-US" sz="1800" spc="-1" strike="noStrike">
                <a:solidFill>
                  <a:srgbClr val="000000"/>
                </a:solidFill>
                <a:latin typeface="Arial"/>
              </a:rPr>
              <a:t>Fourth Outline Level</a:t>
            </a:r>
            <a:endParaRPr b="0" lang="en-US" sz="1800" spc="-1" strike="noStrike">
              <a:solidFill>
                <a:srgbClr val="000000"/>
              </a:solidFill>
              <a:latin typeface="Arial"/>
            </a:endParaRPr>
          </a:p>
          <a:p>
            <a:pPr lvl="4" marL="2160000" indent="-216000">
              <a:spcBef>
                <a:spcPts val="283"/>
              </a:spcBef>
              <a:buClr>
                <a:srgbClr val="000000"/>
              </a:buClr>
              <a:buSzPct val="45000"/>
              <a:buFont typeface="Wingdings" charset="2"/>
              <a:buChar char=""/>
            </a:pPr>
            <a:r>
              <a:rPr b="0" lang="en-US" sz="1800" spc="-1" strike="noStrike">
                <a:solidFill>
                  <a:srgbClr val="000000"/>
                </a:solidFill>
                <a:latin typeface="Arial"/>
              </a:rPr>
              <a:t>Fifth Outline Level</a:t>
            </a:r>
            <a:endParaRPr b="0" lang="en-US" sz="1800" spc="-1" strike="noStrike">
              <a:solidFill>
                <a:srgbClr val="000000"/>
              </a:solidFill>
              <a:latin typeface="Arial"/>
            </a:endParaRPr>
          </a:p>
          <a:p>
            <a:pPr lvl="5" marL="2592000" indent="-216000">
              <a:spcBef>
                <a:spcPts val="283"/>
              </a:spcBef>
              <a:buClr>
                <a:srgbClr val="000000"/>
              </a:buClr>
              <a:buSzPct val="45000"/>
              <a:buFont typeface="Wingdings" charset="2"/>
              <a:buChar char=""/>
            </a:pPr>
            <a:r>
              <a:rPr b="0" lang="en-US" sz="1800" spc="-1" strike="noStrike">
                <a:solidFill>
                  <a:srgbClr val="000000"/>
                </a:solidFill>
                <a:latin typeface="Arial"/>
              </a:rPr>
              <a:t>Sixth Outline Level</a:t>
            </a:r>
            <a:endParaRPr b="0" lang="en-US" sz="1800" spc="-1" strike="noStrike">
              <a:solidFill>
                <a:srgbClr val="000000"/>
              </a:solidFill>
              <a:latin typeface="Arial"/>
            </a:endParaRPr>
          </a:p>
          <a:p>
            <a:pPr lvl="6" marL="3024000" indent="-216000">
              <a:spcBef>
                <a:spcPts val="283"/>
              </a:spcBef>
              <a:buClr>
                <a:srgbClr val="000000"/>
              </a:buClr>
              <a:buSzPct val="45000"/>
              <a:buFont typeface="Wingdings" charset="2"/>
              <a:buChar char=""/>
            </a:pPr>
            <a:r>
              <a:rPr b="0" lang="en-US" sz="1800" spc="-1" strike="noStrike">
                <a:solidFill>
                  <a:srgbClr val="000000"/>
                </a:solidFill>
                <a:latin typeface="Arial"/>
              </a:rPr>
              <a:t>Seventh Outline Level</a:t>
            </a:r>
            <a:endParaRPr b="0" lang="en-US" sz="1800" spc="-1" strike="noStrike">
              <a:solidFill>
                <a:srgbClr val="000000"/>
              </a:solidFill>
              <a:latin typeface="Arial"/>
            </a:endParaRPr>
          </a:p>
        </p:txBody>
      </p:sp>
      <p:sp>
        <p:nvSpPr>
          <p:cNvPr id="23" name="PlaceHolder 4"/>
          <p:cNvSpPr>
            <a:spLocks noGrp="1"/>
          </p:cNvSpPr>
          <p:nvPr>
            <p:ph type="body"/>
          </p:nvPr>
        </p:nvSpPr>
        <p:spPr>
          <a:xfrm>
            <a:off x="502560" y="4172040"/>
            <a:ext cx="4416480" cy="2149200"/>
          </a:xfrm>
          <a:prstGeom prst="rect">
            <a:avLst/>
          </a:prstGeom>
          <a:noFill/>
          <a:ln w="0">
            <a:noFill/>
          </a:ln>
        </p:spPr>
        <p:txBody>
          <a:bodyPr lIns="0" rIns="0" tIns="0" bIns="0" anchor="t">
            <a:normAutofit fontScale="87222" lnSpcReduction="10000"/>
          </a:bodyPr>
          <a:p>
            <a:pPr marL="432000" indent="-324000">
              <a:spcBef>
                <a:spcPts val="1417"/>
              </a:spcBef>
              <a:buClr>
                <a:srgbClr val="000000"/>
              </a:buClr>
              <a:buSzPct val="45000"/>
              <a:buFont typeface="Wingdings" charset="2"/>
              <a:buChar char=""/>
            </a:pPr>
            <a:r>
              <a:rPr b="0" lang="en-US" sz="1800" spc="-1" strike="noStrike">
                <a:solidFill>
                  <a:srgbClr val="000000"/>
                </a:solidFill>
                <a:latin typeface="Arial"/>
              </a:rPr>
              <a:t>Click to edit the outline text format</a:t>
            </a:r>
            <a:endParaRPr b="0" lang="en-US" sz="1800" spc="-1" strike="noStrike">
              <a:solidFill>
                <a:srgbClr val="000000"/>
              </a:solidFill>
              <a:latin typeface="Arial"/>
            </a:endParaRPr>
          </a:p>
          <a:p>
            <a:pPr lvl="1" marL="864000" indent="-324000">
              <a:spcBef>
                <a:spcPts val="1134"/>
              </a:spcBef>
              <a:buClr>
                <a:srgbClr val="000000"/>
              </a:buClr>
              <a:buSzPct val="75000"/>
              <a:buFont typeface="Symbol" charset="2"/>
              <a:buChar char=""/>
            </a:pPr>
            <a:r>
              <a:rPr b="0" lang="en-US" sz="1800" spc="-1" strike="noStrike">
                <a:solidFill>
                  <a:srgbClr val="000000"/>
                </a:solidFill>
                <a:latin typeface="Arial"/>
              </a:rPr>
              <a:t>Second Outline Level</a:t>
            </a:r>
            <a:endParaRPr b="0" lang="en-US" sz="1800" spc="-1" strike="noStrike">
              <a:solidFill>
                <a:srgbClr val="000000"/>
              </a:solidFill>
              <a:latin typeface="Arial"/>
            </a:endParaRPr>
          </a:p>
          <a:p>
            <a:pPr lvl="2" marL="1296000" indent="-288000">
              <a:spcBef>
                <a:spcPts val="850"/>
              </a:spcBef>
              <a:buClr>
                <a:srgbClr val="000000"/>
              </a:buClr>
              <a:buSzPct val="45000"/>
              <a:buFont typeface="Wingdings" charset="2"/>
              <a:buChar char=""/>
            </a:pPr>
            <a:r>
              <a:rPr b="0" lang="en-US" sz="1800" spc="-1" strike="noStrike">
                <a:solidFill>
                  <a:srgbClr val="000000"/>
                </a:solidFill>
                <a:latin typeface="Arial"/>
              </a:rPr>
              <a:t>Third Outline Level</a:t>
            </a:r>
            <a:endParaRPr b="0" lang="en-US" sz="1800" spc="-1" strike="noStrike">
              <a:solidFill>
                <a:srgbClr val="000000"/>
              </a:solidFill>
              <a:latin typeface="Arial"/>
            </a:endParaRPr>
          </a:p>
          <a:p>
            <a:pPr lvl="3" marL="1728000" indent="-216000">
              <a:spcBef>
                <a:spcPts val="567"/>
              </a:spcBef>
              <a:buClr>
                <a:srgbClr val="000000"/>
              </a:buClr>
              <a:buSzPct val="75000"/>
              <a:buFont typeface="Symbol" charset="2"/>
              <a:buChar char=""/>
            </a:pPr>
            <a:r>
              <a:rPr b="0" lang="en-US" sz="1800" spc="-1" strike="noStrike">
                <a:solidFill>
                  <a:srgbClr val="000000"/>
                </a:solidFill>
                <a:latin typeface="Arial"/>
              </a:rPr>
              <a:t>Fourth Outline Level</a:t>
            </a:r>
            <a:endParaRPr b="0" lang="en-US" sz="1800" spc="-1" strike="noStrike">
              <a:solidFill>
                <a:srgbClr val="000000"/>
              </a:solidFill>
              <a:latin typeface="Arial"/>
            </a:endParaRPr>
          </a:p>
          <a:p>
            <a:pPr lvl="4" marL="2160000" indent="-216000">
              <a:spcBef>
                <a:spcPts val="283"/>
              </a:spcBef>
              <a:buClr>
                <a:srgbClr val="000000"/>
              </a:buClr>
              <a:buSzPct val="45000"/>
              <a:buFont typeface="Wingdings" charset="2"/>
              <a:buChar char=""/>
            </a:pPr>
            <a:r>
              <a:rPr b="0" lang="en-US" sz="1800" spc="-1" strike="noStrike">
                <a:solidFill>
                  <a:srgbClr val="000000"/>
                </a:solidFill>
                <a:latin typeface="Arial"/>
              </a:rPr>
              <a:t>Fifth Outline Level</a:t>
            </a:r>
            <a:endParaRPr b="0" lang="en-US" sz="1800" spc="-1" strike="noStrike">
              <a:solidFill>
                <a:srgbClr val="000000"/>
              </a:solidFill>
              <a:latin typeface="Arial"/>
            </a:endParaRPr>
          </a:p>
          <a:p>
            <a:pPr lvl="5" marL="2592000" indent="-216000">
              <a:spcBef>
                <a:spcPts val="283"/>
              </a:spcBef>
              <a:buClr>
                <a:srgbClr val="000000"/>
              </a:buClr>
              <a:buSzPct val="45000"/>
              <a:buFont typeface="Wingdings" charset="2"/>
              <a:buChar char=""/>
            </a:pPr>
            <a:r>
              <a:rPr b="0" lang="en-US" sz="1800" spc="-1" strike="noStrike">
                <a:solidFill>
                  <a:srgbClr val="000000"/>
                </a:solidFill>
                <a:latin typeface="Arial"/>
              </a:rPr>
              <a:t>Sixth Outline Level</a:t>
            </a:r>
            <a:endParaRPr b="0" lang="en-US" sz="1800" spc="-1" strike="noStrike">
              <a:solidFill>
                <a:srgbClr val="000000"/>
              </a:solidFill>
              <a:latin typeface="Arial"/>
            </a:endParaRPr>
          </a:p>
          <a:p>
            <a:pPr lvl="6" marL="3024000" indent="-216000">
              <a:spcBef>
                <a:spcPts val="283"/>
              </a:spcBef>
              <a:buClr>
                <a:srgbClr val="000000"/>
              </a:buClr>
              <a:buSzPct val="45000"/>
              <a:buFont typeface="Wingdings" charset="2"/>
              <a:buChar char=""/>
            </a:pPr>
            <a:r>
              <a:rPr b="0" lang="en-US" sz="1800" spc="-1" strike="noStrike">
                <a:solidFill>
                  <a:srgbClr val="000000"/>
                </a:solidFill>
                <a:latin typeface="Arial"/>
              </a:rPr>
              <a:t>Seventh Outline Level</a:t>
            </a:r>
            <a:endParaRPr b="0" lang="en-US" sz="1800" spc="-1" strike="noStrike">
              <a:solidFill>
                <a:srgbClr val="000000"/>
              </a:solidFill>
              <a:latin typeface="Arial"/>
            </a:endParaRPr>
          </a:p>
        </p:txBody>
      </p:sp>
      <p:sp>
        <p:nvSpPr>
          <p:cNvPr id="24" name="PlaceHolder 5"/>
          <p:cNvSpPr>
            <a:spLocks noGrp="1"/>
          </p:cNvSpPr>
          <p:nvPr>
            <p:ph type="body"/>
          </p:nvPr>
        </p:nvSpPr>
        <p:spPr>
          <a:xfrm>
            <a:off x="5140800" y="4172040"/>
            <a:ext cx="4416480" cy="2149200"/>
          </a:xfrm>
          <a:prstGeom prst="rect">
            <a:avLst/>
          </a:prstGeom>
          <a:noFill/>
          <a:ln w="0">
            <a:noFill/>
          </a:ln>
        </p:spPr>
        <p:txBody>
          <a:bodyPr lIns="0" rIns="0" tIns="0" bIns="0" anchor="t">
            <a:normAutofit fontScale="87222" lnSpcReduction="10000"/>
          </a:bodyPr>
          <a:p>
            <a:pPr marL="432000" indent="-324000">
              <a:spcBef>
                <a:spcPts val="1417"/>
              </a:spcBef>
              <a:buClr>
                <a:srgbClr val="000000"/>
              </a:buClr>
              <a:buSzPct val="45000"/>
              <a:buFont typeface="Wingdings" charset="2"/>
              <a:buChar char=""/>
            </a:pPr>
            <a:r>
              <a:rPr b="0" lang="en-US" sz="1800" spc="-1" strike="noStrike">
                <a:solidFill>
                  <a:srgbClr val="000000"/>
                </a:solidFill>
                <a:latin typeface="Arial"/>
              </a:rPr>
              <a:t>Click to edit the outline text format</a:t>
            </a:r>
            <a:endParaRPr b="0" lang="en-US" sz="1800" spc="-1" strike="noStrike">
              <a:solidFill>
                <a:srgbClr val="000000"/>
              </a:solidFill>
              <a:latin typeface="Arial"/>
            </a:endParaRPr>
          </a:p>
          <a:p>
            <a:pPr lvl="1" marL="864000" indent="-324000">
              <a:spcBef>
                <a:spcPts val="1134"/>
              </a:spcBef>
              <a:buClr>
                <a:srgbClr val="000000"/>
              </a:buClr>
              <a:buSzPct val="75000"/>
              <a:buFont typeface="Symbol" charset="2"/>
              <a:buChar char=""/>
            </a:pPr>
            <a:r>
              <a:rPr b="0" lang="en-US" sz="1800" spc="-1" strike="noStrike">
                <a:solidFill>
                  <a:srgbClr val="000000"/>
                </a:solidFill>
                <a:latin typeface="Arial"/>
              </a:rPr>
              <a:t>Second Outline Level</a:t>
            </a:r>
            <a:endParaRPr b="0" lang="en-US" sz="1800" spc="-1" strike="noStrike">
              <a:solidFill>
                <a:srgbClr val="000000"/>
              </a:solidFill>
              <a:latin typeface="Arial"/>
            </a:endParaRPr>
          </a:p>
          <a:p>
            <a:pPr lvl="2" marL="1296000" indent="-288000">
              <a:spcBef>
                <a:spcPts val="850"/>
              </a:spcBef>
              <a:buClr>
                <a:srgbClr val="000000"/>
              </a:buClr>
              <a:buSzPct val="45000"/>
              <a:buFont typeface="Wingdings" charset="2"/>
              <a:buChar char=""/>
            </a:pPr>
            <a:r>
              <a:rPr b="0" lang="en-US" sz="1800" spc="-1" strike="noStrike">
                <a:solidFill>
                  <a:srgbClr val="000000"/>
                </a:solidFill>
                <a:latin typeface="Arial"/>
              </a:rPr>
              <a:t>Third Outline Level</a:t>
            </a:r>
            <a:endParaRPr b="0" lang="en-US" sz="1800" spc="-1" strike="noStrike">
              <a:solidFill>
                <a:srgbClr val="000000"/>
              </a:solidFill>
              <a:latin typeface="Arial"/>
            </a:endParaRPr>
          </a:p>
          <a:p>
            <a:pPr lvl="3" marL="1728000" indent="-216000">
              <a:spcBef>
                <a:spcPts val="567"/>
              </a:spcBef>
              <a:buClr>
                <a:srgbClr val="000000"/>
              </a:buClr>
              <a:buSzPct val="75000"/>
              <a:buFont typeface="Symbol" charset="2"/>
              <a:buChar char=""/>
            </a:pPr>
            <a:r>
              <a:rPr b="0" lang="en-US" sz="1800" spc="-1" strike="noStrike">
                <a:solidFill>
                  <a:srgbClr val="000000"/>
                </a:solidFill>
                <a:latin typeface="Arial"/>
              </a:rPr>
              <a:t>Fourth Outline Level</a:t>
            </a:r>
            <a:endParaRPr b="0" lang="en-US" sz="1800" spc="-1" strike="noStrike">
              <a:solidFill>
                <a:srgbClr val="000000"/>
              </a:solidFill>
              <a:latin typeface="Arial"/>
            </a:endParaRPr>
          </a:p>
          <a:p>
            <a:pPr lvl="4" marL="2160000" indent="-216000">
              <a:spcBef>
                <a:spcPts val="283"/>
              </a:spcBef>
              <a:buClr>
                <a:srgbClr val="000000"/>
              </a:buClr>
              <a:buSzPct val="45000"/>
              <a:buFont typeface="Wingdings" charset="2"/>
              <a:buChar char=""/>
            </a:pPr>
            <a:r>
              <a:rPr b="0" lang="en-US" sz="1800" spc="-1" strike="noStrike">
                <a:solidFill>
                  <a:srgbClr val="000000"/>
                </a:solidFill>
                <a:latin typeface="Arial"/>
              </a:rPr>
              <a:t>Fifth Outline Level</a:t>
            </a:r>
            <a:endParaRPr b="0" lang="en-US" sz="1800" spc="-1" strike="noStrike">
              <a:solidFill>
                <a:srgbClr val="000000"/>
              </a:solidFill>
              <a:latin typeface="Arial"/>
            </a:endParaRPr>
          </a:p>
          <a:p>
            <a:pPr lvl="5" marL="2592000" indent="-216000">
              <a:spcBef>
                <a:spcPts val="283"/>
              </a:spcBef>
              <a:buClr>
                <a:srgbClr val="000000"/>
              </a:buClr>
              <a:buSzPct val="45000"/>
              <a:buFont typeface="Wingdings" charset="2"/>
              <a:buChar char=""/>
            </a:pPr>
            <a:r>
              <a:rPr b="0" lang="en-US" sz="1800" spc="-1" strike="noStrike">
                <a:solidFill>
                  <a:srgbClr val="000000"/>
                </a:solidFill>
                <a:latin typeface="Arial"/>
              </a:rPr>
              <a:t>Sixth Outline Level</a:t>
            </a:r>
            <a:endParaRPr b="0" lang="en-US" sz="1800" spc="-1" strike="noStrike">
              <a:solidFill>
                <a:srgbClr val="000000"/>
              </a:solidFill>
              <a:latin typeface="Arial"/>
            </a:endParaRPr>
          </a:p>
          <a:p>
            <a:pPr lvl="6" marL="3024000" indent="-216000">
              <a:spcBef>
                <a:spcPts val="283"/>
              </a:spcBef>
              <a:buClr>
                <a:srgbClr val="000000"/>
              </a:buClr>
              <a:buSzPct val="45000"/>
              <a:buFont typeface="Wingdings" charset="2"/>
              <a:buChar char=""/>
            </a:pPr>
            <a:r>
              <a:rPr b="0" lang="en-US" sz="1800" spc="-1" strike="noStrike">
                <a:solidFill>
                  <a:srgbClr val="000000"/>
                </a:solidFill>
                <a:latin typeface="Arial"/>
              </a:rPr>
              <a:t>Seventh Outline Level</a:t>
            </a:r>
            <a:endParaRPr b="0" lang="en-US" sz="1800" spc="-1" strike="noStrike">
              <a:solidFill>
                <a:srgbClr val="000000"/>
              </a:solidFill>
              <a:latin typeface="Arial"/>
            </a:endParaRPr>
          </a:p>
        </p:txBody>
      </p:sp>
      <p:sp>
        <p:nvSpPr>
          <p:cNvPr id="25" name="PlaceHolder 6"/>
          <p:cNvSpPr>
            <a:spLocks noGrp="1"/>
          </p:cNvSpPr>
          <p:nvPr>
            <p:ph type="ftr" idx="7"/>
          </p:nvPr>
        </p:nvSpPr>
        <p:spPr>
          <a:xfrm>
            <a:off x="3439440" y="7079400"/>
            <a:ext cx="3186720" cy="533880"/>
          </a:xfrm>
          <a:prstGeom prst="rect">
            <a:avLst/>
          </a:prstGeom>
          <a:noFill/>
          <a:ln w="0">
            <a:noFill/>
          </a:ln>
        </p:spPr>
        <p:txBody>
          <a:bodyPr lIns="0" rIns="0" tIns="0" bIns="0" anchor="t">
            <a:noAutofit/>
          </a:bodyPr>
          <a:lstStyle>
            <a:lvl1pPr indent="0" algn="ctr">
              <a:lnSpc>
                <a:spcPct val="100000"/>
              </a:lnSpc>
              <a:buNone/>
              <a:defRPr b="0" lang="en-US" sz="1400" spc="-1" strike="noStrike">
                <a:solidFill>
                  <a:srgbClr val="000000"/>
                </a:solidFill>
                <a:latin typeface="Times New Roman"/>
              </a:defRPr>
            </a:lvl1pPr>
          </a:lstStyle>
          <a:p>
            <a:pPr indent="0" algn="ctr">
              <a:lnSpc>
                <a:spcPct val="100000"/>
              </a:lnSpc>
              <a:buNone/>
            </a:pPr>
            <a:r>
              <a:rPr b="0" lang="en-US" sz="1400" spc="-1" strike="noStrike">
                <a:solidFill>
                  <a:srgbClr val="000000"/>
                </a:solidFill>
                <a:latin typeface="Times New Roman"/>
              </a:rPr>
              <a:t>&lt;footer&gt;</a:t>
            </a:r>
            <a:endParaRPr b="0" lang="en-US" sz="1400" spc="-1" strike="noStrike">
              <a:solidFill>
                <a:srgbClr val="000000"/>
              </a:solidFill>
              <a:latin typeface="Times New Roman"/>
            </a:endParaRPr>
          </a:p>
        </p:txBody>
      </p:sp>
      <p:sp>
        <p:nvSpPr>
          <p:cNvPr id="26" name="PlaceHolder 7"/>
          <p:cNvSpPr>
            <a:spLocks noGrp="1"/>
          </p:cNvSpPr>
          <p:nvPr>
            <p:ph type="sldNum" idx="8"/>
          </p:nvPr>
        </p:nvSpPr>
        <p:spPr>
          <a:xfrm>
            <a:off x="7211160" y="7079400"/>
            <a:ext cx="2342160" cy="533880"/>
          </a:xfrm>
          <a:prstGeom prst="rect">
            <a:avLst/>
          </a:prstGeom>
          <a:noFill/>
          <a:ln w="0">
            <a:noFill/>
          </a:ln>
        </p:spPr>
        <p:txBody>
          <a:bodyPr lIns="0" rIns="0" tIns="0" bIns="0" anchor="t">
            <a:noAutofit/>
          </a:bodyPr>
          <a:lstStyle>
            <a:lvl1pPr indent="0" algn="r">
              <a:lnSpc>
                <a:spcPct val="100000"/>
              </a:lnSpc>
              <a:buNone/>
              <a:defRPr b="0" lang="en-US" sz="1400" spc="-1" strike="noStrike">
                <a:solidFill>
                  <a:srgbClr val="000000"/>
                </a:solidFill>
                <a:latin typeface="Times New Roman"/>
              </a:defRPr>
            </a:lvl1pPr>
          </a:lstStyle>
          <a:p>
            <a:pPr indent="0" algn="r">
              <a:lnSpc>
                <a:spcPct val="100000"/>
              </a:lnSpc>
              <a:buNone/>
            </a:pPr>
            <a:fld id="{824725F3-115C-43FE-9268-25537829E1D7}" type="slidenum">
              <a:rPr b="0" lang="en-US" sz="1400" spc="-1" strike="noStrike">
                <a:solidFill>
                  <a:srgbClr val="000000"/>
                </a:solidFill>
                <a:latin typeface="Times New Roman"/>
              </a:rPr>
              <a:t>&lt;number&gt;</a:t>
            </a:fld>
            <a:endParaRPr b="0" lang="en-US" sz="1400" spc="-1" strike="noStrike">
              <a:solidFill>
                <a:srgbClr val="000000"/>
              </a:solidFill>
              <a:latin typeface="Times New Roman"/>
            </a:endParaRPr>
          </a:p>
        </p:txBody>
      </p:sp>
      <p:sp>
        <p:nvSpPr>
          <p:cNvPr id="27" name="PlaceHolder 8"/>
          <p:cNvSpPr>
            <a:spLocks noGrp="1"/>
          </p:cNvSpPr>
          <p:nvPr>
            <p:ph type="dt" idx="9"/>
          </p:nvPr>
        </p:nvSpPr>
        <p:spPr>
          <a:xfrm>
            <a:off x="502560" y="7079400"/>
            <a:ext cx="2342160" cy="533880"/>
          </a:xfrm>
          <a:prstGeom prst="rect">
            <a:avLst/>
          </a:prstGeom>
          <a:noFill/>
          <a:ln w="0">
            <a:noFill/>
          </a:ln>
        </p:spPr>
        <p:txBody>
          <a:bodyPr lIns="0" rIns="0" tIns="0" bIns="0" anchor="t">
            <a:noAutofit/>
          </a:bodyPr>
          <a:lstStyle>
            <a:lvl1pPr indent="0">
              <a:buNone/>
              <a:defRPr b="0" lang="en-US" sz="1400" spc="-1" strike="noStrike">
                <a:solidFill>
                  <a:srgbClr val="000000"/>
                </a:solidFill>
                <a:latin typeface="Times New Roman"/>
              </a:defRPr>
            </a:lvl1pPr>
          </a:lstStyle>
          <a:p>
            <a:pPr indent="0">
              <a:buNone/>
            </a:pPr>
            <a:r>
              <a:rPr b="0" lang="en-US" sz="1400" spc="-1" strike="noStrike">
                <a:solidFill>
                  <a:srgbClr val="000000"/>
                </a:solidFill>
                <a:latin typeface="Times New Roman"/>
              </a:rPr>
              <a:t>&lt;date/time&gt;</a:t>
            </a:r>
            <a:endParaRPr b="0" lang="en-US" sz="1400" spc="-1" strike="noStrike">
              <a:solidFill>
                <a:srgbClr val="000000"/>
              </a:solidFill>
              <a:latin typeface="Times New Roman"/>
            </a:endParaRPr>
          </a:p>
        </p:txBody>
      </p:sp>
    </p:spTree>
  </p:cSld>
  <p:clrMap bg1="lt1" bg2="lt2" tx1="dk1" tx2="dk2" accent1="accent1" accent2="accent2" accent3="accent3" accent4="accent4" accent5="accent5" accent6="accent6" hlink="hlink" folHlink="folHlink"/>
  <p:sldLayoutIdLst>
    <p:sldLayoutId id="2147483653" r:id="rId2"/>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3" name="PlaceHolder 1"/>
          <p:cNvSpPr>
            <a:spLocks noGrp="1"/>
          </p:cNvSpPr>
          <p:nvPr>
            <p:ph type="title"/>
          </p:nvPr>
        </p:nvSpPr>
        <p:spPr>
          <a:xfrm>
            <a:off x="502560" y="309600"/>
            <a:ext cx="9050400" cy="1296000"/>
          </a:xfrm>
          <a:prstGeom prst="rect">
            <a:avLst/>
          </a:prstGeom>
          <a:noFill/>
          <a:ln w="0">
            <a:noFill/>
          </a:ln>
        </p:spPr>
        <p:txBody>
          <a:bodyPr lIns="0" rIns="0" tIns="0" bIns="0" anchor="ctr">
            <a:noAutofit/>
          </a:bodyPr>
          <a:p>
            <a:pPr indent="0">
              <a:buNone/>
            </a:pPr>
            <a:r>
              <a:rPr b="0" lang="en-US" sz="1800" spc="-1" strike="noStrike">
                <a:solidFill>
                  <a:srgbClr val="000000"/>
                </a:solidFill>
                <a:latin typeface="Arial"/>
              </a:rPr>
              <a:t>Click to edit the title text format</a:t>
            </a:r>
            <a:endParaRPr b="0" lang="en-US" sz="1800" spc="-1" strike="noStrike">
              <a:solidFill>
                <a:srgbClr val="000000"/>
              </a:solidFill>
              <a:latin typeface="Arial"/>
            </a:endParaRPr>
          </a:p>
        </p:txBody>
      </p:sp>
      <p:sp>
        <p:nvSpPr>
          <p:cNvPr id="34" name="PlaceHolder 2"/>
          <p:cNvSpPr>
            <a:spLocks noGrp="1"/>
          </p:cNvSpPr>
          <p:nvPr>
            <p:ph type="body"/>
          </p:nvPr>
        </p:nvSpPr>
        <p:spPr>
          <a:xfrm>
            <a:off x="502560" y="1818000"/>
            <a:ext cx="2913840" cy="2149200"/>
          </a:xfrm>
          <a:prstGeom prst="rect">
            <a:avLst/>
          </a:prstGeom>
          <a:noFill/>
          <a:ln w="0">
            <a:noFill/>
          </a:ln>
        </p:spPr>
        <p:txBody>
          <a:bodyPr lIns="0" rIns="0" tIns="0" bIns="0" anchor="t">
            <a:normAutofit fontScale="21111"/>
          </a:bodyPr>
          <a:p>
            <a:pPr marL="432000" indent="-324000">
              <a:spcBef>
                <a:spcPts val="1417"/>
              </a:spcBef>
              <a:buClr>
                <a:srgbClr val="000000"/>
              </a:buClr>
              <a:buSzPct val="45000"/>
              <a:buFont typeface="Wingdings" charset="2"/>
              <a:buChar char=""/>
            </a:pPr>
            <a:r>
              <a:rPr b="0" lang="en-US" sz="1800" spc="-1" strike="noStrike">
                <a:solidFill>
                  <a:srgbClr val="000000"/>
                </a:solidFill>
                <a:latin typeface="Arial"/>
              </a:rPr>
              <a:t>Click to edit the outline text format</a:t>
            </a:r>
            <a:endParaRPr b="0" lang="en-US" sz="1800" spc="-1" strike="noStrike">
              <a:solidFill>
                <a:srgbClr val="000000"/>
              </a:solidFill>
              <a:latin typeface="Arial"/>
            </a:endParaRPr>
          </a:p>
          <a:p>
            <a:pPr lvl="1" marL="864000" indent="-324000">
              <a:spcBef>
                <a:spcPts val="1134"/>
              </a:spcBef>
              <a:buClr>
                <a:srgbClr val="000000"/>
              </a:buClr>
              <a:buSzPct val="75000"/>
              <a:buFont typeface="Symbol" charset="2"/>
              <a:buChar char=""/>
            </a:pPr>
            <a:r>
              <a:rPr b="0" lang="en-US" sz="1800" spc="-1" strike="noStrike">
                <a:solidFill>
                  <a:srgbClr val="000000"/>
                </a:solidFill>
                <a:latin typeface="Arial"/>
              </a:rPr>
              <a:t>Second Outline Level</a:t>
            </a:r>
            <a:endParaRPr b="0" lang="en-US" sz="1800" spc="-1" strike="noStrike">
              <a:solidFill>
                <a:srgbClr val="000000"/>
              </a:solidFill>
              <a:latin typeface="Arial"/>
            </a:endParaRPr>
          </a:p>
          <a:p>
            <a:pPr lvl="2" marL="1296000" indent="-288000">
              <a:spcBef>
                <a:spcPts val="850"/>
              </a:spcBef>
              <a:buClr>
                <a:srgbClr val="000000"/>
              </a:buClr>
              <a:buSzPct val="45000"/>
              <a:buFont typeface="Wingdings" charset="2"/>
              <a:buChar char=""/>
            </a:pPr>
            <a:r>
              <a:rPr b="0" lang="en-US" sz="1800" spc="-1" strike="noStrike">
                <a:solidFill>
                  <a:srgbClr val="000000"/>
                </a:solidFill>
                <a:latin typeface="Arial"/>
              </a:rPr>
              <a:t>Third Outline Level</a:t>
            </a:r>
            <a:endParaRPr b="0" lang="en-US" sz="1800" spc="-1" strike="noStrike">
              <a:solidFill>
                <a:srgbClr val="000000"/>
              </a:solidFill>
              <a:latin typeface="Arial"/>
            </a:endParaRPr>
          </a:p>
          <a:p>
            <a:pPr lvl="3" marL="1728000" indent="-216000">
              <a:spcBef>
                <a:spcPts val="567"/>
              </a:spcBef>
              <a:buClr>
                <a:srgbClr val="000000"/>
              </a:buClr>
              <a:buSzPct val="75000"/>
              <a:buFont typeface="Symbol" charset="2"/>
              <a:buChar char=""/>
            </a:pPr>
            <a:r>
              <a:rPr b="0" lang="en-US" sz="1800" spc="-1" strike="noStrike">
                <a:solidFill>
                  <a:srgbClr val="000000"/>
                </a:solidFill>
                <a:latin typeface="Arial"/>
              </a:rPr>
              <a:t>Fourth Outline Level</a:t>
            </a:r>
            <a:endParaRPr b="0" lang="en-US" sz="1800" spc="-1" strike="noStrike">
              <a:solidFill>
                <a:srgbClr val="000000"/>
              </a:solidFill>
              <a:latin typeface="Arial"/>
            </a:endParaRPr>
          </a:p>
          <a:p>
            <a:pPr lvl="4" marL="2160000" indent="-216000">
              <a:spcBef>
                <a:spcPts val="283"/>
              </a:spcBef>
              <a:buClr>
                <a:srgbClr val="000000"/>
              </a:buClr>
              <a:buSzPct val="45000"/>
              <a:buFont typeface="Wingdings" charset="2"/>
              <a:buChar char=""/>
            </a:pPr>
            <a:r>
              <a:rPr b="0" lang="en-US" sz="1800" spc="-1" strike="noStrike">
                <a:solidFill>
                  <a:srgbClr val="000000"/>
                </a:solidFill>
                <a:latin typeface="Arial"/>
              </a:rPr>
              <a:t>Fifth Outline Level</a:t>
            </a:r>
            <a:endParaRPr b="0" lang="en-US" sz="1800" spc="-1" strike="noStrike">
              <a:solidFill>
                <a:srgbClr val="000000"/>
              </a:solidFill>
              <a:latin typeface="Arial"/>
            </a:endParaRPr>
          </a:p>
          <a:p>
            <a:pPr lvl="5" marL="2592000" indent="-216000">
              <a:spcBef>
                <a:spcPts val="283"/>
              </a:spcBef>
              <a:buClr>
                <a:srgbClr val="000000"/>
              </a:buClr>
              <a:buSzPct val="45000"/>
              <a:buFont typeface="Wingdings" charset="2"/>
              <a:buChar char=""/>
            </a:pPr>
            <a:r>
              <a:rPr b="0" lang="en-US" sz="1800" spc="-1" strike="noStrike">
                <a:solidFill>
                  <a:srgbClr val="000000"/>
                </a:solidFill>
                <a:latin typeface="Arial"/>
              </a:rPr>
              <a:t>Sixth Outline Level</a:t>
            </a:r>
            <a:endParaRPr b="0" lang="en-US" sz="1800" spc="-1" strike="noStrike">
              <a:solidFill>
                <a:srgbClr val="000000"/>
              </a:solidFill>
              <a:latin typeface="Arial"/>
            </a:endParaRPr>
          </a:p>
          <a:p>
            <a:pPr lvl="6" marL="3024000" indent="-216000">
              <a:spcBef>
                <a:spcPts val="283"/>
              </a:spcBef>
              <a:buClr>
                <a:srgbClr val="000000"/>
              </a:buClr>
              <a:buSzPct val="45000"/>
              <a:buFont typeface="Wingdings" charset="2"/>
              <a:buChar char=""/>
            </a:pPr>
            <a:r>
              <a:rPr b="0" lang="en-US" sz="1800" spc="-1" strike="noStrike">
                <a:solidFill>
                  <a:srgbClr val="000000"/>
                </a:solidFill>
                <a:latin typeface="Arial"/>
              </a:rPr>
              <a:t>Seventh Outline Level</a:t>
            </a:r>
            <a:endParaRPr b="0" lang="en-US" sz="1800" spc="-1" strike="noStrike">
              <a:solidFill>
                <a:srgbClr val="000000"/>
              </a:solidFill>
              <a:latin typeface="Arial"/>
            </a:endParaRPr>
          </a:p>
        </p:txBody>
      </p:sp>
      <p:sp>
        <p:nvSpPr>
          <p:cNvPr id="35" name="PlaceHolder 3"/>
          <p:cNvSpPr>
            <a:spLocks noGrp="1"/>
          </p:cNvSpPr>
          <p:nvPr>
            <p:ph type="body"/>
          </p:nvPr>
        </p:nvSpPr>
        <p:spPr>
          <a:xfrm>
            <a:off x="3562920" y="1818000"/>
            <a:ext cx="2913840" cy="2149200"/>
          </a:xfrm>
          <a:prstGeom prst="rect">
            <a:avLst/>
          </a:prstGeom>
          <a:noFill/>
          <a:ln w="0">
            <a:noFill/>
          </a:ln>
        </p:spPr>
        <p:txBody>
          <a:bodyPr lIns="0" rIns="0" tIns="0" bIns="0" anchor="t">
            <a:normAutofit fontScale="21111"/>
          </a:bodyPr>
          <a:p>
            <a:pPr marL="432000" indent="-324000">
              <a:spcBef>
                <a:spcPts val="1417"/>
              </a:spcBef>
              <a:buClr>
                <a:srgbClr val="000000"/>
              </a:buClr>
              <a:buSzPct val="45000"/>
              <a:buFont typeface="Wingdings" charset="2"/>
              <a:buChar char=""/>
            </a:pPr>
            <a:r>
              <a:rPr b="0" lang="en-US" sz="1800" spc="-1" strike="noStrike">
                <a:solidFill>
                  <a:srgbClr val="000000"/>
                </a:solidFill>
                <a:latin typeface="Arial"/>
              </a:rPr>
              <a:t>Click to edit the outline text format</a:t>
            </a:r>
            <a:endParaRPr b="0" lang="en-US" sz="1800" spc="-1" strike="noStrike">
              <a:solidFill>
                <a:srgbClr val="000000"/>
              </a:solidFill>
              <a:latin typeface="Arial"/>
            </a:endParaRPr>
          </a:p>
          <a:p>
            <a:pPr lvl="1" marL="864000" indent="-324000">
              <a:spcBef>
                <a:spcPts val="1134"/>
              </a:spcBef>
              <a:buClr>
                <a:srgbClr val="000000"/>
              </a:buClr>
              <a:buSzPct val="75000"/>
              <a:buFont typeface="Symbol" charset="2"/>
              <a:buChar char=""/>
            </a:pPr>
            <a:r>
              <a:rPr b="0" lang="en-US" sz="1800" spc="-1" strike="noStrike">
                <a:solidFill>
                  <a:srgbClr val="000000"/>
                </a:solidFill>
                <a:latin typeface="Arial"/>
              </a:rPr>
              <a:t>Second Outline Level</a:t>
            </a:r>
            <a:endParaRPr b="0" lang="en-US" sz="1800" spc="-1" strike="noStrike">
              <a:solidFill>
                <a:srgbClr val="000000"/>
              </a:solidFill>
              <a:latin typeface="Arial"/>
            </a:endParaRPr>
          </a:p>
          <a:p>
            <a:pPr lvl="2" marL="1296000" indent="-288000">
              <a:spcBef>
                <a:spcPts val="850"/>
              </a:spcBef>
              <a:buClr>
                <a:srgbClr val="000000"/>
              </a:buClr>
              <a:buSzPct val="45000"/>
              <a:buFont typeface="Wingdings" charset="2"/>
              <a:buChar char=""/>
            </a:pPr>
            <a:r>
              <a:rPr b="0" lang="en-US" sz="1800" spc="-1" strike="noStrike">
                <a:solidFill>
                  <a:srgbClr val="000000"/>
                </a:solidFill>
                <a:latin typeface="Arial"/>
              </a:rPr>
              <a:t>Third Outline Level</a:t>
            </a:r>
            <a:endParaRPr b="0" lang="en-US" sz="1800" spc="-1" strike="noStrike">
              <a:solidFill>
                <a:srgbClr val="000000"/>
              </a:solidFill>
              <a:latin typeface="Arial"/>
            </a:endParaRPr>
          </a:p>
          <a:p>
            <a:pPr lvl="3" marL="1728000" indent="-216000">
              <a:spcBef>
                <a:spcPts val="567"/>
              </a:spcBef>
              <a:buClr>
                <a:srgbClr val="000000"/>
              </a:buClr>
              <a:buSzPct val="75000"/>
              <a:buFont typeface="Symbol" charset="2"/>
              <a:buChar char=""/>
            </a:pPr>
            <a:r>
              <a:rPr b="0" lang="en-US" sz="1800" spc="-1" strike="noStrike">
                <a:solidFill>
                  <a:srgbClr val="000000"/>
                </a:solidFill>
                <a:latin typeface="Arial"/>
              </a:rPr>
              <a:t>Fourth Outline Level</a:t>
            </a:r>
            <a:endParaRPr b="0" lang="en-US" sz="1800" spc="-1" strike="noStrike">
              <a:solidFill>
                <a:srgbClr val="000000"/>
              </a:solidFill>
              <a:latin typeface="Arial"/>
            </a:endParaRPr>
          </a:p>
          <a:p>
            <a:pPr lvl="4" marL="2160000" indent="-216000">
              <a:spcBef>
                <a:spcPts val="283"/>
              </a:spcBef>
              <a:buClr>
                <a:srgbClr val="000000"/>
              </a:buClr>
              <a:buSzPct val="45000"/>
              <a:buFont typeface="Wingdings" charset="2"/>
              <a:buChar char=""/>
            </a:pPr>
            <a:r>
              <a:rPr b="0" lang="en-US" sz="1800" spc="-1" strike="noStrike">
                <a:solidFill>
                  <a:srgbClr val="000000"/>
                </a:solidFill>
                <a:latin typeface="Arial"/>
              </a:rPr>
              <a:t>Fifth Outline Level</a:t>
            </a:r>
            <a:endParaRPr b="0" lang="en-US" sz="1800" spc="-1" strike="noStrike">
              <a:solidFill>
                <a:srgbClr val="000000"/>
              </a:solidFill>
              <a:latin typeface="Arial"/>
            </a:endParaRPr>
          </a:p>
          <a:p>
            <a:pPr lvl="5" marL="2592000" indent="-216000">
              <a:spcBef>
                <a:spcPts val="283"/>
              </a:spcBef>
              <a:buClr>
                <a:srgbClr val="000000"/>
              </a:buClr>
              <a:buSzPct val="45000"/>
              <a:buFont typeface="Wingdings" charset="2"/>
              <a:buChar char=""/>
            </a:pPr>
            <a:r>
              <a:rPr b="0" lang="en-US" sz="1800" spc="-1" strike="noStrike">
                <a:solidFill>
                  <a:srgbClr val="000000"/>
                </a:solidFill>
                <a:latin typeface="Arial"/>
              </a:rPr>
              <a:t>Sixth Outline Level</a:t>
            </a:r>
            <a:endParaRPr b="0" lang="en-US" sz="1800" spc="-1" strike="noStrike">
              <a:solidFill>
                <a:srgbClr val="000000"/>
              </a:solidFill>
              <a:latin typeface="Arial"/>
            </a:endParaRPr>
          </a:p>
          <a:p>
            <a:pPr lvl="6" marL="3024000" indent="-216000">
              <a:spcBef>
                <a:spcPts val="283"/>
              </a:spcBef>
              <a:buClr>
                <a:srgbClr val="000000"/>
              </a:buClr>
              <a:buSzPct val="45000"/>
              <a:buFont typeface="Wingdings" charset="2"/>
              <a:buChar char=""/>
            </a:pPr>
            <a:r>
              <a:rPr b="0" lang="en-US" sz="1800" spc="-1" strike="noStrike">
                <a:solidFill>
                  <a:srgbClr val="000000"/>
                </a:solidFill>
                <a:latin typeface="Arial"/>
              </a:rPr>
              <a:t>Seventh Outline Level</a:t>
            </a:r>
            <a:endParaRPr b="0" lang="en-US" sz="1800" spc="-1" strike="noStrike">
              <a:solidFill>
                <a:srgbClr val="000000"/>
              </a:solidFill>
              <a:latin typeface="Arial"/>
            </a:endParaRPr>
          </a:p>
        </p:txBody>
      </p:sp>
      <p:sp>
        <p:nvSpPr>
          <p:cNvPr id="36" name="PlaceHolder 4"/>
          <p:cNvSpPr>
            <a:spLocks noGrp="1"/>
          </p:cNvSpPr>
          <p:nvPr>
            <p:ph type="body"/>
          </p:nvPr>
        </p:nvSpPr>
        <p:spPr>
          <a:xfrm>
            <a:off x="6623280" y="1818000"/>
            <a:ext cx="2913840" cy="2149200"/>
          </a:xfrm>
          <a:prstGeom prst="rect">
            <a:avLst/>
          </a:prstGeom>
          <a:noFill/>
          <a:ln w="0">
            <a:noFill/>
          </a:ln>
        </p:spPr>
        <p:txBody>
          <a:bodyPr lIns="0" rIns="0" tIns="0" bIns="0" anchor="t">
            <a:normAutofit fontScale="21111"/>
          </a:bodyPr>
          <a:p>
            <a:pPr marL="432000" indent="-324000">
              <a:spcBef>
                <a:spcPts val="1417"/>
              </a:spcBef>
              <a:buClr>
                <a:srgbClr val="000000"/>
              </a:buClr>
              <a:buSzPct val="45000"/>
              <a:buFont typeface="Wingdings" charset="2"/>
              <a:buChar char=""/>
            </a:pPr>
            <a:r>
              <a:rPr b="0" lang="en-US" sz="1800" spc="-1" strike="noStrike">
                <a:solidFill>
                  <a:srgbClr val="000000"/>
                </a:solidFill>
                <a:latin typeface="Arial"/>
              </a:rPr>
              <a:t>Click to edit the outline text format</a:t>
            </a:r>
            <a:endParaRPr b="0" lang="en-US" sz="1800" spc="-1" strike="noStrike">
              <a:solidFill>
                <a:srgbClr val="000000"/>
              </a:solidFill>
              <a:latin typeface="Arial"/>
            </a:endParaRPr>
          </a:p>
          <a:p>
            <a:pPr lvl="1" marL="864000" indent="-324000">
              <a:spcBef>
                <a:spcPts val="1134"/>
              </a:spcBef>
              <a:buClr>
                <a:srgbClr val="000000"/>
              </a:buClr>
              <a:buSzPct val="75000"/>
              <a:buFont typeface="Symbol" charset="2"/>
              <a:buChar char=""/>
            </a:pPr>
            <a:r>
              <a:rPr b="0" lang="en-US" sz="1800" spc="-1" strike="noStrike">
                <a:solidFill>
                  <a:srgbClr val="000000"/>
                </a:solidFill>
                <a:latin typeface="Arial"/>
              </a:rPr>
              <a:t>Second Outline Level</a:t>
            </a:r>
            <a:endParaRPr b="0" lang="en-US" sz="1800" spc="-1" strike="noStrike">
              <a:solidFill>
                <a:srgbClr val="000000"/>
              </a:solidFill>
              <a:latin typeface="Arial"/>
            </a:endParaRPr>
          </a:p>
          <a:p>
            <a:pPr lvl="2" marL="1296000" indent="-288000">
              <a:spcBef>
                <a:spcPts val="850"/>
              </a:spcBef>
              <a:buClr>
                <a:srgbClr val="000000"/>
              </a:buClr>
              <a:buSzPct val="45000"/>
              <a:buFont typeface="Wingdings" charset="2"/>
              <a:buChar char=""/>
            </a:pPr>
            <a:r>
              <a:rPr b="0" lang="en-US" sz="1800" spc="-1" strike="noStrike">
                <a:solidFill>
                  <a:srgbClr val="000000"/>
                </a:solidFill>
                <a:latin typeface="Arial"/>
              </a:rPr>
              <a:t>Third Outline Level</a:t>
            </a:r>
            <a:endParaRPr b="0" lang="en-US" sz="1800" spc="-1" strike="noStrike">
              <a:solidFill>
                <a:srgbClr val="000000"/>
              </a:solidFill>
              <a:latin typeface="Arial"/>
            </a:endParaRPr>
          </a:p>
          <a:p>
            <a:pPr lvl="3" marL="1728000" indent="-216000">
              <a:spcBef>
                <a:spcPts val="567"/>
              </a:spcBef>
              <a:buClr>
                <a:srgbClr val="000000"/>
              </a:buClr>
              <a:buSzPct val="75000"/>
              <a:buFont typeface="Symbol" charset="2"/>
              <a:buChar char=""/>
            </a:pPr>
            <a:r>
              <a:rPr b="0" lang="en-US" sz="1800" spc="-1" strike="noStrike">
                <a:solidFill>
                  <a:srgbClr val="000000"/>
                </a:solidFill>
                <a:latin typeface="Arial"/>
              </a:rPr>
              <a:t>Fourth Outline Level</a:t>
            </a:r>
            <a:endParaRPr b="0" lang="en-US" sz="1800" spc="-1" strike="noStrike">
              <a:solidFill>
                <a:srgbClr val="000000"/>
              </a:solidFill>
              <a:latin typeface="Arial"/>
            </a:endParaRPr>
          </a:p>
          <a:p>
            <a:pPr lvl="4" marL="2160000" indent="-216000">
              <a:spcBef>
                <a:spcPts val="283"/>
              </a:spcBef>
              <a:buClr>
                <a:srgbClr val="000000"/>
              </a:buClr>
              <a:buSzPct val="45000"/>
              <a:buFont typeface="Wingdings" charset="2"/>
              <a:buChar char=""/>
            </a:pPr>
            <a:r>
              <a:rPr b="0" lang="en-US" sz="1800" spc="-1" strike="noStrike">
                <a:solidFill>
                  <a:srgbClr val="000000"/>
                </a:solidFill>
                <a:latin typeface="Arial"/>
              </a:rPr>
              <a:t>Fifth Outline Level</a:t>
            </a:r>
            <a:endParaRPr b="0" lang="en-US" sz="1800" spc="-1" strike="noStrike">
              <a:solidFill>
                <a:srgbClr val="000000"/>
              </a:solidFill>
              <a:latin typeface="Arial"/>
            </a:endParaRPr>
          </a:p>
          <a:p>
            <a:pPr lvl="5" marL="2592000" indent="-216000">
              <a:spcBef>
                <a:spcPts val="283"/>
              </a:spcBef>
              <a:buClr>
                <a:srgbClr val="000000"/>
              </a:buClr>
              <a:buSzPct val="45000"/>
              <a:buFont typeface="Wingdings" charset="2"/>
              <a:buChar char=""/>
            </a:pPr>
            <a:r>
              <a:rPr b="0" lang="en-US" sz="1800" spc="-1" strike="noStrike">
                <a:solidFill>
                  <a:srgbClr val="000000"/>
                </a:solidFill>
                <a:latin typeface="Arial"/>
              </a:rPr>
              <a:t>Sixth Outline Level</a:t>
            </a:r>
            <a:endParaRPr b="0" lang="en-US" sz="1800" spc="-1" strike="noStrike">
              <a:solidFill>
                <a:srgbClr val="000000"/>
              </a:solidFill>
              <a:latin typeface="Arial"/>
            </a:endParaRPr>
          </a:p>
          <a:p>
            <a:pPr lvl="6" marL="3024000" indent="-216000">
              <a:spcBef>
                <a:spcPts val="283"/>
              </a:spcBef>
              <a:buClr>
                <a:srgbClr val="000000"/>
              </a:buClr>
              <a:buSzPct val="45000"/>
              <a:buFont typeface="Wingdings" charset="2"/>
              <a:buChar char=""/>
            </a:pPr>
            <a:r>
              <a:rPr b="0" lang="en-US" sz="1800" spc="-1" strike="noStrike">
                <a:solidFill>
                  <a:srgbClr val="000000"/>
                </a:solidFill>
                <a:latin typeface="Arial"/>
              </a:rPr>
              <a:t>Seventh Outline Level</a:t>
            </a:r>
            <a:endParaRPr b="0" lang="en-US" sz="1800" spc="-1" strike="noStrike">
              <a:solidFill>
                <a:srgbClr val="000000"/>
              </a:solidFill>
              <a:latin typeface="Arial"/>
            </a:endParaRPr>
          </a:p>
        </p:txBody>
      </p:sp>
      <p:sp>
        <p:nvSpPr>
          <p:cNvPr id="37" name="PlaceHolder 5"/>
          <p:cNvSpPr>
            <a:spLocks noGrp="1"/>
          </p:cNvSpPr>
          <p:nvPr>
            <p:ph type="body"/>
          </p:nvPr>
        </p:nvSpPr>
        <p:spPr>
          <a:xfrm>
            <a:off x="502560" y="4172040"/>
            <a:ext cx="2913840" cy="2149200"/>
          </a:xfrm>
          <a:prstGeom prst="rect">
            <a:avLst/>
          </a:prstGeom>
          <a:noFill/>
          <a:ln w="0">
            <a:noFill/>
          </a:ln>
        </p:spPr>
        <p:txBody>
          <a:bodyPr lIns="0" rIns="0" tIns="0" bIns="0" anchor="t">
            <a:normAutofit fontScale="21111"/>
          </a:bodyPr>
          <a:p>
            <a:pPr marL="432000" indent="-324000">
              <a:spcBef>
                <a:spcPts val="1417"/>
              </a:spcBef>
              <a:buClr>
                <a:srgbClr val="000000"/>
              </a:buClr>
              <a:buSzPct val="45000"/>
              <a:buFont typeface="Wingdings" charset="2"/>
              <a:buChar char=""/>
            </a:pPr>
            <a:r>
              <a:rPr b="0" lang="en-US" sz="1800" spc="-1" strike="noStrike">
                <a:solidFill>
                  <a:srgbClr val="000000"/>
                </a:solidFill>
                <a:latin typeface="Arial"/>
              </a:rPr>
              <a:t>Click to edit the outline text format</a:t>
            </a:r>
            <a:endParaRPr b="0" lang="en-US" sz="1800" spc="-1" strike="noStrike">
              <a:solidFill>
                <a:srgbClr val="000000"/>
              </a:solidFill>
              <a:latin typeface="Arial"/>
            </a:endParaRPr>
          </a:p>
          <a:p>
            <a:pPr lvl="1" marL="864000" indent="-324000">
              <a:spcBef>
                <a:spcPts val="1134"/>
              </a:spcBef>
              <a:buClr>
                <a:srgbClr val="000000"/>
              </a:buClr>
              <a:buSzPct val="75000"/>
              <a:buFont typeface="Symbol" charset="2"/>
              <a:buChar char=""/>
            </a:pPr>
            <a:r>
              <a:rPr b="0" lang="en-US" sz="1800" spc="-1" strike="noStrike">
                <a:solidFill>
                  <a:srgbClr val="000000"/>
                </a:solidFill>
                <a:latin typeface="Arial"/>
              </a:rPr>
              <a:t>Second Outline Level</a:t>
            </a:r>
            <a:endParaRPr b="0" lang="en-US" sz="1800" spc="-1" strike="noStrike">
              <a:solidFill>
                <a:srgbClr val="000000"/>
              </a:solidFill>
              <a:latin typeface="Arial"/>
            </a:endParaRPr>
          </a:p>
          <a:p>
            <a:pPr lvl="2" marL="1296000" indent="-288000">
              <a:spcBef>
                <a:spcPts val="850"/>
              </a:spcBef>
              <a:buClr>
                <a:srgbClr val="000000"/>
              </a:buClr>
              <a:buSzPct val="45000"/>
              <a:buFont typeface="Wingdings" charset="2"/>
              <a:buChar char=""/>
            </a:pPr>
            <a:r>
              <a:rPr b="0" lang="en-US" sz="1800" spc="-1" strike="noStrike">
                <a:solidFill>
                  <a:srgbClr val="000000"/>
                </a:solidFill>
                <a:latin typeface="Arial"/>
              </a:rPr>
              <a:t>Third Outline Level</a:t>
            </a:r>
            <a:endParaRPr b="0" lang="en-US" sz="1800" spc="-1" strike="noStrike">
              <a:solidFill>
                <a:srgbClr val="000000"/>
              </a:solidFill>
              <a:latin typeface="Arial"/>
            </a:endParaRPr>
          </a:p>
          <a:p>
            <a:pPr lvl="3" marL="1728000" indent="-216000">
              <a:spcBef>
                <a:spcPts val="567"/>
              </a:spcBef>
              <a:buClr>
                <a:srgbClr val="000000"/>
              </a:buClr>
              <a:buSzPct val="75000"/>
              <a:buFont typeface="Symbol" charset="2"/>
              <a:buChar char=""/>
            </a:pPr>
            <a:r>
              <a:rPr b="0" lang="en-US" sz="1800" spc="-1" strike="noStrike">
                <a:solidFill>
                  <a:srgbClr val="000000"/>
                </a:solidFill>
                <a:latin typeface="Arial"/>
              </a:rPr>
              <a:t>Fourth Outline Level</a:t>
            </a:r>
            <a:endParaRPr b="0" lang="en-US" sz="1800" spc="-1" strike="noStrike">
              <a:solidFill>
                <a:srgbClr val="000000"/>
              </a:solidFill>
              <a:latin typeface="Arial"/>
            </a:endParaRPr>
          </a:p>
          <a:p>
            <a:pPr lvl="4" marL="2160000" indent="-216000">
              <a:spcBef>
                <a:spcPts val="283"/>
              </a:spcBef>
              <a:buClr>
                <a:srgbClr val="000000"/>
              </a:buClr>
              <a:buSzPct val="45000"/>
              <a:buFont typeface="Wingdings" charset="2"/>
              <a:buChar char=""/>
            </a:pPr>
            <a:r>
              <a:rPr b="0" lang="en-US" sz="1800" spc="-1" strike="noStrike">
                <a:solidFill>
                  <a:srgbClr val="000000"/>
                </a:solidFill>
                <a:latin typeface="Arial"/>
              </a:rPr>
              <a:t>Fifth Outline Level</a:t>
            </a:r>
            <a:endParaRPr b="0" lang="en-US" sz="1800" spc="-1" strike="noStrike">
              <a:solidFill>
                <a:srgbClr val="000000"/>
              </a:solidFill>
              <a:latin typeface="Arial"/>
            </a:endParaRPr>
          </a:p>
          <a:p>
            <a:pPr lvl="5" marL="2592000" indent="-216000">
              <a:spcBef>
                <a:spcPts val="283"/>
              </a:spcBef>
              <a:buClr>
                <a:srgbClr val="000000"/>
              </a:buClr>
              <a:buSzPct val="45000"/>
              <a:buFont typeface="Wingdings" charset="2"/>
              <a:buChar char=""/>
            </a:pPr>
            <a:r>
              <a:rPr b="0" lang="en-US" sz="1800" spc="-1" strike="noStrike">
                <a:solidFill>
                  <a:srgbClr val="000000"/>
                </a:solidFill>
                <a:latin typeface="Arial"/>
              </a:rPr>
              <a:t>Sixth Outline Level</a:t>
            </a:r>
            <a:endParaRPr b="0" lang="en-US" sz="1800" spc="-1" strike="noStrike">
              <a:solidFill>
                <a:srgbClr val="000000"/>
              </a:solidFill>
              <a:latin typeface="Arial"/>
            </a:endParaRPr>
          </a:p>
          <a:p>
            <a:pPr lvl="6" marL="3024000" indent="-216000">
              <a:spcBef>
                <a:spcPts val="283"/>
              </a:spcBef>
              <a:buClr>
                <a:srgbClr val="000000"/>
              </a:buClr>
              <a:buSzPct val="45000"/>
              <a:buFont typeface="Wingdings" charset="2"/>
              <a:buChar char=""/>
            </a:pPr>
            <a:r>
              <a:rPr b="0" lang="en-US" sz="1800" spc="-1" strike="noStrike">
                <a:solidFill>
                  <a:srgbClr val="000000"/>
                </a:solidFill>
                <a:latin typeface="Arial"/>
              </a:rPr>
              <a:t>Seventh Outline Level</a:t>
            </a:r>
            <a:endParaRPr b="0" lang="en-US" sz="1800" spc="-1" strike="noStrike">
              <a:solidFill>
                <a:srgbClr val="000000"/>
              </a:solidFill>
              <a:latin typeface="Arial"/>
            </a:endParaRPr>
          </a:p>
        </p:txBody>
      </p:sp>
      <p:sp>
        <p:nvSpPr>
          <p:cNvPr id="38" name="PlaceHolder 6"/>
          <p:cNvSpPr>
            <a:spLocks noGrp="1"/>
          </p:cNvSpPr>
          <p:nvPr>
            <p:ph type="body"/>
          </p:nvPr>
        </p:nvSpPr>
        <p:spPr>
          <a:xfrm>
            <a:off x="3562920" y="4172040"/>
            <a:ext cx="2913840" cy="2149200"/>
          </a:xfrm>
          <a:prstGeom prst="rect">
            <a:avLst/>
          </a:prstGeom>
          <a:noFill/>
          <a:ln w="0">
            <a:noFill/>
          </a:ln>
        </p:spPr>
        <p:txBody>
          <a:bodyPr lIns="0" rIns="0" tIns="0" bIns="0" anchor="t">
            <a:normAutofit fontScale="21111"/>
          </a:bodyPr>
          <a:p>
            <a:pPr marL="432000" indent="-324000">
              <a:spcBef>
                <a:spcPts val="1417"/>
              </a:spcBef>
              <a:buClr>
                <a:srgbClr val="000000"/>
              </a:buClr>
              <a:buSzPct val="45000"/>
              <a:buFont typeface="Wingdings" charset="2"/>
              <a:buChar char=""/>
            </a:pPr>
            <a:r>
              <a:rPr b="0" lang="en-US" sz="1800" spc="-1" strike="noStrike">
                <a:solidFill>
                  <a:srgbClr val="000000"/>
                </a:solidFill>
                <a:latin typeface="Arial"/>
              </a:rPr>
              <a:t>Click to edit the outline text format</a:t>
            </a:r>
            <a:endParaRPr b="0" lang="en-US" sz="1800" spc="-1" strike="noStrike">
              <a:solidFill>
                <a:srgbClr val="000000"/>
              </a:solidFill>
              <a:latin typeface="Arial"/>
            </a:endParaRPr>
          </a:p>
          <a:p>
            <a:pPr lvl="1" marL="864000" indent="-324000">
              <a:spcBef>
                <a:spcPts val="1134"/>
              </a:spcBef>
              <a:buClr>
                <a:srgbClr val="000000"/>
              </a:buClr>
              <a:buSzPct val="75000"/>
              <a:buFont typeface="Symbol" charset="2"/>
              <a:buChar char=""/>
            </a:pPr>
            <a:r>
              <a:rPr b="0" lang="en-US" sz="1800" spc="-1" strike="noStrike">
                <a:solidFill>
                  <a:srgbClr val="000000"/>
                </a:solidFill>
                <a:latin typeface="Arial"/>
              </a:rPr>
              <a:t>Second Outline Level</a:t>
            </a:r>
            <a:endParaRPr b="0" lang="en-US" sz="1800" spc="-1" strike="noStrike">
              <a:solidFill>
                <a:srgbClr val="000000"/>
              </a:solidFill>
              <a:latin typeface="Arial"/>
            </a:endParaRPr>
          </a:p>
          <a:p>
            <a:pPr lvl="2" marL="1296000" indent="-288000">
              <a:spcBef>
                <a:spcPts val="850"/>
              </a:spcBef>
              <a:buClr>
                <a:srgbClr val="000000"/>
              </a:buClr>
              <a:buSzPct val="45000"/>
              <a:buFont typeface="Wingdings" charset="2"/>
              <a:buChar char=""/>
            </a:pPr>
            <a:r>
              <a:rPr b="0" lang="en-US" sz="1800" spc="-1" strike="noStrike">
                <a:solidFill>
                  <a:srgbClr val="000000"/>
                </a:solidFill>
                <a:latin typeface="Arial"/>
              </a:rPr>
              <a:t>Third Outline Level</a:t>
            </a:r>
            <a:endParaRPr b="0" lang="en-US" sz="1800" spc="-1" strike="noStrike">
              <a:solidFill>
                <a:srgbClr val="000000"/>
              </a:solidFill>
              <a:latin typeface="Arial"/>
            </a:endParaRPr>
          </a:p>
          <a:p>
            <a:pPr lvl="3" marL="1728000" indent="-216000">
              <a:spcBef>
                <a:spcPts val="567"/>
              </a:spcBef>
              <a:buClr>
                <a:srgbClr val="000000"/>
              </a:buClr>
              <a:buSzPct val="75000"/>
              <a:buFont typeface="Symbol" charset="2"/>
              <a:buChar char=""/>
            </a:pPr>
            <a:r>
              <a:rPr b="0" lang="en-US" sz="1800" spc="-1" strike="noStrike">
                <a:solidFill>
                  <a:srgbClr val="000000"/>
                </a:solidFill>
                <a:latin typeface="Arial"/>
              </a:rPr>
              <a:t>Fourth Outline Level</a:t>
            </a:r>
            <a:endParaRPr b="0" lang="en-US" sz="1800" spc="-1" strike="noStrike">
              <a:solidFill>
                <a:srgbClr val="000000"/>
              </a:solidFill>
              <a:latin typeface="Arial"/>
            </a:endParaRPr>
          </a:p>
          <a:p>
            <a:pPr lvl="4" marL="2160000" indent="-216000">
              <a:spcBef>
                <a:spcPts val="283"/>
              </a:spcBef>
              <a:buClr>
                <a:srgbClr val="000000"/>
              </a:buClr>
              <a:buSzPct val="45000"/>
              <a:buFont typeface="Wingdings" charset="2"/>
              <a:buChar char=""/>
            </a:pPr>
            <a:r>
              <a:rPr b="0" lang="en-US" sz="1800" spc="-1" strike="noStrike">
                <a:solidFill>
                  <a:srgbClr val="000000"/>
                </a:solidFill>
                <a:latin typeface="Arial"/>
              </a:rPr>
              <a:t>Fifth Outline Level</a:t>
            </a:r>
            <a:endParaRPr b="0" lang="en-US" sz="1800" spc="-1" strike="noStrike">
              <a:solidFill>
                <a:srgbClr val="000000"/>
              </a:solidFill>
              <a:latin typeface="Arial"/>
            </a:endParaRPr>
          </a:p>
          <a:p>
            <a:pPr lvl="5" marL="2592000" indent="-216000">
              <a:spcBef>
                <a:spcPts val="283"/>
              </a:spcBef>
              <a:buClr>
                <a:srgbClr val="000000"/>
              </a:buClr>
              <a:buSzPct val="45000"/>
              <a:buFont typeface="Wingdings" charset="2"/>
              <a:buChar char=""/>
            </a:pPr>
            <a:r>
              <a:rPr b="0" lang="en-US" sz="1800" spc="-1" strike="noStrike">
                <a:solidFill>
                  <a:srgbClr val="000000"/>
                </a:solidFill>
                <a:latin typeface="Arial"/>
              </a:rPr>
              <a:t>Sixth Outline Level</a:t>
            </a:r>
            <a:endParaRPr b="0" lang="en-US" sz="1800" spc="-1" strike="noStrike">
              <a:solidFill>
                <a:srgbClr val="000000"/>
              </a:solidFill>
              <a:latin typeface="Arial"/>
            </a:endParaRPr>
          </a:p>
          <a:p>
            <a:pPr lvl="6" marL="3024000" indent="-216000">
              <a:spcBef>
                <a:spcPts val="283"/>
              </a:spcBef>
              <a:buClr>
                <a:srgbClr val="000000"/>
              </a:buClr>
              <a:buSzPct val="45000"/>
              <a:buFont typeface="Wingdings" charset="2"/>
              <a:buChar char=""/>
            </a:pPr>
            <a:r>
              <a:rPr b="0" lang="en-US" sz="1800" spc="-1" strike="noStrike">
                <a:solidFill>
                  <a:srgbClr val="000000"/>
                </a:solidFill>
                <a:latin typeface="Arial"/>
              </a:rPr>
              <a:t>Seventh Outline Level</a:t>
            </a:r>
            <a:endParaRPr b="0" lang="en-US" sz="1800" spc="-1" strike="noStrike">
              <a:solidFill>
                <a:srgbClr val="000000"/>
              </a:solidFill>
              <a:latin typeface="Arial"/>
            </a:endParaRPr>
          </a:p>
        </p:txBody>
      </p:sp>
      <p:sp>
        <p:nvSpPr>
          <p:cNvPr id="39" name="PlaceHolder 7"/>
          <p:cNvSpPr>
            <a:spLocks noGrp="1"/>
          </p:cNvSpPr>
          <p:nvPr>
            <p:ph type="body"/>
          </p:nvPr>
        </p:nvSpPr>
        <p:spPr>
          <a:xfrm>
            <a:off x="6623280" y="4172040"/>
            <a:ext cx="2913840" cy="2149200"/>
          </a:xfrm>
          <a:prstGeom prst="rect">
            <a:avLst/>
          </a:prstGeom>
          <a:noFill/>
          <a:ln w="0">
            <a:noFill/>
          </a:ln>
        </p:spPr>
        <p:txBody>
          <a:bodyPr lIns="0" rIns="0" tIns="0" bIns="0" anchor="t">
            <a:normAutofit fontScale="21111"/>
          </a:bodyPr>
          <a:p>
            <a:pPr marL="432000" indent="-324000">
              <a:spcBef>
                <a:spcPts val="1417"/>
              </a:spcBef>
              <a:buClr>
                <a:srgbClr val="000000"/>
              </a:buClr>
              <a:buSzPct val="45000"/>
              <a:buFont typeface="Wingdings" charset="2"/>
              <a:buChar char=""/>
            </a:pPr>
            <a:r>
              <a:rPr b="0" lang="en-US" sz="1800" spc="-1" strike="noStrike">
                <a:solidFill>
                  <a:srgbClr val="000000"/>
                </a:solidFill>
                <a:latin typeface="Arial"/>
              </a:rPr>
              <a:t>Click to edit the outline text format</a:t>
            </a:r>
            <a:endParaRPr b="0" lang="en-US" sz="1800" spc="-1" strike="noStrike">
              <a:solidFill>
                <a:srgbClr val="000000"/>
              </a:solidFill>
              <a:latin typeface="Arial"/>
            </a:endParaRPr>
          </a:p>
          <a:p>
            <a:pPr lvl="1" marL="864000" indent="-324000">
              <a:spcBef>
                <a:spcPts val="1134"/>
              </a:spcBef>
              <a:buClr>
                <a:srgbClr val="000000"/>
              </a:buClr>
              <a:buSzPct val="75000"/>
              <a:buFont typeface="Symbol" charset="2"/>
              <a:buChar char=""/>
            </a:pPr>
            <a:r>
              <a:rPr b="0" lang="en-US" sz="1800" spc="-1" strike="noStrike">
                <a:solidFill>
                  <a:srgbClr val="000000"/>
                </a:solidFill>
                <a:latin typeface="Arial"/>
              </a:rPr>
              <a:t>Second Outline Level</a:t>
            </a:r>
            <a:endParaRPr b="0" lang="en-US" sz="1800" spc="-1" strike="noStrike">
              <a:solidFill>
                <a:srgbClr val="000000"/>
              </a:solidFill>
              <a:latin typeface="Arial"/>
            </a:endParaRPr>
          </a:p>
          <a:p>
            <a:pPr lvl="2" marL="1296000" indent="-288000">
              <a:spcBef>
                <a:spcPts val="850"/>
              </a:spcBef>
              <a:buClr>
                <a:srgbClr val="000000"/>
              </a:buClr>
              <a:buSzPct val="45000"/>
              <a:buFont typeface="Wingdings" charset="2"/>
              <a:buChar char=""/>
            </a:pPr>
            <a:r>
              <a:rPr b="0" lang="en-US" sz="1800" spc="-1" strike="noStrike">
                <a:solidFill>
                  <a:srgbClr val="000000"/>
                </a:solidFill>
                <a:latin typeface="Arial"/>
              </a:rPr>
              <a:t>Third Outline Level</a:t>
            </a:r>
            <a:endParaRPr b="0" lang="en-US" sz="1800" spc="-1" strike="noStrike">
              <a:solidFill>
                <a:srgbClr val="000000"/>
              </a:solidFill>
              <a:latin typeface="Arial"/>
            </a:endParaRPr>
          </a:p>
          <a:p>
            <a:pPr lvl="3" marL="1728000" indent="-216000">
              <a:spcBef>
                <a:spcPts val="567"/>
              </a:spcBef>
              <a:buClr>
                <a:srgbClr val="000000"/>
              </a:buClr>
              <a:buSzPct val="75000"/>
              <a:buFont typeface="Symbol" charset="2"/>
              <a:buChar char=""/>
            </a:pPr>
            <a:r>
              <a:rPr b="0" lang="en-US" sz="1800" spc="-1" strike="noStrike">
                <a:solidFill>
                  <a:srgbClr val="000000"/>
                </a:solidFill>
                <a:latin typeface="Arial"/>
              </a:rPr>
              <a:t>Fourth Outline Level</a:t>
            </a:r>
            <a:endParaRPr b="0" lang="en-US" sz="1800" spc="-1" strike="noStrike">
              <a:solidFill>
                <a:srgbClr val="000000"/>
              </a:solidFill>
              <a:latin typeface="Arial"/>
            </a:endParaRPr>
          </a:p>
          <a:p>
            <a:pPr lvl="4" marL="2160000" indent="-216000">
              <a:spcBef>
                <a:spcPts val="283"/>
              </a:spcBef>
              <a:buClr>
                <a:srgbClr val="000000"/>
              </a:buClr>
              <a:buSzPct val="45000"/>
              <a:buFont typeface="Wingdings" charset="2"/>
              <a:buChar char=""/>
            </a:pPr>
            <a:r>
              <a:rPr b="0" lang="en-US" sz="1800" spc="-1" strike="noStrike">
                <a:solidFill>
                  <a:srgbClr val="000000"/>
                </a:solidFill>
                <a:latin typeface="Arial"/>
              </a:rPr>
              <a:t>Fifth Outline Level</a:t>
            </a:r>
            <a:endParaRPr b="0" lang="en-US" sz="1800" spc="-1" strike="noStrike">
              <a:solidFill>
                <a:srgbClr val="000000"/>
              </a:solidFill>
              <a:latin typeface="Arial"/>
            </a:endParaRPr>
          </a:p>
          <a:p>
            <a:pPr lvl="5" marL="2592000" indent="-216000">
              <a:spcBef>
                <a:spcPts val="283"/>
              </a:spcBef>
              <a:buClr>
                <a:srgbClr val="000000"/>
              </a:buClr>
              <a:buSzPct val="45000"/>
              <a:buFont typeface="Wingdings" charset="2"/>
              <a:buChar char=""/>
            </a:pPr>
            <a:r>
              <a:rPr b="0" lang="en-US" sz="1800" spc="-1" strike="noStrike">
                <a:solidFill>
                  <a:srgbClr val="000000"/>
                </a:solidFill>
                <a:latin typeface="Arial"/>
              </a:rPr>
              <a:t>Sixth Outline Level</a:t>
            </a:r>
            <a:endParaRPr b="0" lang="en-US" sz="1800" spc="-1" strike="noStrike">
              <a:solidFill>
                <a:srgbClr val="000000"/>
              </a:solidFill>
              <a:latin typeface="Arial"/>
            </a:endParaRPr>
          </a:p>
          <a:p>
            <a:pPr lvl="6" marL="3024000" indent="-216000">
              <a:spcBef>
                <a:spcPts val="283"/>
              </a:spcBef>
              <a:buClr>
                <a:srgbClr val="000000"/>
              </a:buClr>
              <a:buSzPct val="45000"/>
              <a:buFont typeface="Wingdings" charset="2"/>
              <a:buChar char=""/>
            </a:pPr>
            <a:r>
              <a:rPr b="0" lang="en-US" sz="1800" spc="-1" strike="noStrike">
                <a:solidFill>
                  <a:srgbClr val="000000"/>
                </a:solidFill>
                <a:latin typeface="Arial"/>
              </a:rPr>
              <a:t>Seventh Outline Level</a:t>
            </a:r>
            <a:endParaRPr b="0" lang="en-US" sz="1800" spc="-1" strike="noStrike">
              <a:solidFill>
                <a:srgbClr val="000000"/>
              </a:solidFill>
              <a:latin typeface="Arial"/>
            </a:endParaRPr>
          </a:p>
        </p:txBody>
      </p:sp>
      <p:sp>
        <p:nvSpPr>
          <p:cNvPr id="40" name="PlaceHolder 8"/>
          <p:cNvSpPr>
            <a:spLocks noGrp="1"/>
          </p:cNvSpPr>
          <p:nvPr>
            <p:ph type="ftr" idx="10"/>
          </p:nvPr>
        </p:nvSpPr>
        <p:spPr>
          <a:xfrm>
            <a:off x="3439440" y="7079400"/>
            <a:ext cx="3186720" cy="533880"/>
          </a:xfrm>
          <a:prstGeom prst="rect">
            <a:avLst/>
          </a:prstGeom>
          <a:noFill/>
          <a:ln w="0">
            <a:noFill/>
          </a:ln>
        </p:spPr>
        <p:txBody>
          <a:bodyPr lIns="0" rIns="0" tIns="0" bIns="0" anchor="t">
            <a:noAutofit/>
          </a:bodyPr>
          <a:lstStyle>
            <a:lvl1pPr indent="0" algn="ctr">
              <a:lnSpc>
                <a:spcPct val="100000"/>
              </a:lnSpc>
              <a:buNone/>
              <a:defRPr b="0" lang="en-US" sz="1400" spc="-1" strike="noStrike">
                <a:solidFill>
                  <a:srgbClr val="000000"/>
                </a:solidFill>
                <a:latin typeface="Times New Roman"/>
              </a:defRPr>
            </a:lvl1pPr>
          </a:lstStyle>
          <a:p>
            <a:pPr indent="0" algn="ctr">
              <a:lnSpc>
                <a:spcPct val="100000"/>
              </a:lnSpc>
              <a:buNone/>
            </a:pPr>
            <a:r>
              <a:rPr b="0" lang="en-US" sz="1400" spc="-1" strike="noStrike">
                <a:solidFill>
                  <a:srgbClr val="000000"/>
                </a:solidFill>
                <a:latin typeface="Times New Roman"/>
              </a:rPr>
              <a:t>&lt;footer&gt;</a:t>
            </a:r>
            <a:endParaRPr b="0" lang="en-US" sz="1400" spc="-1" strike="noStrike">
              <a:solidFill>
                <a:srgbClr val="000000"/>
              </a:solidFill>
              <a:latin typeface="Times New Roman"/>
            </a:endParaRPr>
          </a:p>
        </p:txBody>
      </p:sp>
      <p:sp>
        <p:nvSpPr>
          <p:cNvPr id="41" name="PlaceHolder 9"/>
          <p:cNvSpPr>
            <a:spLocks noGrp="1"/>
          </p:cNvSpPr>
          <p:nvPr>
            <p:ph type="sldNum" idx="11"/>
          </p:nvPr>
        </p:nvSpPr>
        <p:spPr>
          <a:xfrm>
            <a:off x="7211160" y="7079400"/>
            <a:ext cx="2342160" cy="533880"/>
          </a:xfrm>
          <a:prstGeom prst="rect">
            <a:avLst/>
          </a:prstGeom>
          <a:noFill/>
          <a:ln w="0">
            <a:noFill/>
          </a:ln>
        </p:spPr>
        <p:txBody>
          <a:bodyPr lIns="0" rIns="0" tIns="0" bIns="0" anchor="t">
            <a:noAutofit/>
          </a:bodyPr>
          <a:lstStyle>
            <a:lvl1pPr indent="0" algn="r">
              <a:lnSpc>
                <a:spcPct val="100000"/>
              </a:lnSpc>
              <a:buNone/>
              <a:defRPr b="0" lang="en-US" sz="1400" spc="-1" strike="noStrike">
                <a:solidFill>
                  <a:srgbClr val="000000"/>
                </a:solidFill>
                <a:latin typeface="Times New Roman"/>
              </a:defRPr>
            </a:lvl1pPr>
          </a:lstStyle>
          <a:p>
            <a:pPr indent="0" algn="r">
              <a:lnSpc>
                <a:spcPct val="100000"/>
              </a:lnSpc>
              <a:buNone/>
            </a:pPr>
            <a:fld id="{6837BF57-EFDE-47C5-AB83-8FE60FCC645A}" type="slidenum">
              <a:rPr b="0" lang="en-US" sz="1400" spc="-1" strike="noStrike">
                <a:solidFill>
                  <a:srgbClr val="000000"/>
                </a:solidFill>
                <a:latin typeface="Times New Roman"/>
              </a:rPr>
              <a:t>&lt;number&gt;</a:t>
            </a:fld>
            <a:endParaRPr b="0" lang="en-US" sz="1400" spc="-1" strike="noStrike">
              <a:solidFill>
                <a:srgbClr val="000000"/>
              </a:solidFill>
              <a:latin typeface="Times New Roman"/>
            </a:endParaRPr>
          </a:p>
        </p:txBody>
      </p:sp>
      <p:sp>
        <p:nvSpPr>
          <p:cNvPr id="42" name="PlaceHolder 10"/>
          <p:cNvSpPr>
            <a:spLocks noGrp="1"/>
          </p:cNvSpPr>
          <p:nvPr>
            <p:ph type="dt" idx="12"/>
          </p:nvPr>
        </p:nvSpPr>
        <p:spPr>
          <a:xfrm>
            <a:off x="502560" y="7079400"/>
            <a:ext cx="2342160" cy="533880"/>
          </a:xfrm>
          <a:prstGeom prst="rect">
            <a:avLst/>
          </a:prstGeom>
          <a:noFill/>
          <a:ln w="0">
            <a:noFill/>
          </a:ln>
        </p:spPr>
        <p:txBody>
          <a:bodyPr lIns="0" rIns="0" tIns="0" bIns="0" anchor="t">
            <a:noAutofit/>
          </a:bodyPr>
          <a:lstStyle>
            <a:lvl1pPr indent="0">
              <a:buNone/>
              <a:defRPr b="0" lang="en-US" sz="1400" spc="-1" strike="noStrike">
                <a:solidFill>
                  <a:srgbClr val="000000"/>
                </a:solidFill>
                <a:latin typeface="Times New Roman"/>
              </a:defRPr>
            </a:lvl1pPr>
          </a:lstStyle>
          <a:p>
            <a:pPr indent="0">
              <a:buNone/>
            </a:pPr>
            <a:r>
              <a:rPr b="0" lang="en-US" sz="1400" spc="-1" strike="noStrike">
                <a:solidFill>
                  <a:srgbClr val="000000"/>
                </a:solidFill>
                <a:latin typeface="Times New Roman"/>
              </a:rPr>
              <a:t>&lt;date/time&gt;</a:t>
            </a:r>
            <a:endParaRPr b="0" lang="en-US" sz="1400" spc="-1" strike="noStrike">
              <a:solidFill>
                <a:srgbClr val="000000"/>
              </a:solidFill>
              <a:latin typeface="Times New Roman"/>
            </a:endParaRPr>
          </a:p>
        </p:txBody>
      </p:sp>
    </p:spTree>
  </p:cSld>
  <p:clrMap bg1="lt1" bg2="lt2" tx1="dk1" tx2="dk2" accent1="accent1" accent2="accent2" accent3="accent3" accent4="accent4" accent5="accent5" accent6="accent6" hlink="hlink" folHlink="folHlink"/>
  <p:sldLayoutIdLst>
    <p:sldLayoutId id="2147483655" r:id="rId2"/>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3" name="PlaceHolder 1"/>
          <p:cNvSpPr>
            <a:spLocks noGrp="1"/>
          </p:cNvSpPr>
          <p:nvPr>
            <p:ph type="ftr" idx="13"/>
          </p:nvPr>
        </p:nvSpPr>
        <p:spPr>
          <a:xfrm>
            <a:off x="3439440" y="7079400"/>
            <a:ext cx="3186720" cy="533880"/>
          </a:xfrm>
          <a:prstGeom prst="rect">
            <a:avLst/>
          </a:prstGeom>
          <a:noFill/>
          <a:ln w="0">
            <a:noFill/>
          </a:ln>
        </p:spPr>
        <p:txBody>
          <a:bodyPr lIns="0" rIns="0" tIns="0" bIns="0" anchor="t">
            <a:noAutofit/>
          </a:bodyPr>
          <a:lstStyle>
            <a:lvl1pPr indent="0" algn="ctr">
              <a:lnSpc>
                <a:spcPct val="100000"/>
              </a:lnSpc>
              <a:buNone/>
              <a:defRPr b="0" lang="en-US" sz="1400" spc="-1" strike="noStrike">
                <a:solidFill>
                  <a:srgbClr val="000000"/>
                </a:solidFill>
                <a:latin typeface="Times New Roman"/>
              </a:defRPr>
            </a:lvl1pPr>
          </a:lstStyle>
          <a:p>
            <a:pPr indent="0" algn="ctr">
              <a:lnSpc>
                <a:spcPct val="100000"/>
              </a:lnSpc>
              <a:buNone/>
            </a:pPr>
            <a:r>
              <a:rPr b="0" lang="en-US" sz="1400" spc="-1" strike="noStrike">
                <a:solidFill>
                  <a:srgbClr val="000000"/>
                </a:solidFill>
                <a:latin typeface="Times New Roman"/>
              </a:rPr>
              <a:t>&lt;footer&gt;</a:t>
            </a:r>
            <a:endParaRPr b="0" lang="en-US" sz="1400" spc="-1" strike="noStrike">
              <a:solidFill>
                <a:srgbClr val="000000"/>
              </a:solidFill>
              <a:latin typeface="Times New Roman"/>
            </a:endParaRPr>
          </a:p>
        </p:txBody>
      </p:sp>
      <p:sp>
        <p:nvSpPr>
          <p:cNvPr id="44" name="PlaceHolder 2"/>
          <p:cNvSpPr>
            <a:spLocks noGrp="1"/>
          </p:cNvSpPr>
          <p:nvPr>
            <p:ph type="sldNum" idx="14"/>
          </p:nvPr>
        </p:nvSpPr>
        <p:spPr>
          <a:xfrm>
            <a:off x="7211160" y="7079400"/>
            <a:ext cx="2342160" cy="533880"/>
          </a:xfrm>
          <a:prstGeom prst="rect">
            <a:avLst/>
          </a:prstGeom>
          <a:noFill/>
          <a:ln w="0">
            <a:noFill/>
          </a:ln>
        </p:spPr>
        <p:txBody>
          <a:bodyPr lIns="0" rIns="0" tIns="0" bIns="0" anchor="t">
            <a:noAutofit/>
          </a:bodyPr>
          <a:lstStyle>
            <a:lvl1pPr indent="0" algn="r">
              <a:lnSpc>
                <a:spcPct val="100000"/>
              </a:lnSpc>
              <a:buNone/>
              <a:defRPr b="0" lang="en-US" sz="1400" spc="-1" strike="noStrike">
                <a:solidFill>
                  <a:srgbClr val="000000"/>
                </a:solidFill>
                <a:latin typeface="Times New Roman"/>
              </a:defRPr>
            </a:lvl1pPr>
          </a:lstStyle>
          <a:p>
            <a:pPr indent="0" algn="r">
              <a:lnSpc>
                <a:spcPct val="100000"/>
              </a:lnSpc>
              <a:buNone/>
            </a:pPr>
            <a:fld id="{9660EC2B-DC02-49CC-A15A-3940B19F6DF2}" type="slidenum">
              <a:rPr b="0" lang="en-US" sz="1400" spc="-1" strike="noStrike">
                <a:solidFill>
                  <a:srgbClr val="000000"/>
                </a:solidFill>
                <a:latin typeface="Times New Roman"/>
              </a:rPr>
              <a:t>&lt;number&gt;</a:t>
            </a:fld>
            <a:endParaRPr b="0" lang="en-US" sz="1400" spc="-1" strike="noStrike">
              <a:solidFill>
                <a:srgbClr val="000000"/>
              </a:solidFill>
              <a:latin typeface="Times New Roman"/>
            </a:endParaRPr>
          </a:p>
        </p:txBody>
      </p:sp>
      <p:sp>
        <p:nvSpPr>
          <p:cNvPr id="45" name="PlaceHolder 3"/>
          <p:cNvSpPr>
            <a:spLocks noGrp="1"/>
          </p:cNvSpPr>
          <p:nvPr>
            <p:ph type="dt" idx="15"/>
          </p:nvPr>
        </p:nvSpPr>
        <p:spPr>
          <a:xfrm>
            <a:off x="502560" y="7079400"/>
            <a:ext cx="2342160" cy="533880"/>
          </a:xfrm>
          <a:prstGeom prst="rect">
            <a:avLst/>
          </a:prstGeom>
          <a:noFill/>
          <a:ln w="0">
            <a:noFill/>
          </a:ln>
        </p:spPr>
        <p:txBody>
          <a:bodyPr lIns="0" rIns="0" tIns="0" bIns="0" anchor="t">
            <a:noAutofit/>
          </a:bodyPr>
          <a:lstStyle>
            <a:lvl1pPr indent="0">
              <a:buNone/>
              <a:defRPr b="0" lang="en-US" sz="1400" spc="-1" strike="noStrike">
                <a:solidFill>
                  <a:srgbClr val="000000"/>
                </a:solidFill>
                <a:latin typeface="Times New Roman"/>
              </a:defRPr>
            </a:lvl1pPr>
          </a:lstStyle>
          <a:p>
            <a:pPr indent="0">
              <a:buNone/>
            </a:pPr>
            <a:r>
              <a:rPr b="0" lang="en-US" sz="1400" spc="-1" strike="noStrike">
                <a:solidFill>
                  <a:srgbClr val="000000"/>
                </a:solidFill>
                <a:latin typeface="Times New Roman"/>
              </a:rPr>
              <a:t>&lt;date/time&gt;</a:t>
            </a:r>
            <a:endParaRPr b="0" lang="en-US" sz="1400" spc="-1" strike="noStrike">
              <a:solidFill>
                <a:srgbClr val="000000"/>
              </a:solidFill>
              <a:latin typeface="Times New Roman"/>
            </a:endParaRPr>
          </a:p>
        </p:txBody>
      </p:sp>
      <p:sp>
        <p:nvSpPr>
          <p:cNvPr id="46" name="PlaceHolder 4"/>
          <p:cNvSpPr>
            <a:spLocks noGrp="1"/>
          </p:cNvSpPr>
          <p:nvPr>
            <p:ph type="title"/>
          </p:nvPr>
        </p:nvSpPr>
        <p:spPr>
          <a:xfrm>
            <a:off x="502920" y="309960"/>
            <a:ext cx="9052200" cy="1297440"/>
          </a:xfrm>
          <a:prstGeom prst="rect">
            <a:avLst/>
          </a:prstGeom>
          <a:noFill/>
          <a:ln w="0">
            <a:noFill/>
          </a:ln>
        </p:spPr>
        <p:txBody>
          <a:bodyPr lIns="0" rIns="0" tIns="0" bIns="0" anchor="ctr">
            <a:noAutofit/>
          </a:bodyPr>
          <a:p>
            <a:pPr indent="0" algn="ctr">
              <a:buNone/>
            </a:pPr>
            <a:r>
              <a:rPr b="0" lang="en-US" sz="4400" spc="-1" strike="noStrike">
                <a:solidFill>
                  <a:srgbClr val="000000"/>
                </a:solidFill>
                <a:latin typeface="Arial"/>
              </a:rPr>
              <a:t>Click to edit the title text format</a:t>
            </a:r>
            <a:endParaRPr b="0" lang="en-US" sz="4400" spc="-1" strike="noStrike">
              <a:solidFill>
                <a:srgbClr val="000000"/>
              </a:solidFill>
              <a:latin typeface="Arial"/>
            </a:endParaRPr>
          </a:p>
        </p:txBody>
      </p:sp>
      <p:sp>
        <p:nvSpPr>
          <p:cNvPr id="47" name="PlaceHolder 5"/>
          <p:cNvSpPr>
            <a:spLocks noGrp="1"/>
          </p:cNvSpPr>
          <p:nvPr>
            <p:ph type="body"/>
          </p:nvPr>
        </p:nvSpPr>
        <p:spPr>
          <a:xfrm>
            <a:off x="502920" y="1818720"/>
            <a:ext cx="9052200" cy="4507560"/>
          </a:xfrm>
          <a:prstGeom prst="rect">
            <a:avLst/>
          </a:prstGeom>
          <a:noFill/>
          <a:ln w="0">
            <a:noFill/>
          </a:ln>
        </p:spPr>
        <p:txBody>
          <a:bodyPr lIns="0" rIns="0" tIns="0" bIns="0" anchor="t">
            <a:normAutofit/>
          </a:bodyPr>
          <a:p>
            <a:pPr marL="432000" indent="-324000">
              <a:spcBef>
                <a:spcPts val="1417"/>
              </a:spcBef>
              <a:buClr>
                <a:srgbClr val="000000"/>
              </a:buClr>
              <a:buSzPct val="45000"/>
              <a:buFont typeface="Wingdings" charset="2"/>
              <a:buChar char=""/>
            </a:pPr>
            <a:r>
              <a:rPr b="0" lang="en-US" sz="3200" spc="-1" strike="noStrike">
                <a:solidFill>
                  <a:srgbClr val="000000"/>
                </a:solidFill>
                <a:latin typeface="Arial"/>
              </a:rPr>
              <a:t>Click to edit the outline text format</a:t>
            </a:r>
            <a:endParaRPr b="0" lang="en-US" sz="3200" spc="-1" strike="noStrike">
              <a:solidFill>
                <a:srgbClr val="000000"/>
              </a:solidFill>
              <a:latin typeface="Arial"/>
            </a:endParaRPr>
          </a:p>
          <a:p>
            <a:pPr lvl="1" marL="864000" indent="-324000">
              <a:spcBef>
                <a:spcPts val="1134"/>
              </a:spcBef>
              <a:buClr>
                <a:srgbClr val="000000"/>
              </a:buClr>
              <a:buSzPct val="75000"/>
              <a:buFont typeface="Symbol" charset="2"/>
              <a:buChar char=""/>
            </a:pPr>
            <a:r>
              <a:rPr b="0" lang="en-US" sz="2800" spc="-1" strike="noStrike">
                <a:solidFill>
                  <a:srgbClr val="000000"/>
                </a:solidFill>
                <a:latin typeface="Arial"/>
              </a:rPr>
              <a:t>Second Outline Level</a:t>
            </a:r>
            <a:endParaRPr b="0" lang="en-US" sz="2800" spc="-1" strike="noStrike">
              <a:solidFill>
                <a:srgbClr val="000000"/>
              </a:solidFill>
              <a:latin typeface="Arial"/>
            </a:endParaRPr>
          </a:p>
          <a:p>
            <a:pPr lvl="2" marL="1296000" indent="-288000">
              <a:spcBef>
                <a:spcPts val="850"/>
              </a:spcBef>
              <a:buClr>
                <a:srgbClr val="000000"/>
              </a:buClr>
              <a:buSzPct val="45000"/>
              <a:buFont typeface="Wingdings" charset="2"/>
              <a:buChar char=""/>
            </a:pPr>
            <a:r>
              <a:rPr b="0" lang="en-US" sz="2400" spc="-1" strike="noStrike">
                <a:solidFill>
                  <a:srgbClr val="000000"/>
                </a:solidFill>
                <a:latin typeface="Arial"/>
              </a:rPr>
              <a:t>Third Outline Level</a:t>
            </a:r>
            <a:endParaRPr b="0" lang="en-US" sz="2400" spc="-1" strike="noStrike">
              <a:solidFill>
                <a:srgbClr val="000000"/>
              </a:solidFill>
              <a:latin typeface="Arial"/>
            </a:endParaRPr>
          </a:p>
          <a:p>
            <a:pPr lvl="3" marL="1728000" indent="-216000">
              <a:spcBef>
                <a:spcPts val="567"/>
              </a:spcBef>
              <a:buClr>
                <a:srgbClr val="000000"/>
              </a:buClr>
              <a:buSzPct val="75000"/>
              <a:buFont typeface="Symbol" charset="2"/>
              <a:buChar char=""/>
            </a:pPr>
            <a:r>
              <a:rPr b="0" lang="en-US" sz="2000" spc="-1" strike="noStrike">
                <a:solidFill>
                  <a:srgbClr val="000000"/>
                </a:solidFill>
                <a:latin typeface="Arial"/>
              </a:rPr>
              <a:t>Fourth Outline Level</a:t>
            </a:r>
            <a:endParaRPr b="0" lang="en-US" sz="2000" spc="-1" strike="noStrike">
              <a:solidFill>
                <a:srgbClr val="000000"/>
              </a:solidFill>
              <a:latin typeface="Arial"/>
            </a:endParaRPr>
          </a:p>
          <a:p>
            <a:pPr lvl="4" marL="2160000" indent="-216000">
              <a:spcBef>
                <a:spcPts val="283"/>
              </a:spcBef>
              <a:buClr>
                <a:srgbClr val="000000"/>
              </a:buClr>
              <a:buSzPct val="45000"/>
              <a:buFont typeface="Wingdings" charset="2"/>
              <a:buChar char=""/>
            </a:pPr>
            <a:r>
              <a:rPr b="0" lang="en-US" sz="2000" spc="-1" strike="noStrike">
                <a:solidFill>
                  <a:srgbClr val="000000"/>
                </a:solidFill>
                <a:latin typeface="Arial"/>
              </a:rPr>
              <a:t>Fifth Outline Level</a:t>
            </a:r>
            <a:endParaRPr b="0" lang="en-US" sz="2000" spc="-1" strike="noStrike">
              <a:solidFill>
                <a:srgbClr val="000000"/>
              </a:solidFill>
              <a:latin typeface="Arial"/>
            </a:endParaRPr>
          </a:p>
          <a:p>
            <a:pPr lvl="5" marL="2592000" indent="-216000">
              <a:spcBef>
                <a:spcPts val="283"/>
              </a:spcBef>
              <a:buClr>
                <a:srgbClr val="000000"/>
              </a:buClr>
              <a:buSzPct val="45000"/>
              <a:buFont typeface="Wingdings" charset="2"/>
              <a:buChar char=""/>
            </a:pPr>
            <a:r>
              <a:rPr b="0" lang="en-US" sz="2000" spc="-1" strike="noStrike">
                <a:solidFill>
                  <a:srgbClr val="000000"/>
                </a:solidFill>
                <a:latin typeface="Arial"/>
              </a:rPr>
              <a:t>Sixth Outline Level</a:t>
            </a:r>
            <a:endParaRPr b="0" lang="en-US" sz="2000" spc="-1" strike="noStrike">
              <a:solidFill>
                <a:srgbClr val="000000"/>
              </a:solidFill>
              <a:latin typeface="Arial"/>
            </a:endParaRPr>
          </a:p>
          <a:p>
            <a:pPr lvl="6" marL="3024000" indent="-216000">
              <a:spcBef>
                <a:spcPts val="283"/>
              </a:spcBef>
              <a:buClr>
                <a:srgbClr val="000000"/>
              </a:buClr>
              <a:buSzPct val="45000"/>
              <a:buFont typeface="Wingdings" charset="2"/>
              <a:buChar char=""/>
            </a:pPr>
            <a:r>
              <a:rPr b="0" lang="en-US" sz="2000" spc="-1" strike="noStrike">
                <a:solidFill>
                  <a:srgbClr val="000000"/>
                </a:solidFill>
                <a:latin typeface="Arial"/>
              </a:rPr>
              <a:t>Seventh Outline Level</a:t>
            </a:r>
            <a:endParaRPr b="0" lang="en-US" sz="2000" spc="-1" strike="noStrike">
              <a:solidFill>
                <a:srgbClr val="000000"/>
              </a:solidFill>
              <a:latin typeface="Arial"/>
            </a:endParaRPr>
          </a:p>
        </p:txBody>
      </p:sp>
    </p:spTree>
  </p:cSld>
  <p:clrMap bg1="lt1" bg2="lt2" tx1="dk1" tx2="dk2" accent1="accent1" accent2="accent2" accent3="accent3" accent4="accent4" accent5="accent5" accent6="accent6" hlink="hlink" folHlink="folHlink"/>
  <p:sldLayoutIdLst>
    <p:sldLayoutId id="2147483657" r:id="rId2"/>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 name="PlaceHolder 1"/>
          <p:cNvSpPr>
            <a:spLocks noGrp="1"/>
          </p:cNvSpPr>
          <p:nvPr>
            <p:ph type="title"/>
          </p:nvPr>
        </p:nvSpPr>
        <p:spPr>
          <a:xfrm>
            <a:off x="502560" y="309600"/>
            <a:ext cx="9050400" cy="1296000"/>
          </a:xfrm>
          <a:prstGeom prst="rect">
            <a:avLst/>
          </a:prstGeom>
          <a:noFill/>
          <a:ln w="0">
            <a:noFill/>
          </a:ln>
        </p:spPr>
        <p:txBody>
          <a:bodyPr lIns="0" rIns="0" tIns="0" bIns="0" anchor="ctr">
            <a:noAutofit/>
          </a:bodyPr>
          <a:p>
            <a:pPr indent="0">
              <a:buNone/>
            </a:pPr>
            <a:r>
              <a:rPr b="0" lang="en-US" sz="1800" spc="-1" strike="noStrike">
                <a:solidFill>
                  <a:srgbClr val="000000"/>
                </a:solidFill>
                <a:latin typeface="Arial"/>
              </a:rPr>
              <a:t>Click to edit the title text format</a:t>
            </a:r>
            <a:endParaRPr b="0" lang="en-US" sz="1800" spc="-1" strike="noStrike">
              <a:solidFill>
                <a:srgbClr val="000000"/>
              </a:solidFill>
              <a:latin typeface="Arial"/>
            </a:endParaRPr>
          </a:p>
        </p:txBody>
      </p:sp>
      <p:sp>
        <p:nvSpPr>
          <p:cNvPr id="49" name="PlaceHolder 2"/>
          <p:cNvSpPr>
            <a:spLocks noGrp="1"/>
          </p:cNvSpPr>
          <p:nvPr>
            <p:ph type="ftr" idx="16"/>
          </p:nvPr>
        </p:nvSpPr>
        <p:spPr>
          <a:xfrm>
            <a:off x="3439440" y="7079400"/>
            <a:ext cx="3186720" cy="533880"/>
          </a:xfrm>
          <a:prstGeom prst="rect">
            <a:avLst/>
          </a:prstGeom>
          <a:noFill/>
          <a:ln w="0">
            <a:noFill/>
          </a:ln>
        </p:spPr>
        <p:txBody>
          <a:bodyPr lIns="0" rIns="0" tIns="0" bIns="0" anchor="t">
            <a:noAutofit/>
          </a:bodyPr>
          <a:lstStyle>
            <a:lvl1pPr indent="0" algn="ctr">
              <a:lnSpc>
                <a:spcPct val="100000"/>
              </a:lnSpc>
              <a:buNone/>
              <a:defRPr b="0" lang="en-US" sz="1400" spc="-1" strike="noStrike">
                <a:solidFill>
                  <a:srgbClr val="000000"/>
                </a:solidFill>
                <a:latin typeface="Times New Roman"/>
              </a:defRPr>
            </a:lvl1pPr>
          </a:lstStyle>
          <a:p>
            <a:pPr indent="0" algn="ctr">
              <a:lnSpc>
                <a:spcPct val="100000"/>
              </a:lnSpc>
              <a:buNone/>
            </a:pPr>
            <a:r>
              <a:rPr b="0" lang="en-US" sz="1400" spc="-1" strike="noStrike">
                <a:solidFill>
                  <a:srgbClr val="000000"/>
                </a:solidFill>
                <a:latin typeface="Times New Roman"/>
              </a:rPr>
              <a:t>&lt;footer&gt;</a:t>
            </a:r>
            <a:endParaRPr b="0" lang="en-US" sz="1400" spc="-1" strike="noStrike">
              <a:solidFill>
                <a:srgbClr val="000000"/>
              </a:solidFill>
              <a:latin typeface="Times New Roman"/>
            </a:endParaRPr>
          </a:p>
        </p:txBody>
      </p:sp>
      <p:sp>
        <p:nvSpPr>
          <p:cNvPr id="50" name="PlaceHolder 3"/>
          <p:cNvSpPr>
            <a:spLocks noGrp="1"/>
          </p:cNvSpPr>
          <p:nvPr>
            <p:ph type="sldNum" idx="17"/>
          </p:nvPr>
        </p:nvSpPr>
        <p:spPr>
          <a:xfrm>
            <a:off x="7211160" y="7079400"/>
            <a:ext cx="2342160" cy="533880"/>
          </a:xfrm>
          <a:prstGeom prst="rect">
            <a:avLst/>
          </a:prstGeom>
          <a:noFill/>
          <a:ln w="0">
            <a:noFill/>
          </a:ln>
        </p:spPr>
        <p:txBody>
          <a:bodyPr lIns="0" rIns="0" tIns="0" bIns="0" anchor="t">
            <a:noAutofit/>
          </a:bodyPr>
          <a:lstStyle>
            <a:lvl1pPr indent="0" algn="r">
              <a:lnSpc>
                <a:spcPct val="100000"/>
              </a:lnSpc>
              <a:buNone/>
              <a:defRPr b="0" lang="en-US" sz="1400" spc="-1" strike="noStrike">
                <a:solidFill>
                  <a:srgbClr val="000000"/>
                </a:solidFill>
                <a:latin typeface="Times New Roman"/>
              </a:defRPr>
            </a:lvl1pPr>
          </a:lstStyle>
          <a:p>
            <a:pPr indent="0" algn="r">
              <a:lnSpc>
                <a:spcPct val="100000"/>
              </a:lnSpc>
              <a:buNone/>
            </a:pPr>
            <a:fld id="{6C3E2E3A-C348-4AD4-ABD9-88059F0EA07F}" type="slidenum">
              <a:rPr b="0" lang="en-US" sz="1400" spc="-1" strike="noStrike">
                <a:solidFill>
                  <a:srgbClr val="000000"/>
                </a:solidFill>
                <a:latin typeface="Times New Roman"/>
              </a:rPr>
              <a:t>&lt;number&gt;</a:t>
            </a:fld>
            <a:endParaRPr b="0" lang="en-US" sz="1400" spc="-1" strike="noStrike">
              <a:solidFill>
                <a:srgbClr val="000000"/>
              </a:solidFill>
              <a:latin typeface="Times New Roman"/>
            </a:endParaRPr>
          </a:p>
        </p:txBody>
      </p:sp>
      <p:sp>
        <p:nvSpPr>
          <p:cNvPr id="51" name="PlaceHolder 4"/>
          <p:cNvSpPr>
            <a:spLocks noGrp="1"/>
          </p:cNvSpPr>
          <p:nvPr>
            <p:ph type="dt" idx="18"/>
          </p:nvPr>
        </p:nvSpPr>
        <p:spPr>
          <a:xfrm>
            <a:off x="502560" y="7079400"/>
            <a:ext cx="2342160" cy="533880"/>
          </a:xfrm>
          <a:prstGeom prst="rect">
            <a:avLst/>
          </a:prstGeom>
          <a:noFill/>
          <a:ln w="0">
            <a:noFill/>
          </a:ln>
        </p:spPr>
        <p:txBody>
          <a:bodyPr lIns="0" rIns="0" tIns="0" bIns="0" anchor="t">
            <a:noAutofit/>
          </a:bodyPr>
          <a:lstStyle>
            <a:lvl1pPr indent="0">
              <a:buNone/>
              <a:defRPr b="0" lang="en-US" sz="1400" spc="-1" strike="noStrike">
                <a:solidFill>
                  <a:srgbClr val="000000"/>
                </a:solidFill>
                <a:latin typeface="Times New Roman"/>
              </a:defRPr>
            </a:lvl1pPr>
          </a:lstStyle>
          <a:p>
            <a:pPr indent="0">
              <a:buNone/>
            </a:pPr>
            <a:r>
              <a:rPr b="0" lang="en-US" sz="1400" spc="-1" strike="noStrike">
                <a:solidFill>
                  <a:srgbClr val="000000"/>
                </a:solidFill>
                <a:latin typeface="Times New Roman"/>
              </a:rPr>
              <a:t>&lt;date/time&gt;</a:t>
            </a:r>
            <a:endParaRPr b="0" lang="en-US" sz="1400" spc="-1" strike="noStrike">
              <a:solidFill>
                <a:srgbClr val="000000"/>
              </a:solidFill>
              <a:latin typeface="Times New Roman"/>
            </a:endParaRPr>
          </a:p>
        </p:txBody>
      </p:sp>
    </p:spTree>
  </p:cSld>
  <p:clrMap bg1="lt1" bg2="lt2" tx1="dk1" tx2="dk2" accent1="accent1" accent2="accent2" accent3="accent3" accent4="accent4" accent5="accent5" accent6="accent6" hlink="hlink" folHlink="folHlink"/>
  <p:sldLayoutIdLst>
    <p:sldLayoutId id="2147483659" r:id="rId2"/>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4" name="PlaceHolder 1"/>
          <p:cNvSpPr>
            <a:spLocks noGrp="1"/>
          </p:cNvSpPr>
          <p:nvPr>
            <p:ph type="title"/>
          </p:nvPr>
        </p:nvSpPr>
        <p:spPr>
          <a:xfrm>
            <a:off x="502560" y="309600"/>
            <a:ext cx="9050400" cy="1296000"/>
          </a:xfrm>
          <a:prstGeom prst="rect">
            <a:avLst/>
          </a:prstGeom>
          <a:noFill/>
          <a:ln w="0">
            <a:noFill/>
          </a:ln>
        </p:spPr>
        <p:txBody>
          <a:bodyPr lIns="0" rIns="0" tIns="0" bIns="0" anchor="ctr">
            <a:noAutofit/>
          </a:bodyPr>
          <a:p>
            <a:pPr indent="0">
              <a:buNone/>
            </a:pPr>
            <a:r>
              <a:rPr b="0" lang="en-US" sz="1800" spc="-1" strike="noStrike">
                <a:solidFill>
                  <a:srgbClr val="000000"/>
                </a:solidFill>
                <a:latin typeface="Arial"/>
              </a:rPr>
              <a:t>Click to edit the title text format</a:t>
            </a:r>
            <a:endParaRPr b="0" lang="en-US" sz="1800" spc="-1" strike="noStrike">
              <a:solidFill>
                <a:srgbClr val="000000"/>
              </a:solidFill>
              <a:latin typeface="Arial"/>
            </a:endParaRPr>
          </a:p>
        </p:txBody>
      </p:sp>
      <p:sp>
        <p:nvSpPr>
          <p:cNvPr id="55" name="PlaceHolder 2"/>
          <p:cNvSpPr>
            <a:spLocks noGrp="1"/>
          </p:cNvSpPr>
          <p:nvPr>
            <p:ph type="body"/>
          </p:nvPr>
        </p:nvSpPr>
        <p:spPr>
          <a:xfrm>
            <a:off x="502560" y="1818000"/>
            <a:ext cx="9051120" cy="4506480"/>
          </a:xfrm>
          <a:prstGeom prst="rect">
            <a:avLst/>
          </a:prstGeom>
          <a:noFill/>
          <a:ln w="0">
            <a:noFill/>
          </a:ln>
        </p:spPr>
        <p:txBody>
          <a:bodyPr lIns="0" rIns="0" tIns="0" bIns="0" anchor="t">
            <a:normAutofit/>
          </a:bodyPr>
          <a:p>
            <a:pPr marL="432000" indent="-324000">
              <a:spcBef>
                <a:spcPts val="1417"/>
              </a:spcBef>
              <a:buClr>
                <a:srgbClr val="000000"/>
              </a:buClr>
              <a:buSzPct val="45000"/>
              <a:buFont typeface="Wingdings" charset="2"/>
              <a:buChar char=""/>
            </a:pPr>
            <a:r>
              <a:rPr b="0" lang="en-US" sz="1800" spc="-1" strike="noStrike">
                <a:solidFill>
                  <a:srgbClr val="000000"/>
                </a:solidFill>
                <a:latin typeface="Arial"/>
              </a:rPr>
              <a:t>Click to edit the outline text format</a:t>
            </a:r>
            <a:endParaRPr b="0" lang="en-US" sz="1800" spc="-1" strike="noStrike">
              <a:solidFill>
                <a:srgbClr val="000000"/>
              </a:solidFill>
              <a:latin typeface="Arial"/>
            </a:endParaRPr>
          </a:p>
          <a:p>
            <a:pPr lvl="1" marL="864000" indent="-324000">
              <a:spcBef>
                <a:spcPts val="1134"/>
              </a:spcBef>
              <a:buClr>
                <a:srgbClr val="000000"/>
              </a:buClr>
              <a:buSzPct val="75000"/>
              <a:buFont typeface="Symbol" charset="2"/>
              <a:buChar char=""/>
            </a:pPr>
            <a:r>
              <a:rPr b="0" lang="en-US" sz="1800" spc="-1" strike="noStrike">
                <a:solidFill>
                  <a:srgbClr val="000000"/>
                </a:solidFill>
                <a:latin typeface="Arial"/>
              </a:rPr>
              <a:t>Second Outline Level</a:t>
            </a:r>
            <a:endParaRPr b="0" lang="en-US" sz="1800" spc="-1" strike="noStrike">
              <a:solidFill>
                <a:srgbClr val="000000"/>
              </a:solidFill>
              <a:latin typeface="Arial"/>
            </a:endParaRPr>
          </a:p>
          <a:p>
            <a:pPr lvl="2" marL="1296000" indent="-288000">
              <a:spcBef>
                <a:spcPts val="850"/>
              </a:spcBef>
              <a:buClr>
                <a:srgbClr val="000000"/>
              </a:buClr>
              <a:buSzPct val="45000"/>
              <a:buFont typeface="Wingdings" charset="2"/>
              <a:buChar char=""/>
            </a:pPr>
            <a:r>
              <a:rPr b="0" lang="en-US" sz="1800" spc="-1" strike="noStrike">
                <a:solidFill>
                  <a:srgbClr val="000000"/>
                </a:solidFill>
                <a:latin typeface="Arial"/>
              </a:rPr>
              <a:t>Third Outline Level</a:t>
            </a:r>
            <a:endParaRPr b="0" lang="en-US" sz="1800" spc="-1" strike="noStrike">
              <a:solidFill>
                <a:srgbClr val="000000"/>
              </a:solidFill>
              <a:latin typeface="Arial"/>
            </a:endParaRPr>
          </a:p>
          <a:p>
            <a:pPr lvl="3" marL="1728000" indent="-216000">
              <a:spcBef>
                <a:spcPts val="567"/>
              </a:spcBef>
              <a:buClr>
                <a:srgbClr val="000000"/>
              </a:buClr>
              <a:buSzPct val="75000"/>
              <a:buFont typeface="Symbol" charset="2"/>
              <a:buChar char=""/>
            </a:pPr>
            <a:r>
              <a:rPr b="0" lang="en-US" sz="1800" spc="-1" strike="noStrike">
                <a:solidFill>
                  <a:srgbClr val="000000"/>
                </a:solidFill>
                <a:latin typeface="Arial"/>
              </a:rPr>
              <a:t>Fourth Outline Level</a:t>
            </a:r>
            <a:endParaRPr b="0" lang="en-US" sz="1800" spc="-1" strike="noStrike">
              <a:solidFill>
                <a:srgbClr val="000000"/>
              </a:solidFill>
              <a:latin typeface="Arial"/>
            </a:endParaRPr>
          </a:p>
          <a:p>
            <a:pPr lvl="4" marL="2160000" indent="-216000">
              <a:spcBef>
                <a:spcPts val="283"/>
              </a:spcBef>
              <a:buClr>
                <a:srgbClr val="000000"/>
              </a:buClr>
              <a:buSzPct val="45000"/>
              <a:buFont typeface="Wingdings" charset="2"/>
              <a:buChar char=""/>
            </a:pPr>
            <a:r>
              <a:rPr b="0" lang="en-US" sz="1800" spc="-1" strike="noStrike">
                <a:solidFill>
                  <a:srgbClr val="000000"/>
                </a:solidFill>
                <a:latin typeface="Arial"/>
              </a:rPr>
              <a:t>Fifth Outline Level</a:t>
            </a:r>
            <a:endParaRPr b="0" lang="en-US" sz="1800" spc="-1" strike="noStrike">
              <a:solidFill>
                <a:srgbClr val="000000"/>
              </a:solidFill>
              <a:latin typeface="Arial"/>
            </a:endParaRPr>
          </a:p>
          <a:p>
            <a:pPr lvl="5" marL="2592000" indent="-216000">
              <a:spcBef>
                <a:spcPts val="283"/>
              </a:spcBef>
              <a:buClr>
                <a:srgbClr val="000000"/>
              </a:buClr>
              <a:buSzPct val="45000"/>
              <a:buFont typeface="Wingdings" charset="2"/>
              <a:buChar char=""/>
            </a:pPr>
            <a:r>
              <a:rPr b="0" lang="en-US" sz="1800" spc="-1" strike="noStrike">
                <a:solidFill>
                  <a:srgbClr val="000000"/>
                </a:solidFill>
                <a:latin typeface="Arial"/>
              </a:rPr>
              <a:t>Sixth Outline Level</a:t>
            </a:r>
            <a:endParaRPr b="0" lang="en-US" sz="1800" spc="-1" strike="noStrike">
              <a:solidFill>
                <a:srgbClr val="000000"/>
              </a:solidFill>
              <a:latin typeface="Arial"/>
            </a:endParaRPr>
          </a:p>
          <a:p>
            <a:pPr lvl="6" marL="3024000" indent="-216000">
              <a:spcBef>
                <a:spcPts val="283"/>
              </a:spcBef>
              <a:buClr>
                <a:srgbClr val="000000"/>
              </a:buClr>
              <a:buSzPct val="45000"/>
              <a:buFont typeface="Wingdings" charset="2"/>
              <a:buChar char=""/>
            </a:pPr>
            <a:r>
              <a:rPr b="0" lang="en-US" sz="1800" spc="-1" strike="noStrike">
                <a:solidFill>
                  <a:srgbClr val="000000"/>
                </a:solidFill>
                <a:latin typeface="Arial"/>
              </a:rPr>
              <a:t>Seventh Outline Level</a:t>
            </a:r>
            <a:endParaRPr b="0" lang="en-US" sz="1800" spc="-1" strike="noStrike">
              <a:solidFill>
                <a:srgbClr val="000000"/>
              </a:solidFill>
              <a:latin typeface="Arial"/>
            </a:endParaRPr>
          </a:p>
        </p:txBody>
      </p:sp>
      <p:sp>
        <p:nvSpPr>
          <p:cNvPr id="56" name="PlaceHolder 3"/>
          <p:cNvSpPr>
            <a:spLocks noGrp="1"/>
          </p:cNvSpPr>
          <p:nvPr>
            <p:ph type="ftr" idx="19"/>
          </p:nvPr>
        </p:nvSpPr>
        <p:spPr>
          <a:xfrm>
            <a:off x="3439440" y="7079400"/>
            <a:ext cx="3186720" cy="533880"/>
          </a:xfrm>
          <a:prstGeom prst="rect">
            <a:avLst/>
          </a:prstGeom>
          <a:noFill/>
          <a:ln w="0">
            <a:noFill/>
          </a:ln>
        </p:spPr>
        <p:txBody>
          <a:bodyPr lIns="0" rIns="0" tIns="0" bIns="0" anchor="t">
            <a:noAutofit/>
          </a:bodyPr>
          <a:lstStyle>
            <a:lvl1pPr indent="0" algn="ctr">
              <a:lnSpc>
                <a:spcPct val="100000"/>
              </a:lnSpc>
              <a:buNone/>
              <a:defRPr b="0" lang="en-US" sz="1400" spc="-1" strike="noStrike">
                <a:solidFill>
                  <a:srgbClr val="000000"/>
                </a:solidFill>
                <a:latin typeface="Times New Roman"/>
              </a:defRPr>
            </a:lvl1pPr>
          </a:lstStyle>
          <a:p>
            <a:pPr indent="0" algn="ctr">
              <a:lnSpc>
                <a:spcPct val="100000"/>
              </a:lnSpc>
              <a:buNone/>
            </a:pPr>
            <a:r>
              <a:rPr b="0" lang="en-US" sz="1400" spc="-1" strike="noStrike">
                <a:solidFill>
                  <a:srgbClr val="000000"/>
                </a:solidFill>
                <a:latin typeface="Times New Roman"/>
              </a:rPr>
              <a:t>&lt;footer&gt;</a:t>
            </a:r>
            <a:endParaRPr b="0" lang="en-US" sz="1400" spc="-1" strike="noStrike">
              <a:solidFill>
                <a:srgbClr val="000000"/>
              </a:solidFill>
              <a:latin typeface="Times New Roman"/>
            </a:endParaRPr>
          </a:p>
        </p:txBody>
      </p:sp>
      <p:sp>
        <p:nvSpPr>
          <p:cNvPr id="57" name="PlaceHolder 4"/>
          <p:cNvSpPr>
            <a:spLocks noGrp="1"/>
          </p:cNvSpPr>
          <p:nvPr>
            <p:ph type="sldNum" idx="20"/>
          </p:nvPr>
        </p:nvSpPr>
        <p:spPr>
          <a:xfrm>
            <a:off x="7211160" y="7079400"/>
            <a:ext cx="2342160" cy="533880"/>
          </a:xfrm>
          <a:prstGeom prst="rect">
            <a:avLst/>
          </a:prstGeom>
          <a:noFill/>
          <a:ln w="0">
            <a:noFill/>
          </a:ln>
        </p:spPr>
        <p:txBody>
          <a:bodyPr lIns="0" rIns="0" tIns="0" bIns="0" anchor="t">
            <a:noAutofit/>
          </a:bodyPr>
          <a:lstStyle>
            <a:lvl1pPr indent="0" algn="r">
              <a:lnSpc>
                <a:spcPct val="100000"/>
              </a:lnSpc>
              <a:buNone/>
              <a:defRPr b="0" lang="en-US" sz="1400" spc="-1" strike="noStrike">
                <a:solidFill>
                  <a:srgbClr val="000000"/>
                </a:solidFill>
                <a:latin typeface="Times New Roman"/>
              </a:defRPr>
            </a:lvl1pPr>
          </a:lstStyle>
          <a:p>
            <a:pPr indent="0" algn="r">
              <a:lnSpc>
                <a:spcPct val="100000"/>
              </a:lnSpc>
              <a:buNone/>
            </a:pPr>
            <a:fld id="{54FC5CA6-1925-4F02-9552-365BCDB7027D}" type="slidenum">
              <a:rPr b="0" lang="en-US" sz="1400" spc="-1" strike="noStrike">
                <a:solidFill>
                  <a:srgbClr val="000000"/>
                </a:solidFill>
                <a:latin typeface="Times New Roman"/>
              </a:rPr>
              <a:t>&lt;number&gt;</a:t>
            </a:fld>
            <a:endParaRPr b="0" lang="en-US" sz="1400" spc="-1" strike="noStrike">
              <a:solidFill>
                <a:srgbClr val="000000"/>
              </a:solidFill>
              <a:latin typeface="Times New Roman"/>
            </a:endParaRPr>
          </a:p>
        </p:txBody>
      </p:sp>
      <p:sp>
        <p:nvSpPr>
          <p:cNvPr id="58" name="PlaceHolder 5"/>
          <p:cNvSpPr>
            <a:spLocks noGrp="1"/>
          </p:cNvSpPr>
          <p:nvPr>
            <p:ph type="dt" idx="21"/>
          </p:nvPr>
        </p:nvSpPr>
        <p:spPr>
          <a:xfrm>
            <a:off x="502560" y="7079400"/>
            <a:ext cx="2342160" cy="533880"/>
          </a:xfrm>
          <a:prstGeom prst="rect">
            <a:avLst/>
          </a:prstGeom>
          <a:noFill/>
          <a:ln w="0">
            <a:noFill/>
          </a:ln>
        </p:spPr>
        <p:txBody>
          <a:bodyPr lIns="0" rIns="0" tIns="0" bIns="0" anchor="t">
            <a:noAutofit/>
          </a:bodyPr>
          <a:lstStyle>
            <a:lvl1pPr indent="0">
              <a:buNone/>
              <a:defRPr b="0" lang="en-US" sz="1400" spc="-1" strike="noStrike">
                <a:solidFill>
                  <a:srgbClr val="000000"/>
                </a:solidFill>
                <a:latin typeface="Times New Roman"/>
              </a:defRPr>
            </a:lvl1pPr>
          </a:lstStyle>
          <a:p>
            <a:pPr indent="0">
              <a:buNone/>
            </a:pPr>
            <a:r>
              <a:rPr b="0" lang="en-US" sz="1400" spc="-1" strike="noStrike">
                <a:solidFill>
                  <a:srgbClr val="000000"/>
                </a:solidFill>
                <a:latin typeface="Times New Roman"/>
              </a:rPr>
              <a:t>&lt;date/time&gt;</a:t>
            </a:r>
            <a:endParaRPr b="0" lang="en-US" sz="1400" spc="-1" strike="noStrike">
              <a:solidFill>
                <a:srgbClr val="000000"/>
              </a:solidFill>
              <a:latin typeface="Times New Roman"/>
            </a:endParaRPr>
          </a:p>
        </p:txBody>
      </p:sp>
    </p:spTree>
  </p:cSld>
  <p:clrMap bg1="lt1" bg2="lt2" tx1="dk1" tx2="dk2" accent1="accent1" accent2="accent2" accent3="accent3" accent4="accent4" accent5="accent5" accent6="accent6" hlink="hlink" folHlink="folHlink"/>
  <p:sldLayoutIdLst>
    <p:sldLayoutId id="2147483661" r:id="rId2"/>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1" name="PlaceHolder 1"/>
          <p:cNvSpPr>
            <a:spLocks noGrp="1"/>
          </p:cNvSpPr>
          <p:nvPr>
            <p:ph type="title"/>
          </p:nvPr>
        </p:nvSpPr>
        <p:spPr>
          <a:xfrm>
            <a:off x="502560" y="309600"/>
            <a:ext cx="9050400" cy="1296000"/>
          </a:xfrm>
          <a:prstGeom prst="rect">
            <a:avLst/>
          </a:prstGeom>
          <a:noFill/>
          <a:ln w="0">
            <a:noFill/>
          </a:ln>
        </p:spPr>
        <p:txBody>
          <a:bodyPr lIns="0" rIns="0" tIns="0" bIns="0" anchor="ctr">
            <a:noAutofit/>
          </a:bodyPr>
          <a:p>
            <a:pPr indent="0">
              <a:buNone/>
            </a:pPr>
            <a:r>
              <a:rPr b="0" lang="en-US" sz="1800" spc="-1" strike="noStrike">
                <a:solidFill>
                  <a:srgbClr val="000000"/>
                </a:solidFill>
                <a:latin typeface="Arial"/>
              </a:rPr>
              <a:t>Click to edit the title text format</a:t>
            </a:r>
            <a:endParaRPr b="0" lang="en-US" sz="1800" spc="-1" strike="noStrike">
              <a:solidFill>
                <a:srgbClr val="000000"/>
              </a:solidFill>
              <a:latin typeface="Arial"/>
            </a:endParaRPr>
          </a:p>
        </p:txBody>
      </p:sp>
      <p:sp>
        <p:nvSpPr>
          <p:cNvPr id="62" name="PlaceHolder 2"/>
          <p:cNvSpPr>
            <a:spLocks noGrp="1"/>
          </p:cNvSpPr>
          <p:nvPr>
            <p:ph type="body"/>
          </p:nvPr>
        </p:nvSpPr>
        <p:spPr>
          <a:xfrm>
            <a:off x="502560" y="1818000"/>
            <a:ext cx="4416480" cy="4506480"/>
          </a:xfrm>
          <a:prstGeom prst="rect">
            <a:avLst/>
          </a:prstGeom>
          <a:noFill/>
          <a:ln w="0">
            <a:noFill/>
          </a:ln>
        </p:spPr>
        <p:txBody>
          <a:bodyPr lIns="0" rIns="0" tIns="0" bIns="0" anchor="t">
            <a:normAutofit/>
          </a:bodyPr>
          <a:p>
            <a:pPr marL="432000" indent="-324000">
              <a:spcBef>
                <a:spcPts val="1417"/>
              </a:spcBef>
              <a:buClr>
                <a:srgbClr val="000000"/>
              </a:buClr>
              <a:buSzPct val="45000"/>
              <a:buFont typeface="Wingdings" charset="2"/>
              <a:buChar char=""/>
            </a:pPr>
            <a:r>
              <a:rPr b="0" lang="en-US" sz="1800" spc="-1" strike="noStrike">
                <a:solidFill>
                  <a:srgbClr val="000000"/>
                </a:solidFill>
                <a:latin typeface="Arial"/>
              </a:rPr>
              <a:t>Click to edit the outline text format</a:t>
            </a:r>
            <a:endParaRPr b="0" lang="en-US" sz="1800" spc="-1" strike="noStrike">
              <a:solidFill>
                <a:srgbClr val="000000"/>
              </a:solidFill>
              <a:latin typeface="Arial"/>
            </a:endParaRPr>
          </a:p>
          <a:p>
            <a:pPr lvl="1" marL="864000" indent="-324000">
              <a:spcBef>
                <a:spcPts val="1134"/>
              </a:spcBef>
              <a:buClr>
                <a:srgbClr val="000000"/>
              </a:buClr>
              <a:buSzPct val="75000"/>
              <a:buFont typeface="Symbol" charset="2"/>
              <a:buChar char=""/>
            </a:pPr>
            <a:r>
              <a:rPr b="0" lang="en-US" sz="1800" spc="-1" strike="noStrike">
                <a:solidFill>
                  <a:srgbClr val="000000"/>
                </a:solidFill>
                <a:latin typeface="Arial"/>
              </a:rPr>
              <a:t>Second Outline Level</a:t>
            </a:r>
            <a:endParaRPr b="0" lang="en-US" sz="1800" spc="-1" strike="noStrike">
              <a:solidFill>
                <a:srgbClr val="000000"/>
              </a:solidFill>
              <a:latin typeface="Arial"/>
            </a:endParaRPr>
          </a:p>
          <a:p>
            <a:pPr lvl="2" marL="1296000" indent="-288000">
              <a:spcBef>
                <a:spcPts val="850"/>
              </a:spcBef>
              <a:buClr>
                <a:srgbClr val="000000"/>
              </a:buClr>
              <a:buSzPct val="45000"/>
              <a:buFont typeface="Wingdings" charset="2"/>
              <a:buChar char=""/>
            </a:pPr>
            <a:r>
              <a:rPr b="0" lang="en-US" sz="1800" spc="-1" strike="noStrike">
                <a:solidFill>
                  <a:srgbClr val="000000"/>
                </a:solidFill>
                <a:latin typeface="Arial"/>
              </a:rPr>
              <a:t>Third Outline Level</a:t>
            </a:r>
            <a:endParaRPr b="0" lang="en-US" sz="1800" spc="-1" strike="noStrike">
              <a:solidFill>
                <a:srgbClr val="000000"/>
              </a:solidFill>
              <a:latin typeface="Arial"/>
            </a:endParaRPr>
          </a:p>
          <a:p>
            <a:pPr lvl="3" marL="1728000" indent="-216000">
              <a:spcBef>
                <a:spcPts val="567"/>
              </a:spcBef>
              <a:buClr>
                <a:srgbClr val="000000"/>
              </a:buClr>
              <a:buSzPct val="75000"/>
              <a:buFont typeface="Symbol" charset="2"/>
              <a:buChar char=""/>
            </a:pPr>
            <a:r>
              <a:rPr b="0" lang="en-US" sz="1800" spc="-1" strike="noStrike">
                <a:solidFill>
                  <a:srgbClr val="000000"/>
                </a:solidFill>
                <a:latin typeface="Arial"/>
              </a:rPr>
              <a:t>Fourth Outline Level</a:t>
            </a:r>
            <a:endParaRPr b="0" lang="en-US" sz="1800" spc="-1" strike="noStrike">
              <a:solidFill>
                <a:srgbClr val="000000"/>
              </a:solidFill>
              <a:latin typeface="Arial"/>
            </a:endParaRPr>
          </a:p>
          <a:p>
            <a:pPr lvl="4" marL="2160000" indent="-216000">
              <a:spcBef>
                <a:spcPts val="283"/>
              </a:spcBef>
              <a:buClr>
                <a:srgbClr val="000000"/>
              </a:buClr>
              <a:buSzPct val="45000"/>
              <a:buFont typeface="Wingdings" charset="2"/>
              <a:buChar char=""/>
            </a:pPr>
            <a:r>
              <a:rPr b="0" lang="en-US" sz="1800" spc="-1" strike="noStrike">
                <a:solidFill>
                  <a:srgbClr val="000000"/>
                </a:solidFill>
                <a:latin typeface="Arial"/>
              </a:rPr>
              <a:t>Fifth Outline Level</a:t>
            </a:r>
            <a:endParaRPr b="0" lang="en-US" sz="1800" spc="-1" strike="noStrike">
              <a:solidFill>
                <a:srgbClr val="000000"/>
              </a:solidFill>
              <a:latin typeface="Arial"/>
            </a:endParaRPr>
          </a:p>
          <a:p>
            <a:pPr lvl="5" marL="2592000" indent="-216000">
              <a:spcBef>
                <a:spcPts val="283"/>
              </a:spcBef>
              <a:buClr>
                <a:srgbClr val="000000"/>
              </a:buClr>
              <a:buSzPct val="45000"/>
              <a:buFont typeface="Wingdings" charset="2"/>
              <a:buChar char=""/>
            </a:pPr>
            <a:r>
              <a:rPr b="0" lang="en-US" sz="1800" spc="-1" strike="noStrike">
                <a:solidFill>
                  <a:srgbClr val="000000"/>
                </a:solidFill>
                <a:latin typeface="Arial"/>
              </a:rPr>
              <a:t>Sixth Outline Level</a:t>
            </a:r>
            <a:endParaRPr b="0" lang="en-US" sz="1800" spc="-1" strike="noStrike">
              <a:solidFill>
                <a:srgbClr val="000000"/>
              </a:solidFill>
              <a:latin typeface="Arial"/>
            </a:endParaRPr>
          </a:p>
          <a:p>
            <a:pPr lvl="6" marL="3024000" indent="-216000">
              <a:spcBef>
                <a:spcPts val="283"/>
              </a:spcBef>
              <a:buClr>
                <a:srgbClr val="000000"/>
              </a:buClr>
              <a:buSzPct val="45000"/>
              <a:buFont typeface="Wingdings" charset="2"/>
              <a:buChar char=""/>
            </a:pPr>
            <a:r>
              <a:rPr b="0" lang="en-US" sz="1800" spc="-1" strike="noStrike">
                <a:solidFill>
                  <a:srgbClr val="000000"/>
                </a:solidFill>
                <a:latin typeface="Arial"/>
              </a:rPr>
              <a:t>Seventh Outline Level</a:t>
            </a:r>
            <a:endParaRPr b="0" lang="en-US" sz="1800" spc="-1" strike="noStrike">
              <a:solidFill>
                <a:srgbClr val="000000"/>
              </a:solidFill>
              <a:latin typeface="Arial"/>
            </a:endParaRPr>
          </a:p>
        </p:txBody>
      </p:sp>
      <p:sp>
        <p:nvSpPr>
          <p:cNvPr id="63" name="PlaceHolder 3"/>
          <p:cNvSpPr>
            <a:spLocks noGrp="1"/>
          </p:cNvSpPr>
          <p:nvPr>
            <p:ph type="body"/>
          </p:nvPr>
        </p:nvSpPr>
        <p:spPr>
          <a:xfrm>
            <a:off x="5140800" y="1818000"/>
            <a:ext cx="4416480" cy="4506480"/>
          </a:xfrm>
          <a:prstGeom prst="rect">
            <a:avLst/>
          </a:prstGeom>
          <a:noFill/>
          <a:ln w="0">
            <a:noFill/>
          </a:ln>
        </p:spPr>
        <p:txBody>
          <a:bodyPr lIns="0" rIns="0" tIns="0" bIns="0" anchor="t">
            <a:normAutofit/>
          </a:bodyPr>
          <a:p>
            <a:pPr marL="432000" indent="-324000">
              <a:spcBef>
                <a:spcPts val="1417"/>
              </a:spcBef>
              <a:buClr>
                <a:srgbClr val="000000"/>
              </a:buClr>
              <a:buSzPct val="45000"/>
              <a:buFont typeface="Wingdings" charset="2"/>
              <a:buChar char=""/>
            </a:pPr>
            <a:r>
              <a:rPr b="0" lang="en-US" sz="1800" spc="-1" strike="noStrike">
                <a:solidFill>
                  <a:srgbClr val="000000"/>
                </a:solidFill>
                <a:latin typeface="Arial"/>
              </a:rPr>
              <a:t>Click to edit the outline text format</a:t>
            </a:r>
            <a:endParaRPr b="0" lang="en-US" sz="1800" spc="-1" strike="noStrike">
              <a:solidFill>
                <a:srgbClr val="000000"/>
              </a:solidFill>
              <a:latin typeface="Arial"/>
            </a:endParaRPr>
          </a:p>
          <a:p>
            <a:pPr lvl="1" marL="864000" indent="-324000">
              <a:spcBef>
                <a:spcPts val="1134"/>
              </a:spcBef>
              <a:buClr>
                <a:srgbClr val="000000"/>
              </a:buClr>
              <a:buSzPct val="75000"/>
              <a:buFont typeface="Symbol" charset="2"/>
              <a:buChar char=""/>
            </a:pPr>
            <a:r>
              <a:rPr b="0" lang="en-US" sz="1800" spc="-1" strike="noStrike">
                <a:solidFill>
                  <a:srgbClr val="000000"/>
                </a:solidFill>
                <a:latin typeface="Arial"/>
              </a:rPr>
              <a:t>Second Outline Level</a:t>
            </a:r>
            <a:endParaRPr b="0" lang="en-US" sz="1800" spc="-1" strike="noStrike">
              <a:solidFill>
                <a:srgbClr val="000000"/>
              </a:solidFill>
              <a:latin typeface="Arial"/>
            </a:endParaRPr>
          </a:p>
          <a:p>
            <a:pPr lvl="2" marL="1296000" indent="-288000">
              <a:spcBef>
                <a:spcPts val="850"/>
              </a:spcBef>
              <a:buClr>
                <a:srgbClr val="000000"/>
              </a:buClr>
              <a:buSzPct val="45000"/>
              <a:buFont typeface="Wingdings" charset="2"/>
              <a:buChar char=""/>
            </a:pPr>
            <a:r>
              <a:rPr b="0" lang="en-US" sz="1800" spc="-1" strike="noStrike">
                <a:solidFill>
                  <a:srgbClr val="000000"/>
                </a:solidFill>
                <a:latin typeface="Arial"/>
              </a:rPr>
              <a:t>Third Outline Level</a:t>
            </a:r>
            <a:endParaRPr b="0" lang="en-US" sz="1800" spc="-1" strike="noStrike">
              <a:solidFill>
                <a:srgbClr val="000000"/>
              </a:solidFill>
              <a:latin typeface="Arial"/>
            </a:endParaRPr>
          </a:p>
          <a:p>
            <a:pPr lvl="3" marL="1728000" indent="-216000">
              <a:spcBef>
                <a:spcPts val="567"/>
              </a:spcBef>
              <a:buClr>
                <a:srgbClr val="000000"/>
              </a:buClr>
              <a:buSzPct val="75000"/>
              <a:buFont typeface="Symbol" charset="2"/>
              <a:buChar char=""/>
            </a:pPr>
            <a:r>
              <a:rPr b="0" lang="en-US" sz="1800" spc="-1" strike="noStrike">
                <a:solidFill>
                  <a:srgbClr val="000000"/>
                </a:solidFill>
                <a:latin typeface="Arial"/>
              </a:rPr>
              <a:t>Fourth Outline Level</a:t>
            </a:r>
            <a:endParaRPr b="0" lang="en-US" sz="1800" spc="-1" strike="noStrike">
              <a:solidFill>
                <a:srgbClr val="000000"/>
              </a:solidFill>
              <a:latin typeface="Arial"/>
            </a:endParaRPr>
          </a:p>
          <a:p>
            <a:pPr lvl="4" marL="2160000" indent="-216000">
              <a:spcBef>
                <a:spcPts val="283"/>
              </a:spcBef>
              <a:buClr>
                <a:srgbClr val="000000"/>
              </a:buClr>
              <a:buSzPct val="45000"/>
              <a:buFont typeface="Wingdings" charset="2"/>
              <a:buChar char=""/>
            </a:pPr>
            <a:r>
              <a:rPr b="0" lang="en-US" sz="1800" spc="-1" strike="noStrike">
                <a:solidFill>
                  <a:srgbClr val="000000"/>
                </a:solidFill>
                <a:latin typeface="Arial"/>
              </a:rPr>
              <a:t>Fifth Outline Level</a:t>
            </a:r>
            <a:endParaRPr b="0" lang="en-US" sz="1800" spc="-1" strike="noStrike">
              <a:solidFill>
                <a:srgbClr val="000000"/>
              </a:solidFill>
              <a:latin typeface="Arial"/>
            </a:endParaRPr>
          </a:p>
          <a:p>
            <a:pPr lvl="5" marL="2592000" indent="-216000">
              <a:spcBef>
                <a:spcPts val="283"/>
              </a:spcBef>
              <a:buClr>
                <a:srgbClr val="000000"/>
              </a:buClr>
              <a:buSzPct val="45000"/>
              <a:buFont typeface="Wingdings" charset="2"/>
              <a:buChar char=""/>
            </a:pPr>
            <a:r>
              <a:rPr b="0" lang="en-US" sz="1800" spc="-1" strike="noStrike">
                <a:solidFill>
                  <a:srgbClr val="000000"/>
                </a:solidFill>
                <a:latin typeface="Arial"/>
              </a:rPr>
              <a:t>Sixth Outline Level</a:t>
            </a:r>
            <a:endParaRPr b="0" lang="en-US" sz="1800" spc="-1" strike="noStrike">
              <a:solidFill>
                <a:srgbClr val="000000"/>
              </a:solidFill>
              <a:latin typeface="Arial"/>
            </a:endParaRPr>
          </a:p>
          <a:p>
            <a:pPr lvl="6" marL="3024000" indent="-216000">
              <a:spcBef>
                <a:spcPts val="283"/>
              </a:spcBef>
              <a:buClr>
                <a:srgbClr val="000000"/>
              </a:buClr>
              <a:buSzPct val="45000"/>
              <a:buFont typeface="Wingdings" charset="2"/>
              <a:buChar char=""/>
            </a:pPr>
            <a:r>
              <a:rPr b="0" lang="en-US" sz="1800" spc="-1" strike="noStrike">
                <a:solidFill>
                  <a:srgbClr val="000000"/>
                </a:solidFill>
                <a:latin typeface="Arial"/>
              </a:rPr>
              <a:t>Seventh Outline Level</a:t>
            </a:r>
            <a:endParaRPr b="0" lang="en-US" sz="1800" spc="-1" strike="noStrike">
              <a:solidFill>
                <a:srgbClr val="000000"/>
              </a:solidFill>
              <a:latin typeface="Arial"/>
            </a:endParaRPr>
          </a:p>
        </p:txBody>
      </p:sp>
      <p:sp>
        <p:nvSpPr>
          <p:cNvPr id="64" name="PlaceHolder 4"/>
          <p:cNvSpPr>
            <a:spLocks noGrp="1"/>
          </p:cNvSpPr>
          <p:nvPr>
            <p:ph type="ftr" idx="22"/>
          </p:nvPr>
        </p:nvSpPr>
        <p:spPr>
          <a:xfrm>
            <a:off x="3439440" y="7079400"/>
            <a:ext cx="3186720" cy="533880"/>
          </a:xfrm>
          <a:prstGeom prst="rect">
            <a:avLst/>
          </a:prstGeom>
          <a:noFill/>
          <a:ln w="0">
            <a:noFill/>
          </a:ln>
        </p:spPr>
        <p:txBody>
          <a:bodyPr lIns="0" rIns="0" tIns="0" bIns="0" anchor="t">
            <a:noAutofit/>
          </a:bodyPr>
          <a:lstStyle>
            <a:lvl1pPr indent="0" algn="ctr">
              <a:lnSpc>
                <a:spcPct val="100000"/>
              </a:lnSpc>
              <a:buNone/>
              <a:defRPr b="0" lang="en-US" sz="1400" spc="-1" strike="noStrike">
                <a:solidFill>
                  <a:srgbClr val="000000"/>
                </a:solidFill>
                <a:latin typeface="Times New Roman"/>
              </a:defRPr>
            </a:lvl1pPr>
          </a:lstStyle>
          <a:p>
            <a:pPr indent="0" algn="ctr">
              <a:lnSpc>
                <a:spcPct val="100000"/>
              </a:lnSpc>
              <a:buNone/>
            </a:pPr>
            <a:r>
              <a:rPr b="0" lang="en-US" sz="1400" spc="-1" strike="noStrike">
                <a:solidFill>
                  <a:srgbClr val="000000"/>
                </a:solidFill>
                <a:latin typeface="Times New Roman"/>
              </a:rPr>
              <a:t>&lt;footer&gt;</a:t>
            </a:r>
            <a:endParaRPr b="0" lang="en-US" sz="1400" spc="-1" strike="noStrike">
              <a:solidFill>
                <a:srgbClr val="000000"/>
              </a:solidFill>
              <a:latin typeface="Times New Roman"/>
            </a:endParaRPr>
          </a:p>
        </p:txBody>
      </p:sp>
      <p:sp>
        <p:nvSpPr>
          <p:cNvPr id="65" name="PlaceHolder 5"/>
          <p:cNvSpPr>
            <a:spLocks noGrp="1"/>
          </p:cNvSpPr>
          <p:nvPr>
            <p:ph type="sldNum" idx="23"/>
          </p:nvPr>
        </p:nvSpPr>
        <p:spPr>
          <a:xfrm>
            <a:off x="7211160" y="7079400"/>
            <a:ext cx="2342160" cy="533880"/>
          </a:xfrm>
          <a:prstGeom prst="rect">
            <a:avLst/>
          </a:prstGeom>
          <a:noFill/>
          <a:ln w="0">
            <a:noFill/>
          </a:ln>
        </p:spPr>
        <p:txBody>
          <a:bodyPr lIns="0" rIns="0" tIns="0" bIns="0" anchor="t">
            <a:noAutofit/>
          </a:bodyPr>
          <a:lstStyle>
            <a:lvl1pPr indent="0" algn="r">
              <a:lnSpc>
                <a:spcPct val="100000"/>
              </a:lnSpc>
              <a:buNone/>
              <a:defRPr b="0" lang="en-US" sz="1400" spc="-1" strike="noStrike">
                <a:solidFill>
                  <a:srgbClr val="000000"/>
                </a:solidFill>
                <a:latin typeface="Times New Roman"/>
              </a:defRPr>
            </a:lvl1pPr>
          </a:lstStyle>
          <a:p>
            <a:pPr indent="0" algn="r">
              <a:lnSpc>
                <a:spcPct val="100000"/>
              </a:lnSpc>
              <a:buNone/>
            </a:pPr>
            <a:fld id="{4705E20C-36C4-43B1-8AB2-BC5E2281A00F}" type="slidenum">
              <a:rPr b="0" lang="en-US" sz="1400" spc="-1" strike="noStrike">
                <a:solidFill>
                  <a:srgbClr val="000000"/>
                </a:solidFill>
                <a:latin typeface="Times New Roman"/>
              </a:rPr>
              <a:t>&lt;number&gt;</a:t>
            </a:fld>
            <a:endParaRPr b="0" lang="en-US" sz="1400" spc="-1" strike="noStrike">
              <a:solidFill>
                <a:srgbClr val="000000"/>
              </a:solidFill>
              <a:latin typeface="Times New Roman"/>
            </a:endParaRPr>
          </a:p>
        </p:txBody>
      </p:sp>
      <p:sp>
        <p:nvSpPr>
          <p:cNvPr id="66" name="PlaceHolder 6"/>
          <p:cNvSpPr>
            <a:spLocks noGrp="1"/>
          </p:cNvSpPr>
          <p:nvPr>
            <p:ph type="dt" idx="24"/>
          </p:nvPr>
        </p:nvSpPr>
        <p:spPr>
          <a:xfrm>
            <a:off x="502560" y="7079400"/>
            <a:ext cx="2342160" cy="533880"/>
          </a:xfrm>
          <a:prstGeom prst="rect">
            <a:avLst/>
          </a:prstGeom>
          <a:noFill/>
          <a:ln w="0">
            <a:noFill/>
          </a:ln>
        </p:spPr>
        <p:txBody>
          <a:bodyPr lIns="0" rIns="0" tIns="0" bIns="0" anchor="t">
            <a:noAutofit/>
          </a:bodyPr>
          <a:lstStyle>
            <a:lvl1pPr indent="0">
              <a:buNone/>
              <a:defRPr b="0" lang="en-US" sz="1400" spc="-1" strike="noStrike">
                <a:solidFill>
                  <a:srgbClr val="000000"/>
                </a:solidFill>
                <a:latin typeface="Times New Roman"/>
              </a:defRPr>
            </a:lvl1pPr>
          </a:lstStyle>
          <a:p>
            <a:pPr indent="0">
              <a:buNone/>
            </a:pPr>
            <a:r>
              <a:rPr b="0" lang="en-US" sz="1400" spc="-1" strike="noStrike">
                <a:solidFill>
                  <a:srgbClr val="000000"/>
                </a:solidFill>
                <a:latin typeface="Times New Roman"/>
              </a:rPr>
              <a:t>&lt;date/time&gt;</a:t>
            </a:r>
            <a:endParaRPr b="0" lang="en-US" sz="1400" spc="-1" strike="noStrike">
              <a:solidFill>
                <a:srgbClr val="000000"/>
              </a:solidFill>
              <a:latin typeface="Times New Roman"/>
            </a:endParaRPr>
          </a:p>
        </p:txBody>
      </p:sp>
    </p:spTree>
  </p:cSld>
  <p:clrMap bg1="lt1" bg2="lt2" tx1="dk1" tx2="dk2" accent1="accent1" accent2="accent2" accent3="accent3" accent4="accent4" accent5="accent5" accent6="accent6" hlink="hlink" folHlink="folHlink"/>
  <p:sldLayoutIdLst>
    <p:sldLayoutId id="2147483663" r:id="rId2"/>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0" name="PlaceHolder 1"/>
          <p:cNvSpPr>
            <a:spLocks noGrp="1"/>
          </p:cNvSpPr>
          <p:nvPr>
            <p:ph type="title"/>
          </p:nvPr>
        </p:nvSpPr>
        <p:spPr>
          <a:xfrm>
            <a:off x="502560" y="309600"/>
            <a:ext cx="9050400" cy="1296000"/>
          </a:xfrm>
          <a:prstGeom prst="rect">
            <a:avLst/>
          </a:prstGeom>
          <a:noFill/>
          <a:ln w="0">
            <a:noFill/>
          </a:ln>
        </p:spPr>
        <p:txBody>
          <a:bodyPr lIns="0" rIns="0" tIns="0" bIns="0" anchor="ctr">
            <a:noAutofit/>
          </a:bodyPr>
          <a:p>
            <a:pPr indent="0">
              <a:buNone/>
            </a:pPr>
            <a:r>
              <a:rPr b="0" lang="en-US" sz="1800" spc="-1" strike="noStrike">
                <a:solidFill>
                  <a:srgbClr val="000000"/>
                </a:solidFill>
                <a:latin typeface="Arial"/>
              </a:rPr>
              <a:t>Click to edit the title text format</a:t>
            </a:r>
            <a:endParaRPr b="0" lang="en-US" sz="1800" spc="-1" strike="noStrike">
              <a:solidFill>
                <a:srgbClr val="000000"/>
              </a:solidFill>
              <a:latin typeface="Arial"/>
            </a:endParaRPr>
          </a:p>
        </p:txBody>
      </p:sp>
      <p:sp>
        <p:nvSpPr>
          <p:cNvPr id="71" name="PlaceHolder 2"/>
          <p:cNvSpPr>
            <a:spLocks noGrp="1"/>
          </p:cNvSpPr>
          <p:nvPr>
            <p:ph type="ftr" idx="25"/>
          </p:nvPr>
        </p:nvSpPr>
        <p:spPr>
          <a:xfrm>
            <a:off x="3439440" y="7079400"/>
            <a:ext cx="3186720" cy="533880"/>
          </a:xfrm>
          <a:prstGeom prst="rect">
            <a:avLst/>
          </a:prstGeom>
          <a:noFill/>
          <a:ln w="0">
            <a:noFill/>
          </a:ln>
        </p:spPr>
        <p:txBody>
          <a:bodyPr lIns="0" rIns="0" tIns="0" bIns="0" anchor="t">
            <a:noAutofit/>
          </a:bodyPr>
          <a:lstStyle>
            <a:lvl1pPr indent="0" algn="ctr">
              <a:lnSpc>
                <a:spcPct val="100000"/>
              </a:lnSpc>
              <a:buNone/>
              <a:defRPr b="0" lang="en-US" sz="1400" spc="-1" strike="noStrike">
                <a:solidFill>
                  <a:srgbClr val="000000"/>
                </a:solidFill>
                <a:latin typeface="Times New Roman"/>
              </a:defRPr>
            </a:lvl1pPr>
          </a:lstStyle>
          <a:p>
            <a:pPr indent="0" algn="ctr">
              <a:lnSpc>
                <a:spcPct val="100000"/>
              </a:lnSpc>
              <a:buNone/>
            </a:pPr>
            <a:r>
              <a:rPr b="0" lang="en-US" sz="1400" spc="-1" strike="noStrike">
                <a:solidFill>
                  <a:srgbClr val="000000"/>
                </a:solidFill>
                <a:latin typeface="Times New Roman"/>
              </a:rPr>
              <a:t>&lt;footer&gt;</a:t>
            </a:r>
            <a:endParaRPr b="0" lang="en-US" sz="1400" spc="-1" strike="noStrike">
              <a:solidFill>
                <a:srgbClr val="000000"/>
              </a:solidFill>
              <a:latin typeface="Times New Roman"/>
            </a:endParaRPr>
          </a:p>
        </p:txBody>
      </p:sp>
      <p:sp>
        <p:nvSpPr>
          <p:cNvPr id="72" name="PlaceHolder 3"/>
          <p:cNvSpPr>
            <a:spLocks noGrp="1"/>
          </p:cNvSpPr>
          <p:nvPr>
            <p:ph type="sldNum" idx="26"/>
          </p:nvPr>
        </p:nvSpPr>
        <p:spPr>
          <a:xfrm>
            <a:off x="7211160" y="7079400"/>
            <a:ext cx="2342160" cy="533880"/>
          </a:xfrm>
          <a:prstGeom prst="rect">
            <a:avLst/>
          </a:prstGeom>
          <a:noFill/>
          <a:ln w="0">
            <a:noFill/>
          </a:ln>
        </p:spPr>
        <p:txBody>
          <a:bodyPr lIns="0" rIns="0" tIns="0" bIns="0" anchor="t">
            <a:noAutofit/>
          </a:bodyPr>
          <a:lstStyle>
            <a:lvl1pPr indent="0" algn="r">
              <a:lnSpc>
                <a:spcPct val="100000"/>
              </a:lnSpc>
              <a:buNone/>
              <a:defRPr b="0" lang="en-US" sz="1400" spc="-1" strike="noStrike">
                <a:solidFill>
                  <a:srgbClr val="000000"/>
                </a:solidFill>
                <a:latin typeface="Times New Roman"/>
              </a:defRPr>
            </a:lvl1pPr>
          </a:lstStyle>
          <a:p>
            <a:pPr indent="0" algn="r">
              <a:lnSpc>
                <a:spcPct val="100000"/>
              </a:lnSpc>
              <a:buNone/>
            </a:pPr>
            <a:fld id="{5BECEEEA-DC03-406C-BAF3-F2FADA11ECC5}" type="slidenum">
              <a:rPr b="0" lang="en-US" sz="1400" spc="-1" strike="noStrike">
                <a:solidFill>
                  <a:srgbClr val="000000"/>
                </a:solidFill>
                <a:latin typeface="Times New Roman"/>
              </a:rPr>
              <a:t>&lt;number&gt;</a:t>
            </a:fld>
            <a:endParaRPr b="0" lang="en-US" sz="1400" spc="-1" strike="noStrike">
              <a:solidFill>
                <a:srgbClr val="000000"/>
              </a:solidFill>
              <a:latin typeface="Times New Roman"/>
            </a:endParaRPr>
          </a:p>
        </p:txBody>
      </p:sp>
      <p:sp>
        <p:nvSpPr>
          <p:cNvPr id="73" name="PlaceHolder 4"/>
          <p:cNvSpPr>
            <a:spLocks noGrp="1"/>
          </p:cNvSpPr>
          <p:nvPr>
            <p:ph type="dt" idx="27"/>
          </p:nvPr>
        </p:nvSpPr>
        <p:spPr>
          <a:xfrm>
            <a:off x="502560" y="7079400"/>
            <a:ext cx="2342160" cy="533880"/>
          </a:xfrm>
          <a:prstGeom prst="rect">
            <a:avLst/>
          </a:prstGeom>
          <a:noFill/>
          <a:ln w="0">
            <a:noFill/>
          </a:ln>
        </p:spPr>
        <p:txBody>
          <a:bodyPr lIns="0" rIns="0" tIns="0" bIns="0" anchor="t">
            <a:noAutofit/>
          </a:bodyPr>
          <a:lstStyle>
            <a:lvl1pPr indent="0">
              <a:buNone/>
              <a:defRPr b="0" lang="en-US" sz="1400" spc="-1" strike="noStrike">
                <a:solidFill>
                  <a:srgbClr val="000000"/>
                </a:solidFill>
                <a:latin typeface="Times New Roman"/>
              </a:defRPr>
            </a:lvl1pPr>
          </a:lstStyle>
          <a:p>
            <a:pPr indent="0">
              <a:buNone/>
            </a:pPr>
            <a:r>
              <a:rPr b="0" lang="en-US" sz="1400" spc="-1" strike="noStrike">
                <a:solidFill>
                  <a:srgbClr val="000000"/>
                </a:solidFill>
                <a:latin typeface="Times New Roman"/>
              </a:rPr>
              <a:t>&lt;date/time&gt;</a:t>
            </a:r>
            <a:endParaRPr b="0" lang="en-US" sz="1400" spc="-1" strike="noStrike">
              <a:solidFill>
                <a:srgbClr val="000000"/>
              </a:solidFill>
              <a:latin typeface="Times New Roman"/>
            </a:endParaRPr>
          </a:p>
        </p:txBody>
      </p:sp>
    </p:spTree>
  </p:cSld>
  <p:clrMap bg1="lt1" bg2="lt2" tx1="dk1" tx2="dk2" accent1="accent1" accent2="accent2" accent3="accent3" accent4="accent4" accent5="accent5" accent6="accent6" hlink="hlink" folHlink="folHlink"/>
  <p:sldLayoutIdLst>
    <p:sldLayoutId id="2147483665" r:id="rId2"/>
  </p:sldLayoutIdLst>
</p:sldMaster>
</file>

<file path=ppt/slides/_rels/slide1.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image" Target="../media/image2.png"/><Relationship Id="rId3" Type="http://schemas.openxmlformats.org/officeDocument/2006/relationships/image" Target="../media/image3.png"/><Relationship Id="rId4" Type="http://schemas.openxmlformats.org/officeDocument/2006/relationships/slideLayout" Target="../slideLayouts/slideLayout5.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100" name="" descr=""/>
          <p:cNvPicPr/>
          <p:nvPr/>
        </p:nvPicPr>
        <p:blipFill>
          <a:blip r:embed="rId1"/>
          <a:stretch/>
        </p:blipFill>
        <p:spPr>
          <a:xfrm>
            <a:off x="3038760" y="5024520"/>
            <a:ext cx="3362040" cy="2747880"/>
          </a:xfrm>
          <a:prstGeom prst="rect">
            <a:avLst/>
          </a:prstGeom>
          <a:ln w="0">
            <a:noFill/>
          </a:ln>
        </p:spPr>
      </p:pic>
      <p:sp>
        <p:nvSpPr>
          <p:cNvPr id="101" name="PlaceHolder 1"/>
          <p:cNvSpPr/>
          <p:nvPr/>
        </p:nvSpPr>
        <p:spPr>
          <a:xfrm>
            <a:off x="227880" y="-83520"/>
            <a:ext cx="9807120" cy="971640"/>
          </a:xfrm>
          <a:prstGeom prst="rect">
            <a:avLst/>
          </a:prstGeom>
          <a:noFill/>
          <a:ln w="0">
            <a:noFill/>
          </a:ln>
        </p:spPr>
        <p:style>
          <a:lnRef idx="0"/>
          <a:fillRef idx="0"/>
          <a:effectRef idx="0"/>
          <a:fontRef idx="minor"/>
        </p:style>
        <p:txBody>
          <a:bodyPr lIns="0" rIns="0" tIns="0" bIns="0" anchor="b">
            <a:noAutofit/>
          </a:bodyPr>
          <a:p>
            <a:pPr algn="ctr">
              <a:lnSpc>
                <a:spcPct val="90000"/>
              </a:lnSpc>
              <a:tabLst>
                <a:tab algn="l" pos="408240"/>
              </a:tabLst>
            </a:pPr>
            <a:r>
              <a:rPr b="1" lang="en-US" sz="2400" spc="-1" strike="noStrike">
                <a:solidFill>
                  <a:srgbClr val="3465a4"/>
                </a:solidFill>
                <a:latin typeface="Aptos Display"/>
                <a:ea typeface="DejaVu Sans"/>
              </a:rPr>
              <a:t>Measurement of the Neutron Magnetic Form Factor G</a:t>
            </a:r>
            <a:r>
              <a:rPr b="1" lang="en-US" sz="2400" spc="-1" strike="noStrike" baseline="-8000">
                <a:solidFill>
                  <a:srgbClr val="3465a4"/>
                </a:solidFill>
                <a:latin typeface="Aptos Display"/>
                <a:ea typeface="DejaVu Sans"/>
              </a:rPr>
              <a:t>M</a:t>
            </a:r>
            <a:r>
              <a:rPr b="1" lang="en-US" sz="2400" spc="-1" strike="noStrike" baseline="33000">
                <a:solidFill>
                  <a:srgbClr val="3465a4"/>
                </a:solidFill>
                <a:latin typeface="Aptos Display"/>
                <a:ea typeface="DejaVu Sans"/>
              </a:rPr>
              <a:t>n</a:t>
            </a:r>
            <a:r>
              <a:rPr b="1" lang="en-US" sz="2400" spc="-1" strike="noStrike">
                <a:solidFill>
                  <a:srgbClr val="3465a4"/>
                </a:solidFill>
                <a:latin typeface="Aptos Display"/>
                <a:ea typeface="DejaVu Sans"/>
              </a:rPr>
              <a:t> at </a:t>
            </a:r>
            <a:br>
              <a:rPr sz="2400"/>
            </a:br>
            <a:r>
              <a:rPr b="1" lang="en-US" sz="2400" spc="-1" strike="noStrike">
                <a:solidFill>
                  <a:srgbClr val="3465a4"/>
                </a:solidFill>
                <a:latin typeface="Aptos Display"/>
                <a:ea typeface="DejaVu Sans"/>
              </a:rPr>
              <a:t>High  Q</a:t>
            </a:r>
            <a:r>
              <a:rPr b="1" lang="en-US" sz="2400" spc="-1" strike="noStrike" baseline="33000">
                <a:solidFill>
                  <a:srgbClr val="3465a4"/>
                </a:solidFill>
                <a:latin typeface="Aptos Display"/>
                <a:ea typeface="DejaVu Sans"/>
              </a:rPr>
              <a:t>2</a:t>
            </a:r>
            <a:r>
              <a:rPr b="1" lang="en-US" sz="2400" spc="-1" strike="noStrike">
                <a:solidFill>
                  <a:srgbClr val="3465a4"/>
                </a:solidFill>
                <a:latin typeface="Aptos Display"/>
                <a:ea typeface="DejaVu Sans"/>
              </a:rPr>
              <a:t> Using the Ratio Method on Deuterium</a:t>
            </a:r>
            <a:endParaRPr b="0" lang="en-US" sz="2400" spc="-1" strike="noStrike">
              <a:solidFill>
                <a:srgbClr val="000000"/>
              </a:solidFill>
              <a:latin typeface="Liberation Sans:sups=1"/>
            </a:endParaRPr>
          </a:p>
        </p:txBody>
      </p:sp>
      <p:sp>
        <p:nvSpPr>
          <p:cNvPr id="102" name=""/>
          <p:cNvSpPr/>
          <p:nvPr/>
        </p:nvSpPr>
        <p:spPr>
          <a:xfrm>
            <a:off x="456120" y="1566360"/>
            <a:ext cx="11403720" cy="1876680"/>
          </a:xfrm>
          <a:prstGeom prst="rect">
            <a:avLst/>
          </a:prstGeom>
          <a:noFill/>
          <a:ln w="0">
            <a:noFill/>
          </a:ln>
        </p:spPr>
        <p:style>
          <a:lnRef idx="0"/>
          <a:fillRef idx="0"/>
          <a:effectRef idx="0"/>
          <a:fontRef idx="minor"/>
        </p:style>
        <p:txBody>
          <a:bodyPr lIns="90000" rIns="90000" tIns="45000" bIns="45000" anchor="t">
            <a:noAutofit/>
          </a:bodyPr>
          <a:p>
            <a:endParaRPr b="0" lang="en-US" sz="1800" spc="-1" strike="noStrike">
              <a:solidFill>
                <a:srgbClr val="000000"/>
              </a:solidFill>
              <a:latin typeface="Liberation Sans:sups=1"/>
            </a:endParaRPr>
          </a:p>
        </p:txBody>
      </p:sp>
      <p:sp>
        <p:nvSpPr>
          <p:cNvPr id="103" name=""/>
          <p:cNvSpPr/>
          <p:nvPr/>
        </p:nvSpPr>
        <p:spPr>
          <a:xfrm>
            <a:off x="215280" y="1179720"/>
            <a:ext cx="9519840" cy="741600"/>
          </a:xfrm>
          <a:prstGeom prst="rect">
            <a:avLst/>
          </a:prstGeom>
          <a:noFill/>
          <a:ln w="0">
            <a:noFill/>
          </a:ln>
        </p:spPr>
        <p:style>
          <a:lnRef idx="0"/>
          <a:fillRef idx="0"/>
          <a:effectRef idx="0"/>
          <a:fontRef idx="minor"/>
        </p:style>
        <p:txBody>
          <a:bodyPr lIns="90000" rIns="90000" tIns="45000" bIns="45000" anchor="t">
            <a:noAutofit/>
          </a:bodyPr>
          <a:p>
            <a:pPr>
              <a:lnSpc>
                <a:spcPct val="100000"/>
              </a:lnSpc>
              <a:tabLst>
                <a:tab algn="l" pos="408240"/>
              </a:tabLst>
            </a:pPr>
            <a:r>
              <a:rPr b="0" lang="en-US" sz="1400" spc="-1" strike="noStrike">
                <a:solidFill>
                  <a:srgbClr val="ff0000"/>
                </a:solidFill>
                <a:latin typeface="Arial"/>
                <a:ea typeface="DejaVu Sans"/>
              </a:rPr>
              <a:t>Goal:</a:t>
            </a:r>
            <a:r>
              <a:rPr b="0" lang="en-US" sz="1400" spc="-1" strike="noStrike">
                <a:solidFill>
                  <a:srgbClr val="000000"/>
                </a:solidFill>
                <a:latin typeface="Arial"/>
                <a:ea typeface="DejaVu Sans"/>
              </a:rPr>
              <a:t> Extract G</a:t>
            </a:r>
            <a:r>
              <a:rPr b="0" lang="en-US" sz="1400" spc="-1" strike="noStrike" baseline="-8000">
                <a:solidFill>
                  <a:srgbClr val="000000"/>
                </a:solidFill>
                <a:latin typeface="Arial"/>
                <a:ea typeface="DejaVu Sans"/>
              </a:rPr>
              <a:t>M</a:t>
            </a:r>
            <a:r>
              <a:rPr b="0" lang="en-US" sz="1400" spc="-1" strike="noStrike" baseline="33000">
                <a:solidFill>
                  <a:srgbClr val="000000"/>
                </a:solidFill>
                <a:latin typeface="Arial"/>
                <a:ea typeface="DejaVu Sans"/>
              </a:rPr>
              <a:t>n</a:t>
            </a:r>
            <a:r>
              <a:rPr b="0" lang="en-US" sz="1400" spc="-1" strike="noStrike">
                <a:solidFill>
                  <a:srgbClr val="000000"/>
                </a:solidFill>
                <a:latin typeface="Arial"/>
                <a:ea typeface="DejaVu Sans"/>
              </a:rPr>
              <a:t> at high Q</a:t>
            </a:r>
            <a:r>
              <a:rPr b="0" lang="en-US" sz="1400" spc="-1" strike="noStrike" baseline="33000">
                <a:solidFill>
                  <a:srgbClr val="000000"/>
                </a:solidFill>
                <a:latin typeface="Arial"/>
                <a:ea typeface="DejaVu Sans"/>
              </a:rPr>
              <a:t>2</a:t>
            </a:r>
            <a:r>
              <a:rPr b="0" lang="en-US" sz="1400" spc="-1" strike="noStrike">
                <a:solidFill>
                  <a:srgbClr val="000000"/>
                </a:solidFill>
                <a:latin typeface="Arial"/>
                <a:ea typeface="DejaVu Sans"/>
              </a:rPr>
              <a:t> using the ratio of </a:t>
            </a:r>
            <a:r>
              <a:rPr b="0" lang="en-US" sz="1400" spc="-1" strike="noStrike">
                <a:solidFill>
                  <a:srgbClr val="3465a4"/>
                </a:solidFill>
                <a:latin typeface="Arial"/>
                <a:ea typeface="DejaVu Sans"/>
              </a:rPr>
              <a:t>quasi-elastic e-n </a:t>
            </a:r>
            <a:r>
              <a:rPr b="0" lang="en-US" sz="1400" spc="-1" strike="noStrike">
                <a:solidFill>
                  <a:srgbClr val="000000"/>
                </a:solidFill>
                <a:latin typeface="Arial"/>
                <a:ea typeface="DejaVu Sans"/>
              </a:rPr>
              <a:t>and</a:t>
            </a:r>
            <a:r>
              <a:rPr b="0" lang="en-US" sz="1400" spc="-1" strike="noStrike">
                <a:solidFill>
                  <a:srgbClr val="3465a4"/>
                </a:solidFill>
                <a:latin typeface="Arial"/>
                <a:ea typeface="DejaVu Sans"/>
              </a:rPr>
              <a:t> quasi-elastic e-p</a:t>
            </a:r>
            <a:r>
              <a:rPr b="0" lang="en-US" sz="1400" spc="-1" strike="noStrike">
                <a:solidFill>
                  <a:srgbClr val="000000"/>
                </a:solidFill>
                <a:latin typeface="Arial"/>
                <a:ea typeface="DejaVu Sans"/>
              </a:rPr>
              <a:t> events on deuterium.</a:t>
            </a:r>
            <a:endParaRPr b="0" lang="en-US" sz="1400" spc="-1" strike="noStrike">
              <a:solidFill>
                <a:srgbClr val="000000"/>
              </a:solidFill>
              <a:latin typeface="Liberation Sans:sups=1"/>
            </a:endParaRPr>
          </a:p>
        </p:txBody>
      </p:sp>
      <p:sp>
        <p:nvSpPr>
          <p:cNvPr id="104" name=""/>
          <p:cNvSpPr/>
          <p:nvPr/>
        </p:nvSpPr>
        <p:spPr>
          <a:xfrm>
            <a:off x="912240" y="875520"/>
            <a:ext cx="7982640" cy="397080"/>
          </a:xfrm>
          <a:prstGeom prst="rect">
            <a:avLst/>
          </a:prstGeom>
          <a:noFill/>
          <a:ln w="0">
            <a:noFill/>
          </a:ln>
        </p:spPr>
        <p:style>
          <a:lnRef idx="0"/>
          <a:fillRef idx="0"/>
          <a:effectRef idx="0"/>
          <a:fontRef idx="minor"/>
        </p:style>
        <p:txBody>
          <a:bodyPr lIns="90000" rIns="90000" tIns="45000" bIns="45000" anchor="t">
            <a:noAutofit/>
          </a:bodyPr>
          <a:p>
            <a:pPr algn="ctr">
              <a:lnSpc>
                <a:spcPct val="100000"/>
              </a:lnSpc>
              <a:tabLst>
                <a:tab algn="l" pos="408240"/>
              </a:tabLst>
            </a:pPr>
            <a:r>
              <a:rPr b="0" lang="en-US" sz="1400" spc="-1" strike="noStrike">
                <a:solidFill>
                  <a:srgbClr val="000000"/>
                </a:solidFill>
                <a:latin typeface="Arial"/>
                <a:ea typeface="DejaVu Sans"/>
              </a:rPr>
              <a:t>L.Baashen (KSU), B.A.Raue (FIU), J.Carvajal (FIU), G.P.Gilfoyle (Richmond)</a:t>
            </a:r>
            <a:endParaRPr b="0" lang="en-US" sz="1400" spc="-1" strike="noStrike">
              <a:solidFill>
                <a:srgbClr val="000000"/>
              </a:solidFill>
              <a:latin typeface="Liberation Sans:sups=1"/>
            </a:endParaRPr>
          </a:p>
        </p:txBody>
      </p:sp>
      <p:sp>
        <p:nvSpPr>
          <p:cNvPr id="105" name=""/>
          <p:cNvSpPr/>
          <p:nvPr/>
        </p:nvSpPr>
        <p:spPr>
          <a:xfrm>
            <a:off x="456120" y="1566360"/>
            <a:ext cx="11403720" cy="1876680"/>
          </a:xfrm>
          <a:prstGeom prst="rect">
            <a:avLst/>
          </a:prstGeom>
          <a:noFill/>
          <a:ln w="0">
            <a:noFill/>
          </a:ln>
        </p:spPr>
        <p:style>
          <a:lnRef idx="0"/>
          <a:fillRef idx="0"/>
          <a:effectRef idx="0"/>
          <a:fontRef idx="minor"/>
        </p:style>
        <p:txBody>
          <a:bodyPr lIns="90000" rIns="90000" tIns="45000" bIns="45000" anchor="t">
            <a:noAutofit/>
          </a:bodyPr>
          <a:p>
            <a:pPr>
              <a:lnSpc>
                <a:spcPct val="100000"/>
              </a:lnSpc>
              <a:tabLst>
                <a:tab algn="l" pos="408240"/>
              </a:tabLst>
            </a:pPr>
            <a:endParaRPr b="0" lang="en-US" sz="1800" spc="-1" strike="noStrike">
              <a:solidFill>
                <a:srgbClr val="000000"/>
              </a:solidFill>
              <a:latin typeface="Liberation Sans:sups=1"/>
            </a:endParaRPr>
          </a:p>
        </p:txBody>
      </p:sp>
      <p:sp>
        <p:nvSpPr>
          <p:cNvPr id="106" name="TextBox 2"/>
          <p:cNvSpPr/>
          <p:nvPr/>
        </p:nvSpPr>
        <p:spPr>
          <a:xfrm>
            <a:off x="4800600" y="1674000"/>
            <a:ext cx="5257800" cy="1369800"/>
          </a:xfrm>
          <a:prstGeom prst="rect">
            <a:avLst/>
          </a:prstGeom>
          <a:noFill/>
          <a:ln w="0">
            <a:noFill/>
          </a:ln>
        </p:spPr>
        <p:style>
          <a:lnRef idx="0"/>
          <a:fillRef idx="0"/>
          <a:effectRef idx="0"/>
          <a:fontRef idx="minor"/>
        </p:style>
        <p:txBody>
          <a:bodyPr lIns="90000" rIns="90000" tIns="45000" bIns="45000" anchor="t">
            <a:spAutoFit/>
          </a:bodyPr>
          <a:p>
            <a:pPr>
              <a:lnSpc>
                <a:spcPct val="100000"/>
              </a:lnSpc>
              <a:tabLst>
                <a:tab algn="l" pos="408240"/>
              </a:tabLst>
            </a:pPr>
            <a:r>
              <a:rPr b="0" lang="en-US" sz="1200" spc="-1" strike="noStrike">
                <a:solidFill>
                  <a:srgbClr val="000000"/>
                </a:solidFill>
                <a:latin typeface="Arial"/>
                <a:ea typeface="DejaVu Sans"/>
              </a:rPr>
              <a:t>1. The neutron magnetic form factor is a fundamental observable related to the distribution of magnetization in the neutron.</a:t>
            </a:r>
            <a:endParaRPr b="0" lang="en-US" sz="1200" spc="-1" strike="noStrike">
              <a:solidFill>
                <a:srgbClr val="000000"/>
              </a:solidFill>
              <a:latin typeface="Arial"/>
            </a:endParaRPr>
          </a:p>
          <a:p>
            <a:pPr>
              <a:lnSpc>
                <a:spcPct val="100000"/>
              </a:lnSpc>
              <a:tabLst>
                <a:tab algn="l" pos="408240"/>
              </a:tabLst>
            </a:pPr>
            <a:r>
              <a:rPr b="0" lang="en-US" sz="1200" spc="-1" strike="noStrike">
                <a:solidFill>
                  <a:srgbClr val="000000"/>
                </a:solidFill>
                <a:latin typeface="Arial"/>
                <a:ea typeface="DejaVu Sans"/>
              </a:rPr>
              <a:t>2. The form factor is extracted from the </a:t>
            </a:r>
            <a:r>
              <a:rPr b="0" i="1" lang="en-US" sz="1200" spc="-1" strike="noStrike">
                <a:solidFill>
                  <a:srgbClr val="000000"/>
                </a:solidFill>
                <a:latin typeface="Arial"/>
                <a:ea typeface="DejaVu Sans"/>
              </a:rPr>
              <a:t>e-n/e-p</a:t>
            </a:r>
            <a:r>
              <a:rPr b="0" lang="en-US" sz="1200" spc="-1" strike="noStrike">
                <a:solidFill>
                  <a:srgbClr val="000000"/>
                </a:solidFill>
                <a:latin typeface="Arial"/>
                <a:ea typeface="DejaVu Sans"/>
              </a:rPr>
              <a:t> ratio.</a:t>
            </a:r>
            <a:endParaRPr b="0" lang="en-US" sz="1200" spc="-1" strike="noStrike">
              <a:solidFill>
                <a:srgbClr val="000000"/>
              </a:solidFill>
              <a:latin typeface="Arial"/>
            </a:endParaRPr>
          </a:p>
          <a:p>
            <a:pPr>
              <a:lnSpc>
                <a:spcPct val="100000"/>
              </a:lnSpc>
              <a:tabLst>
                <a:tab algn="l" pos="408240"/>
              </a:tabLst>
            </a:pPr>
            <a:r>
              <a:rPr b="0" lang="en-US" sz="1200" spc="-1" strike="noStrike">
                <a:solidFill>
                  <a:srgbClr val="000000"/>
                </a:solidFill>
                <a:latin typeface="Arial"/>
                <a:ea typeface="DejaVu Sans"/>
              </a:rPr>
              <a:t>3. Figure to the left shows world’s data for G</a:t>
            </a:r>
            <a:r>
              <a:rPr b="0" lang="en-US" sz="1200" spc="-1" strike="noStrike" baseline="-8000">
                <a:solidFill>
                  <a:srgbClr val="000000"/>
                </a:solidFill>
                <a:latin typeface="Arial"/>
                <a:ea typeface="DejaVu Sans"/>
              </a:rPr>
              <a:t>M</a:t>
            </a:r>
            <a:r>
              <a:rPr b="0" lang="en-US" sz="1200" spc="-1" strike="noStrike" baseline="33000">
                <a:solidFill>
                  <a:srgbClr val="000000"/>
                </a:solidFill>
                <a:latin typeface="Arial"/>
                <a:ea typeface="DejaVu Sans"/>
              </a:rPr>
              <a:t>n</a:t>
            </a:r>
            <a:r>
              <a:rPr b="0" lang="en-US" sz="1200" spc="-1" strike="noStrike">
                <a:solidFill>
                  <a:srgbClr val="000000"/>
                </a:solidFill>
                <a:latin typeface="Arial"/>
                <a:ea typeface="DejaVu Sans"/>
              </a:rPr>
              <a:t> including preliminary CLAS12 results that still require corrections.</a:t>
            </a:r>
            <a:endParaRPr b="0" lang="en-US" sz="1200" spc="-1" strike="noStrike">
              <a:solidFill>
                <a:srgbClr val="000000"/>
              </a:solidFill>
              <a:latin typeface="Arial"/>
            </a:endParaRPr>
          </a:p>
          <a:p>
            <a:pPr>
              <a:lnSpc>
                <a:spcPct val="100000"/>
              </a:lnSpc>
              <a:tabLst>
                <a:tab algn="l" pos="408240"/>
              </a:tabLst>
            </a:pPr>
            <a:r>
              <a:rPr b="0" lang="en-US" sz="1200" spc="-1" strike="noStrike">
                <a:solidFill>
                  <a:srgbClr val="000000"/>
                </a:solidFill>
                <a:latin typeface="Arial"/>
                <a:ea typeface="DejaVu Sans"/>
              </a:rPr>
              <a:t>4. Pass 1 extraction of ratio</a:t>
            </a:r>
            <a:r>
              <a:rPr b="0" lang="en-US" sz="1200" spc="-1" strike="noStrike">
                <a:solidFill>
                  <a:srgbClr val="000000"/>
                </a:solidFill>
                <a:latin typeface="Arial"/>
                <a:ea typeface="DejaVu Sans"/>
              </a:rPr>
              <a:t> is complete – L.Baashen’s FIU doctoral thesis.</a:t>
            </a:r>
            <a:endParaRPr b="0" lang="en-US" sz="1200" spc="-1" strike="noStrike">
              <a:solidFill>
                <a:srgbClr val="000000"/>
              </a:solidFill>
              <a:latin typeface="Arial"/>
            </a:endParaRPr>
          </a:p>
          <a:p>
            <a:pPr>
              <a:lnSpc>
                <a:spcPct val="100000"/>
              </a:lnSpc>
              <a:tabLst>
                <a:tab algn="l" pos="408240"/>
              </a:tabLst>
            </a:pPr>
            <a:r>
              <a:rPr b="0" lang="en-US" sz="1200" spc="-1" strike="noStrike">
                <a:solidFill>
                  <a:srgbClr val="000000"/>
                </a:solidFill>
                <a:latin typeface="Arial"/>
                <a:ea typeface="DejaVu Sans"/>
              </a:rPr>
              <a:t>5. Pass 2 data shows increased statistics and improved resolution.</a:t>
            </a:r>
            <a:endParaRPr b="0" lang="en-US" sz="1200" spc="-1" strike="noStrike">
              <a:solidFill>
                <a:srgbClr val="000000"/>
              </a:solidFill>
              <a:latin typeface="Arial"/>
            </a:endParaRPr>
          </a:p>
        </p:txBody>
      </p:sp>
      <p:sp>
        <p:nvSpPr>
          <p:cNvPr id="107" name=""/>
          <p:cNvSpPr/>
          <p:nvPr/>
        </p:nvSpPr>
        <p:spPr>
          <a:xfrm>
            <a:off x="84240" y="4629600"/>
            <a:ext cx="3116160" cy="3058200"/>
          </a:xfrm>
          <a:prstGeom prst="rect">
            <a:avLst/>
          </a:prstGeom>
          <a:noFill/>
          <a:ln w="0">
            <a:noFill/>
          </a:ln>
        </p:spPr>
        <p:style>
          <a:lnRef idx="0"/>
          <a:fillRef idx="0"/>
          <a:effectRef idx="0"/>
          <a:fontRef idx="minor"/>
        </p:style>
        <p:txBody>
          <a:bodyPr lIns="90000" rIns="90000" tIns="45000" bIns="45000" anchor="t">
            <a:noAutofit/>
          </a:bodyPr>
          <a:p>
            <a:pPr>
              <a:lnSpc>
                <a:spcPct val="100000"/>
              </a:lnSpc>
              <a:tabLst>
                <a:tab algn="l" pos="408240"/>
              </a:tabLst>
            </a:pPr>
            <a:r>
              <a:rPr b="0" lang="en-US" sz="1200" spc="-1" strike="noStrike">
                <a:solidFill>
                  <a:srgbClr val="ff0000"/>
                </a:solidFill>
                <a:latin typeface="Arial"/>
                <a:ea typeface="DejaVu Sans"/>
              </a:rPr>
              <a:t>Neutron Detection Efficiency (NDE) Method </a:t>
            </a:r>
            <a:endParaRPr b="0" lang="en-US" sz="1200" spc="-1" strike="noStrike">
              <a:solidFill>
                <a:srgbClr val="000000"/>
              </a:solidFill>
              <a:latin typeface="Liberation Sans:sups=1"/>
            </a:endParaRPr>
          </a:p>
          <a:p>
            <a:pPr>
              <a:lnSpc>
                <a:spcPct val="100000"/>
              </a:lnSpc>
              <a:tabLst>
                <a:tab algn="l" pos="408240"/>
              </a:tabLst>
            </a:pPr>
            <a:r>
              <a:rPr b="0" lang="en-US" sz="1200" spc="-1" strike="noStrike">
                <a:solidFill>
                  <a:srgbClr val="000000"/>
                </a:solidFill>
                <a:latin typeface="Arial"/>
                <a:ea typeface="DejaVu Sans"/>
              </a:rPr>
              <a:t>1. NDE is the biggest ratio correction.</a:t>
            </a:r>
            <a:endParaRPr b="0" lang="en-US" sz="1200" spc="-1" strike="noStrike">
              <a:solidFill>
                <a:srgbClr val="000000"/>
              </a:solidFill>
              <a:latin typeface="Liberation Sans:sups=1"/>
            </a:endParaRPr>
          </a:p>
          <a:p>
            <a:pPr>
              <a:lnSpc>
                <a:spcPct val="100000"/>
              </a:lnSpc>
              <a:tabLst>
                <a:tab algn="l" pos="408240"/>
              </a:tabLst>
            </a:pPr>
            <a:r>
              <a:rPr b="0" lang="en-US" sz="1200" spc="-1" strike="noStrike">
                <a:solidFill>
                  <a:srgbClr val="000000"/>
                </a:solidFill>
                <a:latin typeface="Arial"/>
                <a:ea typeface="DejaVu Sans"/>
              </a:rPr>
              <a:t>2. Detect a </a:t>
            </a:r>
            <a:r>
              <a:rPr b="0" i="1" lang="en-US" sz="1200" spc="-1" strike="noStrike">
                <a:solidFill>
                  <a:srgbClr val="000000"/>
                </a:solidFill>
                <a:latin typeface="Arial"/>
                <a:ea typeface="DejaVu Sans"/>
              </a:rPr>
              <a:t>p(e,e’</a:t>
            </a:r>
            <a:r>
              <a:rPr b="0" i="1" lang="en-US" sz="1200" spc="-1" strike="noStrike">
                <a:solidFill>
                  <a:srgbClr val="000000"/>
                </a:solidFill>
                <a:latin typeface="DejaVu Sans"/>
                <a:ea typeface="DejaVu Sans"/>
              </a:rPr>
              <a:t>π</a:t>
            </a:r>
            <a:r>
              <a:rPr b="0" i="1" lang="en-US" sz="1200" spc="-1" strike="noStrike" baseline="33000">
                <a:solidFill>
                  <a:srgbClr val="000000"/>
                </a:solidFill>
                <a:latin typeface="Aptos Display"/>
                <a:ea typeface="DejaVu Sans"/>
              </a:rPr>
              <a:t>+</a:t>
            </a:r>
            <a:r>
              <a:rPr b="0" i="1" lang="en-US" sz="1200" spc="-1" strike="noStrike">
                <a:solidFill>
                  <a:srgbClr val="000000"/>
                </a:solidFill>
                <a:latin typeface="Arial"/>
                <a:ea typeface="DejaVu Sans"/>
              </a:rPr>
              <a:t>)X</a:t>
            </a:r>
            <a:r>
              <a:rPr b="0" i="1" lang="en-US" sz="1200" spc="-1" strike="noStrike" baseline="-8000">
                <a:solidFill>
                  <a:srgbClr val="000000"/>
                </a:solidFill>
                <a:latin typeface="Arial"/>
                <a:ea typeface="DejaVu Sans"/>
              </a:rPr>
              <a:t>n</a:t>
            </a:r>
            <a:r>
              <a:rPr b="0" lang="en-US" sz="1200" spc="-1" strike="noStrike">
                <a:solidFill>
                  <a:srgbClr val="000000"/>
                </a:solidFill>
                <a:latin typeface="Arial"/>
                <a:ea typeface="DejaVu Sans"/>
              </a:rPr>
              <a:t> event and predict if the neutron strikes CLAS12 (expected neutrons). If it fails drop the event.</a:t>
            </a:r>
            <a:endParaRPr b="0" lang="en-US" sz="1200" spc="-1" strike="noStrike">
              <a:solidFill>
                <a:srgbClr val="000000"/>
              </a:solidFill>
              <a:latin typeface="Liberation Sans:sups=1"/>
            </a:endParaRPr>
          </a:p>
          <a:p>
            <a:pPr>
              <a:lnSpc>
                <a:spcPct val="100000"/>
              </a:lnSpc>
              <a:tabLst>
                <a:tab algn="l" pos="408240"/>
              </a:tabLst>
            </a:pPr>
            <a:r>
              <a:rPr b="0" lang="en-US" sz="1200" spc="-1" strike="noStrike">
                <a:solidFill>
                  <a:srgbClr val="000000"/>
                </a:solidFill>
                <a:latin typeface="Arial"/>
                <a:ea typeface="DejaVu Sans"/>
              </a:rPr>
              <a:t>3. Search for neutron and, if found, include it as a detected neutron. The ratio of detected to expected forms the NDE. </a:t>
            </a:r>
            <a:endParaRPr b="0" lang="en-US" sz="1200" spc="-1" strike="noStrike">
              <a:solidFill>
                <a:srgbClr val="000000"/>
              </a:solidFill>
              <a:latin typeface="Liberation Sans:sups=1"/>
            </a:endParaRPr>
          </a:p>
          <a:p>
            <a:pPr>
              <a:lnSpc>
                <a:spcPct val="100000"/>
              </a:lnSpc>
              <a:tabLst>
                <a:tab algn="l" pos="408240"/>
              </a:tabLst>
            </a:pPr>
            <a:r>
              <a:rPr b="0" lang="en-US" sz="1200" spc="-1" strike="noStrike">
                <a:solidFill>
                  <a:srgbClr val="000000"/>
                </a:solidFill>
                <a:latin typeface="Arial"/>
                <a:ea typeface="Noto Sans CJK SC"/>
              </a:rPr>
              <a:t>4. Extract the missing mass distributions for 36 missing momentum bins in the range P</a:t>
            </a:r>
            <a:r>
              <a:rPr b="0" lang="en-US" sz="1200" spc="-1" strike="noStrike" baseline="-8000">
                <a:solidFill>
                  <a:srgbClr val="000000"/>
                </a:solidFill>
                <a:latin typeface="Arial"/>
                <a:ea typeface="Noto Sans CJK SC"/>
              </a:rPr>
              <a:t>mm</a:t>
            </a:r>
            <a:r>
              <a:rPr b="0" lang="en-US" sz="1200" spc="-1" strike="noStrike">
                <a:solidFill>
                  <a:srgbClr val="000000"/>
                </a:solidFill>
                <a:latin typeface="Arial"/>
                <a:ea typeface="Noto Sans CJK SC"/>
              </a:rPr>
              <a:t> = 0.41-6.75 GeV.</a:t>
            </a:r>
            <a:endParaRPr b="0" lang="en-US" sz="1200" spc="-1" strike="noStrike">
              <a:solidFill>
                <a:srgbClr val="000000"/>
              </a:solidFill>
              <a:latin typeface="Liberation Sans:sups=1"/>
            </a:endParaRPr>
          </a:p>
          <a:p>
            <a:pPr>
              <a:lnSpc>
                <a:spcPct val="100000"/>
              </a:lnSpc>
              <a:tabLst>
                <a:tab algn="l" pos="408240"/>
              </a:tabLst>
            </a:pPr>
            <a:r>
              <a:rPr b="0" lang="en-US" sz="1200" spc="-1" strike="noStrike">
                <a:solidFill>
                  <a:srgbClr val="000000"/>
                </a:solidFill>
                <a:latin typeface="Arial"/>
                <a:ea typeface="Noto Sans CJK SC"/>
              </a:rPr>
              <a:t>5. Figure to the right shows the NDE for three measurements from Run Group A. Bottom panel is the residuals between the measured NDE and a parameterization.</a:t>
            </a:r>
            <a:endParaRPr b="0" lang="en-US" sz="1200" spc="-1" strike="noStrike">
              <a:solidFill>
                <a:srgbClr val="000000"/>
              </a:solidFill>
              <a:latin typeface="Liberation Sans:sups=1"/>
            </a:endParaRPr>
          </a:p>
          <a:p>
            <a:pPr>
              <a:lnSpc>
                <a:spcPct val="100000"/>
              </a:lnSpc>
              <a:tabLst>
                <a:tab algn="l" pos="408240"/>
              </a:tabLst>
            </a:pPr>
            <a:r>
              <a:rPr b="0" lang="en-US" sz="1200" spc="-1" strike="noStrike">
                <a:solidFill>
                  <a:srgbClr val="000000"/>
                </a:solidFill>
                <a:latin typeface="Arial"/>
                <a:ea typeface="Noto Sans CJK SC"/>
              </a:rPr>
              <a:t>6. Draft of CLAS12-NOTE ongoing.</a:t>
            </a:r>
            <a:endParaRPr b="0" lang="en-US" sz="1200" spc="-1" strike="noStrike">
              <a:solidFill>
                <a:srgbClr val="000000"/>
              </a:solidFill>
              <a:latin typeface="Liberation Sans:sups=1"/>
            </a:endParaRPr>
          </a:p>
        </p:txBody>
      </p:sp>
      <p:sp>
        <p:nvSpPr>
          <p:cNvPr id="108" name=""/>
          <p:cNvSpPr/>
          <p:nvPr/>
        </p:nvSpPr>
        <p:spPr>
          <a:xfrm>
            <a:off x="4789800" y="3011400"/>
            <a:ext cx="5040000" cy="1599840"/>
          </a:xfrm>
          <a:prstGeom prst="rect">
            <a:avLst/>
          </a:prstGeom>
          <a:noFill/>
          <a:ln w="0">
            <a:noFill/>
          </a:ln>
        </p:spPr>
        <p:style>
          <a:lnRef idx="0"/>
          <a:fillRef idx="0"/>
          <a:effectRef idx="0"/>
          <a:fontRef idx="minor"/>
        </p:style>
        <p:txBody>
          <a:bodyPr lIns="90000" rIns="90000" tIns="45000" bIns="45000" anchor="t">
            <a:noAutofit/>
          </a:bodyPr>
          <a:p>
            <a:pPr>
              <a:lnSpc>
                <a:spcPct val="100000"/>
              </a:lnSpc>
              <a:tabLst>
                <a:tab algn="l" pos="408240"/>
              </a:tabLst>
            </a:pPr>
            <a:r>
              <a:rPr b="0" lang="en-US" sz="1200" spc="-1" strike="noStrike">
                <a:solidFill>
                  <a:srgbClr val="ff0000"/>
                </a:solidFill>
                <a:latin typeface="Arial"/>
                <a:ea typeface="DejaVu Sans"/>
              </a:rPr>
              <a:t>Luminosity Correction</a:t>
            </a:r>
            <a:endParaRPr b="0" lang="en-US" sz="1200" spc="-1" strike="noStrike">
              <a:solidFill>
                <a:srgbClr val="000000"/>
              </a:solidFill>
              <a:latin typeface="Liberation Sans:sups=1"/>
            </a:endParaRPr>
          </a:p>
          <a:p>
            <a:pPr>
              <a:lnSpc>
                <a:spcPct val="100000"/>
              </a:lnSpc>
            </a:pPr>
            <a:r>
              <a:rPr b="0" lang="en-US" sz="1200" spc="-1" strike="noStrike">
                <a:solidFill>
                  <a:srgbClr val="000000"/>
                </a:solidFill>
                <a:latin typeface="Arial"/>
                <a:ea typeface="DejaVu Sans"/>
              </a:rPr>
              <a:t>1. The ratio of the number of</a:t>
            </a:r>
            <a:r>
              <a:rPr b="0" i="1" lang="en-US" sz="1200" spc="-1" strike="noStrike">
                <a:solidFill>
                  <a:srgbClr val="000000"/>
                </a:solidFill>
                <a:latin typeface="Arial"/>
                <a:ea typeface="DejaVu Sans"/>
              </a:rPr>
              <a:t> ep</a:t>
            </a:r>
            <a:r>
              <a:rPr b="0" lang="en-US" sz="1200" spc="-1" strike="noStrike">
                <a:solidFill>
                  <a:srgbClr val="000000"/>
                </a:solidFill>
                <a:latin typeface="Arial"/>
                <a:ea typeface="DejaVu Sans"/>
              </a:rPr>
              <a:t> to electron events, </a:t>
            </a:r>
            <a:r>
              <a:rPr b="0" i="1" lang="en-US" sz="1200" spc="-1" strike="noStrike">
                <a:solidFill>
                  <a:srgbClr val="000000"/>
                </a:solidFill>
                <a:latin typeface="Arial"/>
                <a:ea typeface="DejaVu Sans"/>
              </a:rPr>
              <a:t>N</a:t>
            </a:r>
            <a:r>
              <a:rPr b="0" i="1" lang="en-US" sz="1200" spc="-1" strike="noStrike" baseline="-8000">
                <a:solidFill>
                  <a:srgbClr val="000000"/>
                </a:solidFill>
                <a:latin typeface="Arial"/>
                <a:ea typeface="DejaVu Sans"/>
              </a:rPr>
              <a:t>ep</a:t>
            </a:r>
            <a:r>
              <a:rPr b="0" i="1" lang="en-US" sz="1200" spc="-1" strike="noStrike">
                <a:solidFill>
                  <a:srgbClr val="000000"/>
                </a:solidFill>
                <a:latin typeface="Arial"/>
                <a:ea typeface="DejaVu Sans"/>
              </a:rPr>
              <a:t>/N</a:t>
            </a:r>
            <a:r>
              <a:rPr b="0" i="1" lang="en-US" sz="1200" spc="-1" strike="noStrike" baseline="-8000">
                <a:solidFill>
                  <a:srgbClr val="000000"/>
                </a:solidFill>
                <a:latin typeface="Arial"/>
                <a:ea typeface="DejaVu Sans"/>
              </a:rPr>
              <a:t>e</a:t>
            </a:r>
            <a:r>
              <a:rPr b="0" lang="en-US" sz="1200" spc="-1" strike="noStrike">
                <a:solidFill>
                  <a:srgbClr val="000000"/>
                </a:solidFill>
                <a:latin typeface="Arial"/>
                <a:ea typeface="DejaVu Sans"/>
              </a:rPr>
              <a:t>, is normalized to unity at zero to form the reconstruction efficiency. See figure below. Also see CLAS-NOTE-2020-005 for more details.</a:t>
            </a:r>
            <a:endParaRPr b="0" lang="en-US" sz="1200" spc="-1" strike="noStrike">
              <a:solidFill>
                <a:srgbClr val="000000"/>
              </a:solidFill>
              <a:latin typeface="Liberation Sans:sups=1"/>
            </a:endParaRPr>
          </a:p>
          <a:p>
            <a:pPr>
              <a:lnSpc>
                <a:spcPct val="100000"/>
              </a:lnSpc>
              <a:tabLst>
                <a:tab algn="l" pos="408240"/>
              </a:tabLst>
            </a:pPr>
            <a:r>
              <a:rPr b="0" lang="en-US" sz="1200" spc="-1" strike="noStrike">
                <a:solidFill>
                  <a:srgbClr val="000000"/>
                </a:solidFill>
                <a:latin typeface="Arial"/>
                <a:ea typeface="DejaVu Sans"/>
              </a:rPr>
              <a:t>2. Plot below shows the reconstruction efficiency for one data set for quasi-elastic (QE) events (green) and with the QE cuts turned off (blue) to increase the statistics. Slopes are consistent. Slopes for all data sets have been extracted and are consistent with each other.</a:t>
            </a:r>
            <a:endParaRPr b="0" lang="en-US" sz="1200" spc="-1" strike="noStrike">
              <a:solidFill>
                <a:srgbClr val="000000"/>
              </a:solidFill>
              <a:latin typeface="Liberation Sans:sups=1"/>
            </a:endParaRPr>
          </a:p>
          <a:p>
            <a:pPr>
              <a:lnSpc>
                <a:spcPct val="100000"/>
              </a:lnSpc>
            </a:pPr>
            <a:r>
              <a:rPr b="0" lang="en-US" sz="1200" spc="-1" strike="noStrike">
                <a:solidFill>
                  <a:srgbClr val="000000"/>
                </a:solidFill>
                <a:latin typeface="Arial"/>
                <a:ea typeface="DejaVu Sans"/>
              </a:rPr>
              <a:t>3. Tests of analysis code on SIDIS data consistent with that analysis.</a:t>
            </a:r>
            <a:endParaRPr b="0" lang="en-US" sz="1200" spc="-1" strike="noStrike">
              <a:solidFill>
                <a:srgbClr val="000000"/>
              </a:solidFill>
              <a:latin typeface="Liberation Sans:sups=1"/>
            </a:endParaRPr>
          </a:p>
          <a:p>
            <a:pPr>
              <a:lnSpc>
                <a:spcPct val="100000"/>
              </a:lnSpc>
            </a:pPr>
            <a:r>
              <a:rPr b="0" lang="en-US" sz="1200" spc="-1" strike="noStrike">
                <a:solidFill>
                  <a:srgbClr val="000000"/>
                </a:solidFill>
                <a:latin typeface="Arial"/>
                <a:ea typeface="DejaVu Sans"/>
              </a:rPr>
              <a:t>4. Low-luminosity data with added, high-luminosity background data are now being studied to validate the analysis.</a:t>
            </a:r>
            <a:endParaRPr b="0" lang="en-US" sz="1200" spc="-1" strike="noStrike">
              <a:solidFill>
                <a:srgbClr val="000000"/>
              </a:solidFill>
              <a:latin typeface="Liberation Sans:sups=1"/>
            </a:endParaRPr>
          </a:p>
        </p:txBody>
      </p:sp>
      <p:pic>
        <p:nvPicPr>
          <p:cNvPr id="109" name="" descr=""/>
          <p:cNvPicPr/>
          <p:nvPr/>
        </p:nvPicPr>
        <p:blipFill>
          <a:blip r:embed="rId2"/>
          <a:stretch/>
        </p:blipFill>
        <p:spPr>
          <a:xfrm>
            <a:off x="105480" y="1600200"/>
            <a:ext cx="4684320" cy="2514600"/>
          </a:xfrm>
          <a:prstGeom prst="rect">
            <a:avLst/>
          </a:prstGeom>
          <a:ln w="0">
            <a:noFill/>
          </a:ln>
        </p:spPr>
      </p:pic>
      <p:sp>
        <p:nvSpPr>
          <p:cNvPr id="110" name=""/>
          <p:cNvSpPr txBox="1"/>
          <p:nvPr/>
        </p:nvSpPr>
        <p:spPr>
          <a:xfrm>
            <a:off x="4800600" y="1495800"/>
            <a:ext cx="1143000" cy="261000"/>
          </a:xfrm>
          <a:prstGeom prst="rect">
            <a:avLst/>
          </a:prstGeom>
          <a:noFill/>
          <a:ln w="0">
            <a:noFill/>
          </a:ln>
        </p:spPr>
        <p:txBody>
          <a:bodyPr lIns="90000" rIns="90000" tIns="45000" bIns="45000" anchor="t">
            <a:noAutofit/>
          </a:bodyPr>
          <a:p>
            <a:pPr>
              <a:lnSpc>
                <a:spcPct val="100000"/>
              </a:lnSpc>
              <a:tabLst>
                <a:tab algn="l" pos="408240"/>
              </a:tabLst>
            </a:pPr>
            <a:r>
              <a:rPr b="0" lang="en-US" sz="1200" spc="-1" strike="noStrike">
                <a:solidFill>
                  <a:srgbClr val="ff0000"/>
                </a:solidFill>
                <a:latin typeface="Arial"/>
                <a:ea typeface="DejaVu Sans"/>
              </a:rPr>
              <a:t>Introduction</a:t>
            </a:r>
            <a:endParaRPr b="0" lang="en-US" sz="1200" spc="-1" strike="noStrike">
              <a:solidFill>
                <a:srgbClr val="000000"/>
              </a:solidFill>
              <a:latin typeface="Liberation Sans:sups=1"/>
            </a:endParaRPr>
          </a:p>
        </p:txBody>
      </p:sp>
      <p:sp>
        <p:nvSpPr>
          <p:cNvPr id="111" name=""/>
          <p:cNvSpPr txBox="1"/>
          <p:nvPr/>
        </p:nvSpPr>
        <p:spPr>
          <a:xfrm>
            <a:off x="120600" y="3886200"/>
            <a:ext cx="3765600" cy="261000"/>
          </a:xfrm>
          <a:prstGeom prst="rect">
            <a:avLst/>
          </a:prstGeom>
          <a:noFill/>
          <a:ln w="0">
            <a:noFill/>
          </a:ln>
        </p:spPr>
        <p:txBody>
          <a:bodyPr lIns="90000" rIns="90000" tIns="45000" bIns="45000" anchor="t">
            <a:noAutofit/>
          </a:bodyPr>
          <a:p>
            <a:pPr>
              <a:lnSpc>
                <a:spcPct val="100000"/>
              </a:lnSpc>
              <a:tabLst>
                <a:tab algn="l" pos="408240"/>
              </a:tabLst>
            </a:pPr>
            <a:r>
              <a:rPr b="0" lang="en-US" sz="1200" spc="-1" strike="noStrike">
                <a:solidFill>
                  <a:srgbClr val="ff0000"/>
                </a:solidFill>
                <a:latin typeface="Arial"/>
                <a:ea typeface="DejaVu Sans"/>
              </a:rPr>
              <a:t>Completed corrections to the e-n/e-p ratio R.</a:t>
            </a:r>
            <a:endParaRPr b="0" lang="en-US" sz="1200" spc="-1" strike="noStrike">
              <a:solidFill>
                <a:srgbClr val="000000"/>
              </a:solidFill>
              <a:latin typeface="Liberation Sans:sups=1"/>
            </a:endParaRPr>
          </a:p>
        </p:txBody>
      </p:sp>
      <p:sp>
        <p:nvSpPr>
          <p:cNvPr id="112" name=""/>
          <p:cNvSpPr txBox="1"/>
          <p:nvPr/>
        </p:nvSpPr>
        <p:spPr>
          <a:xfrm>
            <a:off x="108000" y="4075200"/>
            <a:ext cx="4451400" cy="602280"/>
          </a:xfrm>
          <a:prstGeom prst="rect">
            <a:avLst/>
          </a:prstGeom>
          <a:noFill/>
          <a:ln w="0">
            <a:noFill/>
          </a:ln>
        </p:spPr>
        <p:txBody>
          <a:bodyPr lIns="90000" rIns="90000" tIns="45000" bIns="45000" anchor="t">
            <a:noAutofit/>
          </a:bodyPr>
          <a:p>
            <a:r>
              <a:rPr b="0" lang="en-US" sz="1200" spc="-1" strike="noStrike">
                <a:solidFill>
                  <a:srgbClr val="000000"/>
                </a:solidFill>
                <a:latin typeface="Liberation Sans:sups=1"/>
              </a:rPr>
              <a:t>The e-n/e-p ratio has been corrected for nuclear effects, Fermi motion, radiative corrections, and the proton and neutron detection efficiencies.</a:t>
            </a:r>
            <a:endParaRPr b="0" lang="en-US" sz="1200" spc="-1" strike="noStrike">
              <a:solidFill>
                <a:srgbClr val="000000"/>
              </a:solidFill>
              <a:latin typeface="Liberation Sans:sups=1"/>
            </a:endParaRPr>
          </a:p>
        </p:txBody>
      </p:sp>
      <p:pic>
        <p:nvPicPr>
          <p:cNvPr id="113" name="" descr=""/>
          <p:cNvPicPr/>
          <p:nvPr/>
        </p:nvPicPr>
        <p:blipFill>
          <a:blip r:embed="rId3"/>
          <a:stretch/>
        </p:blipFill>
        <p:spPr>
          <a:xfrm>
            <a:off x="6316200" y="5280840"/>
            <a:ext cx="3670920" cy="2491560"/>
          </a:xfrm>
          <a:prstGeom prst="rect">
            <a:avLst/>
          </a:prstGeom>
          <a:ln w="0">
            <a:noFill/>
          </a:ln>
        </p:spPr>
      </p:pic>
      <p:sp>
        <p:nvSpPr>
          <p:cNvPr id="114" name=""/>
          <p:cNvSpPr txBox="1"/>
          <p:nvPr/>
        </p:nvSpPr>
        <p:spPr>
          <a:xfrm>
            <a:off x="7441200" y="5065200"/>
            <a:ext cx="2286000" cy="245880"/>
          </a:xfrm>
          <a:prstGeom prst="rect">
            <a:avLst/>
          </a:prstGeom>
          <a:noFill/>
          <a:ln w="0">
            <a:noFill/>
          </a:ln>
        </p:spPr>
        <p:txBody>
          <a:bodyPr lIns="90000" rIns="90000" tIns="45000" bIns="45000" anchor="t">
            <a:noAutofit/>
          </a:bodyPr>
          <a:p>
            <a:r>
              <a:rPr b="1" lang="en-US" sz="1100" spc="-1" strike="noStrike">
                <a:solidFill>
                  <a:srgbClr val="000000"/>
                </a:solidFill>
                <a:latin typeface="Liberation Sans:sups=1"/>
              </a:rPr>
              <a:t>Reconstruction Efficiency</a:t>
            </a:r>
            <a:endParaRPr b="1" lang="en-US" sz="1100" spc="-1" strike="noStrike">
              <a:solidFill>
                <a:srgbClr val="000000"/>
              </a:solidFill>
              <a:latin typeface="Liberation Sans:sups=1"/>
            </a:endParaRPr>
          </a:p>
        </p:txBody>
      </p:sp>
      <p:sp>
        <p:nvSpPr>
          <p:cNvPr id="115" name=""/>
          <p:cNvSpPr txBox="1"/>
          <p:nvPr/>
        </p:nvSpPr>
        <p:spPr>
          <a:xfrm>
            <a:off x="3031200" y="2250000"/>
            <a:ext cx="1600200" cy="316080"/>
          </a:xfrm>
          <a:prstGeom prst="rect">
            <a:avLst/>
          </a:prstGeom>
          <a:noFill/>
          <a:ln w="0">
            <a:noFill/>
          </a:ln>
        </p:spPr>
        <p:txBody>
          <a:bodyPr lIns="90000" rIns="90000" tIns="45000" bIns="45000" anchor="t">
            <a:noAutofit/>
          </a:bodyPr>
          <a:p>
            <a:r>
              <a:rPr b="0" lang="en-US" sz="1600" spc="-1" strike="noStrike">
                <a:solidFill>
                  <a:srgbClr val="000000">
                    <a:alpha val="25000"/>
                  </a:srgbClr>
                </a:solidFill>
                <a:latin typeface="Liberation Sans:sups=1"/>
              </a:rPr>
              <a:t>Preliminary</a:t>
            </a:r>
            <a:endParaRPr b="0" lang="en-US" sz="1600" spc="-1" strike="noStrike">
              <a:solidFill>
                <a:srgbClr val="000000">
                  <a:alpha val="25000"/>
                </a:srgbClr>
              </a:solidFill>
              <a:latin typeface="Liberation Sans:sups=1"/>
            </a:endParaRPr>
          </a:p>
        </p:txBody>
      </p:sp>
      <p:sp>
        <p:nvSpPr>
          <p:cNvPr id="116" name=""/>
          <p:cNvSpPr txBox="1"/>
          <p:nvPr/>
        </p:nvSpPr>
        <p:spPr>
          <a:xfrm>
            <a:off x="2142000" y="3164400"/>
            <a:ext cx="2743200" cy="474840"/>
          </a:xfrm>
          <a:prstGeom prst="rect">
            <a:avLst/>
          </a:prstGeom>
          <a:noFill/>
          <a:ln w="0">
            <a:noFill/>
          </a:ln>
        </p:spPr>
        <p:txBody>
          <a:bodyPr lIns="90000" rIns="90000" tIns="45000" bIns="45000" anchor="t">
            <a:noAutofit/>
          </a:bodyPr>
          <a:p>
            <a:pPr>
              <a:lnSpc>
                <a:spcPct val="100000"/>
              </a:lnSpc>
            </a:pPr>
            <a:r>
              <a:rPr b="0" lang="en-US" sz="900" spc="-1" strike="noStrike">
                <a:solidFill>
                  <a:srgbClr val="000000"/>
                </a:solidFill>
                <a:latin typeface="Arial"/>
                <a:ea typeface="DejaVu Sans"/>
              </a:rPr>
              <a:t>Gutsche et al. (PRD 97, 054011, 2018)</a:t>
            </a:r>
            <a:endParaRPr b="0" lang="en-US" sz="900" spc="-1" strike="noStrike">
              <a:solidFill>
                <a:srgbClr val="000000"/>
              </a:solidFill>
              <a:latin typeface="Liberation Sans:sups=1"/>
            </a:endParaRPr>
          </a:p>
          <a:p>
            <a:pPr>
              <a:lnSpc>
                <a:spcPct val="100000"/>
              </a:lnSpc>
            </a:pPr>
            <a:r>
              <a:rPr b="0" lang="en-US" sz="900" spc="-1" strike="noStrike">
                <a:solidFill>
                  <a:srgbClr val="000000"/>
                </a:solidFill>
                <a:latin typeface="Arial"/>
                <a:ea typeface="DejaVu Sans"/>
              </a:rPr>
              <a:t>Miller et al. (arXiv 1912.07797 [nucl-th], 2020)</a:t>
            </a:r>
            <a:endParaRPr b="0" lang="en-US" sz="900" spc="-1" strike="noStrike">
              <a:solidFill>
                <a:srgbClr val="000000"/>
              </a:solidFill>
              <a:latin typeface="Liberation Sans:sups=1"/>
            </a:endParaRPr>
          </a:p>
          <a:p>
            <a:pPr>
              <a:lnSpc>
                <a:spcPct val="100000"/>
              </a:lnSpc>
            </a:pPr>
            <a:r>
              <a:rPr b="0" lang="en-US" sz="900" spc="-1" strike="noStrike">
                <a:solidFill>
                  <a:srgbClr val="000000"/>
                </a:solidFill>
                <a:latin typeface="Arial"/>
                <a:ea typeface="DejaVu Sans"/>
              </a:rPr>
              <a:t>Cloet et al.  (Few-Body Syst, 46(1):1-36)</a:t>
            </a:r>
            <a:endParaRPr b="0" lang="en-US" sz="900" spc="-1" strike="noStrike">
              <a:solidFill>
                <a:srgbClr val="000000"/>
              </a:solidFill>
              <a:latin typeface="Liberation Sans:sups=1"/>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gradFill>
          <a:gsLst>
            <a:gs pos="0">
              <a:schemeClr val="phClr">
                <a:tint val="50000"/>
              </a:schemeClr>
            </a:gs>
            <a:gs pos="35000">
              <a:schemeClr val="phClr">
                <a:tint val="37000"/>
              </a:schemeClr>
            </a:gs>
            <a:gs pos="100000">
              <a:schemeClr val="phClr">
                <a:tint val="15000"/>
              </a:schemeClr>
            </a:gs>
          </a:gsLst>
          <a:lin ang="16200000" scaled="1"/>
          <a:tileRect l="0" t="0" r="0" b="0"/>
        </a:gradFill>
        <a:gradFill>
          <a:gsLst>
            <a:gs pos="0">
              <a:schemeClr val="phClr">
                <a:shade val="51000"/>
              </a:schemeClr>
            </a:gs>
            <a:gs pos="80000">
              <a:schemeClr val="phClr">
                <a:shade val="93000"/>
              </a:schemeClr>
            </a:gs>
            <a:gs pos="100000">
              <a:schemeClr val="phClr">
                <a:shade val="94000"/>
              </a:schemeClr>
            </a:gs>
          </a:gsLst>
          <a:lin ang="16200000" scaled="0"/>
          <a:tileRect l="0" t="0" r="0" b="0"/>
        </a:gradFill>
      </a:fillStyleLst>
      <a:lnStyleLst>
        <a:ln w="9525" cap="flat" cmpd="sng" algn="ctr">
          <a:prstDash val="solid"/>
          <a:miter/>
        </a:ln>
        <a:ln w="25400" cap="flat" cmpd="sng" algn="ctr">
          <a:prstDash val="solid"/>
          <a:miter/>
        </a:ln>
        <a:ln w="38100" cap="flat" cmpd="sng" algn="ctr">
          <a:prstDash val="solid"/>
          <a:miter/>
        </a:ln>
      </a:lnStyleLst>
      <a:effectStyleLst>
        <a:effectStyle>
          <a:effectLst/>
        </a:effectStyle>
        <a:effectStyle>
          <a:effectLst/>
        </a:effectStyle>
        <a:effectStyle>
          <a:effectLst/>
        </a:effectStyle>
      </a:effectStyleLst>
      <a:bgFillStyleLst>
        <a:solidFill>
          <a:schemeClr val="phClr"/>
        </a:solidFill>
        <a:gradFill>
          <a:gsLst>
            <a:gs pos="0">
              <a:schemeClr val="phClr">
                <a:tint val="40000"/>
              </a:schemeClr>
            </a:gs>
            <a:gs pos="40000">
              <a:schemeClr val="phClr">
                <a:tint val="45000"/>
                <a:shade val="99000"/>
              </a:schemeClr>
            </a:gs>
            <a:gs pos="100000">
              <a:schemeClr val="phClr">
                <a:shade val="20000"/>
              </a:schemeClr>
            </a:gs>
          </a:gsLst>
          <a:path path="circle">
            <a:fillToRect l="50000" t="-80000" r="50000" b="180000"/>
          </a:path>
          <a:tileRect l="0" t="0" r="0" b="0"/>
        </a:gradFill>
        <a:gradFill>
          <a:gsLst>
            <a:gs pos="0">
              <a:schemeClr val="phClr">
                <a:tint val="80000"/>
              </a:schemeClr>
            </a:gs>
            <a:gs pos="100000">
              <a:schemeClr val="phClr">
                <a:shade val="30000"/>
              </a:schemeClr>
            </a:gs>
          </a:gsLst>
          <a:path path="circle">
            <a:fillToRect l="50000" t="50000" r="50000" b="50000"/>
          </a:path>
          <a:tileRect l="0" t="0" r="0" b="0"/>
        </a:gradFill>
      </a:bgFillStyleLst>
    </a:fmtScheme>
  </a:themeElements>
</a:theme>
</file>

<file path=ppt/theme/theme10.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gradFill>
          <a:gsLst>
            <a:gs pos="0">
              <a:schemeClr val="phClr">
                <a:tint val="50000"/>
              </a:schemeClr>
            </a:gs>
            <a:gs pos="35000">
              <a:schemeClr val="phClr">
                <a:tint val="37000"/>
              </a:schemeClr>
            </a:gs>
            <a:gs pos="100000">
              <a:schemeClr val="phClr">
                <a:tint val="15000"/>
              </a:schemeClr>
            </a:gs>
          </a:gsLst>
          <a:lin ang="16200000" scaled="1"/>
          <a:tileRect l="0" t="0" r="0" b="0"/>
        </a:gradFill>
        <a:gradFill>
          <a:gsLst>
            <a:gs pos="0">
              <a:schemeClr val="phClr">
                <a:shade val="51000"/>
              </a:schemeClr>
            </a:gs>
            <a:gs pos="80000">
              <a:schemeClr val="phClr">
                <a:shade val="93000"/>
              </a:schemeClr>
            </a:gs>
            <a:gs pos="100000">
              <a:schemeClr val="phClr">
                <a:shade val="94000"/>
              </a:schemeClr>
            </a:gs>
          </a:gsLst>
          <a:lin ang="16200000" scaled="0"/>
          <a:tileRect l="0" t="0" r="0" b="0"/>
        </a:gradFill>
      </a:fillStyleLst>
      <a:lnStyleLst>
        <a:ln w="9525" cap="flat" cmpd="sng" algn="ctr">
          <a:prstDash val="solid"/>
          <a:miter/>
        </a:ln>
        <a:ln w="25400" cap="flat" cmpd="sng" algn="ctr">
          <a:prstDash val="solid"/>
          <a:miter/>
        </a:ln>
        <a:ln w="38100" cap="flat" cmpd="sng" algn="ctr">
          <a:prstDash val="solid"/>
          <a:miter/>
        </a:ln>
      </a:lnStyleLst>
      <a:effectStyleLst>
        <a:effectStyle>
          <a:effectLst/>
        </a:effectStyle>
        <a:effectStyle>
          <a:effectLst/>
        </a:effectStyle>
        <a:effectStyle>
          <a:effectLst/>
        </a:effectStyle>
      </a:effectStyleLst>
      <a:bgFillStyleLst>
        <a:solidFill>
          <a:schemeClr val="phClr"/>
        </a:solidFill>
        <a:gradFill>
          <a:gsLst>
            <a:gs pos="0">
              <a:schemeClr val="phClr">
                <a:tint val="40000"/>
              </a:schemeClr>
            </a:gs>
            <a:gs pos="40000">
              <a:schemeClr val="phClr">
                <a:tint val="45000"/>
                <a:shade val="99000"/>
              </a:schemeClr>
            </a:gs>
            <a:gs pos="100000">
              <a:schemeClr val="phClr">
                <a:shade val="20000"/>
              </a:schemeClr>
            </a:gs>
          </a:gsLst>
          <a:path path="circle">
            <a:fillToRect l="50000" t="-80000" r="50000" b="180000"/>
          </a:path>
          <a:tileRect l="0" t="0" r="0" b="0"/>
        </a:gradFill>
        <a:gradFill>
          <a:gsLst>
            <a:gs pos="0">
              <a:schemeClr val="phClr">
                <a:tint val="80000"/>
              </a:schemeClr>
            </a:gs>
            <a:gs pos="100000">
              <a:schemeClr val="phClr">
                <a:shade val="30000"/>
              </a:schemeClr>
            </a:gs>
          </a:gsLst>
          <a:path path="circle">
            <a:fillToRect l="50000" t="50000" r="50000" b="50000"/>
          </a:path>
          <a:tileRect l="0" t="0" r="0" b="0"/>
        </a:gradFill>
      </a:bgFillStyleLst>
    </a:fmtScheme>
  </a:themeElements>
</a:theme>
</file>

<file path=ppt/theme/theme11.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gradFill>
          <a:gsLst>
            <a:gs pos="0">
              <a:schemeClr val="phClr">
                <a:tint val="50000"/>
              </a:schemeClr>
            </a:gs>
            <a:gs pos="35000">
              <a:schemeClr val="phClr">
                <a:tint val="37000"/>
              </a:schemeClr>
            </a:gs>
            <a:gs pos="100000">
              <a:schemeClr val="phClr">
                <a:tint val="15000"/>
              </a:schemeClr>
            </a:gs>
          </a:gsLst>
          <a:lin ang="16200000" scaled="1"/>
          <a:tileRect l="0" t="0" r="0" b="0"/>
        </a:gradFill>
        <a:gradFill>
          <a:gsLst>
            <a:gs pos="0">
              <a:schemeClr val="phClr">
                <a:shade val="51000"/>
              </a:schemeClr>
            </a:gs>
            <a:gs pos="80000">
              <a:schemeClr val="phClr">
                <a:shade val="93000"/>
              </a:schemeClr>
            </a:gs>
            <a:gs pos="100000">
              <a:schemeClr val="phClr">
                <a:shade val="94000"/>
              </a:schemeClr>
            </a:gs>
          </a:gsLst>
          <a:lin ang="16200000" scaled="0"/>
          <a:tileRect l="0" t="0" r="0" b="0"/>
        </a:gradFill>
      </a:fillStyleLst>
      <a:lnStyleLst>
        <a:ln w="9525" cap="flat" cmpd="sng" algn="ctr">
          <a:prstDash val="solid"/>
          <a:miter/>
        </a:ln>
        <a:ln w="25400" cap="flat" cmpd="sng" algn="ctr">
          <a:prstDash val="solid"/>
          <a:miter/>
        </a:ln>
        <a:ln w="38100" cap="flat" cmpd="sng" algn="ctr">
          <a:prstDash val="solid"/>
          <a:miter/>
        </a:ln>
      </a:lnStyleLst>
      <a:effectStyleLst>
        <a:effectStyle>
          <a:effectLst/>
        </a:effectStyle>
        <a:effectStyle>
          <a:effectLst/>
        </a:effectStyle>
        <a:effectStyle>
          <a:effectLst/>
        </a:effectStyle>
      </a:effectStyleLst>
      <a:bgFillStyleLst>
        <a:solidFill>
          <a:schemeClr val="phClr"/>
        </a:solidFill>
        <a:gradFill>
          <a:gsLst>
            <a:gs pos="0">
              <a:schemeClr val="phClr">
                <a:tint val="40000"/>
              </a:schemeClr>
            </a:gs>
            <a:gs pos="40000">
              <a:schemeClr val="phClr">
                <a:tint val="45000"/>
                <a:shade val="99000"/>
              </a:schemeClr>
            </a:gs>
            <a:gs pos="100000">
              <a:schemeClr val="phClr">
                <a:shade val="20000"/>
              </a:schemeClr>
            </a:gs>
          </a:gsLst>
          <a:path path="circle">
            <a:fillToRect l="50000" t="-80000" r="50000" b="180000"/>
          </a:path>
          <a:tileRect l="0" t="0" r="0" b="0"/>
        </a:gradFill>
        <a:gradFill>
          <a:gsLst>
            <a:gs pos="0">
              <a:schemeClr val="phClr">
                <a:tint val="80000"/>
              </a:schemeClr>
            </a:gs>
            <a:gs pos="100000">
              <a:schemeClr val="phClr">
                <a:shade val="30000"/>
              </a:schemeClr>
            </a:gs>
          </a:gsLst>
          <a:path path="circle">
            <a:fillToRect l="50000" t="50000" r="50000" b="50000"/>
          </a:path>
          <a:tileRect l="0" t="0" r="0" b="0"/>
        </a:gradFill>
      </a:bgFillStyleLst>
    </a:fmtScheme>
  </a:themeElements>
</a:theme>
</file>

<file path=ppt/theme/theme12.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gradFill>
          <a:gsLst>
            <a:gs pos="0">
              <a:schemeClr val="phClr">
                <a:tint val="50000"/>
              </a:schemeClr>
            </a:gs>
            <a:gs pos="35000">
              <a:schemeClr val="phClr">
                <a:tint val="37000"/>
              </a:schemeClr>
            </a:gs>
            <a:gs pos="100000">
              <a:schemeClr val="phClr">
                <a:tint val="15000"/>
              </a:schemeClr>
            </a:gs>
          </a:gsLst>
          <a:lin ang="16200000" scaled="1"/>
          <a:tileRect l="0" t="0" r="0" b="0"/>
        </a:gradFill>
        <a:gradFill>
          <a:gsLst>
            <a:gs pos="0">
              <a:schemeClr val="phClr">
                <a:shade val="51000"/>
              </a:schemeClr>
            </a:gs>
            <a:gs pos="80000">
              <a:schemeClr val="phClr">
                <a:shade val="93000"/>
              </a:schemeClr>
            </a:gs>
            <a:gs pos="100000">
              <a:schemeClr val="phClr">
                <a:shade val="94000"/>
              </a:schemeClr>
            </a:gs>
          </a:gsLst>
          <a:lin ang="16200000" scaled="0"/>
          <a:tileRect l="0" t="0" r="0" b="0"/>
        </a:gradFill>
      </a:fillStyleLst>
      <a:lnStyleLst>
        <a:ln w="9525" cap="flat" cmpd="sng" algn="ctr">
          <a:prstDash val="solid"/>
          <a:miter/>
        </a:ln>
        <a:ln w="25400" cap="flat" cmpd="sng" algn="ctr">
          <a:prstDash val="solid"/>
          <a:miter/>
        </a:ln>
        <a:ln w="38100" cap="flat" cmpd="sng" algn="ctr">
          <a:prstDash val="solid"/>
          <a:miter/>
        </a:ln>
      </a:lnStyleLst>
      <a:effectStyleLst>
        <a:effectStyle>
          <a:effectLst/>
        </a:effectStyle>
        <a:effectStyle>
          <a:effectLst/>
        </a:effectStyle>
        <a:effectStyle>
          <a:effectLst/>
        </a:effectStyle>
      </a:effectStyleLst>
      <a:bgFillStyleLst>
        <a:solidFill>
          <a:schemeClr val="phClr"/>
        </a:solidFill>
        <a:gradFill>
          <a:gsLst>
            <a:gs pos="0">
              <a:schemeClr val="phClr">
                <a:tint val="40000"/>
              </a:schemeClr>
            </a:gs>
            <a:gs pos="40000">
              <a:schemeClr val="phClr">
                <a:tint val="45000"/>
                <a:shade val="99000"/>
              </a:schemeClr>
            </a:gs>
            <a:gs pos="100000">
              <a:schemeClr val="phClr">
                <a:shade val="20000"/>
              </a:schemeClr>
            </a:gs>
          </a:gsLst>
          <a:path path="circle">
            <a:fillToRect l="50000" t="-80000" r="50000" b="180000"/>
          </a:path>
          <a:tileRect l="0" t="0" r="0" b="0"/>
        </a:gradFill>
        <a:gradFill>
          <a:gsLst>
            <a:gs pos="0">
              <a:schemeClr val="phClr">
                <a:tint val="80000"/>
              </a:schemeClr>
            </a:gs>
            <a:gs pos="100000">
              <a:schemeClr val="phClr">
                <a:shade val="30000"/>
              </a:schemeClr>
            </a:gs>
          </a:gsLst>
          <a:path path="circle">
            <a:fillToRect l="50000" t="50000" r="50000" b="50000"/>
          </a:path>
          <a:tileRect l="0" t="0" r="0" b="0"/>
        </a:gradFill>
      </a:bgFillStyleLst>
    </a:fmtScheme>
  </a:themeElements>
</a:theme>
</file>

<file path=ppt/theme/theme2.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gradFill>
          <a:gsLst>
            <a:gs pos="0">
              <a:schemeClr val="phClr">
                <a:tint val="50000"/>
              </a:schemeClr>
            </a:gs>
            <a:gs pos="35000">
              <a:schemeClr val="phClr">
                <a:tint val="37000"/>
              </a:schemeClr>
            </a:gs>
            <a:gs pos="100000">
              <a:schemeClr val="phClr">
                <a:tint val="15000"/>
              </a:schemeClr>
            </a:gs>
          </a:gsLst>
          <a:lin ang="16200000" scaled="1"/>
          <a:tileRect l="0" t="0" r="0" b="0"/>
        </a:gradFill>
        <a:gradFill>
          <a:gsLst>
            <a:gs pos="0">
              <a:schemeClr val="phClr">
                <a:shade val="51000"/>
              </a:schemeClr>
            </a:gs>
            <a:gs pos="80000">
              <a:schemeClr val="phClr">
                <a:shade val="93000"/>
              </a:schemeClr>
            </a:gs>
            <a:gs pos="100000">
              <a:schemeClr val="phClr">
                <a:shade val="94000"/>
              </a:schemeClr>
            </a:gs>
          </a:gsLst>
          <a:lin ang="16200000" scaled="0"/>
          <a:tileRect l="0" t="0" r="0" b="0"/>
        </a:gradFill>
      </a:fillStyleLst>
      <a:lnStyleLst>
        <a:ln w="9525" cap="flat" cmpd="sng" algn="ctr">
          <a:prstDash val="solid"/>
          <a:miter/>
        </a:ln>
        <a:ln w="25400" cap="flat" cmpd="sng" algn="ctr">
          <a:prstDash val="solid"/>
          <a:miter/>
        </a:ln>
        <a:ln w="38100" cap="flat" cmpd="sng" algn="ctr">
          <a:prstDash val="solid"/>
          <a:miter/>
        </a:ln>
      </a:lnStyleLst>
      <a:effectStyleLst>
        <a:effectStyle>
          <a:effectLst/>
        </a:effectStyle>
        <a:effectStyle>
          <a:effectLst/>
        </a:effectStyle>
        <a:effectStyle>
          <a:effectLst/>
        </a:effectStyle>
      </a:effectStyleLst>
      <a:bgFillStyleLst>
        <a:solidFill>
          <a:schemeClr val="phClr"/>
        </a:solidFill>
        <a:gradFill>
          <a:gsLst>
            <a:gs pos="0">
              <a:schemeClr val="phClr">
                <a:tint val="40000"/>
              </a:schemeClr>
            </a:gs>
            <a:gs pos="40000">
              <a:schemeClr val="phClr">
                <a:tint val="45000"/>
                <a:shade val="99000"/>
              </a:schemeClr>
            </a:gs>
            <a:gs pos="100000">
              <a:schemeClr val="phClr">
                <a:shade val="20000"/>
              </a:schemeClr>
            </a:gs>
          </a:gsLst>
          <a:path path="circle">
            <a:fillToRect l="50000" t="-80000" r="50000" b="180000"/>
          </a:path>
          <a:tileRect l="0" t="0" r="0" b="0"/>
        </a:gradFill>
        <a:gradFill>
          <a:gsLst>
            <a:gs pos="0">
              <a:schemeClr val="phClr">
                <a:tint val="80000"/>
              </a:schemeClr>
            </a:gs>
            <a:gs pos="100000">
              <a:schemeClr val="phClr">
                <a:shade val="30000"/>
              </a:schemeClr>
            </a:gs>
          </a:gsLst>
          <a:path path="circle">
            <a:fillToRect l="50000" t="50000" r="50000" b="50000"/>
          </a:path>
          <a:tileRect l="0" t="0" r="0" b="0"/>
        </a:gradFill>
      </a:bgFillStyleLst>
    </a:fmtScheme>
  </a:themeElements>
</a:theme>
</file>

<file path=ppt/theme/theme3.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gradFill>
          <a:gsLst>
            <a:gs pos="0">
              <a:schemeClr val="phClr">
                <a:tint val="50000"/>
              </a:schemeClr>
            </a:gs>
            <a:gs pos="35000">
              <a:schemeClr val="phClr">
                <a:tint val="37000"/>
              </a:schemeClr>
            </a:gs>
            <a:gs pos="100000">
              <a:schemeClr val="phClr">
                <a:tint val="15000"/>
              </a:schemeClr>
            </a:gs>
          </a:gsLst>
          <a:lin ang="16200000" scaled="1"/>
          <a:tileRect l="0" t="0" r="0" b="0"/>
        </a:gradFill>
        <a:gradFill>
          <a:gsLst>
            <a:gs pos="0">
              <a:schemeClr val="phClr">
                <a:shade val="51000"/>
              </a:schemeClr>
            </a:gs>
            <a:gs pos="80000">
              <a:schemeClr val="phClr">
                <a:shade val="93000"/>
              </a:schemeClr>
            </a:gs>
            <a:gs pos="100000">
              <a:schemeClr val="phClr">
                <a:shade val="94000"/>
              </a:schemeClr>
            </a:gs>
          </a:gsLst>
          <a:lin ang="16200000" scaled="0"/>
          <a:tileRect l="0" t="0" r="0" b="0"/>
        </a:gradFill>
      </a:fillStyleLst>
      <a:lnStyleLst>
        <a:ln w="9525" cap="flat" cmpd="sng" algn="ctr">
          <a:prstDash val="solid"/>
          <a:miter/>
        </a:ln>
        <a:ln w="25400" cap="flat" cmpd="sng" algn="ctr">
          <a:prstDash val="solid"/>
          <a:miter/>
        </a:ln>
        <a:ln w="38100" cap="flat" cmpd="sng" algn="ctr">
          <a:prstDash val="solid"/>
          <a:miter/>
        </a:ln>
      </a:lnStyleLst>
      <a:effectStyleLst>
        <a:effectStyle>
          <a:effectLst/>
        </a:effectStyle>
        <a:effectStyle>
          <a:effectLst/>
        </a:effectStyle>
        <a:effectStyle>
          <a:effectLst/>
        </a:effectStyle>
      </a:effectStyleLst>
      <a:bgFillStyleLst>
        <a:solidFill>
          <a:schemeClr val="phClr"/>
        </a:solidFill>
        <a:gradFill>
          <a:gsLst>
            <a:gs pos="0">
              <a:schemeClr val="phClr">
                <a:tint val="40000"/>
              </a:schemeClr>
            </a:gs>
            <a:gs pos="40000">
              <a:schemeClr val="phClr">
                <a:tint val="45000"/>
                <a:shade val="99000"/>
              </a:schemeClr>
            </a:gs>
            <a:gs pos="100000">
              <a:schemeClr val="phClr">
                <a:shade val="20000"/>
              </a:schemeClr>
            </a:gs>
          </a:gsLst>
          <a:path path="circle">
            <a:fillToRect l="50000" t="-80000" r="50000" b="180000"/>
          </a:path>
          <a:tileRect l="0" t="0" r="0" b="0"/>
        </a:gradFill>
        <a:gradFill>
          <a:gsLst>
            <a:gs pos="0">
              <a:schemeClr val="phClr">
                <a:tint val="80000"/>
              </a:schemeClr>
            </a:gs>
            <a:gs pos="100000">
              <a:schemeClr val="phClr">
                <a:shade val="30000"/>
              </a:schemeClr>
            </a:gs>
          </a:gsLst>
          <a:path path="circle">
            <a:fillToRect l="50000" t="50000" r="50000" b="50000"/>
          </a:path>
          <a:tileRect l="0" t="0" r="0" b="0"/>
        </a:gradFill>
      </a:bgFillStyleLst>
    </a:fmtScheme>
  </a:themeElements>
</a:theme>
</file>

<file path=ppt/theme/theme4.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gradFill>
          <a:gsLst>
            <a:gs pos="0">
              <a:schemeClr val="phClr">
                <a:tint val="50000"/>
              </a:schemeClr>
            </a:gs>
            <a:gs pos="35000">
              <a:schemeClr val="phClr">
                <a:tint val="37000"/>
              </a:schemeClr>
            </a:gs>
            <a:gs pos="100000">
              <a:schemeClr val="phClr">
                <a:tint val="15000"/>
              </a:schemeClr>
            </a:gs>
          </a:gsLst>
          <a:lin ang="16200000" scaled="1"/>
          <a:tileRect l="0" t="0" r="0" b="0"/>
        </a:gradFill>
        <a:gradFill>
          <a:gsLst>
            <a:gs pos="0">
              <a:schemeClr val="phClr">
                <a:shade val="51000"/>
              </a:schemeClr>
            </a:gs>
            <a:gs pos="80000">
              <a:schemeClr val="phClr">
                <a:shade val="93000"/>
              </a:schemeClr>
            </a:gs>
            <a:gs pos="100000">
              <a:schemeClr val="phClr">
                <a:shade val="94000"/>
              </a:schemeClr>
            </a:gs>
          </a:gsLst>
          <a:lin ang="16200000" scaled="0"/>
          <a:tileRect l="0" t="0" r="0" b="0"/>
        </a:gradFill>
      </a:fillStyleLst>
      <a:lnStyleLst>
        <a:ln w="9525" cap="flat" cmpd="sng" algn="ctr">
          <a:prstDash val="solid"/>
          <a:miter/>
        </a:ln>
        <a:ln w="25400" cap="flat" cmpd="sng" algn="ctr">
          <a:prstDash val="solid"/>
          <a:miter/>
        </a:ln>
        <a:ln w="38100" cap="flat" cmpd="sng" algn="ctr">
          <a:prstDash val="solid"/>
          <a:miter/>
        </a:ln>
      </a:lnStyleLst>
      <a:effectStyleLst>
        <a:effectStyle>
          <a:effectLst/>
        </a:effectStyle>
        <a:effectStyle>
          <a:effectLst/>
        </a:effectStyle>
        <a:effectStyle>
          <a:effectLst/>
        </a:effectStyle>
      </a:effectStyleLst>
      <a:bgFillStyleLst>
        <a:solidFill>
          <a:schemeClr val="phClr"/>
        </a:solidFill>
        <a:gradFill>
          <a:gsLst>
            <a:gs pos="0">
              <a:schemeClr val="phClr">
                <a:tint val="40000"/>
              </a:schemeClr>
            </a:gs>
            <a:gs pos="40000">
              <a:schemeClr val="phClr">
                <a:tint val="45000"/>
                <a:shade val="99000"/>
              </a:schemeClr>
            </a:gs>
            <a:gs pos="100000">
              <a:schemeClr val="phClr">
                <a:shade val="20000"/>
              </a:schemeClr>
            </a:gs>
          </a:gsLst>
          <a:path path="circle">
            <a:fillToRect l="50000" t="-80000" r="50000" b="180000"/>
          </a:path>
          <a:tileRect l="0" t="0" r="0" b="0"/>
        </a:gradFill>
        <a:gradFill>
          <a:gsLst>
            <a:gs pos="0">
              <a:schemeClr val="phClr">
                <a:tint val="80000"/>
              </a:schemeClr>
            </a:gs>
            <a:gs pos="100000">
              <a:schemeClr val="phClr">
                <a:shade val="30000"/>
              </a:schemeClr>
            </a:gs>
          </a:gsLst>
          <a:path path="circle">
            <a:fillToRect l="50000" t="50000" r="50000" b="50000"/>
          </a:path>
          <a:tileRect l="0" t="0" r="0" b="0"/>
        </a:gradFill>
      </a:bgFillStyleLst>
    </a:fmtScheme>
  </a:themeElements>
</a:theme>
</file>

<file path=ppt/theme/theme5.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gradFill>
          <a:gsLst>
            <a:gs pos="0">
              <a:schemeClr val="phClr">
                <a:tint val="50000"/>
              </a:schemeClr>
            </a:gs>
            <a:gs pos="35000">
              <a:schemeClr val="phClr">
                <a:tint val="37000"/>
              </a:schemeClr>
            </a:gs>
            <a:gs pos="100000">
              <a:schemeClr val="phClr">
                <a:tint val="15000"/>
              </a:schemeClr>
            </a:gs>
          </a:gsLst>
          <a:lin ang="16200000" scaled="1"/>
          <a:tileRect l="0" t="0" r="0" b="0"/>
        </a:gradFill>
        <a:gradFill>
          <a:gsLst>
            <a:gs pos="0">
              <a:schemeClr val="phClr">
                <a:shade val="51000"/>
              </a:schemeClr>
            </a:gs>
            <a:gs pos="80000">
              <a:schemeClr val="phClr">
                <a:shade val="93000"/>
              </a:schemeClr>
            </a:gs>
            <a:gs pos="100000">
              <a:schemeClr val="phClr">
                <a:shade val="94000"/>
              </a:schemeClr>
            </a:gs>
          </a:gsLst>
          <a:lin ang="16200000" scaled="0"/>
          <a:tileRect l="0" t="0" r="0" b="0"/>
        </a:gradFill>
      </a:fillStyleLst>
      <a:lnStyleLst>
        <a:ln w="9525" cap="flat" cmpd="sng" algn="ctr">
          <a:prstDash val="solid"/>
          <a:miter/>
        </a:ln>
        <a:ln w="25400" cap="flat" cmpd="sng" algn="ctr">
          <a:prstDash val="solid"/>
          <a:miter/>
        </a:ln>
        <a:ln w="38100" cap="flat" cmpd="sng" algn="ctr">
          <a:prstDash val="solid"/>
          <a:miter/>
        </a:ln>
      </a:lnStyleLst>
      <a:effectStyleLst>
        <a:effectStyle>
          <a:effectLst/>
        </a:effectStyle>
        <a:effectStyle>
          <a:effectLst/>
        </a:effectStyle>
        <a:effectStyle>
          <a:effectLst/>
        </a:effectStyle>
      </a:effectStyleLst>
      <a:bgFillStyleLst>
        <a:solidFill>
          <a:schemeClr val="phClr"/>
        </a:solidFill>
        <a:gradFill>
          <a:gsLst>
            <a:gs pos="0">
              <a:schemeClr val="phClr">
                <a:tint val="40000"/>
              </a:schemeClr>
            </a:gs>
            <a:gs pos="40000">
              <a:schemeClr val="phClr">
                <a:tint val="45000"/>
                <a:shade val="99000"/>
              </a:schemeClr>
            </a:gs>
            <a:gs pos="100000">
              <a:schemeClr val="phClr">
                <a:shade val="20000"/>
              </a:schemeClr>
            </a:gs>
          </a:gsLst>
          <a:path path="circle">
            <a:fillToRect l="50000" t="-80000" r="50000" b="180000"/>
          </a:path>
          <a:tileRect l="0" t="0" r="0" b="0"/>
        </a:gradFill>
        <a:gradFill>
          <a:gsLst>
            <a:gs pos="0">
              <a:schemeClr val="phClr">
                <a:tint val="80000"/>
              </a:schemeClr>
            </a:gs>
            <a:gs pos="100000">
              <a:schemeClr val="phClr">
                <a:shade val="30000"/>
              </a:schemeClr>
            </a:gs>
          </a:gsLst>
          <a:path path="circle">
            <a:fillToRect l="50000" t="50000" r="50000" b="50000"/>
          </a:path>
          <a:tileRect l="0" t="0" r="0" b="0"/>
        </a:gradFill>
      </a:bgFillStyleLst>
    </a:fmtScheme>
  </a:themeElements>
</a:theme>
</file>

<file path=ppt/theme/theme6.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gradFill>
          <a:gsLst>
            <a:gs pos="0">
              <a:schemeClr val="phClr">
                <a:tint val="50000"/>
              </a:schemeClr>
            </a:gs>
            <a:gs pos="35000">
              <a:schemeClr val="phClr">
                <a:tint val="37000"/>
              </a:schemeClr>
            </a:gs>
            <a:gs pos="100000">
              <a:schemeClr val="phClr">
                <a:tint val="15000"/>
              </a:schemeClr>
            </a:gs>
          </a:gsLst>
          <a:lin ang="16200000" scaled="1"/>
          <a:tileRect l="0" t="0" r="0" b="0"/>
        </a:gradFill>
        <a:gradFill>
          <a:gsLst>
            <a:gs pos="0">
              <a:schemeClr val="phClr">
                <a:shade val="51000"/>
              </a:schemeClr>
            </a:gs>
            <a:gs pos="80000">
              <a:schemeClr val="phClr">
                <a:shade val="93000"/>
              </a:schemeClr>
            </a:gs>
            <a:gs pos="100000">
              <a:schemeClr val="phClr">
                <a:shade val="94000"/>
              </a:schemeClr>
            </a:gs>
          </a:gsLst>
          <a:lin ang="16200000" scaled="0"/>
          <a:tileRect l="0" t="0" r="0" b="0"/>
        </a:gradFill>
      </a:fillStyleLst>
      <a:lnStyleLst>
        <a:ln w="9525" cap="flat" cmpd="sng" algn="ctr">
          <a:prstDash val="solid"/>
          <a:miter/>
        </a:ln>
        <a:ln w="25400" cap="flat" cmpd="sng" algn="ctr">
          <a:prstDash val="solid"/>
          <a:miter/>
        </a:ln>
        <a:ln w="38100" cap="flat" cmpd="sng" algn="ctr">
          <a:prstDash val="solid"/>
          <a:miter/>
        </a:ln>
      </a:lnStyleLst>
      <a:effectStyleLst>
        <a:effectStyle>
          <a:effectLst/>
        </a:effectStyle>
        <a:effectStyle>
          <a:effectLst/>
        </a:effectStyle>
        <a:effectStyle>
          <a:effectLst/>
        </a:effectStyle>
      </a:effectStyleLst>
      <a:bgFillStyleLst>
        <a:solidFill>
          <a:schemeClr val="phClr"/>
        </a:solidFill>
        <a:gradFill>
          <a:gsLst>
            <a:gs pos="0">
              <a:schemeClr val="phClr">
                <a:tint val="40000"/>
              </a:schemeClr>
            </a:gs>
            <a:gs pos="40000">
              <a:schemeClr val="phClr">
                <a:tint val="45000"/>
                <a:shade val="99000"/>
              </a:schemeClr>
            </a:gs>
            <a:gs pos="100000">
              <a:schemeClr val="phClr">
                <a:shade val="20000"/>
              </a:schemeClr>
            </a:gs>
          </a:gsLst>
          <a:path path="circle">
            <a:fillToRect l="50000" t="-80000" r="50000" b="180000"/>
          </a:path>
          <a:tileRect l="0" t="0" r="0" b="0"/>
        </a:gradFill>
        <a:gradFill>
          <a:gsLst>
            <a:gs pos="0">
              <a:schemeClr val="phClr">
                <a:tint val="80000"/>
              </a:schemeClr>
            </a:gs>
            <a:gs pos="100000">
              <a:schemeClr val="phClr">
                <a:shade val="30000"/>
              </a:schemeClr>
            </a:gs>
          </a:gsLst>
          <a:path path="circle">
            <a:fillToRect l="50000" t="50000" r="50000" b="50000"/>
          </a:path>
          <a:tileRect l="0" t="0" r="0" b="0"/>
        </a:gradFill>
      </a:bgFillStyleLst>
    </a:fmtScheme>
  </a:themeElements>
</a:theme>
</file>

<file path=ppt/theme/theme7.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gradFill>
          <a:gsLst>
            <a:gs pos="0">
              <a:schemeClr val="phClr">
                <a:tint val="50000"/>
              </a:schemeClr>
            </a:gs>
            <a:gs pos="35000">
              <a:schemeClr val="phClr">
                <a:tint val="37000"/>
              </a:schemeClr>
            </a:gs>
            <a:gs pos="100000">
              <a:schemeClr val="phClr">
                <a:tint val="15000"/>
              </a:schemeClr>
            </a:gs>
          </a:gsLst>
          <a:lin ang="16200000" scaled="1"/>
          <a:tileRect l="0" t="0" r="0" b="0"/>
        </a:gradFill>
        <a:gradFill>
          <a:gsLst>
            <a:gs pos="0">
              <a:schemeClr val="phClr">
                <a:shade val="51000"/>
              </a:schemeClr>
            </a:gs>
            <a:gs pos="80000">
              <a:schemeClr val="phClr">
                <a:shade val="93000"/>
              </a:schemeClr>
            </a:gs>
            <a:gs pos="100000">
              <a:schemeClr val="phClr">
                <a:shade val="94000"/>
              </a:schemeClr>
            </a:gs>
          </a:gsLst>
          <a:lin ang="16200000" scaled="0"/>
          <a:tileRect l="0" t="0" r="0" b="0"/>
        </a:gradFill>
      </a:fillStyleLst>
      <a:lnStyleLst>
        <a:ln w="9525" cap="flat" cmpd="sng" algn="ctr">
          <a:prstDash val="solid"/>
          <a:miter/>
        </a:ln>
        <a:ln w="25400" cap="flat" cmpd="sng" algn="ctr">
          <a:prstDash val="solid"/>
          <a:miter/>
        </a:ln>
        <a:ln w="38100" cap="flat" cmpd="sng" algn="ctr">
          <a:prstDash val="solid"/>
          <a:miter/>
        </a:ln>
      </a:lnStyleLst>
      <a:effectStyleLst>
        <a:effectStyle>
          <a:effectLst/>
        </a:effectStyle>
        <a:effectStyle>
          <a:effectLst/>
        </a:effectStyle>
        <a:effectStyle>
          <a:effectLst/>
        </a:effectStyle>
      </a:effectStyleLst>
      <a:bgFillStyleLst>
        <a:solidFill>
          <a:schemeClr val="phClr"/>
        </a:solidFill>
        <a:gradFill>
          <a:gsLst>
            <a:gs pos="0">
              <a:schemeClr val="phClr">
                <a:tint val="40000"/>
              </a:schemeClr>
            </a:gs>
            <a:gs pos="40000">
              <a:schemeClr val="phClr">
                <a:tint val="45000"/>
                <a:shade val="99000"/>
              </a:schemeClr>
            </a:gs>
            <a:gs pos="100000">
              <a:schemeClr val="phClr">
                <a:shade val="20000"/>
              </a:schemeClr>
            </a:gs>
          </a:gsLst>
          <a:path path="circle">
            <a:fillToRect l="50000" t="-80000" r="50000" b="180000"/>
          </a:path>
          <a:tileRect l="0" t="0" r="0" b="0"/>
        </a:gradFill>
        <a:gradFill>
          <a:gsLst>
            <a:gs pos="0">
              <a:schemeClr val="phClr">
                <a:tint val="80000"/>
              </a:schemeClr>
            </a:gs>
            <a:gs pos="100000">
              <a:schemeClr val="phClr">
                <a:shade val="30000"/>
              </a:schemeClr>
            </a:gs>
          </a:gsLst>
          <a:path path="circle">
            <a:fillToRect l="50000" t="50000" r="50000" b="50000"/>
          </a:path>
          <a:tileRect l="0" t="0" r="0" b="0"/>
        </a:gradFill>
      </a:bgFillStyleLst>
    </a:fmtScheme>
  </a:themeElements>
</a:theme>
</file>

<file path=ppt/theme/theme8.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gradFill>
          <a:gsLst>
            <a:gs pos="0">
              <a:schemeClr val="phClr">
                <a:tint val="50000"/>
              </a:schemeClr>
            </a:gs>
            <a:gs pos="35000">
              <a:schemeClr val="phClr">
                <a:tint val="37000"/>
              </a:schemeClr>
            </a:gs>
            <a:gs pos="100000">
              <a:schemeClr val="phClr">
                <a:tint val="15000"/>
              </a:schemeClr>
            </a:gs>
          </a:gsLst>
          <a:lin ang="16200000" scaled="1"/>
          <a:tileRect l="0" t="0" r="0" b="0"/>
        </a:gradFill>
        <a:gradFill>
          <a:gsLst>
            <a:gs pos="0">
              <a:schemeClr val="phClr">
                <a:shade val="51000"/>
              </a:schemeClr>
            </a:gs>
            <a:gs pos="80000">
              <a:schemeClr val="phClr">
                <a:shade val="93000"/>
              </a:schemeClr>
            </a:gs>
            <a:gs pos="100000">
              <a:schemeClr val="phClr">
                <a:shade val="94000"/>
              </a:schemeClr>
            </a:gs>
          </a:gsLst>
          <a:lin ang="16200000" scaled="0"/>
          <a:tileRect l="0" t="0" r="0" b="0"/>
        </a:gradFill>
      </a:fillStyleLst>
      <a:lnStyleLst>
        <a:ln w="9525" cap="flat" cmpd="sng" algn="ctr">
          <a:prstDash val="solid"/>
          <a:miter/>
        </a:ln>
        <a:ln w="25400" cap="flat" cmpd="sng" algn="ctr">
          <a:prstDash val="solid"/>
          <a:miter/>
        </a:ln>
        <a:ln w="38100" cap="flat" cmpd="sng" algn="ctr">
          <a:prstDash val="solid"/>
          <a:miter/>
        </a:ln>
      </a:lnStyleLst>
      <a:effectStyleLst>
        <a:effectStyle>
          <a:effectLst/>
        </a:effectStyle>
        <a:effectStyle>
          <a:effectLst/>
        </a:effectStyle>
        <a:effectStyle>
          <a:effectLst/>
        </a:effectStyle>
      </a:effectStyleLst>
      <a:bgFillStyleLst>
        <a:solidFill>
          <a:schemeClr val="phClr"/>
        </a:solidFill>
        <a:gradFill>
          <a:gsLst>
            <a:gs pos="0">
              <a:schemeClr val="phClr">
                <a:tint val="40000"/>
              </a:schemeClr>
            </a:gs>
            <a:gs pos="40000">
              <a:schemeClr val="phClr">
                <a:tint val="45000"/>
                <a:shade val="99000"/>
              </a:schemeClr>
            </a:gs>
            <a:gs pos="100000">
              <a:schemeClr val="phClr">
                <a:shade val="20000"/>
              </a:schemeClr>
            </a:gs>
          </a:gsLst>
          <a:path path="circle">
            <a:fillToRect l="50000" t="-80000" r="50000" b="180000"/>
          </a:path>
          <a:tileRect l="0" t="0" r="0" b="0"/>
        </a:gradFill>
        <a:gradFill>
          <a:gsLst>
            <a:gs pos="0">
              <a:schemeClr val="phClr">
                <a:tint val="80000"/>
              </a:schemeClr>
            </a:gs>
            <a:gs pos="100000">
              <a:schemeClr val="phClr">
                <a:shade val="30000"/>
              </a:schemeClr>
            </a:gs>
          </a:gsLst>
          <a:path path="circle">
            <a:fillToRect l="50000" t="50000" r="50000" b="50000"/>
          </a:path>
          <a:tileRect l="0" t="0" r="0" b="0"/>
        </a:gradFill>
      </a:bgFillStyleLst>
    </a:fmtScheme>
  </a:themeElements>
</a:theme>
</file>

<file path=ppt/theme/theme9.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gradFill>
          <a:gsLst>
            <a:gs pos="0">
              <a:schemeClr val="phClr">
                <a:tint val="50000"/>
              </a:schemeClr>
            </a:gs>
            <a:gs pos="35000">
              <a:schemeClr val="phClr">
                <a:tint val="37000"/>
              </a:schemeClr>
            </a:gs>
            <a:gs pos="100000">
              <a:schemeClr val="phClr">
                <a:tint val="15000"/>
              </a:schemeClr>
            </a:gs>
          </a:gsLst>
          <a:lin ang="16200000" scaled="1"/>
          <a:tileRect l="0" t="0" r="0" b="0"/>
        </a:gradFill>
        <a:gradFill>
          <a:gsLst>
            <a:gs pos="0">
              <a:schemeClr val="phClr">
                <a:shade val="51000"/>
              </a:schemeClr>
            </a:gs>
            <a:gs pos="80000">
              <a:schemeClr val="phClr">
                <a:shade val="93000"/>
              </a:schemeClr>
            </a:gs>
            <a:gs pos="100000">
              <a:schemeClr val="phClr">
                <a:shade val="94000"/>
              </a:schemeClr>
            </a:gs>
          </a:gsLst>
          <a:lin ang="16200000" scaled="0"/>
          <a:tileRect l="0" t="0" r="0" b="0"/>
        </a:gradFill>
      </a:fillStyleLst>
      <a:lnStyleLst>
        <a:ln w="9525" cap="flat" cmpd="sng" algn="ctr">
          <a:prstDash val="solid"/>
          <a:miter/>
        </a:ln>
        <a:ln w="25400" cap="flat" cmpd="sng" algn="ctr">
          <a:prstDash val="solid"/>
          <a:miter/>
        </a:ln>
        <a:ln w="38100" cap="flat" cmpd="sng" algn="ctr">
          <a:prstDash val="solid"/>
          <a:miter/>
        </a:ln>
      </a:lnStyleLst>
      <a:effectStyleLst>
        <a:effectStyle>
          <a:effectLst/>
        </a:effectStyle>
        <a:effectStyle>
          <a:effectLst/>
        </a:effectStyle>
        <a:effectStyle>
          <a:effectLst/>
        </a:effectStyle>
      </a:effectStyleLst>
      <a:bgFillStyleLst>
        <a:solidFill>
          <a:schemeClr val="phClr"/>
        </a:solidFill>
        <a:gradFill>
          <a:gsLst>
            <a:gs pos="0">
              <a:schemeClr val="phClr">
                <a:tint val="40000"/>
              </a:schemeClr>
            </a:gs>
            <a:gs pos="40000">
              <a:schemeClr val="phClr">
                <a:tint val="45000"/>
                <a:shade val="99000"/>
              </a:schemeClr>
            </a:gs>
            <a:gs pos="100000">
              <a:schemeClr val="phClr">
                <a:shade val="20000"/>
              </a:schemeClr>
            </a:gs>
          </a:gsLst>
          <a:path path="circle">
            <a:fillToRect l="50000" t="-80000" r="50000" b="180000"/>
          </a:path>
          <a:tileRect l="0" t="0" r="0" b="0"/>
        </a:gradFill>
        <a:gradFill>
          <a:gsLst>
            <a:gs pos="0">
              <a:schemeClr val="phClr">
                <a:tint val="80000"/>
              </a:schemeClr>
            </a:gs>
            <a:gs pos="100000">
              <a:schemeClr val="phClr">
                <a:shade val="30000"/>
              </a:schemeClr>
            </a:gs>
          </a:gsLst>
          <a:path path="circle">
            <a:fillToRect l="50000" t="50000" r="50000" b="50000"/>
          </a:path>
          <a:tileRect l="0" t="0" r="0" b="0"/>
        </a:gradFill>
      </a:bgFillStyleLst>
    </a:fmtScheme>
  </a:themeElements>
</a:theme>
</file>

<file path=docProps/app.xml><?xml version="1.0" encoding="utf-8"?>
<Properties xmlns="http://schemas.openxmlformats.org/officeDocument/2006/extended-properties" xmlns:vt="http://schemas.openxmlformats.org/officeDocument/2006/docPropsVTypes">
  <Template/>
  <TotalTime>225</TotalTime>
  <Application>LibreOffice/24.2.7.2$Linux_X86_64 LibreOffice_project/420$Build-2</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2024-06-20T22:34:50Z</dcterms:created>
  <dc:creator/>
  <dc:description/>
  <dc:language>en-US</dc:language>
  <cp:lastModifiedBy/>
  <cp:lastPrinted>2025-11-17T19:12:36Z</cp:lastPrinted>
  <dcterms:modified xsi:type="dcterms:W3CDTF">2025-11-17T19:12:09Z</dcterms:modified>
  <cp:revision>39</cp:revision>
  <dc:subject/>
  <dc:title/>
</cp:coreProperties>
</file>

<file path=docProps/custom.xml><?xml version="1.0" encoding="utf-8"?>
<Properties xmlns="http://schemas.openxmlformats.org/officeDocument/2006/custom-properties" xmlns:vt="http://schemas.openxmlformats.org/officeDocument/2006/docPropsVTypes"/>
</file>