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7" r:id="rId2"/>
    <p:sldMasterId id="2147483673" r:id="rId3"/>
    <p:sldMasterId id="2147483679" r:id="rId4"/>
    <p:sldMasterId id="2147483677" r:id="rId5"/>
  </p:sldMasterIdLst>
  <p:notesMasterIdLst>
    <p:notesMasterId r:id="rId15"/>
  </p:notesMasterIdLst>
  <p:sldIdLst>
    <p:sldId id="565" r:id="rId6"/>
    <p:sldId id="607" r:id="rId7"/>
    <p:sldId id="609" r:id="rId8"/>
    <p:sldId id="610" r:id="rId9"/>
    <p:sldId id="611" r:id="rId10"/>
    <p:sldId id="612" r:id="rId11"/>
    <p:sldId id="613" r:id="rId12"/>
    <p:sldId id="614" r:id="rId13"/>
    <p:sldId id="61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99"/>
    <a:srgbClr val="FC565C"/>
    <a:srgbClr val="FF00FF"/>
    <a:srgbClr val="FF505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277" autoAdjust="0"/>
    <p:restoredTop sz="92810" autoAdjust="0"/>
  </p:normalViewPr>
  <p:slideViewPr>
    <p:cSldViewPr snapToGrid="0" snapToObjects="1">
      <p:cViewPr varScale="1">
        <p:scale>
          <a:sx n="90" d="100"/>
          <a:sy n="90" d="100"/>
        </p:scale>
        <p:origin x="-45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79" d="100"/>
        <a:sy n="279" d="100"/>
      </p:scale>
      <p:origin x="0" y="246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E5F0-3EF7-8645-8C1B-E0D18DA59802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8AED-A6EE-094E-8F06-84B2773E3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35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AFAB11-C1DC-9C44-84BF-88A498B15846}" type="datetime1">
              <a:rPr lang="en-US" smtClean="0">
                <a:solidFill>
                  <a:prstClr val="black"/>
                </a:solidFill>
              </a:rPr>
              <a:pPr/>
              <a:t>11/14/2013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179C7D-C549-4D7F-86B8-501D71EB07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7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9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06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18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1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3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0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0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7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1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6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8" r:id="rId2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E659F-DF96-45D7-8CE7-070C7F520024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1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25" name="Text Box 29"/>
          <p:cNvSpPr txBox="1">
            <a:spLocks noChangeArrowheads="1"/>
          </p:cNvSpPr>
          <p:nvPr/>
        </p:nvSpPr>
        <p:spPr bwMode="auto">
          <a:xfrm>
            <a:off x="1014413" y="1065213"/>
            <a:ext cx="7067550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7850" indent="-577850" algn="ctr" eaLnBrk="0" hangingPunct="0">
              <a:defRPr/>
            </a:pPr>
            <a:endParaRPr lang="en-US" sz="360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marL="577850" indent="-577850" algn="ctr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3600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6" name="object 2"/>
          <p:cNvSpPr txBox="1"/>
          <p:nvPr/>
        </p:nvSpPr>
        <p:spPr>
          <a:xfrm>
            <a:off x="1890014" y="999418"/>
            <a:ext cx="5826760" cy="1293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92860" marR="12700" indent="-1280160">
              <a:lnSpc>
                <a:spcPct val="101400"/>
              </a:lnSpc>
            </a:pPr>
            <a:r>
              <a:rPr sz="4200" b="1" dirty="0" smtClean="0">
                <a:solidFill>
                  <a:srgbClr val="0000FF"/>
                </a:solidFill>
                <a:latin typeface="Arial"/>
                <a:cs typeface="Arial"/>
              </a:rPr>
              <a:t>CLA</a:t>
            </a:r>
            <a:r>
              <a:rPr sz="4200" b="1" spc="-5" dirty="0" smtClean="0">
                <a:solidFill>
                  <a:srgbClr val="0000FF"/>
                </a:solidFill>
                <a:latin typeface="Arial"/>
                <a:cs typeface="Arial"/>
              </a:rPr>
              <a:t>S1</a:t>
            </a:r>
            <a:r>
              <a:rPr sz="4200" b="1" spc="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4200" b="1" spc="-10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4200" b="1" spc="-5" dirty="0" smtClean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4200" b="1" spc="0" dirty="0" smtClean="0">
                <a:solidFill>
                  <a:srgbClr val="0000FF"/>
                </a:solidFill>
                <a:latin typeface="Arial"/>
                <a:cs typeface="Arial"/>
              </a:rPr>
              <a:t>oft</a:t>
            </a:r>
            <a:r>
              <a:rPr sz="4200" b="1" spc="-5" dirty="0" smtClean="0">
                <a:solidFill>
                  <a:srgbClr val="0000FF"/>
                </a:solidFill>
                <a:latin typeface="Arial"/>
                <a:cs typeface="Arial"/>
              </a:rPr>
              <a:t>wa</a:t>
            </a:r>
            <a:r>
              <a:rPr sz="4200" b="1" spc="0" dirty="0" smtClean="0">
                <a:solidFill>
                  <a:srgbClr val="0000FF"/>
                </a:solidFill>
                <a:latin typeface="Arial"/>
                <a:cs typeface="Arial"/>
              </a:rPr>
              <a:t>re</a:t>
            </a:r>
            <a:r>
              <a:rPr sz="4200" b="1" spc="15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4200" b="1" spc="0" dirty="0" smtClean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4200" b="1" spc="-5" dirty="0" smtClean="0">
                <a:solidFill>
                  <a:srgbClr val="0000FF"/>
                </a:solidFill>
                <a:latin typeface="Arial"/>
                <a:cs typeface="Arial"/>
              </a:rPr>
              <a:t>se</a:t>
            </a:r>
            <a:r>
              <a:rPr sz="4200" b="1" spc="0" dirty="0" smtClean="0">
                <a:solidFill>
                  <a:srgbClr val="0000FF"/>
                </a:solidFill>
                <a:latin typeface="Arial"/>
                <a:cs typeface="Arial"/>
              </a:rPr>
              <a:t>r </a:t>
            </a:r>
            <a:r>
              <a:rPr sz="4200" b="1" spc="-5" dirty="0" smtClean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4200" b="1" spc="-165" dirty="0" smtClean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4200" b="1" spc="-5" dirty="0" smtClean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4200" b="1" spc="0" dirty="0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4200" b="1" spc="-80" dirty="0" smtClean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4200" b="1" spc="0" dirty="0" smtClean="0">
                <a:solidFill>
                  <a:srgbClr val="0000FF"/>
                </a:solidFill>
                <a:latin typeface="Arial"/>
                <a:cs typeface="Arial"/>
              </a:rPr>
              <a:t>on</a:t>
            </a:r>
            <a:r>
              <a:rPr sz="4200" b="1" spc="-5" dirty="0" smtClean="0">
                <a:solidFill>
                  <a:srgbClr val="0000FF"/>
                </a:solidFill>
                <a:latin typeface="Arial"/>
                <a:cs typeface="Arial"/>
              </a:rPr>
              <a:t>me</a:t>
            </a:r>
            <a:r>
              <a:rPr sz="4200" b="1" spc="0" dirty="0" smtClean="0">
                <a:solidFill>
                  <a:srgbClr val="0000FF"/>
                </a:solidFill>
                <a:latin typeface="Arial"/>
                <a:cs typeface="Arial"/>
              </a:rPr>
              <a:t>nt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8" name="object 10"/>
          <p:cNvSpPr txBox="1"/>
          <p:nvPr/>
        </p:nvSpPr>
        <p:spPr>
          <a:xfrm>
            <a:off x="1054861" y="2423337"/>
            <a:ext cx="6431915" cy="3552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31000"/>
              </a:lnSpc>
            </a:pP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n</a:t>
            </a:r>
            <a:r>
              <a:rPr sz="2550" spc="-5" dirty="0" smtClean="0">
                <a:latin typeface="Arial"/>
                <a:cs typeface="Arial"/>
              </a:rPr>
              <a:t>tr</a:t>
            </a:r>
            <a:r>
              <a:rPr sz="2550" spc="0" dirty="0" smtClean="0">
                <a:latin typeface="Arial"/>
                <a:cs typeface="Arial"/>
              </a:rPr>
              <a:t>oduc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on:</a:t>
            </a:r>
            <a:r>
              <a:rPr sz="2550" spc="16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ft</a:t>
            </a:r>
            <a:r>
              <a:rPr sz="2550" spc="-40" dirty="0" smtClean="0">
                <a:latin typeface="Arial"/>
                <a:cs typeface="Arial"/>
              </a:rPr>
              <a:t>w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ask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use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p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j</a:t>
            </a:r>
            <a:r>
              <a:rPr sz="2550" spc="0" dirty="0" smtClean="0">
                <a:latin typeface="Arial"/>
                <a:cs typeface="Arial"/>
              </a:rPr>
              <a:t>ec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. </a:t>
            </a:r>
            <a:r>
              <a:rPr sz="2550" spc="-320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oo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  <a:p>
            <a:pPr marL="12700" marR="3918585" indent="0">
              <a:lnSpc>
                <a:spcPct val="130600"/>
              </a:lnSpc>
            </a:pPr>
            <a:r>
              <a:rPr sz="2550" spc="-5" dirty="0" smtClean="0">
                <a:latin typeface="Arial"/>
                <a:cs typeface="Arial"/>
              </a:rPr>
              <a:t>Si</a:t>
            </a:r>
            <a:r>
              <a:rPr sz="2550" spc="-25" dirty="0" smtClean="0">
                <a:latin typeface="Arial"/>
                <a:cs typeface="Arial"/>
              </a:rPr>
              <a:t>m</a:t>
            </a:r>
            <a:r>
              <a:rPr sz="2550" spc="0" dirty="0" smtClean="0">
                <a:latin typeface="Arial"/>
                <a:cs typeface="Arial"/>
              </a:rPr>
              <a:t>u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on. 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econs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30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uc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on. </a:t>
            </a:r>
            <a:r>
              <a:rPr sz="2550" spc="-5" dirty="0" smtClean="0">
                <a:latin typeface="Arial"/>
                <a:cs typeface="Arial"/>
              </a:rPr>
              <a:t>Vi</a:t>
            </a:r>
            <a:r>
              <a:rPr sz="2550" spc="0" dirty="0" smtClean="0">
                <a:latin typeface="Arial"/>
                <a:cs typeface="Arial"/>
              </a:rPr>
              <a:t>sua</a:t>
            </a:r>
            <a:r>
              <a:rPr sz="2550" spc="-5" dirty="0" smtClean="0">
                <a:latin typeface="Arial"/>
                <a:cs typeface="Arial"/>
              </a:rPr>
              <a:t>li</a:t>
            </a:r>
            <a:r>
              <a:rPr sz="2550" spc="0" dirty="0" smtClean="0">
                <a:latin typeface="Arial"/>
                <a:cs typeface="Arial"/>
              </a:rPr>
              <a:t>za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 </a:t>
            </a:r>
            <a:r>
              <a:rPr sz="2550" spc="-5" dirty="0" smtClean="0">
                <a:latin typeface="Arial"/>
                <a:cs typeface="Arial"/>
              </a:rPr>
              <a:t>P</a:t>
            </a:r>
            <a:r>
              <a:rPr sz="2550" spc="-70" dirty="0" smtClean="0">
                <a:latin typeface="Arial"/>
                <a:cs typeface="Arial"/>
              </a:rPr>
              <a:t>h</a:t>
            </a:r>
            <a:r>
              <a:rPr sz="2550" spc="0" dirty="0" smtClean="0">
                <a:latin typeface="Arial"/>
                <a:cs typeface="Arial"/>
              </a:rPr>
              <a:t>ys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cs </a:t>
            </a:r>
            <a:r>
              <a:rPr sz="2550" spc="-5" dirty="0" smtClean="0">
                <a:latin typeface="Arial"/>
                <a:cs typeface="Arial"/>
              </a:rPr>
              <a:t>A</a:t>
            </a:r>
            <a:r>
              <a:rPr sz="2550" spc="0" dirty="0" smtClean="0">
                <a:latin typeface="Arial"/>
                <a:cs typeface="Arial"/>
              </a:rPr>
              <a:t>na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ys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. </a:t>
            </a:r>
            <a:r>
              <a:rPr sz="2550" spc="-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umma</a:t>
            </a:r>
            <a:r>
              <a:rPr sz="2550" spc="70" dirty="0" smtClean="0">
                <a:latin typeface="Arial"/>
                <a:cs typeface="Arial"/>
              </a:rPr>
              <a:t>r</a:t>
            </a:r>
            <a:r>
              <a:rPr sz="2550" spc="-250" dirty="0" smtClean="0">
                <a:latin typeface="Arial"/>
                <a:cs typeface="Arial"/>
              </a:rPr>
              <a:t>y</a:t>
            </a:r>
            <a:r>
              <a:rPr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620178" y="2632528"/>
            <a:ext cx="297520" cy="198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8" y="3118915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8" y="3626644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8" y="4102117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8" y="4648983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52" y="5150024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52" y="5613487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929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00"/>
            <a:ext cx="8229600" cy="70997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  <a:cs typeface="Arial"/>
              </a:rPr>
              <a:t>I</a:t>
            </a:r>
            <a:r>
              <a:rPr lang="en-US" spc="-10" dirty="0" smtClean="0">
                <a:solidFill>
                  <a:srgbClr val="0000CC"/>
                </a:solidFill>
                <a:cs typeface="Arial"/>
              </a:rPr>
              <a:t>n</a:t>
            </a:r>
            <a:r>
              <a:rPr lang="en-US" spc="5" dirty="0" smtClean="0">
                <a:solidFill>
                  <a:srgbClr val="0000CC"/>
                </a:solidFill>
                <a:cs typeface="Arial"/>
              </a:rPr>
              <a:t>t</a:t>
            </a:r>
            <a:r>
              <a:rPr lang="en-US" spc="-70" dirty="0" smtClean="0">
                <a:solidFill>
                  <a:srgbClr val="0000CC"/>
                </a:solidFill>
                <a:cs typeface="Arial"/>
              </a:rPr>
              <a:t>r</a:t>
            </a:r>
            <a:r>
              <a:rPr lang="en-US" spc="-10" dirty="0" smtClean="0">
                <a:solidFill>
                  <a:srgbClr val="0000CC"/>
                </a:solidFill>
                <a:cs typeface="Arial"/>
              </a:rPr>
              <a:t>odu</a:t>
            </a:r>
            <a:r>
              <a:rPr lang="en-US" dirty="0" smtClean="0">
                <a:solidFill>
                  <a:srgbClr val="0000CC"/>
                </a:solidFill>
                <a:cs typeface="Arial"/>
              </a:rPr>
              <a:t>c</a:t>
            </a:r>
            <a:r>
              <a:rPr lang="en-US" spc="5" dirty="0" smtClean="0">
                <a:solidFill>
                  <a:srgbClr val="0000CC"/>
                </a:solidFill>
                <a:cs typeface="Arial"/>
              </a:rPr>
              <a:t>t</a:t>
            </a:r>
            <a:r>
              <a:rPr lang="en-US" dirty="0" smtClean="0">
                <a:solidFill>
                  <a:srgbClr val="0000CC"/>
                </a:solidFill>
                <a:cs typeface="Arial"/>
              </a:rPr>
              <a:t>i</a:t>
            </a:r>
            <a:r>
              <a:rPr lang="en-US" spc="-10" dirty="0" smtClean="0">
                <a:solidFill>
                  <a:srgbClr val="0000CC"/>
                </a:solidFill>
                <a:cs typeface="Arial"/>
              </a:rPr>
              <a:t>o</a:t>
            </a:r>
            <a:r>
              <a:rPr lang="en-US" dirty="0" smtClean="0">
                <a:solidFill>
                  <a:srgbClr val="0000CC"/>
                </a:solidFill>
                <a:cs typeface="Arial"/>
              </a:rPr>
              <a:t>n</a:t>
            </a:r>
            <a:r>
              <a:rPr lang="en-US" spc="25" dirty="0" smtClean="0">
                <a:solidFill>
                  <a:srgbClr val="0000CC"/>
                </a:solidFill>
                <a:cs typeface="Arial"/>
              </a:rPr>
              <a:t> </a:t>
            </a:r>
            <a:r>
              <a:rPr lang="en-US" dirty="0">
                <a:solidFill>
                  <a:srgbClr val="0000CC"/>
                </a:solidFill>
                <a:cs typeface="Arial"/>
              </a:rPr>
              <a:t>-</a:t>
            </a:r>
            <a:r>
              <a:rPr lang="en-US" spc="10" dirty="0">
                <a:solidFill>
                  <a:srgbClr val="0000CC"/>
                </a:solidFill>
                <a:cs typeface="Arial"/>
              </a:rPr>
              <a:t> </a:t>
            </a:r>
            <a:r>
              <a:rPr lang="en-US" spc="-250" dirty="0">
                <a:solidFill>
                  <a:srgbClr val="0000CC"/>
                </a:solidFill>
                <a:cs typeface="Arial"/>
              </a:rPr>
              <a:t>T</a:t>
            </a:r>
            <a:r>
              <a:rPr lang="en-US" dirty="0">
                <a:solidFill>
                  <a:srgbClr val="0000CC"/>
                </a:solidFill>
                <a:cs typeface="Arial"/>
              </a:rPr>
              <a:t>asks</a:t>
            </a:r>
            <a:r>
              <a:rPr lang="en-US" spc="5" dirty="0">
                <a:solidFill>
                  <a:srgbClr val="0000CC"/>
                </a:solidFill>
                <a:cs typeface="Arial"/>
              </a:rPr>
              <a:t> </a:t>
            </a:r>
            <a:r>
              <a:rPr lang="en-US" dirty="0">
                <a:solidFill>
                  <a:srgbClr val="0000CC"/>
                </a:solidFill>
                <a:cs typeface="Arial"/>
              </a:rPr>
              <a:t>a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n</a:t>
            </a:r>
            <a:r>
              <a:rPr lang="en-US" dirty="0">
                <a:solidFill>
                  <a:srgbClr val="0000CC"/>
                </a:solidFill>
                <a:cs typeface="Arial"/>
              </a:rPr>
              <a:t>d </a:t>
            </a:r>
            <a:r>
              <a:rPr lang="en-US" spc="-5" dirty="0">
                <a:solidFill>
                  <a:srgbClr val="0000CC"/>
                </a:solidFill>
                <a:cs typeface="Arial"/>
              </a:rPr>
              <a:t>U</a:t>
            </a:r>
            <a:r>
              <a:rPr lang="en-US" dirty="0">
                <a:solidFill>
                  <a:srgbClr val="0000CC"/>
                </a:solidFill>
                <a:cs typeface="Arial"/>
              </a:rPr>
              <a:t>se</a:t>
            </a:r>
            <a:r>
              <a:rPr lang="en-US" spc="-55" dirty="0">
                <a:solidFill>
                  <a:srgbClr val="0000CC"/>
                </a:solidFill>
                <a:cs typeface="Arial"/>
              </a:rPr>
              <a:t>r</a:t>
            </a:r>
            <a:r>
              <a:rPr lang="en-US" dirty="0">
                <a:solidFill>
                  <a:srgbClr val="0000CC"/>
                </a:solidFill>
                <a:cs typeface="Arial"/>
              </a:rPr>
              <a:t>s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6" name="object 3"/>
          <p:cNvSpPr/>
          <p:nvPr/>
        </p:nvSpPr>
        <p:spPr>
          <a:xfrm>
            <a:off x="910929" y="991785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4"/>
          <p:cNvSpPr/>
          <p:nvPr/>
        </p:nvSpPr>
        <p:spPr>
          <a:xfrm>
            <a:off x="1419945" y="1536291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5"/>
          <p:cNvSpPr/>
          <p:nvPr/>
        </p:nvSpPr>
        <p:spPr>
          <a:xfrm>
            <a:off x="1419945" y="1963011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6"/>
          <p:cNvSpPr/>
          <p:nvPr/>
        </p:nvSpPr>
        <p:spPr>
          <a:xfrm>
            <a:off x="1419945" y="238820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7"/>
          <p:cNvSpPr/>
          <p:nvPr/>
        </p:nvSpPr>
        <p:spPr>
          <a:xfrm>
            <a:off x="1419945" y="281492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8"/>
          <p:cNvSpPr/>
          <p:nvPr/>
        </p:nvSpPr>
        <p:spPr>
          <a:xfrm>
            <a:off x="1419945" y="324164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9"/>
          <p:cNvSpPr/>
          <p:nvPr/>
        </p:nvSpPr>
        <p:spPr>
          <a:xfrm>
            <a:off x="910929" y="3687741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10"/>
          <p:cNvSpPr/>
          <p:nvPr/>
        </p:nvSpPr>
        <p:spPr>
          <a:xfrm>
            <a:off x="1419945" y="423224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11"/>
          <p:cNvSpPr/>
          <p:nvPr/>
        </p:nvSpPr>
        <p:spPr>
          <a:xfrm>
            <a:off x="1419945" y="465896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12"/>
          <p:cNvSpPr/>
          <p:nvPr/>
        </p:nvSpPr>
        <p:spPr>
          <a:xfrm>
            <a:off x="1419945" y="5084163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13"/>
          <p:cNvSpPr/>
          <p:nvPr/>
        </p:nvSpPr>
        <p:spPr>
          <a:xfrm>
            <a:off x="910929" y="5530257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14"/>
          <p:cNvSpPr/>
          <p:nvPr/>
        </p:nvSpPr>
        <p:spPr>
          <a:xfrm>
            <a:off x="910929" y="6011841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15"/>
          <p:cNvSpPr txBox="1"/>
          <p:nvPr/>
        </p:nvSpPr>
        <p:spPr>
          <a:xfrm>
            <a:off x="1352381" y="930020"/>
            <a:ext cx="5137150" cy="53428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dirty="0" smtClean="0">
                <a:latin typeface="Arial"/>
                <a:cs typeface="Arial"/>
              </a:rPr>
              <a:t>Soft</a:t>
            </a:r>
            <a:r>
              <a:rPr sz="2050" spc="-40" dirty="0" smtClean="0">
                <a:latin typeface="Arial"/>
                <a:cs typeface="Arial"/>
              </a:rPr>
              <a:t>w</a:t>
            </a:r>
            <a:r>
              <a:rPr sz="2050" spc="0" dirty="0" smtClean="0">
                <a:latin typeface="Arial"/>
                <a:cs typeface="Arial"/>
              </a:rPr>
              <a:t>a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atego</a:t>
            </a:r>
            <a:r>
              <a:rPr sz="2050" spc="30" dirty="0" smtClean="0">
                <a:latin typeface="Arial"/>
                <a:cs typeface="Arial"/>
              </a:rPr>
              <a:t>r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: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 marL="447040" marR="986790">
              <a:lnSpc>
                <a:spcPct val="136600"/>
              </a:lnSpc>
            </a:pP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a</a:t>
            </a:r>
            <a:r>
              <a:rPr sz="2050" spc="-5" dirty="0" smtClean="0">
                <a:latin typeface="Arial"/>
                <a:cs typeface="Arial"/>
              </a:rPr>
              <a:t>li</a:t>
            </a:r>
            <a:r>
              <a:rPr sz="2050" spc="0" dirty="0" smtClean="0">
                <a:latin typeface="Arial"/>
                <a:cs typeface="Arial"/>
              </a:rPr>
              <a:t>b</a:t>
            </a:r>
            <a:r>
              <a:rPr sz="2050" spc="-30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at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on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-5" dirty="0" smtClean="0">
                <a:latin typeface="Arial"/>
                <a:cs typeface="Arial"/>
              </a:rPr>
              <a:t>(</a:t>
            </a:r>
            <a:r>
              <a:rPr sz="2050" spc="0" dirty="0" smtClean="0">
                <a:latin typeface="Arial"/>
                <a:cs typeface="Arial"/>
              </a:rPr>
              <a:t>not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d</a:t>
            </a:r>
            <a:r>
              <a:rPr sz="2050" spc="-5" dirty="0" smtClean="0">
                <a:latin typeface="Arial"/>
                <a:cs typeface="Arial"/>
              </a:rPr>
              <a:t>isc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ss</a:t>
            </a:r>
            <a:r>
              <a:rPr sz="2050" spc="0" dirty="0" smtClean="0">
                <a:latin typeface="Arial"/>
                <a:cs typeface="Arial"/>
              </a:rPr>
              <a:t>ed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he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e) S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-30" dirty="0" smtClean="0">
                <a:latin typeface="Arial"/>
                <a:cs typeface="Arial"/>
              </a:rPr>
              <a:t>m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l</a:t>
            </a:r>
            <a:r>
              <a:rPr sz="2050" spc="0" dirty="0" smtClean="0">
                <a:latin typeface="Arial"/>
                <a:cs typeface="Arial"/>
              </a:rPr>
              <a:t>at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on</a:t>
            </a:r>
            <a:endParaRPr sz="2050">
              <a:latin typeface="Arial"/>
              <a:cs typeface="Arial"/>
            </a:endParaRPr>
          </a:p>
          <a:p>
            <a:pPr marL="447040" marR="2771775" indent="0">
              <a:lnSpc>
                <a:spcPts val="3360"/>
              </a:lnSpc>
              <a:spcBef>
                <a:spcPts val="250"/>
              </a:spcBef>
            </a:pP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on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t</a:t>
            </a:r>
            <a:r>
              <a:rPr sz="2050" spc="30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t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on V</a:t>
            </a:r>
            <a:r>
              <a:rPr sz="2050" spc="-5" dirty="0" smtClean="0">
                <a:latin typeface="Arial"/>
                <a:cs typeface="Arial"/>
              </a:rPr>
              <a:t>is</a:t>
            </a:r>
            <a:r>
              <a:rPr sz="2050" spc="0" dirty="0" smtClean="0">
                <a:latin typeface="Arial"/>
                <a:cs typeface="Arial"/>
              </a:rPr>
              <a:t>ua</a:t>
            </a:r>
            <a:r>
              <a:rPr sz="2050" spc="-5" dirty="0" smtClean="0">
                <a:latin typeface="Arial"/>
                <a:cs typeface="Arial"/>
              </a:rPr>
              <a:t>liz</a:t>
            </a:r>
            <a:r>
              <a:rPr sz="2050" spc="0" dirty="0" smtClean="0">
                <a:latin typeface="Arial"/>
                <a:cs typeface="Arial"/>
              </a:rPr>
              <a:t>at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on P</a:t>
            </a:r>
            <a:r>
              <a:rPr sz="2050" spc="-60" dirty="0" smtClean="0">
                <a:latin typeface="Arial"/>
                <a:cs typeface="Arial"/>
              </a:rPr>
              <a:t>h</a:t>
            </a:r>
            <a:r>
              <a:rPr sz="2050" spc="-5" dirty="0" smtClean="0">
                <a:latin typeface="Arial"/>
                <a:cs typeface="Arial"/>
              </a:rPr>
              <a:t>ysic</a:t>
            </a:r>
            <a:r>
              <a:rPr sz="2050" spc="0" dirty="0" smtClean="0">
                <a:latin typeface="Arial"/>
                <a:cs typeface="Arial"/>
              </a:rPr>
              <a:t>s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ana</a:t>
            </a:r>
            <a:r>
              <a:rPr sz="2050" spc="-5" dirty="0" smtClean="0">
                <a:latin typeface="Arial"/>
                <a:cs typeface="Arial"/>
              </a:rPr>
              <a:t>lysi</a:t>
            </a:r>
            <a:r>
              <a:rPr sz="2050" spc="0" dirty="0" smtClean="0">
                <a:latin typeface="Arial"/>
                <a:cs typeface="Arial"/>
              </a:rPr>
              <a:t>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7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2050" spc="-5" dirty="0" smtClean="0">
                <a:latin typeface="Arial"/>
                <a:cs typeface="Arial"/>
              </a:rPr>
              <a:t>Us</a:t>
            </a:r>
            <a:r>
              <a:rPr sz="2050" spc="0" dirty="0" smtClean="0">
                <a:latin typeface="Arial"/>
                <a:cs typeface="Arial"/>
              </a:rPr>
              <a:t>er 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atego</a:t>
            </a:r>
            <a:r>
              <a:rPr sz="2050" spc="30" dirty="0" smtClean="0">
                <a:latin typeface="Arial"/>
                <a:cs typeface="Arial"/>
              </a:rPr>
              <a:t>r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es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 marL="447040" marR="1431290">
              <a:lnSpc>
                <a:spcPct val="136600"/>
              </a:lnSpc>
            </a:pPr>
            <a:r>
              <a:rPr sz="2050" dirty="0" smtClean="0">
                <a:latin typeface="Arial"/>
                <a:cs typeface="Arial"/>
              </a:rPr>
              <a:t>A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-</a:t>
            </a:r>
            <a:r>
              <a:rPr sz="2050" spc="10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35" dirty="0" smtClean="0">
                <a:latin typeface="Arial"/>
                <a:cs typeface="Arial"/>
              </a:rPr>
              <a:t>n</a:t>
            </a:r>
            <a:r>
              <a:rPr sz="2050" spc="-5" dirty="0" smtClean="0">
                <a:latin typeface="Arial"/>
                <a:cs typeface="Arial"/>
              </a:rPr>
              <a:t>vir</a:t>
            </a:r>
            <a:r>
              <a:rPr sz="2050" spc="0" dirty="0" smtClean="0">
                <a:latin typeface="Arial"/>
                <a:cs typeface="Arial"/>
              </a:rPr>
              <a:t>on</a:t>
            </a:r>
            <a:r>
              <a:rPr sz="2050" spc="-10" dirty="0" smtClean="0">
                <a:latin typeface="Arial"/>
                <a:cs typeface="Arial"/>
              </a:rPr>
              <a:t>m</a:t>
            </a:r>
            <a:r>
              <a:rPr sz="2050" spc="0" dirty="0" smtClean="0">
                <a:latin typeface="Arial"/>
                <a:cs typeface="Arial"/>
              </a:rPr>
              <a:t>ent</a:t>
            </a:r>
            <a:r>
              <a:rPr sz="2050" spc="-20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d</a:t>
            </a:r>
            <a:r>
              <a:rPr sz="2050" spc="-60" dirty="0" smtClean="0">
                <a:latin typeface="Arial"/>
                <a:cs typeface="Arial"/>
              </a:rPr>
              <a:t>e</a:t>
            </a:r>
            <a:r>
              <a:rPr sz="2050" spc="-50" dirty="0" smtClean="0">
                <a:latin typeface="Arial"/>
                <a:cs typeface="Arial"/>
              </a:rPr>
              <a:t>v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l</a:t>
            </a:r>
            <a:r>
              <a:rPr sz="2050" spc="0" dirty="0" smtClean="0">
                <a:latin typeface="Arial"/>
                <a:cs typeface="Arial"/>
              </a:rPr>
              <a:t>ope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. B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-</a:t>
            </a:r>
            <a:r>
              <a:rPr sz="2050" spc="10" dirty="0" smtClean="0">
                <a:latin typeface="Arial"/>
                <a:cs typeface="Arial"/>
              </a:rPr>
              <a:t> 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55" dirty="0" smtClean="0">
                <a:latin typeface="Arial"/>
                <a:cs typeface="Arial"/>
              </a:rPr>
              <a:t>r</a:t>
            </a:r>
            <a:r>
              <a:rPr sz="2050" spc="-5" dirty="0" smtClean="0">
                <a:latin typeface="Arial"/>
                <a:cs typeface="Arial"/>
              </a:rPr>
              <a:t>vic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d</a:t>
            </a:r>
            <a:r>
              <a:rPr sz="2050" spc="-60" dirty="0" smtClean="0">
                <a:latin typeface="Arial"/>
                <a:cs typeface="Arial"/>
              </a:rPr>
              <a:t>e</a:t>
            </a:r>
            <a:r>
              <a:rPr sz="2050" spc="-50" dirty="0" smtClean="0">
                <a:latin typeface="Arial"/>
                <a:cs typeface="Arial"/>
              </a:rPr>
              <a:t>v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l</a:t>
            </a:r>
            <a:r>
              <a:rPr sz="2050" spc="0" dirty="0" smtClean="0">
                <a:latin typeface="Arial"/>
                <a:cs typeface="Arial"/>
              </a:rPr>
              <a:t>ope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37"/>
              </a:spcBef>
            </a:pPr>
            <a:endParaRPr sz="850"/>
          </a:p>
          <a:p>
            <a:pPr marL="447040">
              <a:lnSpc>
                <a:spcPct val="100000"/>
              </a:lnSpc>
            </a:pPr>
            <a:r>
              <a:rPr sz="2050" dirty="0" smtClean="0">
                <a:latin typeface="Arial"/>
                <a:cs typeface="Arial"/>
              </a:rPr>
              <a:t>C - p</a:t>
            </a:r>
            <a:r>
              <a:rPr sz="2050" spc="-60" dirty="0" smtClean="0">
                <a:latin typeface="Arial"/>
                <a:cs typeface="Arial"/>
              </a:rPr>
              <a:t>h</a:t>
            </a:r>
            <a:r>
              <a:rPr sz="2050" spc="-5" dirty="0" smtClean="0">
                <a:latin typeface="Arial"/>
                <a:cs typeface="Arial"/>
              </a:rPr>
              <a:t>ysic</a:t>
            </a:r>
            <a:r>
              <a:rPr sz="2050" spc="0" dirty="0" smtClean="0">
                <a:latin typeface="Arial"/>
                <a:cs typeface="Arial"/>
              </a:rPr>
              <a:t>s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0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sz="2050" spc="-65" dirty="0" smtClean="0">
                <a:latin typeface="Arial"/>
                <a:cs typeface="Arial"/>
              </a:rPr>
              <a:t>F</a:t>
            </a:r>
            <a:r>
              <a:rPr sz="2050" spc="0" dirty="0" smtClean="0">
                <a:latin typeface="Arial"/>
                <a:cs typeface="Arial"/>
              </a:rPr>
              <a:t>o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us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on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off</a:t>
            </a:r>
            <a:r>
              <a:rPr sz="2050" spc="-5" dirty="0" smtClean="0">
                <a:latin typeface="Arial"/>
                <a:cs typeface="Arial"/>
              </a:rPr>
              <a:t>-si</a:t>
            </a:r>
            <a:r>
              <a:rPr sz="2050" spc="0" dirty="0" smtClean="0">
                <a:latin typeface="Arial"/>
                <a:cs typeface="Arial"/>
              </a:rPr>
              <a:t>te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p</a:t>
            </a:r>
            <a:r>
              <a:rPr sz="2050" spc="-60" dirty="0" smtClean="0">
                <a:latin typeface="Arial"/>
                <a:cs typeface="Arial"/>
              </a:rPr>
              <a:t>h</a:t>
            </a:r>
            <a:r>
              <a:rPr sz="2050" spc="-5" dirty="0" smtClean="0">
                <a:latin typeface="Arial"/>
                <a:cs typeface="Arial"/>
              </a:rPr>
              <a:t>ysic</a:t>
            </a:r>
            <a:r>
              <a:rPr sz="2050" spc="0" dirty="0" smtClean="0">
                <a:latin typeface="Arial"/>
                <a:cs typeface="Arial"/>
              </a:rPr>
              <a:t>s</a:t>
            </a:r>
            <a:r>
              <a:rPr sz="2050" spc="-10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31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2050" dirty="0" smtClean="0">
                <a:latin typeface="Arial"/>
                <a:cs typeface="Arial"/>
              </a:rPr>
              <a:t>A</a:t>
            </a:r>
            <a:r>
              <a:rPr sz="2050" spc="-5" dirty="0" smtClean="0">
                <a:latin typeface="Arial"/>
                <a:cs typeface="Arial"/>
              </a:rPr>
              <a:t>cc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,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ea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-</a:t>
            </a:r>
            <a:r>
              <a:rPr sz="2050" spc="0" dirty="0" smtClean="0">
                <a:latin typeface="Arial"/>
                <a:cs typeface="Arial"/>
              </a:rPr>
              <a:t>of</a:t>
            </a:r>
            <a:r>
              <a:rPr sz="2050" spc="-5" dirty="0" smtClean="0">
                <a:latin typeface="Arial"/>
                <a:cs typeface="Arial"/>
              </a:rPr>
              <a:t>-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-35" dirty="0" smtClean="0">
                <a:latin typeface="Arial"/>
                <a:cs typeface="Arial"/>
              </a:rPr>
              <a:t>e</a:t>
            </a:r>
            <a:r>
              <a:rPr sz="2050" spc="0" dirty="0" smtClean="0">
                <a:latin typeface="Arial"/>
                <a:cs typeface="Arial"/>
              </a:rPr>
              <a:t>,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-6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x</a:t>
            </a:r>
            <a:r>
              <a:rPr sz="2050" spc="0" dirty="0" smtClean="0">
                <a:latin typeface="Arial"/>
                <a:cs typeface="Arial"/>
              </a:rPr>
              <a:t>tent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of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-35" dirty="0" smtClean="0">
                <a:latin typeface="Arial"/>
                <a:cs typeface="Arial"/>
              </a:rPr>
              <a:t>e</a:t>
            </a:r>
            <a:r>
              <a:rPr sz="2050" spc="0" dirty="0" smtClean="0">
                <a:latin typeface="Arial"/>
                <a:cs typeface="Arial"/>
              </a:rPr>
              <a:t>,</a:t>
            </a:r>
            <a:r>
              <a:rPr sz="2050" spc="-5" dirty="0" smtClean="0">
                <a:latin typeface="Arial"/>
                <a:cs typeface="Arial"/>
              </a:rPr>
              <a:t> s</a:t>
            </a:r>
            <a:r>
              <a:rPr sz="2050" spc="0" dirty="0" smtClean="0">
                <a:latin typeface="Arial"/>
                <a:cs typeface="Arial"/>
              </a:rPr>
              <a:t>uppo</a:t>
            </a:r>
            <a:r>
              <a:rPr sz="2050" spc="80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t.</a:t>
            </a:r>
            <a:endParaRPr sz="20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143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99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n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spc="-70" dirty="0">
                <a:solidFill>
                  <a:srgbClr val="000099"/>
                </a:solidFill>
                <a:cs typeface="Arial"/>
              </a:rPr>
              <a:t>r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odu</a:t>
            </a:r>
            <a:r>
              <a:rPr lang="en-US" dirty="0">
                <a:solidFill>
                  <a:srgbClr val="000099"/>
                </a:solidFill>
                <a:cs typeface="Arial"/>
              </a:rPr>
              <a:t>c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dirty="0">
                <a:solidFill>
                  <a:srgbClr val="000099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</a:t>
            </a:r>
            <a:r>
              <a:rPr lang="en-US" dirty="0">
                <a:solidFill>
                  <a:srgbClr val="000099"/>
                </a:solidFill>
                <a:cs typeface="Arial"/>
              </a:rPr>
              <a:t>n</a:t>
            </a:r>
            <a:r>
              <a:rPr lang="en-US" spc="25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dirty="0">
                <a:solidFill>
                  <a:srgbClr val="000099"/>
                </a:solidFill>
                <a:cs typeface="Arial"/>
              </a:rPr>
              <a:t>-</a:t>
            </a:r>
            <a:r>
              <a:rPr lang="en-US" spc="10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spc="-5" dirty="0">
                <a:solidFill>
                  <a:srgbClr val="000099"/>
                </a:solidFill>
                <a:cs typeface="Arial"/>
              </a:rPr>
              <a:t>P</a:t>
            </a:r>
            <a:r>
              <a:rPr lang="en-US" spc="-70" dirty="0">
                <a:solidFill>
                  <a:srgbClr val="000099"/>
                </a:solidFill>
                <a:cs typeface="Arial"/>
              </a:rPr>
              <a:t>h</a:t>
            </a:r>
            <a:r>
              <a:rPr lang="en-US" dirty="0">
                <a:solidFill>
                  <a:srgbClr val="000099"/>
                </a:solidFill>
                <a:cs typeface="Arial"/>
              </a:rPr>
              <a:t>ysics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spc="-5" dirty="0">
                <a:solidFill>
                  <a:srgbClr val="000099"/>
                </a:solidFill>
                <a:cs typeface="Arial"/>
              </a:rPr>
              <a:t>P</a:t>
            </a:r>
            <a:r>
              <a:rPr lang="en-US" spc="-70" dirty="0">
                <a:solidFill>
                  <a:srgbClr val="000099"/>
                </a:solidFill>
                <a:cs typeface="Arial"/>
              </a:rPr>
              <a:t>r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</a:t>
            </a:r>
            <a:r>
              <a:rPr lang="en-US" dirty="0">
                <a:solidFill>
                  <a:srgbClr val="000099"/>
                </a:solidFill>
                <a:cs typeface="Arial"/>
              </a:rPr>
              <a:t>jec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dirty="0">
                <a:solidFill>
                  <a:srgbClr val="000099"/>
                </a:solidFill>
                <a:cs typeface="Arial"/>
              </a:rPr>
              <a:t>s</a:t>
            </a:r>
            <a:endParaRPr lang="en-US" dirty="0">
              <a:solidFill>
                <a:srgbClr val="000099"/>
              </a:solidFill>
            </a:endParaRPr>
          </a:p>
        </p:txBody>
      </p:sp>
      <p:grpSp>
        <p:nvGrpSpPr>
          <p:cNvPr id="908" name="Group 907"/>
          <p:cNvGrpSpPr/>
          <p:nvPr/>
        </p:nvGrpSpPr>
        <p:grpSpPr>
          <a:xfrm>
            <a:off x="6347279" y="1054055"/>
            <a:ext cx="2444576" cy="2375470"/>
            <a:chOff x="6310337" y="1329640"/>
            <a:chExt cx="2444576" cy="2375470"/>
          </a:xfrm>
        </p:grpSpPr>
        <p:sp>
          <p:nvSpPr>
            <p:cNvPr id="1094" name="object 20"/>
            <p:cNvSpPr/>
            <p:nvPr/>
          </p:nvSpPr>
          <p:spPr>
            <a:xfrm>
              <a:off x="6691579" y="1398447"/>
              <a:ext cx="2045119" cy="1945068"/>
            </a:xfrm>
            <a:custGeom>
              <a:avLst/>
              <a:gdLst/>
              <a:ahLst/>
              <a:cxnLst/>
              <a:rect l="l" t="t" r="r" b="b"/>
              <a:pathLst>
                <a:path w="2045119" h="1945068">
                  <a:moveTo>
                    <a:pt x="0" y="0"/>
                  </a:moveTo>
                  <a:lnTo>
                    <a:pt x="0" y="1945068"/>
                  </a:lnTo>
                  <a:lnTo>
                    <a:pt x="2045119" y="1945068"/>
                  </a:lnTo>
                  <a:lnTo>
                    <a:pt x="2045119" y="0"/>
                  </a:lnTo>
                  <a:lnTo>
                    <a:pt x="0" y="0"/>
                  </a:lnTo>
                  <a:close/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95" name="object 21"/>
            <p:cNvSpPr/>
            <p:nvPr/>
          </p:nvSpPr>
          <p:spPr>
            <a:xfrm>
              <a:off x="6691579" y="1398447"/>
              <a:ext cx="2045119" cy="1945068"/>
            </a:xfrm>
            <a:custGeom>
              <a:avLst/>
              <a:gdLst/>
              <a:ahLst/>
              <a:cxnLst/>
              <a:rect l="l" t="t" r="r" b="b"/>
              <a:pathLst>
                <a:path w="2045119" h="1945068">
                  <a:moveTo>
                    <a:pt x="0" y="0"/>
                  </a:moveTo>
                  <a:lnTo>
                    <a:pt x="0" y="1945068"/>
                  </a:lnTo>
                  <a:lnTo>
                    <a:pt x="2045119" y="1945068"/>
                  </a:lnTo>
                  <a:lnTo>
                    <a:pt x="20451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96" name="object 22"/>
            <p:cNvSpPr/>
            <p:nvPr/>
          </p:nvSpPr>
          <p:spPr>
            <a:xfrm>
              <a:off x="6691579" y="1398447"/>
              <a:ext cx="2045119" cy="1945068"/>
            </a:xfrm>
            <a:custGeom>
              <a:avLst/>
              <a:gdLst/>
              <a:ahLst/>
              <a:cxnLst/>
              <a:rect l="l" t="t" r="r" b="b"/>
              <a:pathLst>
                <a:path w="2045119" h="1945068">
                  <a:moveTo>
                    <a:pt x="0" y="0"/>
                  </a:moveTo>
                  <a:lnTo>
                    <a:pt x="0" y="1945068"/>
                  </a:lnTo>
                  <a:lnTo>
                    <a:pt x="2045119" y="1945068"/>
                  </a:lnTo>
                  <a:lnTo>
                    <a:pt x="2045119" y="0"/>
                  </a:lnTo>
                  <a:lnTo>
                    <a:pt x="0" y="0"/>
                  </a:lnTo>
                  <a:close/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97" name="object 23"/>
            <p:cNvSpPr/>
            <p:nvPr/>
          </p:nvSpPr>
          <p:spPr>
            <a:xfrm>
              <a:off x="7246848" y="2145030"/>
              <a:ext cx="0" cy="74777"/>
            </a:xfrm>
            <a:custGeom>
              <a:avLst/>
              <a:gdLst/>
              <a:ahLst/>
              <a:cxnLst/>
              <a:rect l="l" t="t" r="r" b="b"/>
              <a:pathLst>
                <a:path h="74777">
                  <a:moveTo>
                    <a:pt x="0" y="7477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98" name="object 24"/>
            <p:cNvSpPr/>
            <p:nvPr/>
          </p:nvSpPr>
          <p:spPr>
            <a:xfrm>
              <a:off x="7246848" y="2029574"/>
              <a:ext cx="0" cy="74777"/>
            </a:xfrm>
            <a:custGeom>
              <a:avLst/>
              <a:gdLst/>
              <a:ahLst/>
              <a:cxnLst/>
              <a:rect l="l" t="t" r="r" b="b"/>
              <a:pathLst>
                <a:path h="74777">
                  <a:moveTo>
                    <a:pt x="0" y="7477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99" name="object 25"/>
            <p:cNvSpPr/>
            <p:nvPr/>
          </p:nvSpPr>
          <p:spPr>
            <a:xfrm>
              <a:off x="7224852" y="2125243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0" name="object 26"/>
            <p:cNvSpPr/>
            <p:nvPr/>
          </p:nvSpPr>
          <p:spPr>
            <a:xfrm>
              <a:off x="7267727" y="2125243"/>
              <a:ext cx="2209" cy="0"/>
            </a:xfrm>
            <a:custGeom>
              <a:avLst/>
              <a:gdLst/>
              <a:ahLst/>
              <a:cxnLst/>
              <a:rect l="l" t="t" r="r" b="b"/>
              <a:pathLst>
                <a:path w="2209">
                  <a:moveTo>
                    <a:pt x="0" y="0"/>
                  </a:moveTo>
                  <a:lnTo>
                    <a:pt x="2209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1" name="object 27"/>
            <p:cNvSpPr/>
            <p:nvPr/>
          </p:nvSpPr>
          <p:spPr>
            <a:xfrm>
              <a:off x="7227595" y="2105260"/>
              <a:ext cx="39586" cy="38472"/>
            </a:xfrm>
            <a:custGeom>
              <a:avLst/>
              <a:gdLst/>
              <a:ahLst/>
              <a:cxnLst/>
              <a:rect l="l" t="t" r="r" b="b"/>
              <a:pathLst>
                <a:path w="39586" h="38472">
                  <a:moveTo>
                    <a:pt x="39586" y="19982"/>
                  </a:moveTo>
                  <a:lnTo>
                    <a:pt x="34862" y="6943"/>
                  </a:lnTo>
                  <a:lnTo>
                    <a:pt x="23094" y="0"/>
                  </a:lnTo>
                  <a:lnTo>
                    <a:pt x="8099" y="3620"/>
                  </a:lnTo>
                  <a:lnTo>
                    <a:pt x="0" y="13485"/>
                  </a:lnTo>
                  <a:lnTo>
                    <a:pt x="2564" y="29588"/>
                  </a:lnTo>
                  <a:lnTo>
                    <a:pt x="11050" y="38472"/>
                  </a:lnTo>
                  <a:lnTo>
                    <a:pt x="27762" y="36742"/>
                  </a:lnTo>
                  <a:lnTo>
                    <a:pt x="37141" y="29198"/>
                  </a:lnTo>
                  <a:lnTo>
                    <a:pt x="39586" y="1998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2" name="object 28"/>
            <p:cNvSpPr/>
            <p:nvPr/>
          </p:nvSpPr>
          <p:spPr>
            <a:xfrm>
              <a:off x="7291920" y="2105444"/>
              <a:ext cx="0" cy="26390"/>
            </a:xfrm>
            <a:custGeom>
              <a:avLst/>
              <a:gdLst/>
              <a:ahLst/>
              <a:cxnLst/>
              <a:rect l="l" t="t" r="r" b="b"/>
              <a:pathLst>
                <a:path h="26390">
                  <a:moveTo>
                    <a:pt x="0" y="2639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3" name="object 29"/>
            <p:cNvSpPr/>
            <p:nvPr/>
          </p:nvSpPr>
          <p:spPr>
            <a:xfrm>
              <a:off x="7291920" y="2038375"/>
              <a:ext cx="0" cy="26390"/>
            </a:xfrm>
            <a:custGeom>
              <a:avLst/>
              <a:gdLst/>
              <a:ahLst/>
              <a:cxnLst/>
              <a:rect l="l" t="t" r="r" b="b"/>
              <a:pathLst>
                <a:path h="26390">
                  <a:moveTo>
                    <a:pt x="0" y="2639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4" name="object 30"/>
            <p:cNvSpPr/>
            <p:nvPr/>
          </p:nvSpPr>
          <p:spPr>
            <a:xfrm>
              <a:off x="7269937" y="2084552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5" name="object 31"/>
            <p:cNvSpPr/>
            <p:nvPr/>
          </p:nvSpPr>
          <p:spPr>
            <a:xfrm>
              <a:off x="7311720" y="2084552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6" name="object 32"/>
            <p:cNvSpPr/>
            <p:nvPr/>
          </p:nvSpPr>
          <p:spPr>
            <a:xfrm>
              <a:off x="7272676" y="2064582"/>
              <a:ext cx="39590" cy="38476"/>
            </a:xfrm>
            <a:custGeom>
              <a:avLst/>
              <a:gdLst/>
              <a:ahLst/>
              <a:cxnLst/>
              <a:rect l="l" t="t" r="r" b="b"/>
              <a:pathLst>
                <a:path w="39590" h="38476">
                  <a:moveTo>
                    <a:pt x="39590" y="19970"/>
                  </a:moveTo>
                  <a:lnTo>
                    <a:pt x="34865" y="6941"/>
                  </a:lnTo>
                  <a:lnTo>
                    <a:pt x="23089" y="0"/>
                  </a:lnTo>
                  <a:lnTo>
                    <a:pt x="8096" y="3622"/>
                  </a:lnTo>
                  <a:lnTo>
                    <a:pt x="0" y="13490"/>
                  </a:lnTo>
                  <a:lnTo>
                    <a:pt x="2569" y="29595"/>
                  </a:lnTo>
                  <a:lnTo>
                    <a:pt x="11057" y="38476"/>
                  </a:lnTo>
                  <a:lnTo>
                    <a:pt x="27766" y="36743"/>
                  </a:lnTo>
                  <a:lnTo>
                    <a:pt x="37145" y="29195"/>
                  </a:lnTo>
                  <a:lnTo>
                    <a:pt x="39590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7" name="object 33"/>
            <p:cNvSpPr/>
            <p:nvPr/>
          </p:nvSpPr>
          <p:spPr>
            <a:xfrm>
              <a:off x="7335901" y="2349550"/>
              <a:ext cx="0" cy="19786"/>
            </a:xfrm>
            <a:custGeom>
              <a:avLst/>
              <a:gdLst/>
              <a:ahLst/>
              <a:cxnLst/>
              <a:rect l="l" t="t" r="r" b="b"/>
              <a:pathLst>
                <a:path h="19786">
                  <a:moveTo>
                    <a:pt x="0" y="19786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8" name="object 34"/>
            <p:cNvSpPr/>
            <p:nvPr/>
          </p:nvSpPr>
          <p:spPr>
            <a:xfrm>
              <a:off x="7335901" y="2290165"/>
              <a:ext cx="0" cy="19799"/>
            </a:xfrm>
            <a:custGeom>
              <a:avLst/>
              <a:gdLst/>
              <a:ahLst/>
              <a:cxnLst/>
              <a:rect l="l" t="t" r="r" b="b"/>
              <a:pathLst>
                <a:path h="19799">
                  <a:moveTo>
                    <a:pt x="0" y="19799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09" name="object 35"/>
            <p:cNvSpPr/>
            <p:nvPr/>
          </p:nvSpPr>
          <p:spPr>
            <a:xfrm>
              <a:off x="7313917" y="2329751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0" name="object 36"/>
            <p:cNvSpPr/>
            <p:nvPr/>
          </p:nvSpPr>
          <p:spPr>
            <a:xfrm>
              <a:off x="7356792" y="2329751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1" name="object 37"/>
            <p:cNvSpPr/>
            <p:nvPr/>
          </p:nvSpPr>
          <p:spPr>
            <a:xfrm>
              <a:off x="7316660" y="2309770"/>
              <a:ext cx="39586" cy="38480"/>
            </a:xfrm>
            <a:custGeom>
              <a:avLst/>
              <a:gdLst/>
              <a:ahLst/>
              <a:cxnLst/>
              <a:rect l="l" t="t" r="r" b="b"/>
              <a:pathLst>
                <a:path w="39586" h="38480">
                  <a:moveTo>
                    <a:pt x="39586" y="19980"/>
                  </a:moveTo>
                  <a:lnTo>
                    <a:pt x="34863" y="6949"/>
                  </a:lnTo>
                  <a:lnTo>
                    <a:pt x="23094" y="0"/>
                  </a:lnTo>
                  <a:lnTo>
                    <a:pt x="8099" y="3621"/>
                  </a:lnTo>
                  <a:lnTo>
                    <a:pt x="0" y="13487"/>
                  </a:lnTo>
                  <a:lnTo>
                    <a:pt x="2564" y="29591"/>
                  </a:lnTo>
                  <a:lnTo>
                    <a:pt x="11045" y="38480"/>
                  </a:lnTo>
                  <a:lnTo>
                    <a:pt x="27756" y="36750"/>
                  </a:lnTo>
                  <a:lnTo>
                    <a:pt x="37137" y="29205"/>
                  </a:lnTo>
                  <a:lnTo>
                    <a:pt x="39586" y="1998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2" name="object 38"/>
            <p:cNvSpPr/>
            <p:nvPr/>
          </p:nvSpPr>
          <p:spPr>
            <a:xfrm>
              <a:off x="7380985" y="2642019"/>
              <a:ext cx="0" cy="14300"/>
            </a:xfrm>
            <a:custGeom>
              <a:avLst/>
              <a:gdLst/>
              <a:ahLst/>
              <a:cxnLst/>
              <a:rect l="l" t="t" r="r" b="b"/>
              <a:pathLst>
                <a:path h="14300">
                  <a:moveTo>
                    <a:pt x="0" y="1430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3" name="object 39"/>
            <p:cNvSpPr/>
            <p:nvPr/>
          </p:nvSpPr>
          <p:spPr>
            <a:xfrm>
              <a:off x="7380985" y="2587040"/>
              <a:ext cx="0" cy="14300"/>
            </a:xfrm>
            <a:custGeom>
              <a:avLst/>
              <a:gdLst/>
              <a:ahLst/>
              <a:cxnLst/>
              <a:rect l="l" t="t" r="r" b="b"/>
              <a:pathLst>
                <a:path h="14300">
                  <a:moveTo>
                    <a:pt x="0" y="1430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4" name="object 40"/>
            <p:cNvSpPr/>
            <p:nvPr/>
          </p:nvSpPr>
          <p:spPr>
            <a:xfrm>
              <a:off x="7359542" y="2620583"/>
              <a:ext cx="0" cy="3298"/>
            </a:xfrm>
            <a:custGeom>
              <a:avLst/>
              <a:gdLst/>
              <a:ahLst/>
              <a:cxnLst/>
              <a:rect l="l" t="t" r="r" b="b"/>
              <a:pathLst>
                <a:path h="3298">
                  <a:moveTo>
                    <a:pt x="0" y="0"/>
                  </a:moveTo>
                  <a:lnTo>
                    <a:pt x="0" y="3298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5" name="object 41"/>
            <p:cNvSpPr/>
            <p:nvPr/>
          </p:nvSpPr>
          <p:spPr>
            <a:xfrm>
              <a:off x="7400773" y="2622232"/>
              <a:ext cx="2209" cy="0"/>
            </a:xfrm>
            <a:custGeom>
              <a:avLst/>
              <a:gdLst/>
              <a:ahLst/>
              <a:cxnLst/>
              <a:rect l="l" t="t" r="r" b="b"/>
              <a:pathLst>
                <a:path w="2209">
                  <a:moveTo>
                    <a:pt x="0" y="0"/>
                  </a:moveTo>
                  <a:lnTo>
                    <a:pt x="2209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6" name="object 42"/>
            <p:cNvSpPr/>
            <p:nvPr/>
          </p:nvSpPr>
          <p:spPr>
            <a:xfrm>
              <a:off x="7361744" y="2602251"/>
              <a:ext cx="39586" cy="38473"/>
            </a:xfrm>
            <a:custGeom>
              <a:avLst/>
              <a:gdLst/>
              <a:ahLst/>
              <a:cxnLst/>
              <a:rect l="l" t="t" r="r" b="b"/>
              <a:pathLst>
                <a:path w="39586" h="38473">
                  <a:moveTo>
                    <a:pt x="39586" y="19981"/>
                  </a:moveTo>
                  <a:lnTo>
                    <a:pt x="34860" y="6944"/>
                  </a:lnTo>
                  <a:lnTo>
                    <a:pt x="23091" y="0"/>
                  </a:lnTo>
                  <a:lnTo>
                    <a:pt x="8098" y="3619"/>
                  </a:lnTo>
                  <a:lnTo>
                    <a:pt x="0" y="13485"/>
                  </a:lnTo>
                  <a:lnTo>
                    <a:pt x="2566" y="29590"/>
                  </a:lnTo>
                  <a:lnTo>
                    <a:pt x="11051" y="38473"/>
                  </a:lnTo>
                  <a:lnTo>
                    <a:pt x="27758" y="36741"/>
                  </a:lnTo>
                  <a:lnTo>
                    <a:pt x="37140" y="29195"/>
                  </a:lnTo>
                  <a:lnTo>
                    <a:pt x="39586" y="1998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7" name="object 43"/>
            <p:cNvSpPr/>
            <p:nvPr/>
          </p:nvSpPr>
          <p:spPr>
            <a:xfrm>
              <a:off x="7424966" y="2470493"/>
              <a:ext cx="0" cy="12090"/>
            </a:xfrm>
            <a:custGeom>
              <a:avLst/>
              <a:gdLst/>
              <a:ahLst/>
              <a:cxnLst/>
              <a:rect l="l" t="t" r="r" b="b"/>
              <a:pathLst>
                <a:path h="12090">
                  <a:moveTo>
                    <a:pt x="0" y="1209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8" name="object 44"/>
            <p:cNvSpPr/>
            <p:nvPr/>
          </p:nvSpPr>
          <p:spPr>
            <a:xfrm>
              <a:off x="7424966" y="2417711"/>
              <a:ext cx="0" cy="12090"/>
            </a:xfrm>
            <a:custGeom>
              <a:avLst/>
              <a:gdLst/>
              <a:ahLst/>
              <a:cxnLst/>
              <a:rect l="l" t="t" r="r" b="b"/>
              <a:pathLst>
                <a:path h="12090">
                  <a:moveTo>
                    <a:pt x="0" y="1209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19" name="object 45"/>
            <p:cNvSpPr/>
            <p:nvPr/>
          </p:nvSpPr>
          <p:spPr>
            <a:xfrm>
              <a:off x="7402982" y="2450693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0" name="object 46"/>
            <p:cNvSpPr/>
            <p:nvPr/>
          </p:nvSpPr>
          <p:spPr>
            <a:xfrm>
              <a:off x="7444765" y="2450693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1" name="object 47"/>
            <p:cNvSpPr/>
            <p:nvPr/>
          </p:nvSpPr>
          <p:spPr>
            <a:xfrm>
              <a:off x="7405711" y="2430723"/>
              <a:ext cx="39600" cy="38472"/>
            </a:xfrm>
            <a:custGeom>
              <a:avLst/>
              <a:gdLst/>
              <a:ahLst/>
              <a:cxnLst/>
              <a:rect l="l" t="t" r="r" b="b"/>
              <a:pathLst>
                <a:path w="39600" h="38472">
                  <a:moveTo>
                    <a:pt x="39600" y="19970"/>
                  </a:moveTo>
                  <a:lnTo>
                    <a:pt x="34870" y="6941"/>
                  </a:lnTo>
                  <a:lnTo>
                    <a:pt x="23095" y="0"/>
                  </a:lnTo>
                  <a:lnTo>
                    <a:pt x="8103" y="3621"/>
                  </a:lnTo>
                  <a:lnTo>
                    <a:pt x="0" y="13485"/>
                  </a:lnTo>
                  <a:lnTo>
                    <a:pt x="2568" y="29588"/>
                  </a:lnTo>
                  <a:lnTo>
                    <a:pt x="11056" y="38472"/>
                  </a:lnTo>
                  <a:lnTo>
                    <a:pt x="27763" y="36743"/>
                  </a:lnTo>
                  <a:lnTo>
                    <a:pt x="37148" y="29201"/>
                  </a:lnTo>
                  <a:lnTo>
                    <a:pt x="39600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2" name="object 48"/>
            <p:cNvSpPr/>
            <p:nvPr/>
          </p:nvSpPr>
          <p:spPr>
            <a:xfrm>
              <a:off x="7470051" y="2322055"/>
              <a:ext cx="0" cy="14287"/>
            </a:xfrm>
            <a:custGeom>
              <a:avLst/>
              <a:gdLst/>
              <a:ahLst/>
              <a:cxnLst/>
              <a:rect l="l" t="t" r="r" b="b"/>
              <a:pathLst>
                <a:path h="14287">
                  <a:moveTo>
                    <a:pt x="0" y="142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3" name="object 49"/>
            <p:cNvSpPr/>
            <p:nvPr/>
          </p:nvSpPr>
          <p:spPr>
            <a:xfrm>
              <a:off x="7470051" y="2268181"/>
              <a:ext cx="0" cy="14287"/>
            </a:xfrm>
            <a:custGeom>
              <a:avLst/>
              <a:gdLst/>
              <a:ahLst/>
              <a:cxnLst/>
              <a:rect l="l" t="t" r="r" b="b"/>
              <a:pathLst>
                <a:path h="14287">
                  <a:moveTo>
                    <a:pt x="0" y="142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4" name="object 50"/>
            <p:cNvSpPr/>
            <p:nvPr/>
          </p:nvSpPr>
          <p:spPr>
            <a:xfrm>
              <a:off x="7446962" y="2302255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5" name="object 51"/>
            <p:cNvSpPr/>
            <p:nvPr/>
          </p:nvSpPr>
          <p:spPr>
            <a:xfrm>
              <a:off x="7489838" y="2302255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6" name="object 52"/>
            <p:cNvSpPr/>
            <p:nvPr/>
          </p:nvSpPr>
          <p:spPr>
            <a:xfrm>
              <a:off x="7450795" y="2282285"/>
              <a:ext cx="39601" cy="38472"/>
            </a:xfrm>
            <a:custGeom>
              <a:avLst/>
              <a:gdLst/>
              <a:ahLst/>
              <a:cxnLst/>
              <a:rect l="l" t="t" r="r" b="b"/>
              <a:pathLst>
                <a:path w="39601" h="38472">
                  <a:moveTo>
                    <a:pt x="39601" y="19970"/>
                  </a:moveTo>
                  <a:lnTo>
                    <a:pt x="34871" y="6941"/>
                  </a:lnTo>
                  <a:lnTo>
                    <a:pt x="23096" y="0"/>
                  </a:lnTo>
                  <a:lnTo>
                    <a:pt x="8098" y="3621"/>
                  </a:lnTo>
                  <a:lnTo>
                    <a:pt x="0" y="13485"/>
                  </a:lnTo>
                  <a:lnTo>
                    <a:pt x="2566" y="29588"/>
                  </a:lnTo>
                  <a:lnTo>
                    <a:pt x="11052" y="38472"/>
                  </a:lnTo>
                  <a:lnTo>
                    <a:pt x="27762" y="36744"/>
                  </a:lnTo>
                  <a:lnTo>
                    <a:pt x="37148" y="29203"/>
                  </a:lnTo>
                  <a:lnTo>
                    <a:pt x="39601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7" name="object 53"/>
            <p:cNvSpPr/>
            <p:nvPr/>
          </p:nvSpPr>
          <p:spPr>
            <a:xfrm>
              <a:off x="7514031" y="2245093"/>
              <a:ext cx="0" cy="15392"/>
            </a:xfrm>
            <a:custGeom>
              <a:avLst/>
              <a:gdLst/>
              <a:ahLst/>
              <a:cxnLst/>
              <a:rect l="l" t="t" r="r" b="b"/>
              <a:pathLst>
                <a:path h="15392">
                  <a:moveTo>
                    <a:pt x="0" y="15392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8" name="object 54"/>
            <p:cNvSpPr/>
            <p:nvPr/>
          </p:nvSpPr>
          <p:spPr>
            <a:xfrm>
              <a:off x="7514031" y="2189010"/>
              <a:ext cx="0" cy="15392"/>
            </a:xfrm>
            <a:custGeom>
              <a:avLst/>
              <a:gdLst/>
              <a:ahLst/>
              <a:cxnLst/>
              <a:rect l="l" t="t" r="r" b="b"/>
              <a:pathLst>
                <a:path h="15392">
                  <a:moveTo>
                    <a:pt x="0" y="15392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29" name="object 55"/>
            <p:cNvSpPr/>
            <p:nvPr/>
          </p:nvSpPr>
          <p:spPr>
            <a:xfrm>
              <a:off x="7492034" y="2225294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0" name="object 56"/>
            <p:cNvSpPr/>
            <p:nvPr/>
          </p:nvSpPr>
          <p:spPr>
            <a:xfrm>
              <a:off x="7533817" y="2225294"/>
              <a:ext cx="2209" cy="0"/>
            </a:xfrm>
            <a:custGeom>
              <a:avLst/>
              <a:gdLst/>
              <a:ahLst/>
              <a:cxnLst/>
              <a:rect l="l" t="t" r="r" b="b"/>
              <a:pathLst>
                <a:path w="2209">
                  <a:moveTo>
                    <a:pt x="0" y="0"/>
                  </a:moveTo>
                  <a:lnTo>
                    <a:pt x="2209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1" name="object 57"/>
            <p:cNvSpPr/>
            <p:nvPr/>
          </p:nvSpPr>
          <p:spPr>
            <a:xfrm>
              <a:off x="7494773" y="2205322"/>
              <a:ext cx="39590" cy="38476"/>
            </a:xfrm>
            <a:custGeom>
              <a:avLst/>
              <a:gdLst/>
              <a:ahLst/>
              <a:cxnLst/>
              <a:rect l="l" t="t" r="r" b="b"/>
              <a:pathLst>
                <a:path w="39590" h="38476">
                  <a:moveTo>
                    <a:pt x="39590" y="19971"/>
                  </a:moveTo>
                  <a:lnTo>
                    <a:pt x="34863" y="6939"/>
                  </a:lnTo>
                  <a:lnTo>
                    <a:pt x="23089" y="0"/>
                  </a:lnTo>
                  <a:lnTo>
                    <a:pt x="8096" y="3624"/>
                  </a:lnTo>
                  <a:lnTo>
                    <a:pt x="0" y="13493"/>
                  </a:lnTo>
                  <a:lnTo>
                    <a:pt x="2569" y="29594"/>
                  </a:lnTo>
                  <a:lnTo>
                    <a:pt x="11059" y="38476"/>
                  </a:lnTo>
                  <a:lnTo>
                    <a:pt x="27766" y="36744"/>
                  </a:lnTo>
                  <a:lnTo>
                    <a:pt x="37145" y="29197"/>
                  </a:lnTo>
                  <a:lnTo>
                    <a:pt x="39590" y="1997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2" name="object 58"/>
            <p:cNvSpPr/>
            <p:nvPr/>
          </p:nvSpPr>
          <p:spPr>
            <a:xfrm>
              <a:off x="7558011" y="2185720"/>
              <a:ext cx="0" cy="16484"/>
            </a:xfrm>
            <a:custGeom>
              <a:avLst/>
              <a:gdLst/>
              <a:ahLst/>
              <a:cxnLst/>
              <a:rect l="l" t="t" r="r" b="b"/>
              <a:pathLst>
                <a:path h="16484">
                  <a:moveTo>
                    <a:pt x="0" y="16484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3" name="object 59"/>
            <p:cNvSpPr/>
            <p:nvPr/>
          </p:nvSpPr>
          <p:spPr>
            <a:xfrm>
              <a:off x="7558011" y="2128545"/>
              <a:ext cx="0" cy="16484"/>
            </a:xfrm>
            <a:custGeom>
              <a:avLst/>
              <a:gdLst/>
              <a:ahLst/>
              <a:cxnLst/>
              <a:rect l="l" t="t" r="r" b="b"/>
              <a:pathLst>
                <a:path h="16484">
                  <a:moveTo>
                    <a:pt x="0" y="16484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4" name="object 60"/>
            <p:cNvSpPr/>
            <p:nvPr/>
          </p:nvSpPr>
          <p:spPr>
            <a:xfrm>
              <a:off x="7536027" y="2164829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5" name="object 61"/>
            <p:cNvSpPr/>
            <p:nvPr/>
          </p:nvSpPr>
          <p:spPr>
            <a:xfrm>
              <a:off x="7578903" y="2167026"/>
              <a:ext cx="4394" cy="0"/>
            </a:xfrm>
            <a:custGeom>
              <a:avLst/>
              <a:gdLst/>
              <a:ahLst/>
              <a:cxnLst/>
              <a:rect l="l" t="t" r="r" b="b"/>
              <a:pathLst>
                <a:path w="4394">
                  <a:moveTo>
                    <a:pt x="0" y="0"/>
                  </a:moveTo>
                  <a:lnTo>
                    <a:pt x="4394" y="0"/>
                  </a:lnTo>
                </a:path>
              </a:pathLst>
            </a:custGeom>
            <a:ln w="4724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6" name="object 62"/>
            <p:cNvSpPr/>
            <p:nvPr/>
          </p:nvSpPr>
          <p:spPr>
            <a:xfrm>
              <a:off x="7538759" y="2144848"/>
              <a:ext cx="39596" cy="38468"/>
            </a:xfrm>
            <a:custGeom>
              <a:avLst/>
              <a:gdLst/>
              <a:ahLst/>
              <a:cxnLst/>
              <a:rect l="l" t="t" r="r" b="b"/>
              <a:pathLst>
                <a:path w="39596" h="38468">
                  <a:moveTo>
                    <a:pt x="39596" y="19981"/>
                  </a:moveTo>
                  <a:lnTo>
                    <a:pt x="34870" y="6944"/>
                  </a:lnTo>
                  <a:lnTo>
                    <a:pt x="23101" y="0"/>
                  </a:lnTo>
                  <a:lnTo>
                    <a:pt x="8102" y="3616"/>
                  </a:lnTo>
                  <a:lnTo>
                    <a:pt x="0" y="13477"/>
                  </a:lnTo>
                  <a:lnTo>
                    <a:pt x="2562" y="29583"/>
                  </a:lnTo>
                  <a:lnTo>
                    <a:pt x="11044" y="38468"/>
                  </a:lnTo>
                  <a:lnTo>
                    <a:pt x="27757" y="36742"/>
                  </a:lnTo>
                  <a:lnTo>
                    <a:pt x="37145" y="29204"/>
                  </a:lnTo>
                  <a:lnTo>
                    <a:pt x="39596" y="1998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7" name="object 63"/>
            <p:cNvSpPr/>
            <p:nvPr/>
          </p:nvSpPr>
          <p:spPr>
            <a:xfrm>
              <a:off x="7603083" y="2189010"/>
              <a:ext cx="0" cy="16497"/>
            </a:xfrm>
            <a:custGeom>
              <a:avLst/>
              <a:gdLst/>
              <a:ahLst/>
              <a:cxnLst/>
              <a:rect l="l" t="t" r="r" b="b"/>
              <a:pathLst>
                <a:path h="16497">
                  <a:moveTo>
                    <a:pt x="0" y="1649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8" name="object 64"/>
            <p:cNvSpPr/>
            <p:nvPr/>
          </p:nvSpPr>
          <p:spPr>
            <a:xfrm>
              <a:off x="7603083" y="2131834"/>
              <a:ext cx="0" cy="16497"/>
            </a:xfrm>
            <a:custGeom>
              <a:avLst/>
              <a:gdLst/>
              <a:ahLst/>
              <a:cxnLst/>
              <a:rect l="l" t="t" r="r" b="b"/>
              <a:pathLst>
                <a:path h="16497">
                  <a:moveTo>
                    <a:pt x="0" y="1649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39" name="object 65"/>
            <p:cNvSpPr/>
            <p:nvPr/>
          </p:nvSpPr>
          <p:spPr>
            <a:xfrm>
              <a:off x="7622882" y="2169223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0" name="object 66"/>
            <p:cNvSpPr/>
            <p:nvPr/>
          </p:nvSpPr>
          <p:spPr>
            <a:xfrm>
              <a:off x="7583843" y="2149242"/>
              <a:ext cx="39586" cy="38480"/>
            </a:xfrm>
            <a:custGeom>
              <a:avLst/>
              <a:gdLst/>
              <a:ahLst/>
              <a:cxnLst/>
              <a:rect l="l" t="t" r="r" b="b"/>
              <a:pathLst>
                <a:path w="39586" h="38480">
                  <a:moveTo>
                    <a:pt x="39586" y="19981"/>
                  </a:moveTo>
                  <a:lnTo>
                    <a:pt x="34863" y="6944"/>
                  </a:lnTo>
                  <a:lnTo>
                    <a:pt x="23094" y="0"/>
                  </a:lnTo>
                  <a:lnTo>
                    <a:pt x="8099" y="3618"/>
                  </a:lnTo>
                  <a:lnTo>
                    <a:pt x="0" y="13483"/>
                  </a:lnTo>
                  <a:lnTo>
                    <a:pt x="2563" y="29589"/>
                  </a:lnTo>
                  <a:lnTo>
                    <a:pt x="11043" y="38480"/>
                  </a:lnTo>
                  <a:lnTo>
                    <a:pt x="27754" y="36751"/>
                  </a:lnTo>
                  <a:lnTo>
                    <a:pt x="37136" y="29207"/>
                  </a:lnTo>
                  <a:lnTo>
                    <a:pt x="39586" y="1998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1" name="object 67"/>
            <p:cNvSpPr/>
            <p:nvPr/>
          </p:nvSpPr>
          <p:spPr>
            <a:xfrm>
              <a:off x="7647076" y="2224201"/>
              <a:ext cx="0" cy="15392"/>
            </a:xfrm>
            <a:custGeom>
              <a:avLst/>
              <a:gdLst/>
              <a:ahLst/>
              <a:cxnLst/>
              <a:rect l="l" t="t" r="r" b="b"/>
              <a:pathLst>
                <a:path h="15392">
                  <a:moveTo>
                    <a:pt x="0" y="15392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2" name="object 68"/>
            <p:cNvSpPr/>
            <p:nvPr/>
          </p:nvSpPr>
          <p:spPr>
            <a:xfrm>
              <a:off x="7647076" y="2168118"/>
              <a:ext cx="0" cy="15392"/>
            </a:xfrm>
            <a:custGeom>
              <a:avLst/>
              <a:gdLst/>
              <a:ahLst/>
              <a:cxnLst/>
              <a:rect l="l" t="t" r="r" b="b"/>
              <a:pathLst>
                <a:path h="15392">
                  <a:moveTo>
                    <a:pt x="0" y="15392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3" name="object 69"/>
            <p:cNvSpPr/>
            <p:nvPr/>
          </p:nvSpPr>
          <p:spPr>
            <a:xfrm>
              <a:off x="7625080" y="2203310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4" name="object 70"/>
            <p:cNvSpPr/>
            <p:nvPr/>
          </p:nvSpPr>
          <p:spPr>
            <a:xfrm>
              <a:off x="7668514" y="2201660"/>
              <a:ext cx="0" cy="3298"/>
            </a:xfrm>
            <a:custGeom>
              <a:avLst/>
              <a:gdLst/>
              <a:ahLst/>
              <a:cxnLst/>
              <a:rect l="l" t="t" r="r" b="b"/>
              <a:pathLst>
                <a:path h="3298">
                  <a:moveTo>
                    <a:pt x="0" y="0"/>
                  </a:moveTo>
                  <a:lnTo>
                    <a:pt x="0" y="3298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5" name="object 71"/>
            <p:cNvSpPr/>
            <p:nvPr/>
          </p:nvSpPr>
          <p:spPr>
            <a:xfrm>
              <a:off x="7627822" y="2183327"/>
              <a:ext cx="39586" cy="38472"/>
            </a:xfrm>
            <a:custGeom>
              <a:avLst/>
              <a:gdLst/>
              <a:ahLst/>
              <a:cxnLst/>
              <a:rect l="l" t="t" r="r" b="b"/>
              <a:pathLst>
                <a:path w="39586" h="38472">
                  <a:moveTo>
                    <a:pt x="39586" y="19982"/>
                  </a:moveTo>
                  <a:lnTo>
                    <a:pt x="34862" y="6943"/>
                  </a:lnTo>
                  <a:lnTo>
                    <a:pt x="23094" y="0"/>
                  </a:lnTo>
                  <a:lnTo>
                    <a:pt x="8099" y="3620"/>
                  </a:lnTo>
                  <a:lnTo>
                    <a:pt x="0" y="13485"/>
                  </a:lnTo>
                  <a:lnTo>
                    <a:pt x="2564" y="29588"/>
                  </a:lnTo>
                  <a:lnTo>
                    <a:pt x="11050" y="38472"/>
                  </a:lnTo>
                  <a:lnTo>
                    <a:pt x="27762" y="36742"/>
                  </a:lnTo>
                  <a:lnTo>
                    <a:pt x="37141" y="29198"/>
                  </a:lnTo>
                  <a:lnTo>
                    <a:pt x="39586" y="1998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6" name="object 72"/>
            <p:cNvSpPr/>
            <p:nvPr/>
          </p:nvSpPr>
          <p:spPr>
            <a:xfrm>
              <a:off x="7692149" y="2237397"/>
              <a:ext cx="0" cy="15392"/>
            </a:xfrm>
            <a:custGeom>
              <a:avLst/>
              <a:gdLst/>
              <a:ahLst/>
              <a:cxnLst/>
              <a:rect l="l" t="t" r="r" b="b"/>
              <a:pathLst>
                <a:path h="15392">
                  <a:moveTo>
                    <a:pt x="0" y="15392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7" name="object 73"/>
            <p:cNvSpPr/>
            <p:nvPr/>
          </p:nvSpPr>
          <p:spPr>
            <a:xfrm>
              <a:off x="7692149" y="2182418"/>
              <a:ext cx="0" cy="15392"/>
            </a:xfrm>
            <a:custGeom>
              <a:avLst/>
              <a:gdLst/>
              <a:ahLst/>
              <a:cxnLst/>
              <a:rect l="l" t="t" r="r" b="b"/>
              <a:pathLst>
                <a:path h="15392">
                  <a:moveTo>
                    <a:pt x="0" y="15392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8" name="object 74"/>
            <p:cNvSpPr/>
            <p:nvPr/>
          </p:nvSpPr>
          <p:spPr>
            <a:xfrm>
              <a:off x="7669060" y="2217597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49" name="object 75"/>
            <p:cNvSpPr/>
            <p:nvPr/>
          </p:nvSpPr>
          <p:spPr>
            <a:xfrm>
              <a:off x="7711947" y="2217597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0" name="object 76"/>
            <p:cNvSpPr/>
            <p:nvPr/>
          </p:nvSpPr>
          <p:spPr>
            <a:xfrm>
              <a:off x="7672908" y="2197617"/>
              <a:ext cx="39586" cy="38480"/>
            </a:xfrm>
            <a:custGeom>
              <a:avLst/>
              <a:gdLst/>
              <a:ahLst/>
              <a:cxnLst/>
              <a:rect l="l" t="t" r="r" b="b"/>
              <a:pathLst>
                <a:path w="39586" h="38480">
                  <a:moveTo>
                    <a:pt x="39586" y="19980"/>
                  </a:moveTo>
                  <a:lnTo>
                    <a:pt x="34863" y="6949"/>
                  </a:lnTo>
                  <a:lnTo>
                    <a:pt x="23094" y="0"/>
                  </a:lnTo>
                  <a:lnTo>
                    <a:pt x="8099" y="3621"/>
                  </a:lnTo>
                  <a:lnTo>
                    <a:pt x="0" y="13487"/>
                  </a:lnTo>
                  <a:lnTo>
                    <a:pt x="2564" y="29591"/>
                  </a:lnTo>
                  <a:lnTo>
                    <a:pt x="11045" y="38480"/>
                  </a:lnTo>
                  <a:lnTo>
                    <a:pt x="27756" y="36750"/>
                  </a:lnTo>
                  <a:lnTo>
                    <a:pt x="37137" y="29205"/>
                  </a:lnTo>
                  <a:lnTo>
                    <a:pt x="39586" y="1998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1" name="object 77"/>
            <p:cNvSpPr/>
            <p:nvPr/>
          </p:nvSpPr>
          <p:spPr>
            <a:xfrm>
              <a:off x="7736141" y="2246185"/>
              <a:ext cx="0" cy="14300"/>
            </a:xfrm>
            <a:custGeom>
              <a:avLst/>
              <a:gdLst/>
              <a:ahLst/>
              <a:cxnLst/>
              <a:rect l="l" t="t" r="r" b="b"/>
              <a:pathLst>
                <a:path h="14300">
                  <a:moveTo>
                    <a:pt x="0" y="1430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2" name="object 78"/>
            <p:cNvSpPr/>
            <p:nvPr/>
          </p:nvSpPr>
          <p:spPr>
            <a:xfrm>
              <a:off x="7736141" y="2191207"/>
              <a:ext cx="0" cy="14300"/>
            </a:xfrm>
            <a:custGeom>
              <a:avLst/>
              <a:gdLst/>
              <a:ahLst/>
              <a:cxnLst/>
              <a:rect l="l" t="t" r="r" b="b"/>
              <a:pathLst>
                <a:path h="14300">
                  <a:moveTo>
                    <a:pt x="0" y="1430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3" name="object 79"/>
            <p:cNvSpPr/>
            <p:nvPr/>
          </p:nvSpPr>
          <p:spPr>
            <a:xfrm>
              <a:off x="7714145" y="2225294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4" name="object 80"/>
            <p:cNvSpPr/>
            <p:nvPr/>
          </p:nvSpPr>
          <p:spPr>
            <a:xfrm>
              <a:off x="7755928" y="2225294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5" name="object 81"/>
            <p:cNvSpPr/>
            <p:nvPr/>
          </p:nvSpPr>
          <p:spPr>
            <a:xfrm>
              <a:off x="7716883" y="2205322"/>
              <a:ext cx="39590" cy="38476"/>
            </a:xfrm>
            <a:custGeom>
              <a:avLst/>
              <a:gdLst/>
              <a:ahLst/>
              <a:cxnLst/>
              <a:rect l="l" t="t" r="r" b="b"/>
              <a:pathLst>
                <a:path w="39590" h="38476">
                  <a:moveTo>
                    <a:pt x="39590" y="19971"/>
                  </a:moveTo>
                  <a:lnTo>
                    <a:pt x="34863" y="6939"/>
                  </a:lnTo>
                  <a:lnTo>
                    <a:pt x="23089" y="0"/>
                  </a:lnTo>
                  <a:lnTo>
                    <a:pt x="8096" y="3624"/>
                  </a:lnTo>
                  <a:lnTo>
                    <a:pt x="0" y="13493"/>
                  </a:lnTo>
                  <a:lnTo>
                    <a:pt x="2569" y="29594"/>
                  </a:lnTo>
                  <a:lnTo>
                    <a:pt x="11059" y="38476"/>
                  </a:lnTo>
                  <a:lnTo>
                    <a:pt x="27766" y="36744"/>
                  </a:lnTo>
                  <a:lnTo>
                    <a:pt x="37145" y="29197"/>
                  </a:lnTo>
                  <a:lnTo>
                    <a:pt x="39590" y="1997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6" name="object 82"/>
            <p:cNvSpPr/>
            <p:nvPr/>
          </p:nvSpPr>
          <p:spPr>
            <a:xfrm>
              <a:off x="7781214" y="2190114"/>
              <a:ext cx="0" cy="14287"/>
            </a:xfrm>
            <a:custGeom>
              <a:avLst/>
              <a:gdLst/>
              <a:ahLst/>
              <a:cxnLst/>
              <a:rect l="l" t="t" r="r" b="b"/>
              <a:pathLst>
                <a:path h="14287">
                  <a:moveTo>
                    <a:pt x="0" y="142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7" name="object 83"/>
            <p:cNvSpPr/>
            <p:nvPr/>
          </p:nvSpPr>
          <p:spPr>
            <a:xfrm>
              <a:off x="7781214" y="2134031"/>
              <a:ext cx="0" cy="15392"/>
            </a:xfrm>
            <a:custGeom>
              <a:avLst/>
              <a:gdLst/>
              <a:ahLst/>
              <a:cxnLst/>
              <a:rect l="l" t="t" r="r" b="b"/>
              <a:pathLst>
                <a:path h="15392">
                  <a:moveTo>
                    <a:pt x="0" y="15392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8" name="object 84"/>
            <p:cNvSpPr/>
            <p:nvPr/>
          </p:nvSpPr>
          <p:spPr>
            <a:xfrm>
              <a:off x="7758125" y="2169223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59" name="object 85"/>
            <p:cNvSpPr/>
            <p:nvPr/>
          </p:nvSpPr>
          <p:spPr>
            <a:xfrm>
              <a:off x="7801000" y="2169223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0" name="object 86"/>
            <p:cNvSpPr/>
            <p:nvPr/>
          </p:nvSpPr>
          <p:spPr>
            <a:xfrm>
              <a:off x="7761964" y="2149242"/>
              <a:ext cx="39594" cy="38475"/>
            </a:xfrm>
            <a:custGeom>
              <a:avLst/>
              <a:gdLst/>
              <a:ahLst/>
              <a:cxnLst/>
              <a:rect l="l" t="t" r="r" b="b"/>
              <a:pathLst>
                <a:path w="39594" h="38475">
                  <a:moveTo>
                    <a:pt x="39594" y="19981"/>
                  </a:moveTo>
                  <a:lnTo>
                    <a:pt x="34872" y="6944"/>
                  </a:lnTo>
                  <a:lnTo>
                    <a:pt x="23102" y="0"/>
                  </a:lnTo>
                  <a:lnTo>
                    <a:pt x="8107" y="3616"/>
                  </a:lnTo>
                  <a:lnTo>
                    <a:pt x="0" y="13475"/>
                  </a:lnTo>
                  <a:lnTo>
                    <a:pt x="2561" y="29581"/>
                  </a:lnTo>
                  <a:lnTo>
                    <a:pt x="11039" y="38475"/>
                  </a:lnTo>
                  <a:lnTo>
                    <a:pt x="27755" y="36751"/>
                  </a:lnTo>
                  <a:lnTo>
                    <a:pt x="37141" y="29214"/>
                  </a:lnTo>
                  <a:lnTo>
                    <a:pt x="39594" y="1998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1" name="object 87"/>
            <p:cNvSpPr/>
            <p:nvPr/>
          </p:nvSpPr>
          <p:spPr>
            <a:xfrm>
              <a:off x="7825193" y="2285771"/>
              <a:ext cx="0" cy="13195"/>
            </a:xfrm>
            <a:custGeom>
              <a:avLst/>
              <a:gdLst/>
              <a:ahLst/>
              <a:cxnLst/>
              <a:rect l="l" t="t" r="r" b="b"/>
              <a:pathLst>
                <a:path h="13195">
                  <a:moveTo>
                    <a:pt x="0" y="1319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2" name="object 88"/>
            <p:cNvSpPr/>
            <p:nvPr/>
          </p:nvSpPr>
          <p:spPr>
            <a:xfrm>
              <a:off x="7825193" y="2231898"/>
              <a:ext cx="0" cy="13195"/>
            </a:xfrm>
            <a:custGeom>
              <a:avLst/>
              <a:gdLst/>
              <a:ahLst/>
              <a:cxnLst/>
              <a:rect l="l" t="t" r="r" b="b"/>
              <a:pathLst>
                <a:path h="13195">
                  <a:moveTo>
                    <a:pt x="0" y="1319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3" name="object 89"/>
            <p:cNvSpPr/>
            <p:nvPr/>
          </p:nvSpPr>
          <p:spPr>
            <a:xfrm>
              <a:off x="7803197" y="2264879"/>
              <a:ext cx="2209" cy="0"/>
            </a:xfrm>
            <a:custGeom>
              <a:avLst/>
              <a:gdLst/>
              <a:ahLst/>
              <a:cxnLst/>
              <a:rect l="l" t="t" r="r" b="b"/>
              <a:pathLst>
                <a:path w="2209">
                  <a:moveTo>
                    <a:pt x="0" y="0"/>
                  </a:moveTo>
                  <a:lnTo>
                    <a:pt x="2209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4" name="object 90"/>
            <p:cNvSpPr/>
            <p:nvPr/>
          </p:nvSpPr>
          <p:spPr>
            <a:xfrm>
              <a:off x="7844993" y="2264879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5" name="object 91"/>
            <p:cNvSpPr/>
            <p:nvPr/>
          </p:nvSpPr>
          <p:spPr>
            <a:xfrm>
              <a:off x="7805943" y="2244899"/>
              <a:ext cx="39595" cy="38476"/>
            </a:xfrm>
            <a:custGeom>
              <a:avLst/>
              <a:gdLst/>
              <a:ahLst/>
              <a:cxnLst/>
              <a:rect l="l" t="t" r="r" b="b"/>
              <a:pathLst>
                <a:path w="39595" h="38476">
                  <a:moveTo>
                    <a:pt x="39595" y="19980"/>
                  </a:moveTo>
                  <a:lnTo>
                    <a:pt x="34868" y="6949"/>
                  </a:lnTo>
                  <a:lnTo>
                    <a:pt x="23100" y="0"/>
                  </a:lnTo>
                  <a:lnTo>
                    <a:pt x="8106" y="3620"/>
                  </a:lnTo>
                  <a:lnTo>
                    <a:pt x="0" y="13482"/>
                  </a:lnTo>
                  <a:lnTo>
                    <a:pt x="2563" y="29585"/>
                  </a:lnTo>
                  <a:lnTo>
                    <a:pt x="11043" y="38476"/>
                  </a:lnTo>
                  <a:lnTo>
                    <a:pt x="27753" y="36750"/>
                  </a:lnTo>
                  <a:lnTo>
                    <a:pt x="37140" y="29211"/>
                  </a:lnTo>
                  <a:lnTo>
                    <a:pt x="39595" y="1998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6" name="object 92"/>
            <p:cNvSpPr/>
            <p:nvPr/>
          </p:nvSpPr>
          <p:spPr>
            <a:xfrm>
              <a:off x="7869173" y="2228595"/>
              <a:ext cx="0" cy="13195"/>
            </a:xfrm>
            <a:custGeom>
              <a:avLst/>
              <a:gdLst/>
              <a:ahLst/>
              <a:cxnLst/>
              <a:rect l="l" t="t" r="r" b="b"/>
              <a:pathLst>
                <a:path h="13195">
                  <a:moveTo>
                    <a:pt x="0" y="1319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7" name="object 93"/>
            <p:cNvSpPr/>
            <p:nvPr/>
          </p:nvSpPr>
          <p:spPr>
            <a:xfrm>
              <a:off x="7869173" y="2174722"/>
              <a:ext cx="0" cy="13195"/>
            </a:xfrm>
            <a:custGeom>
              <a:avLst/>
              <a:gdLst/>
              <a:ahLst/>
              <a:cxnLst/>
              <a:rect l="l" t="t" r="r" b="b"/>
              <a:pathLst>
                <a:path h="13195">
                  <a:moveTo>
                    <a:pt x="0" y="1319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8" name="object 94"/>
            <p:cNvSpPr/>
            <p:nvPr/>
          </p:nvSpPr>
          <p:spPr>
            <a:xfrm>
              <a:off x="7847190" y="2208796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69" name="object 95"/>
            <p:cNvSpPr/>
            <p:nvPr/>
          </p:nvSpPr>
          <p:spPr>
            <a:xfrm>
              <a:off x="7890065" y="2208796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0" name="object 96"/>
            <p:cNvSpPr/>
            <p:nvPr/>
          </p:nvSpPr>
          <p:spPr>
            <a:xfrm>
              <a:off x="7849920" y="2188826"/>
              <a:ext cx="39599" cy="38471"/>
            </a:xfrm>
            <a:custGeom>
              <a:avLst/>
              <a:gdLst/>
              <a:ahLst/>
              <a:cxnLst/>
              <a:rect l="l" t="t" r="r" b="b"/>
              <a:pathLst>
                <a:path w="39599" h="38471">
                  <a:moveTo>
                    <a:pt x="39599" y="19970"/>
                  </a:moveTo>
                  <a:lnTo>
                    <a:pt x="34873" y="6941"/>
                  </a:lnTo>
                  <a:lnTo>
                    <a:pt x="23098" y="0"/>
                  </a:lnTo>
                  <a:lnTo>
                    <a:pt x="8104" y="3620"/>
                  </a:lnTo>
                  <a:lnTo>
                    <a:pt x="0" y="13483"/>
                  </a:lnTo>
                  <a:lnTo>
                    <a:pt x="2567" y="29587"/>
                  </a:lnTo>
                  <a:lnTo>
                    <a:pt x="11054" y="38471"/>
                  </a:lnTo>
                  <a:lnTo>
                    <a:pt x="27767" y="36743"/>
                  </a:lnTo>
                  <a:lnTo>
                    <a:pt x="37149" y="29201"/>
                  </a:lnTo>
                  <a:lnTo>
                    <a:pt x="39599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1" name="object 97"/>
            <p:cNvSpPr/>
            <p:nvPr/>
          </p:nvSpPr>
          <p:spPr>
            <a:xfrm>
              <a:off x="7914258" y="2237397"/>
              <a:ext cx="0" cy="13182"/>
            </a:xfrm>
            <a:custGeom>
              <a:avLst/>
              <a:gdLst/>
              <a:ahLst/>
              <a:cxnLst/>
              <a:rect l="l" t="t" r="r" b="b"/>
              <a:pathLst>
                <a:path h="13182">
                  <a:moveTo>
                    <a:pt x="0" y="13182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2" name="object 98"/>
            <p:cNvSpPr/>
            <p:nvPr/>
          </p:nvSpPr>
          <p:spPr>
            <a:xfrm>
              <a:off x="7914258" y="2183511"/>
              <a:ext cx="0" cy="13195"/>
            </a:xfrm>
            <a:custGeom>
              <a:avLst/>
              <a:gdLst/>
              <a:ahLst/>
              <a:cxnLst/>
              <a:rect l="l" t="t" r="r" b="b"/>
              <a:pathLst>
                <a:path h="13195">
                  <a:moveTo>
                    <a:pt x="0" y="1319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3" name="object 99"/>
            <p:cNvSpPr/>
            <p:nvPr/>
          </p:nvSpPr>
          <p:spPr>
            <a:xfrm>
              <a:off x="7892262" y="2216505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4" name="object 100"/>
            <p:cNvSpPr/>
            <p:nvPr/>
          </p:nvSpPr>
          <p:spPr>
            <a:xfrm>
              <a:off x="7934045" y="2219255"/>
              <a:ext cx="4406" cy="0"/>
            </a:xfrm>
            <a:custGeom>
              <a:avLst/>
              <a:gdLst/>
              <a:ahLst/>
              <a:cxnLst/>
              <a:rect l="l" t="t" r="r" b="b"/>
              <a:pathLst>
                <a:path w="4406">
                  <a:moveTo>
                    <a:pt x="0" y="0"/>
                  </a:moveTo>
                  <a:lnTo>
                    <a:pt x="4406" y="0"/>
                  </a:lnTo>
                </a:path>
              </a:pathLst>
            </a:custGeom>
            <a:ln w="582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5" name="object 101"/>
            <p:cNvSpPr/>
            <p:nvPr/>
          </p:nvSpPr>
          <p:spPr>
            <a:xfrm>
              <a:off x="7895006" y="2196522"/>
              <a:ext cx="39585" cy="38471"/>
            </a:xfrm>
            <a:custGeom>
              <a:avLst/>
              <a:gdLst/>
              <a:ahLst/>
              <a:cxnLst/>
              <a:rect l="l" t="t" r="r" b="b"/>
              <a:pathLst>
                <a:path w="39585" h="38471">
                  <a:moveTo>
                    <a:pt x="39585" y="19982"/>
                  </a:moveTo>
                  <a:lnTo>
                    <a:pt x="34860" y="6943"/>
                  </a:lnTo>
                  <a:lnTo>
                    <a:pt x="23093" y="0"/>
                  </a:lnTo>
                  <a:lnTo>
                    <a:pt x="8103" y="3620"/>
                  </a:lnTo>
                  <a:lnTo>
                    <a:pt x="0" y="13485"/>
                  </a:lnTo>
                  <a:lnTo>
                    <a:pt x="2567" y="29588"/>
                  </a:lnTo>
                  <a:lnTo>
                    <a:pt x="11054" y="38471"/>
                  </a:lnTo>
                  <a:lnTo>
                    <a:pt x="27763" y="36741"/>
                  </a:lnTo>
                  <a:lnTo>
                    <a:pt x="37142" y="29196"/>
                  </a:lnTo>
                  <a:lnTo>
                    <a:pt x="39585" y="1998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6" name="object 102"/>
            <p:cNvSpPr/>
            <p:nvPr/>
          </p:nvSpPr>
          <p:spPr>
            <a:xfrm>
              <a:off x="7958239" y="2242883"/>
              <a:ext cx="0" cy="13208"/>
            </a:xfrm>
            <a:custGeom>
              <a:avLst/>
              <a:gdLst/>
              <a:ahLst/>
              <a:cxnLst/>
              <a:rect l="l" t="t" r="r" b="b"/>
              <a:pathLst>
                <a:path h="13208">
                  <a:moveTo>
                    <a:pt x="0" y="1320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7" name="object 103"/>
            <p:cNvSpPr/>
            <p:nvPr/>
          </p:nvSpPr>
          <p:spPr>
            <a:xfrm>
              <a:off x="7958239" y="2189010"/>
              <a:ext cx="0" cy="13195"/>
            </a:xfrm>
            <a:custGeom>
              <a:avLst/>
              <a:gdLst/>
              <a:ahLst/>
              <a:cxnLst/>
              <a:rect l="l" t="t" r="r" b="b"/>
              <a:pathLst>
                <a:path h="13195">
                  <a:moveTo>
                    <a:pt x="0" y="1319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8" name="object 104"/>
            <p:cNvSpPr/>
            <p:nvPr/>
          </p:nvSpPr>
          <p:spPr>
            <a:xfrm>
              <a:off x="7979676" y="2220355"/>
              <a:ext cx="0" cy="3298"/>
            </a:xfrm>
            <a:custGeom>
              <a:avLst/>
              <a:gdLst/>
              <a:ahLst/>
              <a:cxnLst/>
              <a:rect l="l" t="t" r="r" b="b"/>
              <a:pathLst>
                <a:path h="3298">
                  <a:moveTo>
                    <a:pt x="0" y="0"/>
                  </a:moveTo>
                  <a:lnTo>
                    <a:pt x="0" y="3298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79" name="object 105"/>
            <p:cNvSpPr/>
            <p:nvPr/>
          </p:nvSpPr>
          <p:spPr>
            <a:xfrm>
              <a:off x="7938987" y="2202023"/>
              <a:ext cx="39596" cy="38468"/>
            </a:xfrm>
            <a:custGeom>
              <a:avLst/>
              <a:gdLst/>
              <a:ahLst/>
              <a:cxnLst/>
              <a:rect l="l" t="t" r="r" b="b"/>
              <a:pathLst>
                <a:path w="39596" h="38468">
                  <a:moveTo>
                    <a:pt x="39596" y="19981"/>
                  </a:moveTo>
                  <a:lnTo>
                    <a:pt x="34870" y="6944"/>
                  </a:lnTo>
                  <a:lnTo>
                    <a:pt x="23101" y="0"/>
                  </a:lnTo>
                  <a:lnTo>
                    <a:pt x="8102" y="3616"/>
                  </a:lnTo>
                  <a:lnTo>
                    <a:pt x="0" y="13477"/>
                  </a:lnTo>
                  <a:lnTo>
                    <a:pt x="2562" y="29583"/>
                  </a:lnTo>
                  <a:lnTo>
                    <a:pt x="11044" y="38468"/>
                  </a:lnTo>
                  <a:lnTo>
                    <a:pt x="27757" y="36742"/>
                  </a:lnTo>
                  <a:lnTo>
                    <a:pt x="37145" y="29204"/>
                  </a:lnTo>
                  <a:lnTo>
                    <a:pt x="39596" y="1998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0" name="object 106"/>
            <p:cNvSpPr/>
            <p:nvPr/>
          </p:nvSpPr>
          <p:spPr>
            <a:xfrm>
              <a:off x="8003311" y="2305558"/>
              <a:ext cx="0" cy="12103"/>
            </a:xfrm>
            <a:custGeom>
              <a:avLst/>
              <a:gdLst/>
              <a:ahLst/>
              <a:cxnLst/>
              <a:rect l="l" t="t" r="r" b="b"/>
              <a:pathLst>
                <a:path h="12103">
                  <a:moveTo>
                    <a:pt x="0" y="1210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1" name="object 107"/>
            <p:cNvSpPr/>
            <p:nvPr/>
          </p:nvSpPr>
          <p:spPr>
            <a:xfrm>
              <a:off x="8003311" y="2253881"/>
              <a:ext cx="0" cy="10998"/>
            </a:xfrm>
            <a:custGeom>
              <a:avLst/>
              <a:gdLst/>
              <a:ahLst/>
              <a:cxnLst/>
              <a:rect l="l" t="t" r="r" b="b"/>
              <a:pathLst>
                <a:path h="10998">
                  <a:moveTo>
                    <a:pt x="0" y="1099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2" name="object 108"/>
            <p:cNvSpPr/>
            <p:nvPr/>
          </p:nvSpPr>
          <p:spPr>
            <a:xfrm>
              <a:off x="7980222" y="2285771"/>
              <a:ext cx="2209" cy="0"/>
            </a:xfrm>
            <a:custGeom>
              <a:avLst/>
              <a:gdLst/>
              <a:ahLst/>
              <a:cxnLst/>
              <a:rect l="l" t="t" r="r" b="b"/>
              <a:pathLst>
                <a:path w="2209">
                  <a:moveTo>
                    <a:pt x="0" y="0"/>
                  </a:moveTo>
                  <a:lnTo>
                    <a:pt x="2209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3" name="object 109"/>
            <p:cNvSpPr/>
            <p:nvPr/>
          </p:nvSpPr>
          <p:spPr>
            <a:xfrm>
              <a:off x="8023111" y="2286869"/>
              <a:ext cx="4394" cy="0"/>
            </a:xfrm>
            <a:custGeom>
              <a:avLst/>
              <a:gdLst/>
              <a:ahLst/>
              <a:cxnLst/>
              <a:rect l="l" t="t" r="r" b="b"/>
              <a:pathLst>
                <a:path w="4394">
                  <a:moveTo>
                    <a:pt x="0" y="0"/>
                  </a:moveTo>
                  <a:lnTo>
                    <a:pt x="4394" y="0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4" name="object 110"/>
            <p:cNvSpPr/>
            <p:nvPr/>
          </p:nvSpPr>
          <p:spPr>
            <a:xfrm>
              <a:off x="7984070" y="2265790"/>
              <a:ext cx="39586" cy="38480"/>
            </a:xfrm>
            <a:custGeom>
              <a:avLst/>
              <a:gdLst/>
              <a:ahLst/>
              <a:cxnLst/>
              <a:rect l="l" t="t" r="r" b="b"/>
              <a:pathLst>
                <a:path w="39586" h="38480">
                  <a:moveTo>
                    <a:pt x="39586" y="19980"/>
                  </a:moveTo>
                  <a:lnTo>
                    <a:pt x="34863" y="6949"/>
                  </a:lnTo>
                  <a:lnTo>
                    <a:pt x="23094" y="0"/>
                  </a:lnTo>
                  <a:lnTo>
                    <a:pt x="8099" y="3621"/>
                  </a:lnTo>
                  <a:lnTo>
                    <a:pt x="0" y="13487"/>
                  </a:lnTo>
                  <a:lnTo>
                    <a:pt x="2564" y="29591"/>
                  </a:lnTo>
                  <a:lnTo>
                    <a:pt x="11045" y="38480"/>
                  </a:lnTo>
                  <a:lnTo>
                    <a:pt x="27756" y="36750"/>
                  </a:lnTo>
                  <a:lnTo>
                    <a:pt x="37137" y="29205"/>
                  </a:lnTo>
                  <a:lnTo>
                    <a:pt x="39586" y="1998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5" name="object 111"/>
            <p:cNvSpPr/>
            <p:nvPr/>
          </p:nvSpPr>
          <p:spPr>
            <a:xfrm>
              <a:off x="8047304" y="2307767"/>
              <a:ext cx="0" cy="12090"/>
            </a:xfrm>
            <a:custGeom>
              <a:avLst/>
              <a:gdLst/>
              <a:ahLst/>
              <a:cxnLst/>
              <a:rect l="l" t="t" r="r" b="b"/>
              <a:pathLst>
                <a:path h="12090">
                  <a:moveTo>
                    <a:pt x="0" y="1209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6" name="object 112"/>
            <p:cNvSpPr/>
            <p:nvPr/>
          </p:nvSpPr>
          <p:spPr>
            <a:xfrm>
              <a:off x="8047304" y="2256091"/>
              <a:ext cx="0" cy="12090"/>
            </a:xfrm>
            <a:custGeom>
              <a:avLst/>
              <a:gdLst/>
              <a:ahLst/>
              <a:cxnLst/>
              <a:rect l="l" t="t" r="r" b="b"/>
              <a:pathLst>
                <a:path h="12090">
                  <a:moveTo>
                    <a:pt x="0" y="1209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7" name="object 113"/>
            <p:cNvSpPr/>
            <p:nvPr/>
          </p:nvSpPr>
          <p:spPr>
            <a:xfrm>
              <a:off x="8067091" y="2287968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8" name="object 114"/>
            <p:cNvSpPr/>
            <p:nvPr/>
          </p:nvSpPr>
          <p:spPr>
            <a:xfrm>
              <a:off x="8028046" y="2267996"/>
              <a:ext cx="39590" cy="38474"/>
            </a:xfrm>
            <a:custGeom>
              <a:avLst/>
              <a:gdLst/>
              <a:ahLst/>
              <a:cxnLst/>
              <a:rect l="l" t="t" r="r" b="b"/>
              <a:pathLst>
                <a:path w="39590" h="38474">
                  <a:moveTo>
                    <a:pt x="39590" y="19971"/>
                  </a:moveTo>
                  <a:lnTo>
                    <a:pt x="34863" y="6939"/>
                  </a:lnTo>
                  <a:lnTo>
                    <a:pt x="23089" y="0"/>
                  </a:lnTo>
                  <a:lnTo>
                    <a:pt x="8096" y="3624"/>
                  </a:lnTo>
                  <a:lnTo>
                    <a:pt x="0" y="13493"/>
                  </a:lnTo>
                  <a:lnTo>
                    <a:pt x="2569" y="29588"/>
                  </a:lnTo>
                  <a:lnTo>
                    <a:pt x="11059" y="38474"/>
                  </a:lnTo>
                  <a:lnTo>
                    <a:pt x="27766" y="36741"/>
                  </a:lnTo>
                  <a:lnTo>
                    <a:pt x="37145" y="29192"/>
                  </a:lnTo>
                  <a:lnTo>
                    <a:pt x="39590" y="1997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89" name="object 115"/>
            <p:cNvSpPr/>
            <p:nvPr/>
          </p:nvSpPr>
          <p:spPr>
            <a:xfrm>
              <a:off x="8092376" y="2323160"/>
              <a:ext cx="0" cy="10985"/>
            </a:xfrm>
            <a:custGeom>
              <a:avLst/>
              <a:gdLst/>
              <a:ahLst/>
              <a:cxnLst/>
              <a:rect l="l" t="t" r="r" b="b"/>
              <a:pathLst>
                <a:path h="10985">
                  <a:moveTo>
                    <a:pt x="0" y="1098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0" name="object 116"/>
            <p:cNvSpPr/>
            <p:nvPr/>
          </p:nvSpPr>
          <p:spPr>
            <a:xfrm>
              <a:off x="8092376" y="2272576"/>
              <a:ext cx="0" cy="10998"/>
            </a:xfrm>
            <a:custGeom>
              <a:avLst/>
              <a:gdLst/>
              <a:ahLst/>
              <a:cxnLst/>
              <a:rect l="l" t="t" r="r" b="b"/>
              <a:pathLst>
                <a:path h="10998">
                  <a:moveTo>
                    <a:pt x="0" y="1099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1" name="object 117"/>
            <p:cNvSpPr/>
            <p:nvPr/>
          </p:nvSpPr>
          <p:spPr>
            <a:xfrm>
              <a:off x="8069288" y="2303360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2" name="object 118"/>
            <p:cNvSpPr/>
            <p:nvPr/>
          </p:nvSpPr>
          <p:spPr>
            <a:xfrm>
              <a:off x="8112176" y="2301709"/>
              <a:ext cx="4394" cy="0"/>
            </a:xfrm>
            <a:custGeom>
              <a:avLst/>
              <a:gdLst/>
              <a:ahLst/>
              <a:cxnLst/>
              <a:rect l="l" t="t" r="r" b="b"/>
              <a:pathLst>
                <a:path w="4394">
                  <a:moveTo>
                    <a:pt x="0" y="0"/>
                  </a:moveTo>
                  <a:lnTo>
                    <a:pt x="4394" y="0"/>
                  </a:lnTo>
                </a:path>
              </a:pathLst>
            </a:custGeom>
            <a:ln w="3631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3" name="object 119"/>
            <p:cNvSpPr/>
            <p:nvPr/>
          </p:nvSpPr>
          <p:spPr>
            <a:xfrm>
              <a:off x="8073131" y="2283390"/>
              <a:ext cx="39590" cy="38476"/>
            </a:xfrm>
            <a:custGeom>
              <a:avLst/>
              <a:gdLst/>
              <a:ahLst/>
              <a:cxnLst/>
              <a:rect l="l" t="t" r="r" b="b"/>
              <a:pathLst>
                <a:path w="39590" h="38476">
                  <a:moveTo>
                    <a:pt x="39590" y="19970"/>
                  </a:moveTo>
                  <a:lnTo>
                    <a:pt x="34865" y="6941"/>
                  </a:lnTo>
                  <a:lnTo>
                    <a:pt x="23089" y="0"/>
                  </a:lnTo>
                  <a:lnTo>
                    <a:pt x="8096" y="3622"/>
                  </a:lnTo>
                  <a:lnTo>
                    <a:pt x="0" y="13490"/>
                  </a:lnTo>
                  <a:lnTo>
                    <a:pt x="2569" y="29595"/>
                  </a:lnTo>
                  <a:lnTo>
                    <a:pt x="11057" y="38476"/>
                  </a:lnTo>
                  <a:lnTo>
                    <a:pt x="27766" y="36743"/>
                  </a:lnTo>
                  <a:lnTo>
                    <a:pt x="37145" y="29195"/>
                  </a:lnTo>
                  <a:lnTo>
                    <a:pt x="39590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4" name="object 120"/>
            <p:cNvSpPr/>
            <p:nvPr/>
          </p:nvSpPr>
          <p:spPr>
            <a:xfrm>
              <a:off x="8136356" y="2319858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5" name="object 121"/>
            <p:cNvSpPr/>
            <p:nvPr/>
          </p:nvSpPr>
          <p:spPr>
            <a:xfrm>
              <a:off x="8136356" y="2269274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6" name="object 122"/>
            <p:cNvSpPr/>
            <p:nvPr/>
          </p:nvSpPr>
          <p:spPr>
            <a:xfrm>
              <a:off x="8156155" y="2301157"/>
              <a:ext cx="4394" cy="0"/>
            </a:xfrm>
            <a:custGeom>
              <a:avLst/>
              <a:gdLst/>
              <a:ahLst/>
              <a:cxnLst/>
              <a:rect l="l" t="t" r="r" b="b"/>
              <a:pathLst>
                <a:path w="4394">
                  <a:moveTo>
                    <a:pt x="0" y="0"/>
                  </a:moveTo>
                  <a:lnTo>
                    <a:pt x="4394" y="0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7" name="object 123"/>
            <p:cNvSpPr/>
            <p:nvPr/>
          </p:nvSpPr>
          <p:spPr>
            <a:xfrm>
              <a:off x="8117111" y="2280088"/>
              <a:ext cx="39590" cy="38476"/>
            </a:xfrm>
            <a:custGeom>
              <a:avLst/>
              <a:gdLst/>
              <a:ahLst/>
              <a:cxnLst/>
              <a:rect l="l" t="t" r="r" b="b"/>
              <a:pathLst>
                <a:path w="39590" h="38476">
                  <a:moveTo>
                    <a:pt x="39590" y="19970"/>
                  </a:moveTo>
                  <a:lnTo>
                    <a:pt x="34865" y="6941"/>
                  </a:lnTo>
                  <a:lnTo>
                    <a:pt x="23089" y="0"/>
                  </a:lnTo>
                  <a:lnTo>
                    <a:pt x="8096" y="3622"/>
                  </a:lnTo>
                  <a:lnTo>
                    <a:pt x="0" y="13490"/>
                  </a:lnTo>
                  <a:lnTo>
                    <a:pt x="2569" y="29595"/>
                  </a:lnTo>
                  <a:lnTo>
                    <a:pt x="11057" y="38476"/>
                  </a:lnTo>
                  <a:lnTo>
                    <a:pt x="27766" y="36743"/>
                  </a:lnTo>
                  <a:lnTo>
                    <a:pt x="37145" y="29195"/>
                  </a:lnTo>
                  <a:lnTo>
                    <a:pt x="39590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8" name="object 124"/>
            <p:cNvSpPr/>
            <p:nvPr/>
          </p:nvSpPr>
          <p:spPr>
            <a:xfrm>
              <a:off x="8180337" y="2323160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99" name="object 125"/>
            <p:cNvSpPr/>
            <p:nvPr/>
          </p:nvSpPr>
          <p:spPr>
            <a:xfrm>
              <a:off x="8180337" y="2272576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0" name="object 126"/>
            <p:cNvSpPr/>
            <p:nvPr/>
          </p:nvSpPr>
          <p:spPr>
            <a:xfrm>
              <a:off x="8201228" y="2302255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1" name="object 127"/>
            <p:cNvSpPr/>
            <p:nvPr/>
          </p:nvSpPr>
          <p:spPr>
            <a:xfrm>
              <a:off x="8161091" y="2282285"/>
              <a:ext cx="39590" cy="38476"/>
            </a:xfrm>
            <a:custGeom>
              <a:avLst/>
              <a:gdLst/>
              <a:ahLst/>
              <a:cxnLst/>
              <a:rect l="l" t="t" r="r" b="b"/>
              <a:pathLst>
                <a:path w="39590" h="38476">
                  <a:moveTo>
                    <a:pt x="39590" y="19970"/>
                  </a:moveTo>
                  <a:lnTo>
                    <a:pt x="34865" y="6941"/>
                  </a:lnTo>
                  <a:lnTo>
                    <a:pt x="23089" y="0"/>
                  </a:lnTo>
                  <a:lnTo>
                    <a:pt x="8096" y="3622"/>
                  </a:lnTo>
                  <a:lnTo>
                    <a:pt x="0" y="13490"/>
                  </a:lnTo>
                  <a:lnTo>
                    <a:pt x="2569" y="29595"/>
                  </a:lnTo>
                  <a:lnTo>
                    <a:pt x="11057" y="38476"/>
                  </a:lnTo>
                  <a:lnTo>
                    <a:pt x="27766" y="36743"/>
                  </a:lnTo>
                  <a:lnTo>
                    <a:pt x="37145" y="29195"/>
                  </a:lnTo>
                  <a:lnTo>
                    <a:pt x="39590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2" name="object 128"/>
            <p:cNvSpPr/>
            <p:nvPr/>
          </p:nvSpPr>
          <p:spPr>
            <a:xfrm>
              <a:off x="8225421" y="2260485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3" name="object 129"/>
            <p:cNvSpPr/>
            <p:nvPr/>
          </p:nvSpPr>
          <p:spPr>
            <a:xfrm>
              <a:off x="8225421" y="2209901"/>
              <a:ext cx="0" cy="9906"/>
            </a:xfrm>
            <a:custGeom>
              <a:avLst/>
              <a:gdLst/>
              <a:ahLst/>
              <a:cxnLst/>
              <a:rect l="l" t="t" r="r" b="b"/>
              <a:pathLst>
                <a:path h="9906">
                  <a:moveTo>
                    <a:pt x="0" y="9906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4" name="object 130"/>
            <p:cNvSpPr/>
            <p:nvPr/>
          </p:nvSpPr>
          <p:spPr>
            <a:xfrm>
              <a:off x="8203425" y="2239594"/>
              <a:ext cx="2209" cy="0"/>
            </a:xfrm>
            <a:custGeom>
              <a:avLst/>
              <a:gdLst/>
              <a:ahLst/>
              <a:cxnLst/>
              <a:rect l="l" t="t" r="r" b="b"/>
              <a:pathLst>
                <a:path w="2209">
                  <a:moveTo>
                    <a:pt x="0" y="0"/>
                  </a:moveTo>
                  <a:lnTo>
                    <a:pt x="2209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5" name="object 131"/>
            <p:cNvSpPr/>
            <p:nvPr/>
          </p:nvSpPr>
          <p:spPr>
            <a:xfrm>
              <a:off x="8245220" y="2239594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6" name="object 132"/>
            <p:cNvSpPr/>
            <p:nvPr/>
          </p:nvSpPr>
          <p:spPr>
            <a:xfrm>
              <a:off x="8206180" y="2219612"/>
              <a:ext cx="39586" cy="38473"/>
            </a:xfrm>
            <a:custGeom>
              <a:avLst/>
              <a:gdLst/>
              <a:ahLst/>
              <a:cxnLst/>
              <a:rect l="l" t="t" r="r" b="b"/>
              <a:pathLst>
                <a:path w="39586" h="38473">
                  <a:moveTo>
                    <a:pt x="39586" y="19981"/>
                  </a:moveTo>
                  <a:lnTo>
                    <a:pt x="34860" y="6944"/>
                  </a:lnTo>
                  <a:lnTo>
                    <a:pt x="23091" y="0"/>
                  </a:lnTo>
                  <a:lnTo>
                    <a:pt x="8098" y="3619"/>
                  </a:lnTo>
                  <a:lnTo>
                    <a:pt x="0" y="13485"/>
                  </a:lnTo>
                  <a:lnTo>
                    <a:pt x="2566" y="29590"/>
                  </a:lnTo>
                  <a:lnTo>
                    <a:pt x="11051" y="38473"/>
                  </a:lnTo>
                  <a:lnTo>
                    <a:pt x="27758" y="36741"/>
                  </a:lnTo>
                  <a:lnTo>
                    <a:pt x="37140" y="29195"/>
                  </a:lnTo>
                  <a:lnTo>
                    <a:pt x="39586" y="1998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7" name="object 133"/>
            <p:cNvSpPr/>
            <p:nvPr/>
          </p:nvSpPr>
          <p:spPr>
            <a:xfrm>
              <a:off x="8269402" y="2234095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8" name="object 134"/>
            <p:cNvSpPr/>
            <p:nvPr/>
          </p:nvSpPr>
          <p:spPr>
            <a:xfrm>
              <a:off x="8269402" y="2183511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09" name="object 135"/>
            <p:cNvSpPr/>
            <p:nvPr/>
          </p:nvSpPr>
          <p:spPr>
            <a:xfrm>
              <a:off x="8247418" y="2214295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0" name="object 136"/>
            <p:cNvSpPr/>
            <p:nvPr/>
          </p:nvSpPr>
          <p:spPr>
            <a:xfrm>
              <a:off x="8290845" y="2212646"/>
              <a:ext cx="0" cy="3298"/>
            </a:xfrm>
            <a:custGeom>
              <a:avLst/>
              <a:gdLst/>
              <a:ahLst/>
              <a:cxnLst/>
              <a:rect l="l" t="t" r="r" b="b"/>
              <a:pathLst>
                <a:path h="3298">
                  <a:moveTo>
                    <a:pt x="0" y="0"/>
                  </a:moveTo>
                  <a:lnTo>
                    <a:pt x="0" y="3298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1" name="object 137"/>
            <p:cNvSpPr/>
            <p:nvPr/>
          </p:nvSpPr>
          <p:spPr>
            <a:xfrm>
              <a:off x="8250148" y="2194325"/>
              <a:ext cx="39599" cy="38471"/>
            </a:xfrm>
            <a:custGeom>
              <a:avLst/>
              <a:gdLst/>
              <a:ahLst/>
              <a:cxnLst/>
              <a:rect l="l" t="t" r="r" b="b"/>
              <a:pathLst>
                <a:path w="39599" h="38471">
                  <a:moveTo>
                    <a:pt x="39599" y="19970"/>
                  </a:moveTo>
                  <a:lnTo>
                    <a:pt x="34873" y="6941"/>
                  </a:lnTo>
                  <a:lnTo>
                    <a:pt x="23098" y="0"/>
                  </a:lnTo>
                  <a:lnTo>
                    <a:pt x="8104" y="3620"/>
                  </a:lnTo>
                  <a:lnTo>
                    <a:pt x="0" y="13483"/>
                  </a:lnTo>
                  <a:lnTo>
                    <a:pt x="2567" y="29587"/>
                  </a:lnTo>
                  <a:lnTo>
                    <a:pt x="11054" y="38471"/>
                  </a:lnTo>
                  <a:lnTo>
                    <a:pt x="27767" y="36743"/>
                  </a:lnTo>
                  <a:lnTo>
                    <a:pt x="37149" y="29201"/>
                  </a:lnTo>
                  <a:lnTo>
                    <a:pt x="39599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2" name="object 138"/>
            <p:cNvSpPr/>
            <p:nvPr/>
          </p:nvSpPr>
          <p:spPr>
            <a:xfrm>
              <a:off x="8314487" y="2234095"/>
              <a:ext cx="0" cy="8788"/>
            </a:xfrm>
            <a:custGeom>
              <a:avLst/>
              <a:gdLst/>
              <a:ahLst/>
              <a:cxnLst/>
              <a:rect l="l" t="t" r="r" b="b"/>
              <a:pathLst>
                <a:path h="8788">
                  <a:moveTo>
                    <a:pt x="0" y="878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3" name="object 139"/>
            <p:cNvSpPr/>
            <p:nvPr/>
          </p:nvSpPr>
          <p:spPr>
            <a:xfrm>
              <a:off x="8314487" y="2184615"/>
              <a:ext cx="0" cy="8788"/>
            </a:xfrm>
            <a:custGeom>
              <a:avLst/>
              <a:gdLst/>
              <a:ahLst/>
              <a:cxnLst/>
              <a:rect l="l" t="t" r="r" b="b"/>
              <a:pathLst>
                <a:path h="8788">
                  <a:moveTo>
                    <a:pt x="0" y="878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4" name="object 140"/>
            <p:cNvSpPr/>
            <p:nvPr/>
          </p:nvSpPr>
          <p:spPr>
            <a:xfrm>
              <a:off x="8291398" y="2214295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5" name="object 141"/>
            <p:cNvSpPr/>
            <p:nvPr/>
          </p:nvSpPr>
          <p:spPr>
            <a:xfrm>
              <a:off x="8334273" y="2214848"/>
              <a:ext cx="4406" cy="0"/>
            </a:xfrm>
            <a:custGeom>
              <a:avLst/>
              <a:gdLst/>
              <a:ahLst/>
              <a:cxnLst/>
              <a:rect l="l" t="t" r="r" b="b"/>
              <a:pathLst>
                <a:path w="4406">
                  <a:moveTo>
                    <a:pt x="0" y="0"/>
                  </a:moveTo>
                  <a:lnTo>
                    <a:pt x="4406" y="0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6" name="object 142"/>
            <p:cNvSpPr/>
            <p:nvPr/>
          </p:nvSpPr>
          <p:spPr>
            <a:xfrm>
              <a:off x="8295232" y="2194325"/>
              <a:ext cx="39600" cy="38472"/>
            </a:xfrm>
            <a:custGeom>
              <a:avLst/>
              <a:gdLst/>
              <a:ahLst/>
              <a:cxnLst/>
              <a:rect l="l" t="t" r="r" b="b"/>
              <a:pathLst>
                <a:path w="39600" h="38472">
                  <a:moveTo>
                    <a:pt x="39600" y="19970"/>
                  </a:moveTo>
                  <a:lnTo>
                    <a:pt x="34870" y="6941"/>
                  </a:lnTo>
                  <a:lnTo>
                    <a:pt x="23095" y="0"/>
                  </a:lnTo>
                  <a:lnTo>
                    <a:pt x="8103" y="3621"/>
                  </a:lnTo>
                  <a:lnTo>
                    <a:pt x="0" y="13485"/>
                  </a:lnTo>
                  <a:lnTo>
                    <a:pt x="2568" y="29588"/>
                  </a:lnTo>
                  <a:lnTo>
                    <a:pt x="11056" y="38472"/>
                  </a:lnTo>
                  <a:lnTo>
                    <a:pt x="27763" y="36743"/>
                  </a:lnTo>
                  <a:lnTo>
                    <a:pt x="37148" y="29201"/>
                  </a:lnTo>
                  <a:lnTo>
                    <a:pt x="39600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7" name="object 143"/>
            <p:cNvSpPr/>
            <p:nvPr/>
          </p:nvSpPr>
          <p:spPr>
            <a:xfrm>
              <a:off x="8358467" y="2235200"/>
              <a:ext cx="0" cy="8788"/>
            </a:xfrm>
            <a:custGeom>
              <a:avLst/>
              <a:gdLst/>
              <a:ahLst/>
              <a:cxnLst/>
              <a:rect l="l" t="t" r="r" b="b"/>
              <a:pathLst>
                <a:path h="8788">
                  <a:moveTo>
                    <a:pt x="0" y="878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8" name="object 144"/>
            <p:cNvSpPr/>
            <p:nvPr/>
          </p:nvSpPr>
          <p:spPr>
            <a:xfrm>
              <a:off x="8358467" y="2185720"/>
              <a:ext cx="0" cy="8788"/>
            </a:xfrm>
            <a:custGeom>
              <a:avLst/>
              <a:gdLst/>
              <a:ahLst/>
              <a:cxnLst/>
              <a:rect l="l" t="t" r="r" b="b"/>
              <a:pathLst>
                <a:path h="8788">
                  <a:moveTo>
                    <a:pt x="0" y="878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19" name="object 145"/>
            <p:cNvSpPr/>
            <p:nvPr/>
          </p:nvSpPr>
          <p:spPr>
            <a:xfrm>
              <a:off x="8378253" y="2215400"/>
              <a:ext cx="2209" cy="0"/>
            </a:xfrm>
            <a:custGeom>
              <a:avLst/>
              <a:gdLst/>
              <a:ahLst/>
              <a:cxnLst/>
              <a:rect l="l" t="t" r="r" b="b"/>
              <a:pathLst>
                <a:path w="2209">
                  <a:moveTo>
                    <a:pt x="0" y="0"/>
                  </a:moveTo>
                  <a:lnTo>
                    <a:pt x="2209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0" name="object 146"/>
            <p:cNvSpPr/>
            <p:nvPr/>
          </p:nvSpPr>
          <p:spPr>
            <a:xfrm>
              <a:off x="8339213" y="2195418"/>
              <a:ext cx="39586" cy="38480"/>
            </a:xfrm>
            <a:custGeom>
              <a:avLst/>
              <a:gdLst/>
              <a:ahLst/>
              <a:cxnLst/>
              <a:rect l="l" t="t" r="r" b="b"/>
              <a:pathLst>
                <a:path w="39586" h="38480">
                  <a:moveTo>
                    <a:pt x="39586" y="19982"/>
                  </a:moveTo>
                  <a:lnTo>
                    <a:pt x="34862" y="6948"/>
                  </a:lnTo>
                  <a:lnTo>
                    <a:pt x="23094" y="0"/>
                  </a:lnTo>
                  <a:lnTo>
                    <a:pt x="8099" y="3623"/>
                  </a:lnTo>
                  <a:lnTo>
                    <a:pt x="0" y="13489"/>
                  </a:lnTo>
                  <a:lnTo>
                    <a:pt x="2563" y="29590"/>
                  </a:lnTo>
                  <a:lnTo>
                    <a:pt x="11046" y="38480"/>
                  </a:lnTo>
                  <a:lnTo>
                    <a:pt x="27756" y="36751"/>
                  </a:lnTo>
                  <a:lnTo>
                    <a:pt x="37137" y="29207"/>
                  </a:lnTo>
                  <a:lnTo>
                    <a:pt x="39586" y="1998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1" name="object 147"/>
            <p:cNvSpPr/>
            <p:nvPr/>
          </p:nvSpPr>
          <p:spPr>
            <a:xfrm>
              <a:off x="8403538" y="2167026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2" name="object 148"/>
            <p:cNvSpPr/>
            <p:nvPr/>
          </p:nvSpPr>
          <p:spPr>
            <a:xfrm>
              <a:off x="8403538" y="2117547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3" name="object 149"/>
            <p:cNvSpPr/>
            <p:nvPr/>
          </p:nvSpPr>
          <p:spPr>
            <a:xfrm>
              <a:off x="8380463" y="2147227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4" name="object 150"/>
            <p:cNvSpPr/>
            <p:nvPr/>
          </p:nvSpPr>
          <p:spPr>
            <a:xfrm>
              <a:off x="8423338" y="2147227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5" name="object 151"/>
            <p:cNvSpPr/>
            <p:nvPr/>
          </p:nvSpPr>
          <p:spPr>
            <a:xfrm>
              <a:off x="8384298" y="2127246"/>
              <a:ext cx="39586" cy="38482"/>
            </a:xfrm>
            <a:custGeom>
              <a:avLst/>
              <a:gdLst/>
              <a:ahLst/>
              <a:cxnLst/>
              <a:rect l="l" t="t" r="r" b="b"/>
              <a:pathLst>
                <a:path w="39586" h="38482">
                  <a:moveTo>
                    <a:pt x="39586" y="19980"/>
                  </a:moveTo>
                  <a:lnTo>
                    <a:pt x="34863" y="6949"/>
                  </a:lnTo>
                  <a:lnTo>
                    <a:pt x="23094" y="0"/>
                  </a:lnTo>
                  <a:lnTo>
                    <a:pt x="8099" y="3621"/>
                  </a:lnTo>
                  <a:lnTo>
                    <a:pt x="0" y="13487"/>
                  </a:lnTo>
                  <a:lnTo>
                    <a:pt x="2564" y="29597"/>
                  </a:lnTo>
                  <a:lnTo>
                    <a:pt x="11045" y="38482"/>
                  </a:lnTo>
                  <a:lnTo>
                    <a:pt x="27756" y="36753"/>
                  </a:lnTo>
                  <a:lnTo>
                    <a:pt x="37137" y="29210"/>
                  </a:lnTo>
                  <a:lnTo>
                    <a:pt x="39586" y="1998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6" name="object 152"/>
            <p:cNvSpPr/>
            <p:nvPr/>
          </p:nvSpPr>
          <p:spPr>
            <a:xfrm>
              <a:off x="8447532" y="2121941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7" name="object 153"/>
            <p:cNvSpPr/>
            <p:nvPr/>
          </p:nvSpPr>
          <p:spPr>
            <a:xfrm>
              <a:off x="8447532" y="2072462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8" name="object 154"/>
            <p:cNvSpPr/>
            <p:nvPr/>
          </p:nvSpPr>
          <p:spPr>
            <a:xfrm>
              <a:off x="8425536" y="2102142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29" name="object 155"/>
            <p:cNvSpPr/>
            <p:nvPr/>
          </p:nvSpPr>
          <p:spPr>
            <a:xfrm>
              <a:off x="8467318" y="2102142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0" name="object 156"/>
            <p:cNvSpPr/>
            <p:nvPr/>
          </p:nvSpPr>
          <p:spPr>
            <a:xfrm>
              <a:off x="8428273" y="2082170"/>
              <a:ext cx="39590" cy="38476"/>
            </a:xfrm>
            <a:custGeom>
              <a:avLst/>
              <a:gdLst/>
              <a:ahLst/>
              <a:cxnLst/>
              <a:rect l="l" t="t" r="r" b="b"/>
              <a:pathLst>
                <a:path w="39590" h="38476">
                  <a:moveTo>
                    <a:pt x="39590" y="19971"/>
                  </a:moveTo>
                  <a:lnTo>
                    <a:pt x="34863" y="6939"/>
                  </a:lnTo>
                  <a:lnTo>
                    <a:pt x="23089" y="0"/>
                  </a:lnTo>
                  <a:lnTo>
                    <a:pt x="8096" y="3624"/>
                  </a:lnTo>
                  <a:lnTo>
                    <a:pt x="0" y="13493"/>
                  </a:lnTo>
                  <a:lnTo>
                    <a:pt x="2569" y="29594"/>
                  </a:lnTo>
                  <a:lnTo>
                    <a:pt x="11059" y="38476"/>
                  </a:lnTo>
                  <a:lnTo>
                    <a:pt x="27766" y="36744"/>
                  </a:lnTo>
                  <a:lnTo>
                    <a:pt x="37145" y="29197"/>
                  </a:lnTo>
                  <a:lnTo>
                    <a:pt x="39590" y="1997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1" name="object 157"/>
            <p:cNvSpPr/>
            <p:nvPr/>
          </p:nvSpPr>
          <p:spPr>
            <a:xfrm>
              <a:off x="8491511" y="2140635"/>
              <a:ext cx="0" cy="8788"/>
            </a:xfrm>
            <a:custGeom>
              <a:avLst/>
              <a:gdLst/>
              <a:ahLst/>
              <a:cxnLst/>
              <a:rect l="l" t="t" r="r" b="b"/>
              <a:pathLst>
                <a:path h="8788">
                  <a:moveTo>
                    <a:pt x="0" y="878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2" name="object 158"/>
            <p:cNvSpPr/>
            <p:nvPr/>
          </p:nvSpPr>
          <p:spPr>
            <a:xfrm>
              <a:off x="8491511" y="2092261"/>
              <a:ext cx="0" cy="7683"/>
            </a:xfrm>
            <a:custGeom>
              <a:avLst/>
              <a:gdLst/>
              <a:ahLst/>
              <a:cxnLst/>
              <a:rect l="l" t="t" r="r" b="b"/>
              <a:pathLst>
                <a:path h="7683">
                  <a:moveTo>
                    <a:pt x="0" y="768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3" name="object 159"/>
            <p:cNvSpPr/>
            <p:nvPr/>
          </p:nvSpPr>
          <p:spPr>
            <a:xfrm>
              <a:off x="8469515" y="2120836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4" name="object 160"/>
            <p:cNvSpPr/>
            <p:nvPr/>
          </p:nvSpPr>
          <p:spPr>
            <a:xfrm>
              <a:off x="8512403" y="2120836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5" name="object 161"/>
            <p:cNvSpPr/>
            <p:nvPr/>
          </p:nvSpPr>
          <p:spPr>
            <a:xfrm>
              <a:off x="8472256" y="2100866"/>
              <a:ext cx="39601" cy="38472"/>
            </a:xfrm>
            <a:custGeom>
              <a:avLst/>
              <a:gdLst/>
              <a:ahLst/>
              <a:cxnLst/>
              <a:rect l="l" t="t" r="r" b="b"/>
              <a:pathLst>
                <a:path w="39601" h="38472">
                  <a:moveTo>
                    <a:pt x="39601" y="19970"/>
                  </a:moveTo>
                  <a:lnTo>
                    <a:pt x="34871" y="6941"/>
                  </a:lnTo>
                  <a:lnTo>
                    <a:pt x="23096" y="0"/>
                  </a:lnTo>
                  <a:lnTo>
                    <a:pt x="8098" y="3621"/>
                  </a:lnTo>
                  <a:lnTo>
                    <a:pt x="0" y="13485"/>
                  </a:lnTo>
                  <a:lnTo>
                    <a:pt x="2566" y="29588"/>
                  </a:lnTo>
                  <a:lnTo>
                    <a:pt x="11052" y="38472"/>
                  </a:lnTo>
                  <a:lnTo>
                    <a:pt x="27762" y="36744"/>
                  </a:lnTo>
                  <a:lnTo>
                    <a:pt x="37148" y="29203"/>
                  </a:lnTo>
                  <a:lnTo>
                    <a:pt x="39601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6" name="object 162"/>
            <p:cNvSpPr/>
            <p:nvPr/>
          </p:nvSpPr>
          <p:spPr>
            <a:xfrm>
              <a:off x="8536584" y="2075764"/>
              <a:ext cx="0" cy="8788"/>
            </a:xfrm>
            <a:custGeom>
              <a:avLst/>
              <a:gdLst/>
              <a:ahLst/>
              <a:cxnLst/>
              <a:rect l="l" t="t" r="r" b="b"/>
              <a:pathLst>
                <a:path h="8788">
                  <a:moveTo>
                    <a:pt x="0" y="878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7" name="object 163"/>
            <p:cNvSpPr/>
            <p:nvPr/>
          </p:nvSpPr>
          <p:spPr>
            <a:xfrm>
              <a:off x="8536584" y="2027377"/>
              <a:ext cx="0" cy="8801"/>
            </a:xfrm>
            <a:custGeom>
              <a:avLst/>
              <a:gdLst/>
              <a:ahLst/>
              <a:cxnLst/>
              <a:rect l="l" t="t" r="r" b="b"/>
              <a:pathLst>
                <a:path h="8801">
                  <a:moveTo>
                    <a:pt x="0" y="8801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8" name="object 164"/>
            <p:cNvSpPr/>
            <p:nvPr/>
          </p:nvSpPr>
          <p:spPr>
            <a:xfrm>
              <a:off x="8515146" y="2054328"/>
              <a:ext cx="0" cy="3298"/>
            </a:xfrm>
            <a:custGeom>
              <a:avLst/>
              <a:gdLst/>
              <a:ahLst/>
              <a:cxnLst/>
              <a:rect l="l" t="t" r="r" b="b"/>
              <a:pathLst>
                <a:path h="3298">
                  <a:moveTo>
                    <a:pt x="0" y="0"/>
                  </a:moveTo>
                  <a:lnTo>
                    <a:pt x="0" y="3298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39" name="object 165"/>
            <p:cNvSpPr/>
            <p:nvPr/>
          </p:nvSpPr>
          <p:spPr>
            <a:xfrm>
              <a:off x="8556383" y="2055977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0" name="object 166"/>
            <p:cNvSpPr/>
            <p:nvPr/>
          </p:nvSpPr>
          <p:spPr>
            <a:xfrm>
              <a:off x="8517343" y="2035996"/>
              <a:ext cx="39586" cy="38472"/>
            </a:xfrm>
            <a:custGeom>
              <a:avLst/>
              <a:gdLst/>
              <a:ahLst/>
              <a:cxnLst/>
              <a:rect l="l" t="t" r="r" b="b"/>
              <a:pathLst>
                <a:path w="39586" h="38472">
                  <a:moveTo>
                    <a:pt x="39586" y="19981"/>
                  </a:moveTo>
                  <a:lnTo>
                    <a:pt x="34863" y="6944"/>
                  </a:lnTo>
                  <a:lnTo>
                    <a:pt x="23094" y="0"/>
                  </a:lnTo>
                  <a:lnTo>
                    <a:pt x="8099" y="3618"/>
                  </a:lnTo>
                  <a:lnTo>
                    <a:pt x="0" y="13483"/>
                  </a:lnTo>
                  <a:lnTo>
                    <a:pt x="2565" y="29589"/>
                  </a:lnTo>
                  <a:lnTo>
                    <a:pt x="11049" y="38472"/>
                  </a:lnTo>
                  <a:lnTo>
                    <a:pt x="27762" y="36741"/>
                  </a:lnTo>
                  <a:lnTo>
                    <a:pt x="37141" y="29196"/>
                  </a:lnTo>
                  <a:lnTo>
                    <a:pt x="39586" y="1998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1" name="object 167"/>
            <p:cNvSpPr/>
            <p:nvPr/>
          </p:nvSpPr>
          <p:spPr>
            <a:xfrm>
              <a:off x="8580577" y="2041677"/>
              <a:ext cx="0" cy="8801"/>
            </a:xfrm>
            <a:custGeom>
              <a:avLst/>
              <a:gdLst/>
              <a:ahLst/>
              <a:cxnLst/>
              <a:rect l="l" t="t" r="r" b="b"/>
              <a:pathLst>
                <a:path h="8801">
                  <a:moveTo>
                    <a:pt x="0" y="8801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2" name="object 168"/>
            <p:cNvSpPr/>
            <p:nvPr/>
          </p:nvSpPr>
          <p:spPr>
            <a:xfrm>
              <a:off x="8580577" y="1993290"/>
              <a:ext cx="0" cy="8801"/>
            </a:xfrm>
            <a:custGeom>
              <a:avLst/>
              <a:gdLst/>
              <a:ahLst/>
              <a:cxnLst/>
              <a:rect l="l" t="t" r="r" b="b"/>
              <a:pathLst>
                <a:path h="8801">
                  <a:moveTo>
                    <a:pt x="0" y="8801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3" name="object 169"/>
            <p:cNvSpPr/>
            <p:nvPr/>
          </p:nvSpPr>
          <p:spPr>
            <a:xfrm>
              <a:off x="8558580" y="2021890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4" name="object 170"/>
            <p:cNvSpPr/>
            <p:nvPr/>
          </p:nvSpPr>
          <p:spPr>
            <a:xfrm>
              <a:off x="8600364" y="2021890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5" name="object 171"/>
            <p:cNvSpPr/>
            <p:nvPr/>
          </p:nvSpPr>
          <p:spPr>
            <a:xfrm>
              <a:off x="8561323" y="2001907"/>
              <a:ext cx="39586" cy="38472"/>
            </a:xfrm>
            <a:custGeom>
              <a:avLst/>
              <a:gdLst/>
              <a:ahLst/>
              <a:cxnLst/>
              <a:rect l="l" t="t" r="r" b="b"/>
              <a:pathLst>
                <a:path w="39586" h="38472">
                  <a:moveTo>
                    <a:pt x="39586" y="19982"/>
                  </a:moveTo>
                  <a:lnTo>
                    <a:pt x="34862" y="6943"/>
                  </a:lnTo>
                  <a:lnTo>
                    <a:pt x="23094" y="0"/>
                  </a:lnTo>
                  <a:lnTo>
                    <a:pt x="8099" y="3620"/>
                  </a:lnTo>
                  <a:lnTo>
                    <a:pt x="0" y="13485"/>
                  </a:lnTo>
                  <a:lnTo>
                    <a:pt x="2564" y="29588"/>
                  </a:lnTo>
                  <a:lnTo>
                    <a:pt x="11050" y="38472"/>
                  </a:lnTo>
                  <a:lnTo>
                    <a:pt x="27762" y="36742"/>
                  </a:lnTo>
                  <a:lnTo>
                    <a:pt x="37141" y="29198"/>
                  </a:lnTo>
                  <a:lnTo>
                    <a:pt x="39586" y="1998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6" name="object 172"/>
            <p:cNvSpPr/>
            <p:nvPr/>
          </p:nvSpPr>
          <p:spPr>
            <a:xfrm>
              <a:off x="8625649" y="2110943"/>
              <a:ext cx="0" cy="8801"/>
            </a:xfrm>
            <a:custGeom>
              <a:avLst/>
              <a:gdLst/>
              <a:ahLst/>
              <a:cxnLst/>
              <a:rect l="l" t="t" r="r" b="b"/>
              <a:pathLst>
                <a:path h="8801">
                  <a:moveTo>
                    <a:pt x="0" y="8801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7" name="object 173"/>
            <p:cNvSpPr/>
            <p:nvPr/>
          </p:nvSpPr>
          <p:spPr>
            <a:xfrm>
              <a:off x="8625649" y="2062568"/>
              <a:ext cx="0" cy="8801"/>
            </a:xfrm>
            <a:custGeom>
              <a:avLst/>
              <a:gdLst/>
              <a:ahLst/>
              <a:cxnLst/>
              <a:rect l="l" t="t" r="r" b="b"/>
              <a:pathLst>
                <a:path h="8801">
                  <a:moveTo>
                    <a:pt x="0" y="8801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8" name="object 174"/>
            <p:cNvSpPr/>
            <p:nvPr/>
          </p:nvSpPr>
          <p:spPr>
            <a:xfrm>
              <a:off x="8602560" y="2091156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49" name="object 175"/>
            <p:cNvSpPr/>
            <p:nvPr/>
          </p:nvSpPr>
          <p:spPr>
            <a:xfrm>
              <a:off x="8645435" y="2091156"/>
              <a:ext cx="2209" cy="0"/>
            </a:xfrm>
            <a:custGeom>
              <a:avLst/>
              <a:gdLst/>
              <a:ahLst/>
              <a:cxnLst/>
              <a:rect l="l" t="t" r="r" b="b"/>
              <a:pathLst>
                <a:path w="2209">
                  <a:moveTo>
                    <a:pt x="0" y="0"/>
                  </a:moveTo>
                  <a:lnTo>
                    <a:pt x="2209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50" name="object 176"/>
            <p:cNvSpPr/>
            <p:nvPr/>
          </p:nvSpPr>
          <p:spPr>
            <a:xfrm>
              <a:off x="8606408" y="2071175"/>
              <a:ext cx="39586" cy="38472"/>
            </a:xfrm>
            <a:custGeom>
              <a:avLst/>
              <a:gdLst/>
              <a:ahLst/>
              <a:cxnLst/>
              <a:rect l="l" t="t" r="r" b="b"/>
              <a:pathLst>
                <a:path w="39586" h="38472">
                  <a:moveTo>
                    <a:pt x="39586" y="19981"/>
                  </a:moveTo>
                  <a:lnTo>
                    <a:pt x="34863" y="6944"/>
                  </a:lnTo>
                  <a:lnTo>
                    <a:pt x="23094" y="0"/>
                  </a:lnTo>
                  <a:lnTo>
                    <a:pt x="8099" y="3618"/>
                  </a:lnTo>
                  <a:lnTo>
                    <a:pt x="0" y="13483"/>
                  </a:lnTo>
                  <a:lnTo>
                    <a:pt x="2565" y="29589"/>
                  </a:lnTo>
                  <a:lnTo>
                    <a:pt x="11049" y="38472"/>
                  </a:lnTo>
                  <a:lnTo>
                    <a:pt x="27762" y="36741"/>
                  </a:lnTo>
                  <a:lnTo>
                    <a:pt x="37141" y="29196"/>
                  </a:lnTo>
                  <a:lnTo>
                    <a:pt x="39586" y="1998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51" name="object 177"/>
            <p:cNvSpPr/>
            <p:nvPr/>
          </p:nvSpPr>
          <p:spPr>
            <a:xfrm>
              <a:off x="8669629" y="2209901"/>
              <a:ext cx="0" cy="27495"/>
            </a:xfrm>
            <a:custGeom>
              <a:avLst/>
              <a:gdLst/>
              <a:ahLst/>
              <a:cxnLst/>
              <a:rect l="l" t="t" r="r" b="b"/>
              <a:pathLst>
                <a:path h="27495">
                  <a:moveTo>
                    <a:pt x="0" y="2749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52" name="object 178"/>
            <p:cNvSpPr/>
            <p:nvPr/>
          </p:nvSpPr>
          <p:spPr>
            <a:xfrm>
              <a:off x="8669629" y="2141727"/>
              <a:ext cx="0" cy="27495"/>
            </a:xfrm>
            <a:custGeom>
              <a:avLst/>
              <a:gdLst/>
              <a:ahLst/>
              <a:cxnLst/>
              <a:rect l="l" t="t" r="r" b="b"/>
              <a:pathLst>
                <a:path h="27495">
                  <a:moveTo>
                    <a:pt x="0" y="2749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53" name="object 179"/>
            <p:cNvSpPr/>
            <p:nvPr/>
          </p:nvSpPr>
          <p:spPr>
            <a:xfrm>
              <a:off x="8647645" y="2189010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54" name="object 180"/>
            <p:cNvSpPr/>
            <p:nvPr/>
          </p:nvSpPr>
          <p:spPr>
            <a:xfrm>
              <a:off x="8689429" y="2189010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55" name="object 181"/>
            <p:cNvSpPr/>
            <p:nvPr/>
          </p:nvSpPr>
          <p:spPr>
            <a:xfrm>
              <a:off x="8650375" y="2169039"/>
              <a:ext cx="39600" cy="38472"/>
            </a:xfrm>
            <a:custGeom>
              <a:avLst/>
              <a:gdLst/>
              <a:ahLst/>
              <a:cxnLst/>
              <a:rect l="l" t="t" r="r" b="b"/>
              <a:pathLst>
                <a:path w="39600" h="38472">
                  <a:moveTo>
                    <a:pt x="39600" y="19970"/>
                  </a:moveTo>
                  <a:lnTo>
                    <a:pt x="34870" y="6941"/>
                  </a:lnTo>
                  <a:lnTo>
                    <a:pt x="23095" y="0"/>
                  </a:lnTo>
                  <a:lnTo>
                    <a:pt x="8103" y="3621"/>
                  </a:lnTo>
                  <a:lnTo>
                    <a:pt x="0" y="13485"/>
                  </a:lnTo>
                  <a:lnTo>
                    <a:pt x="2568" y="29588"/>
                  </a:lnTo>
                  <a:lnTo>
                    <a:pt x="11056" y="38472"/>
                  </a:lnTo>
                  <a:lnTo>
                    <a:pt x="27763" y="36743"/>
                  </a:lnTo>
                  <a:lnTo>
                    <a:pt x="37148" y="29201"/>
                  </a:lnTo>
                  <a:lnTo>
                    <a:pt x="39600" y="199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56" name="object 182"/>
            <p:cNvSpPr/>
            <p:nvPr/>
          </p:nvSpPr>
          <p:spPr>
            <a:xfrm>
              <a:off x="6691579" y="3343516"/>
              <a:ext cx="2045119" cy="0"/>
            </a:xfrm>
            <a:custGeom>
              <a:avLst/>
              <a:gdLst/>
              <a:ahLst/>
              <a:cxnLst/>
              <a:rect l="l" t="t" r="r" b="b"/>
              <a:pathLst>
                <a:path w="2045119">
                  <a:moveTo>
                    <a:pt x="2045119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57" name="object 183"/>
            <p:cNvSpPr txBox="1"/>
            <p:nvPr/>
          </p:nvSpPr>
          <p:spPr>
            <a:xfrm>
              <a:off x="8109753" y="3487305"/>
              <a:ext cx="645160" cy="1651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000" b="1" spc="10" dirty="0" smtClean="0">
                  <a:latin typeface="Arial"/>
                  <a:cs typeface="Arial"/>
                </a:rPr>
                <a:t>p </a:t>
              </a:r>
              <a:r>
                <a:rPr sz="1000" b="1" spc="90" dirty="0" smtClean="0">
                  <a:latin typeface="Arial"/>
                  <a:cs typeface="Arial"/>
                </a:rPr>
                <a:t> </a:t>
              </a:r>
              <a:r>
                <a:rPr sz="1000" b="1" spc="10" dirty="0" smtClean="0">
                  <a:latin typeface="Arial"/>
                  <a:cs typeface="Arial"/>
                </a:rPr>
                <a:t>(GeV/c)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258" name="object 184"/>
            <p:cNvSpPr txBox="1"/>
            <p:nvPr/>
          </p:nvSpPr>
          <p:spPr>
            <a:xfrm>
              <a:off x="8185160" y="3585730"/>
              <a:ext cx="81280" cy="11938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700" b="1" spc="0" dirty="0" smtClean="0">
                  <a:latin typeface="Arial"/>
                  <a:cs typeface="Arial"/>
                </a:rPr>
                <a:t>n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1259" name="object 185"/>
            <p:cNvSpPr/>
            <p:nvPr/>
          </p:nvSpPr>
          <p:spPr>
            <a:xfrm>
              <a:off x="6691579" y="1398447"/>
              <a:ext cx="0" cy="1945068"/>
            </a:xfrm>
            <a:custGeom>
              <a:avLst/>
              <a:gdLst/>
              <a:ahLst/>
              <a:cxnLst/>
              <a:rect l="l" t="t" r="r" b="b"/>
              <a:pathLst>
                <a:path h="1945068">
                  <a:moveTo>
                    <a:pt x="0" y="0"/>
                  </a:moveTo>
                  <a:lnTo>
                    <a:pt x="0" y="1945068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0" name="object 186"/>
            <p:cNvSpPr/>
            <p:nvPr/>
          </p:nvSpPr>
          <p:spPr>
            <a:xfrm>
              <a:off x="6736663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1" name="object 187"/>
            <p:cNvSpPr/>
            <p:nvPr/>
          </p:nvSpPr>
          <p:spPr>
            <a:xfrm>
              <a:off x="6780644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2" name="object 188"/>
            <p:cNvSpPr/>
            <p:nvPr/>
          </p:nvSpPr>
          <p:spPr>
            <a:xfrm>
              <a:off x="6824624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3" name="object 189"/>
            <p:cNvSpPr/>
            <p:nvPr/>
          </p:nvSpPr>
          <p:spPr>
            <a:xfrm>
              <a:off x="6869709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4" name="object 190"/>
            <p:cNvSpPr/>
            <p:nvPr/>
          </p:nvSpPr>
          <p:spPr>
            <a:xfrm>
              <a:off x="6913689" y="3285235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5" name="object 191"/>
            <p:cNvSpPr/>
            <p:nvPr/>
          </p:nvSpPr>
          <p:spPr>
            <a:xfrm>
              <a:off x="6958762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6" name="object 192"/>
            <p:cNvSpPr/>
            <p:nvPr/>
          </p:nvSpPr>
          <p:spPr>
            <a:xfrm>
              <a:off x="7002754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7" name="object 193"/>
            <p:cNvSpPr/>
            <p:nvPr/>
          </p:nvSpPr>
          <p:spPr>
            <a:xfrm>
              <a:off x="7047827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8" name="object 194"/>
            <p:cNvSpPr/>
            <p:nvPr/>
          </p:nvSpPr>
          <p:spPr>
            <a:xfrm>
              <a:off x="7091807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69" name="object 195"/>
            <p:cNvSpPr/>
            <p:nvPr/>
          </p:nvSpPr>
          <p:spPr>
            <a:xfrm>
              <a:off x="7135786" y="3285235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0" name="object 196"/>
            <p:cNvSpPr/>
            <p:nvPr/>
          </p:nvSpPr>
          <p:spPr>
            <a:xfrm>
              <a:off x="7180872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1" name="object 197"/>
            <p:cNvSpPr/>
            <p:nvPr/>
          </p:nvSpPr>
          <p:spPr>
            <a:xfrm>
              <a:off x="7224852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2" name="object 198"/>
            <p:cNvSpPr/>
            <p:nvPr/>
          </p:nvSpPr>
          <p:spPr>
            <a:xfrm>
              <a:off x="7269937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3" name="object 199"/>
            <p:cNvSpPr/>
            <p:nvPr/>
          </p:nvSpPr>
          <p:spPr>
            <a:xfrm>
              <a:off x="7313917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4" name="object 200"/>
            <p:cNvSpPr/>
            <p:nvPr/>
          </p:nvSpPr>
          <p:spPr>
            <a:xfrm>
              <a:off x="7358989" y="3285235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5" name="object 201"/>
            <p:cNvSpPr/>
            <p:nvPr/>
          </p:nvSpPr>
          <p:spPr>
            <a:xfrm>
              <a:off x="7402982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6" name="object 202"/>
            <p:cNvSpPr/>
            <p:nvPr/>
          </p:nvSpPr>
          <p:spPr>
            <a:xfrm>
              <a:off x="7446962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7" name="object 203"/>
            <p:cNvSpPr/>
            <p:nvPr/>
          </p:nvSpPr>
          <p:spPr>
            <a:xfrm>
              <a:off x="7492034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8" name="object 204"/>
            <p:cNvSpPr/>
            <p:nvPr/>
          </p:nvSpPr>
          <p:spPr>
            <a:xfrm>
              <a:off x="7536027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79" name="object 205"/>
            <p:cNvSpPr/>
            <p:nvPr/>
          </p:nvSpPr>
          <p:spPr>
            <a:xfrm>
              <a:off x="7581100" y="3285235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0" name="object 206"/>
            <p:cNvSpPr/>
            <p:nvPr/>
          </p:nvSpPr>
          <p:spPr>
            <a:xfrm>
              <a:off x="7625080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1" name="object 207"/>
            <p:cNvSpPr/>
            <p:nvPr/>
          </p:nvSpPr>
          <p:spPr>
            <a:xfrm>
              <a:off x="7669060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2" name="object 208"/>
            <p:cNvSpPr/>
            <p:nvPr/>
          </p:nvSpPr>
          <p:spPr>
            <a:xfrm>
              <a:off x="7714145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3" name="object 209"/>
            <p:cNvSpPr/>
            <p:nvPr/>
          </p:nvSpPr>
          <p:spPr>
            <a:xfrm>
              <a:off x="7758125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4" name="object 210"/>
            <p:cNvSpPr/>
            <p:nvPr/>
          </p:nvSpPr>
          <p:spPr>
            <a:xfrm>
              <a:off x="7803197" y="3285235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5" name="object 211"/>
            <p:cNvSpPr/>
            <p:nvPr/>
          </p:nvSpPr>
          <p:spPr>
            <a:xfrm>
              <a:off x="7847190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6" name="object 212"/>
            <p:cNvSpPr/>
            <p:nvPr/>
          </p:nvSpPr>
          <p:spPr>
            <a:xfrm>
              <a:off x="7892262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7" name="object 213"/>
            <p:cNvSpPr/>
            <p:nvPr/>
          </p:nvSpPr>
          <p:spPr>
            <a:xfrm>
              <a:off x="7936255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8" name="object 214"/>
            <p:cNvSpPr/>
            <p:nvPr/>
          </p:nvSpPr>
          <p:spPr>
            <a:xfrm>
              <a:off x="7980222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89" name="object 215"/>
            <p:cNvSpPr/>
            <p:nvPr/>
          </p:nvSpPr>
          <p:spPr>
            <a:xfrm>
              <a:off x="8025307" y="3285235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0" name="object 216"/>
            <p:cNvSpPr/>
            <p:nvPr/>
          </p:nvSpPr>
          <p:spPr>
            <a:xfrm>
              <a:off x="8069288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1" name="object 217"/>
            <p:cNvSpPr/>
            <p:nvPr/>
          </p:nvSpPr>
          <p:spPr>
            <a:xfrm>
              <a:off x="8114372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2" name="object 218"/>
            <p:cNvSpPr/>
            <p:nvPr/>
          </p:nvSpPr>
          <p:spPr>
            <a:xfrm>
              <a:off x="8158353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3" name="object 219"/>
            <p:cNvSpPr/>
            <p:nvPr/>
          </p:nvSpPr>
          <p:spPr>
            <a:xfrm>
              <a:off x="8203425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4" name="object 220"/>
            <p:cNvSpPr/>
            <p:nvPr/>
          </p:nvSpPr>
          <p:spPr>
            <a:xfrm>
              <a:off x="8247418" y="3285235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5" name="object 221"/>
            <p:cNvSpPr/>
            <p:nvPr/>
          </p:nvSpPr>
          <p:spPr>
            <a:xfrm>
              <a:off x="8291398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6" name="object 222"/>
            <p:cNvSpPr/>
            <p:nvPr/>
          </p:nvSpPr>
          <p:spPr>
            <a:xfrm>
              <a:off x="8336470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7" name="object 223"/>
            <p:cNvSpPr/>
            <p:nvPr/>
          </p:nvSpPr>
          <p:spPr>
            <a:xfrm>
              <a:off x="8380463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8" name="object 224"/>
            <p:cNvSpPr/>
            <p:nvPr/>
          </p:nvSpPr>
          <p:spPr>
            <a:xfrm>
              <a:off x="8425536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99" name="object 225"/>
            <p:cNvSpPr/>
            <p:nvPr/>
          </p:nvSpPr>
          <p:spPr>
            <a:xfrm>
              <a:off x="8469515" y="3285235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00" name="object 226"/>
            <p:cNvSpPr/>
            <p:nvPr/>
          </p:nvSpPr>
          <p:spPr>
            <a:xfrm>
              <a:off x="8514601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01" name="object 227"/>
            <p:cNvSpPr/>
            <p:nvPr/>
          </p:nvSpPr>
          <p:spPr>
            <a:xfrm>
              <a:off x="8558580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02" name="object 228"/>
            <p:cNvSpPr/>
            <p:nvPr/>
          </p:nvSpPr>
          <p:spPr>
            <a:xfrm>
              <a:off x="8602560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03" name="object 229"/>
            <p:cNvSpPr/>
            <p:nvPr/>
          </p:nvSpPr>
          <p:spPr>
            <a:xfrm>
              <a:off x="8647645" y="3314928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0"/>
                  </a:moveTo>
                  <a:lnTo>
                    <a:pt x="0" y="28587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04" name="object 230"/>
            <p:cNvSpPr/>
            <p:nvPr/>
          </p:nvSpPr>
          <p:spPr>
            <a:xfrm>
              <a:off x="8691626" y="3285235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05" name="object 231"/>
            <p:cNvSpPr txBox="1"/>
            <p:nvPr/>
          </p:nvSpPr>
          <p:spPr>
            <a:xfrm>
              <a:off x="6641858" y="3341522"/>
              <a:ext cx="2099310" cy="1651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  <a:tabLst>
                  <a:tab pos="238760" algn="l"/>
                  <a:tab pos="454659" algn="l"/>
                  <a:tab pos="680720" algn="l"/>
                  <a:tab pos="902335" algn="l"/>
                  <a:tab pos="1123315" algn="l"/>
                  <a:tab pos="1344295" algn="l"/>
                  <a:tab pos="1565910" algn="l"/>
                  <a:tab pos="1791970" algn="l"/>
                  <a:tab pos="2012950" algn="l"/>
                </a:tabLst>
              </a:pPr>
              <a:r>
                <a:rPr sz="1000" b="1" spc="10" dirty="0" smtClean="0">
                  <a:latin typeface="Arial"/>
                  <a:cs typeface="Arial"/>
                </a:rPr>
                <a:t>0	1	2	3	4	5	6	7	8	9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306" name="object 232"/>
            <p:cNvSpPr/>
            <p:nvPr/>
          </p:nvSpPr>
          <p:spPr>
            <a:xfrm>
              <a:off x="6691579" y="1398447"/>
              <a:ext cx="2045119" cy="0"/>
            </a:xfrm>
            <a:custGeom>
              <a:avLst/>
              <a:gdLst/>
              <a:ahLst/>
              <a:cxnLst/>
              <a:rect l="l" t="t" r="r" b="b"/>
              <a:pathLst>
                <a:path w="2045119">
                  <a:moveTo>
                    <a:pt x="2045119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07" name="object 233"/>
            <p:cNvSpPr/>
            <p:nvPr/>
          </p:nvSpPr>
          <p:spPr>
            <a:xfrm>
              <a:off x="6736663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08" name="object 234"/>
            <p:cNvSpPr/>
            <p:nvPr/>
          </p:nvSpPr>
          <p:spPr>
            <a:xfrm>
              <a:off x="6780644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09" name="object 235"/>
            <p:cNvSpPr/>
            <p:nvPr/>
          </p:nvSpPr>
          <p:spPr>
            <a:xfrm>
              <a:off x="6824624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0" name="object 236"/>
            <p:cNvSpPr/>
            <p:nvPr/>
          </p:nvSpPr>
          <p:spPr>
            <a:xfrm>
              <a:off x="6869709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1" name="object 237"/>
            <p:cNvSpPr/>
            <p:nvPr/>
          </p:nvSpPr>
          <p:spPr>
            <a:xfrm>
              <a:off x="6913689" y="1398447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5828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2" name="object 238"/>
            <p:cNvSpPr/>
            <p:nvPr/>
          </p:nvSpPr>
          <p:spPr>
            <a:xfrm>
              <a:off x="6958762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3" name="object 239"/>
            <p:cNvSpPr/>
            <p:nvPr/>
          </p:nvSpPr>
          <p:spPr>
            <a:xfrm>
              <a:off x="7002754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4" name="object 240"/>
            <p:cNvSpPr/>
            <p:nvPr/>
          </p:nvSpPr>
          <p:spPr>
            <a:xfrm>
              <a:off x="7047827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5" name="object 241"/>
            <p:cNvSpPr/>
            <p:nvPr/>
          </p:nvSpPr>
          <p:spPr>
            <a:xfrm>
              <a:off x="7091807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6" name="object 242"/>
            <p:cNvSpPr/>
            <p:nvPr/>
          </p:nvSpPr>
          <p:spPr>
            <a:xfrm>
              <a:off x="7135786" y="1398447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5828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7" name="object 243"/>
            <p:cNvSpPr/>
            <p:nvPr/>
          </p:nvSpPr>
          <p:spPr>
            <a:xfrm>
              <a:off x="7180872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8" name="object 244"/>
            <p:cNvSpPr/>
            <p:nvPr/>
          </p:nvSpPr>
          <p:spPr>
            <a:xfrm>
              <a:off x="7224852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19" name="object 245"/>
            <p:cNvSpPr/>
            <p:nvPr/>
          </p:nvSpPr>
          <p:spPr>
            <a:xfrm>
              <a:off x="7269937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0" name="object 246"/>
            <p:cNvSpPr/>
            <p:nvPr/>
          </p:nvSpPr>
          <p:spPr>
            <a:xfrm>
              <a:off x="7313917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1" name="object 247"/>
            <p:cNvSpPr/>
            <p:nvPr/>
          </p:nvSpPr>
          <p:spPr>
            <a:xfrm>
              <a:off x="7358989" y="1398447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5828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2" name="object 248"/>
            <p:cNvSpPr/>
            <p:nvPr/>
          </p:nvSpPr>
          <p:spPr>
            <a:xfrm>
              <a:off x="7402982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3" name="object 249"/>
            <p:cNvSpPr/>
            <p:nvPr/>
          </p:nvSpPr>
          <p:spPr>
            <a:xfrm>
              <a:off x="7446962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4" name="object 250"/>
            <p:cNvSpPr/>
            <p:nvPr/>
          </p:nvSpPr>
          <p:spPr>
            <a:xfrm>
              <a:off x="7492034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5" name="object 251"/>
            <p:cNvSpPr/>
            <p:nvPr/>
          </p:nvSpPr>
          <p:spPr>
            <a:xfrm>
              <a:off x="7536027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6" name="object 252"/>
            <p:cNvSpPr/>
            <p:nvPr/>
          </p:nvSpPr>
          <p:spPr>
            <a:xfrm>
              <a:off x="7581100" y="1398447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5828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7" name="object 253"/>
            <p:cNvSpPr/>
            <p:nvPr/>
          </p:nvSpPr>
          <p:spPr>
            <a:xfrm>
              <a:off x="7625080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8" name="object 254"/>
            <p:cNvSpPr/>
            <p:nvPr/>
          </p:nvSpPr>
          <p:spPr>
            <a:xfrm>
              <a:off x="7669060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29" name="object 255"/>
            <p:cNvSpPr/>
            <p:nvPr/>
          </p:nvSpPr>
          <p:spPr>
            <a:xfrm>
              <a:off x="7714145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0" name="object 256"/>
            <p:cNvSpPr/>
            <p:nvPr/>
          </p:nvSpPr>
          <p:spPr>
            <a:xfrm>
              <a:off x="7758125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1" name="object 257"/>
            <p:cNvSpPr/>
            <p:nvPr/>
          </p:nvSpPr>
          <p:spPr>
            <a:xfrm>
              <a:off x="7803197" y="1398447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5828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2" name="object 258"/>
            <p:cNvSpPr/>
            <p:nvPr/>
          </p:nvSpPr>
          <p:spPr>
            <a:xfrm>
              <a:off x="7847190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3" name="object 259"/>
            <p:cNvSpPr/>
            <p:nvPr/>
          </p:nvSpPr>
          <p:spPr>
            <a:xfrm>
              <a:off x="7892262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4" name="object 260"/>
            <p:cNvSpPr/>
            <p:nvPr/>
          </p:nvSpPr>
          <p:spPr>
            <a:xfrm>
              <a:off x="7936255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5" name="object 261"/>
            <p:cNvSpPr/>
            <p:nvPr/>
          </p:nvSpPr>
          <p:spPr>
            <a:xfrm>
              <a:off x="7980222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6" name="object 262"/>
            <p:cNvSpPr/>
            <p:nvPr/>
          </p:nvSpPr>
          <p:spPr>
            <a:xfrm>
              <a:off x="8025307" y="1398447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5828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7" name="object 263"/>
            <p:cNvSpPr/>
            <p:nvPr/>
          </p:nvSpPr>
          <p:spPr>
            <a:xfrm>
              <a:off x="8069288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8" name="object 264"/>
            <p:cNvSpPr/>
            <p:nvPr/>
          </p:nvSpPr>
          <p:spPr>
            <a:xfrm>
              <a:off x="8114372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39" name="object 265"/>
            <p:cNvSpPr/>
            <p:nvPr/>
          </p:nvSpPr>
          <p:spPr>
            <a:xfrm>
              <a:off x="8158353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0" name="object 266"/>
            <p:cNvSpPr/>
            <p:nvPr/>
          </p:nvSpPr>
          <p:spPr>
            <a:xfrm>
              <a:off x="8203425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1" name="object 267"/>
            <p:cNvSpPr/>
            <p:nvPr/>
          </p:nvSpPr>
          <p:spPr>
            <a:xfrm>
              <a:off x="8247418" y="1398447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5828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2" name="object 268"/>
            <p:cNvSpPr/>
            <p:nvPr/>
          </p:nvSpPr>
          <p:spPr>
            <a:xfrm>
              <a:off x="8291398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3" name="object 269"/>
            <p:cNvSpPr/>
            <p:nvPr/>
          </p:nvSpPr>
          <p:spPr>
            <a:xfrm>
              <a:off x="8336470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4" name="object 270"/>
            <p:cNvSpPr/>
            <p:nvPr/>
          </p:nvSpPr>
          <p:spPr>
            <a:xfrm>
              <a:off x="8380463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5" name="object 271"/>
            <p:cNvSpPr/>
            <p:nvPr/>
          </p:nvSpPr>
          <p:spPr>
            <a:xfrm>
              <a:off x="8425536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6" name="object 272"/>
            <p:cNvSpPr/>
            <p:nvPr/>
          </p:nvSpPr>
          <p:spPr>
            <a:xfrm>
              <a:off x="8469515" y="1398447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5828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7" name="object 273"/>
            <p:cNvSpPr/>
            <p:nvPr/>
          </p:nvSpPr>
          <p:spPr>
            <a:xfrm>
              <a:off x="8514601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8" name="object 274"/>
            <p:cNvSpPr/>
            <p:nvPr/>
          </p:nvSpPr>
          <p:spPr>
            <a:xfrm>
              <a:off x="8558580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49" name="object 275"/>
            <p:cNvSpPr/>
            <p:nvPr/>
          </p:nvSpPr>
          <p:spPr>
            <a:xfrm>
              <a:off x="8602560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50" name="object 276"/>
            <p:cNvSpPr/>
            <p:nvPr/>
          </p:nvSpPr>
          <p:spPr>
            <a:xfrm>
              <a:off x="8647645" y="1398447"/>
              <a:ext cx="0" cy="28587"/>
            </a:xfrm>
            <a:custGeom>
              <a:avLst/>
              <a:gdLst/>
              <a:ahLst/>
              <a:cxnLst/>
              <a:rect l="l" t="t" r="r" b="b"/>
              <a:pathLst>
                <a:path h="28587">
                  <a:moveTo>
                    <a:pt x="0" y="285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51" name="object 277"/>
            <p:cNvSpPr/>
            <p:nvPr/>
          </p:nvSpPr>
          <p:spPr>
            <a:xfrm>
              <a:off x="8691626" y="1398447"/>
              <a:ext cx="0" cy="58280"/>
            </a:xfrm>
            <a:custGeom>
              <a:avLst/>
              <a:gdLst/>
              <a:ahLst/>
              <a:cxnLst/>
              <a:rect l="l" t="t" r="r" b="b"/>
              <a:pathLst>
                <a:path h="58280">
                  <a:moveTo>
                    <a:pt x="0" y="0"/>
                  </a:moveTo>
                  <a:lnTo>
                    <a:pt x="0" y="5828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52" name="object 278"/>
            <p:cNvSpPr txBox="1"/>
            <p:nvPr/>
          </p:nvSpPr>
          <p:spPr>
            <a:xfrm>
              <a:off x="6310337" y="1386100"/>
              <a:ext cx="142240" cy="1537335"/>
            </a:xfrm>
            <a:prstGeom prst="rect">
              <a:avLst/>
            </a:prstGeom>
          </p:spPr>
          <p:txBody>
            <a:bodyPr vert="vert270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dirty="0" smtClean="0">
                  <a:latin typeface="Arial"/>
                  <a:cs typeface="Arial"/>
                </a:rPr>
                <a:t>Neutron</a:t>
              </a:r>
              <a:r>
                <a:rPr sz="850" b="1" spc="5" dirty="0" smtClean="0">
                  <a:latin typeface="Arial"/>
                  <a:cs typeface="Arial"/>
                </a:rPr>
                <a:t> </a:t>
              </a:r>
              <a:r>
                <a:rPr sz="850" b="1" spc="0" dirty="0" smtClean="0">
                  <a:latin typeface="Arial"/>
                  <a:cs typeface="Arial"/>
                </a:rPr>
                <a:t>Detection</a:t>
              </a:r>
              <a:r>
                <a:rPr sz="850" b="1" spc="5" dirty="0" smtClean="0">
                  <a:latin typeface="Arial"/>
                  <a:cs typeface="Arial"/>
                </a:rPr>
                <a:t> </a:t>
              </a:r>
              <a:r>
                <a:rPr sz="850" b="1" spc="0" dirty="0" smtClean="0">
                  <a:latin typeface="Arial"/>
                  <a:cs typeface="Arial"/>
                </a:rPr>
                <a:t>Efficiency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353" name="object 279"/>
            <p:cNvSpPr/>
            <p:nvPr/>
          </p:nvSpPr>
          <p:spPr>
            <a:xfrm>
              <a:off x="6691579" y="3274250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54" name="object 280"/>
            <p:cNvSpPr/>
            <p:nvPr/>
          </p:nvSpPr>
          <p:spPr>
            <a:xfrm>
              <a:off x="6691579" y="3204972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55" name="object 281"/>
            <p:cNvSpPr/>
            <p:nvPr/>
          </p:nvSpPr>
          <p:spPr>
            <a:xfrm>
              <a:off x="6691579" y="3135706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56" name="object 282"/>
            <p:cNvSpPr/>
            <p:nvPr/>
          </p:nvSpPr>
          <p:spPr>
            <a:xfrm>
              <a:off x="6691579" y="3066440"/>
              <a:ext cx="61582" cy="0"/>
            </a:xfrm>
            <a:custGeom>
              <a:avLst/>
              <a:gdLst/>
              <a:ahLst/>
              <a:cxnLst/>
              <a:rect l="l" t="t" r="r" b="b"/>
              <a:pathLst>
                <a:path w="61582">
                  <a:moveTo>
                    <a:pt x="61582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57" name="object 283"/>
            <p:cNvSpPr/>
            <p:nvPr/>
          </p:nvSpPr>
          <p:spPr>
            <a:xfrm>
              <a:off x="6691579" y="2996069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58" name="object 284"/>
            <p:cNvSpPr/>
            <p:nvPr/>
          </p:nvSpPr>
          <p:spPr>
            <a:xfrm>
              <a:off x="6691579" y="2926791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59" name="object 285"/>
            <p:cNvSpPr/>
            <p:nvPr/>
          </p:nvSpPr>
          <p:spPr>
            <a:xfrm>
              <a:off x="6691579" y="2857525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0" name="object 286"/>
            <p:cNvSpPr/>
            <p:nvPr/>
          </p:nvSpPr>
          <p:spPr>
            <a:xfrm>
              <a:off x="6691579" y="2788259"/>
              <a:ext cx="61582" cy="0"/>
            </a:xfrm>
            <a:custGeom>
              <a:avLst/>
              <a:gdLst/>
              <a:ahLst/>
              <a:cxnLst/>
              <a:rect l="l" t="t" r="r" b="b"/>
              <a:pathLst>
                <a:path w="61582">
                  <a:moveTo>
                    <a:pt x="61582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1" name="object 287"/>
            <p:cNvSpPr/>
            <p:nvPr/>
          </p:nvSpPr>
          <p:spPr>
            <a:xfrm>
              <a:off x="6691579" y="2718981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2" name="object 288"/>
            <p:cNvSpPr/>
            <p:nvPr/>
          </p:nvSpPr>
          <p:spPr>
            <a:xfrm>
              <a:off x="6691579" y="2648610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3" name="object 289"/>
            <p:cNvSpPr/>
            <p:nvPr/>
          </p:nvSpPr>
          <p:spPr>
            <a:xfrm>
              <a:off x="6691579" y="2579344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4" name="object 290"/>
            <p:cNvSpPr/>
            <p:nvPr/>
          </p:nvSpPr>
          <p:spPr>
            <a:xfrm>
              <a:off x="6691579" y="2510078"/>
              <a:ext cx="61582" cy="0"/>
            </a:xfrm>
            <a:custGeom>
              <a:avLst/>
              <a:gdLst/>
              <a:ahLst/>
              <a:cxnLst/>
              <a:rect l="l" t="t" r="r" b="b"/>
              <a:pathLst>
                <a:path w="61582">
                  <a:moveTo>
                    <a:pt x="61582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5" name="object 291"/>
            <p:cNvSpPr/>
            <p:nvPr/>
          </p:nvSpPr>
          <p:spPr>
            <a:xfrm>
              <a:off x="6691579" y="2440800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6" name="object 292"/>
            <p:cNvSpPr/>
            <p:nvPr/>
          </p:nvSpPr>
          <p:spPr>
            <a:xfrm>
              <a:off x="6691579" y="2371534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7" name="object 293"/>
            <p:cNvSpPr/>
            <p:nvPr/>
          </p:nvSpPr>
          <p:spPr>
            <a:xfrm>
              <a:off x="6691579" y="2301163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8" name="object 294"/>
            <p:cNvSpPr/>
            <p:nvPr/>
          </p:nvSpPr>
          <p:spPr>
            <a:xfrm>
              <a:off x="6691579" y="2231898"/>
              <a:ext cx="61582" cy="0"/>
            </a:xfrm>
            <a:custGeom>
              <a:avLst/>
              <a:gdLst/>
              <a:ahLst/>
              <a:cxnLst/>
              <a:rect l="l" t="t" r="r" b="b"/>
              <a:pathLst>
                <a:path w="61582">
                  <a:moveTo>
                    <a:pt x="61582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69" name="object 295"/>
            <p:cNvSpPr/>
            <p:nvPr/>
          </p:nvSpPr>
          <p:spPr>
            <a:xfrm>
              <a:off x="6691579" y="2162632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0" name="object 296"/>
            <p:cNvSpPr/>
            <p:nvPr/>
          </p:nvSpPr>
          <p:spPr>
            <a:xfrm>
              <a:off x="6691579" y="2093353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1" name="object 297"/>
            <p:cNvSpPr/>
            <p:nvPr/>
          </p:nvSpPr>
          <p:spPr>
            <a:xfrm>
              <a:off x="6691579" y="2024087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2" name="object 298"/>
            <p:cNvSpPr/>
            <p:nvPr/>
          </p:nvSpPr>
          <p:spPr>
            <a:xfrm>
              <a:off x="6691579" y="1953717"/>
              <a:ext cx="61582" cy="0"/>
            </a:xfrm>
            <a:custGeom>
              <a:avLst/>
              <a:gdLst/>
              <a:ahLst/>
              <a:cxnLst/>
              <a:rect l="l" t="t" r="r" b="b"/>
              <a:pathLst>
                <a:path w="61582">
                  <a:moveTo>
                    <a:pt x="61582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3" name="object 299"/>
            <p:cNvSpPr/>
            <p:nvPr/>
          </p:nvSpPr>
          <p:spPr>
            <a:xfrm>
              <a:off x="6691579" y="1884438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4" name="object 300"/>
            <p:cNvSpPr/>
            <p:nvPr/>
          </p:nvSpPr>
          <p:spPr>
            <a:xfrm>
              <a:off x="6691579" y="1815172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5" name="object 301"/>
            <p:cNvSpPr/>
            <p:nvPr/>
          </p:nvSpPr>
          <p:spPr>
            <a:xfrm>
              <a:off x="6691579" y="1745907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6" name="object 302"/>
            <p:cNvSpPr/>
            <p:nvPr/>
          </p:nvSpPr>
          <p:spPr>
            <a:xfrm>
              <a:off x="6691579" y="1676628"/>
              <a:ext cx="61582" cy="0"/>
            </a:xfrm>
            <a:custGeom>
              <a:avLst/>
              <a:gdLst/>
              <a:ahLst/>
              <a:cxnLst/>
              <a:rect l="l" t="t" r="r" b="b"/>
              <a:pathLst>
                <a:path w="61582">
                  <a:moveTo>
                    <a:pt x="61582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7" name="object 303"/>
            <p:cNvSpPr/>
            <p:nvPr/>
          </p:nvSpPr>
          <p:spPr>
            <a:xfrm>
              <a:off x="6691579" y="1606257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8" name="object 304"/>
            <p:cNvSpPr/>
            <p:nvPr/>
          </p:nvSpPr>
          <p:spPr>
            <a:xfrm>
              <a:off x="6691579" y="1536992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79" name="object 305"/>
            <p:cNvSpPr/>
            <p:nvPr/>
          </p:nvSpPr>
          <p:spPr>
            <a:xfrm>
              <a:off x="6691579" y="1467726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30784" y="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80" name="object 306"/>
            <p:cNvSpPr txBox="1"/>
            <p:nvPr/>
          </p:nvSpPr>
          <p:spPr>
            <a:xfrm>
              <a:off x="6601638" y="3275101"/>
              <a:ext cx="86995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5" dirty="0" smtClean="0">
                  <a:latin typeface="Arial"/>
                  <a:cs typeface="Arial"/>
                </a:rPr>
                <a:t>0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381" name="object 307"/>
            <p:cNvSpPr txBox="1"/>
            <p:nvPr/>
          </p:nvSpPr>
          <p:spPr>
            <a:xfrm>
              <a:off x="6450825" y="2993588"/>
              <a:ext cx="240665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5" dirty="0" smtClean="0">
                  <a:latin typeface="Arial"/>
                  <a:cs typeface="Arial"/>
                </a:rPr>
                <a:t>0.02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382" name="object 308"/>
            <p:cNvSpPr txBox="1"/>
            <p:nvPr/>
          </p:nvSpPr>
          <p:spPr>
            <a:xfrm>
              <a:off x="6445799" y="2717100"/>
              <a:ext cx="240665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5" dirty="0" smtClean="0">
                  <a:latin typeface="Arial"/>
                  <a:cs typeface="Arial"/>
                </a:rPr>
                <a:t>0.04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383" name="object 309"/>
            <p:cNvSpPr txBox="1"/>
            <p:nvPr/>
          </p:nvSpPr>
          <p:spPr>
            <a:xfrm>
              <a:off x="6445799" y="2440612"/>
              <a:ext cx="240665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5" dirty="0" smtClean="0">
                  <a:latin typeface="Arial"/>
                  <a:cs typeface="Arial"/>
                </a:rPr>
                <a:t>0.06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384" name="object 310"/>
            <p:cNvSpPr txBox="1"/>
            <p:nvPr/>
          </p:nvSpPr>
          <p:spPr>
            <a:xfrm>
              <a:off x="6450825" y="2164124"/>
              <a:ext cx="240665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5" dirty="0" smtClean="0">
                  <a:latin typeface="Arial"/>
                  <a:cs typeface="Arial"/>
                </a:rPr>
                <a:t>0.08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385" name="object 311"/>
            <p:cNvSpPr txBox="1"/>
            <p:nvPr/>
          </p:nvSpPr>
          <p:spPr>
            <a:xfrm>
              <a:off x="6526231" y="1882616"/>
              <a:ext cx="179705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5" dirty="0" smtClean="0">
                  <a:latin typeface="Arial"/>
                  <a:cs typeface="Arial"/>
                </a:rPr>
                <a:t>0.1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386" name="object 312"/>
            <p:cNvSpPr txBox="1"/>
            <p:nvPr/>
          </p:nvSpPr>
          <p:spPr>
            <a:xfrm>
              <a:off x="6450825" y="1606128"/>
              <a:ext cx="240665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5" dirty="0" smtClean="0">
                  <a:latin typeface="Arial"/>
                  <a:cs typeface="Arial"/>
                </a:rPr>
                <a:t>0.12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387" name="object 313"/>
            <p:cNvSpPr txBox="1"/>
            <p:nvPr/>
          </p:nvSpPr>
          <p:spPr>
            <a:xfrm>
              <a:off x="6445799" y="1329640"/>
              <a:ext cx="240665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5" dirty="0" smtClean="0">
                  <a:latin typeface="Arial"/>
                  <a:cs typeface="Arial"/>
                </a:rPr>
                <a:t>0.14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388" name="object 314"/>
            <p:cNvSpPr/>
            <p:nvPr/>
          </p:nvSpPr>
          <p:spPr>
            <a:xfrm>
              <a:off x="8736698" y="1398447"/>
              <a:ext cx="0" cy="1945068"/>
            </a:xfrm>
            <a:custGeom>
              <a:avLst/>
              <a:gdLst/>
              <a:ahLst/>
              <a:cxnLst/>
              <a:rect l="l" t="t" r="r" b="b"/>
              <a:pathLst>
                <a:path h="1945068">
                  <a:moveTo>
                    <a:pt x="0" y="194506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89" name="object 315"/>
            <p:cNvSpPr/>
            <p:nvPr/>
          </p:nvSpPr>
          <p:spPr>
            <a:xfrm>
              <a:off x="8705913" y="3274250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0" name="object 316"/>
            <p:cNvSpPr/>
            <p:nvPr/>
          </p:nvSpPr>
          <p:spPr>
            <a:xfrm>
              <a:off x="8705913" y="3204972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1" name="object 317"/>
            <p:cNvSpPr/>
            <p:nvPr/>
          </p:nvSpPr>
          <p:spPr>
            <a:xfrm>
              <a:off x="8705913" y="3135706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2" name="object 318"/>
            <p:cNvSpPr/>
            <p:nvPr/>
          </p:nvSpPr>
          <p:spPr>
            <a:xfrm>
              <a:off x="8675128" y="3066440"/>
              <a:ext cx="61569" cy="0"/>
            </a:xfrm>
            <a:custGeom>
              <a:avLst/>
              <a:gdLst/>
              <a:ahLst/>
              <a:cxnLst/>
              <a:rect l="l" t="t" r="r" b="b"/>
              <a:pathLst>
                <a:path w="61569">
                  <a:moveTo>
                    <a:pt x="0" y="0"/>
                  </a:moveTo>
                  <a:lnTo>
                    <a:pt x="61569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3" name="object 319"/>
            <p:cNvSpPr/>
            <p:nvPr/>
          </p:nvSpPr>
          <p:spPr>
            <a:xfrm>
              <a:off x="8705913" y="2996069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4" name="object 320"/>
            <p:cNvSpPr/>
            <p:nvPr/>
          </p:nvSpPr>
          <p:spPr>
            <a:xfrm>
              <a:off x="8705913" y="2926791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5" name="object 321"/>
            <p:cNvSpPr/>
            <p:nvPr/>
          </p:nvSpPr>
          <p:spPr>
            <a:xfrm>
              <a:off x="8705913" y="2857525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6" name="object 322"/>
            <p:cNvSpPr/>
            <p:nvPr/>
          </p:nvSpPr>
          <p:spPr>
            <a:xfrm>
              <a:off x="8675128" y="2788259"/>
              <a:ext cx="61569" cy="0"/>
            </a:xfrm>
            <a:custGeom>
              <a:avLst/>
              <a:gdLst/>
              <a:ahLst/>
              <a:cxnLst/>
              <a:rect l="l" t="t" r="r" b="b"/>
              <a:pathLst>
                <a:path w="61569">
                  <a:moveTo>
                    <a:pt x="0" y="0"/>
                  </a:moveTo>
                  <a:lnTo>
                    <a:pt x="61569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7" name="object 323"/>
            <p:cNvSpPr/>
            <p:nvPr/>
          </p:nvSpPr>
          <p:spPr>
            <a:xfrm>
              <a:off x="8705913" y="2718981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8" name="object 324"/>
            <p:cNvSpPr/>
            <p:nvPr/>
          </p:nvSpPr>
          <p:spPr>
            <a:xfrm>
              <a:off x="8705913" y="2648610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99" name="object 325"/>
            <p:cNvSpPr/>
            <p:nvPr/>
          </p:nvSpPr>
          <p:spPr>
            <a:xfrm>
              <a:off x="8705913" y="2579344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0" name="object 326"/>
            <p:cNvSpPr/>
            <p:nvPr/>
          </p:nvSpPr>
          <p:spPr>
            <a:xfrm>
              <a:off x="8675128" y="2510078"/>
              <a:ext cx="61569" cy="0"/>
            </a:xfrm>
            <a:custGeom>
              <a:avLst/>
              <a:gdLst/>
              <a:ahLst/>
              <a:cxnLst/>
              <a:rect l="l" t="t" r="r" b="b"/>
              <a:pathLst>
                <a:path w="61569">
                  <a:moveTo>
                    <a:pt x="0" y="0"/>
                  </a:moveTo>
                  <a:lnTo>
                    <a:pt x="61569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1" name="object 327"/>
            <p:cNvSpPr/>
            <p:nvPr/>
          </p:nvSpPr>
          <p:spPr>
            <a:xfrm>
              <a:off x="8705913" y="2440800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2" name="object 328"/>
            <p:cNvSpPr/>
            <p:nvPr/>
          </p:nvSpPr>
          <p:spPr>
            <a:xfrm>
              <a:off x="8705913" y="2371534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3" name="object 329"/>
            <p:cNvSpPr/>
            <p:nvPr/>
          </p:nvSpPr>
          <p:spPr>
            <a:xfrm>
              <a:off x="8705913" y="2301163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4" name="object 330"/>
            <p:cNvSpPr/>
            <p:nvPr/>
          </p:nvSpPr>
          <p:spPr>
            <a:xfrm>
              <a:off x="8675128" y="2231898"/>
              <a:ext cx="61569" cy="0"/>
            </a:xfrm>
            <a:custGeom>
              <a:avLst/>
              <a:gdLst/>
              <a:ahLst/>
              <a:cxnLst/>
              <a:rect l="l" t="t" r="r" b="b"/>
              <a:pathLst>
                <a:path w="61569">
                  <a:moveTo>
                    <a:pt x="0" y="0"/>
                  </a:moveTo>
                  <a:lnTo>
                    <a:pt x="61569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5" name="object 331"/>
            <p:cNvSpPr/>
            <p:nvPr/>
          </p:nvSpPr>
          <p:spPr>
            <a:xfrm>
              <a:off x="8705913" y="2162632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6" name="object 332"/>
            <p:cNvSpPr/>
            <p:nvPr/>
          </p:nvSpPr>
          <p:spPr>
            <a:xfrm>
              <a:off x="8705913" y="2093353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7" name="object 333"/>
            <p:cNvSpPr/>
            <p:nvPr/>
          </p:nvSpPr>
          <p:spPr>
            <a:xfrm>
              <a:off x="8705913" y="2024087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8" name="object 334"/>
            <p:cNvSpPr/>
            <p:nvPr/>
          </p:nvSpPr>
          <p:spPr>
            <a:xfrm>
              <a:off x="8675128" y="1953717"/>
              <a:ext cx="61569" cy="0"/>
            </a:xfrm>
            <a:custGeom>
              <a:avLst/>
              <a:gdLst/>
              <a:ahLst/>
              <a:cxnLst/>
              <a:rect l="l" t="t" r="r" b="b"/>
              <a:pathLst>
                <a:path w="61569">
                  <a:moveTo>
                    <a:pt x="0" y="0"/>
                  </a:moveTo>
                  <a:lnTo>
                    <a:pt x="61569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09" name="object 335"/>
            <p:cNvSpPr/>
            <p:nvPr/>
          </p:nvSpPr>
          <p:spPr>
            <a:xfrm>
              <a:off x="8705913" y="1884438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0" name="object 336"/>
            <p:cNvSpPr/>
            <p:nvPr/>
          </p:nvSpPr>
          <p:spPr>
            <a:xfrm>
              <a:off x="8705913" y="1815172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1" name="object 337"/>
            <p:cNvSpPr/>
            <p:nvPr/>
          </p:nvSpPr>
          <p:spPr>
            <a:xfrm>
              <a:off x="8705913" y="1745907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2" name="object 338"/>
            <p:cNvSpPr/>
            <p:nvPr/>
          </p:nvSpPr>
          <p:spPr>
            <a:xfrm>
              <a:off x="8675128" y="1676628"/>
              <a:ext cx="61569" cy="0"/>
            </a:xfrm>
            <a:custGeom>
              <a:avLst/>
              <a:gdLst/>
              <a:ahLst/>
              <a:cxnLst/>
              <a:rect l="l" t="t" r="r" b="b"/>
              <a:pathLst>
                <a:path w="61569">
                  <a:moveTo>
                    <a:pt x="0" y="0"/>
                  </a:moveTo>
                  <a:lnTo>
                    <a:pt x="61569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3" name="object 339"/>
            <p:cNvSpPr/>
            <p:nvPr/>
          </p:nvSpPr>
          <p:spPr>
            <a:xfrm>
              <a:off x="8705913" y="1606257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4" name="object 340"/>
            <p:cNvSpPr/>
            <p:nvPr/>
          </p:nvSpPr>
          <p:spPr>
            <a:xfrm>
              <a:off x="8705913" y="1536992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5" name="object 341"/>
            <p:cNvSpPr/>
            <p:nvPr/>
          </p:nvSpPr>
          <p:spPr>
            <a:xfrm>
              <a:off x="8705913" y="1467726"/>
              <a:ext cx="30784" cy="0"/>
            </a:xfrm>
            <a:custGeom>
              <a:avLst/>
              <a:gdLst/>
              <a:ahLst/>
              <a:cxnLst/>
              <a:rect l="l" t="t" r="r" b="b"/>
              <a:pathLst>
                <a:path w="30784">
                  <a:moveTo>
                    <a:pt x="0" y="0"/>
                  </a:moveTo>
                  <a:lnTo>
                    <a:pt x="30784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6" name="object 342"/>
            <p:cNvSpPr/>
            <p:nvPr/>
          </p:nvSpPr>
          <p:spPr>
            <a:xfrm>
              <a:off x="6742163" y="3277539"/>
              <a:ext cx="0" cy="23101"/>
            </a:xfrm>
            <a:custGeom>
              <a:avLst/>
              <a:gdLst/>
              <a:ahLst/>
              <a:cxnLst/>
              <a:rect l="l" t="t" r="r" b="b"/>
              <a:pathLst>
                <a:path h="23101">
                  <a:moveTo>
                    <a:pt x="0" y="23101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7" name="object 343"/>
            <p:cNvSpPr/>
            <p:nvPr/>
          </p:nvSpPr>
          <p:spPr>
            <a:xfrm>
              <a:off x="6742163" y="3214865"/>
              <a:ext cx="0" cy="23101"/>
            </a:xfrm>
            <a:custGeom>
              <a:avLst/>
              <a:gdLst/>
              <a:ahLst/>
              <a:cxnLst/>
              <a:rect l="l" t="t" r="r" b="b"/>
              <a:pathLst>
                <a:path h="23101">
                  <a:moveTo>
                    <a:pt x="0" y="23101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8" name="object 344"/>
            <p:cNvSpPr/>
            <p:nvPr/>
          </p:nvSpPr>
          <p:spPr>
            <a:xfrm>
              <a:off x="6719075" y="3257753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19" name="object 345"/>
            <p:cNvSpPr/>
            <p:nvPr/>
          </p:nvSpPr>
          <p:spPr>
            <a:xfrm>
              <a:off x="6761950" y="3257753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0" name="object 346"/>
            <p:cNvSpPr/>
            <p:nvPr/>
          </p:nvSpPr>
          <p:spPr>
            <a:xfrm>
              <a:off x="6721818" y="3237407"/>
              <a:ext cx="40678" cy="40690"/>
            </a:xfrm>
            <a:custGeom>
              <a:avLst/>
              <a:gdLst/>
              <a:ahLst/>
              <a:cxnLst/>
              <a:rect l="l" t="t" r="r" b="b"/>
              <a:pathLst>
                <a:path w="40678" h="40690">
                  <a:moveTo>
                    <a:pt x="20339" y="0"/>
                  </a:moveTo>
                  <a:lnTo>
                    <a:pt x="20339" y="40690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1" name="object 347"/>
            <p:cNvSpPr/>
            <p:nvPr/>
          </p:nvSpPr>
          <p:spPr>
            <a:xfrm>
              <a:off x="6786143" y="2931198"/>
              <a:ext cx="0" cy="9893"/>
            </a:xfrm>
            <a:custGeom>
              <a:avLst/>
              <a:gdLst/>
              <a:ahLst/>
              <a:cxnLst/>
              <a:rect l="l" t="t" r="r" b="b"/>
              <a:pathLst>
                <a:path h="9893">
                  <a:moveTo>
                    <a:pt x="0" y="98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2" name="object 348"/>
            <p:cNvSpPr/>
            <p:nvPr/>
          </p:nvSpPr>
          <p:spPr>
            <a:xfrm>
              <a:off x="6786143" y="2879521"/>
              <a:ext cx="0" cy="10985"/>
            </a:xfrm>
            <a:custGeom>
              <a:avLst/>
              <a:gdLst/>
              <a:ahLst/>
              <a:cxnLst/>
              <a:rect l="l" t="t" r="r" b="b"/>
              <a:pathLst>
                <a:path h="10985">
                  <a:moveTo>
                    <a:pt x="0" y="1098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3" name="object 349"/>
            <p:cNvSpPr/>
            <p:nvPr/>
          </p:nvSpPr>
          <p:spPr>
            <a:xfrm>
              <a:off x="6764146" y="2910306"/>
              <a:ext cx="2209" cy="0"/>
            </a:xfrm>
            <a:custGeom>
              <a:avLst/>
              <a:gdLst/>
              <a:ahLst/>
              <a:cxnLst/>
              <a:rect l="l" t="t" r="r" b="b"/>
              <a:pathLst>
                <a:path w="2209">
                  <a:moveTo>
                    <a:pt x="0" y="0"/>
                  </a:moveTo>
                  <a:lnTo>
                    <a:pt x="2209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4" name="object 350"/>
            <p:cNvSpPr/>
            <p:nvPr/>
          </p:nvSpPr>
          <p:spPr>
            <a:xfrm>
              <a:off x="6805930" y="2910306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5" name="object 351"/>
            <p:cNvSpPr/>
            <p:nvPr/>
          </p:nvSpPr>
          <p:spPr>
            <a:xfrm>
              <a:off x="6765797" y="2889961"/>
              <a:ext cx="40678" cy="40678"/>
            </a:xfrm>
            <a:custGeom>
              <a:avLst/>
              <a:gdLst/>
              <a:ahLst/>
              <a:cxnLst/>
              <a:rect l="l" t="t" r="r" b="b"/>
              <a:pathLst>
                <a:path w="40678" h="40678">
                  <a:moveTo>
                    <a:pt x="20339" y="0"/>
                  </a:moveTo>
                  <a:lnTo>
                    <a:pt x="20339" y="40678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6" name="object 352"/>
            <p:cNvSpPr/>
            <p:nvPr/>
          </p:nvSpPr>
          <p:spPr>
            <a:xfrm>
              <a:off x="6822975" y="2796495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5499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7" name="object 353"/>
            <p:cNvSpPr/>
            <p:nvPr/>
          </p:nvSpPr>
          <p:spPr>
            <a:xfrm>
              <a:off x="6822975" y="2749772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6591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8" name="object 354"/>
            <p:cNvSpPr/>
            <p:nvPr/>
          </p:nvSpPr>
          <p:spPr>
            <a:xfrm>
              <a:off x="6804279" y="2752521"/>
              <a:ext cx="40690" cy="40678"/>
            </a:xfrm>
            <a:custGeom>
              <a:avLst/>
              <a:gdLst/>
              <a:ahLst/>
              <a:cxnLst/>
              <a:rect l="l" t="t" r="r" b="b"/>
              <a:pathLst>
                <a:path w="40690" h="40678">
                  <a:moveTo>
                    <a:pt x="20345" y="0"/>
                  </a:moveTo>
                  <a:lnTo>
                    <a:pt x="20345" y="40678"/>
                  </a:lnTo>
                </a:path>
              </a:pathLst>
            </a:custGeom>
            <a:ln w="41960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29" name="object 355"/>
            <p:cNvSpPr/>
            <p:nvPr/>
          </p:nvSpPr>
          <p:spPr>
            <a:xfrm>
              <a:off x="6838366" y="2738228"/>
              <a:ext cx="68173" cy="0"/>
            </a:xfrm>
            <a:custGeom>
              <a:avLst/>
              <a:gdLst/>
              <a:ahLst/>
              <a:cxnLst/>
              <a:rect l="l" t="t" r="r" b="b"/>
              <a:pathLst>
                <a:path w="68173">
                  <a:moveTo>
                    <a:pt x="68173" y="0"/>
                  </a:moveTo>
                  <a:lnTo>
                    <a:pt x="0" y="0"/>
                  </a:lnTo>
                </a:path>
              </a:pathLst>
            </a:custGeom>
            <a:ln w="43053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0" name="object 356"/>
            <p:cNvSpPr/>
            <p:nvPr/>
          </p:nvSpPr>
          <p:spPr>
            <a:xfrm>
              <a:off x="6884544" y="2758014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1" name="object 357"/>
            <p:cNvSpPr/>
            <p:nvPr/>
          </p:nvSpPr>
          <p:spPr>
            <a:xfrm>
              <a:off x="6884544" y="2717336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2" name="object 358"/>
            <p:cNvSpPr/>
            <p:nvPr/>
          </p:nvSpPr>
          <p:spPr>
            <a:xfrm>
              <a:off x="6887845" y="2681046"/>
              <a:ext cx="40690" cy="40690"/>
            </a:xfrm>
            <a:custGeom>
              <a:avLst/>
              <a:gdLst/>
              <a:ahLst/>
              <a:cxnLst/>
              <a:rect l="l" t="t" r="r" b="b"/>
              <a:pathLst>
                <a:path w="40690" h="40690">
                  <a:moveTo>
                    <a:pt x="20345" y="0"/>
                  </a:moveTo>
                  <a:lnTo>
                    <a:pt x="20345" y="40690"/>
                  </a:lnTo>
                </a:path>
              </a:pathLst>
            </a:custGeom>
            <a:ln w="41960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3" name="object 359"/>
            <p:cNvSpPr/>
            <p:nvPr/>
          </p:nvSpPr>
          <p:spPr>
            <a:xfrm>
              <a:off x="6909841" y="2601887"/>
              <a:ext cx="40678" cy="40678"/>
            </a:xfrm>
            <a:custGeom>
              <a:avLst/>
              <a:gdLst/>
              <a:ahLst/>
              <a:cxnLst/>
              <a:rect l="l" t="t" r="r" b="b"/>
              <a:pathLst>
                <a:path w="40678" h="40678">
                  <a:moveTo>
                    <a:pt x="20339" y="0"/>
                  </a:moveTo>
                  <a:lnTo>
                    <a:pt x="20339" y="40678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4" name="object 360"/>
            <p:cNvSpPr/>
            <p:nvPr/>
          </p:nvSpPr>
          <p:spPr>
            <a:xfrm>
              <a:off x="6932930" y="2552407"/>
              <a:ext cx="40678" cy="40678"/>
            </a:xfrm>
            <a:custGeom>
              <a:avLst/>
              <a:gdLst/>
              <a:ahLst/>
              <a:cxnLst/>
              <a:rect l="l" t="t" r="r" b="b"/>
              <a:pathLst>
                <a:path w="40678" h="40678">
                  <a:moveTo>
                    <a:pt x="20339" y="0"/>
                  </a:moveTo>
                  <a:lnTo>
                    <a:pt x="20339" y="40678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5" name="object 361"/>
            <p:cNvSpPr/>
            <p:nvPr/>
          </p:nvSpPr>
          <p:spPr>
            <a:xfrm>
              <a:off x="6973609" y="2520518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6" name="object 362"/>
            <p:cNvSpPr/>
            <p:nvPr/>
          </p:nvSpPr>
          <p:spPr>
            <a:xfrm>
              <a:off x="6954913" y="2479840"/>
              <a:ext cx="40690" cy="40678"/>
            </a:xfrm>
            <a:custGeom>
              <a:avLst/>
              <a:gdLst/>
              <a:ahLst/>
              <a:cxnLst/>
              <a:rect l="l" t="t" r="r" b="b"/>
              <a:pathLst>
                <a:path w="40690" h="40678">
                  <a:moveTo>
                    <a:pt x="20345" y="0"/>
                  </a:moveTo>
                  <a:lnTo>
                    <a:pt x="20345" y="40678"/>
                  </a:lnTo>
                </a:path>
              </a:pathLst>
            </a:custGeom>
            <a:ln w="41960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7" name="object 363"/>
            <p:cNvSpPr/>
            <p:nvPr/>
          </p:nvSpPr>
          <p:spPr>
            <a:xfrm>
              <a:off x="6995593" y="2463342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8" name="object 364"/>
            <p:cNvSpPr/>
            <p:nvPr/>
          </p:nvSpPr>
          <p:spPr>
            <a:xfrm>
              <a:off x="6995593" y="2421566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39" name="object 365"/>
            <p:cNvSpPr/>
            <p:nvPr/>
          </p:nvSpPr>
          <p:spPr>
            <a:xfrm>
              <a:off x="6976910" y="2431459"/>
              <a:ext cx="62674" cy="0"/>
            </a:xfrm>
            <a:custGeom>
              <a:avLst/>
              <a:gdLst/>
              <a:ahLst/>
              <a:cxnLst/>
              <a:rect l="l" t="t" r="r" b="b"/>
              <a:pathLst>
                <a:path w="62674">
                  <a:moveTo>
                    <a:pt x="62674" y="0"/>
                  </a:moveTo>
                  <a:lnTo>
                    <a:pt x="0" y="0"/>
                  </a:lnTo>
                </a:path>
              </a:pathLst>
            </a:custGeom>
            <a:ln w="650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0" name="object 366"/>
            <p:cNvSpPr/>
            <p:nvPr/>
          </p:nvSpPr>
          <p:spPr>
            <a:xfrm>
              <a:off x="7017590" y="2441898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1" name="object 367"/>
            <p:cNvSpPr/>
            <p:nvPr/>
          </p:nvSpPr>
          <p:spPr>
            <a:xfrm>
              <a:off x="7019238" y="2396820"/>
              <a:ext cx="0" cy="3302"/>
            </a:xfrm>
            <a:custGeom>
              <a:avLst/>
              <a:gdLst/>
              <a:ahLst/>
              <a:cxnLst/>
              <a:rect l="l" t="t" r="r" b="b"/>
              <a:pathLst>
                <a:path h="3302">
                  <a:moveTo>
                    <a:pt x="0" y="3302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2" name="object 368"/>
            <p:cNvSpPr/>
            <p:nvPr/>
          </p:nvSpPr>
          <p:spPr>
            <a:xfrm>
              <a:off x="7040678" y="2391873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5499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3" name="object 369"/>
            <p:cNvSpPr/>
            <p:nvPr/>
          </p:nvSpPr>
          <p:spPr>
            <a:xfrm>
              <a:off x="7040678" y="2346801"/>
              <a:ext cx="3298" cy="0"/>
            </a:xfrm>
            <a:custGeom>
              <a:avLst/>
              <a:gdLst/>
              <a:ahLst/>
              <a:cxnLst/>
              <a:rect l="l" t="t" r="r" b="b"/>
              <a:pathLst>
                <a:path w="3298">
                  <a:moveTo>
                    <a:pt x="0" y="0"/>
                  </a:moveTo>
                  <a:lnTo>
                    <a:pt x="3298" y="0"/>
                  </a:lnTo>
                </a:path>
              </a:pathLst>
            </a:custGeom>
            <a:ln w="5499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4" name="object 370"/>
            <p:cNvSpPr/>
            <p:nvPr/>
          </p:nvSpPr>
          <p:spPr>
            <a:xfrm>
              <a:off x="7021982" y="2348992"/>
              <a:ext cx="40690" cy="40690"/>
            </a:xfrm>
            <a:custGeom>
              <a:avLst/>
              <a:gdLst/>
              <a:ahLst/>
              <a:cxnLst/>
              <a:rect l="l" t="t" r="r" b="b"/>
              <a:pathLst>
                <a:path w="40690" h="40690">
                  <a:moveTo>
                    <a:pt x="20345" y="0"/>
                  </a:moveTo>
                  <a:lnTo>
                    <a:pt x="20345" y="40690"/>
                  </a:lnTo>
                </a:path>
              </a:pathLst>
            </a:custGeom>
            <a:ln w="41960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5" name="object 371"/>
            <p:cNvSpPr/>
            <p:nvPr/>
          </p:nvSpPr>
          <p:spPr>
            <a:xfrm>
              <a:off x="7064324" y="2339644"/>
              <a:ext cx="0" cy="7696"/>
            </a:xfrm>
            <a:custGeom>
              <a:avLst/>
              <a:gdLst/>
              <a:ahLst/>
              <a:cxnLst/>
              <a:rect l="l" t="t" r="r" b="b"/>
              <a:pathLst>
                <a:path h="7696">
                  <a:moveTo>
                    <a:pt x="0" y="7696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6" name="object 372"/>
            <p:cNvSpPr/>
            <p:nvPr/>
          </p:nvSpPr>
          <p:spPr>
            <a:xfrm>
              <a:off x="7064324" y="2291270"/>
              <a:ext cx="0" cy="8788"/>
            </a:xfrm>
            <a:custGeom>
              <a:avLst/>
              <a:gdLst/>
              <a:ahLst/>
              <a:cxnLst/>
              <a:rect l="l" t="t" r="r" b="b"/>
              <a:pathLst>
                <a:path h="8788">
                  <a:moveTo>
                    <a:pt x="0" y="878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7" name="object 373"/>
            <p:cNvSpPr/>
            <p:nvPr/>
          </p:nvSpPr>
          <p:spPr>
            <a:xfrm>
              <a:off x="7043979" y="2313813"/>
              <a:ext cx="62674" cy="0"/>
            </a:xfrm>
            <a:custGeom>
              <a:avLst/>
              <a:gdLst/>
              <a:ahLst/>
              <a:cxnLst/>
              <a:rect l="l" t="t" r="r" b="b"/>
              <a:pathLst>
                <a:path w="62674">
                  <a:moveTo>
                    <a:pt x="62674" y="0"/>
                  </a:moveTo>
                  <a:lnTo>
                    <a:pt x="0" y="0"/>
                  </a:lnTo>
                </a:path>
              </a:pathLst>
            </a:custGeom>
            <a:ln w="54051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8" name="object 374"/>
            <p:cNvSpPr/>
            <p:nvPr/>
          </p:nvSpPr>
          <p:spPr>
            <a:xfrm>
              <a:off x="7086307" y="2327554"/>
              <a:ext cx="0" cy="10998"/>
            </a:xfrm>
            <a:custGeom>
              <a:avLst/>
              <a:gdLst/>
              <a:ahLst/>
              <a:cxnLst/>
              <a:rect l="l" t="t" r="r" b="b"/>
              <a:pathLst>
                <a:path h="10998">
                  <a:moveTo>
                    <a:pt x="0" y="1099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49" name="object 375"/>
            <p:cNvSpPr/>
            <p:nvPr/>
          </p:nvSpPr>
          <p:spPr>
            <a:xfrm>
              <a:off x="7086307" y="2276970"/>
              <a:ext cx="0" cy="9906"/>
            </a:xfrm>
            <a:custGeom>
              <a:avLst/>
              <a:gdLst/>
              <a:ahLst/>
              <a:cxnLst/>
              <a:rect l="l" t="t" r="r" b="b"/>
              <a:pathLst>
                <a:path h="9906">
                  <a:moveTo>
                    <a:pt x="0" y="9906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0" name="object 376"/>
            <p:cNvSpPr/>
            <p:nvPr/>
          </p:nvSpPr>
          <p:spPr>
            <a:xfrm>
              <a:off x="7108304" y="2270379"/>
              <a:ext cx="0" cy="14287"/>
            </a:xfrm>
            <a:custGeom>
              <a:avLst/>
              <a:gdLst/>
              <a:ahLst/>
              <a:cxnLst/>
              <a:rect l="l" t="t" r="r" b="b"/>
              <a:pathLst>
                <a:path h="14287">
                  <a:moveTo>
                    <a:pt x="0" y="142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1" name="object 377"/>
            <p:cNvSpPr/>
            <p:nvPr/>
          </p:nvSpPr>
          <p:spPr>
            <a:xfrm>
              <a:off x="7108304" y="2215400"/>
              <a:ext cx="0" cy="14287"/>
            </a:xfrm>
            <a:custGeom>
              <a:avLst/>
              <a:gdLst/>
              <a:ahLst/>
              <a:cxnLst/>
              <a:rect l="l" t="t" r="r" b="b"/>
              <a:pathLst>
                <a:path h="14287">
                  <a:moveTo>
                    <a:pt x="0" y="1428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2" name="object 378"/>
            <p:cNvSpPr/>
            <p:nvPr/>
          </p:nvSpPr>
          <p:spPr>
            <a:xfrm>
              <a:off x="7087958" y="2230247"/>
              <a:ext cx="40690" cy="40678"/>
            </a:xfrm>
            <a:custGeom>
              <a:avLst/>
              <a:gdLst/>
              <a:ahLst/>
              <a:cxnLst/>
              <a:rect l="l" t="t" r="r" b="b"/>
              <a:pathLst>
                <a:path w="40690" h="40678">
                  <a:moveTo>
                    <a:pt x="20345" y="0"/>
                  </a:moveTo>
                  <a:lnTo>
                    <a:pt x="20345" y="40678"/>
                  </a:lnTo>
                </a:path>
              </a:pathLst>
            </a:custGeom>
            <a:ln w="41960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3" name="object 379"/>
            <p:cNvSpPr/>
            <p:nvPr/>
          </p:nvSpPr>
          <p:spPr>
            <a:xfrm>
              <a:off x="7130300" y="2312161"/>
              <a:ext cx="0" cy="17589"/>
            </a:xfrm>
            <a:custGeom>
              <a:avLst/>
              <a:gdLst/>
              <a:ahLst/>
              <a:cxnLst/>
              <a:rect l="l" t="t" r="r" b="b"/>
              <a:pathLst>
                <a:path h="17589">
                  <a:moveTo>
                    <a:pt x="0" y="17589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4" name="object 380"/>
            <p:cNvSpPr/>
            <p:nvPr/>
          </p:nvSpPr>
          <p:spPr>
            <a:xfrm>
              <a:off x="7130300" y="2254986"/>
              <a:ext cx="0" cy="17589"/>
            </a:xfrm>
            <a:custGeom>
              <a:avLst/>
              <a:gdLst/>
              <a:ahLst/>
              <a:cxnLst/>
              <a:rect l="l" t="t" r="r" b="b"/>
              <a:pathLst>
                <a:path h="17589">
                  <a:moveTo>
                    <a:pt x="0" y="17589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5" name="object 381"/>
            <p:cNvSpPr/>
            <p:nvPr/>
          </p:nvSpPr>
          <p:spPr>
            <a:xfrm>
              <a:off x="7109955" y="2272030"/>
              <a:ext cx="40678" cy="40678"/>
            </a:xfrm>
            <a:custGeom>
              <a:avLst/>
              <a:gdLst/>
              <a:ahLst/>
              <a:cxnLst/>
              <a:rect l="l" t="t" r="r" b="b"/>
              <a:pathLst>
                <a:path w="40678" h="40678">
                  <a:moveTo>
                    <a:pt x="20339" y="0"/>
                  </a:moveTo>
                  <a:lnTo>
                    <a:pt x="20339" y="40678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6" name="object 382"/>
            <p:cNvSpPr/>
            <p:nvPr/>
          </p:nvSpPr>
          <p:spPr>
            <a:xfrm>
              <a:off x="7157783" y="2253881"/>
              <a:ext cx="0" cy="16497"/>
            </a:xfrm>
            <a:custGeom>
              <a:avLst/>
              <a:gdLst/>
              <a:ahLst/>
              <a:cxnLst/>
              <a:rect l="l" t="t" r="r" b="b"/>
              <a:pathLst>
                <a:path h="16497">
                  <a:moveTo>
                    <a:pt x="0" y="1649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7" name="object 383"/>
            <p:cNvSpPr/>
            <p:nvPr/>
          </p:nvSpPr>
          <p:spPr>
            <a:xfrm>
              <a:off x="7157783" y="2197811"/>
              <a:ext cx="0" cy="16484"/>
            </a:xfrm>
            <a:custGeom>
              <a:avLst/>
              <a:gdLst/>
              <a:ahLst/>
              <a:cxnLst/>
              <a:rect l="l" t="t" r="r" b="b"/>
              <a:pathLst>
                <a:path h="16484">
                  <a:moveTo>
                    <a:pt x="0" y="16484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8" name="object 384"/>
            <p:cNvSpPr/>
            <p:nvPr/>
          </p:nvSpPr>
          <p:spPr>
            <a:xfrm>
              <a:off x="7137437" y="2213749"/>
              <a:ext cx="40690" cy="40678"/>
            </a:xfrm>
            <a:custGeom>
              <a:avLst/>
              <a:gdLst/>
              <a:ahLst/>
              <a:cxnLst/>
              <a:rect l="l" t="t" r="r" b="b"/>
              <a:pathLst>
                <a:path w="40690" h="40678">
                  <a:moveTo>
                    <a:pt x="20345" y="0"/>
                  </a:moveTo>
                  <a:lnTo>
                    <a:pt x="20345" y="40678"/>
                  </a:lnTo>
                </a:path>
              </a:pathLst>
            </a:custGeom>
            <a:ln w="41960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59" name="object 385"/>
            <p:cNvSpPr/>
            <p:nvPr/>
          </p:nvSpPr>
          <p:spPr>
            <a:xfrm>
              <a:off x="7188568" y="2161527"/>
              <a:ext cx="0" cy="24193"/>
            </a:xfrm>
            <a:custGeom>
              <a:avLst/>
              <a:gdLst/>
              <a:ahLst/>
              <a:cxnLst/>
              <a:rect l="l" t="t" r="r" b="b"/>
              <a:pathLst>
                <a:path h="24193">
                  <a:moveTo>
                    <a:pt x="0" y="2419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0" name="object 386"/>
            <p:cNvSpPr/>
            <p:nvPr/>
          </p:nvSpPr>
          <p:spPr>
            <a:xfrm>
              <a:off x="7188568" y="2096655"/>
              <a:ext cx="0" cy="24180"/>
            </a:xfrm>
            <a:custGeom>
              <a:avLst/>
              <a:gdLst/>
              <a:ahLst/>
              <a:cxnLst/>
              <a:rect l="l" t="t" r="r" b="b"/>
              <a:pathLst>
                <a:path h="24180">
                  <a:moveTo>
                    <a:pt x="0" y="2418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1" name="object 387"/>
            <p:cNvSpPr/>
            <p:nvPr/>
          </p:nvSpPr>
          <p:spPr>
            <a:xfrm>
              <a:off x="7168222" y="2120290"/>
              <a:ext cx="40690" cy="40678"/>
            </a:xfrm>
            <a:custGeom>
              <a:avLst/>
              <a:gdLst/>
              <a:ahLst/>
              <a:cxnLst/>
              <a:rect l="l" t="t" r="r" b="b"/>
              <a:pathLst>
                <a:path w="40690" h="40678">
                  <a:moveTo>
                    <a:pt x="20345" y="0"/>
                  </a:moveTo>
                  <a:lnTo>
                    <a:pt x="20345" y="40678"/>
                  </a:lnTo>
                </a:path>
              </a:pathLst>
            </a:custGeom>
            <a:ln w="41960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2" name="object 388"/>
            <p:cNvSpPr/>
            <p:nvPr/>
          </p:nvSpPr>
          <p:spPr>
            <a:xfrm>
              <a:off x="7219353" y="2126335"/>
              <a:ext cx="0" cy="32994"/>
            </a:xfrm>
            <a:custGeom>
              <a:avLst/>
              <a:gdLst/>
              <a:ahLst/>
              <a:cxnLst/>
              <a:rect l="l" t="t" r="r" b="b"/>
              <a:pathLst>
                <a:path h="32994">
                  <a:moveTo>
                    <a:pt x="0" y="32994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3" name="object 389"/>
            <p:cNvSpPr/>
            <p:nvPr/>
          </p:nvSpPr>
          <p:spPr>
            <a:xfrm>
              <a:off x="7219353" y="2052675"/>
              <a:ext cx="0" cy="32981"/>
            </a:xfrm>
            <a:custGeom>
              <a:avLst/>
              <a:gdLst/>
              <a:ahLst/>
              <a:cxnLst/>
              <a:rect l="l" t="t" r="r" b="b"/>
              <a:pathLst>
                <a:path h="32981">
                  <a:moveTo>
                    <a:pt x="0" y="32981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4" name="object 390"/>
            <p:cNvSpPr/>
            <p:nvPr/>
          </p:nvSpPr>
          <p:spPr>
            <a:xfrm>
              <a:off x="7199020" y="2086203"/>
              <a:ext cx="40678" cy="40678"/>
            </a:xfrm>
            <a:custGeom>
              <a:avLst/>
              <a:gdLst/>
              <a:ahLst/>
              <a:cxnLst/>
              <a:rect l="l" t="t" r="r" b="b"/>
              <a:pathLst>
                <a:path w="40678" h="40678">
                  <a:moveTo>
                    <a:pt x="20339" y="0"/>
                  </a:moveTo>
                  <a:lnTo>
                    <a:pt x="20339" y="40678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5" name="object 391"/>
            <p:cNvSpPr/>
            <p:nvPr/>
          </p:nvSpPr>
          <p:spPr>
            <a:xfrm>
              <a:off x="7250138" y="2215400"/>
              <a:ext cx="0" cy="41783"/>
            </a:xfrm>
            <a:custGeom>
              <a:avLst/>
              <a:gdLst/>
              <a:ahLst/>
              <a:cxnLst/>
              <a:rect l="l" t="t" r="r" b="b"/>
              <a:pathLst>
                <a:path h="41783">
                  <a:moveTo>
                    <a:pt x="0" y="4178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6" name="object 392"/>
            <p:cNvSpPr/>
            <p:nvPr/>
          </p:nvSpPr>
          <p:spPr>
            <a:xfrm>
              <a:off x="7250138" y="2134031"/>
              <a:ext cx="0" cy="41783"/>
            </a:xfrm>
            <a:custGeom>
              <a:avLst/>
              <a:gdLst/>
              <a:ahLst/>
              <a:cxnLst/>
              <a:rect l="l" t="t" r="r" b="b"/>
              <a:pathLst>
                <a:path h="41783">
                  <a:moveTo>
                    <a:pt x="0" y="41783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7" name="object 393"/>
            <p:cNvSpPr/>
            <p:nvPr/>
          </p:nvSpPr>
          <p:spPr>
            <a:xfrm>
              <a:off x="7229805" y="2175268"/>
              <a:ext cx="40678" cy="40678"/>
            </a:xfrm>
            <a:custGeom>
              <a:avLst/>
              <a:gdLst/>
              <a:ahLst/>
              <a:cxnLst/>
              <a:rect l="l" t="t" r="r" b="b"/>
              <a:pathLst>
                <a:path w="40678" h="40678">
                  <a:moveTo>
                    <a:pt x="20339" y="0"/>
                  </a:moveTo>
                  <a:lnTo>
                    <a:pt x="20339" y="40678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8" name="object 394"/>
            <p:cNvSpPr/>
            <p:nvPr/>
          </p:nvSpPr>
          <p:spPr>
            <a:xfrm>
              <a:off x="7282027" y="2314359"/>
              <a:ext cx="0" cy="51676"/>
            </a:xfrm>
            <a:custGeom>
              <a:avLst/>
              <a:gdLst/>
              <a:ahLst/>
              <a:cxnLst/>
              <a:rect l="l" t="t" r="r" b="b"/>
              <a:pathLst>
                <a:path h="51676">
                  <a:moveTo>
                    <a:pt x="0" y="51676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69" name="object 395"/>
            <p:cNvSpPr/>
            <p:nvPr/>
          </p:nvSpPr>
          <p:spPr>
            <a:xfrm>
              <a:off x="7282027" y="2222004"/>
              <a:ext cx="0" cy="51676"/>
            </a:xfrm>
            <a:custGeom>
              <a:avLst/>
              <a:gdLst/>
              <a:ahLst/>
              <a:cxnLst/>
              <a:rect l="l" t="t" r="r" b="b"/>
              <a:pathLst>
                <a:path h="51676">
                  <a:moveTo>
                    <a:pt x="0" y="51676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0" name="object 396"/>
            <p:cNvSpPr/>
            <p:nvPr/>
          </p:nvSpPr>
          <p:spPr>
            <a:xfrm>
              <a:off x="7261682" y="2273122"/>
              <a:ext cx="40690" cy="40690"/>
            </a:xfrm>
            <a:custGeom>
              <a:avLst/>
              <a:gdLst/>
              <a:ahLst/>
              <a:cxnLst/>
              <a:rect l="l" t="t" r="r" b="b"/>
              <a:pathLst>
                <a:path w="40690" h="40690">
                  <a:moveTo>
                    <a:pt x="20345" y="0"/>
                  </a:moveTo>
                  <a:lnTo>
                    <a:pt x="20345" y="40690"/>
                  </a:lnTo>
                </a:path>
              </a:pathLst>
            </a:custGeom>
            <a:ln w="41960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1" name="object 397"/>
            <p:cNvSpPr/>
            <p:nvPr/>
          </p:nvSpPr>
          <p:spPr>
            <a:xfrm>
              <a:off x="7312812" y="2191207"/>
              <a:ext cx="0" cy="71475"/>
            </a:xfrm>
            <a:custGeom>
              <a:avLst/>
              <a:gdLst/>
              <a:ahLst/>
              <a:cxnLst/>
              <a:rect l="l" t="t" r="r" b="b"/>
              <a:pathLst>
                <a:path h="71475">
                  <a:moveTo>
                    <a:pt x="0" y="7147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2" name="object 398"/>
            <p:cNvSpPr/>
            <p:nvPr/>
          </p:nvSpPr>
          <p:spPr>
            <a:xfrm>
              <a:off x="7312812" y="2079053"/>
              <a:ext cx="0" cy="71475"/>
            </a:xfrm>
            <a:custGeom>
              <a:avLst/>
              <a:gdLst/>
              <a:ahLst/>
              <a:cxnLst/>
              <a:rect l="l" t="t" r="r" b="b"/>
              <a:pathLst>
                <a:path h="71475">
                  <a:moveTo>
                    <a:pt x="0" y="7147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3" name="object 399"/>
            <p:cNvSpPr/>
            <p:nvPr/>
          </p:nvSpPr>
          <p:spPr>
            <a:xfrm>
              <a:off x="7292479" y="2149983"/>
              <a:ext cx="40678" cy="40678"/>
            </a:xfrm>
            <a:custGeom>
              <a:avLst/>
              <a:gdLst/>
              <a:ahLst/>
              <a:cxnLst/>
              <a:rect l="l" t="t" r="r" b="b"/>
              <a:pathLst>
                <a:path w="40678" h="40678">
                  <a:moveTo>
                    <a:pt x="20339" y="0"/>
                  </a:moveTo>
                  <a:lnTo>
                    <a:pt x="20339" y="40678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4" name="object 400"/>
            <p:cNvSpPr/>
            <p:nvPr/>
          </p:nvSpPr>
          <p:spPr>
            <a:xfrm>
              <a:off x="7350200" y="2146134"/>
              <a:ext cx="0" cy="81356"/>
            </a:xfrm>
            <a:custGeom>
              <a:avLst/>
              <a:gdLst/>
              <a:ahLst/>
              <a:cxnLst/>
              <a:rect l="l" t="t" r="r" b="b"/>
              <a:pathLst>
                <a:path h="81356">
                  <a:moveTo>
                    <a:pt x="0" y="81356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5" name="object 401"/>
            <p:cNvSpPr/>
            <p:nvPr/>
          </p:nvSpPr>
          <p:spPr>
            <a:xfrm>
              <a:off x="7350200" y="2025180"/>
              <a:ext cx="0" cy="81368"/>
            </a:xfrm>
            <a:custGeom>
              <a:avLst/>
              <a:gdLst/>
              <a:ahLst/>
              <a:cxnLst/>
              <a:rect l="l" t="t" r="r" b="b"/>
              <a:pathLst>
                <a:path h="81368">
                  <a:moveTo>
                    <a:pt x="0" y="81368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6" name="object 402"/>
            <p:cNvSpPr/>
            <p:nvPr/>
          </p:nvSpPr>
          <p:spPr>
            <a:xfrm>
              <a:off x="7328204" y="2126335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7" name="object 403"/>
            <p:cNvSpPr/>
            <p:nvPr/>
          </p:nvSpPr>
          <p:spPr>
            <a:xfrm>
              <a:off x="7371092" y="2126335"/>
              <a:ext cx="2197" cy="0"/>
            </a:xfrm>
            <a:custGeom>
              <a:avLst/>
              <a:gdLst/>
              <a:ahLst/>
              <a:cxnLst/>
              <a:rect l="l" t="t" r="r" b="b"/>
              <a:pathLst>
                <a:path w="2197">
                  <a:moveTo>
                    <a:pt x="0" y="0"/>
                  </a:moveTo>
                  <a:lnTo>
                    <a:pt x="2197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8" name="object 404"/>
            <p:cNvSpPr/>
            <p:nvPr/>
          </p:nvSpPr>
          <p:spPr>
            <a:xfrm>
              <a:off x="7329855" y="2106002"/>
              <a:ext cx="40678" cy="40678"/>
            </a:xfrm>
            <a:custGeom>
              <a:avLst/>
              <a:gdLst/>
              <a:ahLst/>
              <a:cxnLst/>
              <a:rect l="l" t="t" r="r" b="b"/>
              <a:pathLst>
                <a:path w="40678" h="40678">
                  <a:moveTo>
                    <a:pt x="20339" y="0"/>
                  </a:moveTo>
                  <a:lnTo>
                    <a:pt x="20339" y="40678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79" name="object 405"/>
            <p:cNvSpPr/>
            <p:nvPr/>
          </p:nvSpPr>
          <p:spPr>
            <a:xfrm>
              <a:off x="7417269" y="2080158"/>
              <a:ext cx="0" cy="102260"/>
            </a:xfrm>
            <a:custGeom>
              <a:avLst/>
              <a:gdLst/>
              <a:ahLst/>
              <a:cxnLst/>
              <a:rect l="l" t="t" r="r" b="b"/>
              <a:pathLst>
                <a:path h="102260">
                  <a:moveTo>
                    <a:pt x="0" y="102260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0" name="object 406"/>
            <p:cNvSpPr/>
            <p:nvPr/>
          </p:nvSpPr>
          <p:spPr>
            <a:xfrm>
              <a:off x="7417269" y="1938324"/>
              <a:ext cx="0" cy="102247"/>
            </a:xfrm>
            <a:custGeom>
              <a:avLst/>
              <a:gdLst/>
              <a:ahLst/>
              <a:cxnLst/>
              <a:rect l="l" t="t" r="r" b="b"/>
              <a:pathLst>
                <a:path h="102247">
                  <a:moveTo>
                    <a:pt x="0" y="102247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1" name="object 407"/>
            <p:cNvSpPr/>
            <p:nvPr/>
          </p:nvSpPr>
          <p:spPr>
            <a:xfrm>
              <a:off x="7373290" y="2060371"/>
              <a:ext cx="24193" cy="0"/>
            </a:xfrm>
            <a:custGeom>
              <a:avLst/>
              <a:gdLst/>
              <a:ahLst/>
              <a:cxnLst/>
              <a:rect l="l" t="t" r="r" b="b"/>
              <a:pathLst>
                <a:path w="24193">
                  <a:moveTo>
                    <a:pt x="0" y="0"/>
                  </a:moveTo>
                  <a:lnTo>
                    <a:pt x="24193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2" name="object 408"/>
            <p:cNvSpPr/>
            <p:nvPr/>
          </p:nvSpPr>
          <p:spPr>
            <a:xfrm>
              <a:off x="7437056" y="2060371"/>
              <a:ext cx="25298" cy="0"/>
            </a:xfrm>
            <a:custGeom>
              <a:avLst/>
              <a:gdLst/>
              <a:ahLst/>
              <a:cxnLst/>
              <a:rect l="l" t="t" r="r" b="b"/>
              <a:pathLst>
                <a:path w="25298">
                  <a:moveTo>
                    <a:pt x="0" y="0"/>
                  </a:moveTo>
                  <a:lnTo>
                    <a:pt x="25298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3" name="object 409"/>
            <p:cNvSpPr/>
            <p:nvPr/>
          </p:nvSpPr>
          <p:spPr>
            <a:xfrm>
              <a:off x="7396937" y="2040026"/>
              <a:ext cx="40678" cy="40690"/>
            </a:xfrm>
            <a:custGeom>
              <a:avLst/>
              <a:gdLst/>
              <a:ahLst/>
              <a:cxnLst/>
              <a:rect l="l" t="t" r="r" b="b"/>
              <a:pathLst>
                <a:path w="40678" h="40690">
                  <a:moveTo>
                    <a:pt x="20339" y="0"/>
                  </a:moveTo>
                  <a:lnTo>
                    <a:pt x="20339" y="40690"/>
                  </a:lnTo>
                </a:path>
              </a:pathLst>
            </a:custGeom>
            <a:ln w="4194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4" name="object 410"/>
            <p:cNvSpPr/>
            <p:nvPr/>
          </p:nvSpPr>
          <p:spPr>
            <a:xfrm>
              <a:off x="7506334" y="2759659"/>
              <a:ext cx="0" cy="203415"/>
            </a:xfrm>
            <a:custGeom>
              <a:avLst/>
              <a:gdLst/>
              <a:ahLst/>
              <a:cxnLst/>
              <a:rect l="l" t="t" r="r" b="b"/>
              <a:pathLst>
                <a:path h="203415">
                  <a:moveTo>
                    <a:pt x="0" y="203415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5" name="object 411"/>
            <p:cNvSpPr/>
            <p:nvPr/>
          </p:nvSpPr>
          <p:spPr>
            <a:xfrm>
              <a:off x="7506334" y="2516670"/>
              <a:ext cx="0" cy="202311"/>
            </a:xfrm>
            <a:custGeom>
              <a:avLst/>
              <a:gdLst/>
              <a:ahLst/>
              <a:cxnLst/>
              <a:rect l="l" t="t" r="r" b="b"/>
              <a:pathLst>
                <a:path h="202311">
                  <a:moveTo>
                    <a:pt x="0" y="202311"/>
                  </a:moveTo>
                  <a:lnTo>
                    <a:pt x="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6" name="object 412"/>
            <p:cNvSpPr/>
            <p:nvPr/>
          </p:nvSpPr>
          <p:spPr>
            <a:xfrm>
              <a:off x="7462355" y="2739872"/>
              <a:ext cx="24180" cy="0"/>
            </a:xfrm>
            <a:custGeom>
              <a:avLst/>
              <a:gdLst/>
              <a:ahLst/>
              <a:cxnLst/>
              <a:rect l="l" t="t" r="r" b="b"/>
              <a:pathLst>
                <a:path w="24180">
                  <a:moveTo>
                    <a:pt x="0" y="0"/>
                  </a:moveTo>
                  <a:lnTo>
                    <a:pt x="24180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7" name="object 413"/>
            <p:cNvSpPr/>
            <p:nvPr/>
          </p:nvSpPr>
          <p:spPr>
            <a:xfrm>
              <a:off x="7526122" y="2739872"/>
              <a:ext cx="24193" cy="0"/>
            </a:xfrm>
            <a:custGeom>
              <a:avLst/>
              <a:gdLst/>
              <a:ahLst/>
              <a:cxnLst/>
              <a:rect l="l" t="t" r="r" b="b"/>
              <a:pathLst>
                <a:path w="24193">
                  <a:moveTo>
                    <a:pt x="0" y="0"/>
                  </a:moveTo>
                  <a:lnTo>
                    <a:pt x="24193" y="0"/>
                  </a:lnTo>
                </a:path>
              </a:pathLst>
            </a:custGeom>
            <a:ln w="3298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8" name="object 414"/>
            <p:cNvSpPr/>
            <p:nvPr/>
          </p:nvSpPr>
          <p:spPr>
            <a:xfrm>
              <a:off x="7485989" y="2719540"/>
              <a:ext cx="40690" cy="40678"/>
            </a:xfrm>
            <a:custGeom>
              <a:avLst/>
              <a:gdLst/>
              <a:ahLst/>
              <a:cxnLst/>
              <a:rect l="l" t="t" r="r" b="b"/>
              <a:pathLst>
                <a:path w="40690" h="40678">
                  <a:moveTo>
                    <a:pt x="20345" y="0"/>
                  </a:moveTo>
                  <a:lnTo>
                    <a:pt x="20345" y="40678"/>
                  </a:lnTo>
                </a:path>
              </a:pathLst>
            </a:custGeom>
            <a:ln w="41960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89" name="object 415"/>
            <p:cNvSpPr txBox="1"/>
            <p:nvPr/>
          </p:nvSpPr>
          <p:spPr>
            <a:xfrm>
              <a:off x="6898233" y="1495526"/>
              <a:ext cx="1522730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10" dirty="0" smtClean="0">
                  <a:latin typeface="Arial"/>
                  <a:cs typeface="Arial"/>
                </a:rPr>
                <a:t>E</a:t>
              </a:r>
              <a:r>
                <a:rPr sz="850" b="1" spc="5" dirty="0" smtClean="0">
                  <a:latin typeface="Arial"/>
                  <a:cs typeface="Arial"/>
                </a:rPr>
                <a:t> = </a:t>
              </a:r>
              <a:r>
                <a:rPr sz="850" b="1" spc="-40" dirty="0" smtClean="0">
                  <a:latin typeface="Arial"/>
                  <a:cs typeface="Arial"/>
                </a:rPr>
                <a:t>1</a:t>
              </a:r>
              <a:r>
                <a:rPr sz="850" b="1" spc="5" dirty="0" smtClean="0">
                  <a:latin typeface="Arial"/>
                  <a:cs typeface="Arial"/>
                </a:rPr>
                <a:t>1 </a:t>
              </a:r>
              <a:r>
                <a:rPr sz="850" b="1" spc="15" dirty="0" smtClean="0">
                  <a:latin typeface="Arial"/>
                  <a:cs typeface="Arial"/>
                </a:rPr>
                <a:t>G</a:t>
              </a:r>
              <a:r>
                <a:rPr sz="850" b="1" spc="5" dirty="0" smtClean="0">
                  <a:latin typeface="Arial"/>
                  <a:cs typeface="Arial"/>
                </a:rPr>
                <a:t>e</a:t>
              </a:r>
              <a:r>
                <a:rPr sz="850" b="1" spc="-70" dirty="0" smtClean="0">
                  <a:latin typeface="Arial"/>
                  <a:cs typeface="Arial"/>
                </a:rPr>
                <a:t>V</a:t>
              </a:r>
              <a:r>
                <a:rPr sz="850" b="1" spc="0" dirty="0" smtClean="0">
                  <a:latin typeface="Arial"/>
                  <a:cs typeface="Arial"/>
                </a:rPr>
                <a:t>,</a:t>
              </a:r>
              <a:r>
                <a:rPr sz="850" b="1" spc="5" dirty="0" smtClean="0">
                  <a:latin typeface="Arial"/>
                  <a:cs typeface="Arial"/>
                </a:rPr>
                <a:t> ge</a:t>
              </a:r>
              <a:r>
                <a:rPr sz="850" b="1" spc="20" dirty="0" smtClean="0">
                  <a:latin typeface="Arial"/>
                  <a:cs typeface="Arial"/>
                </a:rPr>
                <a:t>m</a:t>
              </a:r>
              <a:r>
                <a:rPr sz="850" b="1" spc="5" dirty="0" smtClean="0">
                  <a:latin typeface="Arial"/>
                  <a:cs typeface="Arial"/>
                </a:rPr>
                <a:t>c si</a:t>
              </a:r>
              <a:r>
                <a:rPr sz="850" b="1" spc="20" dirty="0" smtClean="0">
                  <a:latin typeface="Arial"/>
                  <a:cs typeface="Arial"/>
                </a:rPr>
                <a:t>m</a:t>
              </a:r>
              <a:r>
                <a:rPr sz="850" b="1" spc="5" dirty="0" smtClean="0">
                  <a:latin typeface="Arial"/>
                  <a:cs typeface="Arial"/>
                </a:rPr>
                <a:t>ula</a:t>
              </a:r>
              <a:r>
                <a:rPr sz="850" b="1" spc="0" dirty="0" smtClean="0">
                  <a:latin typeface="Arial"/>
                  <a:cs typeface="Arial"/>
                </a:rPr>
                <a:t>t</a:t>
              </a:r>
              <a:r>
                <a:rPr sz="850" b="1" spc="5" dirty="0" smtClean="0">
                  <a:latin typeface="Arial"/>
                  <a:cs typeface="Arial"/>
                </a:rPr>
                <a:t>ion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490" name="object 416"/>
            <p:cNvSpPr txBox="1"/>
            <p:nvPr/>
          </p:nvSpPr>
          <p:spPr>
            <a:xfrm>
              <a:off x="6898233" y="1636288"/>
              <a:ext cx="1248410" cy="14224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50" b="1" spc="10" dirty="0" smtClean="0">
                  <a:latin typeface="Arial"/>
                  <a:cs typeface="Arial"/>
                </a:rPr>
                <a:t>NDE</a:t>
              </a:r>
              <a:r>
                <a:rPr sz="850" b="1" spc="5" dirty="0" smtClean="0">
                  <a:latin typeface="Arial"/>
                  <a:cs typeface="Arial"/>
                </a:rPr>
                <a:t> with </a:t>
              </a:r>
              <a:r>
                <a:rPr sz="850" b="1" spc="10" dirty="0" smtClean="0">
                  <a:latin typeface="Arial"/>
                  <a:cs typeface="Arial"/>
                </a:rPr>
                <a:t>P1B</a:t>
              </a:r>
              <a:r>
                <a:rPr sz="850" b="1" spc="5" dirty="0" smtClean="0">
                  <a:latin typeface="Arial"/>
                  <a:cs typeface="Arial"/>
                </a:rPr>
                <a:t> </a:t>
              </a:r>
              <a:r>
                <a:rPr sz="850" b="1" spc="10" dirty="0" smtClean="0">
                  <a:latin typeface="Arial"/>
                  <a:cs typeface="Arial"/>
                </a:rPr>
                <a:t>removed</a:t>
              </a:r>
              <a:endParaRPr sz="850">
                <a:latin typeface="Arial"/>
                <a:cs typeface="Arial"/>
              </a:endParaRPr>
            </a:p>
          </p:txBody>
        </p:sp>
        <p:sp>
          <p:nvSpPr>
            <p:cNvPr id="1491" name="object 417"/>
            <p:cNvSpPr txBox="1"/>
            <p:nvPr/>
          </p:nvSpPr>
          <p:spPr>
            <a:xfrm>
              <a:off x="7566828" y="2811428"/>
              <a:ext cx="1141730" cy="40957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108585">
                <a:lnSpc>
                  <a:spcPct val="104800"/>
                </a:lnSpc>
              </a:pPr>
              <a:r>
                <a:rPr sz="850" b="1" spc="5" dirty="0" smtClean="0">
                  <a:latin typeface="Arial"/>
                  <a:cs typeface="Arial"/>
                </a:rPr>
                <a:t>Blue - </a:t>
              </a:r>
              <a:r>
                <a:rPr sz="850" b="1" spc="10" dirty="0" smtClean="0">
                  <a:latin typeface="Arial"/>
                  <a:cs typeface="Arial"/>
                </a:rPr>
                <a:t>gemc</a:t>
              </a:r>
              <a:r>
                <a:rPr sz="850" b="1" spc="5" dirty="0" smtClean="0">
                  <a:latin typeface="Arial"/>
                  <a:cs typeface="Arial"/>
                </a:rPr>
                <a:t> results Black - </a:t>
              </a:r>
              <a:r>
                <a:rPr sz="850" b="1" spc="10" dirty="0" smtClean="0">
                  <a:latin typeface="Arial"/>
                  <a:cs typeface="Arial"/>
                </a:rPr>
                <a:t>CLAS6</a:t>
              </a:r>
              <a:endParaRPr sz="850">
                <a:latin typeface="Arial"/>
                <a:cs typeface="Arial"/>
              </a:endParaRPr>
            </a:p>
            <a:p>
              <a:pPr marL="409575">
                <a:lnSpc>
                  <a:spcPts val="990"/>
                </a:lnSpc>
              </a:pPr>
              <a:r>
                <a:rPr sz="850" b="1" spc="10" dirty="0" smtClean="0">
                  <a:latin typeface="Arial"/>
                  <a:cs typeface="Arial"/>
                </a:rPr>
                <a:t>measurement</a:t>
              </a:r>
              <a:endParaRPr sz="850">
                <a:latin typeface="Arial"/>
                <a:cs typeface="Arial"/>
              </a:endParaRPr>
            </a:p>
          </p:txBody>
        </p:sp>
      </p:grpSp>
      <p:grpSp>
        <p:nvGrpSpPr>
          <p:cNvPr id="1492" name="Group 1491"/>
          <p:cNvGrpSpPr/>
          <p:nvPr/>
        </p:nvGrpSpPr>
        <p:grpSpPr>
          <a:xfrm>
            <a:off x="5940414" y="3534980"/>
            <a:ext cx="2963828" cy="2769271"/>
            <a:chOff x="6120129" y="3803550"/>
            <a:chExt cx="2963828" cy="2769271"/>
          </a:xfrm>
        </p:grpSpPr>
        <p:sp>
          <p:nvSpPr>
            <p:cNvPr id="1493" name="object 418"/>
            <p:cNvSpPr/>
            <p:nvPr/>
          </p:nvSpPr>
          <p:spPr>
            <a:xfrm>
              <a:off x="6537096" y="3820502"/>
              <a:ext cx="2529789" cy="2416949"/>
            </a:xfrm>
            <a:custGeom>
              <a:avLst/>
              <a:gdLst/>
              <a:ahLst/>
              <a:cxnLst/>
              <a:rect l="l" t="t" r="r" b="b"/>
              <a:pathLst>
                <a:path w="2529789" h="2416949">
                  <a:moveTo>
                    <a:pt x="0" y="0"/>
                  </a:moveTo>
                  <a:lnTo>
                    <a:pt x="0" y="2416949"/>
                  </a:lnTo>
                  <a:lnTo>
                    <a:pt x="2529789" y="2416949"/>
                  </a:lnTo>
                  <a:lnTo>
                    <a:pt x="2529789" y="0"/>
                  </a:lnTo>
                  <a:lnTo>
                    <a:pt x="0" y="0"/>
                  </a:lnTo>
                  <a:close/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94" name="object 419"/>
            <p:cNvSpPr/>
            <p:nvPr/>
          </p:nvSpPr>
          <p:spPr>
            <a:xfrm>
              <a:off x="6537096" y="3820502"/>
              <a:ext cx="2529789" cy="2416949"/>
            </a:xfrm>
            <a:custGeom>
              <a:avLst/>
              <a:gdLst/>
              <a:ahLst/>
              <a:cxnLst/>
              <a:rect l="l" t="t" r="r" b="b"/>
              <a:pathLst>
                <a:path w="2529789" h="2416949">
                  <a:moveTo>
                    <a:pt x="0" y="0"/>
                  </a:moveTo>
                  <a:lnTo>
                    <a:pt x="0" y="2416949"/>
                  </a:lnTo>
                  <a:lnTo>
                    <a:pt x="2529789" y="2416949"/>
                  </a:lnTo>
                  <a:lnTo>
                    <a:pt x="25297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95" name="object 420"/>
            <p:cNvSpPr/>
            <p:nvPr/>
          </p:nvSpPr>
          <p:spPr>
            <a:xfrm>
              <a:off x="6537096" y="3820502"/>
              <a:ext cx="2529789" cy="2416949"/>
            </a:xfrm>
            <a:custGeom>
              <a:avLst/>
              <a:gdLst/>
              <a:ahLst/>
              <a:cxnLst/>
              <a:rect l="l" t="t" r="r" b="b"/>
              <a:pathLst>
                <a:path w="2529789" h="2416949">
                  <a:moveTo>
                    <a:pt x="0" y="0"/>
                  </a:moveTo>
                  <a:lnTo>
                    <a:pt x="0" y="2416949"/>
                  </a:lnTo>
                  <a:lnTo>
                    <a:pt x="2529789" y="2416949"/>
                  </a:lnTo>
                  <a:lnTo>
                    <a:pt x="2529789" y="0"/>
                  </a:lnTo>
                  <a:lnTo>
                    <a:pt x="0" y="0"/>
                  </a:lnTo>
                  <a:close/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96" name="object 421"/>
            <p:cNvSpPr/>
            <p:nvPr/>
          </p:nvSpPr>
          <p:spPr>
            <a:xfrm>
              <a:off x="6537096" y="6237452"/>
              <a:ext cx="2529776" cy="0"/>
            </a:xfrm>
            <a:custGeom>
              <a:avLst/>
              <a:gdLst/>
              <a:ahLst/>
              <a:cxnLst/>
              <a:rect l="l" t="t" r="r" b="b"/>
              <a:pathLst>
                <a:path w="2529776">
                  <a:moveTo>
                    <a:pt x="2529776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97" name="object 422"/>
            <p:cNvSpPr/>
            <p:nvPr/>
          </p:nvSpPr>
          <p:spPr>
            <a:xfrm>
              <a:off x="6537096" y="3820502"/>
              <a:ext cx="0" cy="2416949"/>
            </a:xfrm>
            <a:custGeom>
              <a:avLst/>
              <a:gdLst/>
              <a:ahLst/>
              <a:cxnLst/>
              <a:rect l="l" t="t" r="r" b="b"/>
              <a:pathLst>
                <a:path h="2416949">
                  <a:moveTo>
                    <a:pt x="0" y="0"/>
                  </a:moveTo>
                  <a:lnTo>
                    <a:pt x="0" y="2416949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98" name="object 423"/>
            <p:cNvSpPr/>
            <p:nvPr/>
          </p:nvSpPr>
          <p:spPr>
            <a:xfrm>
              <a:off x="6622377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99" name="object 424"/>
            <p:cNvSpPr/>
            <p:nvPr/>
          </p:nvSpPr>
          <p:spPr>
            <a:xfrm>
              <a:off x="6706361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0" name="object 425"/>
            <p:cNvSpPr/>
            <p:nvPr/>
          </p:nvSpPr>
          <p:spPr>
            <a:xfrm>
              <a:off x="6790334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1" name="object 426"/>
            <p:cNvSpPr/>
            <p:nvPr/>
          </p:nvSpPr>
          <p:spPr>
            <a:xfrm>
              <a:off x="6874306" y="6165278"/>
              <a:ext cx="0" cy="72174"/>
            </a:xfrm>
            <a:custGeom>
              <a:avLst/>
              <a:gdLst/>
              <a:ahLst/>
              <a:cxnLst/>
              <a:rect l="l" t="t" r="r" b="b"/>
              <a:pathLst>
                <a:path h="72174">
                  <a:moveTo>
                    <a:pt x="0" y="0"/>
                  </a:moveTo>
                  <a:lnTo>
                    <a:pt x="0" y="72174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2" name="object 427"/>
            <p:cNvSpPr/>
            <p:nvPr/>
          </p:nvSpPr>
          <p:spPr>
            <a:xfrm>
              <a:off x="6959600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3" name="object 428"/>
            <p:cNvSpPr/>
            <p:nvPr/>
          </p:nvSpPr>
          <p:spPr>
            <a:xfrm>
              <a:off x="7043572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4" name="object 429"/>
            <p:cNvSpPr/>
            <p:nvPr/>
          </p:nvSpPr>
          <p:spPr>
            <a:xfrm>
              <a:off x="7127557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5" name="object 430"/>
            <p:cNvSpPr/>
            <p:nvPr/>
          </p:nvSpPr>
          <p:spPr>
            <a:xfrm>
              <a:off x="7211530" y="6165278"/>
              <a:ext cx="0" cy="72174"/>
            </a:xfrm>
            <a:custGeom>
              <a:avLst/>
              <a:gdLst/>
              <a:ahLst/>
              <a:cxnLst/>
              <a:rect l="l" t="t" r="r" b="b"/>
              <a:pathLst>
                <a:path h="72174">
                  <a:moveTo>
                    <a:pt x="0" y="0"/>
                  </a:moveTo>
                  <a:lnTo>
                    <a:pt x="0" y="72174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6" name="object 431"/>
            <p:cNvSpPr/>
            <p:nvPr/>
          </p:nvSpPr>
          <p:spPr>
            <a:xfrm>
              <a:off x="7296810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7" name="object 432"/>
            <p:cNvSpPr/>
            <p:nvPr/>
          </p:nvSpPr>
          <p:spPr>
            <a:xfrm>
              <a:off x="7380795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8" name="object 433"/>
            <p:cNvSpPr/>
            <p:nvPr/>
          </p:nvSpPr>
          <p:spPr>
            <a:xfrm>
              <a:off x="7464768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09" name="object 434"/>
            <p:cNvSpPr/>
            <p:nvPr/>
          </p:nvSpPr>
          <p:spPr>
            <a:xfrm>
              <a:off x="7550060" y="6165278"/>
              <a:ext cx="0" cy="72174"/>
            </a:xfrm>
            <a:custGeom>
              <a:avLst/>
              <a:gdLst/>
              <a:ahLst/>
              <a:cxnLst/>
              <a:rect l="l" t="t" r="r" b="b"/>
              <a:pathLst>
                <a:path h="72174">
                  <a:moveTo>
                    <a:pt x="0" y="0"/>
                  </a:moveTo>
                  <a:lnTo>
                    <a:pt x="0" y="72174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0" name="object 435"/>
            <p:cNvSpPr/>
            <p:nvPr/>
          </p:nvSpPr>
          <p:spPr>
            <a:xfrm>
              <a:off x="7634033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1" name="object 436"/>
            <p:cNvSpPr/>
            <p:nvPr/>
          </p:nvSpPr>
          <p:spPr>
            <a:xfrm>
              <a:off x="7718005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2" name="object 437"/>
            <p:cNvSpPr/>
            <p:nvPr/>
          </p:nvSpPr>
          <p:spPr>
            <a:xfrm>
              <a:off x="7801991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3" name="object 438"/>
            <p:cNvSpPr/>
            <p:nvPr/>
          </p:nvSpPr>
          <p:spPr>
            <a:xfrm>
              <a:off x="7887271" y="6165278"/>
              <a:ext cx="0" cy="72174"/>
            </a:xfrm>
            <a:custGeom>
              <a:avLst/>
              <a:gdLst/>
              <a:ahLst/>
              <a:cxnLst/>
              <a:rect l="l" t="t" r="r" b="b"/>
              <a:pathLst>
                <a:path h="72174">
                  <a:moveTo>
                    <a:pt x="0" y="0"/>
                  </a:moveTo>
                  <a:lnTo>
                    <a:pt x="0" y="72174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4" name="object 439"/>
            <p:cNvSpPr/>
            <p:nvPr/>
          </p:nvSpPr>
          <p:spPr>
            <a:xfrm>
              <a:off x="7971243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5" name="object 440"/>
            <p:cNvSpPr/>
            <p:nvPr/>
          </p:nvSpPr>
          <p:spPr>
            <a:xfrm>
              <a:off x="8055229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6" name="object 441"/>
            <p:cNvSpPr/>
            <p:nvPr/>
          </p:nvSpPr>
          <p:spPr>
            <a:xfrm>
              <a:off x="8139201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7" name="object 442"/>
            <p:cNvSpPr/>
            <p:nvPr/>
          </p:nvSpPr>
          <p:spPr>
            <a:xfrm>
              <a:off x="8224494" y="6131166"/>
              <a:ext cx="0" cy="106286"/>
            </a:xfrm>
            <a:custGeom>
              <a:avLst/>
              <a:gdLst/>
              <a:ahLst/>
              <a:cxnLst/>
              <a:rect l="l" t="t" r="r" b="b"/>
              <a:pathLst>
                <a:path h="106286">
                  <a:moveTo>
                    <a:pt x="0" y="0"/>
                  </a:moveTo>
                  <a:lnTo>
                    <a:pt x="0" y="106286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8" name="object 443"/>
            <p:cNvSpPr/>
            <p:nvPr/>
          </p:nvSpPr>
          <p:spPr>
            <a:xfrm>
              <a:off x="8308467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19" name="object 444"/>
            <p:cNvSpPr/>
            <p:nvPr/>
          </p:nvSpPr>
          <p:spPr>
            <a:xfrm>
              <a:off x="8392439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20" name="object 445"/>
            <p:cNvSpPr/>
            <p:nvPr/>
          </p:nvSpPr>
          <p:spPr>
            <a:xfrm>
              <a:off x="8476424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21" name="object 446"/>
            <p:cNvSpPr/>
            <p:nvPr/>
          </p:nvSpPr>
          <p:spPr>
            <a:xfrm>
              <a:off x="8561705" y="6165278"/>
              <a:ext cx="0" cy="72174"/>
            </a:xfrm>
            <a:custGeom>
              <a:avLst/>
              <a:gdLst/>
              <a:ahLst/>
              <a:cxnLst/>
              <a:rect l="l" t="t" r="r" b="b"/>
              <a:pathLst>
                <a:path h="72174">
                  <a:moveTo>
                    <a:pt x="0" y="0"/>
                  </a:moveTo>
                  <a:lnTo>
                    <a:pt x="0" y="72174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22" name="object 447"/>
            <p:cNvSpPr/>
            <p:nvPr/>
          </p:nvSpPr>
          <p:spPr>
            <a:xfrm>
              <a:off x="8645677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23" name="object 448"/>
            <p:cNvSpPr/>
            <p:nvPr/>
          </p:nvSpPr>
          <p:spPr>
            <a:xfrm>
              <a:off x="8729662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24" name="object 449"/>
            <p:cNvSpPr/>
            <p:nvPr/>
          </p:nvSpPr>
          <p:spPr>
            <a:xfrm>
              <a:off x="8813634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25" name="object 450"/>
            <p:cNvSpPr/>
            <p:nvPr/>
          </p:nvSpPr>
          <p:spPr>
            <a:xfrm>
              <a:off x="8898928" y="6165278"/>
              <a:ext cx="0" cy="72174"/>
            </a:xfrm>
            <a:custGeom>
              <a:avLst/>
              <a:gdLst/>
              <a:ahLst/>
              <a:cxnLst/>
              <a:rect l="l" t="t" r="r" b="b"/>
              <a:pathLst>
                <a:path h="72174">
                  <a:moveTo>
                    <a:pt x="0" y="0"/>
                  </a:moveTo>
                  <a:lnTo>
                    <a:pt x="0" y="72174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26" name="object 451"/>
            <p:cNvSpPr/>
            <p:nvPr/>
          </p:nvSpPr>
          <p:spPr>
            <a:xfrm>
              <a:off x="8982900" y="6200711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0"/>
                  </a:moveTo>
                  <a:lnTo>
                    <a:pt x="0" y="3674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27" name="object 452"/>
            <p:cNvSpPr txBox="1"/>
            <p:nvPr/>
          </p:nvSpPr>
          <p:spPr>
            <a:xfrm>
              <a:off x="7836182" y="6235636"/>
              <a:ext cx="1247775" cy="33718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  <a:tabLst>
                  <a:tab pos="312420" algn="l"/>
                  <a:tab pos="648335" algn="l"/>
                  <a:tab pos="984250" algn="l"/>
                </a:tabLst>
              </a:pPr>
              <a:r>
                <a:rPr sz="1000" b="1" spc="15" dirty="0" smtClean="0">
                  <a:latin typeface="Arial"/>
                  <a:cs typeface="Arial"/>
                </a:rPr>
                <a:t>8	10	12	14</a:t>
              </a:r>
              <a:endParaRPr sz="1000">
                <a:latin typeface="Arial"/>
                <a:cs typeface="Arial"/>
              </a:endParaRPr>
            </a:p>
            <a:p>
              <a:pPr marR="12700" algn="r">
                <a:lnSpc>
                  <a:spcPct val="100000"/>
                </a:lnSpc>
                <a:spcBef>
                  <a:spcPts val="215"/>
                </a:spcBef>
              </a:pPr>
              <a:r>
                <a:rPr sz="1500" b="1" spc="-37" baseline="16666" dirty="0" smtClean="0">
                  <a:latin typeface="Arial"/>
                  <a:cs typeface="Arial"/>
                </a:rPr>
                <a:t>N</a:t>
              </a:r>
              <a:r>
                <a:rPr sz="700" b="1" spc="0" dirty="0" smtClean="0">
                  <a:latin typeface="Arial"/>
                  <a:cs typeface="Arial"/>
                </a:rPr>
                <a:t>adj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1528" name="object 453"/>
            <p:cNvSpPr txBox="1"/>
            <p:nvPr/>
          </p:nvSpPr>
          <p:spPr>
            <a:xfrm>
              <a:off x="6486385" y="6235636"/>
              <a:ext cx="99060" cy="1651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000" b="1" spc="15" dirty="0" smtClean="0">
                  <a:latin typeface="Arial"/>
                  <a:cs typeface="Arial"/>
                </a:rPr>
                <a:t>0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529" name="object 454"/>
            <p:cNvSpPr txBox="1"/>
            <p:nvPr/>
          </p:nvSpPr>
          <p:spPr>
            <a:xfrm>
              <a:off x="6822331" y="6235636"/>
              <a:ext cx="99060" cy="1651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000" b="1" spc="15" dirty="0" smtClean="0">
                  <a:latin typeface="Arial"/>
                  <a:cs typeface="Arial"/>
                </a:rPr>
                <a:t>2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530" name="object 455"/>
            <p:cNvSpPr txBox="1"/>
            <p:nvPr/>
          </p:nvSpPr>
          <p:spPr>
            <a:xfrm>
              <a:off x="7158281" y="6235636"/>
              <a:ext cx="99060" cy="1651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000" b="1" spc="15" dirty="0" smtClean="0">
                  <a:latin typeface="Arial"/>
                  <a:cs typeface="Arial"/>
                </a:rPr>
                <a:t>4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531" name="object 456"/>
            <p:cNvSpPr txBox="1"/>
            <p:nvPr/>
          </p:nvSpPr>
          <p:spPr>
            <a:xfrm>
              <a:off x="7500235" y="6235636"/>
              <a:ext cx="99060" cy="1651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000" b="1" spc="15" dirty="0" smtClean="0">
                  <a:latin typeface="Arial"/>
                  <a:cs typeface="Arial"/>
                </a:rPr>
                <a:t>6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532" name="object 457"/>
            <p:cNvSpPr/>
            <p:nvPr/>
          </p:nvSpPr>
          <p:spPr>
            <a:xfrm>
              <a:off x="6537096" y="3820502"/>
              <a:ext cx="2529776" cy="0"/>
            </a:xfrm>
            <a:custGeom>
              <a:avLst/>
              <a:gdLst/>
              <a:ahLst/>
              <a:cxnLst/>
              <a:rect l="l" t="t" r="r" b="b"/>
              <a:pathLst>
                <a:path w="2529776">
                  <a:moveTo>
                    <a:pt x="2529776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33" name="object 458"/>
            <p:cNvSpPr/>
            <p:nvPr/>
          </p:nvSpPr>
          <p:spPr>
            <a:xfrm>
              <a:off x="6622377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34" name="object 459"/>
            <p:cNvSpPr/>
            <p:nvPr/>
          </p:nvSpPr>
          <p:spPr>
            <a:xfrm>
              <a:off x="6706361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35" name="object 460"/>
            <p:cNvSpPr/>
            <p:nvPr/>
          </p:nvSpPr>
          <p:spPr>
            <a:xfrm>
              <a:off x="6790334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36" name="object 461"/>
            <p:cNvSpPr/>
            <p:nvPr/>
          </p:nvSpPr>
          <p:spPr>
            <a:xfrm>
              <a:off x="6874306" y="3820502"/>
              <a:ext cx="0" cy="72161"/>
            </a:xfrm>
            <a:custGeom>
              <a:avLst/>
              <a:gdLst/>
              <a:ahLst/>
              <a:cxnLst/>
              <a:rect l="l" t="t" r="r" b="b"/>
              <a:pathLst>
                <a:path h="72161">
                  <a:moveTo>
                    <a:pt x="0" y="7216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37" name="object 462"/>
            <p:cNvSpPr/>
            <p:nvPr/>
          </p:nvSpPr>
          <p:spPr>
            <a:xfrm>
              <a:off x="6959600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38" name="object 463"/>
            <p:cNvSpPr/>
            <p:nvPr/>
          </p:nvSpPr>
          <p:spPr>
            <a:xfrm>
              <a:off x="7043572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39" name="object 464"/>
            <p:cNvSpPr/>
            <p:nvPr/>
          </p:nvSpPr>
          <p:spPr>
            <a:xfrm>
              <a:off x="7127557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0" name="object 465"/>
            <p:cNvSpPr/>
            <p:nvPr/>
          </p:nvSpPr>
          <p:spPr>
            <a:xfrm>
              <a:off x="7211530" y="3820502"/>
              <a:ext cx="0" cy="72161"/>
            </a:xfrm>
            <a:custGeom>
              <a:avLst/>
              <a:gdLst/>
              <a:ahLst/>
              <a:cxnLst/>
              <a:rect l="l" t="t" r="r" b="b"/>
              <a:pathLst>
                <a:path h="72161">
                  <a:moveTo>
                    <a:pt x="0" y="7216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1" name="object 466"/>
            <p:cNvSpPr/>
            <p:nvPr/>
          </p:nvSpPr>
          <p:spPr>
            <a:xfrm>
              <a:off x="7296810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2" name="object 467"/>
            <p:cNvSpPr/>
            <p:nvPr/>
          </p:nvSpPr>
          <p:spPr>
            <a:xfrm>
              <a:off x="7380795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3" name="object 468"/>
            <p:cNvSpPr/>
            <p:nvPr/>
          </p:nvSpPr>
          <p:spPr>
            <a:xfrm>
              <a:off x="7464768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4" name="object 469"/>
            <p:cNvSpPr/>
            <p:nvPr/>
          </p:nvSpPr>
          <p:spPr>
            <a:xfrm>
              <a:off x="7550060" y="3820502"/>
              <a:ext cx="0" cy="72161"/>
            </a:xfrm>
            <a:custGeom>
              <a:avLst/>
              <a:gdLst/>
              <a:ahLst/>
              <a:cxnLst/>
              <a:rect l="l" t="t" r="r" b="b"/>
              <a:pathLst>
                <a:path h="72161">
                  <a:moveTo>
                    <a:pt x="0" y="7216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5" name="object 470"/>
            <p:cNvSpPr/>
            <p:nvPr/>
          </p:nvSpPr>
          <p:spPr>
            <a:xfrm>
              <a:off x="7634033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6" name="object 471"/>
            <p:cNvSpPr/>
            <p:nvPr/>
          </p:nvSpPr>
          <p:spPr>
            <a:xfrm>
              <a:off x="7718005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7" name="object 472"/>
            <p:cNvSpPr/>
            <p:nvPr/>
          </p:nvSpPr>
          <p:spPr>
            <a:xfrm>
              <a:off x="7801991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8" name="object 473"/>
            <p:cNvSpPr/>
            <p:nvPr/>
          </p:nvSpPr>
          <p:spPr>
            <a:xfrm>
              <a:off x="7887271" y="3820502"/>
              <a:ext cx="0" cy="72161"/>
            </a:xfrm>
            <a:custGeom>
              <a:avLst/>
              <a:gdLst/>
              <a:ahLst/>
              <a:cxnLst/>
              <a:rect l="l" t="t" r="r" b="b"/>
              <a:pathLst>
                <a:path h="72161">
                  <a:moveTo>
                    <a:pt x="0" y="7216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49" name="object 474"/>
            <p:cNvSpPr/>
            <p:nvPr/>
          </p:nvSpPr>
          <p:spPr>
            <a:xfrm>
              <a:off x="7971243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0" name="object 475"/>
            <p:cNvSpPr/>
            <p:nvPr/>
          </p:nvSpPr>
          <p:spPr>
            <a:xfrm>
              <a:off x="8055229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1" name="object 476"/>
            <p:cNvSpPr/>
            <p:nvPr/>
          </p:nvSpPr>
          <p:spPr>
            <a:xfrm>
              <a:off x="8139201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2" name="object 477"/>
            <p:cNvSpPr/>
            <p:nvPr/>
          </p:nvSpPr>
          <p:spPr>
            <a:xfrm>
              <a:off x="8224494" y="3820502"/>
              <a:ext cx="0" cy="72161"/>
            </a:xfrm>
            <a:custGeom>
              <a:avLst/>
              <a:gdLst/>
              <a:ahLst/>
              <a:cxnLst/>
              <a:rect l="l" t="t" r="r" b="b"/>
              <a:pathLst>
                <a:path h="72161">
                  <a:moveTo>
                    <a:pt x="0" y="7216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3" name="object 478"/>
            <p:cNvSpPr/>
            <p:nvPr/>
          </p:nvSpPr>
          <p:spPr>
            <a:xfrm>
              <a:off x="8308467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4" name="object 479"/>
            <p:cNvSpPr/>
            <p:nvPr/>
          </p:nvSpPr>
          <p:spPr>
            <a:xfrm>
              <a:off x="8392439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5" name="object 480"/>
            <p:cNvSpPr/>
            <p:nvPr/>
          </p:nvSpPr>
          <p:spPr>
            <a:xfrm>
              <a:off x="8476424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6" name="object 481"/>
            <p:cNvSpPr/>
            <p:nvPr/>
          </p:nvSpPr>
          <p:spPr>
            <a:xfrm>
              <a:off x="8561705" y="3820502"/>
              <a:ext cx="0" cy="72161"/>
            </a:xfrm>
            <a:custGeom>
              <a:avLst/>
              <a:gdLst/>
              <a:ahLst/>
              <a:cxnLst/>
              <a:rect l="l" t="t" r="r" b="b"/>
              <a:pathLst>
                <a:path h="72161">
                  <a:moveTo>
                    <a:pt x="0" y="7216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7" name="object 482"/>
            <p:cNvSpPr/>
            <p:nvPr/>
          </p:nvSpPr>
          <p:spPr>
            <a:xfrm>
              <a:off x="8645677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8" name="object 483"/>
            <p:cNvSpPr/>
            <p:nvPr/>
          </p:nvSpPr>
          <p:spPr>
            <a:xfrm>
              <a:off x="8729662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59" name="object 484"/>
            <p:cNvSpPr/>
            <p:nvPr/>
          </p:nvSpPr>
          <p:spPr>
            <a:xfrm>
              <a:off x="8813634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60" name="object 485"/>
            <p:cNvSpPr/>
            <p:nvPr/>
          </p:nvSpPr>
          <p:spPr>
            <a:xfrm>
              <a:off x="8898928" y="3820502"/>
              <a:ext cx="0" cy="72161"/>
            </a:xfrm>
            <a:custGeom>
              <a:avLst/>
              <a:gdLst/>
              <a:ahLst/>
              <a:cxnLst/>
              <a:rect l="l" t="t" r="r" b="b"/>
              <a:pathLst>
                <a:path h="72161">
                  <a:moveTo>
                    <a:pt x="0" y="0"/>
                  </a:moveTo>
                  <a:lnTo>
                    <a:pt x="0" y="72161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61" name="object 486"/>
            <p:cNvSpPr/>
            <p:nvPr/>
          </p:nvSpPr>
          <p:spPr>
            <a:xfrm>
              <a:off x="8982900" y="3820502"/>
              <a:ext cx="0" cy="36741"/>
            </a:xfrm>
            <a:custGeom>
              <a:avLst/>
              <a:gdLst/>
              <a:ahLst/>
              <a:cxnLst/>
              <a:rect l="l" t="t" r="r" b="b"/>
              <a:pathLst>
                <a:path h="36741">
                  <a:moveTo>
                    <a:pt x="0" y="3674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62" name="object 487"/>
            <p:cNvSpPr txBox="1"/>
            <p:nvPr/>
          </p:nvSpPr>
          <p:spPr>
            <a:xfrm>
              <a:off x="6120129" y="3803550"/>
              <a:ext cx="165100" cy="1228090"/>
            </a:xfrm>
            <a:prstGeom prst="rect">
              <a:avLst/>
            </a:prstGeom>
          </p:spPr>
          <p:txBody>
            <a:bodyPr vert="vert270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000" b="1" dirty="0" smtClean="0">
                  <a:latin typeface="Arial"/>
                  <a:cs typeface="Arial"/>
                </a:rPr>
                <a:t>Normalized</a:t>
              </a:r>
              <a:r>
                <a:rPr sz="1000" b="1" spc="10" dirty="0" smtClean="0">
                  <a:latin typeface="Arial"/>
                  <a:cs typeface="Arial"/>
                </a:rPr>
                <a:t> </a:t>
              </a:r>
              <a:r>
                <a:rPr sz="1000" b="1" spc="0" dirty="0" smtClean="0">
                  <a:latin typeface="Arial"/>
                  <a:cs typeface="Arial"/>
                </a:rPr>
                <a:t>Counts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563" name="object 488"/>
            <p:cNvSpPr txBox="1"/>
            <p:nvPr/>
          </p:nvSpPr>
          <p:spPr>
            <a:xfrm>
              <a:off x="6270425" y="6109652"/>
              <a:ext cx="249554" cy="22479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500" b="1" spc="22" baseline="-25000" dirty="0" smtClean="0">
                  <a:latin typeface="Arial"/>
                  <a:cs typeface="Arial"/>
                </a:rPr>
                <a:t>1</a:t>
              </a:r>
              <a:r>
                <a:rPr sz="1500" b="1" spc="-15" baseline="-25000" dirty="0" smtClean="0">
                  <a:latin typeface="Arial"/>
                  <a:cs typeface="Arial"/>
                </a:rPr>
                <a:t>0</a:t>
              </a:r>
              <a:r>
                <a:rPr sz="700" b="1" spc="0" dirty="0" smtClean="0">
                  <a:latin typeface="Arial"/>
                  <a:cs typeface="Arial"/>
                </a:rPr>
                <a:t>-6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1564" name="object 489"/>
            <p:cNvSpPr/>
            <p:nvPr/>
          </p:nvSpPr>
          <p:spPr>
            <a:xfrm>
              <a:off x="6537096" y="6121984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65" name="object 490"/>
            <p:cNvSpPr/>
            <p:nvPr/>
          </p:nvSpPr>
          <p:spPr>
            <a:xfrm>
              <a:off x="6537096" y="605374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66" name="object 491"/>
            <p:cNvSpPr/>
            <p:nvPr/>
          </p:nvSpPr>
          <p:spPr>
            <a:xfrm>
              <a:off x="6537096" y="6006515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67" name="object 492"/>
            <p:cNvSpPr/>
            <p:nvPr/>
          </p:nvSpPr>
          <p:spPr>
            <a:xfrm>
              <a:off x="6537096" y="5969774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68" name="object 493"/>
            <p:cNvSpPr/>
            <p:nvPr/>
          </p:nvSpPr>
          <p:spPr>
            <a:xfrm>
              <a:off x="6537096" y="593827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69" name="object 494"/>
            <p:cNvSpPr/>
            <p:nvPr/>
          </p:nvSpPr>
          <p:spPr>
            <a:xfrm>
              <a:off x="6537096" y="591334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70" name="object 495"/>
            <p:cNvSpPr/>
            <p:nvPr/>
          </p:nvSpPr>
          <p:spPr>
            <a:xfrm>
              <a:off x="6537096" y="589104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71" name="object 496"/>
            <p:cNvSpPr/>
            <p:nvPr/>
          </p:nvSpPr>
          <p:spPr>
            <a:xfrm>
              <a:off x="6537096" y="587136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72" name="object 497"/>
            <p:cNvSpPr/>
            <p:nvPr/>
          </p:nvSpPr>
          <p:spPr>
            <a:xfrm>
              <a:off x="6537096" y="5854306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76098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73" name="object 498"/>
            <p:cNvSpPr txBox="1"/>
            <p:nvPr/>
          </p:nvSpPr>
          <p:spPr>
            <a:xfrm>
              <a:off x="6414401" y="5763806"/>
              <a:ext cx="105410" cy="11874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700" b="1" spc="0" dirty="0" smtClean="0">
                  <a:latin typeface="Arial"/>
                  <a:cs typeface="Arial"/>
                </a:rPr>
                <a:t>-5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1574" name="object 499"/>
            <p:cNvSpPr txBox="1"/>
            <p:nvPr/>
          </p:nvSpPr>
          <p:spPr>
            <a:xfrm>
              <a:off x="6270425" y="5785698"/>
              <a:ext cx="172720" cy="1651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000" b="1" spc="15" dirty="0" smtClean="0">
                  <a:latin typeface="Arial"/>
                  <a:cs typeface="Arial"/>
                </a:rPr>
                <a:t>10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575" name="object 500"/>
            <p:cNvSpPr/>
            <p:nvPr/>
          </p:nvSpPr>
          <p:spPr>
            <a:xfrm>
              <a:off x="6537096" y="573883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76" name="object 501"/>
            <p:cNvSpPr/>
            <p:nvPr/>
          </p:nvSpPr>
          <p:spPr>
            <a:xfrm>
              <a:off x="6537096" y="567060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77" name="object 502"/>
            <p:cNvSpPr/>
            <p:nvPr/>
          </p:nvSpPr>
          <p:spPr>
            <a:xfrm>
              <a:off x="6537096" y="5623369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78" name="object 503"/>
            <p:cNvSpPr/>
            <p:nvPr/>
          </p:nvSpPr>
          <p:spPr>
            <a:xfrm>
              <a:off x="6537096" y="558532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79" name="object 504"/>
            <p:cNvSpPr/>
            <p:nvPr/>
          </p:nvSpPr>
          <p:spPr>
            <a:xfrm>
              <a:off x="6537096" y="555513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80" name="object 505"/>
            <p:cNvSpPr/>
            <p:nvPr/>
          </p:nvSpPr>
          <p:spPr>
            <a:xfrm>
              <a:off x="6537096" y="5530215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81" name="object 506"/>
            <p:cNvSpPr/>
            <p:nvPr/>
          </p:nvSpPr>
          <p:spPr>
            <a:xfrm>
              <a:off x="6537096" y="5507901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82" name="object 507"/>
            <p:cNvSpPr/>
            <p:nvPr/>
          </p:nvSpPr>
          <p:spPr>
            <a:xfrm>
              <a:off x="6537096" y="5488216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83" name="object 508"/>
            <p:cNvSpPr/>
            <p:nvPr/>
          </p:nvSpPr>
          <p:spPr>
            <a:xfrm>
              <a:off x="6537096" y="5469852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76098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84" name="object 509"/>
            <p:cNvSpPr txBox="1"/>
            <p:nvPr/>
          </p:nvSpPr>
          <p:spPr>
            <a:xfrm>
              <a:off x="6270425" y="5347766"/>
              <a:ext cx="249554" cy="21907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500" b="1" spc="22" baseline="-25000" dirty="0" smtClean="0">
                  <a:latin typeface="Arial"/>
                  <a:cs typeface="Arial"/>
                </a:rPr>
                <a:t>1</a:t>
              </a:r>
              <a:r>
                <a:rPr sz="1500" b="1" spc="-15" baseline="-25000" dirty="0" smtClean="0">
                  <a:latin typeface="Arial"/>
                  <a:cs typeface="Arial"/>
                </a:rPr>
                <a:t>0</a:t>
              </a:r>
              <a:r>
                <a:rPr sz="700" b="1" spc="0" dirty="0" smtClean="0">
                  <a:latin typeface="Arial"/>
                  <a:cs typeface="Arial"/>
                </a:rPr>
                <a:t>-4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1585" name="object 510"/>
            <p:cNvSpPr/>
            <p:nvPr/>
          </p:nvSpPr>
          <p:spPr>
            <a:xfrm>
              <a:off x="6537096" y="535438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86" name="object 511"/>
            <p:cNvSpPr/>
            <p:nvPr/>
          </p:nvSpPr>
          <p:spPr>
            <a:xfrm>
              <a:off x="6537096" y="528746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87" name="object 512"/>
            <p:cNvSpPr/>
            <p:nvPr/>
          </p:nvSpPr>
          <p:spPr>
            <a:xfrm>
              <a:off x="6537096" y="5238915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88" name="object 513"/>
            <p:cNvSpPr/>
            <p:nvPr/>
          </p:nvSpPr>
          <p:spPr>
            <a:xfrm>
              <a:off x="6537096" y="520217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89" name="object 514"/>
            <p:cNvSpPr/>
            <p:nvPr/>
          </p:nvSpPr>
          <p:spPr>
            <a:xfrm>
              <a:off x="6537096" y="5171999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90" name="object 515"/>
            <p:cNvSpPr/>
            <p:nvPr/>
          </p:nvSpPr>
          <p:spPr>
            <a:xfrm>
              <a:off x="6537096" y="514574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91" name="object 516"/>
            <p:cNvSpPr/>
            <p:nvPr/>
          </p:nvSpPr>
          <p:spPr>
            <a:xfrm>
              <a:off x="6537096" y="5123446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92" name="object 517"/>
            <p:cNvSpPr/>
            <p:nvPr/>
          </p:nvSpPr>
          <p:spPr>
            <a:xfrm>
              <a:off x="6537096" y="5103761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93" name="object 518"/>
            <p:cNvSpPr/>
            <p:nvPr/>
          </p:nvSpPr>
          <p:spPr>
            <a:xfrm>
              <a:off x="6537096" y="5086705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76098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94" name="object 519"/>
            <p:cNvSpPr txBox="1"/>
            <p:nvPr/>
          </p:nvSpPr>
          <p:spPr>
            <a:xfrm>
              <a:off x="6270425" y="4957826"/>
              <a:ext cx="249554" cy="22479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500" b="1" spc="22" baseline="-25000" dirty="0" smtClean="0">
                  <a:latin typeface="Arial"/>
                  <a:cs typeface="Arial"/>
                </a:rPr>
                <a:t>1</a:t>
              </a:r>
              <a:r>
                <a:rPr sz="1500" b="1" spc="-15" baseline="-25000" dirty="0" smtClean="0">
                  <a:latin typeface="Arial"/>
                  <a:cs typeface="Arial"/>
                </a:rPr>
                <a:t>0</a:t>
              </a:r>
              <a:r>
                <a:rPr sz="700" b="1" spc="0" dirty="0" smtClean="0">
                  <a:latin typeface="Arial"/>
                  <a:cs typeface="Arial"/>
                </a:rPr>
                <a:t>-3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1595" name="object 520"/>
            <p:cNvSpPr/>
            <p:nvPr/>
          </p:nvSpPr>
          <p:spPr>
            <a:xfrm>
              <a:off x="6537096" y="497123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96" name="object 521"/>
            <p:cNvSpPr/>
            <p:nvPr/>
          </p:nvSpPr>
          <p:spPr>
            <a:xfrm>
              <a:off x="6537096" y="490301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97" name="object 522"/>
            <p:cNvSpPr/>
            <p:nvPr/>
          </p:nvSpPr>
          <p:spPr>
            <a:xfrm>
              <a:off x="6537096" y="485576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98" name="object 523"/>
            <p:cNvSpPr/>
            <p:nvPr/>
          </p:nvSpPr>
          <p:spPr>
            <a:xfrm>
              <a:off x="6537096" y="481904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99" name="object 524"/>
            <p:cNvSpPr/>
            <p:nvPr/>
          </p:nvSpPr>
          <p:spPr>
            <a:xfrm>
              <a:off x="6537096" y="4787544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00" name="object 525"/>
            <p:cNvSpPr/>
            <p:nvPr/>
          </p:nvSpPr>
          <p:spPr>
            <a:xfrm>
              <a:off x="6537096" y="4762614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01" name="object 526"/>
            <p:cNvSpPr/>
            <p:nvPr/>
          </p:nvSpPr>
          <p:spPr>
            <a:xfrm>
              <a:off x="6537096" y="474030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02" name="object 527"/>
            <p:cNvSpPr/>
            <p:nvPr/>
          </p:nvSpPr>
          <p:spPr>
            <a:xfrm>
              <a:off x="6537096" y="472062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03" name="object 528"/>
            <p:cNvSpPr/>
            <p:nvPr/>
          </p:nvSpPr>
          <p:spPr>
            <a:xfrm>
              <a:off x="6537096" y="4703559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76098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04" name="object 529"/>
            <p:cNvSpPr txBox="1"/>
            <p:nvPr/>
          </p:nvSpPr>
          <p:spPr>
            <a:xfrm>
              <a:off x="6270425" y="4579886"/>
              <a:ext cx="249554" cy="21907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500" b="1" spc="22" baseline="-25000" dirty="0" smtClean="0">
                  <a:latin typeface="Arial"/>
                  <a:cs typeface="Arial"/>
                </a:rPr>
                <a:t>1</a:t>
              </a:r>
              <a:r>
                <a:rPr sz="1500" b="1" spc="-15" baseline="-25000" dirty="0" smtClean="0">
                  <a:latin typeface="Arial"/>
                  <a:cs typeface="Arial"/>
                </a:rPr>
                <a:t>0</a:t>
              </a:r>
              <a:r>
                <a:rPr sz="700" b="1" spc="0" dirty="0" smtClean="0">
                  <a:latin typeface="Arial"/>
                  <a:cs typeface="Arial"/>
                </a:rPr>
                <a:t>-2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1605" name="object 530"/>
            <p:cNvSpPr/>
            <p:nvPr/>
          </p:nvSpPr>
          <p:spPr>
            <a:xfrm>
              <a:off x="6537096" y="458810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06" name="object 531"/>
            <p:cNvSpPr/>
            <p:nvPr/>
          </p:nvSpPr>
          <p:spPr>
            <a:xfrm>
              <a:off x="6537096" y="4519866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07" name="object 532"/>
            <p:cNvSpPr/>
            <p:nvPr/>
          </p:nvSpPr>
          <p:spPr>
            <a:xfrm>
              <a:off x="6537096" y="4472635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08" name="object 533"/>
            <p:cNvSpPr/>
            <p:nvPr/>
          </p:nvSpPr>
          <p:spPr>
            <a:xfrm>
              <a:off x="6537096" y="443457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09" name="object 534"/>
            <p:cNvSpPr/>
            <p:nvPr/>
          </p:nvSpPr>
          <p:spPr>
            <a:xfrm>
              <a:off x="6537096" y="440439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10" name="object 535"/>
            <p:cNvSpPr/>
            <p:nvPr/>
          </p:nvSpPr>
          <p:spPr>
            <a:xfrm>
              <a:off x="6537096" y="437946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11" name="object 536"/>
            <p:cNvSpPr/>
            <p:nvPr/>
          </p:nvSpPr>
          <p:spPr>
            <a:xfrm>
              <a:off x="6537096" y="4357166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12" name="object 537"/>
            <p:cNvSpPr/>
            <p:nvPr/>
          </p:nvSpPr>
          <p:spPr>
            <a:xfrm>
              <a:off x="6537096" y="4337481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13" name="object 538"/>
            <p:cNvSpPr/>
            <p:nvPr/>
          </p:nvSpPr>
          <p:spPr>
            <a:xfrm>
              <a:off x="6537096" y="4319117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76098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14" name="object 539"/>
            <p:cNvSpPr txBox="1"/>
            <p:nvPr/>
          </p:nvSpPr>
          <p:spPr>
            <a:xfrm>
              <a:off x="6282426" y="4195940"/>
              <a:ext cx="249554" cy="21907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500" b="1" spc="22" baseline="-25000" dirty="0" smtClean="0">
                  <a:latin typeface="Arial"/>
                  <a:cs typeface="Arial"/>
                </a:rPr>
                <a:t>1</a:t>
              </a:r>
              <a:r>
                <a:rPr sz="1500" b="1" spc="-15" baseline="-25000" dirty="0" smtClean="0">
                  <a:latin typeface="Arial"/>
                  <a:cs typeface="Arial"/>
                </a:rPr>
                <a:t>0</a:t>
              </a:r>
              <a:r>
                <a:rPr sz="700" b="1" spc="0" dirty="0" smtClean="0">
                  <a:latin typeface="Arial"/>
                  <a:cs typeface="Arial"/>
                </a:rPr>
                <a:t>-1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1615" name="object 540"/>
            <p:cNvSpPr/>
            <p:nvPr/>
          </p:nvSpPr>
          <p:spPr>
            <a:xfrm>
              <a:off x="6537096" y="4203649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16" name="object 541"/>
            <p:cNvSpPr/>
            <p:nvPr/>
          </p:nvSpPr>
          <p:spPr>
            <a:xfrm>
              <a:off x="6537096" y="413673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17" name="object 542"/>
            <p:cNvSpPr/>
            <p:nvPr/>
          </p:nvSpPr>
          <p:spPr>
            <a:xfrm>
              <a:off x="6537096" y="408818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18" name="object 543"/>
            <p:cNvSpPr/>
            <p:nvPr/>
          </p:nvSpPr>
          <p:spPr>
            <a:xfrm>
              <a:off x="6537096" y="4051439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19" name="object 544"/>
            <p:cNvSpPr/>
            <p:nvPr/>
          </p:nvSpPr>
          <p:spPr>
            <a:xfrm>
              <a:off x="6537096" y="4021251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20" name="object 545"/>
            <p:cNvSpPr/>
            <p:nvPr/>
          </p:nvSpPr>
          <p:spPr>
            <a:xfrm>
              <a:off x="6537096" y="399501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21" name="object 546"/>
            <p:cNvSpPr/>
            <p:nvPr/>
          </p:nvSpPr>
          <p:spPr>
            <a:xfrm>
              <a:off x="6537096" y="397271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22" name="object 547"/>
            <p:cNvSpPr/>
            <p:nvPr/>
          </p:nvSpPr>
          <p:spPr>
            <a:xfrm>
              <a:off x="6537096" y="395302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38049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23" name="object 548"/>
            <p:cNvSpPr/>
            <p:nvPr/>
          </p:nvSpPr>
          <p:spPr>
            <a:xfrm>
              <a:off x="6537096" y="3935971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76098" y="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24" name="object 549"/>
            <p:cNvSpPr txBox="1"/>
            <p:nvPr/>
          </p:nvSpPr>
          <p:spPr>
            <a:xfrm>
              <a:off x="6424764" y="3864012"/>
              <a:ext cx="99060" cy="1651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000" b="1" spc="15" dirty="0" smtClean="0">
                  <a:latin typeface="Arial"/>
                  <a:cs typeface="Arial"/>
                </a:rPr>
                <a:t>1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625" name="object 550"/>
            <p:cNvSpPr/>
            <p:nvPr/>
          </p:nvSpPr>
          <p:spPr>
            <a:xfrm>
              <a:off x="9066872" y="3820502"/>
              <a:ext cx="0" cy="2416949"/>
            </a:xfrm>
            <a:custGeom>
              <a:avLst/>
              <a:gdLst/>
              <a:ahLst/>
              <a:cxnLst/>
              <a:rect l="l" t="t" r="r" b="b"/>
              <a:pathLst>
                <a:path h="2416949">
                  <a:moveTo>
                    <a:pt x="0" y="2416949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26" name="object 551"/>
            <p:cNvSpPr/>
            <p:nvPr/>
          </p:nvSpPr>
          <p:spPr>
            <a:xfrm>
              <a:off x="9028824" y="6121984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27" name="object 552"/>
            <p:cNvSpPr/>
            <p:nvPr/>
          </p:nvSpPr>
          <p:spPr>
            <a:xfrm>
              <a:off x="9028824" y="605374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28" name="object 553"/>
            <p:cNvSpPr/>
            <p:nvPr/>
          </p:nvSpPr>
          <p:spPr>
            <a:xfrm>
              <a:off x="9028824" y="6006515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29" name="object 554"/>
            <p:cNvSpPr/>
            <p:nvPr/>
          </p:nvSpPr>
          <p:spPr>
            <a:xfrm>
              <a:off x="9028824" y="5969774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0" name="object 555"/>
            <p:cNvSpPr/>
            <p:nvPr/>
          </p:nvSpPr>
          <p:spPr>
            <a:xfrm>
              <a:off x="9028824" y="593827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1" name="object 556"/>
            <p:cNvSpPr/>
            <p:nvPr/>
          </p:nvSpPr>
          <p:spPr>
            <a:xfrm>
              <a:off x="9028824" y="591334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2" name="object 557"/>
            <p:cNvSpPr/>
            <p:nvPr/>
          </p:nvSpPr>
          <p:spPr>
            <a:xfrm>
              <a:off x="9028824" y="589104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3" name="object 558"/>
            <p:cNvSpPr/>
            <p:nvPr/>
          </p:nvSpPr>
          <p:spPr>
            <a:xfrm>
              <a:off x="9028824" y="587136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4" name="object 559"/>
            <p:cNvSpPr/>
            <p:nvPr/>
          </p:nvSpPr>
          <p:spPr>
            <a:xfrm>
              <a:off x="8990774" y="5854306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0" y="0"/>
                  </a:moveTo>
                  <a:lnTo>
                    <a:pt x="76098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5" name="object 560"/>
            <p:cNvSpPr/>
            <p:nvPr/>
          </p:nvSpPr>
          <p:spPr>
            <a:xfrm>
              <a:off x="9028824" y="573883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6" name="object 561"/>
            <p:cNvSpPr/>
            <p:nvPr/>
          </p:nvSpPr>
          <p:spPr>
            <a:xfrm>
              <a:off x="9028824" y="567060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7" name="object 562"/>
            <p:cNvSpPr/>
            <p:nvPr/>
          </p:nvSpPr>
          <p:spPr>
            <a:xfrm>
              <a:off x="9028824" y="5623369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8" name="object 563"/>
            <p:cNvSpPr/>
            <p:nvPr/>
          </p:nvSpPr>
          <p:spPr>
            <a:xfrm>
              <a:off x="9028824" y="558532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39" name="object 564"/>
            <p:cNvSpPr/>
            <p:nvPr/>
          </p:nvSpPr>
          <p:spPr>
            <a:xfrm>
              <a:off x="9028824" y="555513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0" name="object 565"/>
            <p:cNvSpPr/>
            <p:nvPr/>
          </p:nvSpPr>
          <p:spPr>
            <a:xfrm>
              <a:off x="9028824" y="5530215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1" name="object 566"/>
            <p:cNvSpPr/>
            <p:nvPr/>
          </p:nvSpPr>
          <p:spPr>
            <a:xfrm>
              <a:off x="9028824" y="5507901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2" name="object 567"/>
            <p:cNvSpPr/>
            <p:nvPr/>
          </p:nvSpPr>
          <p:spPr>
            <a:xfrm>
              <a:off x="9028824" y="5488216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3" name="object 568"/>
            <p:cNvSpPr/>
            <p:nvPr/>
          </p:nvSpPr>
          <p:spPr>
            <a:xfrm>
              <a:off x="8990774" y="5469852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0" y="0"/>
                  </a:moveTo>
                  <a:lnTo>
                    <a:pt x="76098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4" name="object 569"/>
            <p:cNvSpPr/>
            <p:nvPr/>
          </p:nvSpPr>
          <p:spPr>
            <a:xfrm>
              <a:off x="9028824" y="535438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5" name="object 570"/>
            <p:cNvSpPr/>
            <p:nvPr/>
          </p:nvSpPr>
          <p:spPr>
            <a:xfrm>
              <a:off x="9028824" y="528746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6" name="object 571"/>
            <p:cNvSpPr/>
            <p:nvPr/>
          </p:nvSpPr>
          <p:spPr>
            <a:xfrm>
              <a:off x="9028824" y="5238915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7" name="object 572"/>
            <p:cNvSpPr/>
            <p:nvPr/>
          </p:nvSpPr>
          <p:spPr>
            <a:xfrm>
              <a:off x="9028824" y="520217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8" name="object 573"/>
            <p:cNvSpPr/>
            <p:nvPr/>
          </p:nvSpPr>
          <p:spPr>
            <a:xfrm>
              <a:off x="9028824" y="5171999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49" name="object 574"/>
            <p:cNvSpPr/>
            <p:nvPr/>
          </p:nvSpPr>
          <p:spPr>
            <a:xfrm>
              <a:off x="9028824" y="514574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0" name="object 575"/>
            <p:cNvSpPr/>
            <p:nvPr/>
          </p:nvSpPr>
          <p:spPr>
            <a:xfrm>
              <a:off x="9028824" y="5123446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1" name="object 576"/>
            <p:cNvSpPr/>
            <p:nvPr/>
          </p:nvSpPr>
          <p:spPr>
            <a:xfrm>
              <a:off x="9028824" y="5103761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2" name="object 577"/>
            <p:cNvSpPr/>
            <p:nvPr/>
          </p:nvSpPr>
          <p:spPr>
            <a:xfrm>
              <a:off x="8990774" y="5086705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0" y="0"/>
                  </a:moveTo>
                  <a:lnTo>
                    <a:pt x="76098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3" name="object 578"/>
            <p:cNvSpPr/>
            <p:nvPr/>
          </p:nvSpPr>
          <p:spPr>
            <a:xfrm>
              <a:off x="9028824" y="497123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4" name="object 579"/>
            <p:cNvSpPr/>
            <p:nvPr/>
          </p:nvSpPr>
          <p:spPr>
            <a:xfrm>
              <a:off x="9028824" y="490301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5" name="object 580"/>
            <p:cNvSpPr/>
            <p:nvPr/>
          </p:nvSpPr>
          <p:spPr>
            <a:xfrm>
              <a:off x="9028824" y="485576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6" name="object 581"/>
            <p:cNvSpPr/>
            <p:nvPr/>
          </p:nvSpPr>
          <p:spPr>
            <a:xfrm>
              <a:off x="9028824" y="481904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7" name="object 582"/>
            <p:cNvSpPr/>
            <p:nvPr/>
          </p:nvSpPr>
          <p:spPr>
            <a:xfrm>
              <a:off x="9028824" y="4787544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8" name="object 583"/>
            <p:cNvSpPr/>
            <p:nvPr/>
          </p:nvSpPr>
          <p:spPr>
            <a:xfrm>
              <a:off x="9028824" y="4762614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59" name="object 584"/>
            <p:cNvSpPr/>
            <p:nvPr/>
          </p:nvSpPr>
          <p:spPr>
            <a:xfrm>
              <a:off x="9028824" y="474030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0" name="object 585"/>
            <p:cNvSpPr/>
            <p:nvPr/>
          </p:nvSpPr>
          <p:spPr>
            <a:xfrm>
              <a:off x="9028824" y="472062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1" name="object 586"/>
            <p:cNvSpPr/>
            <p:nvPr/>
          </p:nvSpPr>
          <p:spPr>
            <a:xfrm>
              <a:off x="8990774" y="4703559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0" y="0"/>
                  </a:moveTo>
                  <a:lnTo>
                    <a:pt x="76098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2" name="object 587"/>
            <p:cNvSpPr/>
            <p:nvPr/>
          </p:nvSpPr>
          <p:spPr>
            <a:xfrm>
              <a:off x="9028824" y="458810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3" name="object 588"/>
            <p:cNvSpPr/>
            <p:nvPr/>
          </p:nvSpPr>
          <p:spPr>
            <a:xfrm>
              <a:off x="9028824" y="4519866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4" name="object 589"/>
            <p:cNvSpPr/>
            <p:nvPr/>
          </p:nvSpPr>
          <p:spPr>
            <a:xfrm>
              <a:off x="9028824" y="4472635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5" name="object 590"/>
            <p:cNvSpPr/>
            <p:nvPr/>
          </p:nvSpPr>
          <p:spPr>
            <a:xfrm>
              <a:off x="9028824" y="443457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6" name="object 591"/>
            <p:cNvSpPr/>
            <p:nvPr/>
          </p:nvSpPr>
          <p:spPr>
            <a:xfrm>
              <a:off x="9028824" y="4404398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7" name="object 592"/>
            <p:cNvSpPr/>
            <p:nvPr/>
          </p:nvSpPr>
          <p:spPr>
            <a:xfrm>
              <a:off x="9028824" y="437946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8" name="object 593"/>
            <p:cNvSpPr/>
            <p:nvPr/>
          </p:nvSpPr>
          <p:spPr>
            <a:xfrm>
              <a:off x="9028824" y="4357166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69" name="object 594"/>
            <p:cNvSpPr/>
            <p:nvPr/>
          </p:nvSpPr>
          <p:spPr>
            <a:xfrm>
              <a:off x="9028824" y="4337481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0" name="object 595"/>
            <p:cNvSpPr/>
            <p:nvPr/>
          </p:nvSpPr>
          <p:spPr>
            <a:xfrm>
              <a:off x="8990774" y="4319117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0" y="0"/>
                  </a:moveTo>
                  <a:lnTo>
                    <a:pt x="76098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1" name="object 596"/>
            <p:cNvSpPr/>
            <p:nvPr/>
          </p:nvSpPr>
          <p:spPr>
            <a:xfrm>
              <a:off x="9028824" y="4203649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2" name="object 597"/>
            <p:cNvSpPr/>
            <p:nvPr/>
          </p:nvSpPr>
          <p:spPr>
            <a:xfrm>
              <a:off x="9028824" y="413673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3" name="object 598"/>
            <p:cNvSpPr/>
            <p:nvPr/>
          </p:nvSpPr>
          <p:spPr>
            <a:xfrm>
              <a:off x="9028824" y="4088180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4" name="object 599"/>
            <p:cNvSpPr/>
            <p:nvPr/>
          </p:nvSpPr>
          <p:spPr>
            <a:xfrm>
              <a:off x="9028824" y="4051439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5" name="object 600"/>
            <p:cNvSpPr/>
            <p:nvPr/>
          </p:nvSpPr>
          <p:spPr>
            <a:xfrm>
              <a:off x="9028824" y="4021251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6" name="object 601"/>
            <p:cNvSpPr/>
            <p:nvPr/>
          </p:nvSpPr>
          <p:spPr>
            <a:xfrm>
              <a:off x="9028824" y="3995013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7" name="object 602"/>
            <p:cNvSpPr/>
            <p:nvPr/>
          </p:nvSpPr>
          <p:spPr>
            <a:xfrm>
              <a:off x="9028824" y="3972712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8" name="object 603"/>
            <p:cNvSpPr/>
            <p:nvPr/>
          </p:nvSpPr>
          <p:spPr>
            <a:xfrm>
              <a:off x="9028824" y="3953027"/>
              <a:ext cx="38049" cy="0"/>
            </a:xfrm>
            <a:custGeom>
              <a:avLst/>
              <a:gdLst/>
              <a:ahLst/>
              <a:cxnLst/>
              <a:rect l="l" t="t" r="r" b="b"/>
              <a:pathLst>
                <a:path w="38049">
                  <a:moveTo>
                    <a:pt x="0" y="0"/>
                  </a:moveTo>
                  <a:lnTo>
                    <a:pt x="38049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79" name="object 604"/>
            <p:cNvSpPr/>
            <p:nvPr/>
          </p:nvSpPr>
          <p:spPr>
            <a:xfrm>
              <a:off x="8990774" y="3935971"/>
              <a:ext cx="76098" cy="0"/>
            </a:xfrm>
            <a:custGeom>
              <a:avLst/>
              <a:gdLst/>
              <a:ahLst/>
              <a:cxnLst/>
              <a:rect l="l" t="t" r="r" b="b"/>
              <a:pathLst>
                <a:path w="76098">
                  <a:moveTo>
                    <a:pt x="0" y="0"/>
                  </a:moveTo>
                  <a:lnTo>
                    <a:pt x="76098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0" name="object 605"/>
            <p:cNvSpPr/>
            <p:nvPr/>
          </p:nvSpPr>
          <p:spPr>
            <a:xfrm>
              <a:off x="6622377" y="3966146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1" name="object 606"/>
            <p:cNvSpPr/>
            <p:nvPr/>
          </p:nvSpPr>
          <p:spPr>
            <a:xfrm>
              <a:off x="6729971" y="3966146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2" name="object 607"/>
            <p:cNvSpPr/>
            <p:nvPr/>
          </p:nvSpPr>
          <p:spPr>
            <a:xfrm>
              <a:off x="6682079" y="3941876"/>
              <a:ext cx="48552" cy="48552"/>
            </a:xfrm>
            <a:custGeom>
              <a:avLst/>
              <a:gdLst/>
              <a:ahLst/>
              <a:cxnLst/>
              <a:rect l="l" t="t" r="r" b="b"/>
              <a:pathLst>
                <a:path w="48552" h="48552">
                  <a:moveTo>
                    <a:pt x="24276" y="0"/>
                  </a:moveTo>
                  <a:lnTo>
                    <a:pt x="24276" y="48552"/>
                  </a:lnTo>
                </a:path>
              </a:pathLst>
            </a:custGeom>
            <a:ln w="49822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3" name="object 608"/>
            <p:cNvSpPr/>
            <p:nvPr/>
          </p:nvSpPr>
          <p:spPr>
            <a:xfrm>
              <a:off x="6790334" y="4271873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4" name="object 609"/>
            <p:cNvSpPr/>
            <p:nvPr/>
          </p:nvSpPr>
          <p:spPr>
            <a:xfrm>
              <a:off x="6899237" y="4271873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5" name="object 610"/>
            <p:cNvSpPr/>
            <p:nvPr/>
          </p:nvSpPr>
          <p:spPr>
            <a:xfrm>
              <a:off x="6850036" y="4247603"/>
              <a:ext cx="48552" cy="48539"/>
            </a:xfrm>
            <a:custGeom>
              <a:avLst/>
              <a:gdLst/>
              <a:ahLst/>
              <a:cxnLst/>
              <a:rect l="l" t="t" r="r" b="b"/>
              <a:pathLst>
                <a:path w="48552" h="48539">
                  <a:moveTo>
                    <a:pt x="24276" y="0"/>
                  </a:moveTo>
                  <a:lnTo>
                    <a:pt x="24276" y="48539"/>
                  </a:lnTo>
                </a:path>
              </a:pathLst>
            </a:custGeom>
            <a:ln w="49822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6" name="object 611"/>
            <p:cNvSpPr/>
            <p:nvPr/>
          </p:nvSpPr>
          <p:spPr>
            <a:xfrm>
              <a:off x="6959600" y="4552670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7" name="object 612"/>
            <p:cNvSpPr/>
            <p:nvPr/>
          </p:nvSpPr>
          <p:spPr>
            <a:xfrm>
              <a:off x="7067194" y="4552670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8" name="object 613"/>
            <p:cNvSpPr/>
            <p:nvPr/>
          </p:nvSpPr>
          <p:spPr>
            <a:xfrm>
              <a:off x="7019302" y="4528401"/>
              <a:ext cx="48539" cy="48539"/>
            </a:xfrm>
            <a:custGeom>
              <a:avLst/>
              <a:gdLst/>
              <a:ahLst/>
              <a:cxnLst/>
              <a:rect l="l" t="t" r="r" b="b"/>
              <a:pathLst>
                <a:path w="48539" h="48539">
                  <a:moveTo>
                    <a:pt x="24269" y="0"/>
                  </a:moveTo>
                  <a:lnTo>
                    <a:pt x="24269" y="48539"/>
                  </a:lnTo>
                </a:path>
              </a:pathLst>
            </a:custGeom>
            <a:ln w="49809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89" name="object 614"/>
            <p:cNvSpPr/>
            <p:nvPr/>
          </p:nvSpPr>
          <p:spPr>
            <a:xfrm>
              <a:off x="7127557" y="4779670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0" name="object 615"/>
            <p:cNvSpPr/>
            <p:nvPr/>
          </p:nvSpPr>
          <p:spPr>
            <a:xfrm>
              <a:off x="7236459" y="4779670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1" name="object 616"/>
            <p:cNvSpPr/>
            <p:nvPr/>
          </p:nvSpPr>
          <p:spPr>
            <a:xfrm>
              <a:off x="7187247" y="4755400"/>
              <a:ext cx="48552" cy="48539"/>
            </a:xfrm>
            <a:custGeom>
              <a:avLst/>
              <a:gdLst/>
              <a:ahLst/>
              <a:cxnLst/>
              <a:rect l="l" t="t" r="r" b="b"/>
              <a:pathLst>
                <a:path w="48552" h="48539">
                  <a:moveTo>
                    <a:pt x="24276" y="0"/>
                  </a:moveTo>
                  <a:lnTo>
                    <a:pt x="24276" y="48539"/>
                  </a:lnTo>
                </a:path>
              </a:pathLst>
            </a:custGeom>
            <a:ln w="49822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2" name="object 617"/>
            <p:cNvSpPr/>
            <p:nvPr/>
          </p:nvSpPr>
          <p:spPr>
            <a:xfrm>
              <a:off x="7296810" y="4992230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3" name="object 618"/>
            <p:cNvSpPr/>
            <p:nvPr/>
          </p:nvSpPr>
          <p:spPr>
            <a:xfrm>
              <a:off x="7404417" y="4992230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4" name="object 619"/>
            <p:cNvSpPr/>
            <p:nvPr/>
          </p:nvSpPr>
          <p:spPr>
            <a:xfrm>
              <a:off x="7356526" y="4967960"/>
              <a:ext cx="48539" cy="48552"/>
            </a:xfrm>
            <a:custGeom>
              <a:avLst/>
              <a:gdLst/>
              <a:ahLst/>
              <a:cxnLst/>
              <a:rect l="l" t="t" r="r" b="b"/>
              <a:pathLst>
                <a:path w="48539" h="48552">
                  <a:moveTo>
                    <a:pt x="24269" y="0"/>
                  </a:moveTo>
                  <a:lnTo>
                    <a:pt x="24269" y="48552"/>
                  </a:lnTo>
                </a:path>
              </a:pathLst>
            </a:custGeom>
            <a:ln w="49809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5" name="object 620"/>
            <p:cNvSpPr/>
            <p:nvPr/>
          </p:nvSpPr>
          <p:spPr>
            <a:xfrm>
              <a:off x="7464768" y="5177244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6" name="object 621"/>
            <p:cNvSpPr/>
            <p:nvPr/>
          </p:nvSpPr>
          <p:spPr>
            <a:xfrm>
              <a:off x="7573670" y="5177244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7" name="object 622"/>
            <p:cNvSpPr/>
            <p:nvPr/>
          </p:nvSpPr>
          <p:spPr>
            <a:xfrm>
              <a:off x="7525778" y="5152974"/>
              <a:ext cx="48552" cy="48539"/>
            </a:xfrm>
            <a:custGeom>
              <a:avLst/>
              <a:gdLst/>
              <a:ahLst/>
              <a:cxnLst/>
              <a:rect l="l" t="t" r="r" b="b"/>
              <a:pathLst>
                <a:path w="48552" h="48539">
                  <a:moveTo>
                    <a:pt x="24276" y="0"/>
                  </a:moveTo>
                  <a:lnTo>
                    <a:pt x="24276" y="48539"/>
                  </a:lnTo>
                </a:path>
              </a:pathLst>
            </a:custGeom>
            <a:ln w="49822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8" name="object 623"/>
            <p:cNvSpPr/>
            <p:nvPr/>
          </p:nvSpPr>
          <p:spPr>
            <a:xfrm>
              <a:off x="7634033" y="5374068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99" name="object 624"/>
            <p:cNvSpPr/>
            <p:nvPr/>
          </p:nvSpPr>
          <p:spPr>
            <a:xfrm>
              <a:off x="7741628" y="5374068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0" name="object 625"/>
            <p:cNvSpPr/>
            <p:nvPr/>
          </p:nvSpPr>
          <p:spPr>
            <a:xfrm>
              <a:off x="7693736" y="5349786"/>
              <a:ext cx="48552" cy="48552"/>
            </a:xfrm>
            <a:custGeom>
              <a:avLst/>
              <a:gdLst/>
              <a:ahLst/>
              <a:cxnLst/>
              <a:rect l="l" t="t" r="r" b="b"/>
              <a:pathLst>
                <a:path w="48552" h="48552">
                  <a:moveTo>
                    <a:pt x="24276" y="0"/>
                  </a:moveTo>
                  <a:lnTo>
                    <a:pt x="24276" y="48552"/>
                  </a:lnTo>
                </a:path>
              </a:pathLst>
            </a:custGeom>
            <a:ln w="49822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1" name="object 626"/>
            <p:cNvSpPr/>
            <p:nvPr/>
          </p:nvSpPr>
          <p:spPr>
            <a:xfrm>
              <a:off x="7887271" y="5704725"/>
              <a:ext cx="0" cy="30175"/>
            </a:xfrm>
            <a:custGeom>
              <a:avLst/>
              <a:gdLst/>
              <a:ahLst/>
              <a:cxnLst/>
              <a:rect l="l" t="t" r="r" b="b"/>
              <a:pathLst>
                <a:path h="30175">
                  <a:moveTo>
                    <a:pt x="0" y="30175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2" name="object 627"/>
            <p:cNvSpPr/>
            <p:nvPr/>
          </p:nvSpPr>
          <p:spPr>
            <a:xfrm>
              <a:off x="7887271" y="5639117"/>
              <a:ext cx="0" cy="17056"/>
            </a:xfrm>
            <a:custGeom>
              <a:avLst/>
              <a:gdLst/>
              <a:ahLst/>
              <a:cxnLst/>
              <a:rect l="l" t="t" r="r" b="b"/>
              <a:pathLst>
                <a:path h="17056">
                  <a:moveTo>
                    <a:pt x="0" y="17056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3" name="object 628"/>
            <p:cNvSpPr/>
            <p:nvPr/>
          </p:nvSpPr>
          <p:spPr>
            <a:xfrm>
              <a:off x="7801991" y="5679795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4" name="object 629"/>
            <p:cNvSpPr/>
            <p:nvPr/>
          </p:nvSpPr>
          <p:spPr>
            <a:xfrm>
              <a:off x="7910893" y="5679795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5" name="object 630"/>
            <p:cNvSpPr/>
            <p:nvPr/>
          </p:nvSpPr>
          <p:spPr>
            <a:xfrm>
              <a:off x="7863002" y="5655513"/>
              <a:ext cx="48552" cy="48552"/>
            </a:xfrm>
            <a:custGeom>
              <a:avLst/>
              <a:gdLst/>
              <a:ahLst/>
              <a:cxnLst/>
              <a:rect l="l" t="t" r="r" b="b"/>
              <a:pathLst>
                <a:path w="48552" h="48552">
                  <a:moveTo>
                    <a:pt x="24276" y="0"/>
                  </a:moveTo>
                  <a:lnTo>
                    <a:pt x="24276" y="48552"/>
                  </a:lnTo>
                </a:path>
              </a:pathLst>
            </a:custGeom>
            <a:ln w="49822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6" name="object 631"/>
            <p:cNvSpPr/>
            <p:nvPr/>
          </p:nvSpPr>
          <p:spPr>
            <a:xfrm>
              <a:off x="8055229" y="5660110"/>
              <a:ext cx="0" cy="22301"/>
            </a:xfrm>
            <a:custGeom>
              <a:avLst/>
              <a:gdLst/>
              <a:ahLst/>
              <a:cxnLst/>
              <a:rect l="l" t="t" r="r" b="b"/>
              <a:pathLst>
                <a:path h="22301">
                  <a:moveTo>
                    <a:pt x="0" y="2230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7" name="object 632"/>
            <p:cNvSpPr/>
            <p:nvPr/>
          </p:nvSpPr>
          <p:spPr>
            <a:xfrm>
              <a:off x="8055229" y="5599747"/>
              <a:ext cx="0" cy="11811"/>
            </a:xfrm>
            <a:custGeom>
              <a:avLst/>
              <a:gdLst/>
              <a:ahLst/>
              <a:cxnLst/>
              <a:rect l="l" t="t" r="r" b="b"/>
              <a:pathLst>
                <a:path h="11811">
                  <a:moveTo>
                    <a:pt x="0" y="11811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8" name="object 633"/>
            <p:cNvSpPr/>
            <p:nvPr/>
          </p:nvSpPr>
          <p:spPr>
            <a:xfrm>
              <a:off x="7971243" y="5635180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09" name="object 634"/>
            <p:cNvSpPr/>
            <p:nvPr/>
          </p:nvSpPr>
          <p:spPr>
            <a:xfrm>
              <a:off x="8078851" y="5635180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0" name="object 635"/>
            <p:cNvSpPr/>
            <p:nvPr/>
          </p:nvSpPr>
          <p:spPr>
            <a:xfrm>
              <a:off x="8030959" y="5610911"/>
              <a:ext cx="48539" cy="48539"/>
            </a:xfrm>
            <a:custGeom>
              <a:avLst/>
              <a:gdLst/>
              <a:ahLst/>
              <a:cxnLst/>
              <a:rect l="l" t="t" r="r" b="b"/>
              <a:pathLst>
                <a:path w="48539" h="48539">
                  <a:moveTo>
                    <a:pt x="24269" y="0"/>
                  </a:moveTo>
                  <a:lnTo>
                    <a:pt x="24269" y="48539"/>
                  </a:lnTo>
                </a:path>
              </a:pathLst>
            </a:custGeom>
            <a:ln w="49809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1" name="object 636"/>
            <p:cNvSpPr/>
            <p:nvPr/>
          </p:nvSpPr>
          <p:spPr>
            <a:xfrm>
              <a:off x="8224494" y="5992076"/>
              <a:ext cx="0" cy="91846"/>
            </a:xfrm>
            <a:custGeom>
              <a:avLst/>
              <a:gdLst/>
              <a:ahLst/>
              <a:cxnLst/>
              <a:rect l="l" t="t" r="r" b="b"/>
              <a:pathLst>
                <a:path h="91846">
                  <a:moveTo>
                    <a:pt x="0" y="91846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2" name="object 637"/>
            <p:cNvSpPr/>
            <p:nvPr/>
          </p:nvSpPr>
          <p:spPr>
            <a:xfrm>
              <a:off x="8139201" y="6107544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3" name="object 638"/>
            <p:cNvSpPr/>
            <p:nvPr/>
          </p:nvSpPr>
          <p:spPr>
            <a:xfrm>
              <a:off x="8248104" y="6107544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4" name="object 639"/>
            <p:cNvSpPr/>
            <p:nvPr/>
          </p:nvSpPr>
          <p:spPr>
            <a:xfrm>
              <a:off x="8200212" y="6083274"/>
              <a:ext cx="48552" cy="48539"/>
            </a:xfrm>
            <a:custGeom>
              <a:avLst/>
              <a:gdLst/>
              <a:ahLst/>
              <a:cxnLst/>
              <a:rect l="l" t="t" r="r" b="b"/>
              <a:pathLst>
                <a:path w="48552" h="48539">
                  <a:moveTo>
                    <a:pt x="24276" y="0"/>
                  </a:moveTo>
                  <a:lnTo>
                    <a:pt x="24276" y="48539"/>
                  </a:lnTo>
                </a:path>
              </a:pathLst>
            </a:custGeom>
            <a:ln w="49822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5" name="object 640"/>
            <p:cNvSpPr/>
            <p:nvPr/>
          </p:nvSpPr>
          <p:spPr>
            <a:xfrm>
              <a:off x="6622377" y="3967454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6" name="object 641"/>
            <p:cNvSpPr/>
            <p:nvPr/>
          </p:nvSpPr>
          <p:spPr>
            <a:xfrm>
              <a:off x="6729971" y="3967454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7" name="object 642"/>
            <p:cNvSpPr/>
            <p:nvPr/>
          </p:nvSpPr>
          <p:spPr>
            <a:xfrm>
              <a:off x="6682514" y="3945242"/>
              <a:ext cx="48117" cy="43066"/>
            </a:xfrm>
            <a:custGeom>
              <a:avLst/>
              <a:gdLst/>
              <a:ahLst/>
              <a:cxnLst/>
              <a:rect l="l" t="t" r="r" b="b"/>
              <a:pathLst>
                <a:path w="48117" h="43066">
                  <a:moveTo>
                    <a:pt x="48117" y="22212"/>
                  </a:moveTo>
                  <a:lnTo>
                    <a:pt x="44074" y="8799"/>
                  </a:lnTo>
                  <a:lnTo>
                    <a:pt x="33637" y="0"/>
                  </a:lnTo>
                  <a:lnTo>
                    <a:pt x="16288" y="1286"/>
                  </a:lnTo>
                  <a:lnTo>
                    <a:pt x="5151" y="7720"/>
                  </a:lnTo>
                  <a:lnTo>
                    <a:pt x="0" y="17699"/>
                  </a:lnTo>
                  <a:lnTo>
                    <a:pt x="3033" y="33182"/>
                  </a:lnTo>
                  <a:lnTo>
                    <a:pt x="11693" y="43066"/>
                  </a:lnTo>
                  <a:lnTo>
                    <a:pt x="29655" y="42868"/>
                  </a:lnTo>
                  <a:lnTo>
                    <a:pt x="41323" y="37571"/>
                  </a:lnTo>
                  <a:lnTo>
                    <a:pt x="47184" y="28682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8" name="object 643"/>
            <p:cNvSpPr/>
            <p:nvPr/>
          </p:nvSpPr>
          <p:spPr>
            <a:xfrm>
              <a:off x="6790334" y="4257446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19" name="object 644"/>
            <p:cNvSpPr/>
            <p:nvPr/>
          </p:nvSpPr>
          <p:spPr>
            <a:xfrm>
              <a:off x="6899237" y="4257446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0" name="object 645"/>
            <p:cNvSpPr/>
            <p:nvPr/>
          </p:nvSpPr>
          <p:spPr>
            <a:xfrm>
              <a:off x="6850474" y="4235227"/>
              <a:ext cx="48114" cy="43061"/>
            </a:xfrm>
            <a:custGeom>
              <a:avLst/>
              <a:gdLst/>
              <a:ahLst/>
              <a:cxnLst/>
              <a:rect l="l" t="t" r="r" b="b"/>
              <a:pathLst>
                <a:path w="48114" h="43061">
                  <a:moveTo>
                    <a:pt x="48114" y="22218"/>
                  </a:moveTo>
                  <a:lnTo>
                    <a:pt x="44075" y="8803"/>
                  </a:lnTo>
                  <a:lnTo>
                    <a:pt x="33643" y="0"/>
                  </a:lnTo>
                  <a:lnTo>
                    <a:pt x="16294" y="1281"/>
                  </a:lnTo>
                  <a:lnTo>
                    <a:pt x="5155" y="7710"/>
                  </a:lnTo>
                  <a:lnTo>
                    <a:pt x="0" y="17688"/>
                  </a:lnTo>
                  <a:lnTo>
                    <a:pt x="3031" y="33175"/>
                  </a:lnTo>
                  <a:lnTo>
                    <a:pt x="11688" y="43061"/>
                  </a:lnTo>
                  <a:lnTo>
                    <a:pt x="29653" y="42862"/>
                  </a:lnTo>
                  <a:lnTo>
                    <a:pt x="41322" y="37565"/>
                  </a:lnTo>
                  <a:lnTo>
                    <a:pt x="47182" y="28679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1" name="object 646"/>
            <p:cNvSpPr/>
            <p:nvPr/>
          </p:nvSpPr>
          <p:spPr>
            <a:xfrm>
              <a:off x="6959600" y="4595977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2" name="object 647"/>
            <p:cNvSpPr/>
            <p:nvPr/>
          </p:nvSpPr>
          <p:spPr>
            <a:xfrm>
              <a:off x="7067194" y="4595977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3" name="object 648"/>
            <p:cNvSpPr/>
            <p:nvPr/>
          </p:nvSpPr>
          <p:spPr>
            <a:xfrm>
              <a:off x="7019738" y="4573755"/>
              <a:ext cx="48103" cy="43066"/>
            </a:xfrm>
            <a:custGeom>
              <a:avLst/>
              <a:gdLst/>
              <a:ahLst/>
              <a:cxnLst/>
              <a:rect l="l" t="t" r="r" b="b"/>
              <a:pathLst>
                <a:path w="48103" h="43066">
                  <a:moveTo>
                    <a:pt x="48103" y="22221"/>
                  </a:moveTo>
                  <a:lnTo>
                    <a:pt x="44065" y="8802"/>
                  </a:lnTo>
                  <a:lnTo>
                    <a:pt x="33635" y="0"/>
                  </a:lnTo>
                  <a:lnTo>
                    <a:pt x="16290" y="1284"/>
                  </a:lnTo>
                  <a:lnTo>
                    <a:pt x="5153" y="7716"/>
                  </a:lnTo>
                  <a:lnTo>
                    <a:pt x="0" y="17697"/>
                  </a:lnTo>
                  <a:lnTo>
                    <a:pt x="3033" y="33182"/>
                  </a:lnTo>
                  <a:lnTo>
                    <a:pt x="11693" y="43066"/>
                  </a:lnTo>
                  <a:lnTo>
                    <a:pt x="29658" y="42865"/>
                  </a:lnTo>
                  <a:lnTo>
                    <a:pt x="41322" y="37563"/>
                  </a:lnTo>
                  <a:lnTo>
                    <a:pt x="47175" y="28673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4" name="object 649"/>
            <p:cNvSpPr/>
            <p:nvPr/>
          </p:nvSpPr>
          <p:spPr>
            <a:xfrm>
              <a:off x="7127557" y="4829530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5" name="object 650"/>
            <p:cNvSpPr/>
            <p:nvPr/>
          </p:nvSpPr>
          <p:spPr>
            <a:xfrm>
              <a:off x="7236459" y="4829530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6" name="object 651"/>
            <p:cNvSpPr/>
            <p:nvPr/>
          </p:nvSpPr>
          <p:spPr>
            <a:xfrm>
              <a:off x="7187685" y="4807310"/>
              <a:ext cx="48114" cy="43063"/>
            </a:xfrm>
            <a:custGeom>
              <a:avLst/>
              <a:gdLst/>
              <a:ahLst/>
              <a:cxnLst/>
              <a:rect l="l" t="t" r="r" b="b"/>
              <a:pathLst>
                <a:path w="48114" h="43063">
                  <a:moveTo>
                    <a:pt x="48114" y="22219"/>
                  </a:moveTo>
                  <a:lnTo>
                    <a:pt x="44074" y="8806"/>
                  </a:lnTo>
                  <a:lnTo>
                    <a:pt x="33642" y="0"/>
                  </a:lnTo>
                  <a:lnTo>
                    <a:pt x="16294" y="1284"/>
                  </a:lnTo>
                  <a:lnTo>
                    <a:pt x="5155" y="7717"/>
                  </a:lnTo>
                  <a:lnTo>
                    <a:pt x="0" y="17694"/>
                  </a:lnTo>
                  <a:lnTo>
                    <a:pt x="3031" y="33181"/>
                  </a:lnTo>
                  <a:lnTo>
                    <a:pt x="11690" y="43063"/>
                  </a:lnTo>
                  <a:lnTo>
                    <a:pt x="29655" y="42865"/>
                  </a:lnTo>
                  <a:lnTo>
                    <a:pt x="41323" y="37571"/>
                  </a:lnTo>
                  <a:lnTo>
                    <a:pt x="47183" y="28683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7" name="object 652"/>
            <p:cNvSpPr/>
            <p:nvPr/>
          </p:nvSpPr>
          <p:spPr>
            <a:xfrm>
              <a:off x="7296810" y="5004041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8" name="object 653"/>
            <p:cNvSpPr/>
            <p:nvPr/>
          </p:nvSpPr>
          <p:spPr>
            <a:xfrm>
              <a:off x="7404417" y="5004041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29" name="object 654"/>
            <p:cNvSpPr/>
            <p:nvPr/>
          </p:nvSpPr>
          <p:spPr>
            <a:xfrm>
              <a:off x="7356958" y="4981829"/>
              <a:ext cx="48106" cy="43066"/>
            </a:xfrm>
            <a:custGeom>
              <a:avLst/>
              <a:gdLst/>
              <a:ahLst/>
              <a:cxnLst/>
              <a:rect l="l" t="t" r="r" b="b"/>
              <a:pathLst>
                <a:path w="48106" h="43066">
                  <a:moveTo>
                    <a:pt x="48106" y="22212"/>
                  </a:moveTo>
                  <a:lnTo>
                    <a:pt x="44064" y="8799"/>
                  </a:lnTo>
                  <a:lnTo>
                    <a:pt x="33627" y="0"/>
                  </a:lnTo>
                  <a:lnTo>
                    <a:pt x="16277" y="1287"/>
                  </a:lnTo>
                  <a:lnTo>
                    <a:pt x="5144" y="7724"/>
                  </a:lnTo>
                  <a:lnTo>
                    <a:pt x="0" y="17707"/>
                  </a:lnTo>
                  <a:lnTo>
                    <a:pt x="3035" y="33189"/>
                  </a:lnTo>
                  <a:lnTo>
                    <a:pt x="11700" y="43066"/>
                  </a:lnTo>
                  <a:lnTo>
                    <a:pt x="29661" y="42860"/>
                  </a:lnTo>
                  <a:lnTo>
                    <a:pt x="41325" y="37557"/>
                  </a:lnTo>
                  <a:lnTo>
                    <a:pt x="47179" y="28662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0" name="object 655"/>
            <p:cNvSpPr/>
            <p:nvPr/>
          </p:nvSpPr>
          <p:spPr>
            <a:xfrm>
              <a:off x="7464768" y="5179872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1" name="object 656"/>
            <p:cNvSpPr/>
            <p:nvPr/>
          </p:nvSpPr>
          <p:spPr>
            <a:xfrm>
              <a:off x="7573670" y="5179872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2" name="object 657"/>
            <p:cNvSpPr/>
            <p:nvPr/>
          </p:nvSpPr>
          <p:spPr>
            <a:xfrm>
              <a:off x="7526215" y="5157651"/>
              <a:ext cx="48114" cy="43061"/>
            </a:xfrm>
            <a:custGeom>
              <a:avLst/>
              <a:gdLst/>
              <a:ahLst/>
              <a:cxnLst/>
              <a:rect l="l" t="t" r="r" b="b"/>
              <a:pathLst>
                <a:path w="48114" h="43061">
                  <a:moveTo>
                    <a:pt x="48114" y="22221"/>
                  </a:moveTo>
                  <a:lnTo>
                    <a:pt x="44074" y="8802"/>
                  </a:lnTo>
                  <a:lnTo>
                    <a:pt x="33642" y="0"/>
                  </a:lnTo>
                  <a:lnTo>
                    <a:pt x="16293" y="1283"/>
                  </a:lnTo>
                  <a:lnTo>
                    <a:pt x="5154" y="7714"/>
                  </a:lnTo>
                  <a:lnTo>
                    <a:pt x="0" y="17693"/>
                  </a:lnTo>
                  <a:lnTo>
                    <a:pt x="3031" y="33176"/>
                  </a:lnTo>
                  <a:lnTo>
                    <a:pt x="11689" y="43061"/>
                  </a:lnTo>
                  <a:lnTo>
                    <a:pt x="29654" y="42864"/>
                  </a:lnTo>
                  <a:lnTo>
                    <a:pt x="41322" y="37568"/>
                  </a:lnTo>
                  <a:lnTo>
                    <a:pt x="47182" y="28683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3" name="object 658"/>
            <p:cNvSpPr/>
            <p:nvPr/>
          </p:nvSpPr>
          <p:spPr>
            <a:xfrm>
              <a:off x="7634033" y="5303202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4" name="object 659"/>
            <p:cNvSpPr/>
            <p:nvPr/>
          </p:nvSpPr>
          <p:spPr>
            <a:xfrm>
              <a:off x="7741628" y="5303202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5" name="object 660"/>
            <p:cNvSpPr/>
            <p:nvPr/>
          </p:nvSpPr>
          <p:spPr>
            <a:xfrm>
              <a:off x="7694171" y="5280993"/>
              <a:ext cx="48116" cy="43065"/>
            </a:xfrm>
            <a:custGeom>
              <a:avLst/>
              <a:gdLst/>
              <a:ahLst/>
              <a:cxnLst/>
              <a:rect l="l" t="t" r="r" b="b"/>
              <a:pathLst>
                <a:path w="48116" h="43065">
                  <a:moveTo>
                    <a:pt x="48116" y="22209"/>
                  </a:moveTo>
                  <a:lnTo>
                    <a:pt x="44075" y="8799"/>
                  </a:lnTo>
                  <a:lnTo>
                    <a:pt x="33639" y="0"/>
                  </a:lnTo>
                  <a:lnTo>
                    <a:pt x="16289" y="1284"/>
                  </a:lnTo>
                  <a:lnTo>
                    <a:pt x="5151" y="7716"/>
                  </a:lnTo>
                  <a:lnTo>
                    <a:pt x="0" y="17694"/>
                  </a:lnTo>
                  <a:lnTo>
                    <a:pt x="3033" y="33180"/>
                  </a:lnTo>
                  <a:lnTo>
                    <a:pt x="11692" y="43065"/>
                  </a:lnTo>
                  <a:lnTo>
                    <a:pt x="29655" y="42866"/>
                  </a:lnTo>
                  <a:lnTo>
                    <a:pt x="41322" y="37568"/>
                  </a:lnTo>
                  <a:lnTo>
                    <a:pt x="47184" y="28679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6" name="object 661"/>
            <p:cNvSpPr/>
            <p:nvPr/>
          </p:nvSpPr>
          <p:spPr>
            <a:xfrm>
              <a:off x="7801991" y="5463285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7" name="object 662"/>
            <p:cNvSpPr/>
            <p:nvPr/>
          </p:nvSpPr>
          <p:spPr>
            <a:xfrm>
              <a:off x="7910893" y="5463285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8" name="object 663"/>
            <p:cNvSpPr/>
            <p:nvPr/>
          </p:nvSpPr>
          <p:spPr>
            <a:xfrm>
              <a:off x="7863437" y="5441076"/>
              <a:ext cx="48116" cy="43065"/>
            </a:xfrm>
            <a:custGeom>
              <a:avLst/>
              <a:gdLst/>
              <a:ahLst/>
              <a:cxnLst/>
              <a:rect l="l" t="t" r="r" b="b"/>
              <a:pathLst>
                <a:path w="48116" h="43065">
                  <a:moveTo>
                    <a:pt x="48116" y="22209"/>
                  </a:moveTo>
                  <a:lnTo>
                    <a:pt x="44075" y="8799"/>
                  </a:lnTo>
                  <a:lnTo>
                    <a:pt x="33639" y="0"/>
                  </a:lnTo>
                  <a:lnTo>
                    <a:pt x="16289" y="1284"/>
                  </a:lnTo>
                  <a:lnTo>
                    <a:pt x="5151" y="7716"/>
                  </a:lnTo>
                  <a:lnTo>
                    <a:pt x="0" y="17694"/>
                  </a:lnTo>
                  <a:lnTo>
                    <a:pt x="3033" y="33180"/>
                  </a:lnTo>
                  <a:lnTo>
                    <a:pt x="11692" y="43065"/>
                  </a:lnTo>
                  <a:lnTo>
                    <a:pt x="29655" y="42866"/>
                  </a:lnTo>
                  <a:lnTo>
                    <a:pt x="41322" y="37568"/>
                  </a:lnTo>
                  <a:lnTo>
                    <a:pt x="47184" y="28679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39" name="object 664"/>
            <p:cNvSpPr/>
            <p:nvPr/>
          </p:nvSpPr>
          <p:spPr>
            <a:xfrm>
              <a:off x="7971243" y="5486908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0" name="object 665"/>
            <p:cNvSpPr/>
            <p:nvPr/>
          </p:nvSpPr>
          <p:spPr>
            <a:xfrm>
              <a:off x="8078851" y="5486908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1" name="object 666"/>
            <p:cNvSpPr/>
            <p:nvPr/>
          </p:nvSpPr>
          <p:spPr>
            <a:xfrm>
              <a:off x="8031391" y="5464693"/>
              <a:ext cx="48106" cy="43064"/>
            </a:xfrm>
            <a:custGeom>
              <a:avLst/>
              <a:gdLst/>
              <a:ahLst/>
              <a:cxnLst/>
              <a:rect l="l" t="t" r="r" b="b"/>
              <a:pathLst>
                <a:path w="48106" h="43064">
                  <a:moveTo>
                    <a:pt x="48106" y="22214"/>
                  </a:moveTo>
                  <a:lnTo>
                    <a:pt x="44064" y="8796"/>
                  </a:lnTo>
                  <a:lnTo>
                    <a:pt x="33627" y="0"/>
                  </a:lnTo>
                  <a:lnTo>
                    <a:pt x="16277" y="1286"/>
                  </a:lnTo>
                  <a:lnTo>
                    <a:pt x="5144" y="7721"/>
                  </a:lnTo>
                  <a:lnTo>
                    <a:pt x="0" y="17706"/>
                  </a:lnTo>
                  <a:lnTo>
                    <a:pt x="3035" y="33184"/>
                  </a:lnTo>
                  <a:lnTo>
                    <a:pt x="11699" y="43064"/>
                  </a:lnTo>
                  <a:lnTo>
                    <a:pt x="29659" y="42859"/>
                  </a:lnTo>
                  <a:lnTo>
                    <a:pt x="41323" y="37554"/>
                  </a:lnTo>
                  <a:lnTo>
                    <a:pt x="47179" y="28661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2" name="object 667"/>
            <p:cNvSpPr/>
            <p:nvPr/>
          </p:nvSpPr>
          <p:spPr>
            <a:xfrm>
              <a:off x="8224494" y="5728335"/>
              <a:ext cx="0" cy="23622"/>
            </a:xfrm>
            <a:custGeom>
              <a:avLst/>
              <a:gdLst/>
              <a:ahLst/>
              <a:cxnLst/>
              <a:rect l="l" t="t" r="r" b="b"/>
              <a:pathLst>
                <a:path h="23622">
                  <a:moveTo>
                    <a:pt x="0" y="23622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3" name="object 668"/>
            <p:cNvSpPr/>
            <p:nvPr/>
          </p:nvSpPr>
          <p:spPr>
            <a:xfrm>
              <a:off x="8224494" y="5667984"/>
              <a:ext cx="0" cy="13119"/>
            </a:xfrm>
            <a:custGeom>
              <a:avLst/>
              <a:gdLst/>
              <a:ahLst/>
              <a:cxnLst/>
              <a:rect l="l" t="t" r="r" b="b"/>
              <a:pathLst>
                <a:path h="13119">
                  <a:moveTo>
                    <a:pt x="0" y="13119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4" name="object 669"/>
            <p:cNvSpPr/>
            <p:nvPr/>
          </p:nvSpPr>
          <p:spPr>
            <a:xfrm>
              <a:off x="8139201" y="5704725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5" name="object 670"/>
            <p:cNvSpPr/>
            <p:nvPr/>
          </p:nvSpPr>
          <p:spPr>
            <a:xfrm>
              <a:off x="8248104" y="5704725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6" name="object 671"/>
            <p:cNvSpPr/>
            <p:nvPr/>
          </p:nvSpPr>
          <p:spPr>
            <a:xfrm>
              <a:off x="8200649" y="5682503"/>
              <a:ext cx="48114" cy="43061"/>
            </a:xfrm>
            <a:custGeom>
              <a:avLst/>
              <a:gdLst/>
              <a:ahLst/>
              <a:cxnLst/>
              <a:rect l="l" t="t" r="r" b="b"/>
              <a:pathLst>
                <a:path w="48114" h="43061">
                  <a:moveTo>
                    <a:pt x="48114" y="22221"/>
                  </a:moveTo>
                  <a:lnTo>
                    <a:pt x="44074" y="8802"/>
                  </a:lnTo>
                  <a:lnTo>
                    <a:pt x="33642" y="0"/>
                  </a:lnTo>
                  <a:lnTo>
                    <a:pt x="16293" y="1283"/>
                  </a:lnTo>
                  <a:lnTo>
                    <a:pt x="5154" y="7714"/>
                  </a:lnTo>
                  <a:lnTo>
                    <a:pt x="0" y="17693"/>
                  </a:lnTo>
                  <a:lnTo>
                    <a:pt x="3031" y="33176"/>
                  </a:lnTo>
                  <a:lnTo>
                    <a:pt x="11689" y="43061"/>
                  </a:lnTo>
                  <a:lnTo>
                    <a:pt x="29654" y="42864"/>
                  </a:lnTo>
                  <a:lnTo>
                    <a:pt x="41322" y="37568"/>
                  </a:lnTo>
                  <a:lnTo>
                    <a:pt x="47182" y="28683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7" name="object 672"/>
            <p:cNvSpPr/>
            <p:nvPr/>
          </p:nvSpPr>
          <p:spPr>
            <a:xfrm>
              <a:off x="8392439" y="5738838"/>
              <a:ext cx="0" cy="26238"/>
            </a:xfrm>
            <a:custGeom>
              <a:avLst/>
              <a:gdLst/>
              <a:ahLst/>
              <a:cxnLst/>
              <a:rect l="l" t="t" r="r" b="b"/>
              <a:pathLst>
                <a:path h="26238">
                  <a:moveTo>
                    <a:pt x="0" y="26238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8" name="object 673"/>
            <p:cNvSpPr/>
            <p:nvPr/>
          </p:nvSpPr>
          <p:spPr>
            <a:xfrm>
              <a:off x="8392439" y="5677166"/>
              <a:ext cx="0" cy="14427"/>
            </a:xfrm>
            <a:custGeom>
              <a:avLst/>
              <a:gdLst/>
              <a:ahLst/>
              <a:cxnLst/>
              <a:rect l="l" t="t" r="r" b="b"/>
              <a:pathLst>
                <a:path h="14427">
                  <a:moveTo>
                    <a:pt x="0" y="14427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49" name="object 674"/>
            <p:cNvSpPr/>
            <p:nvPr/>
          </p:nvSpPr>
          <p:spPr>
            <a:xfrm>
              <a:off x="8308467" y="5715215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0" name="object 675"/>
            <p:cNvSpPr/>
            <p:nvPr/>
          </p:nvSpPr>
          <p:spPr>
            <a:xfrm>
              <a:off x="8416061" y="5715215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1" name="object 676"/>
            <p:cNvSpPr/>
            <p:nvPr/>
          </p:nvSpPr>
          <p:spPr>
            <a:xfrm>
              <a:off x="8368605" y="5693006"/>
              <a:ext cx="48116" cy="43065"/>
            </a:xfrm>
            <a:custGeom>
              <a:avLst/>
              <a:gdLst/>
              <a:ahLst/>
              <a:cxnLst/>
              <a:rect l="l" t="t" r="r" b="b"/>
              <a:pathLst>
                <a:path w="48116" h="43065">
                  <a:moveTo>
                    <a:pt x="48116" y="22209"/>
                  </a:moveTo>
                  <a:lnTo>
                    <a:pt x="44075" y="8799"/>
                  </a:lnTo>
                  <a:lnTo>
                    <a:pt x="33639" y="0"/>
                  </a:lnTo>
                  <a:lnTo>
                    <a:pt x="16289" y="1284"/>
                  </a:lnTo>
                  <a:lnTo>
                    <a:pt x="5151" y="7716"/>
                  </a:lnTo>
                  <a:lnTo>
                    <a:pt x="0" y="17694"/>
                  </a:lnTo>
                  <a:lnTo>
                    <a:pt x="3033" y="33180"/>
                  </a:lnTo>
                  <a:lnTo>
                    <a:pt x="11692" y="43065"/>
                  </a:lnTo>
                  <a:lnTo>
                    <a:pt x="29655" y="42866"/>
                  </a:lnTo>
                  <a:lnTo>
                    <a:pt x="41322" y="37568"/>
                  </a:lnTo>
                  <a:lnTo>
                    <a:pt x="47184" y="28679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2" name="object 677"/>
            <p:cNvSpPr/>
            <p:nvPr/>
          </p:nvSpPr>
          <p:spPr>
            <a:xfrm>
              <a:off x="8561705" y="5824131"/>
              <a:ext cx="0" cy="43294"/>
            </a:xfrm>
            <a:custGeom>
              <a:avLst/>
              <a:gdLst/>
              <a:ahLst/>
              <a:cxnLst/>
              <a:rect l="l" t="t" r="r" b="b"/>
              <a:pathLst>
                <a:path h="43294">
                  <a:moveTo>
                    <a:pt x="0" y="43294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3" name="object 678"/>
            <p:cNvSpPr/>
            <p:nvPr/>
          </p:nvSpPr>
          <p:spPr>
            <a:xfrm>
              <a:off x="8561705" y="5751957"/>
              <a:ext cx="0" cy="24930"/>
            </a:xfrm>
            <a:custGeom>
              <a:avLst/>
              <a:gdLst/>
              <a:ahLst/>
              <a:cxnLst/>
              <a:rect l="l" t="t" r="r" b="b"/>
              <a:pathLst>
                <a:path h="24930">
                  <a:moveTo>
                    <a:pt x="0" y="24930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4" name="object 679"/>
            <p:cNvSpPr/>
            <p:nvPr/>
          </p:nvSpPr>
          <p:spPr>
            <a:xfrm>
              <a:off x="8476424" y="5800509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5" name="object 680"/>
            <p:cNvSpPr/>
            <p:nvPr/>
          </p:nvSpPr>
          <p:spPr>
            <a:xfrm>
              <a:off x="8585327" y="5800509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6" name="object 681"/>
            <p:cNvSpPr/>
            <p:nvPr/>
          </p:nvSpPr>
          <p:spPr>
            <a:xfrm>
              <a:off x="8537872" y="5778290"/>
              <a:ext cx="48114" cy="43061"/>
            </a:xfrm>
            <a:custGeom>
              <a:avLst/>
              <a:gdLst/>
              <a:ahLst/>
              <a:cxnLst/>
              <a:rect l="l" t="t" r="r" b="b"/>
              <a:pathLst>
                <a:path w="48114" h="43061">
                  <a:moveTo>
                    <a:pt x="48114" y="22218"/>
                  </a:moveTo>
                  <a:lnTo>
                    <a:pt x="44075" y="8803"/>
                  </a:lnTo>
                  <a:lnTo>
                    <a:pt x="33643" y="0"/>
                  </a:lnTo>
                  <a:lnTo>
                    <a:pt x="16294" y="1281"/>
                  </a:lnTo>
                  <a:lnTo>
                    <a:pt x="5155" y="7710"/>
                  </a:lnTo>
                  <a:lnTo>
                    <a:pt x="0" y="17688"/>
                  </a:lnTo>
                  <a:lnTo>
                    <a:pt x="3031" y="33175"/>
                  </a:lnTo>
                  <a:lnTo>
                    <a:pt x="11688" y="43061"/>
                  </a:lnTo>
                  <a:lnTo>
                    <a:pt x="29653" y="42862"/>
                  </a:lnTo>
                  <a:lnTo>
                    <a:pt x="41322" y="37565"/>
                  </a:lnTo>
                  <a:lnTo>
                    <a:pt x="47182" y="28679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7" name="object 682"/>
            <p:cNvSpPr/>
            <p:nvPr/>
          </p:nvSpPr>
          <p:spPr>
            <a:xfrm>
              <a:off x="8729662" y="5892355"/>
              <a:ext cx="0" cy="62979"/>
            </a:xfrm>
            <a:custGeom>
              <a:avLst/>
              <a:gdLst/>
              <a:ahLst/>
              <a:cxnLst/>
              <a:rect l="l" t="t" r="r" b="b"/>
              <a:pathLst>
                <a:path h="62979">
                  <a:moveTo>
                    <a:pt x="0" y="62979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8" name="object 683"/>
            <p:cNvSpPr/>
            <p:nvPr/>
          </p:nvSpPr>
          <p:spPr>
            <a:xfrm>
              <a:off x="8729662" y="5810999"/>
              <a:ext cx="0" cy="32804"/>
            </a:xfrm>
            <a:custGeom>
              <a:avLst/>
              <a:gdLst/>
              <a:ahLst/>
              <a:cxnLst/>
              <a:rect l="l" t="t" r="r" b="b"/>
              <a:pathLst>
                <a:path h="32804">
                  <a:moveTo>
                    <a:pt x="0" y="32804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59" name="object 684"/>
            <p:cNvSpPr/>
            <p:nvPr/>
          </p:nvSpPr>
          <p:spPr>
            <a:xfrm>
              <a:off x="8645677" y="5867425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60" name="object 685"/>
            <p:cNvSpPr/>
            <p:nvPr/>
          </p:nvSpPr>
          <p:spPr>
            <a:xfrm>
              <a:off x="8753284" y="5867425"/>
              <a:ext cx="60350" cy="0"/>
            </a:xfrm>
            <a:custGeom>
              <a:avLst/>
              <a:gdLst/>
              <a:ahLst/>
              <a:cxnLst/>
              <a:rect l="l" t="t" r="r" b="b"/>
              <a:pathLst>
                <a:path w="60350">
                  <a:moveTo>
                    <a:pt x="0" y="0"/>
                  </a:moveTo>
                  <a:lnTo>
                    <a:pt x="6035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61" name="object 686"/>
            <p:cNvSpPr/>
            <p:nvPr/>
          </p:nvSpPr>
          <p:spPr>
            <a:xfrm>
              <a:off x="8705825" y="5845211"/>
              <a:ext cx="48106" cy="43064"/>
            </a:xfrm>
            <a:custGeom>
              <a:avLst/>
              <a:gdLst/>
              <a:ahLst/>
              <a:cxnLst/>
              <a:rect l="l" t="t" r="r" b="b"/>
              <a:pathLst>
                <a:path w="48106" h="43064">
                  <a:moveTo>
                    <a:pt x="48106" y="22214"/>
                  </a:moveTo>
                  <a:lnTo>
                    <a:pt x="44063" y="8796"/>
                  </a:lnTo>
                  <a:lnTo>
                    <a:pt x="33626" y="0"/>
                  </a:lnTo>
                  <a:lnTo>
                    <a:pt x="16282" y="1286"/>
                  </a:lnTo>
                  <a:lnTo>
                    <a:pt x="5147" y="7721"/>
                  </a:lnTo>
                  <a:lnTo>
                    <a:pt x="0" y="17706"/>
                  </a:lnTo>
                  <a:lnTo>
                    <a:pt x="3038" y="33184"/>
                  </a:lnTo>
                  <a:lnTo>
                    <a:pt x="11704" y="43064"/>
                  </a:lnTo>
                  <a:lnTo>
                    <a:pt x="29662" y="42859"/>
                  </a:lnTo>
                  <a:lnTo>
                    <a:pt x="41325" y="37553"/>
                  </a:lnTo>
                  <a:lnTo>
                    <a:pt x="47179" y="28658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62" name="object 687"/>
            <p:cNvSpPr/>
            <p:nvPr/>
          </p:nvSpPr>
          <p:spPr>
            <a:xfrm>
              <a:off x="8898928" y="6190208"/>
              <a:ext cx="0" cy="47244"/>
            </a:xfrm>
            <a:custGeom>
              <a:avLst/>
              <a:gdLst/>
              <a:ahLst/>
              <a:cxnLst/>
              <a:rect l="l" t="t" r="r" b="b"/>
              <a:pathLst>
                <a:path h="47244">
                  <a:moveTo>
                    <a:pt x="0" y="47244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63" name="object 688"/>
            <p:cNvSpPr/>
            <p:nvPr/>
          </p:nvSpPr>
          <p:spPr>
            <a:xfrm>
              <a:off x="8898928" y="6051118"/>
              <a:ext cx="0" cy="91846"/>
            </a:xfrm>
            <a:custGeom>
              <a:avLst/>
              <a:gdLst/>
              <a:ahLst/>
              <a:cxnLst/>
              <a:rect l="l" t="t" r="r" b="b"/>
              <a:pathLst>
                <a:path h="91846">
                  <a:moveTo>
                    <a:pt x="0" y="91846"/>
                  </a:moveTo>
                  <a:lnTo>
                    <a:pt x="0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64" name="object 689"/>
            <p:cNvSpPr/>
            <p:nvPr/>
          </p:nvSpPr>
          <p:spPr>
            <a:xfrm>
              <a:off x="8813634" y="6166586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65" name="object 690"/>
            <p:cNvSpPr/>
            <p:nvPr/>
          </p:nvSpPr>
          <p:spPr>
            <a:xfrm>
              <a:off x="8922537" y="6166586"/>
              <a:ext cx="60363" cy="0"/>
            </a:xfrm>
            <a:custGeom>
              <a:avLst/>
              <a:gdLst/>
              <a:ahLst/>
              <a:cxnLst/>
              <a:rect l="l" t="t" r="r" b="b"/>
              <a:pathLst>
                <a:path w="60363">
                  <a:moveTo>
                    <a:pt x="0" y="0"/>
                  </a:moveTo>
                  <a:lnTo>
                    <a:pt x="60363" y="0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66" name="object 691"/>
            <p:cNvSpPr/>
            <p:nvPr/>
          </p:nvSpPr>
          <p:spPr>
            <a:xfrm>
              <a:off x="8875080" y="6144374"/>
              <a:ext cx="48117" cy="43066"/>
            </a:xfrm>
            <a:custGeom>
              <a:avLst/>
              <a:gdLst/>
              <a:ahLst/>
              <a:cxnLst/>
              <a:rect l="l" t="t" r="r" b="b"/>
              <a:pathLst>
                <a:path w="48117" h="43066">
                  <a:moveTo>
                    <a:pt x="48117" y="22212"/>
                  </a:moveTo>
                  <a:lnTo>
                    <a:pt x="44074" y="8799"/>
                  </a:lnTo>
                  <a:lnTo>
                    <a:pt x="33637" y="0"/>
                  </a:lnTo>
                  <a:lnTo>
                    <a:pt x="16288" y="1286"/>
                  </a:lnTo>
                  <a:lnTo>
                    <a:pt x="5151" y="7720"/>
                  </a:lnTo>
                  <a:lnTo>
                    <a:pt x="0" y="17699"/>
                  </a:lnTo>
                  <a:lnTo>
                    <a:pt x="3033" y="33182"/>
                  </a:lnTo>
                  <a:lnTo>
                    <a:pt x="11693" y="43066"/>
                  </a:lnTo>
                  <a:lnTo>
                    <a:pt x="29655" y="42868"/>
                  </a:lnTo>
                  <a:lnTo>
                    <a:pt x="41323" y="37571"/>
                  </a:lnTo>
                  <a:lnTo>
                    <a:pt x="47184" y="28682"/>
                  </a:lnTo>
                </a:path>
              </a:pathLst>
            </a:custGeom>
            <a:ln w="3936">
              <a:solidFill>
                <a:srgbClr val="FF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67" name="object 692"/>
            <p:cNvSpPr txBox="1"/>
            <p:nvPr/>
          </p:nvSpPr>
          <p:spPr>
            <a:xfrm>
              <a:off x="7362253" y="4007311"/>
              <a:ext cx="1482725" cy="57594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165735">
                <a:lnSpc>
                  <a:spcPct val="118100"/>
                </a:lnSpc>
              </a:pPr>
              <a:r>
                <a:rPr sz="800" b="1" dirty="0" smtClean="0">
                  <a:latin typeface="Arial"/>
                  <a:cs typeface="Arial"/>
                </a:rPr>
                <a:t>CLAS12 simulation 11 GeV disgen event generator</a:t>
              </a:r>
              <a:endParaRPr sz="800">
                <a:latin typeface="Arial"/>
                <a:cs typeface="Arial"/>
              </a:endParaRPr>
            </a:p>
            <a:p>
              <a:pPr marL="12700" marR="12700">
                <a:lnSpc>
                  <a:spcPct val="113199"/>
                </a:lnSpc>
              </a:pPr>
              <a:r>
                <a:rPr sz="800" b="1" dirty="0" smtClean="0">
                  <a:latin typeface="Arial"/>
                  <a:cs typeface="Arial"/>
                </a:rPr>
                <a:t>Black filled squares - panel 1a Red open circles - panel 1b</a:t>
              </a:r>
              <a:endParaRPr sz="800">
                <a:latin typeface="Arial"/>
                <a:cs typeface="Arial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39" y="1301750"/>
            <a:ext cx="5413375" cy="426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1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CC"/>
                </a:solidFill>
                <a:cs typeface="Arial"/>
              </a:rPr>
              <a:t>S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o</a:t>
            </a:r>
            <a:r>
              <a:rPr lang="en-US" spc="5" dirty="0">
                <a:solidFill>
                  <a:srgbClr val="0000CC"/>
                </a:solidFill>
                <a:cs typeface="Arial"/>
              </a:rPr>
              <a:t>ft</a:t>
            </a:r>
            <a:r>
              <a:rPr lang="en-US" dirty="0">
                <a:solidFill>
                  <a:srgbClr val="0000CC"/>
                </a:solidFill>
                <a:cs typeface="Arial"/>
              </a:rPr>
              <a:t>wa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r</a:t>
            </a:r>
            <a:r>
              <a:rPr lang="en-US" dirty="0">
                <a:solidFill>
                  <a:srgbClr val="0000CC"/>
                </a:solidFill>
                <a:cs typeface="Arial"/>
              </a:rPr>
              <a:t>e</a:t>
            </a:r>
            <a:r>
              <a:rPr lang="en-US" spc="5" dirty="0">
                <a:solidFill>
                  <a:srgbClr val="0000CC"/>
                </a:solidFill>
                <a:cs typeface="Arial"/>
              </a:rPr>
              <a:t> </a:t>
            </a:r>
            <a:r>
              <a:rPr lang="en-US" spc="-250" dirty="0">
                <a:solidFill>
                  <a:srgbClr val="0000CC"/>
                </a:solidFill>
                <a:cs typeface="Arial"/>
              </a:rPr>
              <a:t>T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oo</a:t>
            </a:r>
            <a:r>
              <a:rPr lang="en-US" dirty="0">
                <a:solidFill>
                  <a:srgbClr val="0000CC"/>
                </a:solidFill>
                <a:cs typeface="Arial"/>
              </a:rPr>
              <a:t>ls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743" y="106797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General</a:t>
            </a:r>
          </a:p>
        </p:txBody>
      </p:sp>
      <p:graphicFrame>
        <p:nvGraphicFramePr>
          <p:cNvPr id="908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861965"/>
              </p:ext>
            </p:extLst>
          </p:nvPr>
        </p:nvGraphicFramePr>
        <p:xfrm>
          <a:off x="817473" y="1542585"/>
          <a:ext cx="7808974" cy="1748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9783"/>
                <a:gridCol w="2685288"/>
                <a:gridCol w="1118615"/>
                <a:gridCol w="2685288"/>
              </a:tblGrid>
              <a:tr h="362711"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spc="-7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ag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e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sc</a:t>
                      </a:r>
                      <a:r>
                        <a:rPr sz="1650" spc="2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ip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7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ag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e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sc</a:t>
                      </a:r>
                      <a:r>
                        <a:rPr sz="1650" spc="2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ip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235"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bv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spc="-13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65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ili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sc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ft</a:t>
                      </a:r>
                      <a:r>
                        <a:rPr sz="1650" spc="-30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re</a:t>
                      </a:r>
                      <a:r>
                        <a:rPr sz="1650" spc="-5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2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650" spc="-6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l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2712"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spc="-2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q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l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spc="-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pe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 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ou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rce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da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aba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se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5" dirty="0" smtClean="0">
                          <a:latin typeface="Arial"/>
                          <a:cs typeface="Arial"/>
                        </a:rPr>
                        <a:t>q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4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idge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ool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t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lhe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p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50495">
                        <a:lnSpc>
                          <a:spcPct val="117000"/>
                        </a:lnSpc>
                        <a:tabLst>
                          <a:tab pos="796925" algn="l"/>
                          <a:tab pos="1619885" algn="l"/>
                          <a:tab pos="2043430" algn="l"/>
                        </a:tabLst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C+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+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lib</a:t>
                      </a:r>
                      <a:r>
                        <a:rPr sz="1650" spc="-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4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f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ili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 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55" dirty="0" smtClean="0">
                          <a:latin typeface="Arial"/>
                          <a:cs typeface="Arial"/>
                        </a:rPr>
                        <a:t>f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10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EP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5" dirty="0" smtClean="0">
                          <a:latin typeface="Arial"/>
                          <a:cs typeface="Arial"/>
                        </a:rPr>
                        <a:t>gean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4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47320">
                        <a:lnSpc>
                          <a:spcPct val="117000"/>
                        </a:lnSpc>
                        <a:tabLst>
                          <a:tab pos="1325880" algn="l"/>
                          <a:tab pos="1732280" algn="l"/>
                        </a:tabLst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-1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ula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f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pa</a:t>
                      </a:r>
                      <a:r>
                        <a:rPr sz="1650" spc="7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pa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oug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endParaRPr sz="1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3572471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Locally Developed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737760"/>
              </p:ext>
            </p:extLst>
          </p:nvPr>
        </p:nvGraphicFramePr>
        <p:xfrm>
          <a:off x="817473" y="4187859"/>
          <a:ext cx="7624570" cy="16794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5379"/>
                <a:gridCol w="2685288"/>
                <a:gridCol w="1118616"/>
                <a:gridCol w="2685287"/>
              </a:tblGrid>
              <a:tr h="364236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7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ag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e</a:t>
                      </a:r>
                      <a:endParaRPr sz="1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sc</a:t>
                      </a:r>
                      <a:r>
                        <a:rPr sz="1650" spc="2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ip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endParaRPr sz="1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7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ag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e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sc</a:t>
                      </a:r>
                      <a:r>
                        <a:rPr sz="1650" spc="2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ip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68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1650" spc="-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a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50495">
                        <a:lnSpc>
                          <a:spcPct val="117000"/>
                        </a:lnSpc>
                        <a:tabLst>
                          <a:tab pos="1122680" algn="l"/>
                          <a:tab pos="2070735" algn="l"/>
                        </a:tabLst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2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anal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- 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t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sJ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b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49860">
                        <a:lnSpc>
                          <a:spcPct val="117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sz="1650" spc="18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ili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16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650" spc="19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JM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, 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ed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65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cMsg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J</a:t>
                      </a:r>
                      <a:r>
                        <a:rPr sz="1650" spc="-2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oolb</a:t>
                      </a:r>
                      <a:r>
                        <a:rPr sz="1650" spc="-4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x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47955">
                        <a:lnSpc>
                          <a:spcPct val="117000"/>
                        </a:lnSpc>
                        <a:tabLst>
                          <a:tab pos="958215" algn="l"/>
                          <a:tab pos="1727835" algn="l"/>
                        </a:tabLst>
                      </a:pPr>
                      <a:r>
                        <a:rPr sz="1650" spc="-4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-7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,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ban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k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handlin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g 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ope</a:t>
                      </a:r>
                      <a:r>
                        <a:rPr sz="1650" spc="7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165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cc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b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49225">
                        <a:lnSpc>
                          <a:spcPct val="117000"/>
                        </a:lnSpc>
                      </a:pPr>
                      <a:r>
                        <a:rPr sz="1650" spc="-2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q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650" spc="7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geo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4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1650" spc="7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650" spc="8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ali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b</a:t>
                      </a:r>
                      <a:r>
                        <a:rPr sz="1650" spc="-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da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aba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se</a:t>
                      </a:r>
                      <a:endParaRPr sz="1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239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16"/>
          <p:cNvSpPr txBox="1"/>
          <p:nvPr/>
        </p:nvSpPr>
        <p:spPr>
          <a:xfrm>
            <a:off x="762169" y="993810"/>
            <a:ext cx="7909559" cy="51454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47040" marR="6255385" indent="-434340">
              <a:lnSpc>
                <a:spcPct val="156400"/>
              </a:lnSpc>
            </a:pPr>
            <a:r>
              <a:rPr sz="1650" dirty="0" smtClean="0">
                <a:latin typeface="Arial"/>
                <a:cs typeface="Arial"/>
              </a:rPr>
              <a:t>E</a:t>
            </a:r>
            <a:r>
              <a:rPr sz="1650" spc="-35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en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20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G</a:t>
            </a:r>
            <a:r>
              <a:rPr sz="1650" spc="5" dirty="0" smtClean="0">
                <a:latin typeface="Arial"/>
                <a:cs typeface="Arial"/>
              </a:rPr>
              <a:t>ene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rs </a:t>
            </a:r>
            <a:r>
              <a:rPr sz="1650" spc="-45" dirty="0" smtClean="0">
                <a:latin typeface="Arial"/>
                <a:cs typeface="Arial"/>
              </a:rPr>
              <a:t>p</a:t>
            </a:r>
            <a:r>
              <a:rPr sz="1650" spc="0" dirty="0" smtClean="0">
                <a:latin typeface="Arial"/>
                <a:cs typeface="Arial"/>
              </a:rPr>
              <a:t>y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hi</a:t>
            </a:r>
            <a:r>
              <a:rPr sz="1650" spc="0" dirty="0" smtClean="0">
                <a:latin typeface="Arial"/>
                <a:cs typeface="Arial"/>
              </a:rPr>
              <a:t>a</a:t>
            </a:r>
            <a:endParaRPr sz="1650" dirty="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3"/>
              </a:spcBef>
            </a:pPr>
            <a:endParaRPr sz="650" dirty="0"/>
          </a:p>
          <a:p>
            <a:pPr marL="447040">
              <a:lnSpc>
                <a:spcPct val="100000"/>
              </a:lnSpc>
            </a:pPr>
            <a:r>
              <a:rPr sz="1650" spc="5" dirty="0" smtClean="0">
                <a:latin typeface="Arial"/>
                <a:cs typeface="Arial"/>
              </a:rPr>
              <a:t>lo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l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p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10" dirty="0" smtClean="0">
                <a:latin typeface="Arial"/>
                <a:cs typeface="Arial"/>
              </a:rPr>
              <a:t>g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ms:</a:t>
            </a:r>
            <a:r>
              <a:rPr sz="1650" spc="7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di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gen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ppgen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2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gen</a:t>
            </a:r>
            <a:r>
              <a:rPr sz="1650" spc="-45" dirty="0" smtClean="0">
                <a:latin typeface="Arial"/>
                <a:cs typeface="Arial"/>
              </a:rPr>
              <a:t>e</a:t>
            </a:r>
            <a:r>
              <a:rPr sz="1650" spc="-135" dirty="0" smtClean="0">
                <a:latin typeface="Arial"/>
                <a:cs typeface="Arial"/>
              </a:rPr>
              <a:t>v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..</a:t>
            </a:r>
            <a:r>
              <a:rPr sz="1650" spc="0" dirty="0" smtClean="0">
                <a:latin typeface="Arial"/>
                <a:cs typeface="Arial"/>
              </a:rPr>
              <a:t>.</a:t>
            </a:r>
            <a:endParaRPr sz="1650" dirty="0">
              <a:latin typeface="Arial"/>
              <a:cs typeface="Arial"/>
            </a:endParaRPr>
          </a:p>
          <a:p>
            <a:pPr marL="447040" marR="12700">
              <a:lnSpc>
                <a:spcPts val="2660"/>
              </a:lnSpc>
              <a:spcBef>
                <a:spcPts val="195"/>
              </a:spcBef>
            </a:pPr>
            <a:r>
              <a:rPr sz="1650" spc="-10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se 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Py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hi</a:t>
            </a:r>
            <a:r>
              <a:rPr sz="1650" spc="0" dirty="0" smtClean="0">
                <a:latin typeface="Arial"/>
                <a:cs typeface="Arial"/>
              </a:rPr>
              <a:t>a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a m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20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20" dirty="0" smtClean="0">
                <a:latin typeface="Arial"/>
                <a:cs typeface="Arial"/>
              </a:rPr>
              <a:t> </a:t>
            </a:r>
            <a:r>
              <a:rPr sz="1650" spc="-1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idel</a:t>
            </a:r>
            <a:r>
              <a:rPr sz="1650" spc="0" dirty="0" smtClean="0">
                <a:latin typeface="Arial"/>
                <a:cs typeface="Arial"/>
              </a:rPr>
              <a:t>y-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p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10" dirty="0" smtClean="0">
                <a:latin typeface="Arial"/>
                <a:cs typeface="Arial"/>
              </a:rPr>
              <a:t>g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m.</a:t>
            </a:r>
            <a:r>
              <a:rPr sz="1650" spc="75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Ot</a:t>
            </a:r>
            <a:r>
              <a:rPr sz="1650" spc="5" dirty="0" smtClean="0">
                <a:latin typeface="Arial"/>
                <a:cs typeface="Arial"/>
              </a:rPr>
              <a:t>he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ode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15" dirty="0" smtClean="0">
                <a:latin typeface="Arial"/>
                <a:cs typeface="Arial"/>
              </a:rPr>
              <a:t> </a:t>
            </a:r>
            <a:r>
              <a:rPr sz="1650" spc="-35" dirty="0" smtClean="0">
                <a:latin typeface="Arial"/>
                <a:cs typeface="Arial"/>
              </a:rPr>
              <a:t>v</a:t>
            </a:r>
            <a:r>
              <a:rPr sz="1650" spc="0" dirty="0" smtClean="0">
                <a:latin typeface="Arial"/>
                <a:cs typeface="Arial"/>
              </a:rPr>
              <a:t>a</a:t>
            </a:r>
            <a:r>
              <a:rPr sz="1650" spc="45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y</a:t>
            </a:r>
            <a:r>
              <a:rPr sz="1650" spc="-1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n </a:t>
            </a:r>
            <a:r>
              <a:rPr sz="1650" spc="5" dirty="0" smtClean="0">
                <a:latin typeface="Arial"/>
                <a:cs typeface="Arial"/>
              </a:rPr>
              <a:t>ea</a:t>
            </a:r>
            <a:r>
              <a:rPr sz="1650" spc="0" dirty="0" smtClean="0">
                <a:latin typeface="Arial"/>
                <a:cs typeface="Arial"/>
              </a:rPr>
              <a:t>se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 u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20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. S</a:t>
            </a:r>
            <a:r>
              <a:rPr sz="1650" spc="5" dirty="0" smtClean="0">
                <a:latin typeface="Arial"/>
                <a:cs typeface="Arial"/>
              </a:rPr>
              <a:t>uppo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Py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hi</a:t>
            </a:r>
            <a:r>
              <a:rPr sz="1650" spc="0" dirty="0" smtClean="0">
                <a:latin typeface="Arial"/>
                <a:cs typeface="Arial"/>
              </a:rPr>
              <a:t>a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2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el</a:t>
            </a:r>
            <a:r>
              <a:rPr sz="1650" spc="0" dirty="0" smtClean="0">
                <a:latin typeface="Arial"/>
                <a:cs typeface="Arial"/>
              </a:rPr>
              <a:t>l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uppo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-35" dirty="0" smtClean="0">
                <a:latin typeface="Arial"/>
                <a:cs typeface="Arial"/>
              </a:rPr>
              <a:t>b</a:t>
            </a:r>
            <a:r>
              <a:rPr sz="1650" spc="0" dirty="0" smtClean="0">
                <a:latin typeface="Arial"/>
                <a:cs typeface="Arial"/>
              </a:rPr>
              <a:t>y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Lun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an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10" dirty="0" smtClean="0">
                <a:latin typeface="Arial"/>
                <a:cs typeface="Arial"/>
              </a:rPr>
              <a:t> C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10" dirty="0" smtClean="0">
                <a:latin typeface="Arial"/>
                <a:cs typeface="Arial"/>
              </a:rPr>
              <a:t>RN</a:t>
            </a:r>
            <a:r>
              <a:rPr sz="1650" spc="0" dirty="0" smtClean="0">
                <a:latin typeface="Arial"/>
                <a:cs typeface="Arial"/>
              </a:rPr>
              <a:t>.</a:t>
            </a:r>
            <a:r>
              <a:rPr sz="1650" spc="15" dirty="0" smtClean="0">
                <a:latin typeface="Arial"/>
                <a:cs typeface="Arial"/>
              </a:rPr>
              <a:t> </a:t>
            </a:r>
            <a:r>
              <a:rPr sz="1650" spc="-120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2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ie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uppo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-5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25" dirty="0" smtClean="0">
                <a:latin typeface="Arial"/>
                <a:cs typeface="Arial"/>
              </a:rPr>
              <a:t>s</a:t>
            </a:r>
            <a:r>
              <a:rPr sz="1650" spc="0" dirty="0" smtClean="0">
                <a:latin typeface="Arial"/>
                <a:cs typeface="Arial"/>
              </a:rPr>
              <a:t>. S</a:t>
            </a:r>
            <a:r>
              <a:rPr sz="1650" spc="5" dirty="0" smtClean="0">
                <a:latin typeface="Arial"/>
                <a:cs typeface="Arial"/>
              </a:rPr>
              <a:t>ingl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J</a:t>
            </a:r>
            <a:r>
              <a:rPr sz="1650" spc="5" dirty="0" smtClean="0">
                <a:latin typeface="Arial"/>
                <a:cs typeface="Arial"/>
              </a:rPr>
              <a:t>La</a:t>
            </a:r>
            <a:r>
              <a:rPr sz="1650" spc="0" dirty="0" smtClean="0">
                <a:latin typeface="Arial"/>
                <a:cs typeface="Arial"/>
              </a:rPr>
              <a:t>b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f</a:t>
            </a:r>
            <a:r>
              <a:rPr sz="1650" spc="0" dirty="0" smtClean="0">
                <a:latin typeface="Arial"/>
                <a:cs typeface="Arial"/>
              </a:rPr>
              <a:t>f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be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1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(</a:t>
            </a:r>
            <a:r>
              <a:rPr sz="1650" spc="-10" dirty="0" smtClean="0">
                <a:latin typeface="Arial"/>
                <a:cs typeface="Arial"/>
              </a:rPr>
              <a:t>H</a:t>
            </a:r>
            <a:r>
              <a:rPr sz="1650" spc="-5" dirty="0" smtClean="0">
                <a:latin typeface="Arial"/>
                <a:cs typeface="Arial"/>
              </a:rPr>
              <a:t>.</a:t>
            </a:r>
            <a:r>
              <a:rPr sz="1650" spc="-75" dirty="0" smtClean="0">
                <a:latin typeface="Arial"/>
                <a:cs typeface="Arial"/>
              </a:rPr>
              <a:t>A</a:t>
            </a:r>
            <a:r>
              <a:rPr sz="1650" spc="-35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k</a:t>
            </a:r>
            <a:r>
              <a:rPr sz="1650" spc="5" dirty="0" smtClean="0">
                <a:latin typeface="Arial"/>
                <a:cs typeface="Arial"/>
              </a:rPr>
              <a:t>ian</a:t>
            </a:r>
            <a:r>
              <a:rPr sz="1650" spc="0" dirty="0" smtClean="0">
                <a:latin typeface="Arial"/>
                <a:cs typeface="Arial"/>
              </a:rPr>
              <a:t>).</a:t>
            </a:r>
            <a:endParaRPr sz="165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13"/>
              </a:spcBef>
            </a:pPr>
            <a:endParaRPr lang="en-US" sz="900" dirty="0" smtClean="0"/>
          </a:p>
          <a:p>
            <a:pPr>
              <a:lnSpc>
                <a:spcPts val="900"/>
              </a:lnSpc>
              <a:spcBef>
                <a:spcPts val="13"/>
              </a:spcBef>
            </a:pPr>
            <a:endParaRPr sz="900" dirty="0"/>
          </a:p>
          <a:p>
            <a:pPr marL="12700">
              <a:lnSpc>
                <a:spcPct val="100000"/>
              </a:lnSpc>
            </a:pPr>
            <a:r>
              <a:rPr sz="1650" spc="-1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L</a:t>
            </a:r>
            <a:r>
              <a:rPr sz="1650" spc="0" dirty="0" smtClean="0">
                <a:latin typeface="Arial"/>
                <a:cs typeface="Arial"/>
              </a:rPr>
              <a:t>AS</a:t>
            </a:r>
            <a:r>
              <a:rPr sz="1650" spc="5" dirty="0" smtClean="0">
                <a:latin typeface="Arial"/>
                <a:cs typeface="Arial"/>
              </a:rPr>
              <a:t>1</a:t>
            </a:r>
            <a:r>
              <a:rPr sz="1650" spc="0" dirty="0" smtClean="0">
                <a:latin typeface="Arial"/>
                <a:cs typeface="Arial"/>
              </a:rPr>
              <a:t>2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-1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ula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io</a:t>
            </a:r>
            <a:r>
              <a:rPr sz="1650" spc="0" dirty="0" smtClean="0">
                <a:latin typeface="Arial"/>
                <a:cs typeface="Arial"/>
              </a:rPr>
              <a:t>n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350" i="1" spc="0" dirty="0" smtClean="0">
                <a:latin typeface="Arial"/>
                <a:cs typeface="Arial"/>
              </a:rPr>
              <a:t>ge</a:t>
            </a:r>
            <a:r>
              <a:rPr sz="1350" i="1" spc="-5" dirty="0" smtClean="0">
                <a:latin typeface="Arial"/>
                <a:cs typeface="Arial"/>
              </a:rPr>
              <a:t>m</a:t>
            </a:r>
            <a:r>
              <a:rPr sz="1350" i="1" spc="0" dirty="0" smtClean="0">
                <a:latin typeface="Arial"/>
                <a:cs typeface="Arial"/>
              </a:rPr>
              <a:t>c</a:t>
            </a:r>
            <a:endParaRPr sz="1350" dirty="0">
              <a:latin typeface="Arial"/>
              <a:cs typeface="Arial"/>
            </a:endParaRPr>
          </a:p>
          <a:p>
            <a:pPr marL="447040" marR="3597910">
              <a:lnSpc>
                <a:spcPct val="117000"/>
              </a:lnSpc>
              <a:spcBef>
                <a:spcPts val="240"/>
              </a:spcBef>
            </a:pPr>
            <a:r>
              <a:rPr sz="1650" dirty="0" err="1" smtClean="0">
                <a:latin typeface="Arial"/>
                <a:cs typeface="Arial"/>
              </a:rPr>
              <a:t>J</a:t>
            </a:r>
            <a:r>
              <a:rPr sz="1650" spc="5" dirty="0" err="1" smtClean="0">
                <a:latin typeface="Arial"/>
                <a:cs typeface="Arial"/>
              </a:rPr>
              <a:t>Lab</a:t>
            </a:r>
            <a:r>
              <a:rPr sz="1650" spc="-6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p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10" dirty="0" smtClean="0">
                <a:latin typeface="Arial"/>
                <a:cs typeface="Arial"/>
              </a:rPr>
              <a:t>g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-40" dirty="0" smtClean="0">
                <a:latin typeface="Arial"/>
                <a:cs typeface="Arial"/>
              </a:rPr>
              <a:t> </a:t>
            </a:r>
            <a:r>
              <a:rPr sz="1650" spc="-5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-1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L</a:t>
            </a:r>
            <a:r>
              <a:rPr sz="1650" spc="0" dirty="0" smtClean="0">
                <a:latin typeface="Arial"/>
                <a:cs typeface="Arial"/>
              </a:rPr>
              <a:t>AS</a:t>
            </a:r>
            <a:r>
              <a:rPr sz="1650" spc="5" dirty="0" smtClean="0">
                <a:latin typeface="Arial"/>
                <a:cs typeface="Arial"/>
              </a:rPr>
              <a:t>1</a:t>
            </a:r>
            <a:r>
              <a:rPr sz="1650" spc="0" dirty="0" smtClean="0">
                <a:latin typeface="Arial"/>
                <a:cs typeface="Arial"/>
              </a:rPr>
              <a:t>2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an</a:t>
            </a:r>
            <a:r>
              <a:rPr sz="1650" spc="0" dirty="0" smtClean="0">
                <a:latin typeface="Arial"/>
                <a:cs typeface="Arial"/>
              </a:rPr>
              <a:t>d 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25" dirty="0" smtClean="0">
                <a:latin typeface="Arial"/>
                <a:cs typeface="Arial"/>
              </a:rPr>
              <a:t>s</a:t>
            </a:r>
            <a:r>
              <a:rPr sz="1650" spc="0" dirty="0" smtClean="0">
                <a:latin typeface="Arial"/>
                <a:cs typeface="Arial"/>
              </a:rPr>
              <a:t>.</a:t>
            </a:r>
            <a:endParaRPr sz="1650" dirty="0">
              <a:latin typeface="Arial"/>
              <a:cs typeface="Arial"/>
            </a:endParaRPr>
          </a:p>
          <a:p>
            <a:pPr marL="447040" marR="2966085">
              <a:lnSpc>
                <a:spcPct val="134500"/>
              </a:lnSpc>
            </a:pPr>
            <a:r>
              <a:rPr sz="1650" spc="-10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-4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o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da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0" dirty="0" smtClean="0">
                <a:latin typeface="Arial"/>
                <a:cs typeface="Arial"/>
              </a:rPr>
              <a:t>a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5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35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mm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n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on</a:t>
            </a:r>
            <a:r>
              <a:rPr sz="1650" spc="0" dirty="0" smtClean="0">
                <a:latin typeface="Arial"/>
                <a:cs typeface="Arial"/>
              </a:rPr>
              <a:t>g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</a:t>
            </a:r>
            <a:r>
              <a:rPr sz="1650" spc="0" dirty="0" smtClean="0">
                <a:latin typeface="Arial"/>
                <a:cs typeface="Arial"/>
              </a:rPr>
              <a:t>e </a:t>
            </a:r>
            <a:r>
              <a:rPr sz="1650" spc="5" dirty="0" smtClean="0">
                <a:latin typeface="Arial"/>
                <a:cs typeface="Arial"/>
              </a:rPr>
              <a:t>hall</a:t>
            </a:r>
            <a:r>
              <a:rPr sz="1650" spc="-25" dirty="0" smtClean="0">
                <a:latin typeface="Arial"/>
                <a:cs typeface="Arial"/>
              </a:rPr>
              <a:t>s</a:t>
            </a:r>
            <a:r>
              <a:rPr sz="1650" spc="0" dirty="0" smtClean="0">
                <a:latin typeface="Arial"/>
                <a:cs typeface="Arial"/>
              </a:rPr>
              <a:t>. </a:t>
            </a:r>
            <a:r>
              <a:rPr sz="1650" spc="-10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se 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Sc</a:t>
            </a:r>
            <a:r>
              <a:rPr sz="1650" spc="2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ip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1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5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-35" dirty="0" smtClean="0">
                <a:latin typeface="Arial"/>
                <a:cs typeface="Arial"/>
              </a:rPr>
              <a:t>b</a:t>
            </a:r>
            <a:r>
              <a:rPr sz="1650" spc="5" dirty="0" smtClean="0">
                <a:latin typeface="Arial"/>
                <a:cs typeface="Arial"/>
              </a:rPr>
              <a:t>uildin</a:t>
            </a:r>
            <a:r>
              <a:rPr sz="1650" spc="0" dirty="0" smtClean="0">
                <a:latin typeface="Arial"/>
                <a:cs typeface="Arial"/>
              </a:rPr>
              <a:t>g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5" dirty="0" smtClean="0">
                <a:latin typeface="Arial"/>
                <a:cs typeface="Arial"/>
              </a:rPr>
              <a:t>ff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0" dirty="0" smtClean="0">
                <a:latin typeface="Arial"/>
                <a:cs typeface="Arial"/>
              </a:rPr>
              <a:t>e -</a:t>
            </a:r>
            <a:endParaRPr sz="1650" dirty="0">
              <a:latin typeface="Arial"/>
              <a:cs typeface="Arial"/>
            </a:endParaRPr>
          </a:p>
          <a:p>
            <a:pPr marL="447040">
              <a:lnSpc>
                <a:spcPct val="100000"/>
              </a:lnSpc>
              <a:spcBef>
                <a:spcPts val="335"/>
              </a:spcBef>
            </a:pP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-c</a:t>
            </a:r>
            <a:r>
              <a:rPr sz="1650" spc="5" dirty="0" smtClean="0">
                <a:latin typeface="Arial"/>
                <a:cs typeface="Arial"/>
              </a:rPr>
              <a:t>on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ing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55" dirty="0" smtClean="0">
                <a:latin typeface="Arial"/>
                <a:cs typeface="Arial"/>
              </a:rPr>
              <a:t> </a:t>
            </a:r>
            <a:r>
              <a:rPr sz="1650" spc="-35" dirty="0" smtClean="0">
                <a:latin typeface="Arial"/>
                <a:cs typeface="Arial"/>
              </a:rPr>
              <a:t>b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elia</a:t>
            </a:r>
            <a:r>
              <a:rPr sz="1650" spc="-35" dirty="0" smtClean="0">
                <a:latin typeface="Arial"/>
                <a:cs typeface="Arial"/>
              </a:rPr>
              <a:t>b</a:t>
            </a:r>
            <a:r>
              <a:rPr sz="1650" spc="5" dirty="0" smtClean="0">
                <a:latin typeface="Arial"/>
                <a:cs typeface="Arial"/>
              </a:rPr>
              <a:t>l</a:t>
            </a:r>
            <a:r>
              <a:rPr sz="1650" spc="-20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.</a:t>
            </a:r>
            <a:endParaRPr sz="1650" dirty="0">
              <a:latin typeface="Arial"/>
              <a:cs typeface="Arial"/>
            </a:endParaRPr>
          </a:p>
          <a:p>
            <a:pPr marL="447040" marR="3238500">
              <a:lnSpc>
                <a:spcPct val="134500"/>
              </a:lnSpc>
            </a:pPr>
            <a:r>
              <a:rPr sz="165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uppo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-1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ple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2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eb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5" dirty="0" smtClean="0">
                <a:latin typeface="Arial"/>
                <a:cs typeface="Arial"/>
              </a:rPr>
              <a:t>pag</a:t>
            </a:r>
            <a:r>
              <a:rPr sz="1650" spc="-20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35" dirty="0" smtClean="0">
                <a:latin typeface="Arial"/>
                <a:cs typeface="Arial"/>
              </a:rPr>
              <a:t> b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g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epo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ing</a:t>
            </a:r>
            <a:r>
              <a:rPr sz="1650" spc="0" dirty="0" smtClean="0">
                <a:latin typeface="Arial"/>
                <a:cs typeface="Arial"/>
              </a:rPr>
              <a:t>. </a:t>
            </a:r>
            <a:r>
              <a:rPr lang="en-US"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ingl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J</a:t>
            </a:r>
            <a:r>
              <a:rPr sz="1650" spc="5" dirty="0" smtClean="0">
                <a:latin typeface="Arial"/>
                <a:cs typeface="Arial"/>
              </a:rPr>
              <a:t>La</a:t>
            </a:r>
            <a:r>
              <a:rPr sz="1650" spc="0" dirty="0" smtClean="0">
                <a:latin typeface="Arial"/>
                <a:cs typeface="Arial"/>
              </a:rPr>
              <a:t>b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f</a:t>
            </a:r>
            <a:r>
              <a:rPr sz="1650" spc="0" dirty="0" smtClean="0">
                <a:latin typeface="Arial"/>
                <a:cs typeface="Arial"/>
              </a:rPr>
              <a:t>f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be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1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(M.</a:t>
            </a:r>
            <a:r>
              <a:rPr sz="1650" spc="-10" dirty="0" smtClean="0">
                <a:latin typeface="Arial"/>
                <a:cs typeface="Arial"/>
              </a:rPr>
              <a:t> U</a:t>
            </a:r>
            <a:r>
              <a:rPr sz="1650" spc="5" dirty="0" smtClean="0">
                <a:latin typeface="Arial"/>
                <a:cs typeface="Arial"/>
              </a:rPr>
              <a:t>nga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).</a:t>
            </a:r>
            <a:endParaRPr sz="1650" dirty="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 dirty="0"/>
          </a:p>
          <a:p>
            <a:pPr marL="447040">
              <a:lnSpc>
                <a:spcPct val="100000"/>
              </a:lnSpc>
            </a:pPr>
            <a:r>
              <a:rPr sz="165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135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oniqu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Z</a:t>
            </a:r>
            <a:r>
              <a:rPr sz="1650" spc="5" dirty="0" smtClean="0">
                <a:latin typeface="Arial"/>
                <a:cs typeface="Arial"/>
              </a:rPr>
              <a:t>iegle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80" dirty="0" smtClean="0">
                <a:latin typeface="Arial"/>
                <a:cs typeface="Arial"/>
              </a:rPr>
              <a:t>’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30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al</a:t>
            </a:r>
            <a:r>
              <a:rPr sz="1650" spc="0" dirty="0" smtClean="0">
                <a:latin typeface="Arial"/>
                <a:cs typeface="Arial"/>
              </a:rPr>
              <a:t>k.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40" y="0"/>
            <a:ext cx="9144000" cy="639763"/>
          </a:xfrm>
        </p:spPr>
        <p:txBody>
          <a:bodyPr/>
          <a:lstStyle/>
          <a:p>
            <a:r>
              <a:rPr lang="en-US" spc="-5" dirty="0">
                <a:solidFill>
                  <a:srgbClr val="0000CC"/>
                </a:solidFill>
                <a:cs typeface="Arial"/>
              </a:rPr>
              <a:t>S</a:t>
            </a:r>
            <a:r>
              <a:rPr lang="en-US" dirty="0">
                <a:solidFill>
                  <a:srgbClr val="0000CC"/>
                </a:solidFill>
                <a:cs typeface="Arial"/>
              </a:rPr>
              <a:t>i</a:t>
            </a:r>
            <a:r>
              <a:rPr lang="en-US" spc="-70" dirty="0">
                <a:solidFill>
                  <a:srgbClr val="0000CC"/>
                </a:solidFill>
                <a:cs typeface="Arial"/>
              </a:rPr>
              <a:t>m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u</a:t>
            </a:r>
            <a:r>
              <a:rPr lang="en-US" dirty="0">
                <a:solidFill>
                  <a:srgbClr val="0000CC"/>
                </a:solidFill>
                <a:cs typeface="Arial"/>
              </a:rPr>
              <a:t>la</a:t>
            </a:r>
            <a:r>
              <a:rPr lang="en-US" spc="5" dirty="0">
                <a:solidFill>
                  <a:srgbClr val="0000CC"/>
                </a:solidFill>
                <a:cs typeface="Arial"/>
              </a:rPr>
              <a:t>t</a:t>
            </a:r>
            <a:r>
              <a:rPr lang="en-US" dirty="0">
                <a:solidFill>
                  <a:srgbClr val="0000CC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o</a:t>
            </a:r>
            <a:r>
              <a:rPr lang="en-US" dirty="0">
                <a:solidFill>
                  <a:srgbClr val="0000CC"/>
                </a:solidFill>
                <a:cs typeface="Arial"/>
              </a:rPr>
              <a:t>n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9" name="object 15"/>
          <p:cNvSpPr/>
          <p:nvPr/>
        </p:nvSpPr>
        <p:spPr>
          <a:xfrm>
            <a:off x="5791753" y="3086356"/>
            <a:ext cx="2764142" cy="28457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3"/>
          <p:cNvSpPr/>
          <p:nvPr/>
        </p:nvSpPr>
        <p:spPr>
          <a:xfrm>
            <a:off x="320717" y="1146599"/>
            <a:ext cx="297520" cy="198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4"/>
          <p:cNvSpPr/>
          <p:nvPr/>
        </p:nvSpPr>
        <p:spPr>
          <a:xfrm>
            <a:off x="829733" y="1588997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5"/>
          <p:cNvSpPr/>
          <p:nvPr/>
        </p:nvSpPr>
        <p:spPr>
          <a:xfrm>
            <a:off x="829733" y="1927325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6"/>
          <p:cNvSpPr/>
          <p:nvPr/>
        </p:nvSpPr>
        <p:spPr>
          <a:xfrm>
            <a:off x="829733" y="2264129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7"/>
          <p:cNvSpPr/>
          <p:nvPr/>
        </p:nvSpPr>
        <p:spPr>
          <a:xfrm>
            <a:off x="829733" y="2602457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8"/>
          <p:cNvSpPr/>
          <p:nvPr/>
        </p:nvSpPr>
        <p:spPr>
          <a:xfrm>
            <a:off x="829733" y="2940785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9"/>
          <p:cNvSpPr/>
          <p:nvPr/>
        </p:nvSpPr>
        <p:spPr>
          <a:xfrm>
            <a:off x="320717" y="3404827"/>
            <a:ext cx="297520" cy="198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10"/>
          <p:cNvSpPr/>
          <p:nvPr/>
        </p:nvSpPr>
        <p:spPr>
          <a:xfrm>
            <a:off x="829733" y="3756038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11"/>
          <p:cNvSpPr/>
          <p:nvPr/>
        </p:nvSpPr>
        <p:spPr>
          <a:xfrm>
            <a:off x="835194" y="4051563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12"/>
          <p:cNvSpPr/>
          <p:nvPr/>
        </p:nvSpPr>
        <p:spPr>
          <a:xfrm>
            <a:off x="835194" y="4384548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13"/>
          <p:cNvSpPr/>
          <p:nvPr/>
        </p:nvSpPr>
        <p:spPr>
          <a:xfrm>
            <a:off x="835194" y="5022352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14"/>
          <p:cNvSpPr/>
          <p:nvPr/>
        </p:nvSpPr>
        <p:spPr>
          <a:xfrm>
            <a:off x="829733" y="5360679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15"/>
          <p:cNvSpPr/>
          <p:nvPr/>
        </p:nvSpPr>
        <p:spPr>
          <a:xfrm>
            <a:off x="851540" y="5743012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5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13"/>
          <p:cNvSpPr txBox="1">
            <a:spLocks/>
          </p:cNvSpPr>
          <p:nvPr/>
        </p:nvSpPr>
        <p:spPr bwMode="auto">
          <a:xfrm>
            <a:off x="910929" y="1008423"/>
            <a:ext cx="8099609" cy="532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1pPr>
            <a:lvl2pPr marL="457200" indent="-2333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b="1">
                <a:solidFill>
                  <a:srgbClr val="333399"/>
                </a:solidFill>
                <a:latin typeface="+mn-lt"/>
                <a:ea typeface="ＭＳ Ｐゴシック" pitchFamily="-110" charset="-128"/>
              </a:defRPr>
            </a:lvl2pPr>
            <a:lvl3pPr marL="800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b="1">
                <a:solidFill>
                  <a:srgbClr val="008000"/>
                </a:solidFill>
                <a:latin typeface="+mn-lt"/>
                <a:ea typeface="ＭＳ Ｐゴシック" pitchFamily="-110" charset="-128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1">
                <a:solidFill>
                  <a:srgbClr val="CC0000"/>
                </a:solidFill>
                <a:latin typeface="+mn-lt"/>
                <a:ea typeface="ＭＳ Ｐゴシック" pitchFamily="-110" charset="-128"/>
              </a:defRPr>
            </a:lvl4pPr>
            <a:lvl5pPr marL="14874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b="1">
                <a:solidFill>
                  <a:schemeClr val="hlink"/>
                </a:solidFill>
                <a:latin typeface="+mn-lt"/>
                <a:ea typeface="ＭＳ Ｐゴシック" pitchFamily="-110" charset="-128"/>
              </a:defRPr>
            </a:lvl5pPr>
            <a:lvl6pPr marL="1944688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6pPr>
            <a:lvl7pPr marL="2401888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7pPr>
            <a:lvl8pPr marL="2859088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8pPr>
            <a:lvl9pPr marL="3316288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9pPr>
          </a:lstStyle>
          <a:p>
            <a:pPr marL="12700" indent="0" defTabSz="914400">
              <a:buNone/>
            </a:pPr>
            <a:r>
              <a:rPr lang="en-US" sz="1600" b="0" kern="0" dirty="0" err="1" smtClean="0">
                <a:cs typeface="Arial"/>
              </a:rPr>
              <a:t>S</a:t>
            </a:r>
            <a:r>
              <a:rPr lang="en-US" sz="1600" b="0" kern="0" spc="5" dirty="0" err="1" smtClean="0">
                <a:cs typeface="Arial"/>
              </a:rPr>
              <a:t>o</a:t>
            </a:r>
            <a:r>
              <a:rPr lang="en-US" sz="1600" b="0" kern="0" dirty="0" err="1" smtClean="0">
                <a:cs typeface="Arial"/>
              </a:rPr>
              <a:t>c</a:t>
            </a:r>
            <a:r>
              <a:rPr lang="en-US" sz="1600" b="0" kern="0" spc="-15" dirty="0" err="1" smtClean="0">
                <a:cs typeface="Arial"/>
              </a:rPr>
              <a:t>r</a:t>
            </a:r>
            <a:r>
              <a:rPr lang="en-US" sz="1600" b="0" kern="0" spc="5" dirty="0" err="1" smtClean="0">
                <a:cs typeface="Arial"/>
              </a:rPr>
              <a:t>a</a:t>
            </a:r>
            <a:r>
              <a:rPr lang="en-US" sz="1600" b="0" kern="0" dirty="0" err="1" smtClean="0">
                <a:cs typeface="Arial"/>
              </a:rPr>
              <a:t>t</a:t>
            </a:r>
            <a:r>
              <a:rPr lang="en-US" sz="1600" b="0" kern="0" spc="-2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(</a:t>
            </a:r>
            <a:r>
              <a:rPr lang="en-US" sz="1600" b="0" kern="0" dirty="0" err="1" smtClean="0">
                <a:cs typeface="Arial"/>
              </a:rPr>
              <a:t>S</a:t>
            </a:r>
            <a:r>
              <a:rPr lang="en-US" sz="1600" b="0" kern="0" spc="-5" dirty="0" err="1" smtClean="0">
                <a:cs typeface="Arial"/>
              </a:rPr>
              <a:t>Oft</a:t>
            </a:r>
            <a:r>
              <a:rPr lang="en-US" sz="1600" b="0" kern="0" spc="-30" dirty="0" err="1" smtClean="0">
                <a:cs typeface="Arial"/>
              </a:rPr>
              <a:t>w</a:t>
            </a:r>
            <a:r>
              <a:rPr lang="en-US" sz="1600" b="0" kern="0" spc="5" dirty="0" err="1" smtClean="0">
                <a:cs typeface="Arial"/>
              </a:rPr>
              <a:t>a</a:t>
            </a:r>
            <a:r>
              <a:rPr lang="en-US" sz="1600" b="0" kern="0" dirty="0" err="1" smtClean="0">
                <a:cs typeface="Arial"/>
              </a:rPr>
              <a:t>re</a:t>
            </a:r>
            <a:r>
              <a:rPr lang="en-US" sz="1600" b="0" kern="0" dirty="0" smtClean="0">
                <a:cs typeface="Arial"/>
              </a:rPr>
              <a:t>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la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5" dirty="0" smtClean="0">
                <a:cs typeface="Arial"/>
              </a:rPr>
              <a:t>1</a:t>
            </a:r>
            <a:r>
              <a:rPr lang="en-US" sz="1600" b="0" kern="0" dirty="0" smtClean="0">
                <a:cs typeface="Arial"/>
              </a:rPr>
              <a:t>2</a:t>
            </a:r>
            <a:r>
              <a:rPr lang="en-US" sz="1600" b="0" kern="0" spc="-10" dirty="0" smtClean="0">
                <a:cs typeface="Arial"/>
              </a:rPr>
              <a:t> R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2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A</a:t>
            </a:r>
            <a:r>
              <a:rPr lang="en-US" sz="1600" b="0" kern="0" spc="5" dirty="0" smtClean="0">
                <a:cs typeface="Arial"/>
              </a:rPr>
              <a:t>n</a:t>
            </a:r>
            <a:r>
              <a:rPr lang="en-US" sz="1600" b="0" kern="0" dirty="0" smtClean="0">
                <a:cs typeface="Arial"/>
              </a:rPr>
              <a:t>d </a:t>
            </a:r>
            <a:r>
              <a:rPr lang="en-US" sz="1600" b="0" kern="0" spc="-210" dirty="0" smtClean="0">
                <a:cs typeface="Arial"/>
              </a:rPr>
              <a:t>T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35" dirty="0" smtClean="0">
                <a:cs typeface="Arial"/>
              </a:rPr>
              <a:t>c</a:t>
            </a:r>
            <a:r>
              <a:rPr lang="en-US" sz="1600" b="0" kern="0" dirty="0" smtClean="0">
                <a:cs typeface="Arial"/>
              </a:rPr>
              <a:t>k</a:t>
            </a:r>
            <a:r>
              <a:rPr lang="en-US" sz="1600" b="0" kern="0" spc="5" dirty="0" smtClean="0">
                <a:cs typeface="Arial"/>
              </a:rPr>
              <a:t>ing</a:t>
            </a:r>
            <a:r>
              <a:rPr lang="en-US" sz="1600" b="0" kern="0" dirty="0" smtClean="0">
                <a:cs typeface="Arial"/>
              </a:rPr>
              <a:t>)</a:t>
            </a:r>
          </a:p>
          <a:p>
            <a:pPr marL="104140" marR="2880995" indent="0" defTabSz="914400">
              <a:lnSpc>
                <a:spcPct val="117000"/>
              </a:lnSpc>
              <a:spcBef>
                <a:spcPts val="310"/>
              </a:spcBef>
              <a:buNone/>
            </a:pPr>
            <a:r>
              <a:rPr lang="en-US" sz="1600" b="0" kern="0" spc="5" dirty="0" smtClean="0">
                <a:cs typeface="Arial"/>
              </a:rPr>
              <a:t>       Lo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l,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gene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e,</a:t>
            </a:r>
            <a:r>
              <a:rPr lang="en-US" sz="1600" b="0" kern="0" spc="-10" dirty="0" smtClean="0">
                <a:cs typeface="Arial"/>
              </a:rPr>
              <a:t> C+</a:t>
            </a:r>
            <a:r>
              <a:rPr lang="en-US" sz="1600" b="0" kern="0" dirty="0" smtClean="0">
                <a:cs typeface="Arial"/>
              </a:rPr>
              <a:t>+</a:t>
            </a:r>
            <a:r>
              <a:rPr lang="en-US" sz="1600" b="0" kern="0" spc="1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od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ele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s 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dirty="0" smtClean="0">
                <a:cs typeface="Arial"/>
              </a:rPr>
              <a:t>n</a:t>
            </a:r>
          </a:p>
          <a:p>
            <a:pPr marL="104140" marR="2880995" indent="0" defTabSz="914400">
              <a:lnSpc>
                <a:spcPct val="117000"/>
              </a:lnSpc>
              <a:spcBef>
                <a:spcPts val="310"/>
              </a:spcBef>
              <a:buNone/>
            </a:pPr>
            <a:r>
              <a:rPr lang="en-US" sz="1600" b="0" kern="0" spc="-10" dirty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     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30" dirty="0" smtClean="0">
                <a:cs typeface="Arial"/>
              </a:rPr>
              <a:t>w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rd </a:t>
            </a:r>
            <a:r>
              <a:rPr lang="en-US" sz="1600" b="0" kern="0" spc="5" dirty="0" smtClean="0">
                <a:cs typeface="Arial"/>
              </a:rPr>
              <a:t>de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spc="-85" dirty="0" smtClean="0">
                <a:cs typeface="Arial"/>
              </a:rPr>
              <a:t>r</a:t>
            </a: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(author - </a:t>
            </a:r>
            <a:r>
              <a:rPr lang="en-US" sz="1600" b="0" kern="0" dirty="0" err="1" smtClean="0">
                <a:cs typeface="Arial"/>
              </a:rPr>
              <a:t>Sebastien</a:t>
            </a:r>
            <a:r>
              <a:rPr lang="en-US" sz="1600" b="0" kern="0" dirty="0" smtClean="0">
                <a:cs typeface="Arial"/>
              </a:rPr>
              <a:t> </a:t>
            </a:r>
            <a:r>
              <a:rPr lang="en-US" sz="1600" b="0" kern="0" dirty="0" err="1" smtClean="0">
                <a:cs typeface="Arial"/>
              </a:rPr>
              <a:t>Procureur</a:t>
            </a:r>
            <a:r>
              <a:rPr lang="en-US" sz="1600" b="0" kern="0" dirty="0" smtClean="0">
                <a:cs typeface="Arial"/>
              </a:rPr>
              <a:t>).</a:t>
            </a:r>
            <a:endParaRPr lang="en-US" sz="1600" b="0" kern="0" dirty="0" smtClean="0">
              <a:cs typeface="Arial"/>
            </a:endParaRPr>
          </a:p>
          <a:p>
            <a:pPr marL="104140" marR="2987040" indent="0" defTabSz="914400">
              <a:lnSpc>
                <a:spcPct val="117000"/>
              </a:lnSpc>
              <a:spcBef>
                <a:spcPts val="345"/>
              </a:spcBef>
              <a:buNone/>
            </a:pPr>
            <a:r>
              <a:rPr lang="en-US" sz="1600" b="0" kern="0" spc="-10" dirty="0" smtClean="0">
                <a:cs typeface="Arial"/>
              </a:rPr>
              <a:t>       U</a:t>
            </a:r>
            <a:r>
              <a:rPr lang="en-US" sz="1600" b="0" kern="0" dirty="0" smtClean="0">
                <a:cs typeface="Arial"/>
              </a:rPr>
              <a:t>se 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pile</a:t>
            </a:r>
            <a:r>
              <a:rPr lang="en-US" sz="1600" b="0" kern="0" dirty="0" smtClean="0">
                <a:cs typeface="Arial"/>
              </a:rPr>
              <a:t>d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w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h </a:t>
            </a:r>
            <a:r>
              <a:rPr lang="en-US" sz="1600" b="0" kern="0" spc="-1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oo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 lib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2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ie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4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(</a:t>
            </a:r>
            <a:r>
              <a:rPr lang="en-US" sz="1600" b="0" kern="0" spc="-50" dirty="0" err="1" smtClean="0">
                <a:cs typeface="Arial"/>
              </a:rPr>
              <a:t>A</a:t>
            </a:r>
            <a:r>
              <a:rPr lang="en-US" sz="1600" b="0" kern="0" spc="-10" dirty="0" err="1" smtClean="0">
                <a:cs typeface="Arial"/>
              </a:rPr>
              <a:t>C</a:t>
            </a:r>
            <a:r>
              <a:rPr lang="en-US" sz="1600" b="0" kern="0" spc="5" dirty="0" err="1" smtClean="0">
                <a:cs typeface="Arial"/>
              </a:rPr>
              <a:t>Li</a:t>
            </a:r>
            <a:r>
              <a:rPr lang="en-US" sz="1600" b="0" kern="0" spc="-10" dirty="0" err="1" smtClean="0">
                <a:cs typeface="Arial"/>
              </a:rPr>
              <a:t>C</a:t>
            </a:r>
            <a:r>
              <a:rPr lang="en-US" sz="1600" b="0" kern="0" dirty="0" smtClean="0">
                <a:cs typeface="Arial"/>
              </a:rPr>
              <a:t>), </a:t>
            </a:r>
          </a:p>
          <a:p>
            <a:pPr marL="104140" marR="2987040" indent="0" defTabSz="914400">
              <a:lnSpc>
                <a:spcPct val="117000"/>
              </a:lnSpc>
              <a:spcBef>
                <a:spcPts val="345"/>
              </a:spcBef>
              <a:buNone/>
            </a:pP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      c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pl</a:t>
            </a:r>
            <a:r>
              <a:rPr lang="en-US" sz="1600" b="0" kern="0" spc="-4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x</a:t>
            </a:r>
            <a:r>
              <a:rPr lang="en-US" sz="1600" b="0" kern="0" spc="-3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od</a:t>
            </a:r>
            <a:r>
              <a:rPr lang="en-US" sz="1600" b="0" kern="0" spc="-20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.</a:t>
            </a:r>
          </a:p>
          <a:p>
            <a:pPr marL="104140" marR="3224530" indent="0" defTabSz="914400">
              <a:lnSpc>
                <a:spcPct val="117000"/>
              </a:lnSpc>
              <a:spcBef>
                <a:spcPts val="335"/>
              </a:spcBef>
              <a:buNone/>
            </a:pPr>
            <a:r>
              <a:rPr lang="en-US" sz="1600" b="0" kern="0" dirty="0" smtClean="0">
                <a:cs typeface="Arial"/>
              </a:rPr>
              <a:t>      S</a:t>
            </a:r>
            <a:r>
              <a:rPr lang="en-US" sz="1600" b="0" kern="0" spc="5" dirty="0" smtClean="0">
                <a:cs typeface="Arial"/>
              </a:rPr>
              <a:t>uppo</a:t>
            </a:r>
            <a:r>
              <a:rPr lang="en-US" sz="1600" b="0" kern="0" spc="70" dirty="0" smtClean="0">
                <a:cs typeface="Arial"/>
              </a:rPr>
              <a:t>r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L</a:t>
            </a:r>
            <a:r>
              <a:rPr lang="en-US" sz="1600" b="0" kern="0" dirty="0" smtClean="0">
                <a:cs typeface="Arial"/>
              </a:rPr>
              <a:t>AS-</a:t>
            </a:r>
            <a:r>
              <a:rPr lang="en-US" sz="1600" b="0" kern="0" spc="-10" dirty="0" smtClean="0">
                <a:cs typeface="Arial"/>
              </a:rPr>
              <a:t>N</a:t>
            </a:r>
            <a:r>
              <a:rPr lang="en-US" sz="1600" b="0" kern="0" spc="-75" dirty="0" smtClean="0">
                <a:cs typeface="Arial"/>
              </a:rPr>
              <a:t>O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10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2008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5" dirty="0" smtClean="0">
                <a:cs typeface="Arial"/>
              </a:rPr>
              <a:t>015</a:t>
            </a:r>
            <a:r>
              <a:rPr lang="en-US" sz="1600" b="0" kern="0" dirty="0" smtClean="0">
                <a:cs typeface="Arial"/>
              </a:rPr>
              <a:t>,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li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d  </a:t>
            </a:r>
          </a:p>
          <a:p>
            <a:pPr marL="104140" marR="3224530" indent="0" defTabSz="914400">
              <a:lnSpc>
                <a:spcPct val="117000"/>
              </a:lnSpc>
              <a:spcBef>
                <a:spcPts val="335"/>
              </a:spcBef>
              <a:buNone/>
            </a:pP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    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ollabo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5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5" dirty="0" smtClean="0">
                <a:cs typeface="Arial"/>
              </a:rPr>
              <a:t>uppo</a:t>
            </a:r>
            <a:r>
              <a:rPr lang="en-US" sz="1600" b="0" kern="0" spc="7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.</a:t>
            </a:r>
          </a:p>
          <a:p>
            <a:pPr defTabSz="914400">
              <a:lnSpc>
                <a:spcPts val="1000"/>
              </a:lnSpc>
            </a:pPr>
            <a:endParaRPr lang="en-US" sz="1600" b="0" kern="0" dirty="0" smtClean="0"/>
          </a:p>
          <a:p>
            <a:pPr defTabSz="914400">
              <a:lnSpc>
                <a:spcPts val="1000"/>
              </a:lnSpc>
            </a:pPr>
            <a:endParaRPr lang="en-US" sz="1600" b="0" kern="0" dirty="0" smtClean="0"/>
          </a:p>
          <a:p>
            <a:pPr defTabSz="914400">
              <a:lnSpc>
                <a:spcPts val="1100"/>
              </a:lnSpc>
              <a:spcBef>
                <a:spcPts val="68"/>
              </a:spcBef>
            </a:pPr>
            <a:endParaRPr lang="en-US" sz="1600" b="0" kern="0" dirty="0" smtClean="0"/>
          </a:p>
          <a:p>
            <a:pPr marL="0" indent="0" defTabSz="914400">
              <a:buNone/>
            </a:pP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-10" dirty="0" smtClean="0">
                <a:cs typeface="Arial"/>
              </a:rPr>
              <a:t>R</a:t>
            </a:r>
            <a:r>
              <a:rPr lang="en-US" sz="1600" b="0" kern="0" spc="-50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C (</a:t>
            </a:r>
            <a:r>
              <a:rPr lang="en-US" sz="1600" b="0" kern="0" spc="-210" dirty="0" smtClean="0">
                <a:cs typeface="Arial"/>
              </a:rPr>
              <a:t>T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35" dirty="0" smtClean="0">
                <a:cs typeface="Arial"/>
              </a:rPr>
              <a:t>c</a:t>
            </a:r>
            <a:r>
              <a:rPr lang="en-US" sz="1600" b="0" kern="0" dirty="0" smtClean="0">
                <a:cs typeface="Arial"/>
              </a:rPr>
              <a:t>k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2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A</a:t>
            </a:r>
            <a:r>
              <a:rPr lang="en-US" sz="1600" b="0" kern="0" spc="5" dirty="0" smtClean="0">
                <a:cs typeface="Arial"/>
              </a:rPr>
              <a:t>ppli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L</a:t>
            </a:r>
            <a:r>
              <a:rPr lang="en-US" sz="1600" b="0" kern="0" dirty="0" smtClean="0">
                <a:cs typeface="Arial"/>
              </a:rPr>
              <a:t>AS</a:t>
            </a:r>
            <a:r>
              <a:rPr lang="en-US" sz="1600" b="0" kern="0" spc="5" dirty="0" smtClean="0">
                <a:cs typeface="Arial"/>
              </a:rPr>
              <a:t>12</a:t>
            </a:r>
            <a:r>
              <a:rPr lang="en-US" sz="1600" b="0" kern="0" dirty="0" smtClean="0">
                <a:cs typeface="Arial"/>
              </a:rPr>
              <a:t>)</a:t>
            </a:r>
          </a:p>
          <a:p>
            <a:pPr marL="104140" marR="329565" indent="0" defTabSz="914400">
              <a:lnSpc>
                <a:spcPct val="134500"/>
              </a:lnSpc>
              <a:spcBef>
                <a:spcPts val="430"/>
              </a:spcBef>
              <a:buNone/>
            </a:pPr>
            <a:r>
              <a:rPr lang="en-US" sz="1600" b="0" kern="0" spc="-10" dirty="0" smtClean="0">
                <a:cs typeface="Arial"/>
              </a:rPr>
              <a:t>      C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rr</a:t>
            </a:r>
            <a:r>
              <a:rPr lang="en-US" sz="1600" b="0" kern="0" spc="5" dirty="0" smtClean="0">
                <a:cs typeface="Arial"/>
              </a:rPr>
              <a:t>en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20" dirty="0" smtClean="0">
                <a:cs typeface="Arial"/>
              </a:rPr>
              <a:t>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f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ai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d</a:t>
            </a:r>
            <a:r>
              <a:rPr lang="en-US" sz="1600" b="0" kern="0" spc="-45" dirty="0" smtClean="0">
                <a:cs typeface="Arial"/>
              </a:rPr>
              <a:t>e</a:t>
            </a:r>
            <a:r>
              <a:rPr lang="en-US" sz="1600" b="0" kern="0" spc="-35" dirty="0" smtClean="0">
                <a:cs typeface="Arial"/>
              </a:rPr>
              <a:t>v</a:t>
            </a:r>
            <a:r>
              <a:rPr lang="en-US" sz="1600" b="0" kern="0" spc="5" dirty="0" smtClean="0">
                <a:cs typeface="Arial"/>
              </a:rPr>
              <a:t>elop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en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5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spc="-5" dirty="0" smtClean="0">
                <a:cs typeface="Arial"/>
              </a:rPr>
              <a:t>f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spc="70" dirty="0" smtClean="0">
                <a:cs typeface="Arial"/>
              </a:rPr>
              <a:t>r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-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ul</a:t>
            </a:r>
            <a:r>
              <a:rPr lang="en-US" sz="1600" b="0" kern="0" dirty="0" smtClean="0">
                <a:cs typeface="Arial"/>
              </a:rPr>
              <a:t>l</a:t>
            </a:r>
            <a:r>
              <a:rPr lang="en-US" sz="1600" b="0" kern="0" spc="-10" dirty="0" smtClean="0">
                <a:cs typeface="Arial"/>
              </a:rPr>
              <a:t> C</a:t>
            </a:r>
            <a:r>
              <a:rPr lang="en-US" sz="1600" b="0" kern="0" spc="5" dirty="0" smtClean="0">
                <a:cs typeface="Arial"/>
              </a:rPr>
              <a:t>L</a:t>
            </a:r>
            <a:r>
              <a:rPr lang="en-US" sz="1600" b="0" kern="0" dirty="0" smtClean="0">
                <a:cs typeface="Arial"/>
              </a:rPr>
              <a:t>AS</a:t>
            </a:r>
            <a:r>
              <a:rPr lang="en-US" sz="1600" b="0" kern="0" spc="5" dirty="0" smtClean="0">
                <a:cs typeface="Arial"/>
              </a:rPr>
              <a:t>1</a:t>
            </a:r>
            <a:r>
              <a:rPr lang="en-US" sz="1600" b="0" kern="0" dirty="0" smtClean="0">
                <a:cs typeface="Arial"/>
              </a:rPr>
              <a:t>2 </a:t>
            </a:r>
            <a:r>
              <a:rPr lang="en-US" sz="1600" b="0" kern="0" dirty="0">
                <a:cs typeface="Arial"/>
              </a:rPr>
              <a:t>r</a:t>
            </a:r>
            <a:r>
              <a:rPr lang="en-US" sz="1600" b="0" kern="0" spc="5" dirty="0">
                <a:cs typeface="Arial"/>
              </a:rPr>
              <a:t>e</a:t>
            </a:r>
            <a:r>
              <a:rPr lang="en-US" sz="1600" b="0" kern="0" dirty="0">
                <a:cs typeface="Arial"/>
              </a:rPr>
              <a:t>c</a:t>
            </a:r>
            <a:r>
              <a:rPr lang="en-US" sz="1600" b="0" kern="0" spc="5" dirty="0">
                <a:cs typeface="Arial"/>
              </a:rPr>
              <a:t>on</a:t>
            </a:r>
            <a:r>
              <a:rPr lang="en-US" sz="1600" b="0" kern="0" dirty="0">
                <a:cs typeface="Arial"/>
              </a:rPr>
              <a:t>s</a:t>
            </a:r>
            <a:r>
              <a:rPr lang="en-US" sz="1600" b="0" kern="0" spc="-5" dirty="0">
                <a:cs typeface="Arial"/>
              </a:rPr>
              <a:t>t</a:t>
            </a:r>
            <a:r>
              <a:rPr lang="en-US" sz="1600" b="0" kern="0" spc="25" dirty="0">
                <a:cs typeface="Arial"/>
              </a:rPr>
              <a:t>r</a:t>
            </a:r>
            <a:r>
              <a:rPr lang="en-US" sz="1600" b="0" kern="0" spc="5" dirty="0">
                <a:cs typeface="Arial"/>
              </a:rPr>
              <a:t>u</a:t>
            </a:r>
            <a:r>
              <a:rPr lang="en-US" sz="1600" b="0" kern="0" dirty="0">
                <a:cs typeface="Arial"/>
              </a:rPr>
              <a:t>c</a:t>
            </a:r>
            <a:r>
              <a:rPr lang="en-US" sz="1600" b="0" kern="0" spc="-5" dirty="0">
                <a:cs typeface="Arial"/>
              </a:rPr>
              <a:t>t</a:t>
            </a:r>
            <a:r>
              <a:rPr lang="en-US" sz="1600" b="0" kern="0" spc="5" dirty="0">
                <a:cs typeface="Arial"/>
              </a:rPr>
              <a:t>ion</a:t>
            </a:r>
            <a:r>
              <a:rPr lang="en-US" sz="1600" b="0" kern="0" dirty="0" smtClean="0">
                <a:cs typeface="Arial"/>
              </a:rPr>
              <a:t>.  </a:t>
            </a:r>
          </a:p>
          <a:p>
            <a:pPr marL="104140" marR="329565" indent="0" defTabSz="914400">
              <a:lnSpc>
                <a:spcPct val="134500"/>
              </a:lnSpc>
              <a:spcBef>
                <a:spcPts val="430"/>
              </a:spcBef>
              <a:buNone/>
            </a:pP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     S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-135" dirty="0" smtClean="0">
                <a:cs typeface="Arial"/>
              </a:rPr>
              <a:t>V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oniqu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spc="-5" dirty="0" smtClean="0">
                <a:cs typeface="Arial"/>
              </a:rPr>
              <a:t>Z</a:t>
            </a:r>
            <a:r>
              <a:rPr lang="en-US" sz="1600" b="0" kern="0" spc="5" dirty="0" smtClean="0">
                <a:cs typeface="Arial"/>
              </a:rPr>
              <a:t>iegle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80" dirty="0" smtClean="0">
                <a:cs typeface="Arial"/>
              </a:rPr>
              <a:t>’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30" dirty="0" smtClean="0">
                <a:cs typeface="Arial"/>
              </a:rPr>
              <a:t> 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al</a:t>
            </a:r>
            <a:r>
              <a:rPr lang="en-US" sz="1600" b="0" kern="0" dirty="0" smtClean="0">
                <a:cs typeface="Arial"/>
              </a:rPr>
              <a:t>k.</a:t>
            </a:r>
          </a:p>
          <a:p>
            <a:pPr marL="104140" marR="12700" indent="0" defTabSz="914400">
              <a:lnSpc>
                <a:spcPct val="117000"/>
              </a:lnSpc>
              <a:spcBef>
                <a:spcPts val="345"/>
              </a:spcBef>
              <a:buNone/>
            </a:pPr>
            <a:r>
              <a:rPr lang="en-US" sz="1600" b="0" kern="0" spc="-10" dirty="0" smtClean="0">
                <a:cs typeface="Arial"/>
              </a:rPr>
              <a:t>      U</a:t>
            </a:r>
            <a:r>
              <a:rPr lang="en-US" sz="1600" b="0" kern="0" dirty="0" smtClean="0">
                <a:cs typeface="Arial"/>
              </a:rPr>
              <a:t>se 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A</a:t>
            </a:r>
            <a:r>
              <a:rPr lang="en-US" sz="1600" b="0" kern="0" spc="5" dirty="0" smtClean="0">
                <a:cs typeface="Arial"/>
              </a:rPr>
              <a:t>pplie</a:t>
            </a:r>
            <a:r>
              <a:rPr lang="en-US" sz="1600" b="0" kern="0" dirty="0" smtClean="0">
                <a:cs typeface="Arial"/>
              </a:rPr>
              <a:t>d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o 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he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1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2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p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oje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3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50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30" dirty="0" smtClean="0">
                <a:cs typeface="Arial"/>
              </a:rPr>
              <a:t>w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rd 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agge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3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10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R</a:t>
            </a:r>
            <a:r>
              <a:rPr lang="en-US" sz="1600" b="0" kern="0" dirty="0" smtClean="0">
                <a:cs typeface="Arial"/>
              </a:rPr>
              <a:t>.</a:t>
            </a:r>
            <a:r>
              <a:rPr lang="en-US" sz="1600" b="0" kern="0" spc="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D</a:t>
            </a:r>
            <a:r>
              <a:rPr lang="en-US" sz="1600" b="0" kern="0" dirty="0" smtClean="0">
                <a:cs typeface="Arial"/>
              </a:rPr>
              <a:t>e V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,</a:t>
            </a:r>
          </a:p>
          <a:p>
            <a:pPr marL="104140" marR="12700" indent="0" defTabSz="914400">
              <a:lnSpc>
                <a:spcPct val="117000"/>
              </a:lnSpc>
              <a:spcBef>
                <a:spcPts val="345"/>
              </a:spcBef>
              <a:buNone/>
            </a:pP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     B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rr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l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5" dirty="0" smtClean="0">
                <a:cs typeface="Arial"/>
              </a:rPr>
              <a:t>ili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-210" dirty="0" smtClean="0">
                <a:cs typeface="Arial"/>
              </a:rPr>
              <a:t>T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35" dirty="0" smtClean="0">
                <a:cs typeface="Arial"/>
              </a:rPr>
              <a:t>ck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229" dirty="0" smtClean="0">
                <a:cs typeface="Arial"/>
              </a:rPr>
              <a:t>Y</a:t>
            </a:r>
            <a:r>
              <a:rPr lang="en-US" sz="1600" b="0" kern="0" dirty="0" smtClean="0">
                <a:cs typeface="Arial"/>
              </a:rPr>
              <a:t>.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-5" dirty="0" err="1" smtClean="0">
                <a:cs typeface="Arial"/>
              </a:rPr>
              <a:t>G</a:t>
            </a:r>
            <a:r>
              <a:rPr lang="en-US" sz="1600" b="0" kern="0" spc="5" dirty="0" err="1" smtClean="0">
                <a:cs typeface="Arial"/>
              </a:rPr>
              <a:t>o</a:t>
            </a:r>
            <a:r>
              <a:rPr lang="en-US" sz="1600" b="0" kern="0" spc="-5" dirty="0" err="1" smtClean="0">
                <a:cs typeface="Arial"/>
              </a:rPr>
              <a:t>t</a:t>
            </a:r>
            <a:r>
              <a:rPr lang="en-US" sz="1600" b="0" kern="0" spc="-15" dirty="0" err="1" smtClean="0">
                <a:cs typeface="Arial"/>
              </a:rPr>
              <a:t>r</a:t>
            </a:r>
            <a:r>
              <a:rPr lang="en-US" sz="1600" b="0" kern="0" spc="5" dirty="0" err="1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.</a:t>
            </a:r>
          </a:p>
          <a:p>
            <a:pPr marL="104140" marR="3491865" indent="0" defTabSz="914400">
              <a:lnSpc>
                <a:spcPts val="2660"/>
              </a:lnSpc>
              <a:spcBef>
                <a:spcPts val="195"/>
              </a:spcBef>
              <a:buNone/>
            </a:pPr>
            <a:r>
              <a:rPr lang="en-US" sz="1600" b="0" kern="0" dirty="0" smtClean="0">
                <a:cs typeface="Arial"/>
              </a:rPr>
              <a:t>      S</a:t>
            </a:r>
            <a:r>
              <a:rPr lang="en-US" sz="1600" b="0" kern="0" spc="5" dirty="0" smtClean="0">
                <a:cs typeface="Arial"/>
              </a:rPr>
              <a:t>uppo</a:t>
            </a:r>
            <a:r>
              <a:rPr lang="en-US" sz="1600" b="0" kern="0" spc="70" dirty="0" smtClean="0">
                <a:cs typeface="Arial"/>
              </a:rPr>
              <a:t>r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L</a:t>
            </a:r>
            <a:r>
              <a:rPr lang="en-US" sz="1600" b="0" kern="0" dirty="0" smtClean="0">
                <a:cs typeface="Arial"/>
              </a:rPr>
              <a:t>AS-</a:t>
            </a:r>
            <a:r>
              <a:rPr lang="en-US" sz="1600" b="0" kern="0" spc="-10" dirty="0" smtClean="0">
                <a:cs typeface="Arial"/>
              </a:rPr>
              <a:t>N</a:t>
            </a:r>
            <a:r>
              <a:rPr lang="en-US" sz="1600" b="0" kern="0" spc="-75" dirty="0" smtClean="0">
                <a:cs typeface="Arial"/>
              </a:rPr>
              <a:t>O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10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dirty="0" smtClean="0">
                <a:cs typeface="Arial"/>
              </a:rPr>
              <a:t>n </a:t>
            </a:r>
            <a:r>
              <a:rPr lang="en-US" sz="1600" b="0" kern="0" spc="5" dirty="0" smtClean="0">
                <a:cs typeface="Arial"/>
              </a:rPr>
              <a:t>p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epa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ion</a:t>
            </a:r>
            <a:r>
              <a:rPr lang="en-US" sz="1600" b="0" kern="0" dirty="0" smtClean="0">
                <a:cs typeface="Arial"/>
              </a:rPr>
              <a:t>. </a:t>
            </a:r>
          </a:p>
          <a:p>
            <a:pPr marL="104140" marR="3491865" indent="0" defTabSz="914400">
              <a:lnSpc>
                <a:spcPts val="2660"/>
              </a:lnSpc>
              <a:spcBef>
                <a:spcPts val="195"/>
              </a:spcBef>
              <a:buNone/>
            </a:pP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     S</a:t>
            </a:r>
            <a:r>
              <a:rPr lang="en-US" sz="1600" b="0" kern="0" spc="5" dirty="0" smtClean="0">
                <a:cs typeface="Arial"/>
              </a:rPr>
              <a:t>ingl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dirty="0" err="1" smtClean="0">
                <a:cs typeface="Arial"/>
              </a:rPr>
              <a:t>J</a:t>
            </a:r>
            <a:r>
              <a:rPr lang="en-US" sz="1600" b="0" kern="0" spc="5" dirty="0" err="1" smtClean="0">
                <a:cs typeface="Arial"/>
              </a:rPr>
              <a:t>La</a:t>
            </a:r>
            <a:r>
              <a:rPr lang="en-US" sz="1600" b="0" kern="0" dirty="0" err="1" smtClean="0">
                <a:cs typeface="Arial"/>
              </a:rPr>
              <a:t>b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5" dirty="0" smtClean="0">
                <a:cs typeface="Arial"/>
              </a:rPr>
              <a:t>f</a:t>
            </a:r>
            <a:r>
              <a:rPr lang="en-US" sz="1600" b="0" kern="0" dirty="0" smtClean="0">
                <a:cs typeface="Arial"/>
              </a:rPr>
              <a:t>f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be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1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(</a:t>
            </a:r>
            <a:r>
              <a:rPr lang="en-US" sz="1600" b="0" kern="0" spc="-204" dirty="0" smtClean="0">
                <a:cs typeface="Arial"/>
              </a:rPr>
              <a:t>V</a:t>
            </a:r>
            <a:r>
              <a:rPr lang="en-US" sz="1600" b="0" kern="0" dirty="0" smtClean="0">
                <a:cs typeface="Arial"/>
              </a:rPr>
              <a:t>.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-5" dirty="0" smtClean="0">
                <a:cs typeface="Arial"/>
              </a:rPr>
              <a:t>Z</a:t>
            </a:r>
            <a:r>
              <a:rPr lang="en-US" sz="1600" b="0" kern="0" spc="5" dirty="0" smtClean="0">
                <a:cs typeface="Arial"/>
              </a:rPr>
              <a:t>iegle</a:t>
            </a:r>
            <a:r>
              <a:rPr lang="en-US" sz="1600" b="0" kern="0" dirty="0" smtClean="0">
                <a:cs typeface="Arial"/>
              </a:rPr>
              <a:t>r).</a:t>
            </a:r>
            <a:endParaRPr lang="en-US" sz="1600" b="0" kern="0" dirty="0"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CC"/>
                </a:solidFill>
                <a:cs typeface="Arial"/>
              </a:rPr>
              <a:t>R</a:t>
            </a:r>
            <a:r>
              <a:rPr lang="en-US" dirty="0">
                <a:solidFill>
                  <a:srgbClr val="0000CC"/>
                </a:solidFill>
                <a:cs typeface="Arial"/>
              </a:rPr>
              <a:t>ec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on</a:t>
            </a:r>
            <a:r>
              <a:rPr lang="en-US" dirty="0">
                <a:solidFill>
                  <a:srgbClr val="0000CC"/>
                </a:solidFill>
                <a:cs typeface="Arial"/>
              </a:rPr>
              <a:t>s</a:t>
            </a:r>
            <a:r>
              <a:rPr lang="en-US" spc="5" dirty="0">
                <a:solidFill>
                  <a:srgbClr val="0000CC"/>
                </a:solidFill>
                <a:cs typeface="Arial"/>
              </a:rPr>
              <a:t>t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ru</a:t>
            </a:r>
            <a:r>
              <a:rPr lang="en-US" dirty="0">
                <a:solidFill>
                  <a:srgbClr val="0000CC"/>
                </a:solidFill>
                <a:cs typeface="Arial"/>
              </a:rPr>
              <a:t>c</a:t>
            </a:r>
            <a:r>
              <a:rPr lang="en-US" spc="5" dirty="0">
                <a:solidFill>
                  <a:srgbClr val="0000CC"/>
                </a:solidFill>
                <a:cs typeface="Arial"/>
              </a:rPr>
              <a:t>t</a:t>
            </a:r>
            <a:r>
              <a:rPr lang="en-US" dirty="0">
                <a:solidFill>
                  <a:srgbClr val="0000CC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o</a:t>
            </a:r>
            <a:r>
              <a:rPr lang="en-US" dirty="0">
                <a:solidFill>
                  <a:srgbClr val="0000CC"/>
                </a:solidFill>
                <a:cs typeface="Arial"/>
              </a:rPr>
              <a:t>n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0" name="object 3"/>
          <p:cNvSpPr/>
          <p:nvPr/>
        </p:nvSpPr>
        <p:spPr>
          <a:xfrm>
            <a:off x="464649" y="1053728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4"/>
          <p:cNvSpPr/>
          <p:nvPr/>
        </p:nvSpPr>
        <p:spPr>
          <a:xfrm>
            <a:off x="1126260" y="1380183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5"/>
          <p:cNvSpPr/>
          <p:nvPr/>
        </p:nvSpPr>
        <p:spPr>
          <a:xfrm>
            <a:off x="1130095" y="200719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6"/>
          <p:cNvSpPr/>
          <p:nvPr/>
        </p:nvSpPr>
        <p:spPr>
          <a:xfrm>
            <a:off x="1122425" y="2668200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7"/>
          <p:cNvSpPr/>
          <p:nvPr/>
        </p:nvSpPr>
        <p:spPr>
          <a:xfrm>
            <a:off x="549485" y="3803488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8"/>
          <p:cNvSpPr/>
          <p:nvPr/>
        </p:nvSpPr>
        <p:spPr>
          <a:xfrm>
            <a:off x="1122425" y="413407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9"/>
          <p:cNvSpPr/>
          <p:nvPr/>
        </p:nvSpPr>
        <p:spPr>
          <a:xfrm>
            <a:off x="1122425" y="451322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10"/>
          <p:cNvSpPr/>
          <p:nvPr/>
        </p:nvSpPr>
        <p:spPr>
          <a:xfrm>
            <a:off x="1122425" y="4833311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11"/>
          <p:cNvSpPr/>
          <p:nvPr/>
        </p:nvSpPr>
        <p:spPr>
          <a:xfrm>
            <a:off x="1122425" y="5498114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12"/>
          <p:cNvSpPr/>
          <p:nvPr/>
        </p:nvSpPr>
        <p:spPr>
          <a:xfrm>
            <a:off x="1122425" y="5870309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591" y="1327287"/>
            <a:ext cx="2790552" cy="266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71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CC"/>
                </a:solidFill>
                <a:cs typeface="Arial"/>
              </a:rPr>
              <a:t>V</a:t>
            </a:r>
            <a:r>
              <a:rPr lang="en-US" dirty="0">
                <a:solidFill>
                  <a:srgbClr val="0000CC"/>
                </a:solidFill>
                <a:cs typeface="Arial"/>
              </a:rPr>
              <a:t>is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u</a:t>
            </a:r>
            <a:r>
              <a:rPr lang="en-US" dirty="0">
                <a:solidFill>
                  <a:srgbClr val="0000CC"/>
                </a:solidFill>
                <a:cs typeface="Arial"/>
              </a:rPr>
              <a:t>aliza</a:t>
            </a:r>
            <a:r>
              <a:rPr lang="en-US" spc="5" dirty="0">
                <a:solidFill>
                  <a:srgbClr val="0000CC"/>
                </a:solidFill>
                <a:cs typeface="Arial"/>
              </a:rPr>
              <a:t>t</a:t>
            </a:r>
            <a:r>
              <a:rPr lang="en-US" dirty="0">
                <a:solidFill>
                  <a:srgbClr val="0000CC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o</a:t>
            </a:r>
            <a:r>
              <a:rPr lang="en-US" dirty="0">
                <a:solidFill>
                  <a:srgbClr val="0000CC"/>
                </a:solidFill>
                <a:cs typeface="Arial"/>
              </a:rPr>
              <a:t>n -</a:t>
            </a:r>
            <a:r>
              <a:rPr lang="en-US" spc="10" dirty="0">
                <a:solidFill>
                  <a:srgbClr val="0000CC"/>
                </a:solidFill>
                <a:cs typeface="Arial"/>
              </a:rPr>
              <a:t> </a:t>
            </a:r>
            <a:r>
              <a:rPr lang="en-US" dirty="0">
                <a:solidFill>
                  <a:srgbClr val="0000CC"/>
                </a:solidFill>
                <a:cs typeface="Arial"/>
              </a:rPr>
              <a:t>ce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d</a:t>
            </a:r>
            <a:r>
              <a:rPr lang="en-US" dirty="0">
                <a:solidFill>
                  <a:srgbClr val="0000CC"/>
                </a:solidFill>
                <a:cs typeface="Arial"/>
              </a:rPr>
              <a:t>12</a:t>
            </a:r>
            <a:endParaRPr lang="en-US" dirty="0">
              <a:solidFill>
                <a:srgbClr val="0000CC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3409" y="1087120"/>
            <a:ext cx="8496427" cy="2507615"/>
            <a:chOff x="613409" y="1087120"/>
            <a:chExt cx="8496427" cy="2507615"/>
          </a:xfrm>
        </p:grpSpPr>
        <p:sp>
          <p:nvSpPr>
            <p:cNvPr id="17" name="object 3"/>
            <p:cNvSpPr/>
            <p:nvPr/>
          </p:nvSpPr>
          <p:spPr>
            <a:xfrm>
              <a:off x="613409" y="1186223"/>
              <a:ext cx="297520" cy="198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8" name="object 4"/>
            <p:cNvSpPr/>
            <p:nvPr/>
          </p:nvSpPr>
          <p:spPr>
            <a:xfrm>
              <a:off x="613409" y="2065571"/>
              <a:ext cx="297520" cy="198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9" name="object 5"/>
            <p:cNvSpPr/>
            <p:nvPr/>
          </p:nvSpPr>
          <p:spPr>
            <a:xfrm>
              <a:off x="613409" y="2573063"/>
              <a:ext cx="297520" cy="198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6"/>
            <p:cNvSpPr txBox="1"/>
            <p:nvPr/>
          </p:nvSpPr>
          <p:spPr>
            <a:xfrm>
              <a:off x="1054861" y="1087120"/>
              <a:ext cx="8054975" cy="250761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12700">
                <a:lnSpc>
                  <a:spcPts val="2930"/>
                </a:lnSpc>
              </a:pPr>
              <a:r>
                <a:rPr sz="2550" dirty="0" smtClean="0">
                  <a:latin typeface="Arial"/>
                  <a:cs typeface="Arial"/>
                </a:rPr>
                <a:t>ced12</a:t>
              </a:r>
              <a:r>
                <a:rPr sz="2550" spc="-25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(</a:t>
              </a:r>
              <a:r>
                <a:rPr sz="2550" spc="0" dirty="0" smtClean="0">
                  <a:latin typeface="Arial"/>
                  <a:cs typeface="Arial"/>
                </a:rPr>
                <a:t>cL</a:t>
              </a:r>
              <a:r>
                <a:rPr sz="2550" spc="-5" dirty="0" smtClean="0">
                  <a:latin typeface="Arial"/>
                  <a:cs typeface="Arial"/>
                </a:rPr>
                <a:t>A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VEN</a:t>
              </a:r>
              <a:r>
                <a:rPr sz="2550" spc="0" dirty="0" smtClean="0">
                  <a:latin typeface="Arial"/>
                  <a:cs typeface="Arial"/>
                </a:rPr>
                <a:t>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d</a:t>
              </a:r>
              <a:r>
                <a:rPr sz="2550" spc="-5" dirty="0" smtClean="0">
                  <a:latin typeface="Arial"/>
                  <a:cs typeface="Arial"/>
                </a:rPr>
                <a:t>ISP</a:t>
              </a:r>
              <a:r>
                <a:rPr sz="2550" spc="0" dirty="0" smtClean="0">
                  <a:latin typeface="Arial"/>
                  <a:cs typeface="Arial"/>
                </a:rPr>
                <a:t>L</a:t>
              </a:r>
              <a:r>
                <a:rPr sz="2550" spc="-26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Y</a:t>
              </a:r>
              <a:r>
                <a:rPr sz="2550" spc="0" dirty="0" smtClean="0">
                  <a:latin typeface="Arial"/>
                  <a:cs typeface="Arial"/>
                </a:rPr>
                <a:t>)</a:t>
              </a:r>
              <a:r>
                <a:rPr sz="2550" spc="-5" dirty="0" smtClean="0">
                  <a:latin typeface="Arial"/>
                  <a:cs typeface="Arial"/>
                </a:rPr>
                <a:t> i</a:t>
              </a:r>
              <a:r>
                <a:rPr sz="2550" spc="0" dirty="0" smtClean="0">
                  <a:latin typeface="Arial"/>
                  <a:cs typeface="Arial"/>
                </a:rPr>
                <a:t>s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he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12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eV</a:t>
              </a:r>
              <a:r>
                <a:rPr sz="2550" spc="-20" dirty="0" smtClean="0">
                  <a:latin typeface="Arial"/>
                  <a:cs typeface="Arial"/>
                </a:rPr>
                <a:t> 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on</a:t>
              </a:r>
              <a:r>
                <a:rPr sz="2550" spc="-2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of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he 6 </a:t>
              </a: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eV</a:t>
              </a:r>
              <a:r>
                <a:rPr sz="2550" spc="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app</a:t>
              </a:r>
              <a:r>
                <a:rPr sz="2550" spc="-5" dirty="0" smtClean="0">
                  <a:latin typeface="Arial"/>
                  <a:cs typeface="Arial"/>
                </a:rPr>
                <a:t>li</a:t>
              </a:r>
              <a:r>
                <a:rPr sz="2550" spc="0" dirty="0" smtClean="0">
                  <a:latin typeface="Arial"/>
                  <a:cs typeface="Arial"/>
                </a:rPr>
                <a:t>ca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on.</a:t>
              </a:r>
              <a:endParaRPr sz="2550">
                <a:latin typeface="Arial"/>
                <a:cs typeface="Arial"/>
              </a:endParaRPr>
            </a:p>
            <a:p>
              <a:pPr marL="12700" marR="449580">
                <a:lnSpc>
                  <a:spcPts val="4000"/>
                </a:lnSpc>
                <a:spcBef>
                  <a:spcPts val="209"/>
                </a:spcBef>
              </a:pPr>
              <a:r>
                <a:rPr sz="2550" spc="-5" dirty="0" smtClean="0">
                  <a:latin typeface="Arial"/>
                  <a:cs typeface="Arial"/>
                </a:rPr>
                <a:t>U</a:t>
              </a:r>
              <a:r>
                <a:rPr sz="2550" spc="0" dirty="0" smtClean="0">
                  <a:latin typeface="Arial"/>
                  <a:cs typeface="Arial"/>
                </a:rPr>
                <a:t>se -</a:t>
              </a:r>
              <a:r>
                <a:rPr sz="2550" spc="-5" dirty="0" smtClean="0">
                  <a:latin typeface="Arial"/>
                  <a:cs typeface="Arial"/>
                </a:rPr>
                <a:t> B</a:t>
              </a:r>
              <a:r>
                <a:rPr sz="2550" spc="0" dirty="0" smtClean="0">
                  <a:latin typeface="Arial"/>
                  <a:cs typeface="Arial"/>
                </a:rPr>
                <a:t>u</a:t>
              </a:r>
              <a:r>
                <a:rPr sz="2550" spc="-5" dirty="0" smtClean="0">
                  <a:latin typeface="Arial"/>
                  <a:cs typeface="Arial"/>
                </a:rPr>
                <a:t>il</a:t>
              </a:r>
              <a:r>
                <a:rPr sz="2550" spc="0" dirty="0" smtClean="0">
                  <a:latin typeface="Arial"/>
                  <a:cs typeface="Arial"/>
                </a:rPr>
                <a:t>t</a:t>
              </a:r>
              <a:r>
                <a:rPr sz="2550" spc="1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on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op of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he</a:t>
              </a:r>
              <a:r>
                <a:rPr sz="2550" spc="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b</a:t>
              </a:r>
              <a:r>
                <a:rPr sz="2550" spc="-5" dirty="0" smtClean="0">
                  <a:latin typeface="Arial"/>
                  <a:cs typeface="Arial"/>
                </a:rPr>
                <a:t>CN</a:t>
              </a:r>
              <a:r>
                <a:rPr sz="2550" spc="0" dirty="0" smtClean="0">
                  <a:latin typeface="Arial"/>
                  <a:cs typeface="Arial"/>
                </a:rPr>
                <a:t>U</a:t>
              </a:r>
              <a:r>
                <a:rPr sz="2550" spc="-5" dirty="0" smtClean="0">
                  <a:latin typeface="Arial"/>
                  <a:cs typeface="Arial"/>
                </a:rPr>
                <a:t> li</a:t>
              </a:r>
              <a:r>
                <a:rPr sz="2550" spc="0" dirty="0" smtClean="0">
                  <a:latin typeface="Arial"/>
                  <a:cs typeface="Arial"/>
                </a:rPr>
                <a:t>b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30" dirty="0" smtClean="0">
                  <a:latin typeface="Arial"/>
                  <a:cs typeface="Arial"/>
                </a:rPr>
                <a:t>r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3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r>
                <a:rPr sz="2550" spc="17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asy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 us</a:t>
              </a:r>
              <a:r>
                <a:rPr sz="2550" spc="-35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. </a:t>
              </a:r>
              <a:r>
                <a:rPr sz="2550" spc="-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uppo</a:t>
              </a:r>
              <a:r>
                <a:rPr sz="2550" spc="10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-</a:t>
              </a:r>
              <a:r>
                <a:rPr sz="2550" spc="-5" dirty="0" smtClean="0">
                  <a:latin typeface="Arial"/>
                  <a:cs typeface="Arial"/>
                </a:rPr>
                <a:t> Si</a:t>
              </a:r>
              <a:r>
                <a:rPr sz="2550" spc="0" dirty="0" smtClean="0">
                  <a:latin typeface="Arial"/>
                  <a:cs typeface="Arial"/>
                </a:rPr>
                <a:t>ng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endParaRPr sz="2550">
                <a:latin typeface="Arial"/>
                <a:cs typeface="Arial"/>
              </a:endParaRPr>
            </a:p>
            <a:p>
              <a:pPr marL="12700">
                <a:lnSpc>
                  <a:spcPts val="2675"/>
                </a:lnSpc>
              </a:pPr>
              <a:r>
                <a:rPr sz="2550" spc="-5" dirty="0" smtClean="0">
                  <a:latin typeface="Arial"/>
                  <a:cs typeface="Arial"/>
                </a:rPr>
                <a:t>C</a:t>
              </a:r>
              <a:r>
                <a:rPr sz="2550" spc="0" dirty="0" smtClean="0">
                  <a:latin typeface="Arial"/>
                  <a:cs typeface="Arial"/>
                </a:rPr>
                <a:t>o</a:t>
              </a:r>
              <a:r>
                <a:rPr sz="2550" spc="-5" dirty="0" smtClean="0">
                  <a:latin typeface="Arial"/>
                  <a:cs typeface="Arial"/>
                </a:rPr>
                <a:t>ll</a:t>
              </a:r>
              <a:r>
                <a:rPr sz="2550" spc="0" dirty="0" smtClean="0">
                  <a:latin typeface="Arial"/>
                  <a:cs typeface="Arial"/>
                </a:rPr>
                <a:t>abo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 member</a:t>
              </a:r>
              <a:endParaRPr sz="2550">
                <a:latin typeface="Arial"/>
                <a:cs typeface="Arial"/>
              </a:endParaRPr>
            </a:p>
            <a:p>
              <a:pPr marL="12700">
                <a:lnSpc>
                  <a:spcPts val="2930"/>
                </a:lnSpc>
              </a:pPr>
              <a:r>
                <a:rPr sz="2550" spc="-5" dirty="0" smtClean="0">
                  <a:latin typeface="Arial"/>
                  <a:cs typeface="Arial"/>
                </a:rPr>
                <a:t>(</a:t>
              </a:r>
              <a:r>
                <a:rPr sz="2550" spc="-185" dirty="0" smtClean="0">
                  <a:latin typeface="Arial"/>
                  <a:cs typeface="Arial"/>
                </a:rPr>
                <a:t>D</a:t>
              </a:r>
              <a:r>
                <a:rPr sz="2550" spc="-5" dirty="0" smtClean="0">
                  <a:latin typeface="Arial"/>
                  <a:cs typeface="Arial"/>
                </a:rPr>
                <a:t>.H</a:t>
              </a:r>
              <a:r>
                <a:rPr sz="2550" spc="0" dirty="0" smtClean="0">
                  <a:latin typeface="Arial"/>
                  <a:cs typeface="Arial"/>
                </a:rPr>
                <a:t>edd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)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endParaRPr sz="2550">
                <a:latin typeface="Arial"/>
                <a:cs typeface="Arial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03" y="2357826"/>
            <a:ext cx="4460916" cy="391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1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35968" y="921957"/>
            <a:ext cx="8483092" cy="4585970"/>
            <a:chOff x="613409" y="1087120"/>
            <a:chExt cx="8483092" cy="4585970"/>
          </a:xfrm>
        </p:grpSpPr>
        <p:sp>
          <p:nvSpPr>
            <p:cNvPr id="15" name="object 9"/>
            <p:cNvSpPr txBox="1"/>
            <p:nvPr/>
          </p:nvSpPr>
          <p:spPr>
            <a:xfrm>
              <a:off x="1054861" y="1087120"/>
              <a:ext cx="8041640" cy="458597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753110">
                <a:lnSpc>
                  <a:spcPts val="2930"/>
                </a:lnSpc>
              </a:pPr>
              <a:r>
                <a:rPr sz="2550" spc="-10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he </a:t>
              </a:r>
              <a:r>
                <a:rPr sz="2550" spc="-70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v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o da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a </a:t>
              </a:r>
              <a:r>
                <a:rPr sz="2550" spc="-80" dirty="0" smtClean="0">
                  <a:latin typeface="Arial"/>
                  <a:cs typeface="Arial"/>
                </a:rPr>
                <a:t>f</a:t>
              </a:r>
              <a:r>
                <a:rPr sz="2550" spc="0" dirty="0" smtClean="0">
                  <a:latin typeface="Arial"/>
                  <a:cs typeface="Arial"/>
                </a:rPr>
                <a:t>o</a:t>
              </a:r>
              <a:r>
                <a:rPr sz="2550" spc="5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mat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common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 a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l</a:t>
              </a:r>
              <a:r>
                <a:rPr sz="2550" spc="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ha</a:t>
              </a:r>
              <a:r>
                <a:rPr sz="2550" spc="-5" dirty="0" smtClean="0">
                  <a:latin typeface="Arial"/>
                  <a:cs typeface="Arial"/>
                </a:rPr>
                <a:t>ll</a:t>
              </a:r>
              <a:r>
                <a:rPr sz="2550" spc="-3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r>
                <a:rPr sz="2550" spc="160" dirty="0" smtClean="0">
                  <a:latin typeface="Arial"/>
                  <a:cs typeface="Arial"/>
                </a:rPr>
                <a:t> </a:t>
              </a:r>
              <a:endParaRPr lang="en-US" sz="2550" spc="160" dirty="0" smtClean="0">
                <a:latin typeface="Arial"/>
                <a:cs typeface="Arial"/>
              </a:endParaRPr>
            </a:p>
            <a:p>
              <a:pPr marL="12700" marR="753110">
                <a:lnSpc>
                  <a:spcPts val="2930"/>
                </a:lnSpc>
              </a:pPr>
              <a:endParaRPr lang="en-US" sz="2550" spc="160" dirty="0" smtClean="0">
                <a:latin typeface="Arial"/>
                <a:cs typeface="Arial"/>
              </a:endParaRPr>
            </a:p>
            <a:p>
              <a:pPr marL="12700" marR="753110">
                <a:lnSpc>
                  <a:spcPts val="2930"/>
                </a:lnSpc>
              </a:pPr>
              <a:r>
                <a:rPr lang="en-US" sz="2550" dirty="0" smtClean="0">
                  <a:latin typeface="Arial"/>
                  <a:cs typeface="Arial"/>
                </a:rPr>
                <a:t>D</a:t>
              </a:r>
              <a:r>
                <a:rPr sz="2550" spc="-5" dirty="0" smtClean="0">
                  <a:latin typeface="Arial"/>
                  <a:cs typeface="Arial"/>
                </a:rPr>
                <a:t>if</a:t>
              </a:r>
              <a:r>
                <a:rPr sz="2550" spc="-80" dirty="0" smtClean="0">
                  <a:latin typeface="Arial"/>
                  <a:cs typeface="Arial"/>
                </a:rPr>
                <a:t>f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ent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25" dirty="0" smtClean="0">
                  <a:latin typeface="Arial"/>
                  <a:cs typeface="Arial"/>
                </a:rPr>
                <a:t>g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oups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h</a:t>
              </a:r>
              <a:r>
                <a:rPr sz="2550" spc="-45" dirty="0" smtClean="0">
                  <a:latin typeface="Arial"/>
                  <a:cs typeface="Arial"/>
                </a:rPr>
                <a:t>a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he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r</a:t>
              </a:r>
              <a:r>
                <a:rPr sz="2550" spc="-5" dirty="0" smtClean="0">
                  <a:latin typeface="Arial"/>
                  <a:cs typeface="Arial"/>
                </a:rPr>
                <a:t> </a:t>
              </a:r>
              <a:r>
                <a:rPr sz="2550" spc="-35" dirty="0" smtClean="0">
                  <a:latin typeface="Arial"/>
                  <a:cs typeface="Arial"/>
                </a:rPr>
                <a:t>o</a:t>
              </a:r>
              <a:r>
                <a:rPr sz="2550" spc="-5" dirty="0" smtClean="0">
                  <a:latin typeface="Arial"/>
                  <a:cs typeface="Arial"/>
                </a:rPr>
                <a:t>w</a:t>
              </a:r>
              <a:r>
                <a:rPr sz="2550" spc="0" dirty="0" smtClean="0">
                  <a:latin typeface="Arial"/>
                  <a:cs typeface="Arial"/>
                </a:rPr>
                <a:t>n ana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ys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s code</a:t>
              </a:r>
              <a:r>
                <a:rPr sz="2550" spc="-3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endParaRPr lang="en-US" sz="2550" spc="0" dirty="0" smtClean="0">
                <a:latin typeface="Arial"/>
                <a:cs typeface="Arial"/>
              </a:endParaRPr>
            </a:p>
            <a:p>
              <a:pPr marL="12700" marR="753110">
                <a:lnSpc>
                  <a:spcPts val="2930"/>
                </a:lnSpc>
              </a:pPr>
              <a:endParaRPr sz="2550" dirty="0">
                <a:latin typeface="Arial"/>
                <a:cs typeface="Arial"/>
              </a:endParaRPr>
            </a:p>
            <a:p>
              <a:pPr>
                <a:lnSpc>
                  <a:spcPts val="850"/>
                </a:lnSpc>
                <a:spcBef>
                  <a:spcPts val="9"/>
                </a:spcBef>
              </a:pPr>
              <a:endParaRPr sz="850" dirty="0"/>
            </a:p>
            <a:p>
              <a:pPr marL="12700">
                <a:lnSpc>
                  <a:spcPct val="100000"/>
                </a:lnSpc>
              </a:pPr>
              <a:r>
                <a:rPr sz="2550" spc="-70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v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o2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oot</a:t>
              </a:r>
              <a:endParaRPr sz="2550" dirty="0">
                <a:latin typeface="Arial"/>
                <a:cs typeface="Arial"/>
              </a:endParaRPr>
            </a:p>
            <a:p>
              <a:pPr>
                <a:lnSpc>
                  <a:spcPts val="650"/>
                </a:lnSpc>
                <a:spcBef>
                  <a:spcPts val="11"/>
                </a:spcBef>
              </a:pPr>
              <a:endParaRPr sz="650" dirty="0"/>
            </a:p>
            <a:p>
              <a:pPr marL="447040" marR="2212340">
                <a:lnSpc>
                  <a:spcPct val="113300"/>
                </a:lnSpc>
              </a:pPr>
              <a:r>
                <a:rPr sz="2550" spc="-5" dirty="0" smtClean="0">
                  <a:latin typeface="Arial"/>
                  <a:cs typeface="Arial"/>
                </a:rPr>
                <a:t>C</a:t>
              </a:r>
              <a:r>
                <a:rPr sz="2550" spc="0" dirty="0" smtClean="0">
                  <a:latin typeface="Arial"/>
                  <a:cs typeface="Arial"/>
                </a:rPr>
                <a:t>o</a:t>
              </a:r>
              <a:r>
                <a:rPr sz="2550" spc="-45" dirty="0" smtClean="0">
                  <a:latin typeface="Arial"/>
                  <a:cs typeface="Arial"/>
                </a:rPr>
                <a:t>n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105" dirty="0" smtClean="0">
                  <a:latin typeface="Arial"/>
                  <a:cs typeface="Arial"/>
                </a:rPr>
                <a:t>r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25" dirty="0" smtClean="0">
                  <a:latin typeface="Arial"/>
                  <a:cs typeface="Arial"/>
                </a:rPr>
                <a:t> </a:t>
              </a:r>
              <a:r>
                <a:rPr sz="2550" spc="-70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v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o da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a 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n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 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oot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n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up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3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. </a:t>
              </a: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ene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2 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on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n</a:t>
              </a:r>
              <a:r>
                <a:rPr sz="2550" spc="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d</a:t>
              </a:r>
              <a:r>
                <a:rPr sz="2550" spc="-70" dirty="0" smtClean="0">
                  <a:latin typeface="Arial"/>
                  <a:cs typeface="Arial"/>
                </a:rPr>
                <a:t>e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opmen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endParaRPr sz="2550" dirty="0">
                <a:latin typeface="Arial"/>
                <a:cs typeface="Arial"/>
              </a:endParaRPr>
            </a:p>
            <a:p>
              <a:pPr>
                <a:lnSpc>
                  <a:spcPts val="600"/>
                </a:lnSpc>
                <a:spcBef>
                  <a:spcPts val="1"/>
                </a:spcBef>
              </a:pPr>
              <a:endParaRPr sz="600" dirty="0"/>
            </a:p>
            <a:p>
              <a:pPr marL="447040" marR="12700">
                <a:lnSpc>
                  <a:spcPts val="2930"/>
                </a:lnSpc>
              </a:pPr>
              <a:r>
                <a:rPr sz="2550" spc="-5" dirty="0" smtClean="0">
                  <a:latin typeface="Arial"/>
                  <a:cs typeface="Arial"/>
                </a:rPr>
                <a:t>U</a:t>
              </a:r>
              <a:r>
                <a:rPr sz="2550" spc="0" dirty="0" smtClean="0">
                  <a:latin typeface="Arial"/>
                  <a:cs typeface="Arial"/>
                </a:rPr>
                <a:t>se -</a:t>
              </a:r>
              <a:r>
                <a:rPr sz="2550" spc="-5" dirty="0" smtClean="0">
                  <a:latin typeface="Arial"/>
                  <a:cs typeface="Arial"/>
                </a:rPr>
                <a:t> G</a:t>
              </a:r>
              <a:r>
                <a:rPr sz="2550" spc="0" dirty="0" smtClean="0">
                  <a:latin typeface="Arial"/>
                  <a:cs typeface="Arial"/>
                </a:rPr>
                <a:t>ene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 1 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s easy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</a:t>
              </a:r>
              <a:r>
                <a:rPr sz="2550" spc="10" dirty="0" smtClean="0">
                  <a:latin typeface="Arial"/>
                  <a:cs typeface="Arial"/>
                </a:rPr>
                <a:t> </a:t>
              </a:r>
              <a:r>
                <a:rPr sz="2550" spc="-45" dirty="0" smtClean="0">
                  <a:latin typeface="Arial"/>
                  <a:cs typeface="Arial"/>
                </a:rPr>
                <a:t>b</a:t>
              </a:r>
              <a:r>
                <a:rPr sz="2550" spc="0" dirty="0" smtClean="0">
                  <a:latin typeface="Arial"/>
                  <a:cs typeface="Arial"/>
                </a:rPr>
                <a:t>u</a:t>
              </a:r>
              <a:r>
                <a:rPr sz="2550" spc="-5" dirty="0" smtClean="0">
                  <a:latin typeface="Arial"/>
                  <a:cs typeface="Arial"/>
                </a:rPr>
                <a:t>il</a:t>
              </a:r>
              <a:r>
                <a:rPr sz="2550" spc="0" dirty="0" smtClean="0">
                  <a:latin typeface="Arial"/>
                  <a:cs typeface="Arial"/>
                </a:rPr>
                <a:t>d,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45" dirty="0" smtClean="0">
                  <a:latin typeface="Arial"/>
                  <a:cs typeface="Arial"/>
                </a:rPr>
                <a:t>b</a:t>
              </a:r>
              <a:r>
                <a:rPr sz="2550" spc="0" dirty="0" smtClean="0">
                  <a:latin typeface="Arial"/>
                  <a:cs typeface="Arial"/>
                </a:rPr>
                <a:t>ut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cumbe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some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 adapt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 n</a:t>
              </a:r>
              <a:r>
                <a:rPr sz="2550" spc="-45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w</a:t>
              </a:r>
              <a:r>
                <a:rPr sz="2550" spc="-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bank</a:t>
              </a:r>
              <a:r>
                <a:rPr sz="2550" spc="-3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endParaRPr sz="2550" dirty="0">
                <a:latin typeface="Arial"/>
                <a:cs typeface="Arial"/>
              </a:endParaRPr>
            </a:p>
            <a:p>
              <a:pPr marL="447040" marR="631190">
                <a:lnSpc>
                  <a:spcPct val="96100"/>
                </a:lnSpc>
                <a:spcBef>
                  <a:spcPts val="450"/>
                </a:spcBef>
              </a:pPr>
              <a:r>
                <a:rPr sz="2550" spc="-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uppo</a:t>
              </a:r>
              <a:r>
                <a:rPr sz="2550" spc="10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t</a:t>
              </a:r>
              <a:r>
                <a:rPr sz="2550" spc="-2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-</a:t>
              </a:r>
              <a:r>
                <a:rPr sz="2550" spc="5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ene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2 be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ng d</a:t>
              </a:r>
              <a:r>
                <a:rPr sz="2550" spc="-70" dirty="0" smtClean="0">
                  <a:latin typeface="Arial"/>
                  <a:cs typeface="Arial"/>
                </a:rPr>
                <a:t>e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oped</a:t>
              </a:r>
              <a:r>
                <a:rPr sz="2550" spc="-25" dirty="0" smtClean="0">
                  <a:latin typeface="Arial"/>
                  <a:cs typeface="Arial"/>
                </a:rPr>
                <a:t> </a:t>
              </a:r>
              <a:r>
                <a:rPr sz="2550" spc="-45" dirty="0" smtClean="0">
                  <a:latin typeface="Arial"/>
                  <a:cs typeface="Arial"/>
                </a:rPr>
                <a:t>b</a:t>
              </a:r>
              <a:r>
                <a:rPr sz="2550" spc="0" dirty="0" smtClean="0">
                  <a:latin typeface="Arial"/>
                  <a:cs typeface="Arial"/>
                </a:rPr>
                <a:t>y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one JLab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f</a:t>
              </a:r>
              <a:r>
                <a:rPr sz="2550" spc="0" dirty="0" smtClean="0">
                  <a:latin typeface="Arial"/>
                  <a:cs typeface="Arial"/>
                </a:rPr>
                <a:t>f</a:t>
              </a:r>
              <a:r>
                <a:rPr sz="2550" spc="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member</a:t>
              </a:r>
              <a:r>
                <a:rPr sz="2550" spc="-15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(</a:t>
              </a:r>
              <a:r>
                <a:rPr sz="2550" spc="0" dirty="0" smtClean="0">
                  <a:latin typeface="Arial"/>
                  <a:cs typeface="Arial"/>
                </a:rPr>
                <a:t>M</a:t>
              </a:r>
              <a:r>
                <a:rPr sz="2550" spc="-5" dirty="0" smtClean="0">
                  <a:latin typeface="Arial"/>
                  <a:cs typeface="Arial"/>
                </a:rPr>
                <a:t>.U</a:t>
              </a:r>
              <a:r>
                <a:rPr sz="2550" spc="0" dirty="0" smtClean="0">
                  <a:latin typeface="Arial"/>
                  <a:cs typeface="Arial"/>
                </a:rPr>
                <a:t>nga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o</a:t>
              </a:r>
              <a:r>
                <a:rPr sz="2550" spc="-5" dirty="0" smtClean="0">
                  <a:latin typeface="Arial"/>
                  <a:cs typeface="Arial"/>
                </a:rPr>
                <a:t>)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r>
                <a:rPr sz="2550" spc="160" dirty="0" smtClean="0">
                  <a:latin typeface="Arial"/>
                  <a:cs typeface="Arial"/>
                </a:rPr>
                <a:t> </a:t>
              </a:r>
              <a:endParaRPr lang="en-US" sz="2550" spc="160" dirty="0" smtClean="0">
                <a:latin typeface="Arial"/>
                <a:cs typeface="Arial"/>
              </a:endParaRPr>
            </a:p>
            <a:p>
              <a:pPr marL="447040" marR="631190">
                <a:lnSpc>
                  <a:spcPct val="96100"/>
                </a:lnSpc>
                <a:spcBef>
                  <a:spcPts val="450"/>
                </a:spcBef>
              </a:pP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ene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 </a:t>
              </a:r>
              <a:r>
                <a:rPr sz="2550" spc="0" dirty="0" smtClean="0">
                  <a:latin typeface="Arial"/>
                  <a:cs typeface="Arial"/>
                </a:rPr>
                <a:t>1 no 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onger</a:t>
              </a:r>
              <a:r>
                <a:rPr sz="2550" spc="-1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suppo</a:t>
              </a:r>
              <a:r>
                <a:rPr sz="2550" spc="105" dirty="0" smtClean="0">
                  <a:latin typeface="Arial"/>
                  <a:cs typeface="Arial"/>
                </a:rPr>
                <a:t>r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ed.</a:t>
              </a:r>
              <a:endParaRPr sz="2550" dirty="0">
                <a:latin typeface="Arial"/>
                <a:cs typeface="Arial"/>
              </a:endParaRPr>
            </a:p>
          </p:txBody>
        </p:sp>
        <p:sp>
          <p:nvSpPr>
            <p:cNvPr id="9" name="object 3"/>
            <p:cNvSpPr/>
            <p:nvPr/>
          </p:nvSpPr>
          <p:spPr>
            <a:xfrm>
              <a:off x="613409" y="1186223"/>
              <a:ext cx="297520" cy="198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4"/>
            <p:cNvSpPr/>
            <p:nvPr/>
          </p:nvSpPr>
          <p:spPr>
            <a:xfrm>
              <a:off x="613409" y="2812305"/>
              <a:ext cx="297520" cy="198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5"/>
            <p:cNvSpPr/>
            <p:nvPr/>
          </p:nvSpPr>
          <p:spPr>
            <a:xfrm>
              <a:off x="1122425" y="3305416"/>
              <a:ext cx="223798" cy="1493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" name="object 6"/>
            <p:cNvSpPr/>
            <p:nvPr/>
          </p:nvSpPr>
          <p:spPr>
            <a:xfrm>
              <a:off x="1128428" y="3773443"/>
              <a:ext cx="223798" cy="1493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7"/>
            <p:cNvSpPr/>
            <p:nvPr/>
          </p:nvSpPr>
          <p:spPr>
            <a:xfrm>
              <a:off x="1114066" y="4201964"/>
              <a:ext cx="223798" cy="1493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" name="object 8"/>
            <p:cNvSpPr/>
            <p:nvPr/>
          </p:nvSpPr>
          <p:spPr>
            <a:xfrm>
              <a:off x="1114066" y="5014256"/>
              <a:ext cx="223798" cy="1493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CC"/>
                </a:solidFill>
                <a:cs typeface="Arial"/>
              </a:rPr>
              <a:t>P</a:t>
            </a:r>
            <a:r>
              <a:rPr lang="en-US" spc="-70" dirty="0">
                <a:solidFill>
                  <a:srgbClr val="0000CC"/>
                </a:solidFill>
                <a:cs typeface="Arial"/>
              </a:rPr>
              <a:t>h</a:t>
            </a:r>
            <a:r>
              <a:rPr lang="en-US" dirty="0">
                <a:solidFill>
                  <a:srgbClr val="0000CC"/>
                </a:solidFill>
                <a:cs typeface="Arial"/>
              </a:rPr>
              <a:t>ysics</a:t>
            </a:r>
            <a:r>
              <a:rPr lang="en-US" spc="5" dirty="0">
                <a:solidFill>
                  <a:srgbClr val="0000CC"/>
                </a:solidFill>
                <a:cs typeface="Arial"/>
              </a:rPr>
              <a:t> </a:t>
            </a:r>
            <a:r>
              <a:rPr lang="en-US" spc="-5" dirty="0">
                <a:solidFill>
                  <a:srgbClr val="0000CC"/>
                </a:solidFill>
                <a:cs typeface="Arial"/>
              </a:rPr>
              <a:t>A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n</a:t>
            </a:r>
            <a:r>
              <a:rPr lang="en-US" dirty="0">
                <a:solidFill>
                  <a:srgbClr val="0000CC"/>
                </a:solidFill>
                <a:cs typeface="Arial"/>
              </a:rPr>
              <a:t>a</a:t>
            </a:r>
            <a:r>
              <a:rPr lang="en-US" spc="-50" dirty="0">
                <a:solidFill>
                  <a:srgbClr val="0000CC"/>
                </a:solidFill>
                <a:cs typeface="Arial"/>
              </a:rPr>
              <a:t>l</a:t>
            </a:r>
            <a:r>
              <a:rPr lang="en-US" dirty="0">
                <a:solidFill>
                  <a:srgbClr val="0000CC"/>
                </a:solidFill>
                <a:cs typeface="Arial"/>
              </a:rPr>
              <a:t>ysis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6" name="object 8"/>
          <p:cNvSpPr/>
          <p:nvPr/>
        </p:nvSpPr>
        <p:spPr>
          <a:xfrm>
            <a:off x="1142628" y="5682296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3"/>
          <p:cNvSpPr/>
          <p:nvPr/>
        </p:nvSpPr>
        <p:spPr>
          <a:xfrm>
            <a:off x="635968" y="1704978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36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CC"/>
                </a:solidFill>
                <a:cs typeface="Arial"/>
              </a:rPr>
              <a:t>S</a:t>
            </a:r>
            <a:r>
              <a:rPr lang="en-US" spc="-10" dirty="0">
                <a:solidFill>
                  <a:srgbClr val="0000CC"/>
                </a:solidFill>
                <a:cs typeface="Arial"/>
              </a:rPr>
              <a:t>umm</a:t>
            </a:r>
            <a:r>
              <a:rPr lang="en-US" dirty="0">
                <a:solidFill>
                  <a:srgbClr val="0000CC"/>
                </a:solidFill>
                <a:cs typeface="Arial"/>
              </a:rPr>
              <a:t>a</a:t>
            </a:r>
            <a:r>
              <a:rPr lang="en-US" spc="15" dirty="0">
                <a:solidFill>
                  <a:srgbClr val="0000CC"/>
                </a:solidFill>
                <a:cs typeface="Arial"/>
              </a:rPr>
              <a:t>r</a:t>
            </a:r>
            <a:r>
              <a:rPr lang="en-US" dirty="0">
                <a:solidFill>
                  <a:srgbClr val="0000CC"/>
                </a:solidFill>
                <a:cs typeface="Arial"/>
              </a:rPr>
              <a:t>y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1" name="object 3"/>
          <p:cNvSpPr/>
          <p:nvPr/>
        </p:nvSpPr>
        <p:spPr>
          <a:xfrm>
            <a:off x="613409" y="1054426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4"/>
          <p:cNvSpPr/>
          <p:nvPr/>
        </p:nvSpPr>
        <p:spPr>
          <a:xfrm>
            <a:off x="613409" y="1933774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5"/>
          <p:cNvSpPr/>
          <p:nvPr/>
        </p:nvSpPr>
        <p:spPr>
          <a:xfrm>
            <a:off x="613409" y="2441266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6"/>
          <p:cNvSpPr/>
          <p:nvPr/>
        </p:nvSpPr>
        <p:spPr>
          <a:xfrm>
            <a:off x="613409" y="2950282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7"/>
          <p:cNvSpPr/>
          <p:nvPr/>
        </p:nvSpPr>
        <p:spPr>
          <a:xfrm>
            <a:off x="613409" y="3829630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8"/>
          <p:cNvSpPr/>
          <p:nvPr/>
        </p:nvSpPr>
        <p:spPr>
          <a:xfrm>
            <a:off x="613409" y="4708978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9"/>
          <p:cNvSpPr/>
          <p:nvPr/>
        </p:nvSpPr>
        <p:spPr>
          <a:xfrm>
            <a:off x="613409" y="5595946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0"/>
          <p:cNvSpPr txBox="1"/>
          <p:nvPr/>
        </p:nvSpPr>
        <p:spPr>
          <a:xfrm>
            <a:off x="1054861" y="955323"/>
            <a:ext cx="8042275" cy="5288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632460">
              <a:lnSpc>
                <a:spcPts val="2930"/>
              </a:lnSpc>
            </a:pPr>
            <a:r>
              <a:rPr sz="2550" spc="-5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ent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gene</a:t>
            </a:r>
            <a:r>
              <a:rPr sz="2550" spc="-30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-70" dirty="0" smtClean="0">
                <a:latin typeface="Arial"/>
                <a:cs typeface="Arial"/>
              </a:rPr>
              <a:t>p</a:t>
            </a:r>
            <a:r>
              <a:rPr sz="2550" spc="0" dirty="0" smtClean="0">
                <a:latin typeface="Arial"/>
                <a:cs typeface="Arial"/>
              </a:rPr>
              <a:t>y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h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a,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ppgen,</a:t>
            </a:r>
            <a:r>
              <a:rPr sz="2550" spc="-2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d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sgen,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and o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her 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oca</a:t>
            </a:r>
            <a:r>
              <a:rPr sz="2550" spc="-5" dirty="0" smtClean="0">
                <a:latin typeface="Arial"/>
                <a:cs typeface="Arial"/>
              </a:rPr>
              <a:t>ll</a:t>
            </a:r>
            <a:r>
              <a:rPr sz="2550" spc="0" dirty="0" smtClean="0">
                <a:latin typeface="Arial"/>
                <a:cs typeface="Arial"/>
              </a:rPr>
              <a:t>y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smtClean="0">
                <a:latin typeface="Arial"/>
                <a:cs typeface="Arial"/>
              </a:rPr>
              <a:t>d</a:t>
            </a:r>
            <a:r>
              <a:rPr sz="2550" spc="-70" smtClean="0">
                <a:latin typeface="Arial"/>
                <a:cs typeface="Arial"/>
              </a:rPr>
              <a:t>e</a:t>
            </a:r>
            <a:r>
              <a:rPr sz="2550" spc="-60" smtClean="0">
                <a:latin typeface="Arial"/>
                <a:cs typeface="Arial"/>
              </a:rPr>
              <a:t>v</a:t>
            </a:r>
            <a:r>
              <a:rPr sz="2550" spc="0" smtClean="0">
                <a:latin typeface="Arial"/>
                <a:cs typeface="Arial"/>
              </a:rPr>
              <a:t>e</a:t>
            </a:r>
            <a:r>
              <a:rPr sz="2550" spc="-5" smtClean="0">
                <a:latin typeface="Arial"/>
                <a:cs typeface="Arial"/>
              </a:rPr>
              <a:t>l</a:t>
            </a:r>
            <a:r>
              <a:rPr sz="2550" spc="0" smtClean="0">
                <a:latin typeface="Arial"/>
                <a:cs typeface="Arial"/>
              </a:rPr>
              <a:t>oped</a:t>
            </a:r>
            <a:r>
              <a:rPr sz="2550" spc="-35" smtClean="0">
                <a:latin typeface="Arial"/>
                <a:cs typeface="Arial"/>
              </a:rPr>
              <a:t> </a:t>
            </a:r>
            <a:r>
              <a:rPr sz="2550" spc="0" smtClean="0">
                <a:latin typeface="Arial"/>
                <a:cs typeface="Arial"/>
              </a:rPr>
              <a:t>ones</a:t>
            </a:r>
            <a:r>
              <a:rPr lang="en-US" sz="2550" spc="0" smtClean="0">
                <a:latin typeface="Arial"/>
                <a:cs typeface="Arial"/>
              </a:rPr>
              <a:t>.</a:t>
            </a:r>
            <a:endParaRPr sz="2550">
              <a:latin typeface="Arial"/>
              <a:cs typeface="Arial"/>
            </a:endParaRPr>
          </a:p>
          <a:p>
            <a:pPr marL="12700" marR="208915">
              <a:lnSpc>
                <a:spcPts val="4000"/>
              </a:lnSpc>
              <a:spcBef>
                <a:spcPts val="209"/>
              </a:spcBef>
            </a:pPr>
            <a:r>
              <a:rPr sz="2550" spc="-5" dirty="0" smtClean="0">
                <a:latin typeface="Arial"/>
                <a:cs typeface="Arial"/>
              </a:rPr>
              <a:t>Si</a:t>
            </a:r>
            <a:r>
              <a:rPr sz="2550" spc="-25" dirty="0" smtClean="0">
                <a:latin typeface="Arial"/>
                <a:cs typeface="Arial"/>
              </a:rPr>
              <a:t>m</a:t>
            </a:r>
            <a:r>
              <a:rPr sz="2550" spc="0" dirty="0" smtClean="0">
                <a:latin typeface="Arial"/>
                <a:cs typeface="Arial"/>
              </a:rPr>
              <a:t>u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100" i="1" spc="-5" dirty="0" smtClean="0">
                <a:latin typeface="Arial"/>
                <a:cs typeface="Arial"/>
              </a:rPr>
              <a:t>ge</a:t>
            </a:r>
            <a:r>
              <a:rPr sz="2100" i="1" spc="0" dirty="0" smtClean="0">
                <a:latin typeface="Arial"/>
                <a:cs typeface="Arial"/>
              </a:rPr>
              <a:t>mc</a:t>
            </a:r>
            <a:r>
              <a:rPr sz="2100" i="1" spc="14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s comp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-35" dirty="0" smtClean="0">
                <a:latin typeface="Arial"/>
                <a:cs typeface="Arial"/>
              </a:rPr>
              <a:t>e</a:t>
            </a:r>
            <a:r>
              <a:rPr sz="2550" spc="0" dirty="0" smtClean="0">
                <a:latin typeface="Arial"/>
                <a:cs typeface="Arial"/>
              </a:rPr>
              <a:t>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ma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u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 and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n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wi</a:t>
            </a:r>
            <a:r>
              <a:rPr sz="2550" spc="0" dirty="0" smtClean="0">
                <a:latin typeface="Arial"/>
                <a:cs typeface="Arial"/>
              </a:rPr>
              <a:t>de us</a:t>
            </a:r>
            <a:r>
              <a:rPr sz="2550" spc="-35" dirty="0" smtClean="0">
                <a:latin typeface="Arial"/>
                <a:cs typeface="Arial"/>
              </a:rPr>
              <a:t>e</a:t>
            </a:r>
            <a:r>
              <a:rPr sz="2550" spc="0" dirty="0" smtClean="0">
                <a:latin typeface="Arial"/>
                <a:cs typeface="Arial"/>
              </a:rPr>
              <a:t>. 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econs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30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uc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 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gene</a:t>
            </a:r>
            <a:r>
              <a:rPr sz="2550" spc="-30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3 d</a:t>
            </a:r>
            <a:r>
              <a:rPr sz="2550" spc="-70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opment</a:t>
            </a:r>
            <a:r>
              <a:rPr sz="2550" spc="-30" dirty="0" smtClean="0">
                <a:latin typeface="Arial"/>
                <a:cs typeface="Arial"/>
              </a:rPr>
              <a:t> </a:t>
            </a:r>
            <a:r>
              <a:rPr sz="2550" spc="-80" dirty="0" smtClean="0">
                <a:latin typeface="Arial"/>
                <a:cs typeface="Arial"/>
              </a:rPr>
              <a:t>f</a:t>
            </a:r>
            <a:r>
              <a:rPr sz="2550" spc="0" dirty="0" smtClean="0">
                <a:latin typeface="Arial"/>
                <a:cs typeface="Arial"/>
              </a:rPr>
              <a:t>ar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ong.</a:t>
            </a:r>
            <a:endParaRPr sz="255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21"/>
              </a:spcBef>
            </a:pPr>
            <a:endParaRPr sz="850" dirty="0"/>
          </a:p>
          <a:p>
            <a:pPr marL="12700" marR="209550">
              <a:lnSpc>
                <a:spcPts val="2920"/>
              </a:lnSpc>
            </a:pPr>
            <a:r>
              <a:rPr sz="2550" spc="-5" dirty="0" smtClean="0">
                <a:latin typeface="Arial"/>
                <a:cs typeface="Arial"/>
              </a:rPr>
              <a:t>Vi</a:t>
            </a:r>
            <a:r>
              <a:rPr sz="2550" spc="0" dirty="0" smtClean="0">
                <a:latin typeface="Arial"/>
                <a:cs typeface="Arial"/>
              </a:rPr>
              <a:t>sua</a:t>
            </a:r>
            <a:r>
              <a:rPr sz="2550" spc="-5" dirty="0" smtClean="0">
                <a:latin typeface="Arial"/>
                <a:cs typeface="Arial"/>
              </a:rPr>
              <a:t>li</a:t>
            </a:r>
            <a:r>
              <a:rPr sz="2550" spc="0" dirty="0" smtClean="0">
                <a:latin typeface="Arial"/>
                <a:cs typeface="Arial"/>
              </a:rPr>
              <a:t>za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ced12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-70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ent</a:t>
            </a:r>
            <a:r>
              <a:rPr sz="2550" spc="-2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d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sp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-70" dirty="0" smtClean="0">
                <a:latin typeface="Arial"/>
                <a:cs typeface="Arial"/>
              </a:rPr>
              <a:t>a</a:t>
            </a:r>
            <a:r>
              <a:rPr sz="2550" spc="0" dirty="0" smtClean="0">
                <a:latin typeface="Arial"/>
                <a:cs typeface="Arial"/>
              </a:rPr>
              <a:t>y </a:t>
            </a:r>
            <a:r>
              <a:rPr sz="2550" spc="-30" dirty="0" smtClean="0">
                <a:latin typeface="Arial"/>
                <a:cs typeface="Arial"/>
              </a:rPr>
              <a:t>w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l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d</a:t>
            </a:r>
            <a:r>
              <a:rPr sz="2550" spc="-70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oped</a:t>
            </a:r>
            <a:r>
              <a:rPr sz="2550" spc="-2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and </a:t>
            </a:r>
            <a:r>
              <a:rPr sz="2550" spc="-5" dirty="0" smtClean="0">
                <a:latin typeface="Arial"/>
                <a:cs typeface="Arial"/>
              </a:rPr>
              <a:t>wi</a:t>
            </a:r>
            <a:r>
              <a:rPr sz="2550" spc="0" dirty="0" smtClean="0">
                <a:latin typeface="Arial"/>
                <a:cs typeface="Arial"/>
              </a:rPr>
              <a:t>de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y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used.</a:t>
            </a:r>
            <a:endParaRPr sz="25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7"/>
              </a:spcBef>
            </a:pPr>
            <a:endParaRPr sz="1000" dirty="0"/>
          </a:p>
          <a:p>
            <a:pPr marL="12700" marR="119380" indent="0">
              <a:lnSpc>
                <a:spcPts val="2920"/>
              </a:lnSpc>
            </a:pPr>
            <a:r>
              <a:rPr sz="2550" spc="-5" dirty="0" smtClean="0">
                <a:latin typeface="Arial"/>
                <a:cs typeface="Arial"/>
              </a:rPr>
              <a:t>P</a:t>
            </a:r>
            <a:r>
              <a:rPr sz="2550" spc="-70" dirty="0" smtClean="0">
                <a:latin typeface="Arial"/>
                <a:cs typeface="Arial"/>
              </a:rPr>
              <a:t>h</a:t>
            </a:r>
            <a:r>
              <a:rPr sz="2550" spc="0" dirty="0" smtClean="0">
                <a:latin typeface="Arial"/>
                <a:cs typeface="Arial"/>
              </a:rPr>
              <a:t>ys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cs ana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ys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-</a:t>
            </a:r>
            <a:r>
              <a:rPr sz="2550" spc="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common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da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-80" dirty="0" smtClean="0">
                <a:latin typeface="Arial"/>
                <a:cs typeface="Arial"/>
              </a:rPr>
              <a:t>f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5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mat</a:t>
            </a:r>
            <a:r>
              <a:rPr sz="2550" spc="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among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l</a:t>
            </a:r>
            <a:r>
              <a:rPr sz="2550" spc="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ha</a:t>
            </a:r>
            <a:r>
              <a:rPr sz="2550" spc="-5" dirty="0" smtClean="0">
                <a:latin typeface="Arial"/>
                <a:cs typeface="Arial"/>
              </a:rPr>
              <a:t>ll</a:t>
            </a:r>
            <a:r>
              <a:rPr sz="2550" spc="0" dirty="0" smtClean="0">
                <a:latin typeface="Arial"/>
                <a:cs typeface="Arial"/>
              </a:rPr>
              <a:t>s </a:t>
            </a:r>
            <a:r>
              <a:rPr sz="2550" spc="-5" dirty="0" smtClean="0">
                <a:latin typeface="Arial"/>
                <a:cs typeface="Arial"/>
              </a:rPr>
              <a:t>wit</a:t>
            </a:r>
            <a:r>
              <a:rPr sz="2550" spc="0" dirty="0" smtClean="0">
                <a:latin typeface="Arial"/>
                <a:cs typeface="Arial"/>
              </a:rPr>
              <a:t>h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ma</a:t>
            </a:r>
            <a:r>
              <a:rPr sz="2550" spc="-35" dirty="0" smtClean="0">
                <a:latin typeface="Arial"/>
                <a:cs typeface="Arial"/>
              </a:rPr>
              <a:t>n</a:t>
            </a:r>
            <a:r>
              <a:rPr sz="2550" spc="0" dirty="0" smtClean="0">
                <a:latin typeface="Arial"/>
                <a:cs typeface="Arial"/>
              </a:rPr>
              <a:t>y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oo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under</a:t>
            </a:r>
            <a:r>
              <a:rPr sz="2550" spc="-1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d</a:t>
            </a:r>
            <a:r>
              <a:rPr sz="2550" spc="-70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opmen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64"/>
              </a:spcBef>
            </a:pPr>
            <a:endParaRPr sz="1000" dirty="0"/>
          </a:p>
          <a:p>
            <a:pPr marL="12700" marR="12700">
              <a:lnSpc>
                <a:spcPts val="2950"/>
              </a:lnSpc>
            </a:pPr>
            <a:r>
              <a:rPr sz="2550" spc="-5" dirty="0" smtClean="0">
                <a:latin typeface="Arial"/>
                <a:cs typeface="Arial"/>
              </a:rPr>
              <a:t>U</a:t>
            </a:r>
            <a:r>
              <a:rPr sz="2550" spc="0" dirty="0" smtClean="0">
                <a:latin typeface="Arial"/>
                <a:cs typeface="Arial"/>
              </a:rPr>
              <a:t>se 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Ma</a:t>
            </a:r>
            <a:r>
              <a:rPr sz="2550" spc="-35" dirty="0" smtClean="0">
                <a:latin typeface="Arial"/>
                <a:cs typeface="Arial"/>
              </a:rPr>
              <a:t>n</a:t>
            </a:r>
            <a:r>
              <a:rPr sz="2550" spc="0" dirty="0" smtClean="0">
                <a:latin typeface="Arial"/>
                <a:cs typeface="Arial"/>
              </a:rPr>
              <a:t>y pa</a:t>
            </a:r>
            <a:r>
              <a:rPr sz="2550" spc="-45" dirty="0" smtClean="0">
                <a:latin typeface="Arial"/>
                <a:cs typeface="Arial"/>
              </a:rPr>
              <a:t>c</a:t>
            </a:r>
            <a:r>
              <a:rPr sz="2550" spc="0" dirty="0" smtClean="0">
                <a:latin typeface="Arial"/>
                <a:cs typeface="Arial"/>
              </a:rPr>
              <a:t>kages</a:t>
            </a:r>
            <a:r>
              <a:rPr sz="2550" spc="-2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access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-45" dirty="0" smtClean="0">
                <a:latin typeface="Arial"/>
                <a:cs typeface="Arial"/>
              </a:rPr>
              <a:t>b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25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ff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5" dirty="0" smtClean="0">
                <a:latin typeface="Arial"/>
                <a:cs typeface="Arial"/>
              </a:rPr>
              <a:t>it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use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.</a:t>
            </a:r>
            <a:r>
              <a:rPr sz="2550" spc="150" dirty="0" smtClean="0">
                <a:latin typeface="Arial"/>
                <a:cs typeface="Arial"/>
              </a:rPr>
              <a:t> </a:t>
            </a:r>
            <a:r>
              <a:rPr sz="2550" spc="-10" dirty="0" smtClean="0">
                <a:latin typeface="Arial"/>
                <a:cs typeface="Arial"/>
              </a:rPr>
              <a:t>T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-80" dirty="0" smtClean="0">
                <a:latin typeface="Arial"/>
                <a:cs typeface="Arial"/>
              </a:rPr>
              <a:t>A</a:t>
            </a:r>
            <a:r>
              <a:rPr sz="2550" spc="0" dirty="0" smtClean="0">
                <a:latin typeface="Arial"/>
                <a:cs typeface="Arial"/>
              </a:rPr>
              <a:t>C </a:t>
            </a:r>
            <a:r>
              <a:rPr sz="2550" spc="-5" dirty="0" smtClean="0">
                <a:latin typeface="Arial"/>
                <a:cs typeface="Arial"/>
              </a:rPr>
              <a:t>j</a:t>
            </a:r>
            <a:r>
              <a:rPr sz="2550" spc="0" dirty="0" smtClean="0">
                <a:latin typeface="Arial"/>
                <a:cs typeface="Arial"/>
              </a:rPr>
              <a:t>ust</a:t>
            </a:r>
            <a:r>
              <a:rPr sz="2550" spc="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105" dirty="0" smtClean="0">
                <a:latin typeface="Arial"/>
                <a:cs typeface="Arial"/>
              </a:rPr>
              <a:t>r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ng 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o sp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ead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ff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5" dirty="0" smtClean="0">
                <a:latin typeface="Arial"/>
                <a:cs typeface="Arial"/>
              </a:rPr>
              <a:t>it</a:t>
            </a:r>
            <a:r>
              <a:rPr sz="2550" spc="-35" dirty="0" smtClean="0">
                <a:latin typeface="Arial"/>
                <a:cs typeface="Arial"/>
              </a:rPr>
              <a:t>e</a:t>
            </a:r>
            <a:r>
              <a:rPr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2"/>
              </a:spcBef>
            </a:pPr>
            <a:endParaRPr sz="1000" dirty="0"/>
          </a:p>
          <a:p>
            <a:pPr marL="12700" marR="203200">
              <a:lnSpc>
                <a:spcPts val="2950"/>
              </a:lnSpc>
            </a:pPr>
            <a:r>
              <a:rPr sz="2550" spc="-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uppo</a:t>
            </a:r>
            <a:r>
              <a:rPr sz="2550" spc="10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t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ng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e </a:t>
            </a:r>
            <a:r>
              <a:rPr sz="2550" spc="-5" dirty="0" smtClean="0">
                <a:latin typeface="Arial"/>
                <a:cs typeface="Arial"/>
              </a:rPr>
              <a:t>C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ll</a:t>
            </a:r>
            <a:r>
              <a:rPr sz="2550" spc="0" dirty="0" smtClean="0">
                <a:latin typeface="Arial"/>
                <a:cs typeface="Arial"/>
              </a:rPr>
              <a:t>abo</a:t>
            </a:r>
            <a:r>
              <a:rPr sz="2550" spc="-30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 or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JLab 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f</a:t>
            </a:r>
            <a:r>
              <a:rPr sz="2550" spc="0" dirty="0" smtClean="0">
                <a:latin typeface="Arial"/>
                <a:cs typeface="Arial"/>
              </a:rPr>
              <a:t>f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suppo</a:t>
            </a:r>
            <a:r>
              <a:rPr sz="2550" spc="10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t</a:t>
            </a:r>
            <a:r>
              <a:rPr sz="2550" spc="-20" dirty="0" smtClean="0">
                <a:latin typeface="Arial"/>
                <a:cs typeface="Arial"/>
              </a:rPr>
              <a:t> </a:t>
            </a:r>
            <a:r>
              <a:rPr sz="2550" spc="-80" dirty="0" smtClean="0">
                <a:latin typeface="Arial"/>
                <a:cs typeface="Arial"/>
              </a:rPr>
              <a:t>f</a:t>
            </a:r>
            <a:r>
              <a:rPr sz="2550" spc="0" dirty="0" smtClean="0">
                <a:latin typeface="Arial"/>
                <a:cs typeface="Arial"/>
              </a:rPr>
              <a:t>or each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so</a:t>
            </a:r>
            <a:r>
              <a:rPr sz="2550" spc="-5" dirty="0" smtClean="0">
                <a:latin typeface="Arial"/>
                <a:cs typeface="Arial"/>
              </a:rPr>
              <a:t>ft</a:t>
            </a:r>
            <a:r>
              <a:rPr sz="2550" spc="-40" dirty="0" smtClean="0">
                <a:latin typeface="Arial"/>
                <a:cs typeface="Arial"/>
              </a:rPr>
              <a:t>w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 subsys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em</a:t>
            </a:r>
            <a:r>
              <a:rPr sz="2550" spc="-15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(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ft</a:t>
            </a:r>
            <a:r>
              <a:rPr sz="2550" spc="0" dirty="0" smtClean="0">
                <a:latin typeface="Arial"/>
                <a:cs typeface="Arial"/>
              </a:rPr>
              <a:t>en 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he o</a:t>
            </a:r>
            <a:r>
              <a:rPr sz="2550" spc="30" dirty="0" smtClean="0">
                <a:latin typeface="Arial"/>
                <a:cs typeface="Arial"/>
              </a:rPr>
              <a:t>r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g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nal</a:t>
            </a:r>
            <a:r>
              <a:rPr sz="2550" spc="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au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ho</a:t>
            </a:r>
            <a:r>
              <a:rPr sz="2550" spc="-5" dirty="0" smtClean="0">
                <a:latin typeface="Arial"/>
                <a:cs typeface="Arial"/>
              </a:rPr>
              <a:t>r)</a:t>
            </a:r>
            <a:r>
              <a:rPr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86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owerpoint Template Lehman Review June 07">
  <a:themeElements>
    <a:clrScheme name="Powerpoint Template Lehman Review June 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19025</TotalTime>
  <Words>652</Words>
  <Application>Microsoft Office PowerPoint</Application>
  <PresentationFormat>On-screen Show (4:3)</PresentationFormat>
  <Paragraphs>146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1_Powerpoint Template Lehman Review June 07</vt:lpstr>
      <vt:lpstr>2_Powerpoint Template Lehman Review June 07</vt:lpstr>
      <vt:lpstr>3_Powerpoint Template Lehman Review June 07</vt:lpstr>
      <vt:lpstr>Custom Design</vt:lpstr>
      <vt:lpstr>4_Powerpoint Template Lehman Review June 07</vt:lpstr>
      <vt:lpstr>PowerPoint Presentation</vt:lpstr>
      <vt:lpstr>Introduction - Tasks and Users</vt:lpstr>
      <vt:lpstr>Introduction - Physics Projects</vt:lpstr>
      <vt:lpstr>Software Tools</vt:lpstr>
      <vt:lpstr>Simulation</vt:lpstr>
      <vt:lpstr>Reconstruction</vt:lpstr>
      <vt:lpstr>Visualization - ced12</vt:lpstr>
      <vt:lpstr>Physics Analysis</vt:lpstr>
      <vt:lpstr>Summary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Talk</dc:title>
  <dc:creator>Volker Burkert</dc:creator>
  <cp:lastModifiedBy>gilfoyle</cp:lastModifiedBy>
  <cp:revision>238</cp:revision>
  <cp:lastPrinted>2013-09-30T20:19:54Z</cp:lastPrinted>
  <dcterms:created xsi:type="dcterms:W3CDTF">2012-05-15T10:35:08Z</dcterms:created>
  <dcterms:modified xsi:type="dcterms:W3CDTF">2013-11-14T19:54:13Z</dcterms:modified>
</cp:coreProperties>
</file>