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4" r:id="rId3"/>
    <p:sldId id="266" r:id="rId4"/>
    <p:sldId id="268" r:id="rId5"/>
    <p:sldId id="270" r:id="rId6"/>
    <p:sldId id="271" r:id="rId7"/>
    <p:sldId id="272" r:id="rId8"/>
    <p:sldId id="273" r:id="rId9"/>
    <p:sldId id="286" r:id="rId10"/>
    <p:sldId id="275" r:id="rId11"/>
    <p:sldId id="287" r:id="rId12"/>
    <p:sldId id="276" r:id="rId13"/>
    <p:sldId id="274" r:id="rId14"/>
    <p:sldId id="277" r:id="rId15"/>
    <p:sldId id="289" r:id="rId16"/>
    <p:sldId id="280" r:id="rId17"/>
    <p:sldId id="281" r:id="rId18"/>
    <p:sldId id="279" r:id="rId19"/>
    <p:sldId id="29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varScale="1">
        <p:scale>
          <a:sx n="66" d="100"/>
          <a:sy n="66"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13.xml.rels><?xml version="1.0" encoding="UTF-8" standalone="yes"?>
<Relationships xmlns="http://schemas.openxmlformats.org/package/2006/relationships"><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dgm:t>
        <a:bodyPr/>
        <a:lstStyle/>
        <a:p>
          <a:r>
            <a:rPr lang="en-US" b="1" dirty="0" smtClean="0">
              <a:solidFill>
                <a:schemeClr val="accent2">
                  <a:lumMod val="20000"/>
                  <a:lumOff val="80000"/>
                </a:schemeClr>
              </a:solidFill>
            </a:rPr>
            <a:t>Obedience to Authority</a:t>
          </a:r>
          <a:endParaRPr lang="en-US" b="1" dirty="0">
            <a:solidFill>
              <a:schemeClr val="accent2">
                <a:lumMod val="20000"/>
                <a:lumOff val="80000"/>
              </a:schemeClr>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EF170FEF-F40A-43DF-9C09-DECF9168054E}">
      <dgm:prSet phldrT="[Text]"/>
      <dgm:spPr/>
      <dgm:t>
        <a:bodyPr/>
        <a:lstStyle/>
        <a:p>
          <a:r>
            <a:rPr lang="en-US" dirty="0" err="1" smtClean="0"/>
            <a:t>Milgram</a:t>
          </a:r>
          <a:r>
            <a:rPr lang="en-US" dirty="0" smtClean="0"/>
            <a:t> Study</a:t>
          </a:r>
          <a:endParaRPr lang="en-US" dirty="0"/>
        </a:p>
      </dgm:t>
    </dgm:pt>
    <dgm:pt modelId="{EE99D042-5FBE-4DD7-B6AA-675E254A0A9A}" type="parTrans" cxnId="{81CE2400-DD70-4D62-88AF-453AD5FD5203}">
      <dgm:prSet/>
      <dgm:spPr>
        <a:ln w="25400"/>
      </dgm:spPr>
      <dgm:t>
        <a:bodyPr/>
        <a:lstStyle/>
        <a:p>
          <a:endParaRPr lang="en-US"/>
        </a:p>
      </dgm:t>
    </dgm:pt>
    <dgm:pt modelId="{1887CEA8-9EFF-43A4-8E37-0680B9B800E8}" type="sibTrans" cxnId="{81CE2400-DD70-4D62-88AF-453AD5FD5203}">
      <dgm:prSet/>
      <dgm:spPr/>
      <dgm:t>
        <a:bodyPr/>
        <a:lstStyle/>
        <a:p>
          <a:endParaRPr lang="en-US"/>
        </a:p>
      </dgm:t>
    </dgm:pt>
    <dgm:pt modelId="{BFD0B25F-CA9C-4B2F-A08C-55BF3F999FA6}">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943FBC88-EFD5-4ACA-ABA4-B22B96BE1723}" type="parTrans" cxnId="{78270203-EC73-4B08-B880-FD91FA041106}">
      <dgm:prSet/>
      <dgm:spPr>
        <a:ln w="22225">
          <a:solidFill>
            <a:schemeClr val="tx1"/>
          </a:solidFill>
        </a:ln>
      </dgm:spPr>
      <dgm:t>
        <a:bodyPr/>
        <a:lstStyle/>
        <a:p>
          <a:endParaRPr lang="en-US"/>
        </a:p>
      </dgm:t>
    </dgm:pt>
    <dgm:pt modelId="{B9D844A5-3133-4419-BACD-28C1F6CC342D}" type="sibTrans" cxnId="{78270203-EC73-4B08-B880-FD91FA041106}">
      <dgm:prSet/>
      <dgm:spPr/>
      <dgm:t>
        <a:bodyPr/>
        <a:lstStyle/>
        <a:p>
          <a:endParaRPr lang="en-US"/>
        </a:p>
      </dgm:t>
    </dgm:pt>
    <dgm:pt modelId="{37A87E0E-21FE-4CF1-987B-5D330F2A0809}">
      <dgm:prSet phldrT="[Text]"/>
      <dgm:spPr/>
      <dgm:t>
        <a:bodyPr/>
        <a:lstStyle/>
        <a:p>
          <a:r>
            <a:rPr lang="en-US" b="1" dirty="0" smtClean="0">
              <a:solidFill>
                <a:schemeClr val="accent2">
                  <a:lumMod val="20000"/>
                  <a:lumOff val="80000"/>
                </a:schemeClr>
              </a:solidFill>
            </a:rPr>
            <a:t>Power</a:t>
          </a:r>
        </a:p>
        <a:p>
          <a:r>
            <a:rPr lang="en-US" b="1" dirty="0" smtClean="0">
              <a:solidFill>
                <a:schemeClr val="accent2">
                  <a:lumMod val="20000"/>
                  <a:lumOff val="80000"/>
                </a:schemeClr>
              </a:solidFill>
            </a:rPr>
            <a:t>Processes</a:t>
          </a:r>
          <a:endParaRPr lang="en-US" b="1" dirty="0">
            <a:solidFill>
              <a:schemeClr val="accent2">
                <a:lumMod val="20000"/>
                <a:lumOff val="80000"/>
              </a:schemeClr>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32DDCBA2-9DF4-4846-87AB-CF696476E6AE}">
      <dgm:prSet phldrT="[Text]"/>
      <dgm:spPr/>
      <dgm:t>
        <a:bodyPr/>
        <a:lstStyle/>
        <a:p>
          <a:r>
            <a:rPr lang="en-US" dirty="0" smtClean="0"/>
            <a:t>Bases of Power</a:t>
          </a:r>
          <a:endParaRPr lang="en-US" dirty="0"/>
        </a:p>
      </dgm:t>
    </dgm:pt>
    <dgm:pt modelId="{422BC906-D573-45BD-AB79-8A548B2C6B0A}" type="parTrans" cxnId="{4A297203-DB06-4334-8AA5-8A336797D91F}">
      <dgm:prSet/>
      <dgm:spPr>
        <a:ln w="22225">
          <a:solidFill>
            <a:schemeClr val="tx1"/>
          </a:solidFill>
        </a:ln>
      </dgm:spPr>
      <dgm:t>
        <a:bodyPr/>
        <a:lstStyle/>
        <a:p>
          <a:endParaRPr lang="en-US"/>
        </a:p>
      </dgm:t>
    </dgm:pt>
    <dgm:pt modelId="{135312FF-802A-4330-A6AE-929C460E0CA3}" type="sibTrans" cxnId="{4A297203-DB06-4334-8AA5-8A336797D91F}">
      <dgm:prSet/>
      <dgm:spPr/>
      <dgm:t>
        <a:bodyPr/>
        <a:lstStyle/>
        <a:p>
          <a:endParaRPr lang="en-US"/>
        </a:p>
      </dgm:t>
    </dgm:pt>
    <dgm:pt modelId="{2FF1D19E-4826-4E0C-BFF9-5464408A6690}">
      <dgm:prSet phldrT="[Text]"/>
      <dgm:spPr/>
      <dgm:t>
        <a:bodyPr/>
        <a:lstStyle/>
        <a:p>
          <a:r>
            <a:rPr lang="en-US" dirty="0" smtClean="0"/>
            <a:t>Power Tactics</a:t>
          </a:r>
          <a:endParaRPr lang="en-US" dirty="0"/>
        </a:p>
      </dgm:t>
    </dgm:pt>
    <dgm:pt modelId="{9BCB2AAE-3305-4FEC-82D7-B21EACCEA684}" type="parTrans" cxnId="{C16A42FA-30A7-40D7-AFDA-0DBF635FB2C7}">
      <dgm:prSet/>
      <dgm:spPr>
        <a:ln w="22225">
          <a:solidFill>
            <a:schemeClr val="tx1"/>
          </a:solidFill>
        </a:ln>
      </dgm:spPr>
      <dgm:t>
        <a:bodyPr/>
        <a:lstStyle/>
        <a:p>
          <a:endParaRPr lang="en-US"/>
        </a:p>
      </dgm:t>
    </dgm:pt>
    <dgm:pt modelId="{4D824665-928F-483E-B239-FBE12EB45907}" type="sibTrans" cxnId="{C16A42FA-30A7-40D7-AFDA-0DBF635FB2C7}">
      <dgm:prSet/>
      <dgm:spPr/>
      <dgm:t>
        <a:bodyPr/>
        <a:lstStyle/>
        <a:p>
          <a:endParaRPr lang="en-US"/>
        </a:p>
      </dgm:t>
    </dgm:pt>
    <dgm:pt modelId="{CA874D3B-E0FF-48BF-8D64-F1684060832B}">
      <dgm:prSet phldrT="[Text]"/>
      <dgm:spPr/>
      <dgm:t>
        <a:bodyPr/>
        <a:lstStyle/>
        <a:p>
          <a:r>
            <a:rPr lang="en-US" b="1" dirty="0" smtClean="0">
              <a:solidFill>
                <a:schemeClr val="accent2">
                  <a:lumMod val="20000"/>
                  <a:lumOff val="80000"/>
                </a:schemeClr>
              </a:solidFill>
            </a:rPr>
            <a:t>Metamorphic Effects</a:t>
          </a:r>
          <a:endParaRPr lang="en-US" b="1" dirty="0">
            <a:solidFill>
              <a:schemeClr val="accent2">
                <a:lumMod val="20000"/>
                <a:lumOff val="80000"/>
              </a:schemeClr>
            </a:solidFill>
          </a:endParaRPr>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E86F111F-4F0F-4352-ABD3-93018867F234}">
      <dgm:prSet phldrT="[Text]"/>
      <dgm:spPr/>
      <dgm:t>
        <a:bodyPr/>
        <a:lstStyle/>
        <a:p>
          <a:r>
            <a:rPr lang="en-US" dirty="0" smtClean="0"/>
            <a:t>Impact of power</a:t>
          </a:r>
          <a:endParaRPr lang="en-US" dirty="0"/>
        </a:p>
      </dgm:t>
    </dgm:pt>
    <dgm:pt modelId="{59937B74-E96F-498E-82F3-0CB19268A1EF}" type="parTrans" cxnId="{BE001EF5-5A24-492C-B861-2AD115C73E46}">
      <dgm:prSet/>
      <dgm:spPr>
        <a:solidFill>
          <a:schemeClr val="accent5">
            <a:lumMod val="75000"/>
          </a:schemeClr>
        </a:solidFill>
        <a:ln w="25400">
          <a:solidFill>
            <a:schemeClr val="tx1"/>
          </a:solidFill>
        </a:ln>
      </dgm:spPr>
      <dgm:t>
        <a:bodyPr/>
        <a:lstStyle/>
        <a:p>
          <a:endParaRPr lang="en-US"/>
        </a:p>
      </dgm:t>
    </dgm:pt>
    <dgm:pt modelId="{A80CA5E0-4C1D-4A7D-8953-A98CE1768C95}" type="sibTrans" cxnId="{BE001EF5-5A24-492C-B861-2AD115C73E46}">
      <dgm:prSet/>
      <dgm:spPr/>
      <dgm:t>
        <a:bodyPr/>
        <a:lstStyle/>
        <a:p>
          <a:endParaRPr lang="en-US"/>
        </a:p>
      </dgm:t>
    </dgm:pt>
    <dgm:pt modelId="{59CBC2A1-43F2-468D-9DB4-9136DB3A8A83}">
      <dgm:prSet phldrT="[Text]"/>
      <dgm:spPr/>
      <dgm:t>
        <a:bodyPr/>
        <a:lstStyle/>
        <a:p>
          <a:r>
            <a:rPr lang="en-US" dirty="0" smtClean="0"/>
            <a:t>Reactions to power</a:t>
          </a:r>
          <a:endParaRPr lang="en-US" dirty="0"/>
        </a:p>
      </dgm:t>
    </dgm:pt>
    <dgm:pt modelId="{AB529ECB-C03E-449B-815A-B01026C39356}" type="parTrans" cxnId="{7F97B0D2-358C-4B57-B403-7BD2883ACF06}">
      <dgm:prSet/>
      <dgm:spPr>
        <a:ln w="22225">
          <a:solidFill>
            <a:schemeClr val="tx1"/>
          </a:solidFill>
        </a:ln>
      </dgm:spPr>
      <dgm:t>
        <a:bodyPr/>
        <a:lstStyle/>
        <a:p>
          <a:endParaRPr lang="en-US"/>
        </a:p>
      </dgm:t>
    </dgm:pt>
    <dgm:pt modelId="{F0491E77-E0E2-4494-82A8-4C6165DCE9EC}" type="sibTrans" cxnId="{7F97B0D2-358C-4B57-B403-7BD2883ACF06}">
      <dgm:prSet/>
      <dgm:spPr/>
      <dgm:t>
        <a:bodyPr/>
        <a:lstStyle/>
        <a:p>
          <a:endParaRPr lang="en-US"/>
        </a:p>
      </dgm:t>
    </dgm:pt>
    <dgm:pt modelId="{7214CB3D-276E-475C-89EA-DD861A71AC6A}">
      <dgm:prSet phldrT="[Text]"/>
      <dgm:spPr/>
      <dgm:t>
        <a:bodyPr/>
        <a:lstStyle/>
        <a:p>
          <a:r>
            <a:rPr lang="en-US" dirty="0" smtClean="0"/>
            <a:t>Power in Groups</a:t>
          </a:r>
          <a:endParaRPr lang="en-US" dirty="0"/>
        </a:p>
      </dgm:t>
    </dgm:pt>
    <dgm:pt modelId="{580992F8-A331-48E3-969D-A887676C8F61}" type="parTrans" cxnId="{8C16531F-9B3A-4027-87D3-F0E48F1F9989}">
      <dgm:prSet/>
      <dgm:spPr>
        <a:ln w="22225">
          <a:solidFill>
            <a:schemeClr val="tx1"/>
          </a:solidFill>
        </a:ln>
      </dgm:spPr>
      <dgm:t>
        <a:bodyPr/>
        <a:lstStyle/>
        <a:p>
          <a:endParaRPr lang="en-US"/>
        </a:p>
      </dgm:t>
    </dgm:pt>
    <dgm:pt modelId="{6B8F8D08-80A1-4D65-88A5-9FABB6355277}" type="sibTrans" cxnId="{8C16531F-9B3A-4027-87D3-F0E48F1F9989}">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pt>
    <dgm:pt modelId="{7F4B51FF-9EE8-4449-8106-6AAC2B4F19C5}" type="pres">
      <dgm:prSet presAssocID="{EE99D042-5FBE-4DD7-B6AA-675E254A0A9A}" presName="Name13" presStyleLbl="parChTrans1D2" presStyleIdx="0" presStyleCnt="7"/>
      <dgm:spPr/>
      <dgm:t>
        <a:bodyPr/>
        <a:lstStyle/>
        <a:p>
          <a:endParaRPr lang="en-US"/>
        </a:p>
      </dgm:t>
    </dgm:pt>
    <dgm:pt modelId="{D2BE8CCA-995A-4A5C-AC77-553532DF1B9A}" type="pres">
      <dgm:prSet presAssocID="{EF170FEF-F40A-43DF-9C09-DECF9168054E}" presName="childText" presStyleLbl="bgAcc1" presStyleIdx="0" presStyleCnt="7">
        <dgm:presLayoutVars>
          <dgm:bulletEnabled val="1"/>
        </dgm:presLayoutVars>
      </dgm:prSet>
      <dgm:spPr/>
      <dgm:t>
        <a:bodyPr/>
        <a:lstStyle/>
        <a:p>
          <a:endParaRPr lang="en-US"/>
        </a:p>
      </dgm:t>
    </dgm:pt>
    <dgm:pt modelId="{B7E57B4C-194B-4AF6-BB13-476A8E26DA4A}" type="pres">
      <dgm:prSet presAssocID="{943FBC88-EFD5-4ACA-ABA4-B22B96BE1723}" presName="Name13" presStyleLbl="parChTrans1D2" presStyleIdx="1" presStyleCnt="7"/>
      <dgm:spPr/>
      <dgm:t>
        <a:bodyPr/>
        <a:lstStyle/>
        <a:p>
          <a:endParaRPr lang="en-US"/>
        </a:p>
      </dgm:t>
    </dgm:pt>
    <dgm:pt modelId="{3F41B206-8547-4C4B-8207-49093FE07695}" type="pres">
      <dgm:prSet presAssocID="{BFD0B25F-CA9C-4B2F-A08C-55BF3F999FA6}" presName="childText" presStyleLbl="bgAcc1" presStyleIdx="1" presStyleCnt="7">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3"/>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pt>
    <dgm:pt modelId="{324C42EF-433C-474C-96B5-7E4AAD7F9D8C}" type="pres">
      <dgm:prSet presAssocID="{422BC906-D573-45BD-AB79-8A548B2C6B0A}" presName="Name13" presStyleLbl="parChTrans1D2" presStyleIdx="2" presStyleCnt="7"/>
      <dgm:spPr/>
      <dgm:t>
        <a:bodyPr/>
        <a:lstStyle/>
        <a:p>
          <a:endParaRPr lang="en-US"/>
        </a:p>
      </dgm:t>
    </dgm:pt>
    <dgm:pt modelId="{17055B36-007C-437B-962D-2134BCD69F17}" type="pres">
      <dgm:prSet presAssocID="{32DDCBA2-9DF4-4846-87AB-CF696476E6AE}" presName="childText" presStyleLbl="bgAcc1" presStyleIdx="2" presStyleCnt="7">
        <dgm:presLayoutVars>
          <dgm:bulletEnabled val="1"/>
        </dgm:presLayoutVars>
      </dgm:prSet>
      <dgm:spPr/>
      <dgm:t>
        <a:bodyPr/>
        <a:lstStyle/>
        <a:p>
          <a:endParaRPr lang="en-US"/>
        </a:p>
      </dgm:t>
    </dgm:pt>
    <dgm:pt modelId="{A4B08336-ADBD-4932-A51A-6704B4E4BE03}" type="pres">
      <dgm:prSet presAssocID="{9BCB2AAE-3305-4FEC-82D7-B21EACCEA684}" presName="Name13" presStyleLbl="parChTrans1D2" presStyleIdx="3" presStyleCnt="7"/>
      <dgm:spPr/>
      <dgm:t>
        <a:bodyPr/>
        <a:lstStyle/>
        <a:p>
          <a:endParaRPr lang="en-US"/>
        </a:p>
      </dgm:t>
    </dgm:pt>
    <dgm:pt modelId="{A1ECDAFF-0664-4E26-B3A6-54EADB1E2B4F}" type="pres">
      <dgm:prSet presAssocID="{2FF1D19E-4826-4E0C-BFF9-5464408A6690}" presName="childText" presStyleLbl="bgAcc1" presStyleIdx="3" presStyleCnt="7">
        <dgm:presLayoutVars>
          <dgm:bulletEnabled val="1"/>
        </dgm:presLayoutVars>
      </dgm:prSet>
      <dgm:spPr/>
      <dgm:t>
        <a:bodyPr/>
        <a:lstStyle/>
        <a:p>
          <a:endParaRPr lang="en-US"/>
        </a:p>
      </dgm:t>
    </dgm:pt>
    <dgm:pt modelId="{DB922590-0FAA-4F77-98D6-8074E4199304}" type="pres">
      <dgm:prSet presAssocID="{580992F8-A331-48E3-969D-A887676C8F61}" presName="Name13" presStyleLbl="parChTrans1D2" presStyleIdx="4" presStyleCnt="7"/>
      <dgm:spPr/>
      <dgm:t>
        <a:bodyPr/>
        <a:lstStyle/>
        <a:p>
          <a:endParaRPr lang="en-US"/>
        </a:p>
      </dgm:t>
    </dgm:pt>
    <dgm:pt modelId="{E077B8C7-6336-47B6-9434-E2DB2D487C9A}" type="pres">
      <dgm:prSet presAssocID="{7214CB3D-276E-475C-89EA-DD861A71AC6A}" presName="childText" presStyleLbl="bgAcc1" presStyleIdx="4" presStyleCnt="7">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pt>
    <dgm:pt modelId="{2457AC7E-4FC1-44C8-BFEB-147A488D7063}" type="pres">
      <dgm:prSet presAssocID="{CA874D3B-E0FF-48BF-8D64-F1684060832B}" presName="rootComposite" presStyleCnt="0"/>
      <dgm:spPr/>
    </dgm:pt>
    <dgm:pt modelId="{5B90EABF-21F1-4B0D-816A-82D42DF6D9C1}" type="pres">
      <dgm:prSet presAssocID="{CA874D3B-E0FF-48BF-8D64-F1684060832B}" presName="rootText" presStyleLbl="node1" presStyleIdx="2" presStyleCnt="3" custScaleX="147480"/>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pt>
    <dgm:pt modelId="{10D13E5C-C523-4DB5-A6E5-27C013C7802D}" type="pres">
      <dgm:prSet presAssocID="{59937B74-E96F-498E-82F3-0CB19268A1EF}" presName="Name13" presStyleLbl="parChTrans1D2" presStyleIdx="5" presStyleCnt="7"/>
      <dgm:spPr/>
      <dgm:t>
        <a:bodyPr/>
        <a:lstStyle/>
        <a:p>
          <a:endParaRPr lang="en-US"/>
        </a:p>
      </dgm:t>
    </dgm:pt>
    <dgm:pt modelId="{CD861394-6134-4F05-BF78-F0A5655FBFAC}" type="pres">
      <dgm:prSet presAssocID="{E86F111F-4F0F-4352-ABD3-93018867F234}" presName="childText" presStyleLbl="bgAcc1" presStyleIdx="5" presStyleCnt="7" custScaleX="155369" custScaleY="45818">
        <dgm:presLayoutVars>
          <dgm:bulletEnabled val="1"/>
        </dgm:presLayoutVars>
      </dgm:prSet>
      <dgm:spPr/>
      <dgm:t>
        <a:bodyPr/>
        <a:lstStyle/>
        <a:p>
          <a:endParaRPr lang="en-US"/>
        </a:p>
      </dgm:t>
    </dgm:pt>
    <dgm:pt modelId="{9005D499-A4CA-409C-8EF1-C392C1372287}" type="pres">
      <dgm:prSet presAssocID="{AB529ECB-C03E-449B-815A-B01026C39356}" presName="Name13" presStyleLbl="parChTrans1D2" presStyleIdx="6" presStyleCnt="7"/>
      <dgm:spPr/>
      <dgm:t>
        <a:bodyPr/>
        <a:lstStyle/>
        <a:p>
          <a:endParaRPr lang="en-US"/>
        </a:p>
      </dgm:t>
    </dgm:pt>
    <dgm:pt modelId="{F24B16B9-D77F-4942-8F48-6995F1AB2D70}" type="pres">
      <dgm:prSet presAssocID="{59CBC2A1-43F2-468D-9DB4-9136DB3A8A83}" presName="childText" presStyleLbl="bgAcc1" presStyleIdx="6" presStyleCnt="7" custScaleX="163258" custScaleY="49202" custLinFactNeighborX="1953" custLinFactNeighborY="17927">
        <dgm:presLayoutVars>
          <dgm:bulletEnabled val="1"/>
        </dgm:presLayoutVars>
      </dgm:prSet>
      <dgm:spPr/>
      <dgm:t>
        <a:bodyPr/>
        <a:lstStyle/>
        <a:p>
          <a:endParaRPr lang="en-US"/>
        </a:p>
      </dgm:t>
    </dgm:pt>
  </dgm:ptLst>
  <dgm:cxnLst>
    <dgm:cxn modelId="{76BD3F21-B9C6-42C0-BB21-9E5558EE341F}" type="presOf" srcId="{2FF1D19E-4826-4E0C-BFF9-5464408A6690}" destId="{A1ECDAFF-0664-4E26-B3A6-54EADB1E2B4F}" srcOrd="0" destOrd="0" presId="urn:microsoft.com/office/officeart/2005/8/layout/hierarchy3"/>
    <dgm:cxn modelId="{8C16531F-9B3A-4027-87D3-F0E48F1F9989}" srcId="{37A87E0E-21FE-4CF1-987B-5D330F2A0809}" destId="{7214CB3D-276E-475C-89EA-DD861A71AC6A}" srcOrd="2" destOrd="0" parTransId="{580992F8-A331-48E3-969D-A887676C8F61}" sibTransId="{6B8F8D08-80A1-4D65-88A5-9FABB6355277}"/>
    <dgm:cxn modelId="{D59DE967-1382-4301-80E3-EEFF32A425E4}" srcId="{0CD09BA3-1C77-4892-B86F-D7F46CA5FA3F}" destId="{2332E22F-E15E-4CF9-B9AF-CA4E0EB8EA0B}" srcOrd="0" destOrd="0" parTransId="{B7F59D1B-462F-4389-BA23-02B4BAB295CA}" sibTransId="{008036CA-D494-4CC2-A4C3-F86CCACE5D12}"/>
    <dgm:cxn modelId="{0863363B-2996-44E1-A895-BA70A16978CE}" type="presOf" srcId="{2332E22F-E15E-4CF9-B9AF-CA4E0EB8EA0B}" destId="{F38815C2-6B35-4AC2-B9F9-D3BE55C307B1}" srcOrd="0" destOrd="0" presId="urn:microsoft.com/office/officeart/2005/8/layout/hierarchy3"/>
    <dgm:cxn modelId="{4A297203-DB06-4334-8AA5-8A336797D91F}" srcId="{37A87E0E-21FE-4CF1-987B-5D330F2A0809}" destId="{32DDCBA2-9DF4-4846-87AB-CF696476E6AE}" srcOrd="0" destOrd="0" parTransId="{422BC906-D573-45BD-AB79-8A548B2C6B0A}" sibTransId="{135312FF-802A-4330-A6AE-929C460E0CA3}"/>
    <dgm:cxn modelId="{47BC9317-3EEC-475D-9C25-3264DF2DE6B0}" type="presOf" srcId="{32DDCBA2-9DF4-4846-87AB-CF696476E6AE}" destId="{17055B36-007C-437B-962D-2134BCD69F17}" srcOrd="0" destOrd="0" presId="urn:microsoft.com/office/officeart/2005/8/layout/hierarchy3"/>
    <dgm:cxn modelId="{0CAF3AD4-0011-41B5-BBE8-36DE575BCDD3}" type="presOf" srcId="{BFD0B25F-CA9C-4B2F-A08C-55BF3F999FA6}" destId="{3F41B206-8547-4C4B-8207-49093FE07695}" srcOrd="0" destOrd="0" presId="urn:microsoft.com/office/officeart/2005/8/layout/hierarchy3"/>
    <dgm:cxn modelId="{CD25CEFB-32BB-4A4A-9333-F93F481F65B1}" type="presOf" srcId="{EE99D042-5FBE-4DD7-B6AA-675E254A0A9A}" destId="{7F4B51FF-9EE8-4449-8106-6AAC2B4F19C5}" srcOrd="0" destOrd="0" presId="urn:microsoft.com/office/officeart/2005/8/layout/hierarchy3"/>
    <dgm:cxn modelId="{70D22CED-2319-4A53-9650-A62857636D3B}" type="presOf" srcId="{AB529ECB-C03E-449B-815A-B01026C39356}" destId="{9005D499-A4CA-409C-8EF1-C392C1372287}" srcOrd="0" destOrd="0" presId="urn:microsoft.com/office/officeart/2005/8/layout/hierarchy3"/>
    <dgm:cxn modelId="{7DAB5F6C-0589-4F76-9644-7AC5A5CF18F4}" type="presOf" srcId="{9BCB2AAE-3305-4FEC-82D7-B21EACCEA684}" destId="{A4B08336-ADBD-4932-A51A-6704B4E4BE03}" srcOrd="0"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AADD60DC-D454-4330-A488-5933E526285C}" type="presOf" srcId="{943FBC88-EFD5-4ACA-ABA4-B22B96BE1723}" destId="{B7E57B4C-194B-4AF6-BB13-476A8E26DA4A}" srcOrd="0" destOrd="0" presId="urn:microsoft.com/office/officeart/2005/8/layout/hierarchy3"/>
    <dgm:cxn modelId="{15FBAE19-8D6E-4E71-B7DC-F283615B256B}" type="presOf" srcId="{CA874D3B-E0FF-48BF-8D64-F1684060832B}" destId="{5B90EABF-21F1-4B0D-816A-82D42DF6D9C1}" srcOrd="0" destOrd="0" presId="urn:microsoft.com/office/officeart/2005/8/layout/hierarchy3"/>
    <dgm:cxn modelId="{BE8A032E-4D7D-46DB-AED2-1B0B1A39B543}" type="presOf" srcId="{7214CB3D-276E-475C-89EA-DD861A71AC6A}" destId="{E077B8C7-6336-47B6-9434-E2DB2D487C9A}" srcOrd="0" destOrd="0" presId="urn:microsoft.com/office/officeart/2005/8/layout/hierarchy3"/>
    <dgm:cxn modelId="{5FA49A33-673C-473F-B7F5-83CF1EEADC1C}" type="presOf" srcId="{37A87E0E-21FE-4CF1-987B-5D330F2A0809}" destId="{C124BC89-EFEF-4F30-9EB3-CB38986C4ACF}" srcOrd="0" destOrd="0" presId="urn:microsoft.com/office/officeart/2005/8/layout/hierarchy3"/>
    <dgm:cxn modelId="{C3B86D67-46FA-48E9-AC7C-9DE804721AFA}" type="presOf" srcId="{E86F111F-4F0F-4352-ABD3-93018867F234}" destId="{CD861394-6134-4F05-BF78-F0A5655FBFAC}" srcOrd="0" destOrd="0" presId="urn:microsoft.com/office/officeart/2005/8/layout/hierarchy3"/>
    <dgm:cxn modelId="{55D6D508-5967-4CBD-8340-FC083CF16C77}" srcId="{0CD09BA3-1C77-4892-B86F-D7F46CA5FA3F}" destId="{CA874D3B-E0FF-48BF-8D64-F1684060832B}" srcOrd="2" destOrd="0" parTransId="{9AA42DC1-48DB-4242-819D-9BC80237D218}" sibTransId="{9F5EAA5E-CDEE-4617-ADA2-B858ED2EB38D}"/>
    <dgm:cxn modelId="{222E9FB8-2D9E-4A93-97E6-BC2208FB0B05}" type="presOf" srcId="{59937B74-E96F-498E-82F3-0CB19268A1EF}" destId="{10D13E5C-C523-4DB5-A6E5-27C013C7802D}" srcOrd="0" destOrd="0" presId="urn:microsoft.com/office/officeart/2005/8/layout/hierarchy3"/>
    <dgm:cxn modelId="{C16A42FA-30A7-40D7-AFDA-0DBF635FB2C7}" srcId="{37A87E0E-21FE-4CF1-987B-5D330F2A0809}" destId="{2FF1D19E-4826-4E0C-BFF9-5464408A6690}" srcOrd="1" destOrd="0" parTransId="{9BCB2AAE-3305-4FEC-82D7-B21EACCEA684}" sibTransId="{4D824665-928F-483E-B239-FBE12EB45907}"/>
    <dgm:cxn modelId="{7F97B0D2-358C-4B57-B403-7BD2883ACF06}" srcId="{CA874D3B-E0FF-48BF-8D64-F1684060832B}" destId="{59CBC2A1-43F2-468D-9DB4-9136DB3A8A83}" srcOrd="1" destOrd="0" parTransId="{AB529ECB-C03E-449B-815A-B01026C39356}" sibTransId="{F0491E77-E0E2-4494-82A8-4C6165DCE9EC}"/>
    <dgm:cxn modelId="{896384BE-F000-422B-99F2-49DD40ACAE36}" type="presOf" srcId="{580992F8-A331-48E3-969D-A887676C8F61}" destId="{DB922590-0FAA-4F77-98D6-8074E4199304}" srcOrd="0" destOrd="0" presId="urn:microsoft.com/office/officeart/2005/8/layout/hierarchy3"/>
    <dgm:cxn modelId="{494E1C3B-1888-4EA7-BBB1-0077BBA79EAF}" type="presOf" srcId="{CA874D3B-E0FF-48BF-8D64-F1684060832B}" destId="{947E766D-90D0-45F7-9FB5-BC5A6FCDFF3B}" srcOrd="1" destOrd="0" presId="urn:microsoft.com/office/officeart/2005/8/layout/hierarchy3"/>
    <dgm:cxn modelId="{E03E2F35-A373-49E4-A451-AC0E6B13F0B8}" type="presOf" srcId="{59CBC2A1-43F2-468D-9DB4-9136DB3A8A83}" destId="{F24B16B9-D77F-4942-8F48-6995F1AB2D70}" srcOrd="0" destOrd="0" presId="urn:microsoft.com/office/officeart/2005/8/layout/hierarchy3"/>
    <dgm:cxn modelId="{D0D5C90D-F5B4-4929-8808-4CA8D914C407}" type="presOf" srcId="{422BC906-D573-45BD-AB79-8A548B2C6B0A}" destId="{324C42EF-433C-474C-96B5-7E4AAD7F9D8C}" srcOrd="0" destOrd="0" presId="urn:microsoft.com/office/officeart/2005/8/layout/hierarchy3"/>
    <dgm:cxn modelId="{BE001EF5-5A24-492C-B861-2AD115C73E46}" srcId="{CA874D3B-E0FF-48BF-8D64-F1684060832B}" destId="{E86F111F-4F0F-4352-ABD3-93018867F234}" srcOrd="0" destOrd="0" parTransId="{59937B74-E96F-498E-82F3-0CB19268A1EF}" sibTransId="{A80CA5E0-4C1D-4A7D-8953-A98CE1768C95}"/>
    <dgm:cxn modelId="{FF01FA94-634D-4B94-9C5A-674CD61D786E}" type="presOf" srcId="{EF170FEF-F40A-43DF-9C09-DECF9168054E}" destId="{D2BE8CCA-995A-4A5C-AC77-553532DF1B9A}" srcOrd="0" destOrd="0" presId="urn:microsoft.com/office/officeart/2005/8/layout/hierarchy3"/>
    <dgm:cxn modelId="{0EDC436E-E275-4214-9045-D2AB52154369}" type="presOf" srcId="{0CD09BA3-1C77-4892-B86F-D7F46CA5FA3F}" destId="{4B0F83A2-7508-4FB0-82A5-A2F0CF5EB2AA}" srcOrd="0" destOrd="0" presId="urn:microsoft.com/office/officeart/2005/8/layout/hierarchy3"/>
    <dgm:cxn modelId="{0F149E4D-5A33-4075-90E2-E0E277FD1262}" type="presOf" srcId="{2332E22F-E15E-4CF9-B9AF-CA4E0EB8EA0B}" destId="{6D210816-D103-4F97-BD99-7EE6DB3036B5}" srcOrd="1" destOrd="0" presId="urn:microsoft.com/office/officeart/2005/8/layout/hierarchy3"/>
    <dgm:cxn modelId="{81CE2400-DD70-4D62-88AF-453AD5FD5203}" srcId="{2332E22F-E15E-4CF9-B9AF-CA4E0EB8EA0B}" destId="{EF170FEF-F40A-43DF-9C09-DECF9168054E}" srcOrd="0" destOrd="0" parTransId="{EE99D042-5FBE-4DD7-B6AA-675E254A0A9A}" sibTransId="{1887CEA8-9EFF-43A4-8E37-0680B9B800E8}"/>
    <dgm:cxn modelId="{78270203-EC73-4B08-B880-FD91FA041106}" srcId="{2332E22F-E15E-4CF9-B9AF-CA4E0EB8EA0B}" destId="{BFD0B25F-CA9C-4B2F-A08C-55BF3F999FA6}" srcOrd="1" destOrd="0" parTransId="{943FBC88-EFD5-4ACA-ABA4-B22B96BE1723}" sibTransId="{B9D844A5-3133-4419-BACD-28C1F6CC342D}"/>
    <dgm:cxn modelId="{7ACAE1B2-8BD9-4019-83CD-A1FEBAA017D7}" type="presOf" srcId="{37A87E0E-21FE-4CF1-987B-5D330F2A0809}" destId="{D7E88F39-E783-4269-8F67-B4A8EFDF0B81}" srcOrd="1" destOrd="0" presId="urn:microsoft.com/office/officeart/2005/8/layout/hierarchy3"/>
    <dgm:cxn modelId="{B6A44D54-787F-43CE-90A8-85DB25B6D80A}" type="presParOf" srcId="{4B0F83A2-7508-4FB0-82A5-A2F0CF5EB2AA}" destId="{919E2E6C-BD73-43B6-8BAD-35B36F95ADEC}" srcOrd="0" destOrd="0" presId="urn:microsoft.com/office/officeart/2005/8/layout/hierarchy3"/>
    <dgm:cxn modelId="{5D812149-757C-451C-BDB7-A7774CEB0D5A}" type="presParOf" srcId="{919E2E6C-BD73-43B6-8BAD-35B36F95ADEC}" destId="{F08BC9A4-79E2-428A-BFB8-A5FC85232770}" srcOrd="0" destOrd="0" presId="urn:microsoft.com/office/officeart/2005/8/layout/hierarchy3"/>
    <dgm:cxn modelId="{CA9F1F27-02F4-4D79-9807-A1895D1B5BF1}" type="presParOf" srcId="{F08BC9A4-79E2-428A-BFB8-A5FC85232770}" destId="{F38815C2-6B35-4AC2-B9F9-D3BE55C307B1}" srcOrd="0" destOrd="0" presId="urn:microsoft.com/office/officeart/2005/8/layout/hierarchy3"/>
    <dgm:cxn modelId="{9F2F3F6D-ACE2-46E7-8BAA-AFF77659FB84}" type="presParOf" srcId="{F08BC9A4-79E2-428A-BFB8-A5FC85232770}" destId="{6D210816-D103-4F97-BD99-7EE6DB3036B5}" srcOrd="1" destOrd="0" presId="urn:microsoft.com/office/officeart/2005/8/layout/hierarchy3"/>
    <dgm:cxn modelId="{C632E0D3-7950-4AEC-B07D-81B89C43DABA}" type="presParOf" srcId="{919E2E6C-BD73-43B6-8BAD-35B36F95ADEC}" destId="{576305A3-6D7E-4B7E-B839-42ECBEB8F9DC}" srcOrd="1" destOrd="0" presId="urn:microsoft.com/office/officeart/2005/8/layout/hierarchy3"/>
    <dgm:cxn modelId="{47774DBC-992F-4416-A755-1292C31864DF}" type="presParOf" srcId="{576305A3-6D7E-4B7E-B839-42ECBEB8F9DC}" destId="{7F4B51FF-9EE8-4449-8106-6AAC2B4F19C5}" srcOrd="0" destOrd="0" presId="urn:microsoft.com/office/officeart/2005/8/layout/hierarchy3"/>
    <dgm:cxn modelId="{47D98EE1-4D29-4AEC-914D-81D0D136771D}" type="presParOf" srcId="{576305A3-6D7E-4B7E-B839-42ECBEB8F9DC}" destId="{D2BE8CCA-995A-4A5C-AC77-553532DF1B9A}" srcOrd="1" destOrd="0" presId="urn:microsoft.com/office/officeart/2005/8/layout/hierarchy3"/>
    <dgm:cxn modelId="{587E3B50-B46F-4042-860A-65D504A40430}" type="presParOf" srcId="{576305A3-6D7E-4B7E-B839-42ECBEB8F9DC}" destId="{B7E57B4C-194B-4AF6-BB13-476A8E26DA4A}" srcOrd="2" destOrd="0" presId="urn:microsoft.com/office/officeart/2005/8/layout/hierarchy3"/>
    <dgm:cxn modelId="{A156C19D-6A5E-4E52-8EFB-25729A8EB5D4}" type="presParOf" srcId="{576305A3-6D7E-4B7E-B839-42ECBEB8F9DC}" destId="{3F41B206-8547-4C4B-8207-49093FE07695}" srcOrd="3" destOrd="0" presId="urn:microsoft.com/office/officeart/2005/8/layout/hierarchy3"/>
    <dgm:cxn modelId="{31C39252-2497-4EB4-BED8-D567AB3571E5}" type="presParOf" srcId="{4B0F83A2-7508-4FB0-82A5-A2F0CF5EB2AA}" destId="{DA5FDA39-E697-4E45-94BA-8700E481008A}" srcOrd="1" destOrd="0" presId="urn:microsoft.com/office/officeart/2005/8/layout/hierarchy3"/>
    <dgm:cxn modelId="{C26ECE42-A2E3-4755-AE18-4C1AD68404C8}" type="presParOf" srcId="{DA5FDA39-E697-4E45-94BA-8700E481008A}" destId="{0C12312B-208F-4F7D-B1E9-0E7E21737245}" srcOrd="0" destOrd="0" presId="urn:microsoft.com/office/officeart/2005/8/layout/hierarchy3"/>
    <dgm:cxn modelId="{663EEB67-D150-4EB9-8F2A-9C6FDF4108AD}" type="presParOf" srcId="{0C12312B-208F-4F7D-B1E9-0E7E21737245}" destId="{C124BC89-EFEF-4F30-9EB3-CB38986C4ACF}" srcOrd="0" destOrd="0" presId="urn:microsoft.com/office/officeart/2005/8/layout/hierarchy3"/>
    <dgm:cxn modelId="{C24BB91B-03FC-491E-9B31-7F20573AB9FB}" type="presParOf" srcId="{0C12312B-208F-4F7D-B1E9-0E7E21737245}" destId="{D7E88F39-E783-4269-8F67-B4A8EFDF0B81}" srcOrd="1" destOrd="0" presId="urn:microsoft.com/office/officeart/2005/8/layout/hierarchy3"/>
    <dgm:cxn modelId="{224338B9-4FF0-4DFD-822A-DAA934A3085B}" type="presParOf" srcId="{DA5FDA39-E697-4E45-94BA-8700E481008A}" destId="{5103D52B-16B3-4491-AE5D-79840163D2B7}" srcOrd="1" destOrd="0" presId="urn:microsoft.com/office/officeart/2005/8/layout/hierarchy3"/>
    <dgm:cxn modelId="{45456634-7884-4033-84D1-699E7A64F19B}" type="presParOf" srcId="{5103D52B-16B3-4491-AE5D-79840163D2B7}" destId="{324C42EF-433C-474C-96B5-7E4AAD7F9D8C}" srcOrd="0" destOrd="0" presId="urn:microsoft.com/office/officeart/2005/8/layout/hierarchy3"/>
    <dgm:cxn modelId="{BAAD1E75-742E-4506-B7B7-7A3B2C178D25}" type="presParOf" srcId="{5103D52B-16B3-4491-AE5D-79840163D2B7}" destId="{17055B36-007C-437B-962D-2134BCD69F17}" srcOrd="1" destOrd="0" presId="urn:microsoft.com/office/officeart/2005/8/layout/hierarchy3"/>
    <dgm:cxn modelId="{C76ECBC8-9C11-4336-A7F8-A157608D66E1}" type="presParOf" srcId="{5103D52B-16B3-4491-AE5D-79840163D2B7}" destId="{A4B08336-ADBD-4932-A51A-6704B4E4BE03}" srcOrd="2" destOrd="0" presId="urn:microsoft.com/office/officeart/2005/8/layout/hierarchy3"/>
    <dgm:cxn modelId="{D792464F-277F-482D-8AE7-A2533FEEABAB}" type="presParOf" srcId="{5103D52B-16B3-4491-AE5D-79840163D2B7}" destId="{A1ECDAFF-0664-4E26-B3A6-54EADB1E2B4F}" srcOrd="3" destOrd="0" presId="urn:microsoft.com/office/officeart/2005/8/layout/hierarchy3"/>
    <dgm:cxn modelId="{CB3448E4-1B5F-4EF5-8BDF-2C1D7001C10E}" type="presParOf" srcId="{5103D52B-16B3-4491-AE5D-79840163D2B7}" destId="{DB922590-0FAA-4F77-98D6-8074E4199304}" srcOrd="4" destOrd="0" presId="urn:microsoft.com/office/officeart/2005/8/layout/hierarchy3"/>
    <dgm:cxn modelId="{FC83AF6B-B50C-447C-BAF2-A10868B5D333}" type="presParOf" srcId="{5103D52B-16B3-4491-AE5D-79840163D2B7}" destId="{E077B8C7-6336-47B6-9434-E2DB2D487C9A}" srcOrd="5" destOrd="0" presId="urn:microsoft.com/office/officeart/2005/8/layout/hierarchy3"/>
    <dgm:cxn modelId="{0AC15261-020B-4F3A-9B56-A4F5D929AD39}" type="presParOf" srcId="{4B0F83A2-7508-4FB0-82A5-A2F0CF5EB2AA}" destId="{D1614ED9-A605-4E80-BAE0-FCAD5EFF707D}" srcOrd="2" destOrd="0" presId="urn:microsoft.com/office/officeart/2005/8/layout/hierarchy3"/>
    <dgm:cxn modelId="{35E04984-C9D0-4646-810D-C3C972509CEF}" type="presParOf" srcId="{D1614ED9-A605-4E80-BAE0-FCAD5EFF707D}" destId="{2457AC7E-4FC1-44C8-BFEB-147A488D7063}" srcOrd="0" destOrd="0" presId="urn:microsoft.com/office/officeart/2005/8/layout/hierarchy3"/>
    <dgm:cxn modelId="{EB95C75E-3EAF-4129-A5A4-1304D13F76A1}" type="presParOf" srcId="{2457AC7E-4FC1-44C8-BFEB-147A488D7063}" destId="{5B90EABF-21F1-4B0D-816A-82D42DF6D9C1}" srcOrd="0" destOrd="0" presId="urn:microsoft.com/office/officeart/2005/8/layout/hierarchy3"/>
    <dgm:cxn modelId="{CFE6E162-F413-4B4F-949F-626D5ACD00AB}" type="presParOf" srcId="{2457AC7E-4FC1-44C8-BFEB-147A488D7063}" destId="{947E766D-90D0-45F7-9FB5-BC5A6FCDFF3B}" srcOrd="1" destOrd="0" presId="urn:microsoft.com/office/officeart/2005/8/layout/hierarchy3"/>
    <dgm:cxn modelId="{A02DB77A-5DCC-4428-B30C-E50C6AA4405E}" type="presParOf" srcId="{D1614ED9-A605-4E80-BAE0-FCAD5EFF707D}" destId="{976CCCF6-82B1-4330-A6A3-822D031C1DD4}" srcOrd="1" destOrd="0" presId="urn:microsoft.com/office/officeart/2005/8/layout/hierarchy3"/>
    <dgm:cxn modelId="{51109396-E774-4503-A919-7B5E71B54D5F}" type="presParOf" srcId="{976CCCF6-82B1-4330-A6A3-822D031C1DD4}" destId="{10D13E5C-C523-4DB5-A6E5-27C013C7802D}" srcOrd="0" destOrd="0" presId="urn:microsoft.com/office/officeart/2005/8/layout/hierarchy3"/>
    <dgm:cxn modelId="{0E1DD85F-C757-41CE-82B0-F031FB7D402A}" type="presParOf" srcId="{976CCCF6-82B1-4330-A6A3-822D031C1DD4}" destId="{CD861394-6134-4F05-BF78-F0A5655FBFAC}" srcOrd="1" destOrd="0" presId="urn:microsoft.com/office/officeart/2005/8/layout/hierarchy3"/>
    <dgm:cxn modelId="{5E5B1D7B-9E4F-4596-BD6B-9987BD3BE6CA}" type="presParOf" srcId="{976CCCF6-82B1-4330-A6A3-822D031C1DD4}" destId="{9005D499-A4CA-409C-8EF1-C392C1372287}" srcOrd="2" destOrd="0" presId="urn:microsoft.com/office/officeart/2005/8/layout/hierarchy3"/>
    <dgm:cxn modelId="{0538BB6C-55F5-4213-89DA-C6085871934C}" type="presParOf" srcId="{976CCCF6-82B1-4330-A6A3-822D031C1DD4}" destId="{F24B16B9-D77F-4942-8F48-6995F1AB2D7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25E02E-1591-4B23-A965-009CE02025FB}" type="doc">
      <dgm:prSet loTypeId="urn:microsoft.com/office/officeart/2005/8/layout/arrow5" loCatId="process" qsTypeId="urn:microsoft.com/office/officeart/2005/8/quickstyle/simple1" qsCatId="simple" csTypeId="urn:microsoft.com/office/officeart/2005/8/colors/accent3_4" csCatId="accent3" phldr="1"/>
      <dgm:spPr/>
      <dgm:t>
        <a:bodyPr/>
        <a:lstStyle/>
        <a:p>
          <a:endParaRPr lang="en-US"/>
        </a:p>
      </dgm:t>
    </dgm:pt>
    <dgm:pt modelId="{3592BC6A-430B-4409-AB5C-A1F78C5636B6}">
      <dgm:prSet phldrT="[Text]"/>
      <dgm:spPr/>
      <dgm:t>
        <a:bodyPr/>
        <a:lstStyle/>
        <a:p>
          <a:r>
            <a:rPr lang="en-US" dirty="0" smtClean="0">
              <a:cs typeface="Times New Roman" pitchFamily="18" charset="0"/>
            </a:rPr>
            <a:t>Power leads to approach behavior (positive affect, automatic processing, action)</a:t>
          </a:r>
          <a:endParaRPr lang="en-US" dirty="0"/>
        </a:p>
      </dgm:t>
    </dgm:pt>
    <dgm:pt modelId="{CC898C8F-C331-408C-AB8F-DD870FEEDE8D}" type="parTrans" cxnId="{24832D73-EAA5-4A0E-89BD-E612E7CC5970}">
      <dgm:prSet/>
      <dgm:spPr/>
      <dgm:t>
        <a:bodyPr/>
        <a:lstStyle/>
        <a:p>
          <a:endParaRPr lang="en-US"/>
        </a:p>
      </dgm:t>
    </dgm:pt>
    <dgm:pt modelId="{05F67240-DE9C-4D80-BD4C-EFD3DE11B916}" type="sibTrans" cxnId="{24832D73-EAA5-4A0E-89BD-E612E7CC5970}">
      <dgm:prSet/>
      <dgm:spPr/>
      <dgm:t>
        <a:bodyPr/>
        <a:lstStyle/>
        <a:p>
          <a:endParaRPr lang="en-US"/>
        </a:p>
      </dgm:t>
    </dgm:pt>
    <dgm:pt modelId="{DB30E54B-5F35-4351-815D-12F78B249E85}">
      <dgm:prSet phldrT="[Text]"/>
      <dgm:spPr/>
      <dgm:t>
        <a:bodyPr/>
        <a:lstStyle/>
        <a:p>
          <a:r>
            <a:rPr lang="en-US" dirty="0" smtClean="0">
              <a:solidFill>
                <a:schemeClr val="tx1"/>
              </a:solidFill>
              <a:cs typeface="Times New Roman" pitchFamily="18" charset="0"/>
            </a:rPr>
            <a:t>Powerlessness leads to inhibition (negative affect, controlled processing, inaction)</a:t>
          </a:r>
          <a:r>
            <a:rPr lang="en-US" dirty="0" smtClean="0">
              <a:solidFill>
                <a:schemeClr val="tx1"/>
              </a:solidFill>
            </a:rPr>
            <a:t> </a:t>
          </a:r>
          <a:endParaRPr lang="en-US" dirty="0">
            <a:solidFill>
              <a:schemeClr val="tx1"/>
            </a:solidFill>
          </a:endParaRPr>
        </a:p>
      </dgm:t>
    </dgm:pt>
    <dgm:pt modelId="{0165D166-756A-482A-BB1F-EF7542447F0D}" type="parTrans" cxnId="{09BD1C27-4CF7-4C83-89F9-D0B97346D20D}">
      <dgm:prSet/>
      <dgm:spPr/>
      <dgm:t>
        <a:bodyPr/>
        <a:lstStyle/>
        <a:p>
          <a:endParaRPr lang="en-US"/>
        </a:p>
      </dgm:t>
    </dgm:pt>
    <dgm:pt modelId="{27EDB798-B235-446D-B817-39D0041AED85}" type="sibTrans" cxnId="{09BD1C27-4CF7-4C83-89F9-D0B97346D20D}">
      <dgm:prSet/>
      <dgm:spPr/>
      <dgm:t>
        <a:bodyPr/>
        <a:lstStyle/>
        <a:p>
          <a:endParaRPr lang="en-US"/>
        </a:p>
      </dgm:t>
    </dgm:pt>
    <dgm:pt modelId="{5ECE4C4E-8F47-43F0-9FAF-763CD90FAAF9}" type="pres">
      <dgm:prSet presAssocID="{9525E02E-1591-4B23-A965-009CE02025FB}" presName="diagram" presStyleCnt="0">
        <dgm:presLayoutVars>
          <dgm:dir/>
          <dgm:resizeHandles val="exact"/>
        </dgm:presLayoutVars>
      </dgm:prSet>
      <dgm:spPr/>
      <dgm:t>
        <a:bodyPr/>
        <a:lstStyle/>
        <a:p>
          <a:endParaRPr lang="en-US"/>
        </a:p>
      </dgm:t>
    </dgm:pt>
    <dgm:pt modelId="{667D6297-DFC9-492C-B21D-7782F8CB2298}" type="pres">
      <dgm:prSet presAssocID="{3592BC6A-430B-4409-AB5C-A1F78C5636B6}" presName="arrow" presStyleLbl="node1" presStyleIdx="0" presStyleCnt="2">
        <dgm:presLayoutVars>
          <dgm:bulletEnabled val="1"/>
        </dgm:presLayoutVars>
      </dgm:prSet>
      <dgm:spPr/>
      <dgm:t>
        <a:bodyPr/>
        <a:lstStyle/>
        <a:p>
          <a:endParaRPr lang="en-US"/>
        </a:p>
      </dgm:t>
    </dgm:pt>
    <dgm:pt modelId="{6AF8F190-D679-42AF-9448-5BF52CCFF996}" type="pres">
      <dgm:prSet presAssocID="{DB30E54B-5F35-4351-815D-12F78B249E85}" presName="arrow" presStyleLbl="node1" presStyleIdx="1" presStyleCnt="2">
        <dgm:presLayoutVars>
          <dgm:bulletEnabled val="1"/>
        </dgm:presLayoutVars>
      </dgm:prSet>
      <dgm:spPr/>
      <dgm:t>
        <a:bodyPr/>
        <a:lstStyle/>
        <a:p>
          <a:endParaRPr lang="en-US"/>
        </a:p>
      </dgm:t>
    </dgm:pt>
  </dgm:ptLst>
  <dgm:cxnLst>
    <dgm:cxn modelId="{C0DAFAC9-287F-4A43-943E-00432C83F885}" type="presOf" srcId="{DB30E54B-5F35-4351-815D-12F78B249E85}" destId="{6AF8F190-D679-42AF-9448-5BF52CCFF996}" srcOrd="0" destOrd="0" presId="urn:microsoft.com/office/officeart/2005/8/layout/arrow5"/>
    <dgm:cxn modelId="{7ECDE244-5245-4C54-8222-B6BF17D981DD}" type="presOf" srcId="{3592BC6A-430B-4409-AB5C-A1F78C5636B6}" destId="{667D6297-DFC9-492C-B21D-7782F8CB2298}" srcOrd="0" destOrd="0" presId="urn:microsoft.com/office/officeart/2005/8/layout/arrow5"/>
    <dgm:cxn modelId="{A42A8A8D-4AE1-4A05-A986-99E7E629A4FC}" type="presOf" srcId="{9525E02E-1591-4B23-A965-009CE02025FB}" destId="{5ECE4C4E-8F47-43F0-9FAF-763CD90FAAF9}" srcOrd="0" destOrd="0" presId="urn:microsoft.com/office/officeart/2005/8/layout/arrow5"/>
    <dgm:cxn modelId="{24832D73-EAA5-4A0E-89BD-E612E7CC5970}" srcId="{9525E02E-1591-4B23-A965-009CE02025FB}" destId="{3592BC6A-430B-4409-AB5C-A1F78C5636B6}" srcOrd="0" destOrd="0" parTransId="{CC898C8F-C331-408C-AB8F-DD870FEEDE8D}" sibTransId="{05F67240-DE9C-4D80-BD4C-EFD3DE11B916}"/>
    <dgm:cxn modelId="{09BD1C27-4CF7-4C83-89F9-D0B97346D20D}" srcId="{9525E02E-1591-4B23-A965-009CE02025FB}" destId="{DB30E54B-5F35-4351-815D-12F78B249E85}" srcOrd="1" destOrd="0" parTransId="{0165D166-756A-482A-BB1F-EF7542447F0D}" sibTransId="{27EDB798-B235-446D-B817-39D0041AED85}"/>
    <dgm:cxn modelId="{7A1B2F44-31F0-4C7F-85DC-CF4F3671D5DD}" type="presParOf" srcId="{5ECE4C4E-8F47-43F0-9FAF-763CD90FAAF9}" destId="{667D6297-DFC9-492C-B21D-7782F8CB2298}" srcOrd="0" destOrd="0" presId="urn:microsoft.com/office/officeart/2005/8/layout/arrow5"/>
    <dgm:cxn modelId="{A90405DD-8628-4DA4-B5F4-67361F65B296}" type="presParOf" srcId="{5ECE4C4E-8F47-43F0-9FAF-763CD90FAAF9}" destId="{6AF8F190-D679-42AF-9448-5BF52CCFF99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926F4F-AF3E-455E-8ADB-46A8CE256FD3}"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7D0D141E-6A62-46AF-B1D0-476EA1701038}">
      <dgm:prSet phldrT="[Text]"/>
      <dgm:spPr/>
      <dgm:t>
        <a:bodyPr/>
        <a:lstStyle/>
        <a:p>
          <a:r>
            <a:rPr lang="en-US" dirty="0" smtClean="0"/>
            <a:t>Positive Effects of Power</a:t>
          </a:r>
          <a:endParaRPr lang="en-US" dirty="0"/>
        </a:p>
      </dgm:t>
    </dgm:pt>
    <dgm:pt modelId="{8809EA4D-B5FD-4497-9B30-BF38C9CE711C}" type="parTrans" cxnId="{CF9795AC-2647-409D-A4B9-680C4D840A47}">
      <dgm:prSet/>
      <dgm:spPr/>
      <dgm:t>
        <a:bodyPr/>
        <a:lstStyle/>
        <a:p>
          <a:endParaRPr lang="en-US"/>
        </a:p>
      </dgm:t>
    </dgm:pt>
    <dgm:pt modelId="{2A822A50-FE81-4397-93EE-1EB672EB8077}" type="sibTrans" cxnId="{CF9795AC-2647-409D-A4B9-680C4D840A47}">
      <dgm:prSet/>
      <dgm:spPr/>
      <dgm:t>
        <a:bodyPr/>
        <a:lstStyle/>
        <a:p>
          <a:endParaRPr lang="en-US"/>
        </a:p>
      </dgm:t>
    </dgm:pt>
    <dgm:pt modelId="{E5632B96-7543-4EDA-9856-22FD07B1FF20}">
      <dgm:prSet phldrT="[Text]"/>
      <dgm:spPr/>
      <dgm:t>
        <a:bodyPr/>
        <a:lstStyle/>
        <a:p>
          <a:r>
            <a:rPr lang="en-US" dirty="0" smtClean="0"/>
            <a:t>Proactive</a:t>
          </a:r>
          <a:endParaRPr lang="en-US" dirty="0"/>
        </a:p>
      </dgm:t>
    </dgm:pt>
    <dgm:pt modelId="{84CD837A-4537-4D82-B996-DFD6B2390F31}" type="parTrans" cxnId="{2B6FF148-B9E1-4307-B914-22FD06C15733}">
      <dgm:prSet/>
      <dgm:spPr/>
      <dgm:t>
        <a:bodyPr/>
        <a:lstStyle/>
        <a:p>
          <a:endParaRPr lang="en-US"/>
        </a:p>
      </dgm:t>
    </dgm:pt>
    <dgm:pt modelId="{9A13D14B-DF47-4664-9E7D-BE17B06334A0}" type="sibTrans" cxnId="{2B6FF148-B9E1-4307-B914-22FD06C15733}">
      <dgm:prSet/>
      <dgm:spPr/>
      <dgm:t>
        <a:bodyPr/>
        <a:lstStyle/>
        <a:p>
          <a:endParaRPr lang="en-US"/>
        </a:p>
      </dgm:t>
    </dgm:pt>
    <dgm:pt modelId="{35B662DC-D49F-43F4-9C66-720C8AA022D1}">
      <dgm:prSet phldrT="[Text]"/>
      <dgm:spPr/>
      <dgm:t>
        <a:bodyPr/>
        <a:lstStyle/>
        <a:p>
          <a:r>
            <a:rPr lang="en-US" dirty="0" smtClean="0"/>
            <a:t>Big picture focus</a:t>
          </a:r>
          <a:endParaRPr lang="en-US" dirty="0"/>
        </a:p>
      </dgm:t>
    </dgm:pt>
    <dgm:pt modelId="{7842E1FA-0E1B-4E6A-8A57-B91C762EF637}" type="parTrans" cxnId="{CEEEE63B-3164-4265-8495-1AD2D360022E}">
      <dgm:prSet/>
      <dgm:spPr/>
      <dgm:t>
        <a:bodyPr/>
        <a:lstStyle/>
        <a:p>
          <a:endParaRPr lang="en-US"/>
        </a:p>
      </dgm:t>
    </dgm:pt>
    <dgm:pt modelId="{695A2B6B-EF8B-4345-BD0E-274296DABA59}" type="sibTrans" cxnId="{CEEEE63B-3164-4265-8495-1AD2D360022E}">
      <dgm:prSet/>
      <dgm:spPr/>
      <dgm:t>
        <a:bodyPr/>
        <a:lstStyle/>
        <a:p>
          <a:endParaRPr lang="en-US"/>
        </a:p>
      </dgm:t>
    </dgm:pt>
    <dgm:pt modelId="{FCE0BC0A-DBFF-4AA0-BEB8-D2D7E25A9A5C}">
      <dgm:prSet phldrT="[Text]"/>
      <dgm:spPr/>
      <dgm:t>
        <a:bodyPr/>
        <a:lstStyle/>
        <a:p>
          <a:r>
            <a:rPr lang="en-US" dirty="0" smtClean="0"/>
            <a:t>Negative Effects of Power</a:t>
          </a:r>
          <a:endParaRPr lang="en-US" dirty="0"/>
        </a:p>
      </dgm:t>
    </dgm:pt>
    <dgm:pt modelId="{ECEB55BC-3101-4418-9AC1-3CCA87ACC714}" type="parTrans" cxnId="{DB2C218D-D487-4E54-8467-1D271D7544C5}">
      <dgm:prSet/>
      <dgm:spPr/>
      <dgm:t>
        <a:bodyPr/>
        <a:lstStyle/>
        <a:p>
          <a:endParaRPr lang="en-US"/>
        </a:p>
      </dgm:t>
    </dgm:pt>
    <dgm:pt modelId="{0190FCCA-8573-4EC3-AB22-6760FF2A843A}" type="sibTrans" cxnId="{DB2C218D-D487-4E54-8467-1D271D7544C5}">
      <dgm:prSet/>
      <dgm:spPr/>
      <dgm:t>
        <a:bodyPr/>
        <a:lstStyle/>
        <a:p>
          <a:endParaRPr lang="en-US"/>
        </a:p>
      </dgm:t>
    </dgm:pt>
    <dgm:pt modelId="{87534FC8-2FEE-4C43-AF34-7658E0FEC310}">
      <dgm:prSet phldrT="[Text]"/>
      <dgm:spPr/>
      <dgm:t>
        <a:bodyPr/>
        <a:lstStyle/>
        <a:p>
          <a:r>
            <a:rPr lang="en-US" dirty="0" smtClean="0"/>
            <a:t>Too self-confident</a:t>
          </a:r>
          <a:endParaRPr lang="en-US" dirty="0"/>
        </a:p>
      </dgm:t>
    </dgm:pt>
    <dgm:pt modelId="{CC58F931-65CF-4B50-A44F-56F27C1174D2}" type="parTrans" cxnId="{B6E2EB2D-689D-4AF7-AF9E-8F658AA1B560}">
      <dgm:prSet/>
      <dgm:spPr/>
      <dgm:t>
        <a:bodyPr/>
        <a:lstStyle/>
        <a:p>
          <a:endParaRPr lang="en-US"/>
        </a:p>
      </dgm:t>
    </dgm:pt>
    <dgm:pt modelId="{DC82AAFD-F7C2-4692-BC25-E0A19956460D}" type="sibTrans" cxnId="{B6E2EB2D-689D-4AF7-AF9E-8F658AA1B560}">
      <dgm:prSet/>
      <dgm:spPr/>
      <dgm:t>
        <a:bodyPr/>
        <a:lstStyle/>
        <a:p>
          <a:endParaRPr lang="en-US"/>
        </a:p>
      </dgm:t>
    </dgm:pt>
    <dgm:pt modelId="{BFAB6542-FC49-4DA5-BC23-A654350F2939}">
      <dgm:prSet phldrT="[Text]"/>
      <dgm:spPr/>
      <dgm:t>
        <a:bodyPr/>
        <a:lstStyle/>
        <a:p>
          <a:r>
            <a:rPr lang="en-US" dirty="0" smtClean="0"/>
            <a:t>Engaged</a:t>
          </a:r>
          <a:endParaRPr lang="en-US" dirty="0"/>
        </a:p>
      </dgm:t>
    </dgm:pt>
    <dgm:pt modelId="{E9DC9A3A-63B7-4F68-A8AD-55D0EB8566EC}" type="parTrans" cxnId="{91DBBA12-6EF1-4F2B-957B-DF0119F916DD}">
      <dgm:prSet/>
      <dgm:spPr/>
      <dgm:t>
        <a:bodyPr/>
        <a:lstStyle/>
        <a:p>
          <a:endParaRPr lang="en-US"/>
        </a:p>
      </dgm:t>
    </dgm:pt>
    <dgm:pt modelId="{2FFE91AC-CD6B-491F-896F-BDED51980D89}" type="sibTrans" cxnId="{91DBBA12-6EF1-4F2B-957B-DF0119F916DD}">
      <dgm:prSet/>
      <dgm:spPr/>
      <dgm:t>
        <a:bodyPr/>
        <a:lstStyle/>
        <a:p>
          <a:endParaRPr lang="en-US"/>
        </a:p>
      </dgm:t>
    </dgm:pt>
    <dgm:pt modelId="{A47DFEA9-F85C-4CB8-9B95-687575DFCF2C}">
      <dgm:prSet phldrT="[Text]"/>
      <dgm:spPr/>
      <dgm:t>
        <a:bodyPr/>
        <a:lstStyle/>
        <a:p>
          <a:r>
            <a:rPr lang="en-US" dirty="0" smtClean="0"/>
            <a:t>Goal focused</a:t>
          </a:r>
          <a:endParaRPr lang="en-US" dirty="0"/>
        </a:p>
      </dgm:t>
    </dgm:pt>
    <dgm:pt modelId="{FF9E5F58-BB54-4F00-9464-452CFE80A9AC}" type="parTrans" cxnId="{CA3F2D8F-2667-4395-96C1-E553C8417205}">
      <dgm:prSet/>
      <dgm:spPr/>
      <dgm:t>
        <a:bodyPr/>
        <a:lstStyle/>
        <a:p>
          <a:endParaRPr lang="en-US"/>
        </a:p>
      </dgm:t>
    </dgm:pt>
    <dgm:pt modelId="{0E347537-DB45-4ADB-8CDD-CDD5BE9419DC}" type="sibTrans" cxnId="{CA3F2D8F-2667-4395-96C1-E553C8417205}">
      <dgm:prSet/>
      <dgm:spPr/>
      <dgm:t>
        <a:bodyPr/>
        <a:lstStyle/>
        <a:p>
          <a:endParaRPr lang="en-US"/>
        </a:p>
      </dgm:t>
    </dgm:pt>
    <dgm:pt modelId="{A75F9F5A-4CA9-4A97-B822-F53BD0EB0A32}">
      <dgm:prSet phldrT="[Text]"/>
      <dgm:spPr/>
      <dgm:t>
        <a:bodyPr/>
        <a:lstStyle/>
        <a:p>
          <a:r>
            <a:rPr lang="en-US" dirty="0" smtClean="0"/>
            <a:t>Positive Emotions</a:t>
          </a:r>
          <a:endParaRPr lang="en-US" dirty="0"/>
        </a:p>
      </dgm:t>
    </dgm:pt>
    <dgm:pt modelId="{0242A8E2-6EAC-42F7-9849-84785AA00E90}" type="parTrans" cxnId="{289349B6-5643-4DE6-9405-93C83A65C766}">
      <dgm:prSet/>
      <dgm:spPr/>
      <dgm:t>
        <a:bodyPr/>
        <a:lstStyle/>
        <a:p>
          <a:endParaRPr lang="en-US"/>
        </a:p>
      </dgm:t>
    </dgm:pt>
    <dgm:pt modelId="{FE39E24F-47FE-4E9D-8852-0533DA6915C6}" type="sibTrans" cxnId="{289349B6-5643-4DE6-9405-93C83A65C766}">
      <dgm:prSet/>
      <dgm:spPr/>
      <dgm:t>
        <a:bodyPr/>
        <a:lstStyle/>
        <a:p>
          <a:endParaRPr lang="en-US"/>
        </a:p>
      </dgm:t>
    </dgm:pt>
    <dgm:pt modelId="{EA7A45AC-DA18-41F4-9EA2-721E194519D7}">
      <dgm:prSet phldrT="[Text]"/>
      <dgm:spPr/>
      <dgm:t>
        <a:bodyPr/>
        <a:lstStyle/>
        <a:p>
          <a:r>
            <a:rPr lang="en-US" dirty="0" smtClean="0"/>
            <a:t>Seeking out rewards, resources</a:t>
          </a:r>
          <a:endParaRPr lang="en-US" dirty="0"/>
        </a:p>
      </dgm:t>
    </dgm:pt>
    <dgm:pt modelId="{E6C60CE4-FACC-49ED-BB49-AC8615511235}" type="parTrans" cxnId="{5F1F3F51-4775-4C94-BA08-9C23AE930F7B}">
      <dgm:prSet/>
      <dgm:spPr/>
      <dgm:t>
        <a:bodyPr/>
        <a:lstStyle/>
        <a:p>
          <a:endParaRPr lang="en-US"/>
        </a:p>
      </dgm:t>
    </dgm:pt>
    <dgm:pt modelId="{523D5BF1-C6F5-48CA-8239-9CE62DD44498}" type="sibTrans" cxnId="{5F1F3F51-4775-4C94-BA08-9C23AE930F7B}">
      <dgm:prSet/>
      <dgm:spPr/>
      <dgm:t>
        <a:bodyPr/>
        <a:lstStyle/>
        <a:p>
          <a:endParaRPr lang="en-US"/>
        </a:p>
      </dgm:t>
    </dgm:pt>
    <dgm:pt modelId="{412CB210-FF8A-4267-8FE9-9C6B7055BD71}">
      <dgm:prSet/>
      <dgm:spPr/>
      <dgm:t>
        <a:bodyPr/>
        <a:lstStyle/>
        <a:p>
          <a:r>
            <a:rPr lang="en-US" dirty="0" smtClean="0">
              <a:cs typeface="Times New Roman" pitchFamily="18" charset="0"/>
            </a:rPr>
            <a:t>Changes in the perceptions of subordinates</a:t>
          </a:r>
          <a:endParaRPr lang="en-US" dirty="0">
            <a:cs typeface="Times New Roman" pitchFamily="18" charset="0"/>
          </a:endParaRPr>
        </a:p>
      </dgm:t>
    </dgm:pt>
    <dgm:pt modelId="{1741ED7E-FE49-493A-8C22-80E284FE078F}" type="parTrans" cxnId="{58863219-1A5A-4DF9-A8B5-9DD4EC403A4D}">
      <dgm:prSet/>
      <dgm:spPr/>
      <dgm:t>
        <a:bodyPr/>
        <a:lstStyle/>
        <a:p>
          <a:endParaRPr lang="en-US"/>
        </a:p>
      </dgm:t>
    </dgm:pt>
    <dgm:pt modelId="{55797C74-CFCA-4C99-A5B4-768F9441932D}" type="sibTrans" cxnId="{58863219-1A5A-4DF9-A8B5-9DD4EC403A4D}">
      <dgm:prSet/>
      <dgm:spPr/>
      <dgm:t>
        <a:bodyPr/>
        <a:lstStyle/>
        <a:p>
          <a:endParaRPr lang="en-US"/>
        </a:p>
      </dgm:t>
    </dgm:pt>
    <dgm:pt modelId="{BDAFD216-8159-4960-B25B-C6326F5D0FA8}">
      <dgm:prSet/>
      <dgm:spPr/>
      <dgm:t>
        <a:bodyPr/>
        <a:lstStyle/>
        <a:p>
          <a:r>
            <a:rPr lang="en-US" dirty="0" smtClean="0">
              <a:cs typeface="Times New Roman" pitchFamily="18" charset="0"/>
            </a:rPr>
            <a:t>Reliance on power to influence others</a:t>
          </a:r>
          <a:endParaRPr lang="en-US" dirty="0">
            <a:cs typeface="Times New Roman" pitchFamily="18" charset="0"/>
          </a:endParaRPr>
        </a:p>
      </dgm:t>
    </dgm:pt>
    <dgm:pt modelId="{A6C6C881-F5C2-4649-9AB0-1F009D8BD608}" type="parTrans" cxnId="{ED4118D3-9E9E-4D7E-80B4-90E985856477}">
      <dgm:prSet/>
      <dgm:spPr/>
      <dgm:t>
        <a:bodyPr/>
        <a:lstStyle/>
        <a:p>
          <a:endParaRPr lang="en-US"/>
        </a:p>
      </dgm:t>
    </dgm:pt>
    <dgm:pt modelId="{928B1A8C-48F4-44AB-890C-324ECB96F135}" type="sibTrans" cxnId="{ED4118D3-9E9E-4D7E-80B4-90E985856477}">
      <dgm:prSet/>
      <dgm:spPr/>
      <dgm:t>
        <a:bodyPr/>
        <a:lstStyle/>
        <a:p>
          <a:endParaRPr lang="en-US"/>
        </a:p>
      </dgm:t>
    </dgm:pt>
    <dgm:pt modelId="{2A1F0EEF-D986-498C-BABA-5A1322B500C3}">
      <dgm:prSet/>
      <dgm:spPr/>
      <dgm:t>
        <a:bodyPr/>
        <a:lstStyle/>
        <a:p>
          <a:r>
            <a:rPr lang="en-US" dirty="0" smtClean="0">
              <a:cs typeface="Times New Roman" pitchFamily="18" charset="0"/>
            </a:rPr>
            <a:t>Michel’s iron law of oligarchy </a:t>
          </a:r>
          <a:r>
            <a:rPr lang="en-US" dirty="0" err="1" smtClean="0">
              <a:cs typeface="Times New Roman" pitchFamily="18" charset="0"/>
            </a:rPr>
            <a:t>powerholders</a:t>
          </a:r>
          <a:r>
            <a:rPr lang="en-US" dirty="0" smtClean="0">
              <a:cs typeface="Times New Roman" pitchFamily="18" charset="0"/>
            </a:rPr>
            <a:t> protect their power </a:t>
          </a:r>
          <a:endParaRPr lang="en-US" dirty="0">
            <a:cs typeface="Times New Roman" pitchFamily="18" charset="0"/>
          </a:endParaRPr>
        </a:p>
      </dgm:t>
    </dgm:pt>
    <dgm:pt modelId="{00E431F5-54D4-4267-9542-37593B57DEF7}" type="parTrans" cxnId="{AAE465C1-2311-4EB3-8773-AC9A0A64CB92}">
      <dgm:prSet/>
      <dgm:spPr/>
      <dgm:t>
        <a:bodyPr/>
        <a:lstStyle/>
        <a:p>
          <a:endParaRPr lang="en-US"/>
        </a:p>
      </dgm:t>
    </dgm:pt>
    <dgm:pt modelId="{86E17B1B-1EC0-4EA4-B381-3A4FAB0D655B}" type="sibTrans" cxnId="{AAE465C1-2311-4EB3-8773-AC9A0A64CB92}">
      <dgm:prSet/>
      <dgm:spPr/>
      <dgm:t>
        <a:bodyPr/>
        <a:lstStyle/>
        <a:p>
          <a:endParaRPr lang="en-US"/>
        </a:p>
      </dgm:t>
    </dgm:pt>
    <dgm:pt modelId="{6D4A9F64-04F0-4942-A85C-9D3F31DAE4CF}" type="pres">
      <dgm:prSet presAssocID="{E7926F4F-AF3E-455E-8ADB-46A8CE256FD3}" presName="Name0" presStyleCnt="0">
        <dgm:presLayoutVars>
          <dgm:dir/>
          <dgm:animLvl val="lvl"/>
          <dgm:resizeHandles val="exact"/>
        </dgm:presLayoutVars>
      </dgm:prSet>
      <dgm:spPr/>
      <dgm:t>
        <a:bodyPr/>
        <a:lstStyle/>
        <a:p>
          <a:endParaRPr lang="en-US"/>
        </a:p>
      </dgm:t>
    </dgm:pt>
    <dgm:pt modelId="{85FBDC79-2E29-48CB-AE90-3325AB15C512}" type="pres">
      <dgm:prSet presAssocID="{7D0D141E-6A62-46AF-B1D0-476EA1701038}" presName="composite" presStyleCnt="0"/>
      <dgm:spPr/>
    </dgm:pt>
    <dgm:pt modelId="{29498647-E1B9-40DA-ACA2-3359C9453A86}" type="pres">
      <dgm:prSet presAssocID="{7D0D141E-6A62-46AF-B1D0-476EA1701038}" presName="parTx" presStyleLbl="alignNode1" presStyleIdx="0" presStyleCnt="2">
        <dgm:presLayoutVars>
          <dgm:chMax val="0"/>
          <dgm:chPref val="0"/>
          <dgm:bulletEnabled val="1"/>
        </dgm:presLayoutVars>
      </dgm:prSet>
      <dgm:spPr/>
      <dgm:t>
        <a:bodyPr/>
        <a:lstStyle/>
        <a:p>
          <a:endParaRPr lang="en-US"/>
        </a:p>
      </dgm:t>
    </dgm:pt>
    <dgm:pt modelId="{19BA9568-2EC7-4F79-A79F-BDB6F4E9EDA8}" type="pres">
      <dgm:prSet presAssocID="{7D0D141E-6A62-46AF-B1D0-476EA1701038}" presName="desTx" presStyleLbl="alignAccFollowNode1" presStyleIdx="0" presStyleCnt="2" custLinFactNeighborX="-1" custLinFactNeighborY="-12">
        <dgm:presLayoutVars>
          <dgm:bulletEnabled val="1"/>
        </dgm:presLayoutVars>
      </dgm:prSet>
      <dgm:spPr/>
      <dgm:t>
        <a:bodyPr/>
        <a:lstStyle/>
        <a:p>
          <a:endParaRPr lang="en-US"/>
        </a:p>
      </dgm:t>
    </dgm:pt>
    <dgm:pt modelId="{399ACC3C-3BDD-4728-8011-E89B0F9EA20B}" type="pres">
      <dgm:prSet presAssocID="{2A822A50-FE81-4397-93EE-1EB672EB8077}" presName="space" presStyleCnt="0"/>
      <dgm:spPr/>
    </dgm:pt>
    <dgm:pt modelId="{E641BA1E-D5CC-4DF9-9407-B03BEB2D0CDA}" type="pres">
      <dgm:prSet presAssocID="{FCE0BC0A-DBFF-4AA0-BEB8-D2D7E25A9A5C}" presName="composite" presStyleCnt="0"/>
      <dgm:spPr/>
    </dgm:pt>
    <dgm:pt modelId="{7C7AB30A-6AF0-4316-8245-D2A0C7C880A7}" type="pres">
      <dgm:prSet presAssocID="{FCE0BC0A-DBFF-4AA0-BEB8-D2D7E25A9A5C}" presName="parTx" presStyleLbl="alignNode1" presStyleIdx="1" presStyleCnt="2">
        <dgm:presLayoutVars>
          <dgm:chMax val="0"/>
          <dgm:chPref val="0"/>
          <dgm:bulletEnabled val="1"/>
        </dgm:presLayoutVars>
      </dgm:prSet>
      <dgm:spPr/>
      <dgm:t>
        <a:bodyPr/>
        <a:lstStyle/>
        <a:p>
          <a:endParaRPr lang="en-US"/>
        </a:p>
      </dgm:t>
    </dgm:pt>
    <dgm:pt modelId="{4A2FA909-C4E2-406E-82B6-A06130F363A9}" type="pres">
      <dgm:prSet presAssocID="{FCE0BC0A-DBFF-4AA0-BEB8-D2D7E25A9A5C}" presName="desTx" presStyleLbl="alignAccFollowNode1" presStyleIdx="1" presStyleCnt="2">
        <dgm:presLayoutVars>
          <dgm:bulletEnabled val="1"/>
        </dgm:presLayoutVars>
      </dgm:prSet>
      <dgm:spPr/>
      <dgm:t>
        <a:bodyPr/>
        <a:lstStyle/>
        <a:p>
          <a:endParaRPr lang="en-US"/>
        </a:p>
      </dgm:t>
    </dgm:pt>
  </dgm:ptLst>
  <dgm:cxnLst>
    <dgm:cxn modelId="{B93B97AB-F83A-4453-9D08-6A2CCDDC1BF3}" type="presOf" srcId="{7D0D141E-6A62-46AF-B1D0-476EA1701038}" destId="{29498647-E1B9-40DA-ACA2-3359C9453A86}" srcOrd="0" destOrd="0" presId="urn:microsoft.com/office/officeart/2005/8/layout/hList1"/>
    <dgm:cxn modelId="{2AA669B9-079B-42CC-82C5-CF5F84986F33}" type="presOf" srcId="{2A1F0EEF-D986-498C-BABA-5A1322B500C3}" destId="{4A2FA909-C4E2-406E-82B6-A06130F363A9}" srcOrd="0" destOrd="3" presId="urn:microsoft.com/office/officeart/2005/8/layout/hList1"/>
    <dgm:cxn modelId="{289349B6-5643-4DE6-9405-93C83A65C766}" srcId="{7D0D141E-6A62-46AF-B1D0-476EA1701038}" destId="{A75F9F5A-4CA9-4A97-B822-F53BD0EB0A32}" srcOrd="3" destOrd="0" parTransId="{0242A8E2-6EAC-42F7-9849-84785AA00E90}" sibTransId="{FE39E24F-47FE-4E9D-8852-0533DA6915C6}"/>
    <dgm:cxn modelId="{DB2C218D-D487-4E54-8467-1D271D7544C5}" srcId="{E7926F4F-AF3E-455E-8ADB-46A8CE256FD3}" destId="{FCE0BC0A-DBFF-4AA0-BEB8-D2D7E25A9A5C}" srcOrd="1" destOrd="0" parTransId="{ECEB55BC-3101-4418-9AC1-3CCA87ACC714}" sibTransId="{0190FCCA-8573-4EC3-AB22-6760FF2A843A}"/>
    <dgm:cxn modelId="{B84C21FA-3680-4C1B-BBAA-A96B162AC543}" type="presOf" srcId="{EA7A45AC-DA18-41F4-9EA2-721E194519D7}" destId="{19BA9568-2EC7-4F79-A79F-BDB6F4E9EDA8}" srcOrd="0" destOrd="4" presId="urn:microsoft.com/office/officeart/2005/8/layout/hList1"/>
    <dgm:cxn modelId="{E5B41F13-D3F0-4563-BEAC-3CA0DEFFA83B}" type="presOf" srcId="{E5632B96-7543-4EDA-9856-22FD07B1FF20}" destId="{19BA9568-2EC7-4F79-A79F-BDB6F4E9EDA8}" srcOrd="0" destOrd="0" presId="urn:microsoft.com/office/officeart/2005/8/layout/hList1"/>
    <dgm:cxn modelId="{5F1F3F51-4775-4C94-BA08-9C23AE930F7B}" srcId="{7D0D141E-6A62-46AF-B1D0-476EA1701038}" destId="{EA7A45AC-DA18-41F4-9EA2-721E194519D7}" srcOrd="4" destOrd="0" parTransId="{E6C60CE4-FACC-49ED-BB49-AC8615511235}" sibTransId="{523D5BF1-C6F5-48CA-8239-9CE62DD44498}"/>
    <dgm:cxn modelId="{91DBBA12-6EF1-4F2B-957B-DF0119F916DD}" srcId="{7D0D141E-6A62-46AF-B1D0-476EA1701038}" destId="{BFAB6542-FC49-4DA5-BC23-A654350F2939}" srcOrd="1" destOrd="0" parTransId="{E9DC9A3A-63B7-4F68-A8AD-55D0EB8566EC}" sibTransId="{2FFE91AC-CD6B-491F-896F-BDED51980D89}"/>
    <dgm:cxn modelId="{975F6B3D-4A60-419D-B5CB-10490193E373}" type="presOf" srcId="{87534FC8-2FEE-4C43-AF34-7658E0FEC310}" destId="{4A2FA909-C4E2-406E-82B6-A06130F363A9}" srcOrd="0" destOrd="0" presId="urn:microsoft.com/office/officeart/2005/8/layout/hList1"/>
    <dgm:cxn modelId="{B6E2EB2D-689D-4AF7-AF9E-8F658AA1B560}" srcId="{FCE0BC0A-DBFF-4AA0-BEB8-D2D7E25A9A5C}" destId="{87534FC8-2FEE-4C43-AF34-7658E0FEC310}" srcOrd="0" destOrd="0" parTransId="{CC58F931-65CF-4B50-A44F-56F27C1174D2}" sibTransId="{DC82AAFD-F7C2-4692-BC25-E0A19956460D}"/>
    <dgm:cxn modelId="{3F6F18FA-EDF7-4A8B-9CFD-F55EE802324F}" type="presOf" srcId="{BFAB6542-FC49-4DA5-BC23-A654350F2939}" destId="{19BA9568-2EC7-4F79-A79F-BDB6F4E9EDA8}" srcOrd="0" destOrd="1" presId="urn:microsoft.com/office/officeart/2005/8/layout/hList1"/>
    <dgm:cxn modelId="{58863219-1A5A-4DF9-A8B5-9DD4EC403A4D}" srcId="{FCE0BC0A-DBFF-4AA0-BEB8-D2D7E25A9A5C}" destId="{412CB210-FF8A-4267-8FE9-9C6B7055BD71}" srcOrd="1" destOrd="0" parTransId="{1741ED7E-FE49-493A-8C22-80E284FE078F}" sibTransId="{55797C74-CFCA-4C99-A5B4-768F9441932D}"/>
    <dgm:cxn modelId="{7C07E161-EC69-43C6-BBD9-CBA1E404C6AD}" type="presOf" srcId="{A75F9F5A-4CA9-4A97-B822-F53BD0EB0A32}" destId="{19BA9568-2EC7-4F79-A79F-BDB6F4E9EDA8}" srcOrd="0" destOrd="3" presId="urn:microsoft.com/office/officeart/2005/8/layout/hList1"/>
    <dgm:cxn modelId="{AAE465C1-2311-4EB3-8773-AC9A0A64CB92}" srcId="{FCE0BC0A-DBFF-4AA0-BEB8-D2D7E25A9A5C}" destId="{2A1F0EEF-D986-498C-BABA-5A1322B500C3}" srcOrd="3" destOrd="0" parTransId="{00E431F5-54D4-4267-9542-37593B57DEF7}" sibTransId="{86E17B1B-1EC0-4EA4-B381-3A4FAB0D655B}"/>
    <dgm:cxn modelId="{8CF5141C-945D-460A-8C9E-498305BE8702}" type="presOf" srcId="{FCE0BC0A-DBFF-4AA0-BEB8-D2D7E25A9A5C}" destId="{7C7AB30A-6AF0-4316-8245-D2A0C7C880A7}" srcOrd="0" destOrd="0" presId="urn:microsoft.com/office/officeart/2005/8/layout/hList1"/>
    <dgm:cxn modelId="{CEEEE63B-3164-4265-8495-1AD2D360022E}" srcId="{7D0D141E-6A62-46AF-B1D0-476EA1701038}" destId="{35B662DC-D49F-43F4-9C66-720C8AA022D1}" srcOrd="5" destOrd="0" parTransId="{7842E1FA-0E1B-4E6A-8A57-B91C762EF637}" sibTransId="{695A2B6B-EF8B-4345-BD0E-274296DABA59}"/>
    <dgm:cxn modelId="{FEFF0D72-A531-48C5-A413-2F260037D92C}" type="presOf" srcId="{412CB210-FF8A-4267-8FE9-9C6B7055BD71}" destId="{4A2FA909-C4E2-406E-82B6-A06130F363A9}" srcOrd="0" destOrd="1" presId="urn:microsoft.com/office/officeart/2005/8/layout/hList1"/>
    <dgm:cxn modelId="{CA3F2D8F-2667-4395-96C1-E553C8417205}" srcId="{7D0D141E-6A62-46AF-B1D0-476EA1701038}" destId="{A47DFEA9-F85C-4CB8-9B95-687575DFCF2C}" srcOrd="2" destOrd="0" parTransId="{FF9E5F58-BB54-4F00-9464-452CFE80A9AC}" sibTransId="{0E347537-DB45-4ADB-8CDD-CDD5BE9419DC}"/>
    <dgm:cxn modelId="{9A521976-8B85-4BD3-8E62-D6B69BCE58C2}" type="presOf" srcId="{E7926F4F-AF3E-455E-8ADB-46A8CE256FD3}" destId="{6D4A9F64-04F0-4942-A85C-9D3F31DAE4CF}" srcOrd="0" destOrd="0" presId="urn:microsoft.com/office/officeart/2005/8/layout/hList1"/>
    <dgm:cxn modelId="{CF9795AC-2647-409D-A4B9-680C4D840A47}" srcId="{E7926F4F-AF3E-455E-8ADB-46A8CE256FD3}" destId="{7D0D141E-6A62-46AF-B1D0-476EA1701038}" srcOrd="0" destOrd="0" parTransId="{8809EA4D-B5FD-4497-9B30-BF38C9CE711C}" sibTransId="{2A822A50-FE81-4397-93EE-1EB672EB8077}"/>
    <dgm:cxn modelId="{FDC66935-A24F-426D-9855-739B364F5E4D}" type="presOf" srcId="{A47DFEA9-F85C-4CB8-9B95-687575DFCF2C}" destId="{19BA9568-2EC7-4F79-A79F-BDB6F4E9EDA8}" srcOrd="0" destOrd="2" presId="urn:microsoft.com/office/officeart/2005/8/layout/hList1"/>
    <dgm:cxn modelId="{ED4118D3-9E9E-4D7E-80B4-90E985856477}" srcId="{FCE0BC0A-DBFF-4AA0-BEB8-D2D7E25A9A5C}" destId="{BDAFD216-8159-4960-B25B-C6326F5D0FA8}" srcOrd="2" destOrd="0" parTransId="{A6C6C881-F5C2-4649-9AB0-1F009D8BD608}" sibTransId="{928B1A8C-48F4-44AB-890C-324ECB96F135}"/>
    <dgm:cxn modelId="{2B6FF148-B9E1-4307-B914-22FD06C15733}" srcId="{7D0D141E-6A62-46AF-B1D0-476EA1701038}" destId="{E5632B96-7543-4EDA-9856-22FD07B1FF20}" srcOrd="0" destOrd="0" parTransId="{84CD837A-4537-4D82-B996-DFD6B2390F31}" sibTransId="{9A13D14B-DF47-4664-9E7D-BE17B06334A0}"/>
    <dgm:cxn modelId="{774085B4-9607-4D42-9C00-083B8624320E}" type="presOf" srcId="{35B662DC-D49F-43F4-9C66-720C8AA022D1}" destId="{19BA9568-2EC7-4F79-A79F-BDB6F4E9EDA8}" srcOrd="0" destOrd="5" presId="urn:microsoft.com/office/officeart/2005/8/layout/hList1"/>
    <dgm:cxn modelId="{42EFE649-E007-4E6C-BA2A-60D9D4A335D7}" type="presOf" srcId="{BDAFD216-8159-4960-B25B-C6326F5D0FA8}" destId="{4A2FA909-C4E2-406E-82B6-A06130F363A9}" srcOrd="0" destOrd="2" presId="urn:microsoft.com/office/officeart/2005/8/layout/hList1"/>
    <dgm:cxn modelId="{E4EA8470-E601-495B-9187-3B9110CA4158}" type="presParOf" srcId="{6D4A9F64-04F0-4942-A85C-9D3F31DAE4CF}" destId="{85FBDC79-2E29-48CB-AE90-3325AB15C512}" srcOrd="0" destOrd="0" presId="urn:microsoft.com/office/officeart/2005/8/layout/hList1"/>
    <dgm:cxn modelId="{BBD1882B-0C43-4E0A-B0D7-4D55BF85AA36}" type="presParOf" srcId="{85FBDC79-2E29-48CB-AE90-3325AB15C512}" destId="{29498647-E1B9-40DA-ACA2-3359C9453A86}" srcOrd="0" destOrd="0" presId="urn:microsoft.com/office/officeart/2005/8/layout/hList1"/>
    <dgm:cxn modelId="{5224E5C0-5472-4A6A-A071-F1FCBF090B24}" type="presParOf" srcId="{85FBDC79-2E29-48CB-AE90-3325AB15C512}" destId="{19BA9568-2EC7-4F79-A79F-BDB6F4E9EDA8}" srcOrd="1" destOrd="0" presId="urn:microsoft.com/office/officeart/2005/8/layout/hList1"/>
    <dgm:cxn modelId="{A347B222-0C9F-4F77-A3CA-80F1B769B918}" type="presParOf" srcId="{6D4A9F64-04F0-4942-A85C-9D3F31DAE4CF}" destId="{399ACC3C-3BDD-4728-8011-E89B0F9EA20B}" srcOrd="1" destOrd="0" presId="urn:microsoft.com/office/officeart/2005/8/layout/hList1"/>
    <dgm:cxn modelId="{34163CB0-9840-4A76-818B-A97DA3D531A2}" type="presParOf" srcId="{6D4A9F64-04F0-4942-A85C-9D3F31DAE4CF}" destId="{E641BA1E-D5CC-4DF9-9407-B03BEB2D0CDA}" srcOrd="2" destOrd="0" presId="urn:microsoft.com/office/officeart/2005/8/layout/hList1"/>
    <dgm:cxn modelId="{F86E1A50-8218-4D85-9031-69ACD7519134}" type="presParOf" srcId="{E641BA1E-D5CC-4DF9-9407-B03BEB2D0CDA}" destId="{7C7AB30A-6AF0-4316-8245-D2A0C7C880A7}" srcOrd="0" destOrd="0" presId="urn:microsoft.com/office/officeart/2005/8/layout/hList1"/>
    <dgm:cxn modelId="{284F911E-7158-4832-B454-FF896569776E}" type="presParOf" srcId="{E641BA1E-D5CC-4DF9-9407-B03BEB2D0CDA}" destId="{4A2FA909-C4E2-406E-82B6-A06130F363A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8C2882-5A7A-4192-94E5-F56660DF5407}" type="doc">
      <dgm:prSet loTypeId="urn:microsoft.com/office/officeart/2005/8/layout/vList5" loCatId="list" qsTypeId="urn:microsoft.com/office/officeart/2005/8/quickstyle/simple1" qsCatId="simple" csTypeId="urn:microsoft.com/office/officeart/2005/8/colors/colorful3" csCatId="colorful"/>
      <dgm:spPr/>
      <dgm:t>
        <a:bodyPr/>
        <a:lstStyle/>
        <a:p>
          <a:endParaRPr lang="en-US"/>
        </a:p>
      </dgm:t>
    </dgm:pt>
    <dgm:pt modelId="{4C358B55-2E03-4212-AB48-1A46C6E7B920}">
      <dgm:prSet/>
      <dgm:spPr/>
      <dgm:t>
        <a:bodyPr/>
        <a:lstStyle/>
        <a:p>
          <a:pPr rtl="0"/>
          <a:r>
            <a:rPr lang="en-US" dirty="0" err="1" smtClean="0"/>
            <a:t>Kelman’s</a:t>
          </a:r>
          <a:r>
            <a:rPr lang="en-US" dirty="0" smtClean="0"/>
            <a:t> three-stage model of conversion</a:t>
          </a:r>
          <a:endParaRPr lang="en-US" dirty="0"/>
        </a:p>
      </dgm:t>
    </dgm:pt>
    <dgm:pt modelId="{9946D7DA-C146-40AF-9298-A1C9C3EFAE45}" type="parTrans" cxnId="{19E3E3ED-539A-4F34-89F7-54B04F93AB72}">
      <dgm:prSet/>
      <dgm:spPr/>
      <dgm:t>
        <a:bodyPr/>
        <a:lstStyle/>
        <a:p>
          <a:endParaRPr lang="en-US"/>
        </a:p>
      </dgm:t>
    </dgm:pt>
    <dgm:pt modelId="{43912D81-2D6D-4BB7-A034-2987DFAA1C0E}" type="sibTrans" cxnId="{19E3E3ED-539A-4F34-89F7-54B04F93AB72}">
      <dgm:prSet/>
      <dgm:spPr/>
      <dgm:t>
        <a:bodyPr/>
        <a:lstStyle/>
        <a:p>
          <a:endParaRPr lang="en-US"/>
        </a:p>
      </dgm:t>
    </dgm:pt>
    <dgm:pt modelId="{3CDFFE85-E40A-4D9D-A179-9837EA0B33BF}">
      <dgm:prSet/>
      <dgm:spPr/>
      <dgm:t>
        <a:bodyPr/>
        <a:lstStyle/>
        <a:p>
          <a:pPr rtl="0"/>
          <a:r>
            <a:rPr lang="en-US" dirty="0" smtClean="0"/>
            <a:t>Compliance</a:t>
          </a:r>
          <a:endParaRPr lang="en-US" dirty="0"/>
        </a:p>
      </dgm:t>
    </dgm:pt>
    <dgm:pt modelId="{6C2764BB-D375-4B73-9A18-E085E848A6D0}" type="parTrans" cxnId="{758C442E-C51A-4268-B950-1C5578B87C40}">
      <dgm:prSet/>
      <dgm:spPr/>
      <dgm:t>
        <a:bodyPr/>
        <a:lstStyle/>
        <a:p>
          <a:endParaRPr lang="en-US"/>
        </a:p>
      </dgm:t>
    </dgm:pt>
    <dgm:pt modelId="{FD4C2204-2CC0-4628-B10D-54E7A2854D25}" type="sibTrans" cxnId="{758C442E-C51A-4268-B950-1C5578B87C40}">
      <dgm:prSet/>
      <dgm:spPr/>
      <dgm:t>
        <a:bodyPr/>
        <a:lstStyle/>
        <a:p>
          <a:endParaRPr lang="en-US"/>
        </a:p>
      </dgm:t>
    </dgm:pt>
    <dgm:pt modelId="{C112A68D-5F7D-43C9-8F61-DBCBF27E24FA}">
      <dgm:prSet/>
      <dgm:spPr/>
      <dgm:t>
        <a:bodyPr/>
        <a:lstStyle/>
        <a:p>
          <a:pPr rtl="0"/>
          <a:r>
            <a:rPr lang="en-US" dirty="0" smtClean="0"/>
            <a:t>Identification</a:t>
          </a:r>
          <a:endParaRPr lang="en-US" dirty="0"/>
        </a:p>
      </dgm:t>
    </dgm:pt>
    <dgm:pt modelId="{E0215E64-3123-4B21-8C5B-C3B0656B05CC}" type="parTrans" cxnId="{E979D4D1-5E4F-4A28-9186-A44FFE3B3C87}">
      <dgm:prSet/>
      <dgm:spPr/>
      <dgm:t>
        <a:bodyPr/>
        <a:lstStyle/>
        <a:p>
          <a:endParaRPr lang="en-US"/>
        </a:p>
      </dgm:t>
    </dgm:pt>
    <dgm:pt modelId="{E86ECA16-D2A2-43DD-897E-E19F576BF6D5}" type="sibTrans" cxnId="{E979D4D1-5E4F-4A28-9186-A44FFE3B3C87}">
      <dgm:prSet/>
      <dgm:spPr/>
      <dgm:t>
        <a:bodyPr/>
        <a:lstStyle/>
        <a:p>
          <a:endParaRPr lang="en-US"/>
        </a:p>
      </dgm:t>
    </dgm:pt>
    <dgm:pt modelId="{DD2736A1-360B-441F-8F6E-8A9498485F53}">
      <dgm:prSet/>
      <dgm:spPr/>
      <dgm:t>
        <a:bodyPr/>
        <a:lstStyle/>
        <a:p>
          <a:pPr rtl="0"/>
          <a:r>
            <a:rPr lang="en-US" dirty="0" smtClean="0"/>
            <a:t>Internalization</a:t>
          </a:r>
          <a:endParaRPr lang="en-US" dirty="0"/>
        </a:p>
      </dgm:t>
    </dgm:pt>
    <dgm:pt modelId="{8FF964B2-64ED-4C8E-B679-0F62EA1DEEF6}" type="parTrans" cxnId="{14EB778A-4431-440E-A208-2F6AAF5CF352}">
      <dgm:prSet/>
      <dgm:spPr/>
      <dgm:t>
        <a:bodyPr/>
        <a:lstStyle/>
        <a:p>
          <a:endParaRPr lang="en-US"/>
        </a:p>
      </dgm:t>
    </dgm:pt>
    <dgm:pt modelId="{456BDF08-A3EE-4B9E-8662-7A4D7D8FB9DF}" type="sibTrans" cxnId="{14EB778A-4431-440E-A208-2F6AAF5CF352}">
      <dgm:prSet/>
      <dgm:spPr/>
      <dgm:t>
        <a:bodyPr/>
        <a:lstStyle/>
        <a:p>
          <a:endParaRPr lang="en-US"/>
        </a:p>
      </dgm:t>
    </dgm:pt>
    <dgm:pt modelId="{FDFCFE90-141F-4C85-83A4-2913047EB60B}">
      <dgm:prSet/>
      <dgm:spPr/>
      <dgm:t>
        <a:bodyPr/>
        <a:lstStyle/>
        <a:p>
          <a:pPr rtl="0"/>
          <a:r>
            <a:rPr lang="en-US" dirty="0" smtClean="0"/>
            <a:t>Resistance to influence</a:t>
          </a:r>
          <a:endParaRPr lang="en-US" dirty="0"/>
        </a:p>
      </dgm:t>
    </dgm:pt>
    <dgm:pt modelId="{5945EB0E-429A-4F8D-845F-80DF72FCD63B}" type="parTrans" cxnId="{9039078A-2DF7-4575-B626-5879EFD48F9D}">
      <dgm:prSet/>
      <dgm:spPr/>
      <dgm:t>
        <a:bodyPr/>
        <a:lstStyle/>
        <a:p>
          <a:endParaRPr lang="en-US"/>
        </a:p>
      </dgm:t>
    </dgm:pt>
    <dgm:pt modelId="{A318D2AF-5461-4ABD-B564-950FA5E05619}" type="sibTrans" cxnId="{9039078A-2DF7-4575-B626-5879EFD48F9D}">
      <dgm:prSet/>
      <dgm:spPr/>
      <dgm:t>
        <a:bodyPr/>
        <a:lstStyle/>
        <a:p>
          <a:endParaRPr lang="en-US"/>
        </a:p>
      </dgm:t>
    </dgm:pt>
    <dgm:pt modelId="{B52B3032-7E06-4E1B-8B75-41BAED922568}">
      <dgm:prSet/>
      <dgm:spPr/>
      <dgm:t>
        <a:bodyPr/>
        <a:lstStyle/>
        <a:p>
          <a:pPr rtl="0"/>
          <a:r>
            <a:rPr lang="en-US" dirty="0" smtClean="0"/>
            <a:t>Revolutionary coalitions</a:t>
          </a:r>
          <a:endParaRPr lang="en-US" dirty="0"/>
        </a:p>
      </dgm:t>
    </dgm:pt>
    <dgm:pt modelId="{55A19148-9B31-498B-AC56-118B9E02AFC2}" type="parTrans" cxnId="{D5FAFB9C-F42E-4359-84E2-AFCAE79F02BF}">
      <dgm:prSet/>
      <dgm:spPr/>
      <dgm:t>
        <a:bodyPr/>
        <a:lstStyle/>
        <a:p>
          <a:endParaRPr lang="en-US"/>
        </a:p>
      </dgm:t>
    </dgm:pt>
    <dgm:pt modelId="{8C2FAFF4-BE7D-45E0-945B-DF6CE0E76747}" type="sibTrans" cxnId="{D5FAFB9C-F42E-4359-84E2-AFCAE79F02BF}">
      <dgm:prSet/>
      <dgm:spPr/>
      <dgm:t>
        <a:bodyPr/>
        <a:lstStyle/>
        <a:p>
          <a:endParaRPr lang="en-US"/>
        </a:p>
      </dgm:t>
    </dgm:pt>
    <dgm:pt modelId="{312A40A9-AB96-45D5-8979-1476597E8632}">
      <dgm:prSet/>
      <dgm:spPr/>
      <dgm:t>
        <a:bodyPr/>
        <a:lstStyle/>
        <a:p>
          <a:pPr rtl="0"/>
          <a:r>
            <a:rPr lang="en-US" dirty="0" smtClean="0"/>
            <a:t>Reactance</a:t>
          </a:r>
          <a:endParaRPr lang="en-US" dirty="0"/>
        </a:p>
      </dgm:t>
    </dgm:pt>
    <dgm:pt modelId="{CF96380C-3DA5-49D2-A6EE-02365C51E8ED}" type="parTrans" cxnId="{C2174CBF-0968-4E0F-8E44-736A97EFC180}">
      <dgm:prSet/>
      <dgm:spPr/>
      <dgm:t>
        <a:bodyPr/>
        <a:lstStyle/>
        <a:p>
          <a:endParaRPr lang="en-US"/>
        </a:p>
      </dgm:t>
    </dgm:pt>
    <dgm:pt modelId="{A3F00DA1-5187-4D8F-B9C8-D44164FC22BA}" type="sibTrans" cxnId="{C2174CBF-0968-4E0F-8E44-736A97EFC180}">
      <dgm:prSet/>
      <dgm:spPr/>
      <dgm:t>
        <a:bodyPr/>
        <a:lstStyle/>
        <a:p>
          <a:endParaRPr lang="en-US"/>
        </a:p>
      </dgm:t>
    </dgm:pt>
    <dgm:pt modelId="{F968E9DA-83D2-4B6D-BAB8-379D8339D161}">
      <dgm:prSet/>
      <dgm:spPr/>
      <dgm:t>
        <a:bodyPr/>
        <a:lstStyle/>
        <a:p>
          <a:pPr rtl="0"/>
          <a:r>
            <a:rPr lang="en-US" dirty="0" smtClean="0"/>
            <a:t>Conflict and rebellion authority (the ripple effect)   </a:t>
          </a:r>
          <a:endParaRPr lang="en-US" dirty="0"/>
        </a:p>
      </dgm:t>
    </dgm:pt>
    <dgm:pt modelId="{E1AD11DF-DF29-48E8-804F-F0AF00A2D558}" type="parTrans" cxnId="{5FFF71CA-12B5-4F95-9DEC-DFF8A67777F3}">
      <dgm:prSet/>
      <dgm:spPr/>
      <dgm:t>
        <a:bodyPr/>
        <a:lstStyle/>
        <a:p>
          <a:endParaRPr lang="en-US"/>
        </a:p>
      </dgm:t>
    </dgm:pt>
    <dgm:pt modelId="{8CCFB5A2-1FC7-481B-8E7E-13AAB589D5BC}" type="sibTrans" cxnId="{5FFF71CA-12B5-4F95-9DEC-DFF8A67777F3}">
      <dgm:prSet/>
      <dgm:spPr/>
      <dgm:t>
        <a:bodyPr/>
        <a:lstStyle/>
        <a:p>
          <a:endParaRPr lang="en-US"/>
        </a:p>
      </dgm:t>
    </dgm:pt>
    <dgm:pt modelId="{5738CD8B-8EE9-46B5-A723-8172A31BCAC1}" type="pres">
      <dgm:prSet presAssocID="{A48C2882-5A7A-4192-94E5-F56660DF5407}" presName="Name0" presStyleCnt="0">
        <dgm:presLayoutVars>
          <dgm:dir/>
          <dgm:animLvl val="lvl"/>
          <dgm:resizeHandles val="exact"/>
        </dgm:presLayoutVars>
      </dgm:prSet>
      <dgm:spPr/>
      <dgm:t>
        <a:bodyPr/>
        <a:lstStyle/>
        <a:p>
          <a:endParaRPr lang="en-US"/>
        </a:p>
      </dgm:t>
    </dgm:pt>
    <dgm:pt modelId="{EBCBA53C-4125-41A1-A226-B6B7D56F4AFA}" type="pres">
      <dgm:prSet presAssocID="{4C358B55-2E03-4212-AB48-1A46C6E7B920}" presName="linNode" presStyleCnt="0"/>
      <dgm:spPr/>
    </dgm:pt>
    <dgm:pt modelId="{E7C77F0F-FB33-4FCD-A3BA-D8DCF44CF867}" type="pres">
      <dgm:prSet presAssocID="{4C358B55-2E03-4212-AB48-1A46C6E7B920}" presName="parentText" presStyleLbl="node1" presStyleIdx="0" presStyleCnt="2">
        <dgm:presLayoutVars>
          <dgm:chMax val="1"/>
          <dgm:bulletEnabled val="1"/>
        </dgm:presLayoutVars>
      </dgm:prSet>
      <dgm:spPr/>
      <dgm:t>
        <a:bodyPr/>
        <a:lstStyle/>
        <a:p>
          <a:endParaRPr lang="en-US"/>
        </a:p>
      </dgm:t>
    </dgm:pt>
    <dgm:pt modelId="{9AECC7F2-9ACA-4EFB-A07C-4E93684711FE}" type="pres">
      <dgm:prSet presAssocID="{4C358B55-2E03-4212-AB48-1A46C6E7B920}" presName="descendantText" presStyleLbl="alignAccFollowNode1" presStyleIdx="0" presStyleCnt="2">
        <dgm:presLayoutVars>
          <dgm:bulletEnabled val="1"/>
        </dgm:presLayoutVars>
      </dgm:prSet>
      <dgm:spPr/>
      <dgm:t>
        <a:bodyPr/>
        <a:lstStyle/>
        <a:p>
          <a:endParaRPr lang="en-US"/>
        </a:p>
      </dgm:t>
    </dgm:pt>
    <dgm:pt modelId="{1B35C3A2-9A34-44A0-ACB3-ECDC90091670}" type="pres">
      <dgm:prSet presAssocID="{43912D81-2D6D-4BB7-A034-2987DFAA1C0E}" presName="sp" presStyleCnt="0"/>
      <dgm:spPr/>
    </dgm:pt>
    <dgm:pt modelId="{B20F05B9-793A-4606-879A-DC2FC4FF97CE}" type="pres">
      <dgm:prSet presAssocID="{FDFCFE90-141F-4C85-83A4-2913047EB60B}" presName="linNode" presStyleCnt="0"/>
      <dgm:spPr/>
    </dgm:pt>
    <dgm:pt modelId="{5D27A27A-7E3F-487A-B542-C86785F8DBDA}" type="pres">
      <dgm:prSet presAssocID="{FDFCFE90-141F-4C85-83A4-2913047EB60B}" presName="parentText" presStyleLbl="node1" presStyleIdx="1" presStyleCnt="2">
        <dgm:presLayoutVars>
          <dgm:chMax val="1"/>
          <dgm:bulletEnabled val="1"/>
        </dgm:presLayoutVars>
      </dgm:prSet>
      <dgm:spPr/>
      <dgm:t>
        <a:bodyPr/>
        <a:lstStyle/>
        <a:p>
          <a:endParaRPr lang="en-US"/>
        </a:p>
      </dgm:t>
    </dgm:pt>
    <dgm:pt modelId="{5BA4AE69-AC1F-4894-B8E9-F0A9F8CE379E}" type="pres">
      <dgm:prSet presAssocID="{FDFCFE90-141F-4C85-83A4-2913047EB60B}" presName="descendantText" presStyleLbl="alignAccFollowNode1" presStyleIdx="1" presStyleCnt="2">
        <dgm:presLayoutVars>
          <dgm:bulletEnabled val="1"/>
        </dgm:presLayoutVars>
      </dgm:prSet>
      <dgm:spPr/>
      <dgm:t>
        <a:bodyPr/>
        <a:lstStyle/>
        <a:p>
          <a:endParaRPr lang="en-US"/>
        </a:p>
      </dgm:t>
    </dgm:pt>
  </dgm:ptLst>
  <dgm:cxnLst>
    <dgm:cxn modelId="{758C442E-C51A-4268-B950-1C5578B87C40}" srcId="{4C358B55-2E03-4212-AB48-1A46C6E7B920}" destId="{3CDFFE85-E40A-4D9D-A179-9837EA0B33BF}" srcOrd="0" destOrd="0" parTransId="{6C2764BB-D375-4B73-9A18-E085E848A6D0}" sibTransId="{FD4C2204-2CC0-4628-B10D-54E7A2854D25}"/>
    <dgm:cxn modelId="{AD3AFAC7-72FC-46AB-BE3E-18B430280B6E}" type="presOf" srcId="{C112A68D-5F7D-43C9-8F61-DBCBF27E24FA}" destId="{9AECC7F2-9ACA-4EFB-A07C-4E93684711FE}" srcOrd="0" destOrd="1" presId="urn:microsoft.com/office/officeart/2005/8/layout/vList5"/>
    <dgm:cxn modelId="{6C3303D0-80E2-48C5-9562-AA786F902BD1}" type="presOf" srcId="{3CDFFE85-E40A-4D9D-A179-9837EA0B33BF}" destId="{9AECC7F2-9ACA-4EFB-A07C-4E93684711FE}" srcOrd="0" destOrd="0" presId="urn:microsoft.com/office/officeart/2005/8/layout/vList5"/>
    <dgm:cxn modelId="{9039078A-2DF7-4575-B626-5879EFD48F9D}" srcId="{A48C2882-5A7A-4192-94E5-F56660DF5407}" destId="{FDFCFE90-141F-4C85-83A4-2913047EB60B}" srcOrd="1" destOrd="0" parTransId="{5945EB0E-429A-4F8D-845F-80DF72FCD63B}" sibTransId="{A318D2AF-5461-4ABD-B564-950FA5E05619}"/>
    <dgm:cxn modelId="{19E3E3ED-539A-4F34-89F7-54B04F93AB72}" srcId="{A48C2882-5A7A-4192-94E5-F56660DF5407}" destId="{4C358B55-2E03-4212-AB48-1A46C6E7B920}" srcOrd="0" destOrd="0" parTransId="{9946D7DA-C146-40AF-9298-A1C9C3EFAE45}" sibTransId="{43912D81-2D6D-4BB7-A034-2987DFAA1C0E}"/>
    <dgm:cxn modelId="{CEAF69BE-71E1-4907-B105-C5027F6CA833}" type="presOf" srcId="{A48C2882-5A7A-4192-94E5-F56660DF5407}" destId="{5738CD8B-8EE9-46B5-A723-8172A31BCAC1}" srcOrd="0" destOrd="0" presId="urn:microsoft.com/office/officeart/2005/8/layout/vList5"/>
    <dgm:cxn modelId="{5FFF71CA-12B5-4F95-9DEC-DFF8A67777F3}" srcId="{FDFCFE90-141F-4C85-83A4-2913047EB60B}" destId="{F968E9DA-83D2-4B6D-BAB8-379D8339D161}" srcOrd="2" destOrd="0" parTransId="{E1AD11DF-DF29-48E8-804F-F0AF00A2D558}" sibTransId="{8CCFB5A2-1FC7-481B-8E7E-13AAB589D5BC}"/>
    <dgm:cxn modelId="{CFD840D3-5E4E-4119-89DB-5E1A714B160F}" type="presOf" srcId="{F968E9DA-83D2-4B6D-BAB8-379D8339D161}" destId="{5BA4AE69-AC1F-4894-B8E9-F0A9F8CE379E}" srcOrd="0" destOrd="2" presId="urn:microsoft.com/office/officeart/2005/8/layout/vList5"/>
    <dgm:cxn modelId="{D5FAFB9C-F42E-4359-84E2-AFCAE79F02BF}" srcId="{FDFCFE90-141F-4C85-83A4-2913047EB60B}" destId="{B52B3032-7E06-4E1B-8B75-41BAED922568}" srcOrd="0" destOrd="0" parTransId="{55A19148-9B31-498B-AC56-118B9E02AFC2}" sibTransId="{8C2FAFF4-BE7D-45E0-945B-DF6CE0E76747}"/>
    <dgm:cxn modelId="{0167C797-A419-456A-BF2E-15B2ECFEFF7C}" type="presOf" srcId="{312A40A9-AB96-45D5-8979-1476597E8632}" destId="{5BA4AE69-AC1F-4894-B8E9-F0A9F8CE379E}" srcOrd="0" destOrd="1" presId="urn:microsoft.com/office/officeart/2005/8/layout/vList5"/>
    <dgm:cxn modelId="{DE62D19A-833C-4829-A078-A1891F52DFB3}" type="presOf" srcId="{DD2736A1-360B-441F-8F6E-8A9498485F53}" destId="{9AECC7F2-9ACA-4EFB-A07C-4E93684711FE}" srcOrd="0" destOrd="2" presId="urn:microsoft.com/office/officeart/2005/8/layout/vList5"/>
    <dgm:cxn modelId="{4773ED35-ACA6-4CC3-BED1-177F47AF4170}" type="presOf" srcId="{FDFCFE90-141F-4C85-83A4-2913047EB60B}" destId="{5D27A27A-7E3F-487A-B542-C86785F8DBDA}" srcOrd="0" destOrd="0" presId="urn:microsoft.com/office/officeart/2005/8/layout/vList5"/>
    <dgm:cxn modelId="{F867AB37-EECF-4BDD-B21B-82BAF3B55FD6}" type="presOf" srcId="{4C358B55-2E03-4212-AB48-1A46C6E7B920}" destId="{E7C77F0F-FB33-4FCD-A3BA-D8DCF44CF867}" srcOrd="0" destOrd="0" presId="urn:microsoft.com/office/officeart/2005/8/layout/vList5"/>
    <dgm:cxn modelId="{14EB778A-4431-440E-A208-2F6AAF5CF352}" srcId="{4C358B55-2E03-4212-AB48-1A46C6E7B920}" destId="{DD2736A1-360B-441F-8F6E-8A9498485F53}" srcOrd="2" destOrd="0" parTransId="{8FF964B2-64ED-4C8E-B679-0F62EA1DEEF6}" sibTransId="{456BDF08-A3EE-4B9E-8662-7A4D7D8FB9DF}"/>
    <dgm:cxn modelId="{E979D4D1-5E4F-4A28-9186-A44FFE3B3C87}" srcId="{4C358B55-2E03-4212-AB48-1A46C6E7B920}" destId="{C112A68D-5F7D-43C9-8F61-DBCBF27E24FA}" srcOrd="1" destOrd="0" parTransId="{E0215E64-3123-4B21-8C5B-C3B0656B05CC}" sibTransId="{E86ECA16-D2A2-43DD-897E-E19F576BF6D5}"/>
    <dgm:cxn modelId="{09ACF807-847A-443C-8304-B908A342F6C5}" type="presOf" srcId="{B52B3032-7E06-4E1B-8B75-41BAED922568}" destId="{5BA4AE69-AC1F-4894-B8E9-F0A9F8CE379E}" srcOrd="0" destOrd="0" presId="urn:microsoft.com/office/officeart/2005/8/layout/vList5"/>
    <dgm:cxn modelId="{C2174CBF-0968-4E0F-8E44-736A97EFC180}" srcId="{FDFCFE90-141F-4C85-83A4-2913047EB60B}" destId="{312A40A9-AB96-45D5-8979-1476597E8632}" srcOrd="1" destOrd="0" parTransId="{CF96380C-3DA5-49D2-A6EE-02365C51E8ED}" sibTransId="{A3F00DA1-5187-4D8F-B9C8-D44164FC22BA}"/>
    <dgm:cxn modelId="{A9AFBA19-C4AA-4AD9-962F-F36780290534}" type="presParOf" srcId="{5738CD8B-8EE9-46B5-A723-8172A31BCAC1}" destId="{EBCBA53C-4125-41A1-A226-B6B7D56F4AFA}" srcOrd="0" destOrd="0" presId="urn:microsoft.com/office/officeart/2005/8/layout/vList5"/>
    <dgm:cxn modelId="{920DFFED-715A-4AF5-932A-7A90304ABD83}" type="presParOf" srcId="{EBCBA53C-4125-41A1-A226-B6B7D56F4AFA}" destId="{E7C77F0F-FB33-4FCD-A3BA-D8DCF44CF867}" srcOrd="0" destOrd="0" presId="urn:microsoft.com/office/officeart/2005/8/layout/vList5"/>
    <dgm:cxn modelId="{DCA1551B-01CF-4C7B-96C0-FA903B3B054C}" type="presParOf" srcId="{EBCBA53C-4125-41A1-A226-B6B7D56F4AFA}" destId="{9AECC7F2-9ACA-4EFB-A07C-4E93684711FE}" srcOrd="1" destOrd="0" presId="urn:microsoft.com/office/officeart/2005/8/layout/vList5"/>
    <dgm:cxn modelId="{94548422-6C0D-4D6F-A153-4E39F37A0365}" type="presParOf" srcId="{5738CD8B-8EE9-46B5-A723-8172A31BCAC1}" destId="{1B35C3A2-9A34-44A0-ACB3-ECDC90091670}" srcOrd="1" destOrd="0" presId="urn:microsoft.com/office/officeart/2005/8/layout/vList5"/>
    <dgm:cxn modelId="{6FB3FAE0-92BE-4B74-A8C8-94E07ECCC1F7}" type="presParOf" srcId="{5738CD8B-8EE9-46B5-A723-8172A31BCAC1}" destId="{B20F05B9-793A-4606-879A-DC2FC4FF97CE}" srcOrd="2" destOrd="0" presId="urn:microsoft.com/office/officeart/2005/8/layout/vList5"/>
    <dgm:cxn modelId="{E93C87C6-8B49-4222-9557-654FB7F288D8}" type="presParOf" srcId="{B20F05B9-793A-4606-879A-DC2FC4FF97CE}" destId="{5D27A27A-7E3F-487A-B542-C86785F8DBDA}" srcOrd="0" destOrd="0" presId="urn:microsoft.com/office/officeart/2005/8/layout/vList5"/>
    <dgm:cxn modelId="{826325FF-A716-4CBE-BB0E-E8F1703B6275}" type="presParOf" srcId="{B20F05B9-793A-4606-879A-DC2FC4FF97CE}" destId="{5BA4AE69-AC1F-4894-B8E9-F0A9F8CE37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dgm:t>
        <a:bodyPr/>
        <a:lstStyle/>
        <a:p>
          <a:r>
            <a:rPr lang="en-US" b="1" dirty="0" smtClean="0">
              <a:solidFill>
                <a:schemeClr val="accent2">
                  <a:lumMod val="20000"/>
                  <a:lumOff val="80000"/>
                </a:schemeClr>
              </a:solidFill>
            </a:rPr>
            <a:t>Obedience to Authority</a:t>
          </a:r>
          <a:endParaRPr lang="en-US" b="1" dirty="0">
            <a:solidFill>
              <a:schemeClr val="accent2">
                <a:lumMod val="20000"/>
                <a:lumOff val="80000"/>
              </a:schemeClr>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EF170FEF-F40A-43DF-9C09-DECF9168054E}">
      <dgm:prSet phldrT="[Text]"/>
      <dgm:spPr/>
      <dgm:t>
        <a:bodyPr/>
        <a:lstStyle/>
        <a:p>
          <a:r>
            <a:rPr lang="en-US" dirty="0" err="1" smtClean="0"/>
            <a:t>Milgram</a:t>
          </a:r>
          <a:r>
            <a:rPr lang="en-US" dirty="0" smtClean="0"/>
            <a:t> Study</a:t>
          </a:r>
          <a:endParaRPr lang="en-US" dirty="0"/>
        </a:p>
      </dgm:t>
    </dgm:pt>
    <dgm:pt modelId="{EE99D042-5FBE-4DD7-B6AA-675E254A0A9A}" type="parTrans" cxnId="{81CE2400-DD70-4D62-88AF-453AD5FD5203}">
      <dgm:prSet/>
      <dgm:spPr>
        <a:ln w="25400"/>
      </dgm:spPr>
      <dgm:t>
        <a:bodyPr/>
        <a:lstStyle/>
        <a:p>
          <a:endParaRPr lang="en-US"/>
        </a:p>
      </dgm:t>
    </dgm:pt>
    <dgm:pt modelId="{1887CEA8-9EFF-43A4-8E37-0680B9B800E8}" type="sibTrans" cxnId="{81CE2400-DD70-4D62-88AF-453AD5FD5203}">
      <dgm:prSet/>
      <dgm:spPr/>
      <dgm:t>
        <a:bodyPr/>
        <a:lstStyle/>
        <a:p>
          <a:endParaRPr lang="en-US"/>
        </a:p>
      </dgm:t>
    </dgm:pt>
    <dgm:pt modelId="{BFD0B25F-CA9C-4B2F-A08C-55BF3F999FA6}">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943FBC88-EFD5-4ACA-ABA4-B22B96BE1723}" type="parTrans" cxnId="{78270203-EC73-4B08-B880-FD91FA041106}">
      <dgm:prSet/>
      <dgm:spPr>
        <a:ln w="22225">
          <a:solidFill>
            <a:schemeClr val="tx1"/>
          </a:solidFill>
        </a:ln>
      </dgm:spPr>
      <dgm:t>
        <a:bodyPr/>
        <a:lstStyle/>
        <a:p>
          <a:endParaRPr lang="en-US"/>
        </a:p>
      </dgm:t>
    </dgm:pt>
    <dgm:pt modelId="{B9D844A5-3133-4419-BACD-28C1F6CC342D}" type="sibTrans" cxnId="{78270203-EC73-4B08-B880-FD91FA041106}">
      <dgm:prSet/>
      <dgm:spPr/>
      <dgm:t>
        <a:bodyPr/>
        <a:lstStyle/>
        <a:p>
          <a:endParaRPr lang="en-US"/>
        </a:p>
      </dgm:t>
    </dgm:pt>
    <dgm:pt modelId="{37A87E0E-21FE-4CF1-987B-5D330F2A0809}">
      <dgm:prSet phldrT="[Text]"/>
      <dgm:spPr/>
      <dgm:t>
        <a:bodyPr/>
        <a:lstStyle/>
        <a:p>
          <a:r>
            <a:rPr lang="en-US" b="1" dirty="0" smtClean="0">
              <a:solidFill>
                <a:schemeClr val="accent2">
                  <a:lumMod val="20000"/>
                  <a:lumOff val="80000"/>
                </a:schemeClr>
              </a:solidFill>
            </a:rPr>
            <a:t>Power</a:t>
          </a:r>
        </a:p>
        <a:p>
          <a:r>
            <a:rPr lang="en-US" b="1" dirty="0" smtClean="0">
              <a:solidFill>
                <a:schemeClr val="accent2">
                  <a:lumMod val="20000"/>
                  <a:lumOff val="80000"/>
                </a:schemeClr>
              </a:solidFill>
            </a:rPr>
            <a:t>Processes</a:t>
          </a:r>
          <a:endParaRPr lang="en-US" b="1" dirty="0">
            <a:solidFill>
              <a:schemeClr val="accent2">
                <a:lumMod val="20000"/>
                <a:lumOff val="80000"/>
              </a:schemeClr>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32DDCBA2-9DF4-4846-87AB-CF696476E6AE}">
      <dgm:prSet phldrT="[Text]"/>
      <dgm:spPr/>
      <dgm:t>
        <a:bodyPr/>
        <a:lstStyle/>
        <a:p>
          <a:r>
            <a:rPr lang="en-US" dirty="0" smtClean="0"/>
            <a:t>Bases of Power</a:t>
          </a:r>
          <a:endParaRPr lang="en-US" dirty="0"/>
        </a:p>
      </dgm:t>
    </dgm:pt>
    <dgm:pt modelId="{422BC906-D573-45BD-AB79-8A548B2C6B0A}" type="parTrans" cxnId="{4A297203-DB06-4334-8AA5-8A336797D91F}">
      <dgm:prSet/>
      <dgm:spPr>
        <a:ln w="22225">
          <a:solidFill>
            <a:schemeClr val="tx1"/>
          </a:solidFill>
        </a:ln>
      </dgm:spPr>
      <dgm:t>
        <a:bodyPr/>
        <a:lstStyle/>
        <a:p>
          <a:endParaRPr lang="en-US"/>
        </a:p>
      </dgm:t>
    </dgm:pt>
    <dgm:pt modelId="{135312FF-802A-4330-A6AE-929C460E0CA3}" type="sibTrans" cxnId="{4A297203-DB06-4334-8AA5-8A336797D91F}">
      <dgm:prSet/>
      <dgm:spPr/>
      <dgm:t>
        <a:bodyPr/>
        <a:lstStyle/>
        <a:p>
          <a:endParaRPr lang="en-US"/>
        </a:p>
      </dgm:t>
    </dgm:pt>
    <dgm:pt modelId="{2FF1D19E-4826-4E0C-BFF9-5464408A6690}">
      <dgm:prSet phldrT="[Text]"/>
      <dgm:spPr/>
      <dgm:t>
        <a:bodyPr/>
        <a:lstStyle/>
        <a:p>
          <a:r>
            <a:rPr lang="en-US" dirty="0" smtClean="0"/>
            <a:t>Power Tactics</a:t>
          </a:r>
          <a:endParaRPr lang="en-US" dirty="0"/>
        </a:p>
      </dgm:t>
    </dgm:pt>
    <dgm:pt modelId="{9BCB2AAE-3305-4FEC-82D7-B21EACCEA684}" type="parTrans" cxnId="{C16A42FA-30A7-40D7-AFDA-0DBF635FB2C7}">
      <dgm:prSet/>
      <dgm:spPr>
        <a:ln w="22225">
          <a:solidFill>
            <a:schemeClr val="tx1"/>
          </a:solidFill>
        </a:ln>
      </dgm:spPr>
      <dgm:t>
        <a:bodyPr/>
        <a:lstStyle/>
        <a:p>
          <a:endParaRPr lang="en-US"/>
        </a:p>
      </dgm:t>
    </dgm:pt>
    <dgm:pt modelId="{4D824665-928F-483E-B239-FBE12EB45907}" type="sibTrans" cxnId="{C16A42FA-30A7-40D7-AFDA-0DBF635FB2C7}">
      <dgm:prSet/>
      <dgm:spPr/>
      <dgm:t>
        <a:bodyPr/>
        <a:lstStyle/>
        <a:p>
          <a:endParaRPr lang="en-US"/>
        </a:p>
      </dgm:t>
    </dgm:pt>
    <dgm:pt modelId="{CA874D3B-E0FF-48BF-8D64-F1684060832B}">
      <dgm:prSet phldrT="[Text]"/>
      <dgm:spPr/>
      <dgm:t>
        <a:bodyPr/>
        <a:lstStyle/>
        <a:p>
          <a:r>
            <a:rPr lang="en-US" b="1" dirty="0" smtClean="0">
              <a:solidFill>
                <a:schemeClr val="accent2">
                  <a:lumMod val="20000"/>
                  <a:lumOff val="80000"/>
                </a:schemeClr>
              </a:solidFill>
            </a:rPr>
            <a:t>Metamorphic Effects</a:t>
          </a:r>
          <a:endParaRPr lang="en-US" b="1" dirty="0">
            <a:solidFill>
              <a:schemeClr val="accent2">
                <a:lumMod val="20000"/>
                <a:lumOff val="80000"/>
              </a:schemeClr>
            </a:solidFill>
          </a:endParaRPr>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E86F111F-4F0F-4352-ABD3-93018867F234}">
      <dgm:prSet phldrT="[Text]"/>
      <dgm:spPr/>
      <dgm:t>
        <a:bodyPr/>
        <a:lstStyle/>
        <a:p>
          <a:r>
            <a:rPr lang="en-US" dirty="0" smtClean="0"/>
            <a:t>Impact of power</a:t>
          </a:r>
          <a:endParaRPr lang="en-US" dirty="0"/>
        </a:p>
      </dgm:t>
    </dgm:pt>
    <dgm:pt modelId="{59937B74-E96F-498E-82F3-0CB19268A1EF}" type="parTrans" cxnId="{BE001EF5-5A24-492C-B861-2AD115C73E46}">
      <dgm:prSet/>
      <dgm:spPr>
        <a:solidFill>
          <a:schemeClr val="accent5">
            <a:lumMod val="75000"/>
          </a:schemeClr>
        </a:solidFill>
        <a:ln w="25400">
          <a:solidFill>
            <a:schemeClr val="tx1"/>
          </a:solidFill>
        </a:ln>
      </dgm:spPr>
      <dgm:t>
        <a:bodyPr/>
        <a:lstStyle/>
        <a:p>
          <a:endParaRPr lang="en-US"/>
        </a:p>
      </dgm:t>
    </dgm:pt>
    <dgm:pt modelId="{A80CA5E0-4C1D-4A7D-8953-A98CE1768C95}" type="sibTrans" cxnId="{BE001EF5-5A24-492C-B861-2AD115C73E46}">
      <dgm:prSet/>
      <dgm:spPr/>
      <dgm:t>
        <a:bodyPr/>
        <a:lstStyle/>
        <a:p>
          <a:endParaRPr lang="en-US"/>
        </a:p>
      </dgm:t>
    </dgm:pt>
    <dgm:pt modelId="{59CBC2A1-43F2-468D-9DB4-9136DB3A8A83}">
      <dgm:prSet phldrT="[Text]"/>
      <dgm:spPr/>
      <dgm:t>
        <a:bodyPr/>
        <a:lstStyle/>
        <a:p>
          <a:r>
            <a:rPr lang="en-US" dirty="0" smtClean="0"/>
            <a:t>Reactions to power</a:t>
          </a:r>
          <a:endParaRPr lang="en-US" dirty="0"/>
        </a:p>
      </dgm:t>
    </dgm:pt>
    <dgm:pt modelId="{AB529ECB-C03E-449B-815A-B01026C39356}" type="parTrans" cxnId="{7F97B0D2-358C-4B57-B403-7BD2883ACF06}">
      <dgm:prSet/>
      <dgm:spPr>
        <a:ln w="22225">
          <a:solidFill>
            <a:schemeClr val="tx1"/>
          </a:solidFill>
        </a:ln>
      </dgm:spPr>
      <dgm:t>
        <a:bodyPr/>
        <a:lstStyle/>
        <a:p>
          <a:endParaRPr lang="en-US"/>
        </a:p>
      </dgm:t>
    </dgm:pt>
    <dgm:pt modelId="{F0491E77-E0E2-4494-82A8-4C6165DCE9EC}" type="sibTrans" cxnId="{7F97B0D2-358C-4B57-B403-7BD2883ACF06}">
      <dgm:prSet/>
      <dgm:spPr/>
      <dgm:t>
        <a:bodyPr/>
        <a:lstStyle/>
        <a:p>
          <a:endParaRPr lang="en-US"/>
        </a:p>
      </dgm:t>
    </dgm:pt>
    <dgm:pt modelId="{7214CB3D-276E-475C-89EA-DD861A71AC6A}">
      <dgm:prSet phldrT="[Text]"/>
      <dgm:spPr/>
      <dgm:t>
        <a:bodyPr/>
        <a:lstStyle/>
        <a:p>
          <a:r>
            <a:rPr lang="en-US" dirty="0" smtClean="0"/>
            <a:t>Power in Groups</a:t>
          </a:r>
          <a:endParaRPr lang="en-US" dirty="0"/>
        </a:p>
      </dgm:t>
    </dgm:pt>
    <dgm:pt modelId="{580992F8-A331-48E3-969D-A887676C8F61}" type="parTrans" cxnId="{8C16531F-9B3A-4027-87D3-F0E48F1F9989}">
      <dgm:prSet/>
      <dgm:spPr>
        <a:ln w="22225">
          <a:solidFill>
            <a:schemeClr val="tx1"/>
          </a:solidFill>
        </a:ln>
      </dgm:spPr>
      <dgm:t>
        <a:bodyPr/>
        <a:lstStyle/>
        <a:p>
          <a:endParaRPr lang="en-US"/>
        </a:p>
      </dgm:t>
    </dgm:pt>
    <dgm:pt modelId="{6B8F8D08-80A1-4D65-88A5-9FABB6355277}" type="sibTrans" cxnId="{8C16531F-9B3A-4027-87D3-F0E48F1F9989}">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pt>
    <dgm:pt modelId="{7F4B51FF-9EE8-4449-8106-6AAC2B4F19C5}" type="pres">
      <dgm:prSet presAssocID="{EE99D042-5FBE-4DD7-B6AA-675E254A0A9A}" presName="Name13" presStyleLbl="parChTrans1D2" presStyleIdx="0" presStyleCnt="7"/>
      <dgm:spPr/>
      <dgm:t>
        <a:bodyPr/>
        <a:lstStyle/>
        <a:p>
          <a:endParaRPr lang="en-US"/>
        </a:p>
      </dgm:t>
    </dgm:pt>
    <dgm:pt modelId="{D2BE8CCA-995A-4A5C-AC77-553532DF1B9A}" type="pres">
      <dgm:prSet presAssocID="{EF170FEF-F40A-43DF-9C09-DECF9168054E}" presName="childText" presStyleLbl="bgAcc1" presStyleIdx="0" presStyleCnt="7">
        <dgm:presLayoutVars>
          <dgm:bulletEnabled val="1"/>
        </dgm:presLayoutVars>
      </dgm:prSet>
      <dgm:spPr/>
      <dgm:t>
        <a:bodyPr/>
        <a:lstStyle/>
        <a:p>
          <a:endParaRPr lang="en-US"/>
        </a:p>
      </dgm:t>
    </dgm:pt>
    <dgm:pt modelId="{B7E57B4C-194B-4AF6-BB13-476A8E26DA4A}" type="pres">
      <dgm:prSet presAssocID="{943FBC88-EFD5-4ACA-ABA4-B22B96BE1723}" presName="Name13" presStyleLbl="parChTrans1D2" presStyleIdx="1" presStyleCnt="7"/>
      <dgm:spPr/>
      <dgm:t>
        <a:bodyPr/>
        <a:lstStyle/>
        <a:p>
          <a:endParaRPr lang="en-US"/>
        </a:p>
      </dgm:t>
    </dgm:pt>
    <dgm:pt modelId="{3F41B206-8547-4C4B-8207-49093FE07695}" type="pres">
      <dgm:prSet presAssocID="{BFD0B25F-CA9C-4B2F-A08C-55BF3F999FA6}" presName="childText" presStyleLbl="bgAcc1" presStyleIdx="1" presStyleCnt="7">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3"/>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pt>
    <dgm:pt modelId="{324C42EF-433C-474C-96B5-7E4AAD7F9D8C}" type="pres">
      <dgm:prSet presAssocID="{422BC906-D573-45BD-AB79-8A548B2C6B0A}" presName="Name13" presStyleLbl="parChTrans1D2" presStyleIdx="2" presStyleCnt="7"/>
      <dgm:spPr/>
      <dgm:t>
        <a:bodyPr/>
        <a:lstStyle/>
        <a:p>
          <a:endParaRPr lang="en-US"/>
        </a:p>
      </dgm:t>
    </dgm:pt>
    <dgm:pt modelId="{17055B36-007C-437B-962D-2134BCD69F17}" type="pres">
      <dgm:prSet presAssocID="{32DDCBA2-9DF4-4846-87AB-CF696476E6AE}" presName="childText" presStyleLbl="bgAcc1" presStyleIdx="2" presStyleCnt="7">
        <dgm:presLayoutVars>
          <dgm:bulletEnabled val="1"/>
        </dgm:presLayoutVars>
      </dgm:prSet>
      <dgm:spPr/>
      <dgm:t>
        <a:bodyPr/>
        <a:lstStyle/>
        <a:p>
          <a:endParaRPr lang="en-US"/>
        </a:p>
      </dgm:t>
    </dgm:pt>
    <dgm:pt modelId="{A4B08336-ADBD-4932-A51A-6704B4E4BE03}" type="pres">
      <dgm:prSet presAssocID="{9BCB2AAE-3305-4FEC-82D7-B21EACCEA684}" presName="Name13" presStyleLbl="parChTrans1D2" presStyleIdx="3" presStyleCnt="7"/>
      <dgm:spPr/>
      <dgm:t>
        <a:bodyPr/>
        <a:lstStyle/>
        <a:p>
          <a:endParaRPr lang="en-US"/>
        </a:p>
      </dgm:t>
    </dgm:pt>
    <dgm:pt modelId="{A1ECDAFF-0664-4E26-B3A6-54EADB1E2B4F}" type="pres">
      <dgm:prSet presAssocID="{2FF1D19E-4826-4E0C-BFF9-5464408A6690}" presName="childText" presStyleLbl="bgAcc1" presStyleIdx="3" presStyleCnt="7">
        <dgm:presLayoutVars>
          <dgm:bulletEnabled val="1"/>
        </dgm:presLayoutVars>
      </dgm:prSet>
      <dgm:spPr/>
      <dgm:t>
        <a:bodyPr/>
        <a:lstStyle/>
        <a:p>
          <a:endParaRPr lang="en-US"/>
        </a:p>
      </dgm:t>
    </dgm:pt>
    <dgm:pt modelId="{DB922590-0FAA-4F77-98D6-8074E4199304}" type="pres">
      <dgm:prSet presAssocID="{580992F8-A331-48E3-969D-A887676C8F61}" presName="Name13" presStyleLbl="parChTrans1D2" presStyleIdx="4" presStyleCnt="7"/>
      <dgm:spPr/>
      <dgm:t>
        <a:bodyPr/>
        <a:lstStyle/>
        <a:p>
          <a:endParaRPr lang="en-US"/>
        </a:p>
      </dgm:t>
    </dgm:pt>
    <dgm:pt modelId="{E077B8C7-6336-47B6-9434-E2DB2D487C9A}" type="pres">
      <dgm:prSet presAssocID="{7214CB3D-276E-475C-89EA-DD861A71AC6A}" presName="childText" presStyleLbl="bgAcc1" presStyleIdx="4" presStyleCnt="7">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pt>
    <dgm:pt modelId="{2457AC7E-4FC1-44C8-BFEB-147A488D7063}" type="pres">
      <dgm:prSet presAssocID="{CA874D3B-E0FF-48BF-8D64-F1684060832B}" presName="rootComposite" presStyleCnt="0"/>
      <dgm:spPr/>
    </dgm:pt>
    <dgm:pt modelId="{5B90EABF-21F1-4B0D-816A-82D42DF6D9C1}" type="pres">
      <dgm:prSet presAssocID="{CA874D3B-E0FF-48BF-8D64-F1684060832B}" presName="rootText" presStyleLbl="node1" presStyleIdx="2" presStyleCnt="3" custScaleX="147480"/>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pt>
    <dgm:pt modelId="{10D13E5C-C523-4DB5-A6E5-27C013C7802D}" type="pres">
      <dgm:prSet presAssocID="{59937B74-E96F-498E-82F3-0CB19268A1EF}" presName="Name13" presStyleLbl="parChTrans1D2" presStyleIdx="5" presStyleCnt="7"/>
      <dgm:spPr/>
      <dgm:t>
        <a:bodyPr/>
        <a:lstStyle/>
        <a:p>
          <a:endParaRPr lang="en-US"/>
        </a:p>
      </dgm:t>
    </dgm:pt>
    <dgm:pt modelId="{CD861394-6134-4F05-BF78-F0A5655FBFAC}" type="pres">
      <dgm:prSet presAssocID="{E86F111F-4F0F-4352-ABD3-93018867F234}" presName="childText" presStyleLbl="bgAcc1" presStyleIdx="5" presStyleCnt="7" custScaleX="155369" custScaleY="45818">
        <dgm:presLayoutVars>
          <dgm:bulletEnabled val="1"/>
        </dgm:presLayoutVars>
      </dgm:prSet>
      <dgm:spPr/>
      <dgm:t>
        <a:bodyPr/>
        <a:lstStyle/>
        <a:p>
          <a:endParaRPr lang="en-US"/>
        </a:p>
      </dgm:t>
    </dgm:pt>
    <dgm:pt modelId="{9005D499-A4CA-409C-8EF1-C392C1372287}" type="pres">
      <dgm:prSet presAssocID="{AB529ECB-C03E-449B-815A-B01026C39356}" presName="Name13" presStyleLbl="parChTrans1D2" presStyleIdx="6" presStyleCnt="7"/>
      <dgm:spPr/>
      <dgm:t>
        <a:bodyPr/>
        <a:lstStyle/>
        <a:p>
          <a:endParaRPr lang="en-US"/>
        </a:p>
      </dgm:t>
    </dgm:pt>
    <dgm:pt modelId="{F24B16B9-D77F-4942-8F48-6995F1AB2D70}" type="pres">
      <dgm:prSet presAssocID="{59CBC2A1-43F2-468D-9DB4-9136DB3A8A83}" presName="childText" presStyleLbl="bgAcc1" presStyleIdx="6" presStyleCnt="7" custScaleX="163258" custScaleY="49202" custLinFactNeighborX="1953" custLinFactNeighborY="17927">
        <dgm:presLayoutVars>
          <dgm:bulletEnabled val="1"/>
        </dgm:presLayoutVars>
      </dgm:prSet>
      <dgm:spPr/>
      <dgm:t>
        <a:bodyPr/>
        <a:lstStyle/>
        <a:p>
          <a:endParaRPr lang="en-US"/>
        </a:p>
      </dgm:t>
    </dgm:pt>
  </dgm:ptLst>
  <dgm:cxnLst>
    <dgm:cxn modelId="{8C16531F-9B3A-4027-87D3-F0E48F1F9989}" srcId="{37A87E0E-21FE-4CF1-987B-5D330F2A0809}" destId="{7214CB3D-276E-475C-89EA-DD861A71AC6A}" srcOrd="2" destOrd="0" parTransId="{580992F8-A331-48E3-969D-A887676C8F61}" sibTransId="{6B8F8D08-80A1-4D65-88A5-9FABB6355277}"/>
    <dgm:cxn modelId="{0FC04D48-674F-4A8C-8E95-E7CF38A2D034}" type="presOf" srcId="{CA874D3B-E0FF-48BF-8D64-F1684060832B}" destId="{5B90EABF-21F1-4B0D-816A-82D42DF6D9C1}" srcOrd="0" destOrd="0" presId="urn:microsoft.com/office/officeart/2005/8/layout/hierarchy3"/>
    <dgm:cxn modelId="{08B36BDE-1460-4196-AE32-FF32A5B68212}" type="presOf" srcId="{580992F8-A331-48E3-969D-A887676C8F61}" destId="{DB922590-0FAA-4F77-98D6-8074E4199304}" srcOrd="0" destOrd="0" presId="urn:microsoft.com/office/officeart/2005/8/layout/hierarchy3"/>
    <dgm:cxn modelId="{22274F7F-2E46-4AFB-8AF5-224C9F4879C3}" type="presOf" srcId="{2332E22F-E15E-4CF9-B9AF-CA4E0EB8EA0B}" destId="{6D210816-D103-4F97-BD99-7EE6DB3036B5}" srcOrd="1" destOrd="0" presId="urn:microsoft.com/office/officeart/2005/8/layout/hierarchy3"/>
    <dgm:cxn modelId="{282CF935-5669-4860-B2A1-4360B190A95F}" type="presOf" srcId="{32DDCBA2-9DF4-4846-87AB-CF696476E6AE}" destId="{17055B36-007C-437B-962D-2134BCD69F17}" srcOrd="0" destOrd="0" presId="urn:microsoft.com/office/officeart/2005/8/layout/hierarchy3"/>
    <dgm:cxn modelId="{CC904386-444B-4D48-9328-A310746309BB}" type="presOf" srcId="{AB529ECB-C03E-449B-815A-B01026C39356}" destId="{9005D499-A4CA-409C-8EF1-C392C1372287}" srcOrd="0"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65CE728D-1CE7-4A83-9F5E-4640CCC05FAF}" type="presOf" srcId="{2332E22F-E15E-4CF9-B9AF-CA4E0EB8EA0B}" destId="{F38815C2-6B35-4AC2-B9F9-D3BE55C307B1}" srcOrd="0" destOrd="0" presId="urn:microsoft.com/office/officeart/2005/8/layout/hierarchy3"/>
    <dgm:cxn modelId="{4A297203-DB06-4334-8AA5-8A336797D91F}" srcId="{37A87E0E-21FE-4CF1-987B-5D330F2A0809}" destId="{32DDCBA2-9DF4-4846-87AB-CF696476E6AE}" srcOrd="0" destOrd="0" parTransId="{422BC906-D573-45BD-AB79-8A548B2C6B0A}" sibTransId="{135312FF-802A-4330-A6AE-929C460E0CA3}"/>
    <dgm:cxn modelId="{092696F9-D380-433F-B338-CBAEB7138BC9}" type="presOf" srcId="{943FBC88-EFD5-4ACA-ABA4-B22B96BE1723}" destId="{B7E57B4C-194B-4AF6-BB13-476A8E26DA4A}" srcOrd="0" destOrd="0" presId="urn:microsoft.com/office/officeart/2005/8/layout/hierarchy3"/>
    <dgm:cxn modelId="{17B0A361-C130-47C7-B936-F9B36A092135}" type="presOf" srcId="{0CD09BA3-1C77-4892-B86F-D7F46CA5FA3F}" destId="{4B0F83A2-7508-4FB0-82A5-A2F0CF5EB2AA}" srcOrd="0" destOrd="0" presId="urn:microsoft.com/office/officeart/2005/8/layout/hierarchy3"/>
    <dgm:cxn modelId="{83A99733-7FDE-4120-A89D-1C5460B8496D}" type="presOf" srcId="{7214CB3D-276E-475C-89EA-DD861A71AC6A}" destId="{E077B8C7-6336-47B6-9434-E2DB2D487C9A}" srcOrd="0" destOrd="0" presId="urn:microsoft.com/office/officeart/2005/8/layout/hierarchy3"/>
    <dgm:cxn modelId="{0E6769D4-9F6A-4FB1-88DB-B533BDF03E1D}" type="presOf" srcId="{59CBC2A1-43F2-468D-9DB4-9136DB3A8A83}" destId="{F24B16B9-D77F-4942-8F48-6995F1AB2D70}" srcOrd="0" destOrd="0" presId="urn:microsoft.com/office/officeart/2005/8/layout/hierarchy3"/>
    <dgm:cxn modelId="{91CB5EF5-CD9D-4695-859C-C4A8C9876A86}" type="presOf" srcId="{EE99D042-5FBE-4DD7-B6AA-675E254A0A9A}" destId="{7F4B51FF-9EE8-4449-8106-6AAC2B4F19C5}" srcOrd="0"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417617AD-3E53-470A-8EB2-47B89E6D12A8}" type="presOf" srcId="{9BCB2AAE-3305-4FEC-82D7-B21EACCEA684}" destId="{A4B08336-ADBD-4932-A51A-6704B4E4BE03}" srcOrd="0" destOrd="0" presId="urn:microsoft.com/office/officeart/2005/8/layout/hierarchy3"/>
    <dgm:cxn modelId="{28768706-3F75-4FB0-9492-BB3DB732B6FD}" type="presOf" srcId="{CA874D3B-E0FF-48BF-8D64-F1684060832B}" destId="{947E766D-90D0-45F7-9FB5-BC5A6FCDFF3B}" srcOrd="1" destOrd="0" presId="urn:microsoft.com/office/officeart/2005/8/layout/hierarchy3"/>
    <dgm:cxn modelId="{B8E7A7A4-AC67-43CC-9CAD-07481E04490B}" type="presOf" srcId="{37A87E0E-21FE-4CF1-987B-5D330F2A0809}" destId="{C124BC89-EFEF-4F30-9EB3-CB38986C4ACF}" srcOrd="0" destOrd="0" presId="urn:microsoft.com/office/officeart/2005/8/layout/hierarchy3"/>
    <dgm:cxn modelId="{8AD21E37-ECCC-464E-9107-24FAB703F62A}" type="presOf" srcId="{422BC906-D573-45BD-AB79-8A548B2C6B0A}" destId="{324C42EF-433C-474C-96B5-7E4AAD7F9D8C}" srcOrd="0" destOrd="0" presId="urn:microsoft.com/office/officeart/2005/8/layout/hierarchy3"/>
    <dgm:cxn modelId="{55D6D508-5967-4CBD-8340-FC083CF16C77}" srcId="{0CD09BA3-1C77-4892-B86F-D7F46CA5FA3F}" destId="{CA874D3B-E0FF-48BF-8D64-F1684060832B}" srcOrd="2" destOrd="0" parTransId="{9AA42DC1-48DB-4242-819D-9BC80237D218}" sibTransId="{9F5EAA5E-CDEE-4617-ADA2-B858ED2EB38D}"/>
    <dgm:cxn modelId="{C16A42FA-30A7-40D7-AFDA-0DBF635FB2C7}" srcId="{37A87E0E-21FE-4CF1-987B-5D330F2A0809}" destId="{2FF1D19E-4826-4E0C-BFF9-5464408A6690}" srcOrd="1" destOrd="0" parTransId="{9BCB2AAE-3305-4FEC-82D7-B21EACCEA684}" sibTransId="{4D824665-928F-483E-B239-FBE12EB45907}"/>
    <dgm:cxn modelId="{7F97B0D2-358C-4B57-B403-7BD2883ACF06}" srcId="{CA874D3B-E0FF-48BF-8D64-F1684060832B}" destId="{59CBC2A1-43F2-468D-9DB4-9136DB3A8A83}" srcOrd="1" destOrd="0" parTransId="{AB529ECB-C03E-449B-815A-B01026C39356}" sibTransId="{F0491E77-E0E2-4494-82A8-4C6165DCE9EC}"/>
    <dgm:cxn modelId="{FC24C121-0F4D-45E5-8F78-F5EDB61F43FA}" type="presOf" srcId="{BFD0B25F-CA9C-4B2F-A08C-55BF3F999FA6}" destId="{3F41B206-8547-4C4B-8207-49093FE07695}" srcOrd="0" destOrd="0" presId="urn:microsoft.com/office/officeart/2005/8/layout/hierarchy3"/>
    <dgm:cxn modelId="{916968CB-B764-4115-9387-19284716E4BC}" type="presOf" srcId="{E86F111F-4F0F-4352-ABD3-93018867F234}" destId="{CD861394-6134-4F05-BF78-F0A5655FBFAC}" srcOrd="0" destOrd="0" presId="urn:microsoft.com/office/officeart/2005/8/layout/hierarchy3"/>
    <dgm:cxn modelId="{789EF4E9-90EC-41E2-AD0B-72E3544DECD0}" type="presOf" srcId="{59937B74-E96F-498E-82F3-0CB19268A1EF}" destId="{10D13E5C-C523-4DB5-A6E5-27C013C7802D}" srcOrd="0" destOrd="0" presId="urn:microsoft.com/office/officeart/2005/8/layout/hierarchy3"/>
    <dgm:cxn modelId="{BE001EF5-5A24-492C-B861-2AD115C73E46}" srcId="{CA874D3B-E0FF-48BF-8D64-F1684060832B}" destId="{E86F111F-4F0F-4352-ABD3-93018867F234}" srcOrd="0" destOrd="0" parTransId="{59937B74-E96F-498E-82F3-0CB19268A1EF}" sibTransId="{A80CA5E0-4C1D-4A7D-8953-A98CE1768C95}"/>
    <dgm:cxn modelId="{F246673C-CCF9-41FD-BC77-3815F7108DE4}" type="presOf" srcId="{37A87E0E-21FE-4CF1-987B-5D330F2A0809}" destId="{D7E88F39-E783-4269-8F67-B4A8EFDF0B81}" srcOrd="1" destOrd="0" presId="urn:microsoft.com/office/officeart/2005/8/layout/hierarchy3"/>
    <dgm:cxn modelId="{81CE2400-DD70-4D62-88AF-453AD5FD5203}" srcId="{2332E22F-E15E-4CF9-B9AF-CA4E0EB8EA0B}" destId="{EF170FEF-F40A-43DF-9C09-DECF9168054E}" srcOrd="0" destOrd="0" parTransId="{EE99D042-5FBE-4DD7-B6AA-675E254A0A9A}" sibTransId="{1887CEA8-9EFF-43A4-8E37-0680B9B800E8}"/>
    <dgm:cxn modelId="{ACAB7DB1-BA34-4AAD-96B6-B35169B3B574}" type="presOf" srcId="{2FF1D19E-4826-4E0C-BFF9-5464408A6690}" destId="{A1ECDAFF-0664-4E26-B3A6-54EADB1E2B4F}" srcOrd="0" destOrd="0" presId="urn:microsoft.com/office/officeart/2005/8/layout/hierarchy3"/>
    <dgm:cxn modelId="{78270203-EC73-4B08-B880-FD91FA041106}" srcId="{2332E22F-E15E-4CF9-B9AF-CA4E0EB8EA0B}" destId="{BFD0B25F-CA9C-4B2F-A08C-55BF3F999FA6}" srcOrd="1" destOrd="0" parTransId="{943FBC88-EFD5-4ACA-ABA4-B22B96BE1723}" sibTransId="{B9D844A5-3133-4419-BACD-28C1F6CC342D}"/>
    <dgm:cxn modelId="{0CF3CEDF-14C5-416E-8208-A77E63DB4482}" type="presOf" srcId="{EF170FEF-F40A-43DF-9C09-DECF9168054E}" destId="{D2BE8CCA-995A-4A5C-AC77-553532DF1B9A}" srcOrd="0" destOrd="0" presId="urn:microsoft.com/office/officeart/2005/8/layout/hierarchy3"/>
    <dgm:cxn modelId="{8E6D8238-050E-4B98-915F-86FCE7CDF48E}" type="presParOf" srcId="{4B0F83A2-7508-4FB0-82A5-A2F0CF5EB2AA}" destId="{919E2E6C-BD73-43B6-8BAD-35B36F95ADEC}" srcOrd="0" destOrd="0" presId="urn:microsoft.com/office/officeart/2005/8/layout/hierarchy3"/>
    <dgm:cxn modelId="{2070456B-1387-412F-A799-695039AAC9D1}" type="presParOf" srcId="{919E2E6C-BD73-43B6-8BAD-35B36F95ADEC}" destId="{F08BC9A4-79E2-428A-BFB8-A5FC85232770}" srcOrd="0" destOrd="0" presId="urn:microsoft.com/office/officeart/2005/8/layout/hierarchy3"/>
    <dgm:cxn modelId="{DD0FCAC5-872A-4901-8129-5566C4B43B28}" type="presParOf" srcId="{F08BC9A4-79E2-428A-BFB8-A5FC85232770}" destId="{F38815C2-6B35-4AC2-B9F9-D3BE55C307B1}" srcOrd="0" destOrd="0" presId="urn:microsoft.com/office/officeart/2005/8/layout/hierarchy3"/>
    <dgm:cxn modelId="{BF1EB10E-57F5-4283-9801-10EDF0DEBDFB}" type="presParOf" srcId="{F08BC9A4-79E2-428A-BFB8-A5FC85232770}" destId="{6D210816-D103-4F97-BD99-7EE6DB3036B5}" srcOrd="1" destOrd="0" presId="urn:microsoft.com/office/officeart/2005/8/layout/hierarchy3"/>
    <dgm:cxn modelId="{72A60245-2520-4A27-A57A-073BEFB3239D}" type="presParOf" srcId="{919E2E6C-BD73-43B6-8BAD-35B36F95ADEC}" destId="{576305A3-6D7E-4B7E-B839-42ECBEB8F9DC}" srcOrd="1" destOrd="0" presId="urn:microsoft.com/office/officeart/2005/8/layout/hierarchy3"/>
    <dgm:cxn modelId="{0E58591F-E1AE-4EA6-B0EC-8B8E370F2F87}" type="presParOf" srcId="{576305A3-6D7E-4B7E-B839-42ECBEB8F9DC}" destId="{7F4B51FF-9EE8-4449-8106-6AAC2B4F19C5}" srcOrd="0" destOrd="0" presId="urn:microsoft.com/office/officeart/2005/8/layout/hierarchy3"/>
    <dgm:cxn modelId="{10E811A2-B10A-4BA2-B13B-6B9E42BC456F}" type="presParOf" srcId="{576305A3-6D7E-4B7E-B839-42ECBEB8F9DC}" destId="{D2BE8CCA-995A-4A5C-AC77-553532DF1B9A}" srcOrd="1" destOrd="0" presId="urn:microsoft.com/office/officeart/2005/8/layout/hierarchy3"/>
    <dgm:cxn modelId="{9E13BF09-37B1-4FFC-8756-ED04D6E37BBF}" type="presParOf" srcId="{576305A3-6D7E-4B7E-B839-42ECBEB8F9DC}" destId="{B7E57B4C-194B-4AF6-BB13-476A8E26DA4A}" srcOrd="2" destOrd="0" presId="urn:microsoft.com/office/officeart/2005/8/layout/hierarchy3"/>
    <dgm:cxn modelId="{4E9F91B8-1152-4B1E-9986-232B7366B810}" type="presParOf" srcId="{576305A3-6D7E-4B7E-B839-42ECBEB8F9DC}" destId="{3F41B206-8547-4C4B-8207-49093FE07695}" srcOrd="3" destOrd="0" presId="urn:microsoft.com/office/officeart/2005/8/layout/hierarchy3"/>
    <dgm:cxn modelId="{8E887E4A-6C59-494B-BD2B-388A4730F7C8}" type="presParOf" srcId="{4B0F83A2-7508-4FB0-82A5-A2F0CF5EB2AA}" destId="{DA5FDA39-E697-4E45-94BA-8700E481008A}" srcOrd="1" destOrd="0" presId="urn:microsoft.com/office/officeart/2005/8/layout/hierarchy3"/>
    <dgm:cxn modelId="{48F2E437-6618-40E8-94F3-4E2E93579651}" type="presParOf" srcId="{DA5FDA39-E697-4E45-94BA-8700E481008A}" destId="{0C12312B-208F-4F7D-B1E9-0E7E21737245}" srcOrd="0" destOrd="0" presId="urn:microsoft.com/office/officeart/2005/8/layout/hierarchy3"/>
    <dgm:cxn modelId="{E103FC28-07FB-43E5-A8A9-2965978B09E2}" type="presParOf" srcId="{0C12312B-208F-4F7D-B1E9-0E7E21737245}" destId="{C124BC89-EFEF-4F30-9EB3-CB38986C4ACF}" srcOrd="0" destOrd="0" presId="urn:microsoft.com/office/officeart/2005/8/layout/hierarchy3"/>
    <dgm:cxn modelId="{CC11475E-99A2-43C3-A141-D9C16AB59841}" type="presParOf" srcId="{0C12312B-208F-4F7D-B1E9-0E7E21737245}" destId="{D7E88F39-E783-4269-8F67-B4A8EFDF0B81}" srcOrd="1" destOrd="0" presId="urn:microsoft.com/office/officeart/2005/8/layout/hierarchy3"/>
    <dgm:cxn modelId="{FF1C21D8-CF60-4014-AEF1-48D2142BE926}" type="presParOf" srcId="{DA5FDA39-E697-4E45-94BA-8700E481008A}" destId="{5103D52B-16B3-4491-AE5D-79840163D2B7}" srcOrd="1" destOrd="0" presId="urn:microsoft.com/office/officeart/2005/8/layout/hierarchy3"/>
    <dgm:cxn modelId="{A8C70CC4-42D1-4405-BBFD-3D0BAA4CA3A6}" type="presParOf" srcId="{5103D52B-16B3-4491-AE5D-79840163D2B7}" destId="{324C42EF-433C-474C-96B5-7E4AAD7F9D8C}" srcOrd="0" destOrd="0" presId="urn:microsoft.com/office/officeart/2005/8/layout/hierarchy3"/>
    <dgm:cxn modelId="{8735BB29-ED43-4DF7-8F15-E90C59924071}" type="presParOf" srcId="{5103D52B-16B3-4491-AE5D-79840163D2B7}" destId="{17055B36-007C-437B-962D-2134BCD69F17}" srcOrd="1" destOrd="0" presId="urn:microsoft.com/office/officeart/2005/8/layout/hierarchy3"/>
    <dgm:cxn modelId="{9AD8D379-0D84-4748-AE9A-4023E7043119}" type="presParOf" srcId="{5103D52B-16B3-4491-AE5D-79840163D2B7}" destId="{A4B08336-ADBD-4932-A51A-6704B4E4BE03}" srcOrd="2" destOrd="0" presId="urn:microsoft.com/office/officeart/2005/8/layout/hierarchy3"/>
    <dgm:cxn modelId="{2C064556-58A3-45AE-AC12-4655932C5999}" type="presParOf" srcId="{5103D52B-16B3-4491-AE5D-79840163D2B7}" destId="{A1ECDAFF-0664-4E26-B3A6-54EADB1E2B4F}" srcOrd="3" destOrd="0" presId="urn:microsoft.com/office/officeart/2005/8/layout/hierarchy3"/>
    <dgm:cxn modelId="{2F29D4E7-873A-45A3-A82C-D83D1653E55C}" type="presParOf" srcId="{5103D52B-16B3-4491-AE5D-79840163D2B7}" destId="{DB922590-0FAA-4F77-98D6-8074E4199304}" srcOrd="4" destOrd="0" presId="urn:microsoft.com/office/officeart/2005/8/layout/hierarchy3"/>
    <dgm:cxn modelId="{F8761F97-47D1-4621-B8C2-97CF8DFD3A46}" type="presParOf" srcId="{5103D52B-16B3-4491-AE5D-79840163D2B7}" destId="{E077B8C7-6336-47B6-9434-E2DB2D487C9A}" srcOrd="5" destOrd="0" presId="urn:microsoft.com/office/officeart/2005/8/layout/hierarchy3"/>
    <dgm:cxn modelId="{0CBD4FB3-8B20-45DA-AE3C-3D9C5951DB28}" type="presParOf" srcId="{4B0F83A2-7508-4FB0-82A5-A2F0CF5EB2AA}" destId="{D1614ED9-A605-4E80-BAE0-FCAD5EFF707D}" srcOrd="2" destOrd="0" presId="urn:microsoft.com/office/officeart/2005/8/layout/hierarchy3"/>
    <dgm:cxn modelId="{090EAED5-805B-4BFC-8DC0-7588850DA12A}" type="presParOf" srcId="{D1614ED9-A605-4E80-BAE0-FCAD5EFF707D}" destId="{2457AC7E-4FC1-44C8-BFEB-147A488D7063}" srcOrd="0" destOrd="0" presId="urn:microsoft.com/office/officeart/2005/8/layout/hierarchy3"/>
    <dgm:cxn modelId="{6E29E487-9FE5-4824-968A-5DD7A1D6306A}" type="presParOf" srcId="{2457AC7E-4FC1-44C8-BFEB-147A488D7063}" destId="{5B90EABF-21F1-4B0D-816A-82D42DF6D9C1}" srcOrd="0" destOrd="0" presId="urn:microsoft.com/office/officeart/2005/8/layout/hierarchy3"/>
    <dgm:cxn modelId="{651BD140-A8EB-4AFF-A895-0CB6E5D000E4}" type="presParOf" srcId="{2457AC7E-4FC1-44C8-BFEB-147A488D7063}" destId="{947E766D-90D0-45F7-9FB5-BC5A6FCDFF3B}" srcOrd="1" destOrd="0" presId="urn:microsoft.com/office/officeart/2005/8/layout/hierarchy3"/>
    <dgm:cxn modelId="{B8BB3B14-5E8E-4386-89F1-4C6DFECEC256}" type="presParOf" srcId="{D1614ED9-A605-4E80-BAE0-FCAD5EFF707D}" destId="{976CCCF6-82B1-4330-A6A3-822D031C1DD4}" srcOrd="1" destOrd="0" presId="urn:microsoft.com/office/officeart/2005/8/layout/hierarchy3"/>
    <dgm:cxn modelId="{931172B6-FD0A-465B-93B0-7A1B6E1C8F7A}" type="presParOf" srcId="{976CCCF6-82B1-4330-A6A3-822D031C1DD4}" destId="{10D13E5C-C523-4DB5-A6E5-27C013C7802D}" srcOrd="0" destOrd="0" presId="urn:microsoft.com/office/officeart/2005/8/layout/hierarchy3"/>
    <dgm:cxn modelId="{89BCB8F5-1C14-402C-885C-0ED003B6E93D}" type="presParOf" srcId="{976CCCF6-82B1-4330-A6A3-822D031C1DD4}" destId="{CD861394-6134-4F05-BF78-F0A5655FBFAC}" srcOrd="1" destOrd="0" presId="urn:microsoft.com/office/officeart/2005/8/layout/hierarchy3"/>
    <dgm:cxn modelId="{8455B2E1-76E4-4F8B-80FD-5202077C0319}" type="presParOf" srcId="{976CCCF6-82B1-4330-A6A3-822D031C1DD4}" destId="{9005D499-A4CA-409C-8EF1-C392C1372287}" srcOrd="2" destOrd="0" presId="urn:microsoft.com/office/officeart/2005/8/layout/hierarchy3"/>
    <dgm:cxn modelId="{CA2B8DAC-E933-43BF-AF5D-8EF12F304D8A}" type="presParOf" srcId="{976CCCF6-82B1-4330-A6A3-822D031C1DD4}" destId="{F24B16B9-D77F-4942-8F48-6995F1AB2D7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4FDCE2-2DC5-417C-BB74-8C12B39993D2}" type="doc">
      <dgm:prSet loTypeId="urn:microsoft.com/office/officeart/2005/8/layout/hierarchy2" loCatId="hierarchy" qsTypeId="urn:microsoft.com/office/officeart/2005/8/quickstyle/simple1" qsCatId="simple" csTypeId="urn:microsoft.com/office/officeart/2005/8/colors/accent3_5" csCatId="accent3" phldr="1"/>
      <dgm:spPr/>
      <dgm:t>
        <a:bodyPr/>
        <a:lstStyle/>
        <a:p>
          <a:endParaRPr lang="en-US"/>
        </a:p>
      </dgm:t>
    </dgm:pt>
    <dgm:pt modelId="{747BE7DF-BE07-46BF-B526-01611F3299AF}">
      <dgm:prSet phldrT="[Text]"/>
      <dgm:spPr/>
      <dgm:t>
        <a:bodyPr/>
        <a:lstStyle/>
        <a:p>
          <a:r>
            <a:rPr lang="en-US" dirty="0" smtClean="0">
              <a:solidFill>
                <a:schemeClr val="tx1"/>
              </a:solidFill>
            </a:rPr>
            <a:t>Who seeks power?</a:t>
          </a:r>
          <a:endParaRPr lang="en-US" dirty="0">
            <a:solidFill>
              <a:schemeClr val="tx1"/>
            </a:solidFill>
          </a:endParaRPr>
        </a:p>
      </dgm:t>
    </dgm:pt>
    <dgm:pt modelId="{FFA6A3D6-895A-40FD-BE3A-643A09C336A7}" type="parTrans" cxnId="{83392E0B-7E35-4A10-B31C-35EA23E0A16A}">
      <dgm:prSet/>
      <dgm:spPr/>
      <dgm:t>
        <a:bodyPr/>
        <a:lstStyle/>
        <a:p>
          <a:endParaRPr lang="en-US"/>
        </a:p>
      </dgm:t>
    </dgm:pt>
    <dgm:pt modelId="{D6DA3424-139F-409A-A638-0A54AFF4124B}" type="sibTrans" cxnId="{83392E0B-7E35-4A10-B31C-35EA23E0A16A}">
      <dgm:prSet/>
      <dgm:spPr/>
      <dgm:t>
        <a:bodyPr/>
        <a:lstStyle/>
        <a:p>
          <a:endParaRPr lang="en-US"/>
        </a:p>
      </dgm:t>
    </dgm:pt>
    <dgm:pt modelId="{8E0FFEFC-94BD-4E0C-8567-FF53E4E06A7D}">
      <dgm:prSet phldrT="[Text]"/>
      <dgm:spPr/>
      <dgm:t>
        <a:bodyPr/>
        <a:lstStyle/>
        <a:p>
          <a:r>
            <a:rPr lang="en-US" dirty="0" err="1" smtClean="0">
              <a:solidFill>
                <a:schemeClr val="tx1"/>
              </a:solidFill>
            </a:rPr>
            <a:t>Complementarity</a:t>
          </a:r>
          <a:endParaRPr lang="en-US" dirty="0">
            <a:solidFill>
              <a:schemeClr val="tx1"/>
            </a:solidFill>
          </a:endParaRPr>
        </a:p>
      </dgm:t>
    </dgm:pt>
    <dgm:pt modelId="{A57587D6-E83B-4F50-9DD8-30F94D3DD57F}" type="parTrans" cxnId="{64C821E2-BC52-4F61-A4F1-F29FE6BBD056}">
      <dgm:prSet/>
      <dgm:spPr>
        <a:ln>
          <a:solidFill>
            <a:schemeClr val="tx1"/>
          </a:solidFill>
        </a:ln>
      </dgm:spPr>
      <dgm:t>
        <a:bodyPr/>
        <a:lstStyle/>
        <a:p>
          <a:endParaRPr lang="en-US"/>
        </a:p>
      </dgm:t>
    </dgm:pt>
    <dgm:pt modelId="{1D414BD8-A809-400B-91A3-62C24A8059C9}" type="sibTrans" cxnId="{64C821E2-BC52-4F61-A4F1-F29FE6BBD056}">
      <dgm:prSet/>
      <dgm:spPr/>
      <dgm:t>
        <a:bodyPr/>
        <a:lstStyle/>
        <a:p>
          <a:endParaRPr lang="en-US"/>
        </a:p>
      </dgm:t>
    </dgm:pt>
    <dgm:pt modelId="{2BA368AF-0097-4C81-B0A0-B8A3911041EE}">
      <dgm:prSet phldrT="[Text]"/>
      <dgm:spPr/>
      <dgm:t>
        <a:bodyPr/>
        <a:lstStyle/>
        <a:p>
          <a:r>
            <a:rPr lang="en-US" dirty="0" smtClean="0">
              <a:solidFill>
                <a:schemeClr val="tx1"/>
              </a:solidFill>
            </a:rPr>
            <a:t>Commitment</a:t>
          </a:r>
          <a:endParaRPr lang="en-US" dirty="0">
            <a:solidFill>
              <a:schemeClr val="tx1"/>
            </a:solidFill>
          </a:endParaRPr>
        </a:p>
      </dgm:t>
    </dgm:pt>
    <dgm:pt modelId="{002F45F9-581F-4A47-8FAE-8DB992FD8A40}" type="parTrans" cxnId="{95627588-5A38-41B5-8D3C-AADC5BB737C9}">
      <dgm:prSet/>
      <dgm:spPr/>
      <dgm:t>
        <a:bodyPr/>
        <a:lstStyle/>
        <a:p>
          <a:endParaRPr lang="en-US"/>
        </a:p>
      </dgm:t>
    </dgm:pt>
    <dgm:pt modelId="{D1697DF5-3509-48A2-A5D4-A7D77B050C37}" type="sibTrans" cxnId="{95627588-5A38-41B5-8D3C-AADC5BB737C9}">
      <dgm:prSet/>
      <dgm:spPr/>
      <dgm:t>
        <a:bodyPr/>
        <a:lstStyle/>
        <a:p>
          <a:endParaRPr lang="en-US"/>
        </a:p>
      </dgm:t>
    </dgm:pt>
    <dgm:pt modelId="{E858BBDD-5944-4AD2-9AE8-78DFC73F9711}">
      <dgm:prSet phldrT="[Text]"/>
      <dgm:spPr/>
      <dgm:t>
        <a:bodyPr/>
        <a:lstStyle/>
        <a:p>
          <a:r>
            <a:rPr lang="en-US" dirty="0" smtClean="0">
              <a:solidFill>
                <a:schemeClr val="tx1"/>
              </a:solidFill>
            </a:rPr>
            <a:t>Dominance hierarchies</a:t>
          </a:r>
          <a:endParaRPr lang="en-US" dirty="0">
            <a:solidFill>
              <a:schemeClr val="tx1"/>
            </a:solidFill>
          </a:endParaRPr>
        </a:p>
      </dgm:t>
    </dgm:pt>
    <dgm:pt modelId="{3EAD64B0-6FF3-40E7-96E7-6663AEEA0858}" type="parTrans" cxnId="{F871CE6B-44F0-4420-B801-14BC9A4213E7}">
      <dgm:prSet/>
      <dgm:spPr/>
      <dgm:t>
        <a:bodyPr/>
        <a:lstStyle/>
        <a:p>
          <a:endParaRPr lang="en-US"/>
        </a:p>
      </dgm:t>
    </dgm:pt>
    <dgm:pt modelId="{C5750E1D-FCC8-452C-862D-42D5A06D57E8}" type="sibTrans" cxnId="{F871CE6B-44F0-4420-B801-14BC9A4213E7}">
      <dgm:prSet/>
      <dgm:spPr/>
      <dgm:t>
        <a:bodyPr/>
        <a:lstStyle/>
        <a:p>
          <a:endParaRPr lang="en-US"/>
        </a:p>
      </dgm:t>
    </dgm:pt>
    <dgm:pt modelId="{62888ABB-A0CA-4AAD-ACBA-E5B5BEE93AF9}">
      <dgm:prSet phldrT="[Text]"/>
      <dgm:spPr/>
      <dgm:t>
        <a:bodyPr/>
        <a:lstStyle/>
        <a:p>
          <a:r>
            <a:rPr lang="en-US" dirty="0" smtClean="0">
              <a:solidFill>
                <a:schemeClr val="tx1"/>
              </a:solidFill>
            </a:rPr>
            <a:t>Roles</a:t>
          </a:r>
          <a:endParaRPr lang="en-US" dirty="0">
            <a:solidFill>
              <a:schemeClr val="tx1"/>
            </a:solidFill>
          </a:endParaRPr>
        </a:p>
      </dgm:t>
    </dgm:pt>
    <dgm:pt modelId="{D8B27FDA-D88D-456A-AEEB-093616D64BD2}" type="parTrans" cxnId="{A4E24347-63AF-49C0-A94A-ECDE94B16EA4}">
      <dgm:prSet/>
      <dgm:spPr>
        <a:ln>
          <a:solidFill>
            <a:schemeClr val="tx1"/>
          </a:solidFill>
        </a:ln>
      </dgm:spPr>
      <dgm:t>
        <a:bodyPr/>
        <a:lstStyle/>
        <a:p>
          <a:endParaRPr lang="en-US"/>
        </a:p>
      </dgm:t>
    </dgm:pt>
    <dgm:pt modelId="{D9C28D08-1BAB-4B97-B497-2C1DA4799A85}" type="sibTrans" cxnId="{A4E24347-63AF-49C0-A94A-ECDE94B16EA4}">
      <dgm:prSet/>
      <dgm:spPr/>
      <dgm:t>
        <a:bodyPr/>
        <a:lstStyle/>
        <a:p>
          <a:endParaRPr lang="en-US"/>
        </a:p>
      </dgm:t>
    </dgm:pt>
    <dgm:pt modelId="{A5CD377C-2E6D-4FB2-AB78-ECAFCB8884FF}">
      <dgm:prSet phldrT="[Text]"/>
      <dgm:spPr/>
      <dgm:t>
        <a:bodyPr/>
        <a:lstStyle/>
        <a:p>
          <a:r>
            <a:rPr lang="en-US" dirty="0" err="1" smtClean="0">
              <a:solidFill>
                <a:schemeClr val="tx1"/>
              </a:solidFill>
            </a:rPr>
            <a:t>Agentic</a:t>
          </a:r>
          <a:r>
            <a:rPr lang="en-US" dirty="0" smtClean="0">
              <a:solidFill>
                <a:schemeClr val="tx1"/>
              </a:solidFill>
            </a:rPr>
            <a:t> state</a:t>
          </a:r>
          <a:endParaRPr lang="en-US" dirty="0">
            <a:solidFill>
              <a:schemeClr val="tx1"/>
            </a:solidFill>
          </a:endParaRPr>
        </a:p>
      </dgm:t>
    </dgm:pt>
    <dgm:pt modelId="{9ADD476A-1B6F-4700-B714-2765803054E6}" type="parTrans" cxnId="{BF507CD8-6575-4AD9-A30D-AA691DFBD47E}">
      <dgm:prSet/>
      <dgm:spPr>
        <a:ln>
          <a:solidFill>
            <a:schemeClr val="tx1"/>
          </a:solidFill>
        </a:ln>
      </dgm:spPr>
      <dgm:t>
        <a:bodyPr/>
        <a:lstStyle/>
        <a:p>
          <a:endParaRPr lang="en-US"/>
        </a:p>
      </dgm:t>
    </dgm:pt>
    <dgm:pt modelId="{640D70E9-F840-45E9-93D5-A2349945902C}" type="sibTrans" cxnId="{BF507CD8-6575-4AD9-A30D-AA691DFBD47E}">
      <dgm:prSet/>
      <dgm:spPr/>
      <dgm:t>
        <a:bodyPr/>
        <a:lstStyle/>
        <a:p>
          <a:endParaRPr lang="en-US"/>
        </a:p>
      </dgm:t>
    </dgm:pt>
    <dgm:pt modelId="{A0E24179-D8FA-45B2-8572-459AC2EE68D7}" type="pres">
      <dgm:prSet presAssocID="{084FDCE2-2DC5-417C-BB74-8C12B39993D2}" presName="diagram" presStyleCnt="0">
        <dgm:presLayoutVars>
          <dgm:chPref val="1"/>
          <dgm:dir/>
          <dgm:animOne val="branch"/>
          <dgm:animLvl val="lvl"/>
          <dgm:resizeHandles val="exact"/>
        </dgm:presLayoutVars>
      </dgm:prSet>
      <dgm:spPr/>
      <dgm:t>
        <a:bodyPr/>
        <a:lstStyle/>
        <a:p>
          <a:endParaRPr lang="en-US"/>
        </a:p>
      </dgm:t>
    </dgm:pt>
    <dgm:pt modelId="{C7CAC28E-D705-44C4-BCFE-9DC19C796587}" type="pres">
      <dgm:prSet presAssocID="{747BE7DF-BE07-46BF-B526-01611F3299AF}" presName="root1" presStyleCnt="0"/>
      <dgm:spPr/>
    </dgm:pt>
    <dgm:pt modelId="{D1786B40-42CD-4F91-9122-D80148BDF49C}" type="pres">
      <dgm:prSet presAssocID="{747BE7DF-BE07-46BF-B526-01611F3299AF}" presName="LevelOneTextNode" presStyleLbl="node0" presStyleIdx="0" presStyleCnt="3">
        <dgm:presLayoutVars>
          <dgm:chPref val="3"/>
        </dgm:presLayoutVars>
      </dgm:prSet>
      <dgm:spPr/>
      <dgm:t>
        <a:bodyPr/>
        <a:lstStyle/>
        <a:p>
          <a:endParaRPr lang="en-US"/>
        </a:p>
      </dgm:t>
    </dgm:pt>
    <dgm:pt modelId="{82D823B5-03E5-4ECC-919C-A4B619B968AA}" type="pres">
      <dgm:prSet presAssocID="{747BE7DF-BE07-46BF-B526-01611F3299AF}" presName="level2hierChild" presStyleCnt="0"/>
      <dgm:spPr/>
    </dgm:pt>
    <dgm:pt modelId="{12C84B40-6B93-4F86-93FB-62A612CCBB7F}" type="pres">
      <dgm:prSet presAssocID="{E858BBDD-5944-4AD2-9AE8-78DFC73F9711}" presName="root1" presStyleCnt="0"/>
      <dgm:spPr/>
    </dgm:pt>
    <dgm:pt modelId="{61980334-C69E-44EA-80E1-BCF15EFF6E46}" type="pres">
      <dgm:prSet presAssocID="{E858BBDD-5944-4AD2-9AE8-78DFC73F9711}" presName="LevelOneTextNode" presStyleLbl="node0" presStyleIdx="1" presStyleCnt="3">
        <dgm:presLayoutVars>
          <dgm:chPref val="3"/>
        </dgm:presLayoutVars>
      </dgm:prSet>
      <dgm:spPr/>
      <dgm:t>
        <a:bodyPr/>
        <a:lstStyle/>
        <a:p>
          <a:endParaRPr lang="en-US"/>
        </a:p>
      </dgm:t>
    </dgm:pt>
    <dgm:pt modelId="{034015DE-036A-4B27-8A1D-D35718D0CE71}" type="pres">
      <dgm:prSet presAssocID="{E858BBDD-5944-4AD2-9AE8-78DFC73F9711}" presName="level2hierChild" presStyleCnt="0"/>
      <dgm:spPr/>
    </dgm:pt>
    <dgm:pt modelId="{4D1F8D50-DFA9-4B9B-A246-3F464ADE0E9E}" type="pres">
      <dgm:prSet presAssocID="{A57587D6-E83B-4F50-9DD8-30F94D3DD57F}" presName="conn2-1" presStyleLbl="parChTrans1D2" presStyleIdx="0" presStyleCnt="3"/>
      <dgm:spPr/>
      <dgm:t>
        <a:bodyPr/>
        <a:lstStyle/>
        <a:p>
          <a:endParaRPr lang="en-US"/>
        </a:p>
      </dgm:t>
    </dgm:pt>
    <dgm:pt modelId="{16EEFEFE-4C70-4119-B02C-0DB2887E825C}" type="pres">
      <dgm:prSet presAssocID="{A57587D6-E83B-4F50-9DD8-30F94D3DD57F}" presName="connTx" presStyleLbl="parChTrans1D2" presStyleIdx="0" presStyleCnt="3"/>
      <dgm:spPr/>
      <dgm:t>
        <a:bodyPr/>
        <a:lstStyle/>
        <a:p>
          <a:endParaRPr lang="en-US"/>
        </a:p>
      </dgm:t>
    </dgm:pt>
    <dgm:pt modelId="{7E2BFB6D-4BB5-4413-BC6D-68F4C2E64AAF}" type="pres">
      <dgm:prSet presAssocID="{8E0FFEFC-94BD-4E0C-8567-FF53E4E06A7D}" presName="root2" presStyleCnt="0"/>
      <dgm:spPr/>
    </dgm:pt>
    <dgm:pt modelId="{166E2845-B336-479A-AEAF-5907175D6982}" type="pres">
      <dgm:prSet presAssocID="{8E0FFEFC-94BD-4E0C-8567-FF53E4E06A7D}" presName="LevelTwoTextNode" presStyleLbl="node2" presStyleIdx="0" presStyleCnt="3" custScaleY="43980">
        <dgm:presLayoutVars>
          <dgm:chPref val="3"/>
        </dgm:presLayoutVars>
      </dgm:prSet>
      <dgm:spPr/>
      <dgm:t>
        <a:bodyPr/>
        <a:lstStyle/>
        <a:p>
          <a:endParaRPr lang="en-US"/>
        </a:p>
      </dgm:t>
    </dgm:pt>
    <dgm:pt modelId="{E8970A24-83CD-4574-9397-6EC103CB88F2}" type="pres">
      <dgm:prSet presAssocID="{8E0FFEFC-94BD-4E0C-8567-FF53E4E06A7D}" presName="level3hierChild" presStyleCnt="0"/>
      <dgm:spPr/>
    </dgm:pt>
    <dgm:pt modelId="{228EED91-C1EF-45A3-A907-5A3F3A1F6AFB}" type="pres">
      <dgm:prSet presAssocID="{D8B27FDA-D88D-456A-AEEB-093616D64BD2}" presName="conn2-1" presStyleLbl="parChTrans1D2" presStyleIdx="1" presStyleCnt="3"/>
      <dgm:spPr/>
      <dgm:t>
        <a:bodyPr/>
        <a:lstStyle/>
        <a:p>
          <a:endParaRPr lang="en-US"/>
        </a:p>
      </dgm:t>
    </dgm:pt>
    <dgm:pt modelId="{E6DBFACE-CE57-4FEE-8178-1256DCD53731}" type="pres">
      <dgm:prSet presAssocID="{D8B27FDA-D88D-456A-AEEB-093616D64BD2}" presName="connTx" presStyleLbl="parChTrans1D2" presStyleIdx="1" presStyleCnt="3"/>
      <dgm:spPr/>
      <dgm:t>
        <a:bodyPr/>
        <a:lstStyle/>
        <a:p>
          <a:endParaRPr lang="en-US"/>
        </a:p>
      </dgm:t>
    </dgm:pt>
    <dgm:pt modelId="{D65B858F-D701-41A8-82A1-D08A7ADBD7E1}" type="pres">
      <dgm:prSet presAssocID="{62888ABB-A0CA-4AAD-ACBA-E5B5BEE93AF9}" presName="root2" presStyleCnt="0"/>
      <dgm:spPr/>
    </dgm:pt>
    <dgm:pt modelId="{5F5B1AEE-3BB7-468B-ADC0-CAD78E18AFC9}" type="pres">
      <dgm:prSet presAssocID="{62888ABB-A0CA-4AAD-ACBA-E5B5BEE93AF9}" presName="LevelTwoTextNode" presStyleLbl="node2" presStyleIdx="1" presStyleCnt="3" custScaleY="40926">
        <dgm:presLayoutVars>
          <dgm:chPref val="3"/>
        </dgm:presLayoutVars>
      </dgm:prSet>
      <dgm:spPr/>
      <dgm:t>
        <a:bodyPr/>
        <a:lstStyle/>
        <a:p>
          <a:endParaRPr lang="en-US"/>
        </a:p>
      </dgm:t>
    </dgm:pt>
    <dgm:pt modelId="{5E8F55BF-5B0A-4F74-B4E2-7900E3FFEE62}" type="pres">
      <dgm:prSet presAssocID="{62888ABB-A0CA-4AAD-ACBA-E5B5BEE93AF9}" presName="level3hierChild" presStyleCnt="0"/>
      <dgm:spPr/>
    </dgm:pt>
    <dgm:pt modelId="{BA111BD8-04F3-4033-B988-2D401939A9F7}" type="pres">
      <dgm:prSet presAssocID="{9ADD476A-1B6F-4700-B714-2765803054E6}" presName="conn2-1" presStyleLbl="parChTrans1D2" presStyleIdx="2" presStyleCnt="3"/>
      <dgm:spPr/>
      <dgm:t>
        <a:bodyPr/>
        <a:lstStyle/>
        <a:p>
          <a:endParaRPr lang="en-US"/>
        </a:p>
      </dgm:t>
    </dgm:pt>
    <dgm:pt modelId="{ED722125-9C9B-4777-95E6-E43B8A346E9E}" type="pres">
      <dgm:prSet presAssocID="{9ADD476A-1B6F-4700-B714-2765803054E6}" presName="connTx" presStyleLbl="parChTrans1D2" presStyleIdx="2" presStyleCnt="3"/>
      <dgm:spPr/>
      <dgm:t>
        <a:bodyPr/>
        <a:lstStyle/>
        <a:p>
          <a:endParaRPr lang="en-US"/>
        </a:p>
      </dgm:t>
    </dgm:pt>
    <dgm:pt modelId="{509831A4-9C76-4633-A782-E4B2715C3ED6}" type="pres">
      <dgm:prSet presAssocID="{A5CD377C-2E6D-4FB2-AB78-ECAFCB8884FF}" presName="root2" presStyleCnt="0"/>
      <dgm:spPr/>
    </dgm:pt>
    <dgm:pt modelId="{1EC24DC6-2F34-4DE4-A112-E6AB2FC6BDFE}" type="pres">
      <dgm:prSet presAssocID="{A5CD377C-2E6D-4FB2-AB78-ECAFCB8884FF}" presName="LevelTwoTextNode" presStyleLbl="node2" presStyleIdx="2" presStyleCnt="3" custScaleY="34819">
        <dgm:presLayoutVars>
          <dgm:chPref val="3"/>
        </dgm:presLayoutVars>
      </dgm:prSet>
      <dgm:spPr/>
      <dgm:t>
        <a:bodyPr/>
        <a:lstStyle/>
        <a:p>
          <a:endParaRPr lang="en-US"/>
        </a:p>
      </dgm:t>
    </dgm:pt>
    <dgm:pt modelId="{4D1F4117-84BA-4838-92F8-0D069D62A5A3}" type="pres">
      <dgm:prSet presAssocID="{A5CD377C-2E6D-4FB2-AB78-ECAFCB8884FF}" presName="level3hierChild" presStyleCnt="0"/>
      <dgm:spPr/>
    </dgm:pt>
    <dgm:pt modelId="{FC385B8B-2032-40FA-9E1B-F11DFCB5DE45}" type="pres">
      <dgm:prSet presAssocID="{2BA368AF-0097-4C81-B0A0-B8A3911041EE}" presName="root1" presStyleCnt="0"/>
      <dgm:spPr/>
    </dgm:pt>
    <dgm:pt modelId="{E69DE056-0700-40AA-950D-321392634439}" type="pres">
      <dgm:prSet presAssocID="{2BA368AF-0097-4C81-B0A0-B8A3911041EE}" presName="LevelOneTextNode" presStyleLbl="node0" presStyleIdx="2" presStyleCnt="3">
        <dgm:presLayoutVars>
          <dgm:chPref val="3"/>
        </dgm:presLayoutVars>
      </dgm:prSet>
      <dgm:spPr/>
      <dgm:t>
        <a:bodyPr/>
        <a:lstStyle/>
        <a:p>
          <a:endParaRPr lang="en-US"/>
        </a:p>
      </dgm:t>
    </dgm:pt>
    <dgm:pt modelId="{7A5D966C-DEBB-4438-BC3F-DBD3DAE07842}" type="pres">
      <dgm:prSet presAssocID="{2BA368AF-0097-4C81-B0A0-B8A3911041EE}" presName="level2hierChild" presStyleCnt="0"/>
      <dgm:spPr/>
    </dgm:pt>
  </dgm:ptLst>
  <dgm:cxnLst>
    <dgm:cxn modelId="{6CD54A76-A61B-4A3A-83BF-EBF5F1FD9DBA}" type="presOf" srcId="{8E0FFEFC-94BD-4E0C-8567-FF53E4E06A7D}" destId="{166E2845-B336-479A-AEAF-5907175D6982}" srcOrd="0" destOrd="0" presId="urn:microsoft.com/office/officeart/2005/8/layout/hierarchy2"/>
    <dgm:cxn modelId="{9E8B0C2E-30F1-486C-BA63-3BEDE284E312}" type="presOf" srcId="{62888ABB-A0CA-4AAD-ACBA-E5B5BEE93AF9}" destId="{5F5B1AEE-3BB7-468B-ADC0-CAD78E18AFC9}" srcOrd="0" destOrd="0" presId="urn:microsoft.com/office/officeart/2005/8/layout/hierarchy2"/>
    <dgm:cxn modelId="{EDB08758-BE63-451A-9E92-237145291860}" type="presOf" srcId="{747BE7DF-BE07-46BF-B526-01611F3299AF}" destId="{D1786B40-42CD-4F91-9122-D80148BDF49C}" srcOrd="0" destOrd="0" presId="urn:microsoft.com/office/officeart/2005/8/layout/hierarchy2"/>
    <dgm:cxn modelId="{83392E0B-7E35-4A10-B31C-35EA23E0A16A}" srcId="{084FDCE2-2DC5-417C-BB74-8C12B39993D2}" destId="{747BE7DF-BE07-46BF-B526-01611F3299AF}" srcOrd="0" destOrd="0" parTransId="{FFA6A3D6-895A-40FD-BE3A-643A09C336A7}" sibTransId="{D6DA3424-139F-409A-A638-0A54AFF4124B}"/>
    <dgm:cxn modelId="{A4E24347-63AF-49C0-A94A-ECDE94B16EA4}" srcId="{E858BBDD-5944-4AD2-9AE8-78DFC73F9711}" destId="{62888ABB-A0CA-4AAD-ACBA-E5B5BEE93AF9}" srcOrd="1" destOrd="0" parTransId="{D8B27FDA-D88D-456A-AEEB-093616D64BD2}" sibTransId="{D9C28D08-1BAB-4B97-B497-2C1DA4799A85}"/>
    <dgm:cxn modelId="{95627588-5A38-41B5-8D3C-AADC5BB737C9}" srcId="{084FDCE2-2DC5-417C-BB74-8C12B39993D2}" destId="{2BA368AF-0097-4C81-B0A0-B8A3911041EE}" srcOrd="2" destOrd="0" parTransId="{002F45F9-581F-4A47-8FAE-8DB992FD8A40}" sibTransId="{D1697DF5-3509-48A2-A5D4-A7D77B050C37}"/>
    <dgm:cxn modelId="{BF507CD8-6575-4AD9-A30D-AA691DFBD47E}" srcId="{E858BBDD-5944-4AD2-9AE8-78DFC73F9711}" destId="{A5CD377C-2E6D-4FB2-AB78-ECAFCB8884FF}" srcOrd="2" destOrd="0" parTransId="{9ADD476A-1B6F-4700-B714-2765803054E6}" sibTransId="{640D70E9-F840-45E9-93D5-A2349945902C}"/>
    <dgm:cxn modelId="{E059DCFE-103F-423F-95C7-1ED9A787F56C}" type="presOf" srcId="{A57587D6-E83B-4F50-9DD8-30F94D3DD57F}" destId="{16EEFEFE-4C70-4119-B02C-0DB2887E825C}" srcOrd="1" destOrd="0" presId="urn:microsoft.com/office/officeart/2005/8/layout/hierarchy2"/>
    <dgm:cxn modelId="{F871CE6B-44F0-4420-B801-14BC9A4213E7}" srcId="{084FDCE2-2DC5-417C-BB74-8C12B39993D2}" destId="{E858BBDD-5944-4AD2-9AE8-78DFC73F9711}" srcOrd="1" destOrd="0" parTransId="{3EAD64B0-6FF3-40E7-96E7-6663AEEA0858}" sibTransId="{C5750E1D-FCC8-452C-862D-42D5A06D57E8}"/>
    <dgm:cxn modelId="{B1ABC23B-B7D7-46CE-A2E3-18C967D6A582}" type="presOf" srcId="{9ADD476A-1B6F-4700-B714-2765803054E6}" destId="{BA111BD8-04F3-4033-B988-2D401939A9F7}" srcOrd="0" destOrd="0" presId="urn:microsoft.com/office/officeart/2005/8/layout/hierarchy2"/>
    <dgm:cxn modelId="{B14ECD1D-51C8-4436-AA7F-9D840C43F2CC}" type="presOf" srcId="{D8B27FDA-D88D-456A-AEEB-093616D64BD2}" destId="{228EED91-C1EF-45A3-A907-5A3F3A1F6AFB}" srcOrd="0" destOrd="0" presId="urn:microsoft.com/office/officeart/2005/8/layout/hierarchy2"/>
    <dgm:cxn modelId="{ADFD4A1A-43EB-4D9F-9AAA-EF93219CF08A}" type="presOf" srcId="{A57587D6-E83B-4F50-9DD8-30F94D3DD57F}" destId="{4D1F8D50-DFA9-4B9B-A246-3F464ADE0E9E}" srcOrd="0" destOrd="0" presId="urn:microsoft.com/office/officeart/2005/8/layout/hierarchy2"/>
    <dgm:cxn modelId="{3715AFAA-09C7-453F-8073-32B05804080F}" type="presOf" srcId="{084FDCE2-2DC5-417C-BB74-8C12B39993D2}" destId="{A0E24179-D8FA-45B2-8572-459AC2EE68D7}" srcOrd="0" destOrd="0" presId="urn:microsoft.com/office/officeart/2005/8/layout/hierarchy2"/>
    <dgm:cxn modelId="{2B9743C9-8AD6-478C-9ABE-56DF2961A62F}" type="presOf" srcId="{A5CD377C-2E6D-4FB2-AB78-ECAFCB8884FF}" destId="{1EC24DC6-2F34-4DE4-A112-E6AB2FC6BDFE}" srcOrd="0" destOrd="0" presId="urn:microsoft.com/office/officeart/2005/8/layout/hierarchy2"/>
    <dgm:cxn modelId="{873A7DB3-45CA-42CD-B2DF-25B4B200ED6F}" type="presOf" srcId="{D8B27FDA-D88D-456A-AEEB-093616D64BD2}" destId="{E6DBFACE-CE57-4FEE-8178-1256DCD53731}" srcOrd="1" destOrd="0" presId="urn:microsoft.com/office/officeart/2005/8/layout/hierarchy2"/>
    <dgm:cxn modelId="{64C821E2-BC52-4F61-A4F1-F29FE6BBD056}" srcId="{E858BBDD-5944-4AD2-9AE8-78DFC73F9711}" destId="{8E0FFEFC-94BD-4E0C-8567-FF53E4E06A7D}" srcOrd="0" destOrd="0" parTransId="{A57587D6-E83B-4F50-9DD8-30F94D3DD57F}" sibTransId="{1D414BD8-A809-400B-91A3-62C24A8059C9}"/>
    <dgm:cxn modelId="{1A211D54-855E-493C-9661-EB5CD5FAC818}" type="presOf" srcId="{E858BBDD-5944-4AD2-9AE8-78DFC73F9711}" destId="{61980334-C69E-44EA-80E1-BCF15EFF6E46}" srcOrd="0" destOrd="0" presId="urn:microsoft.com/office/officeart/2005/8/layout/hierarchy2"/>
    <dgm:cxn modelId="{EDE40B0B-4B02-4F23-B4A0-CCDADAE694DE}" type="presOf" srcId="{2BA368AF-0097-4C81-B0A0-B8A3911041EE}" destId="{E69DE056-0700-40AA-950D-321392634439}" srcOrd="0" destOrd="0" presId="urn:microsoft.com/office/officeart/2005/8/layout/hierarchy2"/>
    <dgm:cxn modelId="{7CEBA44C-5B77-4018-8286-F6215DF53208}" type="presOf" srcId="{9ADD476A-1B6F-4700-B714-2765803054E6}" destId="{ED722125-9C9B-4777-95E6-E43B8A346E9E}" srcOrd="1" destOrd="0" presId="urn:microsoft.com/office/officeart/2005/8/layout/hierarchy2"/>
    <dgm:cxn modelId="{608C2737-AD52-49CD-BEF2-1EE02AF7D118}" type="presParOf" srcId="{A0E24179-D8FA-45B2-8572-459AC2EE68D7}" destId="{C7CAC28E-D705-44C4-BCFE-9DC19C796587}" srcOrd="0" destOrd="0" presId="urn:microsoft.com/office/officeart/2005/8/layout/hierarchy2"/>
    <dgm:cxn modelId="{8382D00D-0098-4E4C-8A25-94B6A2F4E8D0}" type="presParOf" srcId="{C7CAC28E-D705-44C4-BCFE-9DC19C796587}" destId="{D1786B40-42CD-4F91-9122-D80148BDF49C}" srcOrd="0" destOrd="0" presId="urn:microsoft.com/office/officeart/2005/8/layout/hierarchy2"/>
    <dgm:cxn modelId="{C0A7E933-ED69-4351-8C87-D0AB0E0271E3}" type="presParOf" srcId="{C7CAC28E-D705-44C4-BCFE-9DC19C796587}" destId="{82D823B5-03E5-4ECC-919C-A4B619B968AA}" srcOrd="1" destOrd="0" presId="urn:microsoft.com/office/officeart/2005/8/layout/hierarchy2"/>
    <dgm:cxn modelId="{A15D3519-DD99-4C34-A779-3A1D06BADE7C}" type="presParOf" srcId="{A0E24179-D8FA-45B2-8572-459AC2EE68D7}" destId="{12C84B40-6B93-4F86-93FB-62A612CCBB7F}" srcOrd="1" destOrd="0" presId="urn:microsoft.com/office/officeart/2005/8/layout/hierarchy2"/>
    <dgm:cxn modelId="{8C821A9A-F177-4ED7-AB05-EC006819A2C6}" type="presParOf" srcId="{12C84B40-6B93-4F86-93FB-62A612CCBB7F}" destId="{61980334-C69E-44EA-80E1-BCF15EFF6E46}" srcOrd="0" destOrd="0" presId="urn:microsoft.com/office/officeart/2005/8/layout/hierarchy2"/>
    <dgm:cxn modelId="{62518C9D-084F-4C00-9037-D8EF7778C868}" type="presParOf" srcId="{12C84B40-6B93-4F86-93FB-62A612CCBB7F}" destId="{034015DE-036A-4B27-8A1D-D35718D0CE71}" srcOrd="1" destOrd="0" presId="urn:microsoft.com/office/officeart/2005/8/layout/hierarchy2"/>
    <dgm:cxn modelId="{1C324687-AAD5-44A5-98EC-BB91FE0A7EF7}" type="presParOf" srcId="{034015DE-036A-4B27-8A1D-D35718D0CE71}" destId="{4D1F8D50-DFA9-4B9B-A246-3F464ADE0E9E}" srcOrd="0" destOrd="0" presId="urn:microsoft.com/office/officeart/2005/8/layout/hierarchy2"/>
    <dgm:cxn modelId="{E421E136-FC01-4FEB-9BB7-9D2BBD9F1BC7}" type="presParOf" srcId="{4D1F8D50-DFA9-4B9B-A246-3F464ADE0E9E}" destId="{16EEFEFE-4C70-4119-B02C-0DB2887E825C}" srcOrd="0" destOrd="0" presId="urn:microsoft.com/office/officeart/2005/8/layout/hierarchy2"/>
    <dgm:cxn modelId="{2621860D-7DB5-4BF6-B7A0-50D6AA042741}" type="presParOf" srcId="{034015DE-036A-4B27-8A1D-D35718D0CE71}" destId="{7E2BFB6D-4BB5-4413-BC6D-68F4C2E64AAF}" srcOrd="1" destOrd="0" presId="urn:microsoft.com/office/officeart/2005/8/layout/hierarchy2"/>
    <dgm:cxn modelId="{AC99FB67-0843-412B-818A-B7F84B94CAB2}" type="presParOf" srcId="{7E2BFB6D-4BB5-4413-BC6D-68F4C2E64AAF}" destId="{166E2845-B336-479A-AEAF-5907175D6982}" srcOrd="0" destOrd="0" presId="urn:microsoft.com/office/officeart/2005/8/layout/hierarchy2"/>
    <dgm:cxn modelId="{D4489E69-A7F6-444F-9F7F-B948F059A00A}" type="presParOf" srcId="{7E2BFB6D-4BB5-4413-BC6D-68F4C2E64AAF}" destId="{E8970A24-83CD-4574-9397-6EC103CB88F2}" srcOrd="1" destOrd="0" presId="urn:microsoft.com/office/officeart/2005/8/layout/hierarchy2"/>
    <dgm:cxn modelId="{332FE784-F3E1-4E1D-8BFA-8225F1242336}" type="presParOf" srcId="{034015DE-036A-4B27-8A1D-D35718D0CE71}" destId="{228EED91-C1EF-45A3-A907-5A3F3A1F6AFB}" srcOrd="2" destOrd="0" presId="urn:microsoft.com/office/officeart/2005/8/layout/hierarchy2"/>
    <dgm:cxn modelId="{A9950F8F-0588-49C4-8921-D828AF9D5D1C}" type="presParOf" srcId="{228EED91-C1EF-45A3-A907-5A3F3A1F6AFB}" destId="{E6DBFACE-CE57-4FEE-8178-1256DCD53731}" srcOrd="0" destOrd="0" presId="urn:microsoft.com/office/officeart/2005/8/layout/hierarchy2"/>
    <dgm:cxn modelId="{4F8C29AD-FAAA-402D-8BD0-3EF593CAF182}" type="presParOf" srcId="{034015DE-036A-4B27-8A1D-D35718D0CE71}" destId="{D65B858F-D701-41A8-82A1-D08A7ADBD7E1}" srcOrd="3" destOrd="0" presId="urn:microsoft.com/office/officeart/2005/8/layout/hierarchy2"/>
    <dgm:cxn modelId="{5589395B-604E-4F56-B907-38B2500DE120}" type="presParOf" srcId="{D65B858F-D701-41A8-82A1-D08A7ADBD7E1}" destId="{5F5B1AEE-3BB7-468B-ADC0-CAD78E18AFC9}" srcOrd="0" destOrd="0" presId="urn:microsoft.com/office/officeart/2005/8/layout/hierarchy2"/>
    <dgm:cxn modelId="{BAF2997D-3970-4454-A930-E3D66426E6D3}" type="presParOf" srcId="{D65B858F-D701-41A8-82A1-D08A7ADBD7E1}" destId="{5E8F55BF-5B0A-4F74-B4E2-7900E3FFEE62}" srcOrd="1" destOrd="0" presId="urn:microsoft.com/office/officeart/2005/8/layout/hierarchy2"/>
    <dgm:cxn modelId="{831FD059-883C-4AA1-A0CE-BE101254F322}" type="presParOf" srcId="{034015DE-036A-4B27-8A1D-D35718D0CE71}" destId="{BA111BD8-04F3-4033-B988-2D401939A9F7}" srcOrd="4" destOrd="0" presId="urn:microsoft.com/office/officeart/2005/8/layout/hierarchy2"/>
    <dgm:cxn modelId="{4C1FB1C3-7D33-4B48-8EBB-4D64471843CD}" type="presParOf" srcId="{BA111BD8-04F3-4033-B988-2D401939A9F7}" destId="{ED722125-9C9B-4777-95E6-E43B8A346E9E}" srcOrd="0" destOrd="0" presId="urn:microsoft.com/office/officeart/2005/8/layout/hierarchy2"/>
    <dgm:cxn modelId="{51238225-FCAF-42C5-B296-58201EE2901E}" type="presParOf" srcId="{034015DE-036A-4B27-8A1D-D35718D0CE71}" destId="{509831A4-9C76-4633-A782-E4B2715C3ED6}" srcOrd="5" destOrd="0" presId="urn:microsoft.com/office/officeart/2005/8/layout/hierarchy2"/>
    <dgm:cxn modelId="{A4C12747-63DF-4F6C-BC2D-E9A678F1ED23}" type="presParOf" srcId="{509831A4-9C76-4633-A782-E4B2715C3ED6}" destId="{1EC24DC6-2F34-4DE4-A112-E6AB2FC6BDFE}" srcOrd="0" destOrd="0" presId="urn:microsoft.com/office/officeart/2005/8/layout/hierarchy2"/>
    <dgm:cxn modelId="{73B4A14F-05D6-4DDD-A70F-9E646223011D}" type="presParOf" srcId="{509831A4-9C76-4633-A782-E4B2715C3ED6}" destId="{4D1F4117-84BA-4838-92F8-0D069D62A5A3}" srcOrd="1" destOrd="0" presId="urn:microsoft.com/office/officeart/2005/8/layout/hierarchy2"/>
    <dgm:cxn modelId="{6EB7AA41-BB44-4FF3-B130-AADB8750563D}" type="presParOf" srcId="{A0E24179-D8FA-45B2-8572-459AC2EE68D7}" destId="{FC385B8B-2032-40FA-9E1B-F11DFCB5DE45}" srcOrd="2" destOrd="0" presId="urn:microsoft.com/office/officeart/2005/8/layout/hierarchy2"/>
    <dgm:cxn modelId="{49BFD65C-5AA3-4BB8-94C5-C280994B5D38}" type="presParOf" srcId="{FC385B8B-2032-40FA-9E1B-F11DFCB5DE45}" destId="{E69DE056-0700-40AA-950D-321392634439}" srcOrd="0" destOrd="0" presId="urn:microsoft.com/office/officeart/2005/8/layout/hierarchy2"/>
    <dgm:cxn modelId="{34A0071A-AEDD-4AE9-91E9-8382713E7AAB}" type="presParOf" srcId="{FC385B8B-2032-40FA-9E1B-F11DFCB5DE45}" destId="{7A5D966C-DEBB-4438-BC3F-DBD3DAE07842}" srcOrd="1" destOrd="0" presId="urn:microsoft.com/office/officeart/2005/8/layout/hierarchy2"/>
  </dgm:cxnLst>
  <dgm:bg>
    <a:solidFill>
      <a:schemeClr val="accent5">
        <a:lumMod val="75000"/>
      </a:schemeClr>
    </a:solidFill>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FDCE2-2DC5-417C-BB74-8C12B39993D2}" type="doc">
      <dgm:prSet loTypeId="urn:microsoft.com/office/officeart/2005/8/layout/hierarchy2" loCatId="hierarchy" qsTypeId="urn:microsoft.com/office/officeart/2005/8/quickstyle/simple1" qsCatId="simple" csTypeId="urn:microsoft.com/office/officeart/2005/8/colors/accent3_5" csCatId="accent3" phldr="1"/>
      <dgm:spPr/>
      <dgm:t>
        <a:bodyPr/>
        <a:lstStyle/>
        <a:p>
          <a:endParaRPr lang="en-US"/>
        </a:p>
      </dgm:t>
    </dgm:pt>
    <dgm:pt modelId="{747BE7DF-BE07-46BF-B526-01611F3299AF}">
      <dgm:prSet phldrT="[Text]"/>
      <dgm:spPr/>
      <dgm:t>
        <a:bodyPr/>
        <a:lstStyle/>
        <a:p>
          <a:r>
            <a:rPr lang="en-US" dirty="0" smtClean="0">
              <a:solidFill>
                <a:schemeClr val="tx1"/>
              </a:solidFill>
            </a:rPr>
            <a:t>Who seeks power?</a:t>
          </a:r>
          <a:endParaRPr lang="en-US" dirty="0">
            <a:solidFill>
              <a:schemeClr val="tx1"/>
            </a:solidFill>
          </a:endParaRPr>
        </a:p>
      </dgm:t>
    </dgm:pt>
    <dgm:pt modelId="{FFA6A3D6-895A-40FD-BE3A-643A09C336A7}" type="parTrans" cxnId="{83392E0B-7E35-4A10-B31C-35EA23E0A16A}">
      <dgm:prSet/>
      <dgm:spPr/>
      <dgm:t>
        <a:bodyPr/>
        <a:lstStyle/>
        <a:p>
          <a:endParaRPr lang="en-US"/>
        </a:p>
      </dgm:t>
    </dgm:pt>
    <dgm:pt modelId="{D6DA3424-139F-409A-A638-0A54AFF4124B}" type="sibTrans" cxnId="{83392E0B-7E35-4A10-B31C-35EA23E0A16A}">
      <dgm:prSet/>
      <dgm:spPr/>
      <dgm:t>
        <a:bodyPr/>
        <a:lstStyle/>
        <a:p>
          <a:endParaRPr lang="en-US"/>
        </a:p>
      </dgm:t>
    </dgm:pt>
    <dgm:pt modelId="{8E0FFEFC-94BD-4E0C-8567-FF53E4E06A7D}">
      <dgm:prSet phldrT="[Text]"/>
      <dgm:spPr/>
      <dgm:t>
        <a:bodyPr/>
        <a:lstStyle/>
        <a:p>
          <a:r>
            <a:rPr lang="en-US" dirty="0" err="1" smtClean="0">
              <a:solidFill>
                <a:schemeClr val="tx1"/>
              </a:solidFill>
            </a:rPr>
            <a:t>Complementarity</a:t>
          </a:r>
          <a:endParaRPr lang="en-US" dirty="0">
            <a:solidFill>
              <a:schemeClr val="tx1"/>
            </a:solidFill>
          </a:endParaRPr>
        </a:p>
      </dgm:t>
    </dgm:pt>
    <dgm:pt modelId="{A57587D6-E83B-4F50-9DD8-30F94D3DD57F}" type="parTrans" cxnId="{64C821E2-BC52-4F61-A4F1-F29FE6BBD056}">
      <dgm:prSet/>
      <dgm:spPr>
        <a:ln>
          <a:solidFill>
            <a:schemeClr val="tx1"/>
          </a:solidFill>
        </a:ln>
      </dgm:spPr>
      <dgm:t>
        <a:bodyPr/>
        <a:lstStyle/>
        <a:p>
          <a:endParaRPr lang="en-US"/>
        </a:p>
      </dgm:t>
    </dgm:pt>
    <dgm:pt modelId="{1D414BD8-A809-400B-91A3-62C24A8059C9}" type="sibTrans" cxnId="{64C821E2-BC52-4F61-A4F1-F29FE6BBD056}">
      <dgm:prSet/>
      <dgm:spPr/>
      <dgm:t>
        <a:bodyPr/>
        <a:lstStyle/>
        <a:p>
          <a:endParaRPr lang="en-US"/>
        </a:p>
      </dgm:t>
    </dgm:pt>
    <dgm:pt modelId="{2BA368AF-0097-4C81-B0A0-B8A3911041EE}">
      <dgm:prSet phldrT="[Text]"/>
      <dgm:spPr/>
      <dgm:t>
        <a:bodyPr/>
        <a:lstStyle/>
        <a:p>
          <a:r>
            <a:rPr lang="en-US" dirty="0" smtClean="0">
              <a:solidFill>
                <a:schemeClr val="tx1"/>
              </a:solidFill>
            </a:rPr>
            <a:t>Commitment</a:t>
          </a:r>
          <a:endParaRPr lang="en-US" dirty="0">
            <a:solidFill>
              <a:schemeClr val="tx1"/>
            </a:solidFill>
          </a:endParaRPr>
        </a:p>
      </dgm:t>
    </dgm:pt>
    <dgm:pt modelId="{002F45F9-581F-4A47-8FAE-8DB992FD8A40}" type="parTrans" cxnId="{95627588-5A38-41B5-8D3C-AADC5BB737C9}">
      <dgm:prSet/>
      <dgm:spPr/>
      <dgm:t>
        <a:bodyPr/>
        <a:lstStyle/>
        <a:p>
          <a:endParaRPr lang="en-US"/>
        </a:p>
      </dgm:t>
    </dgm:pt>
    <dgm:pt modelId="{D1697DF5-3509-48A2-A5D4-A7D77B050C37}" type="sibTrans" cxnId="{95627588-5A38-41B5-8D3C-AADC5BB737C9}">
      <dgm:prSet/>
      <dgm:spPr/>
      <dgm:t>
        <a:bodyPr/>
        <a:lstStyle/>
        <a:p>
          <a:endParaRPr lang="en-US"/>
        </a:p>
      </dgm:t>
    </dgm:pt>
    <dgm:pt modelId="{E858BBDD-5944-4AD2-9AE8-78DFC73F9711}">
      <dgm:prSet phldrT="[Text]"/>
      <dgm:spPr/>
      <dgm:t>
        <a:bodyPr/>
        <a:lstStyle/>
        <a:p>
          <a:r>
            <a:rPr lang="en-US" dirty="0" smtClean="0">
              <a:solidFill>
                <a:schemeClr val="tx1"/>
              </a:solidFill>
            </a:rPr>
            <a:t>Dominance hierarchies</a:t>
          </a:r>
          <a:endParaRPr lang="en-US" dirty="0">
            <a:solidFill>
              <a:schemeClr val="tx1"/>
            </a:solidFill>
          </a:endParaRPr>
        </a:p>
      </dgm:t>
    </dgm:pt>
    <dgm:pt modelId="{3EAD64B0-6FF3-40E7-96E7-6663AEEA0858}" type="parTrans" cxnId="{F871CE6B-44F0-4420-B801-14BC9A4213E7}">
      <dgm:prSet/>
      <dgm:spPr/>
      <dgm:t>
        <a:bodyPr/>
        <a:lstStyle/>
        <a:p>
          <a:endParaRPr lang="en-US"/>
        </a:p>
      </dgm:t>
    </dgm:pt>
    <dgm:pt modelId="{C5750E1D-FCC8-452C-862D-42D5A06D57E8}" type="sibTrans" cxnId="{F871CE6B-44F0-4420-B801-14BC9A4213E7}">
      <dgm:prSet/>
      <dgm:spPr/>
      <dgm:t>
        <a:bodyPr/>
        <a:lstStyle/>
        <a:p>
          <a:endParaRPr lang="en-US"/>
        </a:p>
      </dgm:t>
    </dgm:pt>
    <dgm:pt modelId="{62888ABB-A0CA-4AAD-ACBA-E5B5BEE93AF9}">
      <dgm:prSet phldrT="[Text]"/>
      <dgm:spPr/>
      <dgm:t>
        <a:bodyPr/>
        <a:lstStyle/>
        <a:p>
          <a:r>
            <a:rPr lang="en-US" dirty="0" smtClean="0">
              <a:solidFill>
                <a:schemeClr val="tx1"/>
              </a:solidFill>
            </a:rPr>
            <a:t>Roles</a:t>
          </a:r>
          <a:endParaRPr lang="en-US" dirty="0">
            <a:solidFill>
              <a:schemeClr val="tx1"/>
            </a:solidFill>
          </a:endParaRPr>
        </a:p>
      </dgm:t>
    </dgm:pt>
    <dgm:pt modelId="{D8B27FDA-D88D-456A-AEEB-093616D64BD2}" type="parTrans" cxnId="{A4E24347-63AF-49C0-A94A-ECDE94B16EA4}">
      <dgm:prSet/>
      <dgm:spPr>
        <a:ln>
          <a:solidFill>
            <a:schemeClr val="tx1"/>
          </a:solidFill>
        </a:ln>
      </dgm:spPr>
      <dgm:t>
        <a:bodyPr/>
        <a:lstStyle/>
        <a:p>
          <a:endParaRPr lang="en-US"/>
        </a:p>
      </dgm:t>
    </dgm:pt>
    <dgm:pt modelId="{D9C28D08-1BAB-4B97-B497-2C1DA4799A85}" type="sibTrans" cxnId="{A4E24347-63AF-49C0-A94A-ECDE94B16EA4}">
      <dgm:prSet/>
      <dgm:spPr/>
      <dgm:t>
        <a:bodyPr/>
        <a:lstStyle/>
        <a:p>
          <a:endParaRPr lang="en-US"/>
        </a:p>
      </dgm:t>
    </dgm:pt>
    <dgm:pt modelId="{A5CD377C-2E6D-4FB2-AB78-ECAFCB8884FF}">
      <dgm:prSet phldrT="[Text]"/>
      <dgm:spPr/>
      <dgm:t>
        <a:bodyPr/>
        <a:lstStyle/>
        <a:p>
          <a:r>
            <a:rPr lang="en-US" dirty="0" err="1" smtClean="0">
              <a:solidFill>
                <a:schemeClr val="tx1"/>
              </a:solidFill>
            </a:rPr>
            <a:t>Agentic</a:t>
          </a:r>
          <a:r>
            <a:rPr lang="en-US" dirty="0" smtClean="0">
              <a:solidFill>
                <a:schemeClr val="tx1"/>
              </a:solidFill>
            </a:rPr>
            <a:t> state</a:t>
          </a:r>
          <a:endParaRPr lang="en-US" dirty="0">
            <a:solidFill>
              <a:schemeClr val="tx1"/>
            </a:solidFill>
          </a:endParaRPr>
        </a:p>
      </dgm:t>
    </dgm:pt>
    <dgm:pt modelId="{9ADD476A-1B6F-4700-B714-2765803054E6}" type="parTrans" cxnId="{BF507CD8-6575-4AD9-A30D-AA691DFBD47E}">
      <dgm:prSet/>
      <dgm:spPr>
        <a:ln>
          <a:solidFill>
            <a:schemeClr val="tx1"/>
          </a:solidFill>
        </a:ln>
      </dgm:spPr>
      <dgm:t>
        <a:bodyPr/>
        <a:lstStyle/>
        <a:p>
          <a:endParaRPr lang="en-US"/>
        </a:p>
      </dgm:t>
    </dgm:pt>
    <dgm:pt modelId="{640D70E9-F840-45E9-93D5-A2349945902C}" type="sibTrans" cxnId="{BF507CD8-6575-4AD9-A30D-AA691DFBD47E}">
      <dgm:prSet/>
      <dgm:spPr/>
      <dgm:t>
        <a:bodyPr/>
        <a:lstStyle/>
        <a:p>
          <a:endParaRPr lang="en-US"/>
        </a:p>
      </dgm:t>
    </dgm:pt>
    <dgm:pt modelId="{A0E24179-D8FA-45B2-8572-459AC2EE68D7}" type="pres">
      <dgm:prSet presAssocID="{084FDCE2-2DC5-417C-BB74-8C12B39993D2}" presName="diagram" presStyleCnt="0">
        <dgm:presLayoutVars>
          <dgm:chPref val="1"/>
          <dgm:dir/>
          <dgm:animOne val="branch"/>
          <dgm:animLvl val="lvl"/>
          <dgm:resizeHandles val="exact"/>
        </dgm:presLayoutVars>
      </dgm:prSet>
      <dgm:spPr/>
      <dgm:t>
        <a:bodyPr/>
        <a:lstStyle/>
        <a:p>
          <a:endParaRPr lang="en-US"/>
        </a:p>
      </dgm:t>
    </dgm:pt>
    <dgm:pt modelId="{C7CAC28E-D705-44C4-BCFE-9DC19C796587}" type="pres">
      <dgm:prSet presAssocID="{747BE7DF-BE07-46BF-B526-01611F3299AF}" presName="root1" presStyleCnt="0"/>
      <dgm:spPr/>
    </dgm:pt>
    <dgm:pt modelId="{D1786B40-42CD-4F91-9122-D80148BDF49C}" type="pres">
      <dgm:prSet presAssocID="{747BE7DF-BE07-46BF-B526-01611F3299AF}" presName="LevelOneTextNode" presStyleLbl="node0" presStyleIdx="0" presStyleCnt="3">
        <dgm:presLayoutVars>
          <dgm:chPref val="3"/>
        </dgm:presLayoutVars>
      </dgm:prSet>
      <dgm:spPr/>
      <dgm:t>
        <a:bodyPr/>
        <a:lstStyle/>
        <a:p>
          <a:endParaRPr lang="en-US"/>
        </a:p>
      </dgm:t>
    </dgm:pt>
    <dgm:pt modelId="{82D823B5-03E5-4ECC-919C-A4B619B968AA}" type="pres">
      <dgm:prSet presAssocID="{747BE7DF-BE07-46BF-B526-01611F3299AF}" presName="level2hierChild" presStyleCnt="0"/>
      <dgm:spPr/>
    </dgm:pt>
    <dgm:pt modelId="{12C84B40-6B93-4F86-93FB-62A612CCBB7F}" type="pres">
      <dgm:prSet presAssocID="{E858BBDD-5944-4AD2-9AE8-78DFC73F9711}" presName="root1" presStyleCnt="0"/>
      <dgm:spPr/>
    </dgm:pt>
    <dgm:pt modelId="{61980334-C69E-44EA-80E1-BCF15EFF6E46}" type="pres">
      <dgm:prSet presAssocID="{E858BBDD-5944-4AD2-9AE8-78DFC73F9711}" presName="LevelOneTextNode" presStyleLbl="node0" presStyleIdx="1" presStyleCnt="3">
        <dgm:presLayoutVars>
          <dgm:chPref val="3"/>
        </dgm:presLayoutVars>
      </dgm:prSet>
      <dgm:spPr/>
      <dgm:t>
        <a:bodyPr/>
        <a:lstStyle/>
        <a:p>
          <a:endParaRPr lang="en-US"/>
        </a:p>
      </dgm:t>
    </dgm:pt>
    <dgm:pt modelId="{034015DE-036A-4B27-8A1D-D35718D0CE71}" type="pres">
      <dgm:prSet presAssocID="{E858BBDD-5944-4AD2-9AE8-78DFC73F9711}" presName="level2hierChild" presStyleCnt="0"/>
      <dgm:spPr/>
    </dgm:pt>
    <dgm:pt modelId="{4D1F8D50-DFA9-4B9B-A246-3F464ADE0E9E}" type="pres">
      <dgm:prSet presAssocID="{A57587D6-E83B-4F50-9DD8-30F94D3DD57F}" presName="conn2-1" presStyleLbl="parChTrans1D2" presStyleIdx="0" presStyleCnt="3"/>
      <dgm:spPr/>
      <dgm:t>
        <a:bodyPr/>
        <a:lstStyle/>
        <a:p>
          <a:endParaRPr lang="en-US"/>
        </a:p>
      </dgm:t>
    </dgm:pt>
    <dgm:pt modelId="{16EEFEFE-4C70-4119-B02C-0DB2887E825C}" type="pres">
      <dgm:prSet presAssocID="{A57587D6-E83B-4F50-9DD8-30F94D3DD57F}" presName="connTx" presStyleLbl="parChTrans1D2" presStyleIdx="0" presStyleCnt="3"/>
      <dgm:spPr/>
      <dgm:t>
        <a:bodyPr/>
        <a:lstStyle/>
        <a:p>
          <a:endParaRPr lang="en-US"/>
        </a:p>
      </dgm:t>
    </dgm:pt>
    <dgm:pt modelId="{7E2BFB6D-4BB5-4413-BC6D-68F4C2E64AAF}" type="pres">
      <dgm:prSet presAssocID="{8E0FFEFC-94BD-4E0C-8567-FF53E4E06A7D}" presName="root2" presStyleCnt="0"/>
      <dgm:spPr/>
    </dgm:pt>
    <dgm:pt modelId="{166E2845-B336-479A-AEAF-5907175D6982}" type="pres">
      <dgm:prSet presAssocID="{8E0FFEFC-94BD-4E0C-8567-FF53E4E06A7D}" presName="LevelTwoTextNode" presStyleLbl="node2" presStyleIdx="0" presStyleCnt="3" custScaleY="43980">
        <dgm:presLayoutVars>
          <dgm:chPref val="3"/>
        </dgm:presLayoutVars>
      </dgm:prSet>
      <dgm:spPr/>
      <dgm:t>
        <a:bodyPr/>
        <a:lstStyle/>
        <a:p>
          <a:endParaRPr lang="en-US"/>
        </a:p>
      </dgm:t>
    </dgm:pt>
    <dgm:pt modelId="{E8970A24-83CD-4574-9397-6EC103CB88F2}" type="pres">
      <dgm:prSet presAssocID="{8E0FFEFC-94BD-4E0C-8567-FF53E4E06A7D}" presName="level3hierChild" presStyleCnt="0"/>
      <dgm:spPr/>
    </dgm:pt>
    <dgm:pt modelId="{228EED91-C1EF-45A3-A907-5A3F3A1F6AFB}" type="pres">
      <dgm:prSet presAssocID="{D8B27FDA-D88D-456A-AEEB-093616D64BD2}" presName="conn2-1" presStyleLbl="parChTrans1D2" presStyleIdx="1" presStyleCnt="3"/>
      <dgm:spPr/>
      <dgm:t>
        <a:bodyPr/>
        <a:lstStyle/>
        <a:p>
          <a:endParaRPr lang="en-US"/>
        </a:p>
      </dgm:t>
    </dgm:pt>
    <dgm:pt modelId="{E6DBFACE-CE57-4FEE-8178-1256DCD53731}" type="pres">
      <dgm:prSet presAssocID="{D8B27FDA-D88D-456A-AEEB-093616D64BD2}" presName="connTx" presStyleLbl="parChTrans1D2" presStyleIdx="1" presStyleCnt="3"/>
      <dgm:spPr/>
      <dgm:t>
        <a:bodyPr/>
        <a:lstStyle/>
        <a:p>
          <a:endParaRPr lang="en-US"/>
        </a:p>
      </dgm:t>
    </dgm:pt>
    <dgm:pt modelId="{D65B858F-D701-41A8-82A1-D08A7ADBD7E1}" type="pres">
      <dgm:prSet presAssocID="{62888ABB-A0CA-4AAD-ACBA-E5B5BEE93AF9}" presName="root2" presStyleCnt="0"/>
      <dgm:spPr/>
    </dgm:pt>
    <dgm:pt modelId="{5F5B1AEE-3BB7-468B-ADC0-CAD78E18AFC9}" type="pres">
      <dgm:prSet presAssocID="{62888ABB-A0CA-4AAD-ACBA-E5B5BEE93AF9}" presName="LevelTwoTextNode" presStyleLbl="node2" presStyleIdx="1" presStyleCnt="3" custScaleY="40926">
        <dgm:presLayoutVars>
          <dgm:chPref val="3"/>
        </dgm:presLayoutVars>
      </dgm:prSet>
      <dgm:spPr/>
      <dgm:t>
        <a:bodyPr/>
        <a:lstStyle/>
        <a:p>
          <a:endParaRPr lang="en-US"/>
        </a:p>
      </dgm:t>
    </dgm:pt>
    <dgm:pt modelId="{5E8F55BF-5B0A-4F74-B4E2-7900E3FFEE62}" type="pres">
      <dgm:prSet presAssocID="{62888ABB-A0CA-4AAD-ACBA-E5B5BEE93AF9}" presName="level3hierChild" presStyleCnt="0"/>
      <dgm:spPr/>
    </dgm:pt>
    <dgm:pt modelId="{BA111BD8-04F3-4033-B988-2D401939A9F7}" type="pres">
      <dgm:prSet presAssocID="{9ADD476A-1B6F-4700-B714-2765803054E6}" presName="conn2-1" presStyleLbl="parChTrans1D2" presStyleIdx="2" presStyleCnt="3"/>
      <dgm:spPr/>
      <dgm:t>
        <a:bodyPr/>
        <a:lstStyle/>
        <a:p>
          <a:endParaRPr lang="en-US"/>
        </a:p>
      </dgm:t>
    </dgm:pt>
    <dgm:pt modelId="{ED722125-9C9B-4777-95E6-E43B8A346E9E}" type="pres">
      <dgm:prSet presAssocID="{9ADD476A-1B6F-4700-B714-2765803054E6}" presName="connTx" presStyleLbl="parChTrans1D2" presStyleIdx="2" presStyleCnt="3"/>
      <dgm:spPr/>
      <dgm:t>
        <a:bodyPr/>
        <a:lstStyle/>
        <a:p>
          <a:endParaRPr lang="en-US"/>
        </a:p>
      </dgm:t>
    </dgm:pt>
    <dgm:pt modelId="{509831A4-9C76-4633-A782-E4B2715C3ED6}" type="pres">
      <dgm:prSet presAssocID="{A5CD377C-2E6D-4FB2-AB78-ECAFCB8884FF}" presName="root2" presStyleCnt="0"/>
      <dgm:spPr/>
    </dgm:pt>
    <dgm:pt modelId="{1EC24DC6-2F34-4DE4-A112-E6AB2FC6BDFE}" type="pres">
      <dgm:prSet presAssocID="{A5CD377C-2E6D-4FB2-AB78-ECAFCB8884FF}" presName="LevelTwoTextNode" presStyleLbl="node2" presStyleIdx="2" presStyleCnt="3" custScaleY="34819">
        <dgm:presLayoutVars>
          <dgm:chPref val="3"/>
        </dgm:presLayoutVars>
      </dgm:prSet>
      <dgm:spPr/>
      <dgm:t>
        <a:bodyPr/>
        <a:lstStyle/>
        <a:p>
          <a:endParaRPr lang="en-US"/>
        </a:p>
      </dgm:t>
    </dgm:pt>
    <dgm:pt modelId="{4D1F4117-84BA-4838-92F8-0D069D62A5A3}" type="pres">
      <dgm:prSet presAssocID="{A5CD377C-2E6D-4FB2-AB78-ECAFCB8884FF}" presName="level3hierChild" presStyleCnt="0"/>
      <dgm:spPr/>
    </dgm:pt>
    <dgm:pt modelId="{FC385B8B-2032-40FA-9E1B-F11DFCB5DE45}" type="pres">
      <dgm:prSet presAssocID="{2BA368AF-0097-4C81-B0A0-B8A3911041EE}" presName="root1" presStyleCnt="0"/>
      <dgm:spPr/>
    </dgm:pt>
    <dgm:pt modelId="{E69DE056-0700-40AA-950D-321392634439}" type="pres">
      <dgm:prSet presAssocID="{2BA368AF-0097-4C81-B0A0-B8A3911041EE}" presName="LevelOneTextNode" presStyleLbl="node0" presStyleIdx="2" presStyleCnt="3">
        <dgm:presLayoutVars>
          <dgm:chPref val="3"/>
        </dgm:presLayoutVars>
      </dgm:prSet>
      <dgm:spPr/>
      <dgm:t>
        <a:bodyPr/>
        <a:lstStyle/>
        <a:p>
          <a:endParaRPr lang="en-US"/>
        </a:p>
      </dgm:t>
    </dgm:pt>
    <dgm:pt modelId="{7A5D966C-DEBB-4438-BC3F-DBD3DAE07842}" type="pres">
      <dgm:prSet presAssocID="{2BA368AF-0097-4C81-B0A0-B8A3911041EE}" presName="level2hierChild" presStyleCnt="0"/>
      <dgm:spPr/>
    </dgm:pt>
  </dgm:ptLst>
  <dgm:cxnLst>
    <dgm:cxn modelId="{F4F9D7B6-0FC9-4147-A45C-F9FB3EA68856}" type="presOf" srcId="{9ADD476A-1B6F-4700-B714-2765803054E6}" destId="{BA111BD8-04F3-4033-B988-2D401939A9F7}" srcOrd="0" destOrd="0" presId="urn:microsoft.com/office/officeart/2005/8/layout/hierarchy2"/>
    <dgm:cxn modelId="{E0D1EF3A-5CA3-4BC6-8F8F-709252641579}" type="presOf" srcId="{2BA368AF-0097-4C81-B0A0-B8A3911041EE}" destId="{E69DE056-0700-40AA-950D-321392634439}" srcOrd="0" destOrd="0" presId="urn:microsoft.com/office/officeart/2005/8/layout/hierarchy2"/>
    <dgm:cxn modelId="{A4E24347-63AF-49C0-A94A-ECDE94B16EA4}" srcId="{E858BBDD-5944-4AD2-9AE8-78DFC73F9711}" destId="{62888ABB-A0CA-4AAD-ACBA-E5B5BEE93AF9}" srcOrd="1" destOrd="0" parTransId="{D8B27FDA-D88D-456A-AEEB-093616D64BD2}" sibTransId="{D9C28D08-1BAB-4B97-B497-2C1DA4799A85}"/>
    <dgm:cxn modelId="{83392E0B-7E35-4A10-B31C-35EA23E0A16A}" srcId="{084FDCE2-2DC5-417C-BB74-8C12B39993D2}" destId="{747BE7DF-BE07-46BF-B526-01611F3299AF}" srcOrd="0" destOrd="0" parTransId="{FFA6A3D6-895A-40FD-BE3A-643A09C336A7}" sibTransId="{D6DA3424-139F-409A-A638-0A54AFF4124B}"/>
    <dgm:cxn modelId="{CEE9B78B-6147-4DE7-954D-2C82B5F1C11D}" type="presOf" srcId="{8E0FFEFC-94BD-4E0C-8567-FF53E4E06A7D}" destId="{166E2845-B336-479A-AEAF-5907175D6982}" srcOrd="0" destOrd="0" presId="urn:microsoft.com/office/officeart/2005/8/layout/hierarchy2"/>
    <dgm:cxn modelId="{95627588-5A38-41B5-8D3C-AADC5BB737C9}" srcId="{084FDCE2-2DC5-417C-BB74-8C12B39993D2}" destId="{2BA368AF-0097-4C81-B0A0-B8A3911041EE}" srcOrd="2" destOrd="0" parTransId="{002F45F9-581F-4A47-8FAE-8DB992FD8A40}" sibTransId="{D1697DF5-3509-48A2-A5D4-A7D77B050C37}"/>
    <dgm:cxn modelId="{BF507CD8-6575-4AD9-A30D-AA691DFBD47E}" srcId="{E858BBDD-5944-4AD2-9AE8-78DFC73F9711}" destId="{A5CD377C-2E6D-4FB2-AB78-ECAFCB8884FF}" srcOrd="2" destOrd="0" parTransId="{9ADD476A-1B6F-4700-B714-2765803054E6}" sibTransId="{640D70E9-F840-45E9-93D5-A2349945902C}"/>
    <dgm:cxn modelId="{F871CE6B-44F0-4420-B801-14BC9A4213E7}" srcId="{084FDCE2-2DC5-417C-BB74-8C12B39993D2}" destId="{E858BBDD-5944-4AD2-9AE8-78DFC73F9711}" srcOrd="1" destOrd="0" parTransId="{3EAD64B0-6FF3-40E7-96E7-6663AEEA0858}" sibTransId="{C5750E1D-FCC8-452C-862D-42D5A06D57E8}"/>
    <dgm:cxn modelId="{BDD40557-ADAD-47B9-AB11-1723BDF9AD26}" type="presOf" srcId="{747BE7DF-BE07-46BF-B526-01611F3299AF}" destId="{D1786B40-42CD-4F91-9122-D80148BDF49C}" srcOrd="0" destOrd="0" presId="urn:microsoft.com/office/officeart/2005/8/layout/hierarchy2"/>
    <dgm:cxn modelId="{925F1924-CCE2-40A8-8567-5FC6584AF8D4}" type="presOf" srcId="{A57587D6-E83B-4F50-9DD8-30F94D3DD57F}" destId="{16EEFEFE-4C70-4119-B02C-0DB2887E825C}" srcOrd="1" destOrd="0" presId="urn:microsoft.com/office/officeart/2005/8/layout/hierarchy2"/>
    <dgm:cxn modelId="{7DAAFC74-0199-4564-8F63-1D8CB74C433D}" type="presOf" srcId="{084FDCE2-2DC5-417C-BB74-8C12B39993D2}" destId="{A0E24179-D8FA-45B2-8572-459AC2EE68D7}" srcOrd="0" destOrd="0" presId="urn:microsoft.com/office/officeart/2005/8/layout/hierarchy2"/>
    <dgm:cxn modelId="{3D744D49-3AFA-4802-9C4A-14EC677DB0F6}" type="presOf" srcId="{D8B27FDA-D88D-456A-AEEB-093616D64BD2}" destId="{E6DBFACE-CE57-4FEE-8178-1256DCD53731}" srcOrd="1" destOrd="0" presId="urn:microsoft.com/office/officeart/2005/8/layout/hierarchy2"/>
    <dgm:cxn modelId="{06B53EA5-60DD-477A-A8CF-8F7927916EF5}" type="presOf" srcId="{62888ABB-A0CA-4AAD-ACBA-E5B5BEE93AF9}" destId="{5F5B1AEE-3BB7-468B-ADC0-CAD78E18AFC9}" srcOrd="0" destOrd="0" presId="urn:microsoft.com/office/officeart/2005/8/layout/hierarchy2"/>
    <dgm:cxn modelId="{CC8EA632-23C3-406F-BC95-EE2B038D0A63}" type="presOf" srcId="{A57587D6-E83B-4F50-9DD8-30F94D3DD57F}" destId="{4D1F8D50-DFA9-4B9B-A246-3F464ADE0E9E}" srcOrd="0" destOrd="0" presId="urn:microsoft.com/office/officeart/2005/8/layout/hierarchy2"/>
    <dgm:cxn modelId="{40E2CC59-960F-4640-87C4-3F4C093FAF39}" type="presOf" srcId="{D8B27FDA-D88D-456A-AEEB-093616D64BD2}" destId="{228EED91-C1EF-45A3-A907-5A3F3A1F6AFB}" srcOrd="0" destOrd="0" presId="urn:microsoft.com/office/officeart/2005/8/layout/hierarchy2"/>
    <dgm:cxn modelId="{64C821E2-BC52-4F61-A4F1-F29FE6BBD056}" srcId="{E858BBDD-5944-4AD2-9AE8-78DFC73F9711}" destId="{8E0FFEFC-94BD-4E0C-8567-FF53E4E06A7D}" srcOrd="0" destOrd="0" parTransId="{A57587D6-E83B-4F50-9DD8-30F94D3DD57F}" sibTransId="{1D414BD8-A809-400B-91A3-62C24A8059C9}"/>
    <dgm:cxn modelId="{72F7B5E9-9EB5-41DB-81CA-FBEC8CC489C7}" type="presOf" srcId="{E858BBDD-5944-4AD2-9AE8-78DFC73F9711}" destId="{61980334-C69E-44EA-80E1-BCF15EFF6E46}" srcOrd="0" destOrd="0" presId="urn:microsoft.com/office/officeart/2005/8/layout/hierarchy2"/>
    <dgm:cxn modelId="{2884FEF9-C82D-43CB-BB14-397A4AB6D6E1}" type="presOf" srcId="{9ADD476A-1B6F-4700-B714-2765803054E6}" destId="{ED722125-9C9B-4777-95E6-E43B8A346E9E}" srcOrd="1" destOrd="0" presId="urn:microsoft.com/office/officeart/2005/8/layout/hierarchy2"/>
    <dgm:cxn modelId="{3CD1CE08-F214-46B0-89A7-44380AE8FF65}" type="presOf" srcId="{A5CD377C-2E6D-4FB2-AB78-ECAFCB8884FF}" destId="{1EC24DC6-2F34-4DE4-A112-E6AB2FC6BDFE}" srcOrd="0" destOrd="0" presId="urn:microsoft.com/office/officeart/2005/8/layout/hierarchy2"/>
    <dgm:cxn modelId="{E1E8D277-2E42-4197-9B6E-6BC1C14F4B1B}" type="presParOf" srcId="{A0E24179-D8FA-45B2-8572-459AC2EE68D7}" destId="{C7CAC28E-D705-44C4-BCFE-9DC19C796587}" srcOrd="0" destOrd="0" presId="urn:microsoft.com/office/officeart/2005/8/layout/hierarchy2"/>
    <dgm:cxn modelId="{429E7C37-2905-4802-8BEC-B942413CA252}" type="presParOf" srcId="{C7CAC28E-D705-44C4-BCFE-9DC19C796587}" destId="{D1786B40-42CD-4F91-9122-D80148BDF49C}" srcOrd="0" destOrd="0" presId="urn:microsoft.com/office/officeart/2005/8/layout/hierarchy2"/>
    <dgm:cxn modelId="{9A379869-DBBB-46EC-874C-7C6FB5ED0210}" type="presParOf" srcId="{C7CAC28E-D705-44C4-BCFE-9DC19C796587}" destId="{82D823B5-03E5-4ECC-919C-A4B619B968AA}" srcOrd="1" destOrd="0" presId="urn:microsoft.com/office/officeart/2005/8/layout/hierarchy2"/>
    <dgm:cxn modelId="{FA50ECEF-8D0F-463E-A90D-85C4BCD191A2}" type="presParOf" srcId="{A0E24179-D8FA-45B2-8572-459AC2EE68D7}" destId="{12C84B40-6B93-4F86-93FB-62A612CCBB7F}" srcOrd="1" destOrd="0" presId="urn:microsoft.com/office/officeart/2005/8/layout/hierarchy2"/>
    <dgm:cxn modelId="{79070803-6E5B-4472-BBC0-42EBA6481786}" type="presParOf" srcId="{12C84B40-6B93-4F86-93FB-62A612CCBB7F}" destId="{61980334-C69E-44EA-80E1-BCF15EFF6E46}" srcOrd="0" destOrd="0" presId="urn:microsoft.com/office/officeart/2005/8/layout/hierarchy2"/>
    <dgm:cxn modelId="{F3FBD8A7-1506-489C-B2F1-E350D7D1FE0D}" type="presParOf" srcId="{12C84B40-6B93-4F86-93FB-62A612CCBB7F}" destId="{034015DE-036A-4B27-8A1D-D35718D0CE71}" srcOrd="1" destOrd="0" presId="urn:microsoft.com/office/officeart/2005/8/layout/hierarchy2"/>
    <dgm:cxn modelId="{C156C05A-9C0E-4FB0-B6BA-FD649264E36F}" type="presParOf" srcId="{034015DE-036A-4B27-8A1D-D35718D0CE71}" destId="{4D1F8D50-DFA9-4B9B-A246-3F464ADE0E9E}" srcOrd="0" destOrd="0" presId="urn:microsoft.com/office/officeart/2005/8/layout/hierarchy2"/>
    <dgm:cxn modelId="{EB03A7CC-4621-424D-8125-11E3C4E8628F}" type="presParOf" srcId="{4D1F8D50-DFA9-4B9B-A246-3F464ADE0E9E}" destId="{16EEFEFE-4C70-4119-B02C-0DB2887E825C}" srcOrd="0" destOrd="0" presId="urn:microsoft.com/office/officeart/2005/8/layout/hierarchy2"/>
    <dgm:cxn modelId="{3AE73F6A-5235-4FBD-A023-3DEA50FE765B}" type="presParOf" srcId="{034015DE-036A-4B27-8A1D-D35718D0CE71}" destId="{7E2BFB6D-4BB5-4413-BC6D-68F4C2E64AAF}" srcOrd="1" destOrd="0" presId="urn:microsoft.com/office/officeart/2005/8/layout/hierarchy2"/>
    <dgm:cxn modelId="{42C38DD4-0BA3-4646-A24A-5EE602C84346}" type="presParOf" srcId="{7E2BFB6D-4BB5-4413-BC6D-68F4C2E64AAF}" destId="{166E2845-B336-479A-AEAF-5907175D6982}" srcOrd="0" destOrd="0" presId="urn:microsoft.com/office/officeart/2005/8/layout/hierarchy2"/>
    <dgm:cxn modelId="{CD268893-90E3-40D6-BD5E-D1C47973BDF9}" type="presParOf" srcId="{7E2BFB6D-4BB5-4413-BC6D-68F4C2E64AAF}" destId="{E8970A24-83CD-4574-9397-6EC103CB88F2}" srcOrd="1" destOrd="0" presId="urn:microsoft.com/office/officeart/2005/8/layout/hierarchy2"/>
    <dgm:cxn modelId="{CF265420-6DA3-459C-BEF0-4DA1EAE1D7BE}" type="presParOf" srcId="{034015DE-036A-4B27-8A1D-D35718D0CE71}" destId="{228EED91-C1EF-45A3-A907-5A3F3A1F6AFB}" srcOrd="2" destOrd="0" presId="urn:microsoft.com/office/officeart/2005/8/layout/hierarchy2"/>
    <dgm:cxn modelId="{B53B9A7C-6269-4653-B2C0-8F34175DB85A}" type="presParOf" srcId="{228EED91-C1EF-45A3-A907-5A3F3A1F6AFB}" destId="{E6DBFACE-CE57-4FEE-8178-1256DCD53731}" srcOrd="0" destOrd="0" presId="urn:microsoft.com/office/officeart/2005/8/layout/hierarchy2"/>
    <dgm:cxn modelId="{89B4BCA7-F767-4A24-936A-D84059DD4179}" type="presParOf" srcId="{034015DE-036A-4B27-8A1D-D35718D0CE71}" destId="{D65B858F-D701-41A8-82A1-D08A7ADBD7E1}" srcOrd="3" destOrd="0" presId="urn:microsoft.com/office/officeart/2005/8/layout/hierarchy2"/>
    <dgm:cxn modelId="{C877A24E-B23F-4AF9-A0CD-C6DAC60846FF}" type="presParOf" srcId="{D65B858F-D701-41A8-82A1-D08A7ADBD7E1}" destId="{5F5B1AEE-3BB7-468B-ADC0-CAD78E18AFC9}" srcOrd="0" destOrd="0" presId="urn:microsoft.com/office/officeart/2005/8/layout/hierarchy2"/>
    <dgm:cxn modelId="{3FF2A8A0-F056-4408-ACB1-830FA4B1B8E4}" type="presParOf" srcId="{D65B858F-D701-41A8-82A1-D08A7ADBD7E1}" destId="{5E8F55BF-5B0A-4F74-B4E2-7900E3FFEE62}" srcOrd="1" destOrd="0" presId="urn:microsoft.com/office/officeart/2005/8/layout/hierarchy2"/>
    <dgm:cxn modelId="{67E23464-1AEA-45C7-B564-D9C5D931E08F}" type="presParOf" srcId="{034015DE-036A-4B27-8A1D-D35718D0CE71}" destId="{BA111BD8-04F3-4033-B988-2D401939A9F7}" srcOrd="4" destOrd="0" presId="urn:microsoft.com/office/officeart/2005/8/layout/hierarchy2"/>
    <dgm:cxn modelId="{8F77A339-E7BB-497F-808B-82432234B739}" type="presParOf" srcId="{BA111BD8-04F3-4033-B988-2D401939A9F7}" destId="{ED722125-9C9B-4777-95E6-E43B8A346E9E}" srcOrd="0" destOrd="0" presId="urn:microsoft.com/office/officeart/2005/8/layout/hierarchy2"/>
    <dgm:cxn modelId="{F487E410-329C-4A00-B2B8-EC809D0F9E0D}" type="presParOf" srcId="{034015DE-036A-4B27-8A1D-D35718D0CE71}" destId="{509831A4-9C76-4633-A782-E4B2715C3ED6}" srcOrd="5" destOrd="0" presId="urn:microsoft.com/office/officeart/2005/8/layout/hierarchy2"/>
    <dgm:cxn modelId="{2121780B-A8D8-4DFE-9B7D-934E702E32FC}" type="presParOf" srcId="{509831A4-9C76-4633-A782-E4B2715C3ED6}" destId="{1EC24DC6-2F34-4DE4-A112-E6AB2FC6BDFE}" srcOrd="0" destOrd="0" presId="urn:microsoft.com/office/officeart/2005/8/layout/hierarchy2"/>
    <dgm:cxn modelId="{0C71FEC1-9E94-4ABC-B212-9E3AC66E26DD}" type="presParOf" srcId="{509831A4-9C76-4633-A782-E4B2715C3ED6}" destId="{4D1F4117-84BA-4838-92F8-0D069D62A5A3}" srcOrd="1" destOrd="0" presId="urn:microsoft.com/office/officeart/2005/8/layout/hierarchy2"/>
    <dgm:cxn modelId="{44593330-5DC5-4BFE-ADB8-850D9FBA4C8C}" type="presParOf" srcId="{A0E24179-D8FA-45B2-8572-459AC2EE68D7}" destId="{FC385B8B-2032-40FA-9E1B-F11DFCB5DE45}" srcOrd="2" destOrd="0" presId="urn:microsoft.com/office/officeart/2005/8/layout/hierarchy2"/>
    <dgm:cxn modelId="{2EF00B04-5B98-45F3-8D24-A9A9B446F152}" type="presParOf" srcId="{FC385B8B-2032-40FA-9E1B-F11DFCB5DE45}" destId="{E69DE056-0700-40AA-950D-321392634439}" srcOrd="0" destOrd="0" presId="urn:microsoft.com/office/officeart/2005/8/layout/hierarchy2"/>
    <dgm:cxn modelId="{2B10E34C-85B3-4336-9756-746B9D9F7A7D}" type="presParOf" srcId="{FC385B8B-2032-40FA-9E1B-F11DFCB5DE45}" destId="{7A5D966C-DEBB-4438-BC3F-DBD3DAE07842}" srcOrd="1" destOrd="0" presId="urn:microsoft.com/office/officeart/2005/8/layout/hierarchy2"/>
  </dgm:cxnLst>
  <dgm:bg>
    <a:solidFill>
      <a:schemeClr val="accent5">
        <a:lumMod val="75000"/>
      </a:schemeClr>
    </a:solidFill>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7EFD49-8504-40F6-BE38-8771C9AFD14A}"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E76ABE8C-B444-4E62-8219-01274D29F6A7}">
      <dgm:prSet custT="1"/>
      <dgm:spPr/>
      <dgm:t>
        <a:bodyPr/>
        <a:lstStyle/>
        <a:p>
          <a:pPr rtl="0"/>
          <a:r>
            <a:rPr lang="en-US" sz="2400" b="0" dirty="0" smtClean="0"/>
            <a:t>Which force is stronger: power or hypnosis?</a:t>
          </a:r>
          <a:endParaRPr lang="en-US" sz="2400" dirty="0"/>
        </a:p>
      </dgm:t>
    </dgm:pt>
    <dgm:pt modelId="{F36D5CED-20EA-4819-9F35-78A898C394CD}" type="parTrans" cxnId="{3F9BE935-1777-4FE7-A238-567F8CDE62E7}">
      <dgm:prSet/>
      <dgm:spPr/>
      <dgm:t>
        <a:bodyPr/>
        <a:lstStyle/>
        <a:p>
          <a:endParaRPr lang="en-US"/>
        </a:p>
      </dgm:t>
    </dgm:pt>
    <dgm:pt modelId="{B489BD4C-C23B-42C4-950D-F23F8A7F64BA}" type="sibTrans" cxnId="{3F9BE935-1777-4FE7-A238-567F8CDE62E7}">
      <dgm:prSet/>
      <dgm:spPr/>
      <dgm:t>
        <a:bodyPr/>
        <a:lstStyle/>
        <a:p>
          <a:endParaRPr lang="en-US"/>
        </a:p>
      </dgm:t>
    </dgm:pt>
    <dgm:pt modelId="{6D085156-09FD-4C97-B8A8-8C34A82AFDA7}">
      <dgm:prSet custT="1"/>
      <dgm:spPr/>
      <dgm:t>
        <a:bodyPr/>
        <a:lstStyle/>
        <a:p>
          <a:pPr rtl="0"/>
          <a:r>
            <a:rPr lang="en-US" sz="2400" b="0" dirty="0" smtClean="0"/>
            <a:t>Can people be compelled to act in ways they would never consider acting?</a:t>
          </a:r>
          <a:endParaRPr lang="en-US" sz="2400" dirty="0"/>
        </a:p>
      </dgm:t>
    </dgm:pt>
    <dgm:pt modelId="{191EB0EC-226A-4CD3-8AC5-324AA8804F8B}" type="parTrans" cxnId="{74D8A5FD-B55E-4504-854D-63A6BB0D73F9}">
      <dgm:prSet/>
      <dgm:spPr/>
      <dgm:t>
        <a:bodyPr/>
        <a:lstStyle/>
        <a:p>
          <a:endParaRPr lang="en-US"/>
        </a:p>
      </dgm:t>
    </dgm:pt>
    <dgm:pt modelId="{76FDD546-F3A2-473F-875D-21935147054D}" type="sibTrans" cxnId="{74D8A5FD-B55E-4504-854D-63A6BB0D73F9}">
      <dgm:prSet/>
      <dgm:spPr/>
      <dgm:t>
        <a:bodyPr/>
        <a:lstStyle/>
        <a:p>
          <a:endParaRPr lang="en-US"/>
        </a:p>
      </dgm:t>
    </dgm:pt>
    <dgm:pt modelId="{21D0CF8E-1C2E-46FD-8B7D-B328FC1955B8}">
      <dgm:prSet custT="1"/>
      <dgm:spPr/>
      <dgm:t>
        <a:bodyPr/>
        <a:lstStyle/>
        <a:p>
          <a:pPr rtl="0"/>
          <a:r>
            <a:rPr lang="en-US" sz="2400" b="0" dirty="0" smtClean="0"/>
            <a:t>How can we explain the Holocaust?</a:t>
          </a:r>
          <a:endParaRPr lang="en-US" sz="2400" dirty="0"/>
        </a:p>
      </dgm:t>
    </dgm:pt>
    <dgm:pt modelId="{308D96E6-A872-43C2-AF2C-9D0A68BF5E36}" type="parTrans" cxnId="{E661911F-ACF9-4635-844D-FEA100AC0EDD}">
      <dgm:prSet/>
      <dgm:spPr/>
      <dgm:t>
        <a:bodyPr/>
        <a:lstStyle/>
        <a:p>
          <a:endParaRPr lang="en-US"/>
        </a:p>
      </dgm:t>
    </dgm:pt>
    <dgm:pt modelId="{C76A9351-484D-4334-84FA-D50C3DD5271B}" type="sibTrans" cxnId="{E661911F-ACF9-4635-844D-FEA100AC0EDD}">
      <dgm:prSet/>
      <dgm:spPr/>
      <dgm:t>
        <a:bodyPr/>
        <a:lstStyle/>
        <a:p>
          <a:endParaRPr lang="en-US"/>
        </a:p>
      </dgm:t>
    </dgm:pt>
    <dgm:pt modelId="{CB422878-EAD9-4F1D-891B-ACD255935B1C}">
      <dgm:prSet custT="1"/>
      <dgm:spPr/>
      <dgm:t>
        <a:bodyPr/>
        <a:lstStyle/>
        <a:p>
          <a:pPr rtl="0"/>
          <a:r>
            <a:rPr lang="en-US" sz="2400" b="0" dirty="0" smtClean="0"/>
            <a:t>Where does power come from?</a:t>
          </a:r>
          <a:endParaRPr lang="en-US" sz="2400" dirty="0"/>
        </a:p>
      </dgm:t>
    </dgm:pt>
    <dgm:pt modelId="{3DC13A44-B822-489D-ADE8-BB1175432F09}" type="parTrans" cxnId="{35D4E745-E76A-4287-A8D8-548CF17F4188}">
      <dgm:prSet/>
      <dgm:spPr/>
      <dgm:t>
        <a:bodyPr/>
        <a:lstStyle/>
        <a:p>
          <a:endParaRPr lang="en-US"/>
        </a:p>
      </dgm:t>
    </dgm:pt>
    <dgm:pt modelId="{3E292E69-061F-4F69-972D-1A37FF3EB1E4}" type="sibTrans" cxnId="{35D4E745-E76A-4287-A8D8-548CF17F4188}">
      <dgm:prSet/>
      <dgm:spPr/>
      <dgm:t>
        <a:bodyPr/>
        <a:lstStyle/>
        <a:p>
          <a:endParaRPr lang="en-US"/>
        </a:p>
      </dgm:t>
    </dgm:pt>
    <dgm:pt modelId="{DDCD2F2A-A2EA-4249-8C24-64BBAD187881}">
      <dgm:prSet custT="1"/>
      <dgm:spPr/>
      <dgm:t>
        <a:bodyPr/>
        <a:lstStyle/>
        <a:p>
          <a:pPr rtl="0"/>
          <a:r>
            <a:rPr lang="en-US" sz="2400" b="0" dirty="0" smtClean="0"/>
            <a:t>What would happen to you if you had lunch with someone from the “</a:t>
          </a:r>
          <a:r>
            <a:rPr lang="en-US" sz="2400" b="0" dirty="0" err="1" smtClean="0"/>
            <a:t>Unificationist</a:t>
          </a:r>
          <a:r>
            <a:rPr lang="en-US" sz="2400" b="0" dirty="0" smtClean="0"/>
            <a:t> Church”. </a:t>
          </a:r>
          <a:endParaRPr lang="en-US" sz="2400" dirty="0"/>
        </a:p>
      </dgm:t>
    </dgm:pt>
    <dgm:pt modelId="{DF46AF31-1D4D-47D1-A065-C091BEF8CB8B}" type="parTrans" cxnId="{9AACDDF0-3A99-4263-93EF-13320B9B0D59}">
      <dgm:prSet/>
      <dgm:spPr/>
      <dgm:t>
        <a:bodyPr/>
        <a:lstStyle/>
        <a:p>
          <a:endParaRPr lang="en-US"/>
        </a:p>
      </dgm:t>
    </dgm:pt>
    <dgm:pt modelId="{1C84F45F-2605-4138-BF47-62B581A55BB1}" type="sibTrans" cxnId="{9AACDDF0-3A99-4263-93EF-13320B9B0D59}">
      <dgm:prSet/>
      <dgm:spPr/>
      <dgm:t>
        <a:bodyPr/>
        <a:lstStyle/>
        <a:p>
          <a:endParaRPr lang="en-US"/>
        </a:p>
      </dgm:t>
    </dgm:pt>
    <dgm:pt modelId="{4796BD54-D2E8-4012-A336-53484B937A24}" type="pres">
      <dgm:prSet presAssocID="{197EFD49-8504-40F6-BE38-8771C9AFD14A}" presName="linear" presStyleCnt="0">
        <dgm:presLayoutVars>
          <dgm:animLvl val="lvl"/>
          <dgm:resizeHandles val="exact"/>
        </dgm:presLayoutVars>
      </dgm:prSet>
      <dgm:spPr/>
      <dgm:t>
        <a:bodyPr/>
        <a:lstStyle/>
        <a:p>
          <a:endParaRPr lang="en-US"/>
        </a:p>
      </dgm:t>
    </dgm:pt>
    <dgm:pt modelId="{70A3050C-E5B6-47B9-9E33-4A8643DA0D34}" type="pres">
      <dgm:prSet presAssocID="{E76ABE8C-B444-4E62-8219-01274D29F6A7}" presName="parentText" presStyleLbl="node1" presStyleIdx="0" presStyleCnt="5">
        <dgm:presLayoutVars>
          <dgm:chMax val="0"/>
          <dgm:bulletEnabled val="1"/>
        </dgm:presLayoutVars>
      </dgm:prSet>
      <dgm:spPr/>
      <dgm:t>
        <a:bodyPr/>
        <a:lstStyle/>
        <a:p>
          <a:endParaRPr lang="en-US"/>
        </a:p>
      </dgm:t>
    </dgm:pt>
    <dgm:pt modelId="{16C92E99-489F-426A-9F01-DC97A502C487}" type="pres">
      <dgm:prSet presAssocID="{B489BD4C-C23B-42C4-950D-F23F8A7F64BA}" presName="spacer" presStyleCnt="0"/>
      <dgm:spPr/>
    </dgm:pt>
    <dgm:pt modelId="{F4B7A10C-2C2F-4315-9ABE-80CB0209E66A}" type="pres">
      <dgm:prSet presAssocID="{6D085156-09FD-4C97-B8A8-8C34A82AFDA7}" presName="parentText" presStyleLbl="node1" presStyleIdx="1" presStyleCnt="5">
        <dgm:presLayoutVars>
          <dgm:chMax val="0"/>
          <dgm:bulletEnabled val="1"/>
        </dgm:presLayoutVars>
      </dgm:prSet>
      <dgm:spPr/>
      <dgm:t>
        <a:bodyPr/>
        <a:lstStyle/>
        <a:p>
          <a:endParaRPr lang="en-US"/>
        </a:p>
      </dgm:t>
    </dgm:pt>
    <dgm:pt modelId="{3A914209-051C-4838-B709-D747CC00906E}" type="pres">
      <dgm:prSet presAssocID="{76FDD546-F3A2-473F-875D-21935147054D}" presName="spacer" presStyleCnt="0"/>
      <dgm:spPr/>
    </dgm:pt>
    <dgm:pt modelId="{4156EDA9-BA71-4A0A-A197-8EC16CA2E111}" type="pres">
      <dgm:prSet presAssocID="{21D0CF8E-1C2E-46FD-8B7D-B328FC1955B8}" presName="parentText" presStyleLbl="node1" presStyleIdx="2" presStyleCnt="5">
        <dgm:presLayoutVars>
          <dgm:chMax val="0"/>
          <dgm:bulletEnabled val="1"/>
        </dgm:presLayoutVars>
      </dgm:prSet>
      <dgm:spPr/>
      <dgm:t>
        <a:bodyPr/>
        <a:lstStyle/>
        <a:p>
          <a:endParaRPr lang="en-US"/>
        </a:p>
      </dgm:t>
    </dgm:pt>
    <dgm:pt modelId="{C184C895-7757-40A5-B7DD-5503B203A34E}" type="pres">
      <dgm:prSet presAssocID="{C76A9351-484D-4334-84FA-D50C3DD5271B}" presName="spacer" presStyleCnt="0"/>
      <dgm:spPr/>
    </dgm:pt>
    <dgm:pt modelId="{8C304855-9E01-4B4B-A5C9-5FE4D15748E2}" type="pres">
      <dgm:prSet presAssocID="{CB422878-EAD9-4F1D-891B-ACD255935B1C}" presName="parentText" presStyleLbl="node1" presStyleIdx="3" presStyleCnt="5">
        <dgm:presLayoutVars>
          <dgm:chMax val="0"/>
          <dgm:bulletEnabled val="1"/>
        </dgm:presLayoutVars>
      </dgm:prSet>
      <dgm:spPr/>
      <dgm:t>
        <a:bodyPr/>
        <a:lstStyle/>
        <a:p>
          <a:endParaRPr lang="en-US"/>
        </a:p>
      </dgm:t>
    </dgm:pt>
    <dgm:pt modelId="{393A0B0A-6365-45BB-A97E-61B95AC000A2}" type="pres">
      <dgm:prSet presAssocID="{3E292E69-061F-4F69-972D-1A37FF3EB1E4}" presName="spacer" presStyleCnt="0"/>
      <dgm:spPr/>
    </dgm:pt>
    <dgm:pt modelId="{B478CB9E-8722-4635-A60A-1441CA75B93F}" type="pres">
      <dgm:prSet presAssocID="{DDCD2F2A-A2EA-4249-8C24-64BBAD187881}" presName="parentText" presStyleLbl="node1" presStyleIdx="4" presStyleCnt="5">
        <dgm:presLayoutVars>
          <dgm:chMax val="0"/>
          <dgm:bulletEnabled val="1"/>
        </dgm:presLayoutVars>
      </dgm:prSet>
      <dgm:spPr/>
      <dgm:t>
        <a:bodyPr/>
        <a:lstStyle/>
        <a:p>
          <a:endParaRPr lang="en-US"/>
        </a:p>
      </dgm:t>
    </dgm:pt>
  </dgm:ptLst>
  <dgm:cxnLst>
    <dgm:cxn modelId="{96C911B6-31E8-40A7-BA04-B9EFF16FAC97}" type="presOf" srcId="{197EFD49-8504-40F6-BE38-8771C9AFD14A}" destId="{4796BD54-D2E8-4012-A336-53484B937A24}" srcOrd="0" destOrd="0" presId="urn:microsoft.com/office/officeart/2005/8/layout/vList2"/>
    <dgm:cxn modelId="{41B6986E-17F1-4AFF-BE1D-5371DABBA039}" type="presOf" srcId="{E76ABE8C-B444-4E62-8219-01274D29F6A7}" destId="{70A3050C-E5B6-47B9-9E33-4A8643DA0D34}" srcOrd="0" destOrd="0" presId="urn:microsoft.com/office/officeart/2005/8/layout/vList2"/>
    <dgm:cxn modelId="{E661911F-ACF9-4635-844D-FEA100AC0EDD}" srcId="{197EFD49-8504-40F6-BE38-8771C9AFD14A}" destId="{21D0CF8E-1C2E-46FD-8B7D-B328FC1955B8}" srcOrd="2" destOrd="0" parTransId="{308D96E6-A872-43C2-AF2C-9D0A68BF5E36}" sibTransId="{C76A9351-484D-4334-84FA-D50C3DD5271B}"/>
    <dgm:cxn modelId="{74D8A5FD-B55E-4504-854D-63A6BB0D73F9}" srcId="{197EFD49-8504-40F6-BE38-8771C9AFD14A}" destId="{6D085156-09FD-4C97-B8A8-8C34A82AFDA7}" srcOrd="1" destOrd="0" parTransId="{191EB0EC-226A-4CD3-8AC5-324AA8804F8B}" sibTransId="{76FDD546-F3A2-473F-875D-21935147054D}"/>
    <dgm:cxn modelId="{9AACDDF0-3A99-4263-93EF-13320B9B0D59}" srcId="{197EFD49-8504-40F6-BE38-8771C9AFD14A}" destId="{DDCD2F2A-A2EA-4249-8C24-64BBAD187881}" srcOrd="4" destOrd="0" parTransId="{DF46AF31-1D4D-47D1-A065-C091BEF8CB8B}" sibTransId="{1C84F45F-2605-4138-BF47-62B581A55BB1}"/>
    <dgm:cxn modelId="{2DDE6FD7-7C4A-42E0-8DA6-0053B18794BA}" type="presOf" srcId="{CB422878-EAD9-4F1D-891B-ACD255935B1C}" destId="{8C304855-9E01-4B4B-A5C9-5FE4D15748E2}" srcOrd="0" destOrd="0" presId="urn:microsoft.com/office/officeart/2005/8/layout/vList2"/>
    <dgm:cxn modelId="{3F9BE935-1777-4FE7-A238-567F8CDE62E7}" srcId="{197EFD49-8504-40F6-BE38-8771C9AFD14A}" destId="{E76ABE8C-B444-4E62-8219-01274D29F6A7}" srcOrd="0" destOrd="0" parTransId="{F36D5CED-20EA-4819-9F35-78A898C394CD}" sibTransId="{B489BD4C-C23B-42C4-950D-F23F8A7F64BA}"/>
    <dgm:cxn modelId="{35D4E745-E76A-4287-A8D8-548CF17F4188}" srcId="{197EFD49-8504-40F6-BE38-8771C9AFD14A}" destId="{CB422878-EAD9-4F1D-891B-ACD255935B1C}" srcOrd="3" destOrd="0" parTransId="{3DC13A44-B822-489D-ADE8-BB1175432F09}" sibTransId="{3E292E69-061F-4F69-972D-1A37FF3EB1E4}"/>
    <dgm:cxn modelId="{48156087-7B33-4645-8D09-21BDF8A2D48A}" type="presOf" srcId="{DDCD2F2A-A2EA-4249-8C24-64BBAD187881}" destId="{B478CB9E-8722-4635-A60A-1441CA75B93F}" srcOrd="0" destOrd="0" presId="urn:microsoft.com/office/officeart/2005/8/layout/vList2"/>
    <dgm:cxn modelId="{4AFF1399-746A-4DCD-9511-58F522744DA9}" type="presOf" srcId="{21D0CF8E-1C2E-46FD-8B7D-B328FC1955B8}" destId="{4156EDA9-BA71-4A0A-A197-8EC16CA2E111}" srcOrd="0" destOrd="0" presId="urn:microsoft.com/office/officeart/2005/8/layout/vList2"/>
    <dgm:cxn modelId="{BC4407AA-E92B-4D6F-A53A-7B3B94B03B5B}" type="presOf" srcId="{6D085156-09FD-4C97-B8A8-8C34A82AFDA7}" destId="{F4B7A10C-2C2F-4315-9ABE-80CB0209E66A}" srcOrd="0" destOrd="0" presId="urn:microsoft.com/office/officeart/2005/8/layout/vList2"/>
    <dgm:cxn modelId="{19C78B0A-D3F6-4310-AE9D-94BC8F9CA7BA}" type="presParOf" srcId="{4796BD54-D2E8-4012-A336-53484B937A24}" destId="{70A3050C-E5B6-47B9-9E33-4A8643DA0D34}" srcOrd="0" destOrd="0" presId="urn:microsoft.com/office/officeart/2005/8/layout/vList2"/>
    <dgm:cxn modelId="{304F5DE4-CDBA-4FB3-AE5E-A83D0E941A32}" type="presParOf" srcId="{4796BD54-D2E8-4012-A336-53484B937A24}" destId="{16C92E99-489F-426A-9F01-DC97A502C487}" srcOrd="1" destOrd="0" presId="urn:microsoft.com/office/officeart/2005/8/layout/vList2"/>
    <dgm:cxn modelId="{8478C88D-6D1D-46C0-BB16-D96E72DB96B1}" type="presParOf" srcId="{4796BD54-D2E8-4012-A336-53484B937A24}" destId="{F4B7A10C-2C2F-4315-9ABE-80CB0209E66A}" srcOrd="2" destOrd="0" presId="urn:microsoft.com/office/officeart/2005/8/layout/vList2"/>
    <dgm:cxn modelId="{E281B509-3A7E-4122-A227-683E0DDFA158}" type="presParOf" srcId="{4796BD54-D2E8-4012-A336-53484B937A24}" destId="{3A914209-051C-4838-B709-D747CC00906E}" srcOrd="3" destOrd="0" presId="urn:microsoft.com/office/officeart/2005/8/layout/vList2"/>
    <dgm:cxn modelId="{091428E8-F118-4F1A-B970-30F5CF797263}" type="presParOf" srcId="{4796BD54-D2E8-4012-A336-53484B937A24}" destId="{4156EDA9-BA71-4A0A-A197-8EC16CA2E111}" srcOrd="4" destOrd="0" presId="urn:microsoft.com/office/officeart/2005/8/layout/vList2"/>
    <dgm:cxn modelId="{4A4354B3-F276-40CD-886F-FBDBD72820D4}" type="presParOf" srcId="{4796BD54-D2E8-4012-A336-53484B937A24}" destId="{C184C895-7757-40A5-B7DD-5503B203A34E}" srcOrd="5" destOrd="0" presId="urn:microsoft.com/office/officeart/2005/8/layout/vList2"/>
    <dgm:cxn modelId="{35FF168A-BB3D-41C6-ADAC-B44BA8CE593A}" type="presParOf" srcId="{4796BD54-D2E8-4012-A336-53484B937A24}" destId="{8C304855-9E01-4B4B-A5C9-5FE4D15748E2}" srcOrd="6" destOrd="0" presId="urn:microsoft.com/office/officeart/2005/8/layout/vList2"/>
    <dgm:cxn modelId="{4625F83D-6A72-4BC7-88BB-D5C78991E9D8}" type="presParOf" srcId="{4796BD54-D2E8-4012-A336-53484B937A24}" destId="{393A0B0A-6365-45BB-A97E-61B95AC000A2}" srcOrd="7" destOrd="0" presId="urn:microsoft.com/office/officeart/2005/8/layout/vList2"/>
    <dgm:cxn modelId="{71DD5AE2-8C4B-475F-B71A-25E30916E0D7}" type="presParOf" srcId="{4796BD54-D2E8-4012-A336-53484B937A24}" destId="{B478CB9E-8722-4635-A60A-1441CA75B93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3C4B61-0E9E-4768-A3B7-ABCEB8342469}" type="doc">
      <dgm:prSet loTypeId="urn:microsoft.com/office/officeart/2005/8/layout/vList4#1" loCatId="list" qsTypeId="urn:microsoft.com/office/officeart/2005/8/quickstyle/simple1" qsCatId="simple" csTypeId="urn:microsoft.com/office/officeart/2005/8/colors/accent0_3" csCatId="mainScheme" phldr="1"/>
      <dgm:spPr/>
      <dgm:t>
        <a:bodyPr/>
        <a:lstStyle/>
        <a:p>
          <a:endParaRPr lang="en-US"/>
        </a:p>
      </dgm:t>
    </dgm:pt>
    <dgm:pt modelId="{7389686D-19B3-406B-9AE5-96135F5ADC8B}">
      <dgm:prSet phldrT="[Text]"/>
      <dgm:spPr/>
      <dgm:t>
        <a:bodyPr/>
        <a:lstStyle/>
        <a:p>
          <a:r>
            <a:rPr lang="en-US" dirty="0" smtClean="0"/>
            <a:t>Methodological Challenges</a:t>
          </a:r>
          <a:endParaRPr lang="en-US" dirty="0"/>
        </a:p>
      </dgm:t>
    </dgm:pt>
    <dgm:pt modelId="{D93E79D5-9678-45B7-B395-EE5456883350}" type="parTrans" cxnId="{5C834824-818F-4F6E-A71E-9F89950A42A7}">
      <dgm:prSet/>
      <dgm:spPr/>
      <dgm:t>
        <a:bodyPr/>
        <a:lstStyle/>
        <a:p>
          <a:endParaRPr lang="en-US"/>
        </a:p>
      </dgm:t>
    </dgm:pt>
    <dgm:pt modelId="{F7EC968B-F2AB-4B59-8C52-6E71E8410324}" type="sibTrans" cxnId="{5C834824-818F-4F6E-A71E-9F89950A42A7}">
      <dgm:prSet/>
      <dgm:spPr/>
      <dgm:t>
        <a:bodyPr/>
        <a:lstStyle/>
        <a:p>
          <a:endParaRPr lang="en-US"/>
        </a:p>
      </dgm:t>
    </dgm:pt>
    <dgm:pt modelId="{02B0E002-84EC-445A-A0DC-BDC568D6CE7A}">
      <dgm:prSet phldrT="[Text]"/>
      <dgm:spPr/>
      <dgm:t>
        <a:bodyPr/>
        <a:lstStyle/>
        <a:p>
          <a:r>
            <a:rPr lang="en-US" dirty="0" smtClean="0"/>
            <a:t>Ethical Challenges</a:t>
          </a:r>
          <a:endParaRPr lang="en-US" dirty="0"/>
        </a:p>
      </dgm:t>
    </dgm:pt>
    <dgm:pt modelId="{11A5B06C-ECA7-4471-9584-83B8920D352F}" type="parTrans" cxnId="{788BCD72-C8FE-4A56-B44C-07B2FD323FD6}">
      <dgm:prSet/>
      <dgm:spPr/>
      <dgm:t>
        <a:bodyPr/>
        <a:lstStyle/>
        <a:p>
          <a:endParaRPr lang="en-US"/>
        </a:p>
      </dgm:t>
    </dgm:pt>
    <dgm:pt modelId="{851773E1-591E-423C-B47F-D65C9B704BE4}" type="sibTrans" cxnId="{788BCD72-C8FE-4A56-B44C-07B2FD323FD6}">
      <dgm:prSet/>
      <dgm:spPr/>
      <dgm:t>
        <a:bodyPr/>
        <a:lstStyle/>
        <a:p>
          <a:endParaRPr lang="en-US"/>
        </a:p>
      </dgm:t>
    </dgm:pt>
    <dgm:pt modelId="{822AAAB2-AB87-4BEF-9ED3-93D36E2FB472}">
      <dgm:prSet phldrT="[Text]"/>
      <dgm:spPr/>
      <dgm:t>
        <a:bodyPr/>
        <a:lstStyle/>
        <a:p>
          <a:r>
            <a:rPr lang="en-US" dirty="0" smtClean="0"/>
            <a:t>Applications </a:t>
          </a:r>
          <a:endParaRPr lang="en-US" dirty="0"/>
        </a:p>
      </dgm:t>
    </dgm:pt>
    <dgm:pt modelId="{CA0DDE0D-CD44-4433-A6DC-CC030C396C1D}" type="parTrans" cxnId="{B5842D97-3B72-47D7-A288-E2D4859CD804}">
      <dgm:prSet/>
      <dgm:spPr/>
      <dgm:t>
        <a:bodyPr/>
        <a:lstStyle/>
        <a:p>
          <a:endParaRPr lang="en-US"/>
        </a:p>
      </dgm:t>
    </dgm:pt>
    <dgm:pt modelId="{1E200F82-EEEC-439C-8687-5A74DDE493EC}" type="sibTrans" cxnId="{B5842D97-3B72-47D7-A288-E2D4859CD804}">
      <dgm:prSet/>
      <dgm:spPr/>
      <dgm:t>
        <a:bodyPr/>
        <a:lstStyle/>
        <a:p>
          <a:endParaRPr lang="en-US"/>
        </a:p>
      </dgm:t>
    </dgm:pt>
    <dgm:pt modelId="{6D813621-16B9-4825-ACA3-83ADB32E94B2}">
      <dgm:prSet phldrT="[Text]"/>
      <dgm:spPr/>
      <dgm:t>
        <a:bodyPr/>
        <a:lstStyle/>
        <a:p>
          <a:r>
            <a:rPr lang="en-US" dirty="0" smtClean="0"/>
            <a:t>Replications</a:t>
          </a:r>
          <a:endParaRPr lang="en-US" dirty="0"/>
        </a:p>
      </dgm:t>
    </dgm:pt>
    <dgm:pt modelId="{BCB7C40E-806D-47B3-B9BF-DD56468368C6}" type="parTrans" cxnId="{374B9249-F434-437D-B761-016CE3B40CDA}">
      <dgm:prSet/>
      <dgm:spPr/>
      <dgm:t>
        <a:bodyPr/>
        <a:lstStyle/>
        <a:p>
          <a:endParaRPr lang="en-US"/>
        </a:p>
      </dgm:t>
    </dgm:pt>
    <dgm:pt modelId="{6E9C0A7E-B88F-420C-A28D-558423862D20}" type="sibTrans" cxnId="{374B9249-F434-437D-B761-016CE3B40CDA}">
      <dgm:prSet/>
      <dgm:spPr/>
      <dgm:t>
        <a:bodyPr/>
        <a:lstStyle/>
        <a:p>
          <a:endParaRPr lang="en-US"/>
        </a:p>
      </dgm:t>
    </dgm:pt>
    <dgm:pt modelId="{07A8F276-43B8-4CD0-8AED-4B1AFC88CDC7}">
      <dgm:prSet phldrT="[Text]"/>
      <dgm:spPr/>
      <dgm:t>
        <a:bodyPr/>
        <a:lstStyle/>
        <a:p>
          <a:r>
            <a:rPr lang="en-US" dirty="0" smtClean="0"/>
            <a:t>Obedience on flight decks</a:t>
          </a:r>
          <a:endParaRPr lang="en-US" dirty="0"/>
        </a:p>
      </dgm:t>
    </dgm:pt>
    <dgm:pt modelId="{64DF099C-AC05-46E4-9CB9-8E55389EB785}" type="parTrans" cxnId="{CAAACC8F-D4EB-4110-9031-5F5761D51E03}">
      <dgm:prSet/>
      <dgm:spPr/>
      <dgm:t>
        <a:bodyPr/>
        <a:lstStyle/>
        <a:p>
          <a:endParaRPr lang="en-US"/>
        </a:p>
      </dgm:t>
    </dgm:pt>
    <dgm:pt modelId="{E1B6ECBC-8DE7-4167-84CC-06E6ABD7AF6E}" type="sibTrans" cxnId="{CAAACC8F-D4EB-4110-9031-5F5761D51E03}">
      <dgm:prSet/>
      <dgm:spPr/>
      <dgm:t>
        <a:bodyPr/>
        <a:lstStyle/>
        <a:p>
          <a:endParaRPr lang="en-US"/>
        </a:p>
      </dgm:t>
    </dgm:pt>
    <dgm:pt modelId="{D48016EE-A91C-4D3C-AD89-3AB19EF9B15B}" type="pres">
      <dgm:prSet presAssocID="{933C4B61-0E9E-4768-A3B7-ABCEB8342469}" presName="linear" presStyleCnt="0">
        <dgm:presLayoutVars>
          <dgm:dir/>
          <dgm:resizeHandles val="exact"/>
        </dgm:presLayoutVars>
      </dgm:prSet>
      <dgm:spPr/>
      <dgm:t>
        <a:bodyPr/>
        <a:lstStyle/>
        <a:p>
          <a:endParaRPr lang="en-US"/>
        </a:p>
      </dgm:t>
    </dgm:pt>
    <dgm:pt modelId="{6BE7BBF3-BEE1-4544-934D-C266332416FC}" type="pres">
      <dgm:prSet presAssocID="{7389686D-19B3-406B-9AE5-96135F5ADC8B}" presName="comp" presStyleCnt="0"/>
      <dgm:spPr/>
    </dgm:pt>
    <dgm:pt modelId="{C5CCF5A5-9E0E-45E3-9AA4-FC1C6140A88F}" type="pres">
      <dgm:prSet presAssocID="{7389686D-19B3-406B-9AE5-96135F5ADC8B}" presName="box" presStyleLbl="node1" presStyleIdx="0" presStyleCnt="3" custLinFactNeighborX="4651" custLinFactNeighborY="-16552"/>
      <dgm:spPr/>
      <dgm:t>
        <a:bodyPr/>
        <a:lstStyle/>
        <a:p>
          <a:endParaRPr lang="en-US"/>
        </a:p>
      </dgm:t>
    </dgm:pt>
    <dgm:pt modelId="{F275D1A1-A224-447E-833F-1F82FFA417C2}" type="pres">
      <dgm:prSet presAssocID="{7389686D-19B3-406B-9AE5-96135F5ADC8B}" presName="img" presStyleLbl="fgImgPlace1" presStyleIdx="0" presStyleCnt="3" custLinFactNeighborX="-4167" custLinFactNeighborY="2500"/>
      <dgm:spPr>
        <a:blipFill rotWithShape="0">
          <a:blip xmlns:r="http://schemas.openxmlformats.org/officeDocument/2006/relationships" r:embed="rId1"/>
          <a:stretch>
            <a:fillRect/>
          </a:stretch>
        </a:blipFill>
      </dgm:spPr>
    </dgm:pt>
    <dgm:pt modelId="{95CC7740-3D9C-478F-9712-E563E8298CE7}" type="pres">
      <dgm:prSet presAssocID="{7389686D-19B3-406B-9AE5-96135F5ADC8B}" presName="text" presStyleLbl="node1" presStyleIdx="0" presStyleCnt="3">
        <dgm:presLayoutVars>
          <dgm:bulletEnabled val="1"/>
        </dgm:presLayoutVars>
      </dgm:prSet>
      <dgm:spPr/>
      <dgm:t>
        <a:bodyPr/>
        <a:lstStyle/>
        <a:p>
          <a:endParaRPr lang="en-US"/>
        </a:p>
      </dgm:t>
    </dgm:pt>
    <dgm:pt modelId="{E1886460-167F-49F8-8C75-5951F719C60C}" type="pres">
      <dgm:prSet presAssocID="{F7EC968B-F2AB-4B59-8C52-6E71E8410324}" presName="spacer" presStyleCnt="0"/>
      <dgm:spPr/>
    </dgm:pt>
    <dgm:pt modelId="{EE38E22D-CFE4-49BE-ADAC-8582D2489FD8}" type="pres">
      <dgm:prSet presAssocID="{02B0E002-84EC-445A-A0DC-BDC568D6CE7A}" presName="comp" presStyleCnt="0"/>
      <dgm:spPr/>
    </dgm:pt>
    <dgm:pt modelId="{58AC4027-EF35-43CE-88D9-6826EBA74296}" type="pres">
      <dgm:prSet presAssocID="{02B0E002-84EC-445A-A0DC-BDC568D6CE7A}" presName="box" presStyleLbl="node1" presStyleIdx="1" presStyleCnt="3"/>
      <dgm:spPr/>
      <dgm:t>
        <a:bodyPr/>
        <a:lstStyle/>
        <a:p>
          <a:endParaRPr lang="en-US"/>
        </a:p>
      </dgm:t>
    </dgm:pt>
    <dgm:pt modelId="{ABAFBEBA-7A1D-43C2-8892-AE37C0677EB8}" type="pres">
      <dgm:prSet presAssocID="{02B0E002-84EC-445A-A0DC-BDC568D6CE7A}" presName="img" presStyleLbl="fgImgPlace1" presStyleIdx="1" presStyleCnt="3"/>
      <dgm:spPr>
        <a:blipFill rotWithShape="0">
          <a:blip xmlns:r="http://schemas.openxmlformats.org/officeDocument/2006/relationships" r:embed="rId2"/>
          <a:stretch>
            <a:fillRect/>
          </a:stretch>
        </a:blipFill>
      </dgm:spPr>
    </dgm:pt>
    <dgm:pt modelId="{EB2519D7-BA2A-46EC-8BDC-48022F0B1E21}" type="pres">
      <dgm:prSet presAssocID="{02B0E002-84EC-445A-A0DC-BDC568D6CE7A}" presName="text" presStyleLbl="node1" presStyleIdx="1" presStyleCnt="3">
        <dgm:presLayoutVars>
          <dgm:bulletEnabled val="1"/>
        </dgm:presLayoutVars>
      </dgm:prSet>
      <dgm:spPr/>
      <dgm:t>
        <a:bodyPr/>
        <a:lstStyle/>
        <a:p>
          <a:endParaRPr lang="en-US"/>
        </a:p>
      </dgm:t>
    </dgm:pt>
    <dgm:pt modelId="{5B56F11F-0788-478F-B3C0-79D78A4D83BE}" type="pres">
      <dgm:prSet presAssocID="{851773E1-591E-423C-B47F-D65C9B704BE4}" presName="spacer" presStyleCnt="0"/>
      <dgm:spPr/>
    </dgm:pt>
    <dgm:pt modelId="{ADA54283-E4F7-4EAC-9C43-C3EA1F8C6759}" type="pres">
      <dgm:prSet presAssocID="{822AAAB2-AB87-4BEF-9ED3-93D36E2FB472}" presName="comp" presStyleCnt="0"/>
      <dgm:spPr/>
    </dgm:pt>
    <dgm:pt modelId="{57816304-26AE-4990-8A75-221BC5233CE0}" type="pres">
      <dgm:prSet presAssocID="{822AAAB2-AB87-4BEF-9ED3-93D36E2FB472}" presName="box" presStyleLbl="node1" presStyleIdx="2" presStyleCnt="3"/>
      <dgm:spPr/>
      <dgm:t>
        <a:bodyPr/>
        <a:lstStyle/>
        <a:p>
          <a:endParaRPr lang="en-US"/>
        </a:p>
      </dgm:t>
    </dgm:pt>
    <dgm:pt modelId="{79FB15CC-E871-4F09-BC2C-7CDEB8AB90B6}" type="pres">
      <dgm:prSet presAssocID="{822AAAB2-AB87-4BEF-9ED3-93D36E2FB472}" presName="img" presStyleLbl="fgImgPlace1" presStyleIdx="2" presStyleCnt="3"/>
      <dgm:spPr>
        <a:blipFill rotWithShape="0">
          <a:blip xmlns:r="http://schemas.openxmlformats.org/officeDocument/2006/relationships" r:embed="rId3"/>
          <a:stretch>
            <a:fillRect/>
          </a:stretch>
        </a:blipFill>
      </dgm:spPr>
    </dgm:pt>
    <dgm:pt modelId="{52FE2AD1-E035-4245-8EBB-62316AF63656}" type="pres">
      <dgm:prSet presAssocID="{822AAAB2-AB87-4BEF-9ED3-93D36E2FB472}" presName="text" presStyleLbl="node1" presStyleIdx="2" presStyleCnt="3">
        <dgm:presLayoutVars>
          <dgm:bulletEnabled val="1"/>
        </dgm:presLayoutVars>
      </dgm:prSet>
      <dgm:spPr/>
      <dgm:t>
        <a:bodyPr/>
        <a:lstStyle/>
        <a:p>
          <a:endParaRPr lang="en-US"/>
        </a:p>
      </dgm:t>
    </dgm:pt>
  </dgm:ptLst>
  <dgm:cxnLst>
    <dgm:cxn modelId="{B5842D97-3B72-47D7-A288-E2D4859CD804}" srcId="{933C4B61-0E9E-4768-A3B7-ABCEB8342469}" destId="{822AAAB2-AB87-4BEF-9ED3-93D36E2FB472}" srcOrd="2" destOrd="0" parTransId="{CA0DDE0D-CD44-4433-A6DC-CC030C396C1D}" sibTransId="{1E200F82-EEEC-439C-8687-5A74DDE493EC}"/>
    <dgm:cxn modelId="{E295C4BC-496C-4DE1-A751-281AF5C99D98}" type="presOf" srcId="{07A8F276-43B8-4CD0-8AED-4B1AFC88CDC7}" destId="{52FE2AD1-E035-4245-8EBB-62316AF63656}" srcOrd="1" destOrd="2" presId="urn:microsoft.com/office/officeart/2005/8/layout/vList4#1"/>
    <dgm:cxn modelId="{CAAACC8F-D4EB-4110-9031-5F5761D51E03}" srcId="{822AAAB2-AB87-4BEF-9ED3-93D36E2FB472}" destId="{07A8F276-43B8-4CD0-8AED-4B1AFC88CDC7}" srcOrd="1" destOrd="0" parTransId="{64DF099C-AC05-46E4-9CB9-8E55389EB785}" sibTransId="{E1B6ECBC-8DE7-4167-84CC-06E6ABD7AF6E}"/>
    <dgm:cxn modelId="{9F9AF723-B9EE-4B4E-A948-58047B4255B3}" type="presOf" srcId="{02B0E002-84EC-445A-A0DC-BDC568D6CE7A}" destId="{EB2519D7-BA2A-46EC-8BDC-48022F0B1E21}" srcOrd="1" destOrd="0" presId="urn:microsoft.com/office/officeart/2005/8/layout/vList4#1"/>
    <dgm:cxn modelId="{587F768B-8581-4B93-B586-66428671CB80}" type="presOf" srcId="{822AAAB2-AB87-4BEF-9ED3-93D36E2FB472}" destId="{52FE2AD1-E035-4245-8EBB-62316AF63656}" srcOrd="1" destOrd="0" presId="urn:microsoft.com/office/officeart/2005/8/layout/vList4#1"/>
    <dgm:cxn modelId="{E85AEC02-5598-4AAA-A72B-65334FFF1E12}" type="presOf" srcId="{7389686D-19B3-406B-9AE5-96135F5ADC8B}" destId="{C5CCF5A5-9E0E-45E3-9AA4-FC1C6140A88F}" srcOrd="0" destOrd="0" presId="urn:microsoft.com/office/officeart/2005/8/layout/vList4#1"/>
    <dgm:cxn modelId="{23A4CC06-D79D-4484-B0A0-F9244E939394}" type="presOf" srcId="{933C4B61-0E9E-4768-A3B7-ABCEB8342469}" destId="{D48016EE-A91C-4D3C-AD89-3AB19EF9B15B}" srcOrd="0" destOrd="0" presId="urn:microsoft.com/office/officeart/2005/8/layout/vList4#1"/>
    <dgm:cxn modelId="{724BB256-21ED-4887-89E7-BF6FA20BEEDE}" type="presOf" srcId="{6D813621-16B9-4825-ACA3-83ADB32E94B2}" destId="{57816304-26AE-4990-8A75-221BC5233CE0}" srcOrd="0" destOrd="1" presId="urn:microsoft.com/office/officeart/2005/8/layout/vList4#1"/>
    <dgm:cxn modelId="{EC3BE112-7A37-49BC-81F0-D6DF6D0C6415}" type="presOf" srcId="{02B0E002-84EC-445A-A0DC-BDC568D6CE7A}" destId="{58AC4027-EF35-43CE-88D9-6826EBA74296}" srcOrd="0" destOrd="0" presId="urn:microsoft.com/office/officeart/2005/8/layout/vList4#1"/>
    <dgm:cxn modelId="{5C834824-818F-4F6E-A71E-9F89950A42A7}" srcId="{933C4B61-0E9E-4768-A3B7-ABCEB8342469}" destId="{7389686D-19B3-406B-9AE5-96135F5ADC8B}" srcOrd="0" destOrd="0" parTransId="{D93E79D5-9678-45B7-B395-EE5456883350}" sibTransId="{F7EC968B-F2AB-4B59-8C52-6E71E8410324}"/>
    <dgm:cxn modelId="{374B9249-F434-437D-B761-016CE3B40CDA}" srcId="{822AAAB2-AB87-4BEF-9ED3-93D36E2FB472}" destId="{6D813621-16B9-4825-ACA3-83ADB32E94B2}" srcOrd="0" destOrd="0" parTransId="{BCB7C40E-806D-47B3-B9BF-DD56468368C6}" sibTransId="{6E9C0A7E-B88F-420C-A28D-558423862D20}"/>
    <dgm:cxn modelId="{788BCD72-C8FE-4A56-B44C-07B2FD323FD6}" srcId="{933C4B61-0E9E-4768-A3B7-ABCEB8342469}" destId="{02B0E002-84EC-445A-A0DC-BDC568D6CE7A}" srcOrd="1" destOrd="0" parTransId="{11A5B06C-ECA7-4471-9584-83B8920D352F}" sibTransId="{851773E1-591E-423C-B47F-D65C9B704BE4}"/>
    <dgm:cxn modelId="{2D2BEE07-40A5-4A46-BDF5-5B6DA3B59AF4}" type="presOf" srcId="{07A8F276-43B8-4CD0-8AED-4B1AFC88CDC7}" destId="{57816304-26AE-4990-8A75-221BC5233CE0}" srcOrd="0" destOrd="2" presId="urn:microsoft.com/office/officeart/2005/8/layout/vList4#1"/>
    <dgm:cxn modelId="{B3B15774-A6FB-4C6D-A3B8-637F00562B55}" type="presOf" srcId="{7389686D-19B3-406B-9AE5-96135F5ADC8B}" destId="{95CC7740-3D9C-478F-9712-E563E8298CE7}" srcOrd="1" destOrd="0" presId="urn:microsoft.com/office/officeart/2005/8/layout/vList4#1"/>
    <dgm:cxn modelId="{7ECFE927-6A14-444F-A6FC-68BC91F75972}" type="presOf" srcId="{822AAAB2-AB87-4BEF-9ED3-93D36E2FB472}" destId="{57816304-26AE-4990-8A75-221BC5233CE0}" srcOrd="0" destOrd="0" presId="urn:microsoft.com/office/officeart/2005/8/layout/vList4#1"/>
    <dgm:cxn modelId="{314DD11C-8A2C-4AA6-BC2A-EFBFE039944C}" type="presOf" srcId="{6D813621-16B9-4825-ACA3-83ADB32E94B2}" destId="{52FE2AD1-E035-4245-8EBB-62316AF63656}" srcOrd="1" destOrd="1" presId="urn:microsoft.com/office/officeart/2005/8/layout/vList4#1"/>
    <dgm:cxn modelId="{3933CA48-4767-4AD6-BEBE-AB80DD3D8C0F}" type="presParOf" srcId="{D48016EE-A91C-4D3C-AD89-3AB19EF9B15B}" destId="{6BE7BBF3-BEE1-4544-934D-C266332416FC}" srcOrd="0" destOrd="0" presId="urn:microsoft.com/office/officeart/2005/8/layout/vList4#1"/>
    <dgm:cxn modelId="{C0684DAE-98A3-4637-B78F-EA89503F4D33}" type="presParOf" srcId="{6BE7BBF3-BEE1-4544-934D-C266332416FC}" destId="{C5CCF5A5-9E0E-45E3-9AA4-FC1C6140A88F}" srcOrd="0" destOrd="0" presId="urn:microsoft.com/office/officeart/2005/8/layout/vList4#1"/>
    <dgm:cxn modelId="{0DE46AF7-8DE0-4778-9665-54551FDA13CB}" type="presParOf" srcId="{6BE7BBF3-BEE1-4544-934D-C266332416FC}" destId="{F275D1A1-A224-447E-833F-1F82FFA417C2}" srcOrd="1" destOrd="0" presId="urn:microsoft.com/office/officeart/2005/8/layout/vList4#1"/>
    <dgm:cxn modelId="{8C746F84-AE57-40CB-9840-E4E172397E22}" type="presParOf" srcId="{6BE7BBF3-BEE1-4544-934D-C266332416FC}" destId="{95CC7740-3D9C-478F-9712-E563E8298CE7}" srcOrd="2" destOrd="0" presId="urn:microsoft.com/office/officeart/2005/8/layout/vList4#1"/>
    <dgm:cxn modelId="{017EABD8-277F-472F-9B4C-CB1B57BE42E3}" type="presParOf" srcId="{D48016EE-A91C-4D3C-AD89-3AB19EF9B15B}" destId="{E1886460-167F-49F8-8C75-5951F719C60C}" srcOrd="1" destOrd="0" presId="urn:microsoft.com/office/officeart/2005/8/layout/vList4#1"/>
    <dgm:cxn modelId="{FD3F5A54-42C7-4A58-9F52-053EE9FEC62A}" type="presParOf" srcId="{D48016EE-A91C-4D3C-AD89-3AB19EF9B15B}" destId="{EE38E22D-CFE4-49BE-ADAC-8582D2489FD8}" srcOrd="2" destOrd="0" presId="urn:microsoft.com/office/officeart/2005/8/layout/vList4#1"/>
    <dgm:cxn modelId="{B3C3C9B3-7AFC-44B3-A24C-F6C714B4B497}" type="presParOf" srcId="{EE38E22D-CFE4-49BE-ADAC-8582D2489FD8}" destId="{58AC4027-EF35-43CE-88D9-6826EBA74296}" srcOrd="0" destOrd="0" presId="urn:microsoft.com/office/officeart/2005/8/layout/vList4#1"/>
    <dgm:cxn modelId="{DEADA814-2AAF-46B7-BEB7-2A8DABB3BF8C}" type="presParOf" srcId="{EE38E22D-CFE4-49BE-ADAC-8582D2489FD8}" destId="{ABAFBEBA-7A1D-43C2-8892-AE37C0677EB8}" srcOrd="1" destOrd="0" presId="urn:microsoft.com/office/officeart/2005/8/layout/vList4#1"/>
    <dgm:cxn modelId="{BE86A672-FD9F-4908-854F-9D5703950803}" type="presParOf" srcId="{EE38E22D-CFE4-49BE-ADAC-8582D2489FD8}" destId="{EB2519D7-BA2A-46EC-8BDC-48022F0B1E21}" srcOrd="2" destOrd="0" presId="urn:microsoft.com/office/officeart/2005/8/layout/vList4#1"/>
    <dgm:cxn modelId="{8E7F89C1-47F0-4B89-9F68-D37BECA508F6}" type="presParOf" srcId="{D48016EE-A91C-4D3C-AD89-3AB19EF9B15B}" destId="{5B56F11F-0788-478F-B3C0-79D78A4D83BE}" srcOrd="3" destOrd="0" presId="urn:microsoft.com/office/officeart/2005/8/layout/vList4#1"/>
    <dgm:cxn modelId="{2D07504B-2564-4569-8567-915E63C99624}" type="presParOf" srcId="{D48016EE-A91C-4D3C-AD89-3AB19EF9B15B}" destId="{ADA54283-E4F7-4EAC-9C43-C3EA1F8C6759}" srcOrd="4" destOrd="0" presId="urn:microsoft.com/office/officeart/2005/8/layout/vList4#1"/>
    <dgm:cxn modelId="{D4BD8959-705A-4DD9-ADD4-9F774799FD3F}" type="presParOf" srcId="{ADA54283-E4F7-4EAC-9C43-C3EA1F8C6759}" destId="{57816304-26AE-4990-8A75-221BC5233CE0}" srcOrd="0" destOrd="0" presId="urn:microsoft.com/office/officeart/2005/8/layout/vList4#1"/>
    <dgm:cxn modelId="{811631AF-6314-478E-9882-E1510F6F24AA}" type="presParOf" srcId="{ADA54283-E4F7-4EAC-9C43-C3EA1F8C6759}" destId="{79FB15CC-E871-4F09-BC2C-7CDEB8AB90B6}" srcOrd="1" destOrd="0" presId="urn:microsoft.com/office/officeart/2005/8/layout/vList4#1"/>
    <dgm:cxn modelId="{FD4EE5BE-0164-4A90-BE50-ED8652938F0C}" type="presParOf" srcId="{ADA54283-E4F7-4EAC-9C43-C3EA1F8C6759}" destId="{52FE2AD1-E035-4245-8EBB-62316AF63656}"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a:solidFill>
          <a:schemeClr val="accent3">
            <a:lumMod val="40000"/>
            <a:lumOff val="60000"/>
          </a:schemeClr>
        </a:solidFill>
      </dgm:spPr>
      <dgm:t>
        <a:bodyPr/>
        <a:lstStyle/>
        <a:p>
          <a:r>
            <a:rPr lang="en-US" b="1" dirty="0" smtClean="0">
              <a:solidFill>
                <a:schemeClr val="accent2">
                  <a:lumMod val="20000"/>
                  <a:lumOff val="80000"/>
                </a:schemeClr>
              </a:solidFill>
            </a:rPr>
            <a:t>Obedience to Authority</a:t>
          </a:r>
          <a:endParaRPr lang="en-US" b="1" dirty="0">
            <a:solidFill>
              <a:schemeClr val="accent2">
                <a:lumMod val="20000"/>
                <a:lumOff val="80000"/>
              </a:schemeClr>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37A87E0E-21FE-4CF1-987B-5D330F2A0809}">
      <dgm:prSet phldrT="[Text]"/>
      <dgm:spPr>
        <a:solidFill>
          <a:schemeClr val="accent2">
            <a:lumMod val="60000"/>
            <a:lumOff val="40000"/>
          </a:schemeClr>
        </a:solidFill>
      </dgm:spPr>
      <dgm:t>
        <a:bodyPr/>
        <a:lstStyle/>
        <a:p>
          <a:r>
            <a:rPr lang="en-US" b="1" dirty="0" smtClean="0">
              <a:solidFill>
                <a:schemeClr val="tx1"/>
              </a:solidFill>
            </a:rPr>
            <a:t>Power</a:t>
          </a:r>
        </a:p>
        <a:p>
          <a:r>
            <a:rPr lang="en-US" b="1" dirty="0" smtClean="0">
              <a:solidFill>
                <a:schemeClr val="tx1"/>
              </a:solidFill>
            </a:rPr>
            <a:t>Processes</a:t>
          </a:r>
          <a:endParaRPr lang="en-US" b="1" dirty="0">
            <a:solidFill>
              <a:schemeClr val="tx1"/>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32DDCBA2-9DF4-4846-87AB-CF696476E6AE}">
      <dgm:prSet phldrT="[Text]"/>
      <dgm:spPr/>
      <dgm:t>
        <a:bodyPr/>
        <a:lstStyle/>
        <a:p>
          <a:r>
            <a:rPr lang="en-US" dirty="0" smtClean="0"/>
            <a:t>Bases of Power</a:t>
          </a:r>
          <a:endParaRPr lang="en-US" dirty="0"/>
        </a:p>
      </dgm:t>
    </dgm:pt>
    <dgm:pt modelId="{422BC906-D573-45BD-AB79-8A548B2C6B0A}" type="parTrans" cxnId="{4A297203-DB06-4334-8AA5-8A336797D91F}">
      <dgm:prSet/>
      <dgm:spPr>
        <a:ln w="22225">
          <a:solidFill>
            <a:schemeClr val="tx1"/>
          </a:solidFill>
        </a:ln>
      </dgm:spPr>
      <dgm:t>
        <a:bodyPr/>
        <a:lstStyle/>
        <a:p>
          <a:endParaRPr lang="en-US"/>
        </a:p>
      </dgm:t>
    </dgm:pt>
    <dgm:pt modelId="{135312FF-802A-4330-A6AE-929C460E0CA3}" type="sibTrans" cxnId="{4A297203-DB06-4334-8AA5-8A336797D91F}">
      <dgm:prSet/>
      <dgm:spPr/>
      <dgm:t>
        <a:bodyPr/>
        <a:lstStyle/>
        <a:p>
          <a:endParaRPr lang="en-US"/>
        </a:p>
      </dgm:t>
    </dgm:pt>
    <dgm:pt modelId="{2FF1D19E-4826-4E0C-BFF9-5464408A6690}">
      <dgm:prSet phldrT="[Text]"/>
      <dgm:spPr/>
      <dgm:t>
        <a:bodyPr/>
        <a:lstStyle/>
        <a:p>
          <a:r>
            <a:rPr lang="en-US" dirty="0" smtClean="0"/>
            <a:t>Power Tactics</a:t>
          </a:r>
          <a:endParaRPr lang="en-US" dirty="0"/>
        </a:p>
      </dgm:t>
    </dgm:pt>
    <dgm:pt modelId="{9BCB2AAE-3305-4FEC-82D7-B21EACCEA684}" type="parTrans" cxnId="{C16A42FA-30A7-40D7-AFDA-0DBF635FB2C7}">
      <dgm:prSet/>
      <dgm:spPr>
        <a:ln w="22225">
          <a:solidFill>
            <a:schemeClr val="tx1"/>
          </a:solidFill>
        </a:ln>
      </dgm:spPr>
      <dgm:t>
        <a:bodyPr/>
        <a:lstStyle/>
        <a:p>
          <a:endParaRPr lang="en-US"/>
        </a:p>
      </dgm:t>
    </dgm:pt>
    <dgm:pt modelId="{4D824665-928F-483E-B239-FBE12EB45907}" type="sibTrans" cxnId="{C16A42FA-30A7-40D7-AFDA-0DBF635FB2C7}">
      <dgm:prSet/>
      <dgm:spPr/>
      <dgm:t>
        <a:bodyPr/>
        <a:lstStyle/>
        <a:p>
          <a:endParaRPr lang="en-US"/>
        </a:p>
      </dgm:t>
    </dgm:pt>
    <dgm:pt modelId="{CA874D3B-E0FF-48BF-8D64-F1684060832B}">
      <dgm:prSet phldrT="[Text]"/>
      <dgm:spPr>
        <a:solidFill>
          <a:schemeClr val="accent3">
            <a:lumMod val="40000"/>
            <a:lumOff val="60000"/>
          </a:schemeClr>
        </a:solidFill>
      </dgm:spPr>
      <dgm:t>
        <a:bodyPr/>
        <a:lstStyle/>
        <a:p>
          <a:r>
            <a:rPr lang="en-US" b="1" dirty="0" smtClean="0">
              <a:solidFill>
                <a:schemeClr val="accent2">
                  <a:lumMod val="20000"/>
                  <a:lumOff val="80000"/>
                </a:schemeClr>
              </a:solidFill>
            </a:rPr>
            <a:t>Metamorphic Effects</a:t>
          </a:r>
          <a:endParaRPr lang="en-US" b="1" dirty="0">
            <a:solidFill>
              <a:schemeClr val="accent2">
                <a:lumMod val="20000"/>
                <a:lumOff val="80000"/>
              </a:schemeClr>
            </a:solidFill>
          </a:endParaRPr>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7214CB3D-276E-475C-89EA-DD861A71AC6A}">
      <dgm:prSet phldrT="[Text]"/>
      <dgm:spPr/>
      <dgm:t>
        <a:bodyPr/>
        <a:lstStyle/>
        <a:p>
          <a:r>
            <a:rPr lang="en-US" dirty="0" smtClean="0"/>
            <a:t>Power in Groups</a:t>
          </a:r>
          <a:endParaRPr lang="en-US" dirty="0"/>
        </a:p>
      </dgm:t>
    </dgm:pt>
    <dgm:pt modelId="{580992F8-A331-48E3-969D-A887676C8F61}" type="parTrans" cxnId="{8C16531F-9B3A-4027-87D3-F0E48F1F9989}">
      <dgm:prSet/>
      <dgm:spPr>
        <a:ln w="22225">
          <a:solidFill>
            <a:schemeClr val="tx1"/>
          </a:solidFill>
        </a:ln>
      </dgm:spPr>
      <dgm:t>
        <a:bodyPr/>
        <a:lstStyle/>
        <a:p>
          <a:endParaRPr lang="en-US"/>
        </a:p>
      </dgm:t>
    </dgm:pt>
    <dgm:pt modelId="{6B8F8D08-80A1-4D65-88A5-9FABB6355277}" type="sibTrans" cxnId="{8C16531F-9B3A-4027-87D3-F0E48F1F9989}">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3"/>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pt>
    <dgm:pt modelId="{324C42EF-433C-474C-96B5-7E4AAD7F9D8C}" type="pres">
      <dgm:prSet presAssocID="{422BC906-D573-45BD-AB79-8A548B2C6B0A}" presName="Name13" presStyleLbl="parChTrans1D2" presStyleIdx="0" presStyleCnt="3"/>
      <dgm:spPr/>
      <dgm:t>
        <a:bodyPr/>
        <a:lstStyle/>
        <a:p>
          <a:endParaRPr lang="en-US"/>
        </a:p>
      </dgm:t>
    </dgm:pt>
    <dgm:pt modelId="{17055B36-007C-437B-962D-2134BCD69F17}" type="pres">
      <dgm:prSet presAssocID="{32DDCBA2-9DF4-4846-87AB-CF696476E6AE}" presName="childText" presStyleLbl="bgAcc1" presStyleIdx="0" presStyleCnt="3">
        <dgm:presLayoutVars>
          <dgm:bulletEnabled val="1"/>
        </dgm:presLayoutVars>
      </dgm:prSet>
      <dgm:spPr/>
      <dgm:t>
        <a:bodyPr/>
        <a:lstStyle/>
        <a:p>
          <a:endParaRPr lang="en-US"/>
        </a:p>
      </dgm:t>
    </dgm:pt>
    <dgm:pt modelId="{A4B08336-ADBD-4932-A51A-6704B4E4BE03}" type="pres">
      <dgm:prSet presAssocID="{9BCB2AAE-3305-4FEC-82D7-B21EACCEA684}" presName="Name13" presStyleLbl="parChTrans1D2" presStyleIdx="1" presStyleCnt="3"/>
      <dgm:spPr/>
      <dgm:t>
        <a:bodyPr/>
        <a:lstStyle/>
        <a:p>
          <a:endParaRPr lang="en-US"/>
        </a:p>
      </dgm:t>
    </dgm:pt>
    <dgm:pt modelId="{A1ECDAFF-0664-4E26-B3A6-54EADB1E2B4F}" type="pres">
      <dgm:prSet presAssocID="{2FF1D19E-4826-4E0C-BFF9-5464408A6690}" presName="childText" presStyleLbl="bgAcc1" presStyleIdx="1" presStyleCnt="3">
        <dgm:presLayoutVars>
          <dgm:bulletEnabled val="1"/>
        </dgm:presLayoutVars>
      </dgm:prSet>
      <dgm:spPr/>
      <dgm:t>
        <a:bodyPr/>
        <a:lstStyle/>
        <a:p>
          <a:endParaRPr lang="en-US"/>
        </a:p>
      </dgm:t>
    </dgm:pt>
    <dgm:pt modelId="{DB922590-0FAA-4F77-98D6-8074E4199304}" type="pres">
      <dgm:prSet presAssocID="{580992F8-A331-48E3-969D-A887676C8F61}" presName="Name13" presStyleLbl="parChTrans1D2" presStyleIdx="2" presStyleCnt="3"/>
      <dgm:spPr/>
      <dgm:t>
        <a:bodyPr/>
        <a:lstStyle/>
        <a:p>
          <a:endParaRPr lang="en-US"/>
        </a:p>
      </dgm:t>
    </dgm:pt>
    <dgm:pt modelId="{E077B8C7-6336-47B6-9434-E2DB2D487C9A}" type="pres">
      <dgm:prSet presAssocID="{7214CB3D-276E-475C-89EA-DD861A71AC6A}" presName="childText" presStyleLbl="bgAcc1" presStyleIdx="2" presStyleCnt="3">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pt>
    <dgm:pt modelId="{2457AC7E-4FC1-44C8-BFEB-147A488D7063}" type="pres">
      <dgm:prSet presAssocID="{CA874D3B-E0FF-48BF-8D64-F1684060832B}" presName="rootComposite" presStyleCnt="0"/>
      <dgm:spPr/>
    </dgm:pt>
    <dgm:pt modelId="{5B90EABF-21F1-4B0D-816A-82D42DF6D9C1}" type="pres">
      <dgm:prSet presAssocID="{CA874D3B-E0FF-48BF-8D64-F1684060832B}" presName="rootText" presStyleLbl="node1" presStyleIdx="2" presStyleCnt="3" custScaleX="147480"/>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pt>
  </dgm:ptLst>
  <dgm:cxnLst>
    <dgm:cxn modelId="{B12E9269-0D62-4823-B59F-5F8594D16DF5}" srcId="{0CD09BA3-1C77-4892-B86F-D7F46CA5FA3F}" destId="{37A87E0E-21FE-4CF1-987B-5D330F2A0809}" srcOrd="1" destOrd="0" parTransId="{940A8225-3570-42BF-90C9-34308E9101B8}" sibTransId="{5B7FBA51-EA1E-4017-A45D-178B5AF3678F}"/>
    <dgm:cxn modelId="{3E95FA0F-733D-4AED-9BC5-0EBBFB194418}" type="presOf" srcId="{32DDCBA2-9DF4-4846-87AB-CF696476E6AE}" destId="{17055B36-007C-437B-962D-2134BCD69F17}" srcOrd="0" destOrd="0" presId="urn:microsoft.com/office/officeart/2005/8/layout/hierarchy3"/>
    <dgm:cxn modelId="{B3107B45-28F6-4F5B-8E7A-69FE8920CA8E}" type="presOf" srcId="{2332E22F-E15E-4CF9-B9AF-CA4E0EB8EA0B}" destId="{F38815C2-6B35-4AC2-B9F9-D3BE55C307B1}" srcOrd="0" destOrd="0" presId="urn:microsoft.com/office/officeart/2005/8/layout/hierarchy3"/>
    <dgm:cxn modelId="{9EBEC6DA-F5E9-4976-876D-E6505FE28DC9}" type="presOf" srcId="{CA874D3B-E0FF-48BF-8D64-F1684060832B}" destId="{947E766D-90D0-45F7-9FB5-BC5A6FCDFF3B}" srcOrd="1" destOrd="0" presId="urn:microsoft.com/office/officeart/2005/8/layout/hierarchy3"/>
    <dgm:cxn modelId="{91C948A3-4683-4B28-A3DC-27EB4A5B6C2C}" type="presOf" srcId="{422BC906-D573-45BD-AB79-8A548B2C6B0A}" destId="{324C42EF-433C-474C-96B5-7E4AAD7F9D8C}" srcOrd="0" destOrd="0" presId="urn:microsoft.com/office/officeart/2005/8/layout/hierarchy3"/>
    <dgm:cxn modelId="{55D6D508-5967-4CBD-8340-FC083CF16C77}" srcId="{0CD09BA3-1C77-4892-B86F-D7F46CA5FA3F}" destId="{CA874D3B-E0FF-48BF-8D64-F1684060832B}" srcOrd="2" destOrd="0" parTransId="{9AA42DC1-48DB-4242-819D-9BC80237D218}" sibTransId="{9F5EAA5E-CDEE-4617-ADA2-B858ED2EB38D}"/>
    <dgm:cxn modelId="{80E3F619-FD5B-401B-B8EE-5ACBC54AD9EE}" type="presOf" srcId="{580992F8-A331-48E3-969D-A887676C8F61}" destId="{DB922590-0FAA-4F77-98D6-8074E4199304}" srcOrd="0"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1DF5D255-0B8B-4CA5-B7B2-77FACD586516}" type="presOf" srcId="{37A87E0E-21FE-4CF1-987B-5D330F2A0809}" destId="{C124BC89-EFEF-4F30-9EB3-CB38986C4ACF}" srcOrd="0" destOrd="0" presId="urn:microsoft.com/office/officeart/2005/8/layout/hierarchy3"/>
    <dgm:cxn modelId="{33475595-6B72-4B42-99E8-9C74ADF7796A}" type="presOf" srcId="{7214CB3D-276E-475C-89EA-DD861A71AC6A}" destId="{E077B8C7-6336-47B6-9434-E2DB2D487C9A}" srcOrd="0" destOrd="0" presId="urn:microsoft.com/office/officeart/2005/8/layout/hierarchy3"/>
    <dgm:cxn modelId="{999B0CB7-A07D-4F5D-B9D7-B38BEBB8374F}" type="presOf" srcId="{CA874D3B-E0FF-48BF-8D64-F1684060832B}" destId="{5B90EABF-21F1-4B0D-816A-82D42DF6D9C1}" srcOrd="0" destOrd="0" presId="urn:microsoft.com/office/officeart/2005/8/layout/hierarchy3"/>
    <dgm:cxn modelId="{5282302D-0771-468E-A386-F53A188B7A0A}" type="presOf" srcId="{9BCB2AAE-3305-4FEC-82D7-B21EACCEA684}" destId="{A4B08336-ADBD-4932-A51A-6704B4E4BE03}" srcOrd="0" destOrd="0" presId="urn:microsoft.com/office/officeart/2005/8/layout/hierarchy3"/>
    <dgm:cxn modelId="{C16A42FA-30A7-40D7-AFDA-0DBF635FB2C7}" srcId="{37A87E0E-21FE-4CF1-987B-5D330F2A0809}" destId="{2FF1D19E-4826-4E0C-BFF9-5464408A6690}" srcOrd="1" destOrd="0" parTransId="{9BCB2AAE-3305-4FEC-82D7-B21EACCEA684}" sibTransId="{4D824665-928F-483E-B239-FBE12EB45907}"/>
    <dgm:cxn modelId="{FAB56809-9CA1-42EC-9445-0AE810DAF89A}" type="presOf" srcId="{0CD09BA3-1C77-4892-B86F-D7F46CA5FA3F}" destId="{4B0F83A2-7508-4FB0-82A5-A2F0CF5EB2AA}" srcOrd="0" destOrd="0" presId="urn:microsoft.com/office/officeart/2005/8/layout/hierarchy3"/>
    <dgm:cxn modelId="{5D1956CC-343F-4B58-B183-32E2D95690A1}" type="presOf" srcId="{37A87E0E-21FE-4CF1-987B-5D330F2A0809}" destId="{D7E88F39-E783-4269-8F67-B4A8EFDF0B81}" srcOrd="1" destOrd="0" presId="urn:microsoft.com/office/officeart/2005/8/layout/hierarchy3"/>
    <dgm:cxn modelId="{4A297203-DB06-4334-8AA5-8A336797D91F}" srcId="{37A87E0E-21FE-4CF1-987B-5D330F2A0809}" destId="{32DDCBA2-9DF4-4846-87AB-CF696476E6AE}" srcOrd="0" destOrd="0" parTransId="{422BC906-D573-45BD-AB79-8A548B2C6B0A}" sibTransId="{135312FF-802A-4330-A6AE-929C460E0CA3}"/>
    <dgm:cxn modelId="{8C16531F-9B3A-4027-87D3-F0E48F1F9989}" srcId="{37A87E0E-21FE-4CF1-987B-5D330F2A0809}" destId="{7214CB3D-276E-475C-89EA-DD861A71AC6A}" srcOrd="2" destOrd="0" parTransId="{580992F8-A331-48E3-969D-A887676C8F61}" sibTransId="{6B8F8D08-80A1-4D65-88A5-9FABB6355277}"/>
    <dgm:cxn modelId="{CD2A9504-1853-4859-8EA5-DA7DA706B38A}" type="presOf" srcId="{2332E22F-E15E-4CF9-B9AF-CA4E0EB8EA0B}" destId="{6D210816-D103-4F97-BD99-7EE6DB3036B5}" srcOrd="1" destOrd="0" presId="urn:microsoft.com/office/officeart/2005/8/layout/hierarchy3"/>
    <dgm:cxn modelId="{B56F2D3D-A1A0-4EC1-B3CC-8B2CD1D61F5C}" type="presOf" srcId="{2FF1D19E-4826-4E0C-BFF9-5464408A6690}" destId="{A1ECDAFF-0664-4E26-B3A6-54EADB1E2B4F}" srcOrd="0" destOrd="0" presId="urn:microsoft.com/office/officeart/2005/8/layout/hierarchy3"/>
    <dgm:cxn modelId="{2F086578-E7E5-4E5C-8225-704D5E0BE6F1}" type="presParOf" srcId="{4B0F83A2-7508-4FB0-82A5-A2F0CF5EB2AA}" destId="{919E2E6C-BD73-43B6-8BAD-35B36F95ADEC}" srcOrd="0" destOrd="0" presId="urn:microsoft.com/office/officeart/2005/8/layout/hierarchy3"/>
    <dgm:cxn modelId="{64CACB04-1B69-4F8A-91B6-F6D824E1B915}" type="presParOf" srcId="{919E2E6C-BD73-43B6-8BAD-35B36F95ADEC}" destId="{F08BC9A4-79E2-428A-BFB8-A5FC85232770}" srcOrd="0" destOrd="0" presId="urn:microsoft.com/office/officeart/2005/8/layout/hierarchy3"/>
    <dgm:cxn modelId="{5E47A844-F40B-456D-9FC6-00EDDCFE30D2}" type="presParOf" srcId="{F08BC9A4-79E2-428A-BFB8-A5FC85232770}" destId="{F38815C2-6B35-4AC2-B9F9-D3BE55C307B1}" srcOrd="0" destOrd="0" presId="urn:microsoft.com/office/officeart/2005/8/layout/hierarchy3"/>
    <dgm:cxn modelId="{6E9730E4-BA2E-4F2C-B1EB-7BAD6F9B112A}" type="presParOf" srcId="{F08BC9A4-79E2-428A-BFB8-A5FC85232770}" destId="{6D210816-D103-4F97-BD99-7EE6DB3036B5}" srcOrd="1" destOrd="0" presId="urn:microsoft.com/office/officeart/2005/8/layout/hierarchy3"/>
    <dgm:cxn modelId="{B0979790-F5CB-42D1-BC0A-806C7D6759A1}" type="presParOf" srcId="{919E2E6C-BD73-43B6-8BAD-35B36F95ADEC}" destId="{576305A3-6D7E-4B7E-B839-42ECBEB8F9DC}" srcOrd="1" destOrd="0" presId="urn:microsoft.com/office/officeart/2005/8/layout/hierarchy3"/>
    <dgm:cxn modelId="{4F2240A5-87F4-4F72-86E8-B087C7DB04A8}" type="presParOf" srcId="{4B0F83A2-7508-4FB0-82A5-A2F0CF5EB2AA}" destId="{DA5FDA39-E697-4E45-94BA-8700E481008A}" srcOrd="1" destOrd="0" presId="urn:microsoft.com/office/officeart/2005/8/layout/hierarchy3"/>
    <dgm:cxn modelId="{330386A1-F418-4EB3-B1E6-300C4CE5DB18}" type="presParOf" srcId="{DA5FDA39-E697-4E45-94BA-8700E481008A}" destId="{0C12312B-208F-4F7D-B1E9-0E7E21737245}" srcOrd="0" destOrd="0" presId="urn:microsoft.com/office/officeart/2005/8/layout/hierarchy3"/>
    <dgm:cxn modelId="{5776872A-A037-4DC3-AD97-7CB33B1FD743}" type="presParOf" srcId="{0C12312B-208F-4F7D-B1E9-0E7E21737245}" destId="{C124BC89-EFEF-4F30-9EB3-CB38986C4ACF}" srcOrd="0" destOrd="0" presId="urn:microsoft.com/office/officeart/2005/8/layout/hierarchy3"/>
    <dgm:cxn modelId="{8E569055-5B89-43BF-AD8C-EBE6BC17638C}" type="presParOf" srcId="{0C12312B-208F-4F7D-B1E9-0E7E21737245}" destId="{D7E88F39-E783-4269-8F67-B4A8EFDF0B81}" srcOrd="1" destOrd="0" presId="urn:microsoft.com/office/officeart/2005/8/layout/hierarchy3"/>
    <dgm:cxn modelId="{4C7115EE-9A0F-4AA9-867A-CD181648BD89}" type="presParOf" srcId="{DA5FDA39-E697-4E45-94BA-8700E481008A}" destId="{5103D52B-16B3-4491-AE5D-79840163D2B7}" srcOrd="1" destOrd="0" presId="urn:microsoft.com/office/officeart/2005/8/layout/hierarchy3"/>
    <dgm:cxn modelId="{00017F83-24A7-45BC-B68E-411CDDCA2527}" type="presParOf" srcId="{5103D52B-16B3-4491-AE5D-79840163D2B7}" destId="{324C42EF-433C-474C-96B5-7E4AAD7F9D8C}" srcOrd="0" destOrd="0" presId="urn:microsoft.com/office/officeart/2005/8/layout/hierarchy3"/>
    <dgm:cxn modelId="{BCF9BE30-6CF7-42B6-9700-3D7B33356631}" type="presParOf" srcId="{5103D52B-16B3-4491-AE5D-79840163D2B7}" destId="{17055B36-007C-437B-962D-2134BCD69F17}" srcOrd="1" destOrd="0" presId="urn:microsoft.com/office/officeart/2005/8/layout/hierarchy3"/>
    <dgm:cxn modelId="{80ACFC76-A001-41EF-8FDA-53A56039B466}" type="presParOf" srcId="{5103D52B-16B3-4491-AE5D-79840163D2B7}" destId="{A4B08336-ADBD-4932-A51A-6704B4E4BE03}" srcOrd="2" destOrd="0" presId="urn:microsoft.com/office/officeart/2005/8/layout/hierarchy3"/>
    <dgm:cxn modelId="{56CE5EE5-1430-4F2E-8662-0A1CB264DC3C}" type="presParOf" srcId="{5103D52B-16B3-4491-AE5D-79840163D2B7}" destId="{A1ECDAFF-0664-4E26-B3A6-54EADB1E2B4F}" srcOrd="3" destOrd="0" presId="urn:microsoft.com/office/officeart/2005/8/layout/hierarchy3"/>
    <dgm:cxn modelId="{6E6D713C-E7AE-4B08-B3C8-B43025DD3C9C}" type="presParOf" srcId="{5103D52B-16B3-4491-AE5D-79840163D2B7}" destId="{DB922590-0FAA-4F77-98D6-8074E4199304}" srcOrd="4" destOrd="0" presId="urn:microsoft.com/office/officeart/2005/8/layout/hierarchy3"/>
    <dgm:cxn modelId="{8137177C-EC4D-4168-9CCA-4F685723C3F2}" type="presParOf" srcId="{5103D52B-16B3-4491-AE5D-79840163D2B7}" destId="{E077B8C7-6336-47B6-9434-E2DB2D487C9A}" srcOrd="5" destOrd="0" presId="urn:microsoft.com/office/officeart/2005/8/layout/hierarchy3"/>
    <dgm:cxn modelId="{3F543958-FA2C-4AEB-BB51-C047B914D0E6}" type="presParOf" srcId="{4B0F83A2-7508-4FB0-82A5-A2F0CF5EB2AA}" destId="{D1614ED9-A605-4E80-BAE0-FCAD5EFF707D}" srcOrd="2" destOrd="0" presId="urn:microsoft.com/office/officeart/2005/8/layout/hierarchy3"/>
    <dgm:cxn modelId="{288CEFBD-5593-4927-8C3C-0F8FE97DA40B}" type="presParOf" srcId="{D1614ED9-A605-4E80-BAE0-FCAD5EFF707D}" destId="{2457AC7E-4FC1-44C8-BFEB-147A488D7063}" srcOrd="0" destOrd="0" presId="urn:microsoft.com/office/officeart/2005/8/layout/hierarchy3"/>
    <dgm:cxn modelId="{46EF8626-D3DB-4A7D-8E2B-0868690186E6}" type="presParOf" srcId="{2457AC7E-4FC1-44C8-BFEB-147A488D7063}" destId="{5B90EABF-21F1-4B0D-816A-82D42DF6D9C1}" srcOrd="0" destOrd="0" presId="urn:microsoft.com/office/officeart/2005/8/layout/hierarchy3"/>
    <dgm:cxn modelId="{8D0DA156-DF8D-40D1-9249-A1ED11536669}" type="presParOf" srcId="{2457AC7E-4FC1-44C8-BFEB-147A488D7063}" destId="{947E766D-90D0-45F7-9FB5-BC5A6FCDFF3B}" srcOrd="1" destOrd="0" presId="urn:microsoft.com/office/officeart/2005/8/layout/hierarchy3"/>
    <dgm:cxn modelId="{F611C478-3A61-4D21-899A-9770BCF82224}" type="presParOf" srcId="{D1614ED9-A605-4E80-BAE0-FCAD5EFF707D}" destId="{976CCCF6-82B1-4330-A6A3-822D031C1DD4}" srcOrd="1" destOrd="0" presId="urn:microsoft.com/office/officeart/2005/8/layout/hierarchy3"/>
  </dgm:cxnLst>
  <dgm:bg>
    <a:solidFill>
      <a:schemeClr val="dk2">
        <a:tint val="50000"/>
        <a:hueOff val="0"/>
        <a:satOff val="0"/>
        <a:lumOff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7976FB-4AE8-46F3-A290-2F7824F0DDA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ADC8CB76-C072-4F8F-AF42-EC5D9F9C17AC}">
      <dgm:prSet/>
      <dgm:spPr/>
      <dgm:t>
        <a:bodyPr/>
        <a:lstStyle/>
        <a:p>
          <a:pPr rtl="0"/>
          <a:r>
            <a:rPr lang="en-US" dirty="0" smtClean="0"/>
            <a:t>Reward:</a:t>
          </a:r>
          <a:endParaRPr lang="en-US" dirty="0"/>
        </a:p>
      </dgm:t>
    </dgm:pt>
    <dgm:pt modelId="{83D4B5FF-DB04-4B53-B1D6-3F1AEC5CB1A5}" type="parTrans" cxnId="{C6B403EB-7923-4F22-8C76-F9267D268C26}">
      <dgm:prSet/>
      <dgm:spPr/>
      <dgm:t>
        <a:bodyPr/>
        <a:lstStyle/>
        <a:p>
          <a:endParaRPr lang="en-US"/>
        </a:p>
      </dgm:t>
    </dgm:pt>
    <dgm:pt modelId="{FA54355A-7D9E-4C54-8627-8A624C5F5385}" type="sibTrans" cxnId="{C6B403EB-7923-4F22-8C76-F9267D268C26}">
      <dgm:prSet/>
      <dgm:spPr/>
      <dgm:t>
        <a:bodyPr/>
        <a:lstStyle/>
        <a:p>
          <a:endParaRPr lang="en-US"/>
        </a:p>
      </dgm:t>
    </dgm:pt>
    <dgm:pt modelId="{8149F2B4-A966-4845-AAE1-573C87DB8B43}">
      <dgm:prSet/>
      <dgm:spPr/>
      <dgm:t>
        <a:bodyPr/>
        <a:lstStyle/>
        <a:p>
          <a:pPr rtl="0"/>
          <a:r>
            <a:rPr lang="en-US" dirty="0" smtClean="0"/>
            <a:t>Coercive:</a:t>
          </a:r>
          <a:endParaRPr lang="en-US" dirty="0"/>
        </a:p>
      </dgm:t>
    </dgm:pt>
    <dgm:pt modelId="{391503EE-27A7-4D80-9DC8-2A72F15C08CA}" type="parTrans" cxnId="{A5FD8368-B59D-40C2-A9DE-52BFA381126A}">
      <dgm:prSet/>
      <dgm:spPr/>
      <dgm:t>
        <a:bodyPr/>
        <a:lstStyle/>
        <a:p>
          <a:endParaRPr lang="en-US"/>
        </a:p>
      </dgm:t>
    </dgm:pt>
    <dgm:pt modelId="{1DF62CDC-7854-4F1D-A37D-D98751D9BB88}" type="sibTrans" cxnId="{A5FD8368-B59D-40C2-A9DE-52BFA381126A}">
      <dgm:prSet/>
      <dgm:spPr/>
      <dgm:t>
        <a:bodyPr/>
        <a:lstStyle/>
        <a:p>
          <a:endParaRPr lang="en-US"/>
        </a:p>
      </dgm:t>
    </dgm:pt>
    <dgm:pt modelId="{EB6526D0-DDCE-4AEB-B040-DE0BB017E1CE}">
      <dgm:prSet/>
      <dgm:spPr/>
      <dgm:t>
        <a:bodyPr/>
        <a:lstStyle/>
        <a:p>
          <a:pPr rtl="0"/>
          <a:r>
            <a:rPr lang="en-US" dirty="0" smtClean="0"/>
            <a:t>Legitimate:</a:t>
          </a:r>
          <a:endParaRPr lang="en-US" dirty="0"/>
        </a:p>
      </dgm:t>
    </dgm:pt>
    <dgm:pt modelId="{1AAA498E-E9B9-43A7-B10A-DDAC9958CA1D}" type="parTrans" cxnId="{7B925984-C52B-485D-A3CA-9FDB0134B920}">
      <dgm:prSet/>
      <dgm:spPr/>
      <dgm:t>
        <a:bodyPr/>
        <a:lstStyle/>
        <a:p>
          <a:endParaRPr lang="en-US"/>
        </a:p>
      </dgm:t>
    </dgm:pt>
    <dgm:pt modelId="{8C81EE84-3278-4313-AA7B-C13017D3B5BB}" type="sibTrans" cxnId="{7B925984-C52B-485D-A3CA-9FDB0134B920}">
      <dgm:prSet/>
      <dgm:spPr/>
      <dgm:t>
        <a:bodyPr/>
        <a:lstStyle/>
        <a:p>
          <a:endParaRPr lang="en-US"/>
        </a:p>
      </dgm:t>
    </dgm:pt>
    <dgm:pt modelId="{FC55AD99-99D2-4425-8BC3-218E05DA76A8}">
      <dgm:prSet/>
      <dgm:spPr/>
      <dgm:t>
        <a:bodyPr/>
        <a:lstStyle/>
        <a:p>
          <a:pPr rtl="0"/>
          <a:r>
            <a:rPr lang="en-US" dirty="0" smtClean="0"/>
            <a:t>Referent:</a:t>
          </a:r>
          <a:endParaRPr lang="en-US" dirty="0"/>
        </a:p>
      </dgm:t>
    </dgm:pt>
    <dgm:pt modelId="{95BEB861-6A2C-48D7-9B13-350888EAF8F6}" type="parTrans" cxnId="{7B3E8916-8261-4AE5-B6B0-207FD1E4288A}">
      <dgm:prSet/>
      <dgm:spPr/>
      <dgm:t>
        <a:bodyPr/>
        <a:lstStyle/>
        <a:p>
          <a:endParaRPr lang="en-US"/>
        </a:p>
      </dgm:t>
    </dgm:pt>
    <dgm:pt modelId="{0E624296-4876-4A7F-8AF2-132486AE776B}" type="sibTrans" cxnId="{7B3E8916-8261-4AE5-B6B0-207FD1E4288A}">
      <dgm:prSet/>
      <dgm:spPr/>
      <dgm:t>
        <a:bodyPr/>
        <a:lstStyle/>
        <a:p>
          <a:endParaRPr lang="en-US"/>
        </a:p>
      </dgm:t>
    </dgm:pt>
    <dgm:pt modelId="{F7CF3C86-4420-4D45-85D1-15F97ACC8F51}">
      <dgm:prSet/>
      <dgm:spPr/>
      <dgm:t>
        <a:bodyPr/>
        <a:lstStyle/>
        <a:p>
          <a:pPr rtl="0"/>
          <a:r>
            <a:rPr lang="en-US" dirty="0" smtClean="0"/>
            <a:t>Expert:</a:t>
          </a:r>
          <a:endParaRPr lang="en-US" dirty="0"/>
        </a:p>
      </dgm:t>
    </dgm:pt>
    <dgm:pt modelId="{4D6F6321-C84E-41E6-ABFA-6EA57AF75847}" type="parTrans" cxnId="{CC9525C0-09CF-4719-8A9D-6B829AC3C9B8}">
      <dgm:prSet/>
      <dgm:spPr/>
      <dgm:t>
        <a:bodyPr/>
        <a:lstStyle/>
        <a:p>
          <a:endParaRPr lang="en-US"/>
        </a:p>
      </dgm:t>
    </dgm:pt>
    <dgm:pt modelId="{F86729C1-A006-478C-95A1-35BDACADE686}" type="sibTrans" cxnId="{CC9525C0-09CF-4719-8A9D-6B829AC3C9B8}">
      <dgm:prSet/>
      <dgm:spPr/>
      <dgm:t>
        <a:bodyPr/>
        <a:lstStyle/>
        <a:p>
          <a:endParaRPr lang="en-US"/>
        </a:p>
      </dgm:t>
    </dgm:pt>
    <dgm:pt modelId="{AD0CC487-FFC3-47B0-96CC-3EAF47ED5FB0}">
      <dgm:prSet/>
      <dgm:spPr/>
      <dgm:t>
        <a:bodyPr/>
        <a:lstStyle/>
        <a:p>
          <a:pPr rtl="0"/>
          <a:r>
            <a:rPr lang="en-US" dirty="0" smtClean="0"/>
            <a:t>Informational:</a:t>
          </a:r>
          <a:endParaRPr lang="en-US" dirty="0"/>
        </a:p>
      </dgm:t>
    </dgm:pt>
    <dgm:pt modelId="{67A88A8E-9DF8-4E79-B62F-3030176A4D4C}" type="parTrans" cxnId="{D8A73093-C99B-47CB-820E-FB8A920F5502}">
      <dgm:prSet/>
      <dgm:spPr/>
      <dgm:t>
        <a:bodyPr/>
        <a:lstStyle/>
        <a:p>
          <a:endParaRPr lang="en-US"/>
        </a:p>
      </dgm:t>
    </dgm:pt>
    <dgm:pt modelId="{DA561A51-87E9-411F-989A-814A35085973}" type="sibTrans" cxnId="{D8A73093-C99B-47CB-820E-FB8A920F5502}">
      <dgm:prSet/>
      <dgm:spPr/>
      <dgm:t>
        <a:bodyPr/>
        <a:lstStyle/>
        <a:p>
          <a:endParaRPr lang="en-US"/>
        </a:p>
      </dgm:t>
    </dgm:pt>
    <dgm:pt modelId="{BA271BDD-3382-4E88-8C84-EE0D8F4C4162}">
      <dgm:prSet/>
      <dgm:spPr/>
      <dgm:t>
        <a:bodyPr/>
        <a:lstStyle/>
        <a:p>
          <a:r>
            <a:rPr lang="en-US" dirty="0" smtClean="0"/>
            <a:t>rewards given or offered</a:t>
          </a:r>
          <a:endParaRPr lang="en-US" dirty="0"/>
        </a:p>
      </dgm:t>
    </dgm:pt>
    <dgm:pt modelId="{F7828F15-239E-4C34-A07D-73D08CE2387A}" type="parTrans" cxnId="{D21E4007-7255-4D54-A768-4647F3795A50}">
      <dgm:prSet/>
      <dgm:spPr/>
      <dgm:t>
        <a:bodyPr/>
        <a:lstStyle/>
        <a:p>
          <a:endParaRPr lang="en-US"/>
        </a:p>
      </dgm:t>
    </dgm:pt>
    <dgm:pt modelId="{0A398BA5-85BF-446C-AB4E-DFBBBACC9160}" type="sibTrans" cxnId="{D21E4007-7255-4D54-A768-4647F3795A50}">
      <dgm:prSet/>
      <dgm:spPr/>
      <dgm:t>
        <a:bodyPr/>
        <a:lstStyle/>
        <a:p>
          <a:endParaRPr lang="en-US"/>
        </a:p>
      </dgm:t>
    </dgm:pt>
    <dgm:pt modelId="{452FE0FE-2B87-434D-8412-DAC6060E3C09}">
      <dgm:prSet/>
      <dgm:spPr/>
      <dgm:t>
        <a:bodyPr/>
        <a:lstStyle/>
        <a:p>
          <a:r>
            <a:rPr lang="en-US" dirty="0" smtClean="0"/>
            <a:t>threaten or punish</a:t>
          </a:r>
          <a:endParaRPr lang="en-US" dirty="0"/>
        </a:p>
      </dgm:t>
    </dgm:pt>
    <dgm:pt modelId="{4B779C95-F45A-4AB5-81B4-18247D24F94E}" type="parTrans" cxnId="{DDC392CE-B56A-4988-B51C-AC63E919C567}">
      <dgm:prSet/>
      <dgm:spPr/>
      <dgm:t>
        <a:bodyPr/>
        <a:lstStyle/>
        <a:p>
          <a:endParaRPr lang="en-US"/>
        </a:p>
      </dgm:t>
    </dgm:pt>
    <dgm:pt modelId="{DA724FD8-3573-4E1B-9F10-9CC425C5ABF3}" type="sibTrans" cxnId="{DDC392CE-B56A-4988-B51C-AC63E919C567}">
      <dgm:prSet/>
      <dgm:spPr/>
      <dgm:t>
        <a:bodyPr/>
        <a:lstStyle/>
        <a:p>
          <a:endParaRPr lang="en-US"/>
        </a:p>
      </dgm:t>
    </dgm:pt>
    <dgm:pt modelId="{E70CD06E-6736-4FB8-BD66-6FF4214DE04A}">
      <dgm:prSet/>
      <dgm:spPr/>
      <dgm:t>
        <a:bodyPr/>
        <a:lstStyle/>
        <a:p>
          <a:r>
            <a:rPr lang="en-US" dirty="0" smtClean="0"/>
            <a:t>sanctioned right to influence</a:t>
          </a:r>
          <a:endParaRPr lang="en-US" dirty="0"/>
        </a:p>
      </dgm:t>
    </dgm:pt>
    <dgm:pt modelId="{4687A2FC-A70B-4025-99ED-68F12B529653}" type="parTrans" cxnId="{4B897FD3-12AB-45CF-915A-DE81FC32046E}">
      <dgm:prSet/>
      <dgm:spPr/>
      <dgm:t>
        <a:bodyPr/>
        <a:lstStyle/>
        <a:p>
          <a:endParaRPr lang="en-US"/>
        </a:p>
      </dgm:t>
    </dgm:pt>
    <dgm:pt modelId="{8EF05A90-EFB7-4CD0-B04E-1BCFF2318A87}" type="sibTrans" cxnId="{4B897FD3-12AB-45CF-915A-DE81FC32046E}">
      <dgm:prSet/>
      <dgm:spPr/>
      <dgm:t>
        <a:bodyPr/>
        <a:lstStyle/>
        <a:p>
          <a:endParaRPr lang="en-US"/>
        </a:p>
      </dgm:t>
    </dgm:pt>
    <dgm:pt modelId="{9F631404-4D17-4D67-AC84-F1D20276396B}">
      <dgm:prSet/>
      <dgm:spPr/>
      <dgm:t>
        <a:bodyPr/>
        <a:lstStyle/>
        <a:p>
          <a:r>
            <a:rPr lang="en-US" dirty="0" smtClean="0"/>
            <a:t>identification, respect, and attraction</a:t>
          </a:r>
          <a:endParaRPr lang="en-US" dirty="0"/>
        </a:p>
      </dgm:t>
    </dgm:pt>
    <dgm:pt modelId="{72F95F61-4542-4B49-8F77-84EE42584FD2}" type="parTrans" cxnId="{0016A87D-09AE-4C0A-9BF2-86DD9BF21EE6}">
      <dgm:prSet/>
      <dgm:spPr/>
      <dgm:t>
        <a:bodyPr/>
        <a:lstStyle/>
        <a:p>
          <a:endParaRPr lang="en-US"/>
        </a:p>
      </dgm:t>
    </dgm:pt>
    <dgm:pt modelId="{949AF5BF-38C7-451A-B84B-58888FAAB39A}" type="sibTrans" cxnId="{0016A87D-09AE-4C0A-9BF2-86DD9BF21EE6}">
      <dgm:prSet/>
      <dgm:spPr/>
      <dgm:t>
        <a:bodyPr/>
        <a:lstStyle/>
        <a:p>
          <a:endParaRPr lang="en-US"/>
        </a:p>
      </dgm:t>
    </dgm:pt>
    <dgm:pt modelId="{D9ADF7DA-6A79-46A1-BBBE-7EE724693F9A}">
      <dgm:prSet/>
      <dgm:spPr/>
      <dgm:t>
        <a:bodyPr/>
        <a:lstStyle/>
        <a:p>
          <a:r>
            <a:rPr lang="en-US" dirty="0" smtClean="0"/>
            <a:t>skills and abilities</a:t>
          </a:r>
          <a:endParaRPr lang="en-US" dirty="0"/>
        </a:p>
      </dgm:t>
    </dgm:pt>
    <dgm:pt modelId="{5464CBB6-637B-4539-A342-2245DD183B57}" type="parTrans" cxnId="{CD0612BC-AE1D-4365-AACA-E6E6A720B212}">
      <dgm:prSet/>
      <dgm:spPr/>
      <dgm:t>
        <a:bodyPr/>
        <a:lstStyle/>
        <a:p>
          <a:endParaRPr lang="en-US"/>
        </a:p>
      </dgm:t>
    </dgm:pt>
    <dgm:pt modelId="{C15F438F-A6A0-49FD-8DD3-C5FB3CE30867}" type="sibTrans" cxnId="{CD0612BC-AE1D-4365-AACA-E6E6A720B212}">
      <dgm:prSet/>
      <dgm:spPr/>
      <dgm:t>
        <a:bodyPr/>
        <a:lstStyle/>
        <a:p>
          <a:endParaRPr lang="en-US"/>
        </a:p>
      </dgm:t>
    </dgm:pt>
    <dgm:pt modelId="{741A37CB-98FF-43E8-915A-59BD8D17F3F8}">
      <dgm:prSet/>
      <dgm:spPr/>
      <dgm:t>
        <a:bodyPr/>
        <a:lstStyle/>
        <a:p>
          <a:r>
            <a:rPr lang="en-US" dirty="0" smtClean="0"/>
            <a:t>access to and control of information </a:t>
          </a:r>
          <a:endParaRPr lang="en-US" dirty="0"/>
        </a:p>
      </dgm:t>
    </dgm:pt>
    <dgm:pt modelId="{0D0738BC-8054-4EEB-B31A-D528B01912A1}" type="parTrans" cxnId="{C15ECF62-2064-4E2C-AE9B-F08158994693}">
      <dgm:prSet/>
      <dgm:spPr/>
      <dgm:t>
        <a:bodyPr/>
        <a:lstStyle/>
        <a:p>
          <a:endParaRPr lang="en-US"/>
        </a:p>
      </dgm:t>
    </dgm:pt>
    <dgm:pt modelId="{9DFD422A-7585-43D6-A710-55712CD024EF}" type="sibTrans" cxnId="{C15ECF62-2064-4E2C-AE9B-F08158994693}">
      <dgm:prSet/>
      <dgm:spPr/>
      <dgm:t>
        <a:bodyPr/>
        <a:lstStyle/>
        <a:p>
          <a:endParaRPr lang="en-US"/>
        </a:p>
      </dgm:t>
    </dgm:pt>
    <dgm:pt modelId="{DFE9BD4B-EE95-4FDD-8418-3A8C413E551E}" type="pres">
      <dgm:prSet presAssocID="{D07976FB-4AE8-46F3-A290-2F7824F0DDAC}" presName="Name0" presStyleCnt="0">
        <dgm:presLayoutVars>
          <dgm:dir/>
          <dgm:animLvl val="lvl"/>
          <dgm:resizeHandles val="exact"/>
        </dgm:presLayoutVars>
      </dgm:prSet>
      <dgm:spPr/>
      <dgm:t>
        <a:bodyPr/>
        <a:lstStyle/>
        <a:p>
          <a:endParaRPr lang="en-US"/>
        </a:p>
      </dgm:t>
    </dgm:pt>
    <dgm:pt modelId="{DF9932D5-330C-4767-AFBD-4375F8DBD247}" type="pres">
      <dgm:prSet presAssocID="{ADC8CB76-C072-4F8F-AF42-EC5D9F9C17AC}" presName="linNode" presStyleCnt="0"/>
      <dgm:spPr/>
    </dgm:pt>
    <dgm:pt modelId="{F5D0C244-C00B-461E-94FD-BDDB30B7DB64}" type="pres">
      <dgm:prSet presAssocID="{ADC8CB76-C072-4F8F-AF42-EC5D9F9C17AC}" presName="parentText" presStyleLbl="node1" presStyleIdx="0" presStyleCnt="6">
        <dgm:presLayoutVars>
          <dgm:chMax val="1"/>
          <dgm:bulletEnabled val="1"/>
        </dgm:presLayoutVars>
      </dgm:prSet>
      <dgm:spPr/>
      <dgm:t>
        <a:bodyPr/>
        <a:lstStyle/>
        <a:p>
          <a:endParaRPr lang="en-US"/>
        </a:p>
      </dgm:t>
    </dgm:pt>
    <dgm:pt modelId="{8CDAB711-F19D-4466-82B5-E3E5D573B427}" type="pres">
      <dgm:prSet presAssocID="{ADC8CB76-C072-4F8F-AF42-EC5D9F9C17AC}" presName="descendantText" presStyleLbl="alignAccFollowNode1" presStyleIdx="0" presStyleCnt="6">
        <dgm:presLayoutVars>
          <dgm:bulletEnabled val="1"/>
        </dgm:presLayoutVars>
      </dgm:prSet>
      <dgm:spPr/>
      <dgm:t>
        <a:bodyPr/>
        <a:lstStyle/>
        <a:p>
          <a:endParaRPr lang="en-US"/>
        </a:p>
      </dgm:t>
    </dgm:pt>
    <dgm:pt modelId="{0E877BAF-B346-47C8-88C9-FF004A0379C7}" type="pres">
      <dgm:prSet presAssocID="{FA54355A-7D9E-4C54-8627-8A624C5F5385}" presName="sp" presStyleCnt="0"/>
      <dgm:spPr/>
    </dgm:pt>
    <dgm:pt modelId="{EC948B8A-04D1-4546-9989-40BC578DD915}" type="pres">
      <dgm:prSet presAssocID="{8149F2B4-A966-4845-AAE1-573C87DB8B43}" presName="linNode" presStyleCnt="0"/>
      <dgm:spPr/>
    </dgm:pt>
    <dgm:pt modelId="{CE1F5543-3106-443C-B3A7-FC168B897CF1}" type="pres">
      <dgm:prSet presAssocID="{8149F2B4-A966-4845-AAE1-573C87DB8B43}" presName="parentText" presStyleLbl="node1" presStyleIdx="1" presStyleCnt="6">
        <dgm:presLayoutVars>
          <dgm:chMax val="1"/>
          <dgm:bulletEnabled val="1"/>
        </dgm:presLayoutVars>
      </dgm:prSet>
      <dgm:spPr/>
      <dgm:t>
        <a:bodyPr/>
        <a:lstStyle/>
        <a:p>
          <a:endParaRPr lang="en-US"/>
        </a:p>
      </dgm:t>
    </dgm:pt>
    <dgm:pt modelId="{A49FF69C-56D7-489F-A751-228BB27A692C}" type="pres">
      <dgm:prSet presAssocID="{8149F2B4-A966-4845-AAE1-573C87DB8B43}" presName="descendantText" presStyleLbl="alignAccFollowNode1" presStyleIdx="1" presStyleCnt="6">
        <dgm:presLayoutVars>
          <dgm:bulletEnabled val="1"/>
        </dgm:presLayoutVars>
      </dgm:prSet>
      <dgm:spPr/>
      <dgm:t>
        <a:bodyPr/>
        <a:lstStyle/>
        <a:p>
          <a:endParaRPr lang="en-US"/>
        </a:p>
      </dgm:t>
    </dgm:pt>
    <dgm:pt modelId="{3CAADC67-D75C-4AAE-9F5A-753582BFD3A6}" type="pres">
      <dgm:prSet presAssocID="{1DF62CDC-7854-4F1D-A37D-D98751D9BB88}" presName="sp" presStyleCnt="0"/>
      <dgm:spPr/>
    </dgm:pt>
    <dgm:pt modelId="{CD4DE034-7982-406E-92F1-729CEB2EF083}" type="pres">
      <dgm:prSet presAssocID="{EB6526D0-DDCE-4AEB-B040-DE0BB017E1CE}" presName="linNode" presStyleCnt="0"/>
      <dgm:spPr/>
    </dgm:pt>
    <dgm:pt modelId="{05121B3E-5393-4DFE-800B-F95B601BBF33}" type="pres">
      <dgm:prSet presAssocID="{EB6526D0-DDCE-4AEB-B040-DE0BB017E1CE}" presName="parentText" presStyleLbl="node1" presStyleIdx="2" presStyleCnt="6">
        <dgm:presLayoutVars>
          <dgm:chMax val="1"/>
          <dgm:bulletEnabled val="1"/>
        </dgm:presLayoutVars>
      </dgm:prSet>
      <dgm:spPr/>
      <dgm:t>
        <a:bodyPr/>
        <a:lstStyle/>
        <a:p>
          <a:endParaRPr lang="en-US"/>
        </a:p>
      </dgm:t>
    </dgm:pt>
    <dgm:pt modelId="{574C716C-A8DC-4764-B192-709F2EF44004}" type="pres">
      <dgm:prSet presAssocID="{EB6526D0-DDCE-4AEB-B040-DE0BB017E1CE}" presName="descendantText" presStyleLbl="alignAccFollowNode1" presStyleIdx="2" presStyleCnt="6">
        <dgm:presLayoutVars>
          <dgm:bulletEnabled val="1"/>
        </dgm:presLayoutVars>
      </dgm:prSet>
      <dgm:spPr/>
      <dgm:t>
        <a:bodyPr/>
        <a:lstStyle/>
        <a:p>
          <a:endParaRPr lang="en-US"/>
        </a:p>
      </dgm:t>
    </dgm:pt>
    <dgm:pt modelId="{43853729-2909-4817-875F-2801D7FF52C1}" type="pres">
      <dgm:prSet presAssocID="{8C81EE84-3278-4313-AA7B-C13017D3B5BB}" presName="sp" presStyleCnt="0"/>
      <dgm:spPr/>
    </dgm:pt>
    <dgm:pt modelId="{976B5D9E-A8FE-4A72-AA53-6084D75356FC}" type="pres">
      <dgm:prSet presAssocID="{FC55AD99-99D2-4425-8BC3-218E05DA76A8}" presName="linNode" presStyleCnt="0"/>
      <dgm:spPr/>
    </dgm:pt>
    <dgm:pt modelId="{B1410F6A-52CC-48C6-B4B6-1F5ABBCB3CF9}" type="pres">
      <dgm:prSet presAssocID="{FC55AD99-99D2-4425-8BC3-218E05DA76A8}" presName="parentText" presStyleLbl="node1" presStyleIdx="3" presStyleCnt="6">
        <dgm:presLayoutVars>
          <dgm:chMax val="1"/>
          <dgm:bulletEnabled val="1"/>
        </dgm:presLayoutVars>
      </dgm:prSet>
      <dgm:spPr/>
      <dgm:t>
        <a:bodyPr/>
        <a:lstStyle/>
        <a:p>
          <a:endParaRPr lang="en-US"/>
        </a:p>
      </dgm:t>
    </dgm:pt>
    <dgm:pt modelId="{EC71DE7B-2859-479B-8868-BAED6D4D3ADB}" type="pres">
      <dgm:prSet presAssocID="{FC55AD99-99D2-4425-8BC3-218E05DA76A8}" presName="descendantText" presStyleLbl="alignAccFollowNode1" presStyleIdx="3" presStyleCnt="6">
        <dgm:presLayoutVars>
          <dgm:bulletEnabled val="1"/>
        </dgm:presLayoutVars>
      </dgm:prSet>
      <dgm:spPr/>
      <dgm:t>
        <a:bodyPr/>
        <a:lstStyle/>
        <a:p>
          <a:endParaRPr lang="en-US"/>
        </a:p>
      </dgm:t>
    </dgm:pt>
    <dgm:pt modelId="{504E5E0F-EC83-4375-A5A7-2D763B9AD869}" type="pres">
      <dgm:prSet presAssocID="{0E624296-4876-4A7F-8AF2-132486AE776B}" presName="sp" presStyleCnt="0"/>
      <dgm:spPr/>
    </dgm:pt>
    <dgm:pt modelId="{04EBC6BB-9F1A-40E7-87FB-37D86D67A67B}" type="pres">
      <dgm:prSet presAssocID="{F7CF3C86-4420-4D45-85D1-15F97ACC8F51}" presName="linNode" presStyleCnt="0"/>
      <dgm:spPr/>
    </dgm:pt>
    <dgm:pt modelId="{6138F0F1-360B-40D5-A190-96817F5AF7DE}" type="pres">
      <dgm:prSet presAssocID="{F7CF3C86-4420-4D45-85D1-15F97ACC8F51}" presName="parentText" presStyleLbl="node1" presStyleIdx="4" presStyleCnt="6">
        <dgm:presLayoutVars>
          <dgm:chMax val="1"/>
          <dgm:bulletEnabled val="1"/>
        </dgm:presLayoutVars>
      </dgm:prSet>
      <dgm:spPr/>
      <dgm:t>
        <a:bodyPr/>
        <a:lstStyle/>
        <a:p>
          <a:endParaRPr lang="en-US"/>
        </a:p>
      </dgm:t>
    </dgm:pt>
    <dgm:pt modelId="{692BDBC1-856B-4B7D-B3D9-01778714FFFA}" type="pres">
      <dgm:prSet presAssocID="{F7CF3C86-4420-4D45-85D1-15F97ACC8F51}" presName="descendantText" presStyleLbl="alignAccFollowNode1" presStyleIdx="4" presStyleCnt="6">
        <dgm:presLayoutVars>
          <dgm:bulletEnabled val="1"/>
        </dgm:presLayoutVars>
      </dgm:prSet>
      <dgm:spPr/>
      <dgm:t>
        <a:bodyPr/>
        <a:lstStyle/>
        <a:p>
          <a:endParaRPr lang="en-US"/>
        </a:p>
      </dgm:t>
    </dgm:pt>
    <dgm:pt modelId="{AA38DB1F-5527-4F76-A6CD-3FFAFED52062}" type="pres">
      <dgm:prSet presAssocID="{F86729C1-A006-478C-95A1-35BDACADE686}" presName="sp" presStyleCnt="0"/>
      <dgm:spPr/>
    </dgm:pt>
    <dgm:pt modelId="{93E75946-783C-4D5A-8AF6-30628AFD7191}" type="pres">
      <dgm:prSet presAssocID="{AD0CC487-FFC3-47B0-96CC-3EAF47ED5FB0}" presName="linNode" presStyleCnt="0"/>
      <dgm:spPr/>
    </dgm:pt>
    <dgm:pt modelId="{61DA2155-8997-447A-8C8D-5D8A9D9750FC}" type="pres">
      <dgm:prSet presAssocID="{AD0CC487-FFC3-47B0-96CC-3EAF47ED5FB0}" presName="parentText" presStyleLbl="node1" presStyleIdx="5" presStyleCnt="6">
        <dgm:presLayoutVars>
          <dgm:chMax val="1"/>
          <dgm:bulletEnabled val="1"/>
        </dgm:presLayoutVars>
      </dgm:prSet>
      <dgm:spPr/>
      <dgm:t>
        <a:bodyPr/>
        <a:lstStyle/>
        <a:p>
          <a:endParaRPr lang="en-US"/>
        </a:p>
      </dgm:t>
    </dgm:pt>
    <dgm:pt modelId="{561FD8CB-3DC9-4AAD-8EA9-D5B8F8A6283E}" type="pres">
      <dgm:prSet presAssocID="{AD0CC487-FFC3-47B0-96CC-3EAF47ED5FB0}" presName="descendantText" presStyleLbl="alignAccFollowNode1" presStyleIdx="5" presStyleCnt="6">
        <dgm:presLayoutVars>
          <dgm:bulletEnabled val="1"/>
        </dgm:presLayoutVars>
      </dgm:prSet>
      <dgm:spPr/>
      <dgm:t>
        <a:bodyPr/>
        <a:lstStyle/>
        <a:p>
          <a:endParaRPr lang="en-US"/>
        </a:p>
      </dgm:t>
    </dgm:pt>
  </dgm:ptLst>
  <dgm:cxnLst>
    <dgm:cxn modelId="{CC9525C0-09CF-4719-8A9D-6B829AC3C9B8}" srcId="{D07976FB-4AE8-46F3-A290-2F7824F0DDAC}" destId="{F7CF3C86-4420-4D45-85D1-15F97ACC8F51}" srcOrd="4" destOrd="0" parTransId="{4D6F6321-C84E-41E6-ABFA-6EA57AF75847}" sibTransId="{F86729C1-A006-478C-95A1-35BDACADE686}"/>
    <dgm:cxn modelId="{84B5E3DE-F67E-4F6C-9B41-4EB9F5EF5588}" type="presOf" srcId="{9F631404-4D17-4D67-AC84-F1D20276396B}" destId="{EC71DE7B-2859-479B-8868-BAED6D4D3ADB}" srcOrd="0" destOrd="0" presId="urn:microsoft.com/office/officeart/2005/8/layout/vList5"/>
    <dgm:cxn modelId="{DDC392CE-B56A-4988-B51C-AC63E919C567}" srcId="{8149F2B4-A966-4845-AAE1-573C87DB8B43}" destId="{452FE0FE-2B87-434D-8412-DAC6060E3C09}" srcOrd="0" destOrd="0" parTransId="{4B779C95-F45A-4AB5-81B4-18247D24F94E}" sibTransId="{DA724FD8-3573-4E1B-9F10-9CC425C5ABF3}"/>
    <dgm:cxn modelId="{8CBBB12E-8B44-400E-B795-8BEB587D11F1}" type="presOf" srcId="{D9ADF7DA-6A79-46A1-BBBE-7EE724693F9A}" destId="{692BDBC1-856B-4B7D-B3D9-01778714FFFA}" srcOrd="0" destOrd="0" presId="urn:microsoft.com/office/officeart/2005/8/layout/vList5"/>
    <dgm:cxn modelId="{CD0612BC-AE1D-4365-AACA-E6E6A720B212}" srcId="{F7CF3C86-4420-4D45-85D1-15F97ACC8F51}" destId="{D9ADF7DA-6A79-46A1-BBBE-7EE724693F9A}" srcOrd="0" destOrd="0" parTransId="{5464CBB6-637B-4539-A342-2245DD183B57}" sibTransId="{C15F438F-A6A0-49FD-8DD3-C5FB3CE30867}"/>
    <dgm:cxn modelId="{A5FD8368-B59D-40C2-A9DE-52BFA381126A}" srcId="{D07976FB-4AE8-46F3-A290-2F7824F0DDAC}" destId="{8149F2B4-A966-4845-AAE1-573C87DB8B43}" srcOrd="1" destOrd="0" parTransId="{391503EE-27A7-4D80-9DC8-2A72F15C08CA}" sibTransId="{1DF62CDC-7854-4F1D-A37D-D98751D9BB88}"/>
    <dgm:cxn modelId="{A2807D82-1CBB-47E7-9165-F305C12BFF6E}" type="presOf" srcId="{EB6526D0-DDCE-4AEB-B040-DE0BB017E1CE}" destId="{05121B3E-5393-4DFE-800B-F95B601BBF33}" srcOrd="0" destOrd="0" presId="urn:microsoft.com/office/officeart/2005/8/layout/vList5"/>
    <dgm:cxn modelId="{6ACCFEA1-FA87-4E85-BF98-55A36885E1DD}" type="presOf" srcId="{8149F2B4-A966-4845-AAE1-573C87DB8B43}" destId="{CE1F5543-3106-443C-B3A7-FC168B897CF1}" srcOrd="0" destOrd="0" presId="urn:microsoft.com/office/officeart/2005/8/layout/vList5"/>
    <dgm:cxn modelId="{60F29ED3-3C60-4AF8-A36A-ADABC3037874}" type="presOf" srcId="{AD0CC487-FFC3-47B0-96CC-3EAF47ED5FB0}" destId="{61DA2155-8997-447A-8C8D-5D8A9D9750FC}" srcOrd="0" destOrd="0" presId="urn:microsoft.com/office/officeart/2005/8/layout/vList5"/>
    <dgm:cxn modelId="{7B3E8916-8261-4AE5-B6B0-207FD1E4288A}" srcId="{D07976FB-4AE8-46F3-A290-2F7824F0DDAC}" destId="{FC55AD99-99D2-4425-8BC3-218E05DA76A8}" srcOrd="3" destOrd="0" parTransId="{95BEB861-6A2C-48D7-9B13-350888EAF8F6}" sibTransId="{0E624296-4876-4A7F-8AF2-132486AE776B}"/>
    <dgm:cxn modelId="{C15ECF62-2064-4E2C-AE9B-F08158994693}" srcId="{AD0CC487-FFC3-47B0-96CC-3EAF47ED5FB0}" destId="{741A37CB-98FF-43E8-915A-59BD8D17F3F8}" srcOrd="0" destOrd="0" parTransId="{0D0738BC-8054-4EEB-B31A-D528B01912A1}" sibTransId="{9DFD422A-7585-43D6-A710-55712CD024EF}"/>
    <dgm:cxn modelId="{B65537C9-AA1D-4796-8013-3C8BD3FD1B4F}" type="presOf" srcId="{D07976FB-4AE8-46F3-A290-2F7824F0DDAC}" destId="{DFE9BD4B-EE95-4FDD-8418-3A8C413E551E}" srcOrd="0" destOrd="0" presId="urn:microsoft.com/office/officeart/2005/8/layout/vList5"/>
    <dgm:cxn modelId="{7B925984-C52B-485D-A3CA-9FDB0134B920}" srcId="{D07976FB-4AE8-46F3-A290-2F7824F0DDAC}" destId="{EB6526D0-DDCE-4AEB-B040-DE0BB017E1CE}" srcOrd="2" destOrd="0" parTransId="{1AAA498E-E9B9-43A7-B10A-DDAC9958CA1D}" sibTransId="{8C81EE84-3278-4313-AA7B-C13017D3B5BB}"/>
    <dgm:cxn modelId="{62D2EC27-5A53-4E1D-9A01-5D04C48BD39D}" type="presOf" srcId="{BA271BDD-3382-4E88-8C84-EE0D8F4C4162}" destId="{8CDAB711-F19D-4466-82B5-E3E5D573B427}" srcOrd="0" destOrd="0" presId="urn:microsoft.com/office/officeart/2005/8/layout/vList5"/>
    <dgm:cxn modelId="{0016A87D-09AE-4C0A-9BF2-86DD9BF21EE6}" srcId="{FC55AD99-99D2-4425-8BC3-218E05DA76A8}" destId="{9F631404-4D17-4D67-AC84-F1D20276396B}" srcOrd="0" destOrd="0" parTransId="{72F95F61-4542-4B49-8F77-84EE42584FD2}" sibTransId="{949AF5BF-38C7-451A-B84B-58888FAAB39A}"/>
    <dgm:cxn modelId="{C6B403EB-7923-4F22-8C76-F9267D268C26}" srcId="{D07976FB-4AE8-46F3-A290-2F7824F0DDAC}" destId="{ADC8CB76-C072-4F8F-AF42-EC5D9F9C17AC}" srcOrd="0" destOrd="0" parTransId="{83D4B5FF-DB04-4B53-B1D6-3F1AEC5CB1A5}" sibTransId="{FA54355A-7D9E-4C54-8627-8A624C5F5385}"/>
    <dgm:cxn modelId="{445D5219-A8CC-4F75-A67A-FBA48732A979}" type="presOf" srcId="{F7CF3C86-4420-4D45-85D1-15F97ACC8F51}" destId="{6138F0F1-360B-40D5-A190-96817F5AF7DE}" srcOrd="0" destOrd="0" presId="urn:microsoft.com/office/officeart/2005/8/layout/vList5"/>
    <dgm:cxn modelId="{83A4C631-CFB4-467C-BF10-9E111E00E772}" type="presOf" srcId="{E70CD06E-6736-4FB8-BD66-6FF4214DE04A}" destId="{574C716C-A8DC-4764-B192-709F2EF44004}" srcOrd="0" destOrd="0" presId="urn:microsoft.com/office/officeart/2005/8/layout/vList5"/>
    <dgm:cxn modelId="{D8A73093-C99B-47CB-820E-FB8A920F5502}" srcId="{D07976FB-4AE8-46F3-A290-2F7824F0DDAC}" destId="{AD0CC487-FFC3-47B0-96CC-3EAF47ED5FB0}" srcOrd="5" destOrd="0" parTransId="{67A88A8E-9DF8-4E79-B62F-3030176A4D4C}" sibTransId="{DA561A51-87E9-411F-989A-814A35085973}"/>
    <dgm:cxn modelId="{D21E4007-7255-4D54-A768-4647F3795A50}" srcId="{ADC8CB76-C072-4F8F-AF42-EC5D9F9C17AC}" destId="{BA271BDD-3382-4E88-8C84-EE0D8F4C4162}" srcOrd="0" destOrd="0" parTransId="{F7828F15-239E-4C34-A07D-73D08CE2387A}" sibTransId="{0A398BA5-85BF-446C-AB4E-DFBBBACC9160}"/>
    <dgm:cxn modelId="{4435C21F-5049-486B-A22B-2AB3C4D1C659}" type="presOf" srcId="{FC55AD99-99D2-4425-8BC3-218E05DA76A8}" destId="{B1410F6A-52CC-48C6-B4B6-1F5ABBCB3CF9}" srcOrd="0" destOrd="0" presId="urn:microsoft.com/office/officeart/2005/8/layout/vList5"/>
    <dgm:cxn modelId="{0B47F13B-A568-4D36-9FA6-72F402A2CF8C}" type="presOf" srcId="{741A37CB-98FF-43E8-915A-59BD8D17F3F8}" destId="{561FD8CB-3DC9-4AAD-8EA9-D5B8F8A6283E}" srcOrd="0" destOrd="0" presId="urn:microsoft.com/office/officeart/2005/8/layout/vList5"/>
    <dgm:cxn modelId="{9D2B88A7-E4DB-42C0-904D-BD23953535A5}" type="presOf" srcId="{ADC8CB76-C072-4F8F-AF42-EC5D9F9C17AC}" destId="{F5D0C244-C00B-461E-94FD-BDDB30B7DB64}" srcOrd="0" destOrd="0" presId="urn:microsoft.com/office/officeart/2005/8/layout/vList5"/>
    <dgm:cxn modelId="{1E6E7232-643E-4319-9A8B-698548D8D404}" type="presOf" srcId="{452FE0FE-2B87-434D-8412-DAC6060E3C09}" destId="{A49FF69C-56D7-489F-A751-228BB27A692C}" srcOrd="0" destOrd="0" presId="urn:microsoft.com/office/officeart/2005/8/layout/vList5"/>
    <dgm:cxn modelId="{4B897FD3-12AB-45CF-915A-DE81FC32046E}" srcId="{EB6526D0-DDCE-4AEB-B040-DE0BB017E1CE}" destId="{E70CD06E-6736-4FB8-BD66-6FF4214DE04A}" srcOrd="0" destOrd="0" parTransId="{4687A2FC-A70B-4025-99ED-68F12B529653}" sibTransId="{8EF05A90-EFB7-4CD0-B04E-1BCFF2318A87}"/>
    <dgm:cxn modelId="{FC8C0E82-ECD7-458C-B8B9-44E81987718B}" type="presParOf" srcId="{DFE9BD4B-EE95-4FDD-8418-3A8C413E551E}" destId="{DF9932D5-330C-4767-AFBD-4375F8DBD247}" srcOrd="0" destOrd="0" presId="urn:microsoft.com/office/officeart/2005/8/layout/vList5"/>
    <dgm:cxn modelId="{B13BC32A-2611-4BDC-95E9-6077F457FA25}" type="presParOf" srcId="{DF9932D5-330C-4767-AFBD-4375F8DBD247}" destId="{F5D0C244-C00B-461E-94FD-BDDB30B7DB64}" srcOrd="0" destOrd="0" presId="urn:microsoft.com/office/officeart/2005/8/layout/vList5"/>
    <dgm:cxn modelId="{5A9801AF-3054-46D7-84D6-B158874631DF}" type="presParOf" srcId="{DF9932D5-330C-4767-AFBD-4375F8DBD247}" destId="{8CDAB711-F19D-4466-82B5-E3E5D573B427}" srcOrd="1" destOrd="0" presId="urn:microsoft.com/office/officeart/2005/8/layout/vList5"/>
    <dgm:cxn modelId="{0D3C02A5-D2AB-4BFD-B096-645BF8C2AFFF}" type="presParOf" srcId="{DFE9BD4B-EE95-4FDD-8418-3A8C413E551E}" destId="{0E877BAF-B346-47C8-88C9-FF004A0379C7}" srcOrd="1" destOrd="0" presId="urn:microsoft.com/office/officeart/2005/8/layout/vList5"/>
    <dgm:cxn modelId="{637CACDF-189E-4798-8951-4148B785C21E}" type="presParOf" srcId="{DFE9BD4B-EE95-4FDD-8418-3A8C413E551E}" destId="{EC948B8A-04D1-4546-9989-40BC578DD915}" srcOrd="2" destOrd="0" presId="urn:microsoft.com/office/officeart/2005/8/layout/vList5"/>
    <dgm:cxn modelId="{57BB4169-8BFE-4DC5-9857-EE6C4CE44D25}" type="presParOf" srcId="{EC948B8A-04D1-4546-9989-40BC578DD915}" destId="{CE1F5543-3106-443C-B3A7-FC168B897CF1}" srcOrd="0" destOrd="0" presId="urn:microsoft.com/office/officeart/2005/8/layout/vList5"/>
    <dgm:cxn modelId="{615F01C5-4C99-4163-A2DB-B06CEF54C564}" type="presParOf" srcId="{EC948B8A-04D1-4546-9989-40BC578DD915}" destId="{A49FF69C-56D7-489F-A751-228BB27A692C}" srcOrd="1" destOrd="0" presId="urn:microsoft.com/office/officeart/2005/8/layout/vList5"/>
    <dgm:cxn modelId="{05AAABA5-7388-4F4B-B8A1-64AC2A9F2314}" type="presParOf" srcId="{DFE9BD4B-EE95-4FDD-8418-3A8C413E551E}" destId="{3CAADC67-D75C-4AAE-9F5A-753582BFD3A6}" srcOrd="3" destOrd="0" presId="urn:microsoft.com/office/officeart/2005/8/layout/vList5"/>
    <dgm:cxn modelId="{BC4CF76D-1070-4844-A917-F1F6562D0310}" type="presParOf" srcId="{DFE9BD4B-EE95-4FDD-8418-3A8C413E551E}" destId="{CD4DE034-7982-406E-92F1-729CEB2EF083}" srcOrd="4" destOrd="0" presId="urn:microsoft.com/office/officeart/2005/8/layout/vList5"/>
    <dgm:cxn modelId="{B19C3384-4528-4BD1-A7A9-E6102330A7B0}" type="presParOf" srcId="{CD4DE034-7982-406E-92F1-729CEB2EF083}" destId="{05121B3E-5393-4DFE-800B-F95B601BBF33}" srcOrd="0" destOrd="0" presId="urn:microsoft.com/office/officeart/2005/8/layout/vList5"/>
    <dgm:cxn modelId="{B59276AB-4E04-4961-8982-AB0ED368BA70}" type="presParOf" srcId="{CD4DE034-7982-406E-92F1-729CEB2EF083}" destId="{574C716C-A8DC-4764-B192-709F2EF44004}" srcOrd="1" destOrd="0" presId="urn:microsoft.com/office/officeart/2005/8/layout/vList5"/>
    <dgm:cxn modelId="{9BC5F14A-1AB2-49D1-A2BF-CB15F167F5BF}" type="presParOf" srcId="{DFE9BD4B-EE95-4FDD-8418-3A8C413E551E}" destId="{43853729-2909-4817-875F-2801D7FF52C1}" srcOrd="5" destOrd="0" presId="urn:microsoft.com/office/officeart/2005/8/layout/vList5"/>
    <dgm:cxn modelId="{221C4119-4D2A-4750-91F6-7BD1ABE6A657}" type="presParOf" srcId="{DFE9BD4B-EE95-4FDD-8418-3A8C413E551E}" destId="{976B5D9E-A8FE-4A72-AA53-6084D75356FC}" srcOrd="6" destOrd="0" presId="urn:microsoft.com/office/officeart/2005/8/layout/vList5"/>
    <dgm:cxn modelId="{F7B3D44E-0AEE-47D0-B279-D4FDE2C05CFE}" type="presParOf" srcId="{976B5D9E-A8FE-4A72-AA53-6084D75356FC}" destId="{B1410F6A-52CC-48C6-B4B6-1F5ABBCB3CF9}" srcOrd="0" destOrd="0" presId="urn:microsoft.com/office/officeart/2005/8/layout/vList5"/>
    <dgm:cxn modelId="{0C98FA01-EA4B-40C1-9EE3-98B4056E9DB5}" type="presParOf" srcId="{976B5D9E-A8FE-4A72-AA53-6084D75356FC}" destId="{EC71DE7B-2859-479B-8868-BAED6D4D3ADB}" srcOrd="1" destOrd="0" presId="urn:microsoft.com/office/officeart/2005/8/layout/vList5"/>
    <dgm:cxn modelId="{84766803-FE47-49DB-9163-6F0CE316A693}" type="presParOf" srcId="{DFE9BD4B-EE95-4FDD-8418-3A8C413E551E}" destId="{504E5E0F-EC83-4375-A5A7-2D763B9AD869}" srcOrd="7" destOrd="0" presId="urn:microsoft.com/office/officeart/2005/8/layout/vList5"/>
    <dgm:cxn modelId="{1065C8EA-2814-4F66-85F7-D7143AF4AE0E}" type="presParOf" srcId="{DFE9BD4B-EE95-4FDD-8418-3A8C413E551E}" destId="{04EBC6BB-9F1A-40E7-87FB-37D86D67A67B}" srcOrd="8" destOrd="0" presId="urn:microsoft.com/office/officeart/2005/8/layout/vList5"/>
    <dgm:cxn modelId="{8DE171B3-D258-4DE5-B96F-3ED0F232AD8B}" type="presParOf" srcId="{04EBC6BB-9F1A-40E7-87FB-37D86D67A67B}" destId="{6138F0F1-360B-40D5-A190-96817F5AF7DE}" srcOrd="0" destOrd="0" presId="urn:microsoft.com/office/officeart/2005/8/layout/vList5"/>
    <dgm:cxn modelId="{E0CF2543-5DB3-4F49-8933-E3D5AA793589}" type="presParOf" srcId="{04EBC6BB-9F1A-40E7-87FB-37D86D67A67B}" destId="{692BDBC1-856B-4B7D-B3D9-01778714FFFA}" srcOrd="1" destOrd="0" presId="urn:microsoft.com/office/officeart/2005/8/layout/vList5"/>
    <dgm:cxn modelId="{188CD354-C130-4653-AD7A-AA29C8DCD31E}" type="presParOf" srcId="{DFE9BD4B-EE95-4FDD-8418-3A8C413E551E}" destId="{AA38DB1F-5527-4F76-A6CD-3FFAFED52062}" srcOrd="9" destOrd="0" presId="urn:microsoft.com/office/officeart/2005/8/layout/vList5"/>
    <dgm:cxn modelId="{357E511B-8A4B-4DED-ADA8-EFBF744ED0DD}" type="presParOf" srcId="{DFE9BD4B-EE95-4FDD-8418-3A8C413E551E}" destId="{93E75946-783C-4D5A-8AF6-30628AFD7191}" srcOrd="10" destOrd="0" presId="urn:microsoft.com/office/officeart/2005/8/layout/vList5"/>
    <dgm:cxn modelId="{45BDD8E1-7DE6-42BC-BD84-7D8EE282D17B}" type="presParOf" srcId="{93E75946-783C-4D5A-8AF6-30628AFD7191}" destId="{61DA2155-8997-447A-8C8D-5D8A9D9750FC}" srcOrd="0" destOrd="0" presId="urn:microsoft.com/office/officeart/2005/8/layout/vList5"/>
    <dgm:cxn modelId="{CAEBFA2E-F1B0-42F0-9011-ABA6AC7059F3}" type="presParOf" srcId="{93E75946-783C-4D5A-8AF6-30628AFD7191}" destId="{561FD8CB-3DC9-4AAD-8EA9-D5B8F8A628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45A4FE-A72C-4253-9D04-0657AAF337C0}" type="doc">
      <dgm:prSet loTypeId="urn:microsoft.com/office/officeart/2005/8/layout/lProcess2" loCatId="relationship" qsTypeId="urn:microsoft.com/office/officeart/2005/8/quickstyle/simple1" qsCatId="simple" csTypeId="urn:microsoft.com/office/officeart/2005/8/colors/colorful3" csCatId="colorful" phldr="1"/>
      <dgm:spPr/>
      <dgm:t>
        <a:bodyPr/>
        <a:lstStyle/>
        <a:p>
          <a:endParaRPr lang="en-US"/>
        </a:p>
      </dgm:t>
    </dgm:pt>
    <dgm:pt modelId="{C7F7B52A-B27F-424C-9CC5-1EB93171260F}">
      <dgm:prSet phldrT="[Text]"/>
      <dgm:spPr/>
      <dgm:t>
        <a:bodyPr/>
        <a:lstStyle/>
        <a:p>
          <a:r>
            <a:rPr lang="en-US" dirty="0" smtClean="0"/>
            <a:t>Soft/hard</a:t>
          </a:r>
          <a:endParaRPr lang="en-US" dirty="0"/>
        </a:p>
      </dgm:t>
    </dgm:pt>
    <dgm:pt modelId="{2F2F0E57-935E-42BB-98E5-9034B661FB42}" type="parTrans" cxnId="{649AD3CE-85DB-4D9D-8B07-1E8C68471A9E}">
      <dgm:prSet/>
      <dgm:spPr/>
      <dgm:t>
        <a:bodyPr/>
        <a:lstStyle/>
        <a:p>
          <a:endParaRPr lang="en-US"/>
        </a:p>
      </dgm:t>
    </dgm:pt>
    <dgm:pt modelId="{598352CE-E401-4DB8-B6C6-27E785AB34AF}" type="sibTrans" cxnId="{649AD3CE-85DB-4D9D-8B07-1E8C68471A9E}">
      <dgm:prSet/>
      <dgm:spPr/>
      <dgm:t>
        <a:bodyPr/>
        <a:lstStyle/>
        <a:p>
          <a:endParaRPr lang="en-US"/>
        </a:p>
      </dgm:t>
    </dgm:pt>
    <dgm:pt modelId="{130EE567-4F1B-483F-9B59-7F6F14E5B8A9}">
      <dgm:prSet phldrT="[Text]"/>
      <dgm:spPr/>
      <dgm:t>
        <a:bodyPr/>
        <a:lstStyle/>
        <a:p>
          <a:r>
            <a:rPr lang="en-US" dirty="0" smtClean="0"/>
            <a:t>Collaboration, socializing, ingratiation</a:t>
          </a:r>
          <a:endParaRPr lang="en-US" dirty="0"/>
        </a:p>
      </dgm:t>
    </dgm:pt>
    <dgm:pt modelId="{E8FA7D57-D0CC-47C9-A7DF-D0989AC87298}" type="parTrans" cxnId="{8E46190C-01B5-4ACD-942A-6D530DE3FAD8}">
      <dgm:prSet/>
      <dgm:spPr/>
      <dgm:t>
        <a:bodyPr/>
        <a:lstStyle/>
        <a:p>
          <a:endParaRPr lang="en-US"/>
        </a:p>
      </dgm:t>
    </dgm:pt>
    <dgm:pt modelId="{D9628D32-55C7-4D50-8990-F8FB9DA64A80}" type="sibTrans" cxnId="{8E46190C-01B5-4ACD-942A-6D530DE3FAD8}">
      <dgm:prSet/>
      <dgm:spPr/>
      <dgm:t>
        <a:bodyPr/>
        <a:lstStyle/>
        <a:p>
          <a:endParaRPr lang="en-US"/>
        </a:p>
      </dgm:t>
    </dgm:pt>
    <dgm:pt modelId="{0B5EA73D-79A0-437A-A562-BEDB520FB597}">
      <dgm:prSet phldrT="[Text]"/>
      <dgm:spPr/>
      <dgm:t>
        <a:bodyPr/>
        <a:lstStyle/>
        <a:p>
          <a:r>
            <a:rPr lang="en-US" dirty="0" smtClean="0"/>
            <a:t>Bully, threaten, economic rewards</a:t>
          </a:r>
          <a:endParaRPr lang="en-US" dirty="0"/>
        </a:p>
      </dgm:t>
    </dgm:pt>
    <dgm:pt modelId="{7116E73B-E4D4-4D1D-BA5A-1606D6CCEEB0}" type="parTrans" cxnId="{E7622F87-1A1E-44CB-BD0C-77E926BE33D9}">
      <dgm:prSet/>
      <dgm:spPr/>
      <dgm:t>
        <a:bodyPr/>
        <a:lstStyle/>
        <a:p>
          <a:endParaRPr lang="en-US"/>
        </a:p>
      </dgm:t>
    </dgm:pt>
    <dgm:pt modelId="{7A9B1C0F-05CA-4870-B44E-C6E81C49A8B6}" type="sibTrans" cxnId="{E7622F87-1A1E-44CB-BD0C-77E926BE33D9}">
      <dgm:prSet/>
      <dgm:spPr/>
      <dgm:t>
        <a:bodyPr/>
        <a:lstStyle/>
        <a:p>
          <a:endParaRPr lang="en-US"/>
        </a:p>
      </dgm:t>
    </dgm:pt>
    <dgm:pt modelId="{A8677BD9-142E-4470-B318-DBB53C61FDD5}">
      <dgm:prSet phldrT="[Text]"/>
      <dgm:spPr/>
      <dgm:t>
        <a:bodyPr/>
        <a:lstStyle/>
        <a:p>
          <a:r>
            <a:rPr lang="en-US" dirty="0" smtClean="0"/>
            <a:t>Rational/</a:t>
          </a:r>
        </a:p>
        <a:p>
          <a:r>
            <a:rPr lang="en-US" dirty="0" err="1" smtClean="0"/>
            <a:t>nonrational</a:t>
          </a:r>
          <a:endParaRPr lang="en-US" dirty="0"/>
        </a:p>
      </dgm:t>
    </dgm:pt>
    <dgm:pt modelId="{208BF0E2-0FF5-44E5-ACC2-64C31FE42B34}" type="parTrans" cxnId="{3C8B9D83-A23C-4348-A3F9-1A38E561EB36}">
      <dgm:prSet/>
      <dgm:spPr/>
      <dgm:t>
        <a:bodyPr/>
        <a:lstStyle/>
        <a:p>
          <a:endParaRPr lang="en-US"/>
        </a:p>
      </dgm:t>
    </dgm:pt>
    <dgm:pt modelId="{2196A829-3354-42B1-99F4-57FD4542A9B1}" type="sibTrans" cxnId="{3C8B9D83-A23C-4348-A3F9-1A38E561EB36}">
      <dgm:prSet/>
      <dgm:spPr/>
      <dgm:t>
        <a:bodyPr/>
        <a:lstStyle/>
        <a:p>
          <a:endParaRPr lang="en-US"/>
        </a:p>
      </dgm:t>
    </dgm:pt>
    <dgm:pt modelId="{4D46CA79-AD7A-4007-B3AD-F7414C67B804}">
      <dgm:prSet phldrT="[Text]"/>
      <dgm:spPr/>
      <dgm:t>
        <a:bodyPr/>
        <a:lstStyle/>
        <a:p>
          <a:r>
            <a:rPr lang="en-US" dirty="0" smtClean="0"/>
            <a:t>Reasoning, logic, </a:t>
          </a:r>
          <a:r>
            <a:rPr lang="en-US" dirty="0" err="1" smtClean="0"/>
            <a:t>persuastion</a:t>
          </a:r>
          <a:endParaRPr lang="en-US" dirty="0"/>
        </a:p>
      </dgm:t>
    </dgm:pt>
    <dgm:pt modelId="{DA4B3263-2D54-4D34-A3C7-6A355B2652D8}" type="parTrans" cxnId="{88B05D51-1308-4AE2-8083-25E299A7A534}">
      <dgm:prSet/>
      <dgm:spPr/>
      <dgm:t>
        <a:bodyPr/>
        <a:lstStyle/>
        <a:p>
          <a:endParaRPr lang="en-US"/>
        </a:p>
      </dgm:t>
    </dgm:pt>
    <dgm:pt modelId="{3FDF4F85-4A9A-433A-9F8F-3E0E843561EA}" type="sibTrans" cxnId="{88B05D51-1308-4AE2-8083-25E299A7A534}">
      <dgm:prSet/>
      <dgm:spPr/>
      <dgm:t>
        <a:bodyPr/>
        <a:lstStyle/>
        <a:p>
          <a:endParaRPr lang="en-US"/>
        </a:p>
      </dgm:t>
    </dgm:pt>
    <dgm:pt modelId="{9217AD60-F29D-455C-8043-F3615D401F14}">
      <dgm:prSet phldrT="[Text]"/>
      <dgm:spPr/>
      <dgm:t>
        <a:bodyPr/>
        <a:lstStyle/>
        <a:p>
          <a:r>
            <a:rPr lang="en-US" dirty="0" smtClean="0"/>
            <a:t>Evasion, ingratiation</a:t>
          </a:r>
          <a:endParaRPr lang="en-US" dirty="0"/>
        </a:p>
      </dgm:t>
    </dgm:pt>
    <dgm:pt modelId="{FC00CDC5-DA2F-4531-AE2F-B67E851BA950}" type="parTrans" cxnId="{570B4135-87B0-4A7C-9344-877881084231}">
      <dgm:prSet/>
      <dgm:spPr/>
      <dgm:t>
        <a:bodyPr/>
        <a:lstStyle/>
        <a:p>
          <a:endParaRPr lang="en-US"/>
        </a:p>
      </dgm:t>
    </dgm:pt>
    <dgm:pt modelId="{783EE182-863C-4FDE-905E-A43FDCD1D3CD}" type="sibTrans" cxnId="{570B4135-87B0-4A7C-9344-877881084231}">
      <dgm:prSet/>
      <dgm:spPr/>
      <dgm:t>
        <a:bodyPr/>
        <a:lstStyle/>
        <a:p>
          <a:endParaRPr lang="en-US"/>
        </a:p>
      </dgm:t>
    </dgm:pt>
    <dgm:pt modelId="{DCBFA606-E6EF-4F3C-A35F-98DDB3F1176B}">
      <dgm:prSet phldrT="[Text]"/>
      <dgm:spPr/>
      <dgm:t>
        <a:bodyPr/>
        <a:lstStyle/>
        <a:p>
          <a:r>
            <a:rPr lang="en-US" dirty="0" smtClean="0"/>
            <a:t>Unilateral/</a:t>
          </a:r>
        </a:p>
        <a:p>
          <a:r>
            <a:rPr lang="en-US" dirty="0" smtClean="0"/>
            <a:t>bilateral</a:t>
          </a:r>
          <a:endParaRPr lang="en-US" dirty="0"/>
        </a:p>
      </dgm:t>
    </dgm:pt>
    <dgm:pt modelId="{6F0526C5-DF0B-4ACA-9F29-A6AA4D466E1F}" type="parTrans" cxnId="{28D3E3C1-CDA2-4486-ADB6-41A862F786A0}">
      <dgm:prSet/>
      <dgm:spPr/>
      <dgm:t>
        <a:bodyPr/>
        <a:lstStyle/>
        <a:p>
          <a:endParaRPr lang="en-US"/>
        </a:p>
      </dgm:t>
    </dgm:pt>
    <dgm:pt modelId="{2131C500-EB29-4E39-995A-7624ABBC8107}" type="sibTrans" cxnId="{28D3E3C1-CDA2-4486-ADB6-41A862F786A0}">
      <dgm:prSet/>
      <dgm:spPr/>
      <dgm:t>
        <a:bodyPr/>
        <a:lstStyle/>
        <a:p>
          <a:endParaRPr lang="en-US"/>
        </a:p>
      </dgm:t>
    </dgm:pt>
    <dgm:pt modelId="{A06A1C28-2221-4F5F-B040-886A1C3FE60F}">
      <dgm:prSet phldrT="[Text]"/>
      <dgm:spPr/>
      <dgm:t>
        <a:bodyPr/>
        <a:lstStyle/>
        <a:p>
          <a:r>
            <a:rPr lang="en-US" dirty="0" smtClean="0"/>
            <a:t>Fait accompli, demands, disengagement</a:t>
          </a:r>
          <a:endParaRPr lang="en-US" dirty="0"/>
        </a:p>
      </dgm:t>
    </dgm:pt>
    <dgm:pt modelId="{0951D90A-62C5-427F-A76B-CAC2E46F9240}" type="parTrans" cxnId="{F04D6008-8FD7-4A3E-8BAA-8B5EEF90DD0B}">
      <dgm:prSet/>
      <dgm:spPr/>
      <dgm:t>
        <a:bodyPr/>
        <a:lstStyle/>
        <a:p>
          <a:endParaRPr lang="en-US"/>
        </a:p>
      </dgm:t>
    </dgm:pt>
    <dgm:pt modelId="{92752793-D448-44C7-8B49-10194A172668}" type="sibTrans" cxnId="{F04D6008-8FD7-4A3E-8BAA-8B5EEF90DD0B}">
      <dgm:prSet/>
      <dgm:spPr/>
      <dgm:t>
        <a:bodyPr/>
        <a:lstStyle/>
        <a:p>
          <a:endParaRPr lang="en-US"/>
        </a:p>
      </dgm:t>
    </dgm:pt>
    <dgm:pt modelId="{D6695749-C24A-416D-9A49-FA697B5CEC55}">
      <dgm:prSet phldrT="[Text]"/>
      <dgm:spPr/>
      <dgm:t>
        <a:bodyPr/>
        <a:lstStyle/>
        <a:p>
          <a:r>
            <a:rPr lang="en-US" dirty="0" smtClean="0"/>
            <a:t>Discussion, negotiation</a:t>
          </a:r>
          <a:endParaRPr lang="en-US" dirty="0"/>
        </a:p>
      </dgm:t>
    </dgm:pt>
    <dgm:pt modelId="{9EF4B867-B625-4E63-BCC4-5F4EC098B781}" type="parTrans" cxnId="{E98013FF-04B2-4DBB-80E8-C3C4388F5162}">
      <dgm:prSet/>
      <dgm:spPr/>
      <dgm:t>
        <a:bodyPr/>
        <a:lstStyle/>
        <a:p>
          <a:endParaRPr lang="en-US"/>
        </a:p>
      </dgm:t>
    </dgm:pt>
    <dgm:pt modelId="{ACBAFF88-1EE0-4AD0-93E4-E5930EF19BAB}" type="sibTrans" cxnId="{E98013FF-04B2-4DBB-80E8-C3C4388F5162}">
      <dgm:prSet/>
      <dgm:spPr/>
      <dgm:t>
        <a:bodyPr/>
        <a:lstStyle/>
        <a:p>
          <a:endParaRPr lang="en-US"/>
        </a:p>
      </dgm:t>
    </dgm:pt>
    <dgm:pt modelId="{D8B06E01-C03E-4828-92F0-043256A5EC0A}" type="pres">
      <dgm:prSet presAssocID="{D245A4FE-A72C-4253-9D04-0657AAF337C0}" presName="theList" presStyleCnt="0">
        <dgm:presLayoutVars>
          <dgm:dir/>
          <dgm:animLvl val="lvl"/>
          <dgm:resizeHandles val="exact"/>
        </dgm:presLayoutVars>
      </dgm:prSet>
      <dgm:spPr/>
      <dgm:t>
        <a:bodyPr/>
        <a:lstStyle/>
        <a:p>
          <a:endParaRPr lang="en-US"/>
        </a:p>
      </dgm:t>
    </dgm:pt>
    <dgm:pt modelId="{5D7B05DA-621B-4558-90A8-54B14D6FF614}" type="pres">
      <dgm:prSet presAssocID="{C7F7B52A-B27F-424C-9CC5-1EB93171260F}" presName="compNode" presStyleCnt="0"/>
      <dgm:spPr/>
    </dgm:pt>
    <dgm:pt modelId="{0FBCF20D-DCBC-4B5D-9A52-EA3FE6418CEE}" type="pres">
      <dgm:prSet presAssocID="{C7F7B52A-B27F-424C-9CC5-1EB93171260F}" presName="aNode" presStyleLbl="bgShp" presStyleIdx="0" presStyleCnt="3"/>
      <dgm:spPr/>
      <dgm:t>
        <a:bodyPr/>
        <a:lstStyle/>
        <a:p>
          <a:endParaRPr lang="en-US"/>
        </a:p>
      </dgm:t>
    </dgm:pt>
    <dgm:pt modelId="{71CE3D27-B098-475A-A49A-C0F320B0DC7D}" type="pres">
      <dgm:prSet presAssocID="{C7F7B52A-B27F-424C-9CC5-1EB93171260F}" presName="textNode" presStyleLbl="bgShp" presStyleIdx="0" presStyleCnt="3"/>
      <dgm:spPr/>
      <dgm:t>
        <a:bodyPr/>
        <a:lstStyle/>
        <a:p>
          <a:endParaRPr lang="en-US"/>
        </a:p>
      </dgm:t>
    </dgm:pt>
    <dgm:pt modelId="{836D9122-2E86-4DA5-8142-B5A15C931DF3}" type="pres">
      <dgm:prSet presAssocID="{C7F7B52A-B27F-424C-9CC5-1EB93171260F}" presName="compChildNode" presStyleCnt="0"/>
      <dgm:spPr/>
    </dgm:pt>
    <dgm:pt modelId="{0B01B2DD-C551-48BC-B22F-EF0DC7807337}" type="pres">
      <dgm:prSet presAssocID="{C7F7B52A-B27F-424C-9CC5-1EB93171260F}" presName="theInnerList" presStyleCnt="0"/>
      <dgm:spPr/>
    </dgm:pt>
    <dgm:pt modelId="{0ED78594-0FE4-4FFB-9B4F-EEC2768AC543}" type="pres">
      <dgm:prSet presAssocID="{130EE567-4F1B-483F-9B59-7F6F14E5B8A9}" presName="childNode" presStyleLbl="node1" presStyleIdx="0" presStyleCnt="6">
        <dgm:presLayoutVars>
          <dgm:bulletEnabled val="1"/>
        </dgm:presLayoutVars>
      </dgm:prSet>
      <dgm:spPr/>
      <dgm:t>
        <a:bodyPr/>
        <a:lstStyle/>
        <a:p>
          <a:endParaRPr lang="en-US"/>
        </a:p>
      </dgm:t>
    </dgm:pt>
    <dgm:pt modelId="{EAD2FDA8-326D-49F1-80DD-1AA36F35904F}" type="pres">
      <dgm:prSet presAssocID="{130EE567-4F1B-483F-9B59-7F6F14E5B8A9}" presName="aSpace2" presStyleCnt="0"/>
      <dgm:spPr/>
    </dgm:pt>
    <dgm:pt modelId="{EA0EC7CF-3056-442E-8471-262BD9A1126A}" type="pres">
      <dgm:prSet presAssocID="{0B5EA73D-79A0-437A-A562-BEDB520FB597}" presName="childNode" presStyleLbl="node1" presStyleIdx="1" presStyleCnt="6">
        <dgm:presLayoutVars>
          <dgm:bulletEnabled val="1"/>
        </dgm:presLayoutVars>
      </dgm:prSet>
      <dgm:spPr/>
      <dgm:t>
        <a:bodyPr/>
        <a:lstStyle/>
        <a:p>
          <a:endParaRPr lang="en-US"/>
        </a:p>
      </dgm:t>
    </dgm:pt>
    <dgm:pt modelId="{585DF86D-A3E6-4F12-B484-C9F5FF96ECAF}" type="pres">
      <dgm:prSet presAssocID="{C7F7B52A-B27F-424C-9CC5-1EB93171260F}" presName="aSpace" presStyleCnt="0"/>
      <dgm:spPr/>
    </dgm:pt>
    <dgm:pt modelId="{B6B7064E-0AB4-41AC-99B0-4B5D48DA242D}" type="pres">
      <dgm:prSet presAssocID="{A8677BD9-142E-4470-B318-DBB53C61FDD5}" presName="compNode" presStyleCnt="0"/>
      <dgm:spPr/>
    </dgm:pt>
    <dgm:pt modelId="{C9B0AF55-3320-4FEE-AF08-C73AEA58F0D9}" type="pres">
      <dgm:prSet presAssocID="{A8677BD9-142E-4470-B318-DBB53C61FDD5}" presName="aNode" presStyleLbl="bgShp" presStyleIdx="1" presStyleCnt="3"/>
      <dgm:spPr/>
      <dgm:t>
        <a:bodyPr/>
        <a:lstStyle/>
        <a:p>
          <a:endParaRPr lang="en-US"/>
        </a:p>
      </dgm:t>
    </dgm:pt>
    <dgm:pt modelId="{88714E5E-0D40-4A37-9602-A92E3FD9CC78}" type="pres">
      <dgm:prSet presAssocID="{A8677BD9-142E-4470-B318-DBB53C61FDD5}" presName="textNode" presStyleLbl="bgShp" presStyleIdx="1" presStyleCnt="3"/>
      <dgm:spPr/>
      <dgm:t>
        <a:bodyPr/>
        <a:lstStyle/>
        <a:p>
          <a:endParaRPr lang="en-US"/>
        </a:p>
      </dgm:t>
    </dgm:pt>
    <dgm:pt modelId="{0F2CF4E7-98E9-4CC1-A28B-50CA34A17B85}" type="pres">
      <dgm:prSet presAssocID="{A8677BD9-142E-4470-B318-DBB53C61FDD5}" presName="compChildNode" presStyleCnt="0"/>
      <dgm:spPr/>
    </dgm:pt>
    <dgm:pt modelId="{ED94888A-A59B-4162-B36F-F44467DADA38}" type="pres">
      <dgm:prSet presAssocID="{A8677BD9-142E-4470-B318-DBB53C61FDD5}" presName="theInnerList" presStyleCnt="0"/>
      <dgm:spPr/>
    </dgm:pt>
    <dgm:pt modelId="{BE33924C-22AA-47FE-9CC0-FBC9DF6DAF9F}" type="pres">
      <dgm:prSet presAssocID="{4D46CA79-AD7A-4007-B3AD-F7414C67B804}" presName="childNode" presStyleLbl="node1" presStyleIdx="2" presStyleCnt="6">
        <dgm:presLayoutVars>
          <dgm:bulletEnabled val="1"/>
        </dgm:presLayoutVars>
      </dgm:prSet>
      <dgm:spPr/>
      <dgm:t>
        <a:bodyPr/>
        <a:lstStyle/>
        <a:p>
          <a:endParaRPr lang="en-US"/>
        </a:p>
      </dgm:t>
    </dgm:pt>
    <dgm:pt modelId="{E6142D6E-451C-46D0-9EDB-689766A46E1F}" type="pres">
      <dgm:prSet presAssocID="{4D46CA79-AD7A-4007-B3AD-F7414C67B804}" presName="aSpace2" presStyleCnt="0"/>
      <dgm:spPr/>
    </dgm:pt>
    <dgm:pt modelId="{588F28C7-3144-4752-BD5F-2542477B0956}" type="pres">
      <dgm:prSet presAssocID="{9217AD60-F29D-455C-8043-F3615D401F14}" presName="childNode" presStyleLbl="node1" presStyleIdx="3" presStyleCnt="6">
        <dgm:presLayoutVars>
          <dgm:bulletEnabled val="1"/>
        </dgm:presLayoutVars>
      </dgm:prSet>
      <dgm:spPr/>
      <dgm:t>
        <a:bodyPr/>
        <a:lstStyle/>
        <a:p>
          <a:endParaRPr lang="en-US"/>
        </a:p>
      </dgm:t>
    </dgm:pt>
    <dgm:pt modelId="{0138B299-4B37-455A-B9DE-9B43339568E5}" type="pres">
      <dgm:prSet presAssocID="{A8677BD9-142E-4470-B318-DBB53C61FDD5}" presName="aSpace" presStyleCnt="0"/>
      <dgm:spPr/>
    </dgm:pt>
    <dgm:pt modelId="{8872B8ED-3911-4966-8745-BAAAAAF62411}" type="pres">
      <dgm:prSet presAssocID="{DCBFA606-E6EF-4F3C-A35F-98DDB3F1176B}" presName="compNode" presStyleCnt="0"/>
      <dgm:spPr/>
    </dgm:pt>
    <dgm:pt modelId="{43C5478A-0130-4C50-A36D-F4E0E566F30F}" type="pres">
      <dgm:prSet presAssocID="{DCBFA606-E6EF-4F3C-A35F-98DDB3F1176B}" presName="aNode" presStyleLbl="bgShp" presStyleIdx="2" presStyleCnt="3"/>
      <dgm:spPr/>
      <dgm:t>
        <a:bodyPr/>
        <a:lstStyle/>
        <a:p>
          <a:endParaRPr lang="en-US"/>
        </a:p>
      </dgm:t>
    </dgm:pt>
    <dgm:pt modelId="{7976742C-DD43-48BC-97DC-D322B0685EAC}" type="pres">
      <dgm:prSet presAssocID="{DCBFA606-E6EF-4F3C-A35F-98DDB3F1176B}" presName="textNode" presStyleLbl="bgShp" presStyleIdx="2" presStyleCnt="3"/>
      <dgm:spPr/>
      <dgm:t>
        <a:bodyPr/>
        <a:lstStyle/>
        <a:p>
          <a:endParaRPr lang="en-US"/>
        </a:p>
      </dgm:t>
    </dgm:pt>
    <dgm:pt modelId="{EE66593A-9BAA-4C76-AEC5-4F6517AA13E3}" type="pres">
      <dgm:prSet presAssocID="{DCBFA606-E6EF-4F3C-A35F-98DDB3F1176B}" presName="compChildNode" presStyleCnt="0"/>
      <dgm:spPr/>
    </dgm:pt>
    <dgm:pt modelId="{2BE7648C-5EBD-4CB6-A4E9-8A05B264A23F}" type="pres">
      <dgm:prSet presAssocID="{DCBFA606-E6EF-4F3C-A35F-98DDB3F1176B}" presName="theInnerList" presStyleCnt="0"/>
      <dgm:spPr/>
    </dgm:pt>
    <dgm:pt modelId="{E4E5D8A5-68B0-4C9D-88A4-6AE11994DE1A}" type="pres">
      <dgm:prSet presAssocID="{A06A1C28-2221-4F5F-B040-886A1C3FE60F}" presName="childNode" presStyleLbl="node1" presStyleIdx="4" presStyleCnt="6">
        <dgm:presLayoutVars>
          <dgm:bulletEnabled val="1"/>
        </dgm:presLayoutVars>
      </dgm:prSet>
      <dgm:spPr/>
      <dgm:t>
        <a:bodyPr/>
        <a:lstStyle/>
        <a:p>
          <a:endParaRPr lang="en-US"/>
        </a:p>
      </dgm:t>
    </dgm:pt>
    <dgm:pt modelId="{4B1C61CC-4CA0-41D5-A26C-530861BA7AD1}" type="pres">
      <dgm:prSet presAssocID="{A06A1C28-2221-4F5F-B040-886A1C3FE60F}" presName="aSpace2" presStyleCnt="0"/>
      <dgm:spPr/>
    </dgm:pt>
    <dgm:pt modelId="{A73A01C2-4B99-4377-941E-08AD9D64E98C}" type="pres">
      <dgm:prSet presAssocID="{D6695749-C24A-416D-9A49-FA697B5CEC55}" presName="childNode" presStyleLbl="node1" presStyleIdx="5" presStyleCnt="6">
        <dgm:presLayoutVars>
          <dgm:bulletEnabled val="1"/>
        </dgm:presLayoutVars>
      </dgm:prSet>
      <dgm:spPr/>
      <dgm:t>
        <a:bodyPr/>
        <a:lstStyle/>
        <a:p>
          <a:endParaRPr lang="en-US"/>
        </a:p>
      </dgm:t>
    </dgm:pt>
  </dgm:ptLst>
  <dgm:cxnLst>
    <dgm:cxn modelId="{59C13591-E9BE-40A7-B305-6CE5DCF5208E}" type="presOf" srcId="{9217AD60-F29D-455C-8043-F3615D401F14}" destId="{588F28C7-3144-4752-BD5F-2542477B0956}" srcOrd="0" destOrd="0" presId="urn:microsoft.com/office/officeart/2005/8/layout/lProcess2"/>
    <dgm:cxn modelId="{88B05D51-1308-4AE2-8083-25E299A7A534}" srcId="{A8677BD9-142E-4470-B318-DBB53C61FDD5}" destId="{4D46CA79-AD7A-4007-B3AD-F7414C67B804}" srcOrd="0" destOrd="0" parTransId="{DA4B3263-2D54-4D34-A3C7-6A355B2652D8}" sibTransId="{3FDF4F85-4A9A-433A-9F8F-3E0E843561EA}"/>
    <dgm:cxn modelId="{08092959-E04F-4090-A5F6-CAFA0E3913B3}" type="presOf" srcId="{DCBFA606-E6EF-4F3C-A35F-98DDB3F1176B}" destId="{43C5478A-0130-4C50-A36D-F4E0E566F30F}" srcOrd="0" destOrd="0" presId="urn:microsoft.com/office/officeart/2005/8/layout/lProcess2"/>
    <dgm:cxn modelId="{C90E5698-5F62-4DED-8BE4-C5CEEA3BB921}" type="presOf" srcId="{D245A4FE-A72C-4253-9D04-0657AAF337C0}" destId="{D8B06E01-C03E-4828-92F0-043256A5EC0A}" srcOrd="0" destOrd="0" presId="urn:microsoft.com/office/officeart/2005/8/layout/lProcess2"/>
    <dgm:cxn modelId="{7D3BB965-A890-4AAF-B1C3-9864F2848C1E}" type="presOf" srcId="{0B5EA73D-79A0-437A-A562-BEDB520FB597}" destId="{EA0EC7CF-3056-442E-8471-262BD9A1126A}" srcOrd="0" destOrd="0" presId="urn:microsoft.com/office/officeart/2005/8/layout/lProcess2"/>
    <dgm:cxn modelId="{E7622F87-1A1E-44CB-BD0C-77E926BE33D9}" srcId="{C7F7B52A-B27F-424C-9CC5-1EB93171260F}" destId="{0B5EA73D-79A0-437A-A562-BEDB520FB597}" srcOrd="1" destOrd="0" parTransId="{7116E73B-E4D4-4D1D-BA5A-1606D6CCEEB0}" sibTransId="{7A9B1C0F-05CA-4870-B44E-C6E81C49A8B6}"/>
    <dgm:cxn modelId="{FFA09A87-D0EA-446C-9F61-E66B200A6B62}" type="presOf" srcId="{DCBFA606-E6EF-4F3C-A35F-98DDB3F1176B}" destId="{7976742C-DD43-48BC-97DC-D322B0685EAC}" srcOrd="1" destOrd="0" presId="urn:microsoft.com/office/officeart/2005/8/layout/lProcess2"/>
    <dgm:cxn modelId="{8E46190C-01B5-4ACD-942A-6D530DE3FAD8}" srcId="{C7F7B52A-B27F-424C-9CC5-1EB93171260F}" destId="{130EE567-4F1B-483F-9B59-7F6F14E5B8A9}" srcOrd="0" destOrd="0" parTransId="{E8FA7D57-D0CC-47C9-A7DF-D0989AC87298}" sibTransId="{D9628D32-55C7-4D50-8990-F8FB9DA64A80}"/>
    <dgm:cxn modelId="{A38CE4E5-6E89-43E0-996C-6946B15228F9}" type="presOf" srcId="{A8677BD9-142E-4470-B318-DBB53C61FDD5}" destId="{C9B0AF55-3320-4FEE-AF08-C73AEA58F0D9}" srcOrd="0" destOrd="0" presId="urn:microsoft.com/office/officeart/2005/8/layout/lProcess2"/>
    <dgm:cxn modelId="{C2FC3017-F47F-4D57-90F2-427676AA019F}" type="presOf" srcId="{D6695749-C24A-416D-9A49-FA697B5CEC55}" destId="{A73A01C2-4B99-4377-941E-08AD9D64E98C}" srcOrd="0" destOrd="0" presId="urn:microsoft.com/office/officeart/2005/8/layout/lProcess2"/>
    <dgm:cxn modelId="{F04D6008-8FD7-4A3E-8BAA-8B5EEF90DD0B}" srcId="{DCBFA606-E6EF-4F3C-A35F-98DDB3F1176B}" destId="{A06A1C28-2221-4F5F-B040-886A1C3FE60F}" srcOrd="0" destOrd="0" parTransId="{0951D90A-62C5-427F-A76B-CAC2E46F9240}" sibTransId="{92752793-D448-44C7-8B49-10194A172668}"/>
    <dgm:cxn modelId="{31630E86-257E-4726-986C-153A3828D359}" type="presOf" srcId="{A06A1C28-2221-4F5F-B040-886A1C3FE60F}" destId="{E4E5D8A5-68B0-4C9D-88A4-6AE11994DE1A}" srcOrd="0" destOrd="0" presId="urn:microsoft.com/office/officeart/2005/8/layout/lProcess2"/>
    <dgm:cxn modelId="{570B4135-87B0-4A7C-9344-877881084231}" srcId="{A8677BD9-142E-4470-B318-DBB53C61FDD5}" destId="{9217AD60-F29D-455C-8043-F3615D401F14}" srcOrd="1" destOrd="0" parTransId="{FC00CDC5-DA2F-4531-AE2F-B67E851BA950}" sibTransId="{783EE182-863C-4FDE-905E-A43FDCD1D3CD}"/>
    <dgm:cxn modelId="{BE2A55E2-6DA0-416B-A67B-C695949CE8E4}" type="presOf" srcId="{130EE567-4F1B-483F-9B59-7F6F14E5B8A9}" destId="{0ED78594-0FE4-4FFB-9B4F-EEC2768AC543}" srcOrd="0" destOrd="0" presId="urn:microsoft.com/office/officeart/2005/8/layout/lProcess2"/>
    <dgm:cxn modelId="{158FA384-0170-4E9C-8344-B0EBC9EDF425}" type="presOf" srcId="{4D46CA79-AD7A-4007-B3AD-F7414C67B804}" destId="{BE33924C-22AA-47FE-9CC0-FBC9DF6DAF9F}" srcOrd="0" destOrd="0" presId="urn:microsoft.com/office/officeart/2005/8/layout/lProcess2"/>
    <dgm:cxn modelId="{28D3E3C1-CDA2-4486-ADB6-41A862F786A0}" srcId="{D245A4FE-A72C-4253-9D04-0657AAF337C0}" destId="{DCBFA606-E6EF-4F3C-A35F-98DDB3F1176B}" srcOrd="2" destOrd="0" parTransId="{6F0526C5-DF0B-4ACA-9F29-A6AA4D466E1F}" sibTransId="{2131C500-EB29-4E39-995A-7624ABBC8107}"/>
    <dgm:cxn modelId="{7A175577-2121-4C80-8FB8-47BC0D48D028}" type="presOf" srcId="{C7F7B52A-B27F-424C-9CC5-1EB93171260F}" destId="{0FBCF20D-DCBC-4B5D-9A52-EA3FE6418CEE}" srcOrd="0" destOrd="0" presId="urn:microsoft.com/office/officeart/2005/8/layout/lProcess2"/>
    <dgm:cxn modelId="{3C8B9D83-A23C-4348-A3F9-1A38E561EB36}" srcId="{D245A4FE-A72C-4253-9D04-0657AAF337C0}" destId="{A8677BD9-142E-4470-B318-DBB53C61FDD5}" srcOrd="1" destOrd="0" parTransId="{208BF0E2-0FF5-44E5-ACC2-64C31FE42B34}" sibTransId="{2196A829-3354-42B1-99F4-57FD4542A9B1}"/>
    <dgm:cxn modelId="{8B854893-E115-45DE-B205-2D369E72E9B0}" type="presOf" srcId="{C7F7B52A-B27F-424C-9CC5-1EB93171260F}" destId="{71CE3D27-B098-475A-A49A-C0F320B0DC7D}" srcOrd="1" destOrd="0" presId="urn:microsoft.com/office/officeart/2005/8/layout/lProcess2"/>
    <dgm:cxn modelId="{E98013FF-04B2-4DBB-80E8-C3C4388F5162}" srcId="{DCBFA606-E6EF-4F3C-A35F-98DDB3F1176B}" destId="{D6695749-C24A-416D-9A49-FA697B5CEC55}" srcOrd="1" destOrd="0" parTransId="{9EF4B867-B625-4E63-BCC4-5F4EC098B781}" sibTransId="{ACBAFF88-1EE0-4AD0-93E4-E5930EF19BAB}"/>
    <dgm:cxn modelId="{649AD3CE-85DB-4D9D-8B07-1E8C68471A9E}" srcId="{D245A4FE-A72C-4253-9D04-0657AAF337C0}" destId="{C7F7B52A-B27F-424C-9CC5-1EB93171260F}" srcOrd="0" destOrd="0" parTransId="{2F2F0E57-935E-42BB-98E5-9034B661FB42}" sibTransId="{598352CE-E401-4DB8-B6C6-27E785AB34AF}"/>
    <dgm:cxn modelId="{BBB72476-A0A0-4877-B8A2-5E5F0EC8F4A1}" type="presOf" srcId="{A8677BD9-142E-4470-B318-DBB53C61FDD5}" destId="{88714E5E-0D40-4A37-9602-A92E3FD9CC78}" srcOrd="1" destOrd="0" presId="urn:microsoft.com/office/officeart/2005/8/layout/lProcess2"/>
    <dgm:cxn modelId="{824EF69B-468B-4CBE-8BB3-7815BA9D665F}" type="presParOf" srcId="{D8B06E01-C03E-4828-92F0-043256A5EC0A}" destId="{5D7B05DA-621B-4558-90A8-54B14D6FF614}" srcOrd="0" destOrd="0" presId="urn:microsoft.com/office/officeart/2005/8/layout/lProcess2"/>
    <dgm:cxn modelId="{8C32956D-C7A1-4D1D-831A-1100D76D333C}" type="presParOf" srcId="{5D7B05DA-621B-4558-90A8-54B14D6FF614}" destId="{0FBCF20D-DCBC-4B5D-9A52-EA3FE6418CEE}" srcOrd="0" destOrd="0" presId="urn:microsoft.com/office/officeart/2005/8/layout/lProcess2"/>
    <dgm:cxn modelId="{29574A6A-7B51-4592-8879-FEB5A00C8AC0}" type="presParOf" srcId="{5D7B05DA-621B-4558-90A8-54B14D6FF614}" destId="{71CE3D27-B098-475A-A49A-C0F320B0DC7D}" srcOrd="1" destOrd="0" presId="urn:microsoft.com/office/officeart/2005/8/layout/lProcess2"/>
    <dgm:cxn modelId="{289A5E27-E051-4679-9731-1D883D64BB33}" type="presParOf" srcId="{5D7B05DA-621B-4558-90A8-54B14D6FF614}" destId="{836D9122-2E86-4DA5-8142-B5A15C931DF3}" srcOrd="2" destOrd="0" presId="urn:microsoft.com/office/officeart/2005/8/layout/lProcess2"/>
    <dgm:cxn modelId="{4E60C01C-BE06-48FA-8A49-19342C22F39A}" type="presParOf" srcId="{836D9122-2E86-4DA5-8142-B5A15C931DF3}" destId="{0B01B2DD-C551-48BC-B22F-EF0DC7807337}" srcOrd="0" destOrd="0" presId="urn:microsoft.com/office/officeart/2005/8/layout/lProcess2"/>
    <dgm:cxn modelId="{332B0D27-770D-4D71-B7FB-4A740A3E62B8}" type="presParOf" srcId="{0B01B2DD-C551-48BC-B22F-EF0DC7807337}" destId="{0ED78594-0FE4-4FFB-9B4F-EEC2768AC543}" srcOrd="0" destOrd="0" presId="urn:microsoft.com/office/officeart/2005/8/layout/lProcess2"/>
    <dgm:cxn modelId="{65701E6B-5341-4AD4-979A-F4D82BCFAABC}" type="presParOf" srcId="{0B01B2DD-C551-48BC-B22F-EF0DC7807337}" destId="{EAD2FDA8-326D-49F1-80DD-1AA36F35904F}" srcOrd="1" destOrd="0" presId="urn:microsoft.com/office/officeart/2005/8/layout/lProcess2"/>
    <dgm:cxn modelId="{B49609D5-09A2-4209-A5AC-D70287C5E474}" type="presParOf" srcId="{0B01B2DD-C551-48BC-B22F-EF0DC7807337}" destId="{EA0EC7CF-3056-442E-8471-262BD9A1126A}" srcOrd="2" destOrd="0" presId="urn:microsoft.com/office/officeart/2005/8/layout/lProcess2"/>
    <dgm:cxn modelId="{582880C0-B2DC-46C3-8AA7-332131F796C6}" type="presParOf" srcId="{D8B06E01-C03E-4828-92F0-043256A5EC0A}" destId="{585DF86D-A3E6-4F12-B484-C9F5FF96ECAF}" srcOrd="1" destOrd="0" presId="urn:microsoft.com/office/officeart/2005/8/layout/lProcess2"/>
    <dgm:cxn modelId="{1EC87BE7-1E62-47F2-B02C-F2E68297F30F}" type="presParOf" srcId="{D8B06E01-C03E-4828-92F0-043256A5EC0A}" destId="{B6B7064E-0AB4-41AC-99B0-4B5D48DA242D}" srcOrd="2" destOrd="0" presId="urn:microsoft.com/office/officeart/2005/8/layout/lProcess2"/>
    <dgm:cxn modelId="{A66FC25E-A136-4716-83DB-1D5CC8258A16}" type="presParOf" srcId="{B6B7064E-0AB4-41AC-99B0-4B5D48DA242D}" destId="{C9B0AF55-3320-4FEE-AF08-C73AEA58F0D9}" srcOrd="0" destOrd="0" presId="urn:microsoft.com/office/officeart/2005/8/layout/lProcess2"/>
    <dgm:cxn modelId="{5D010FAB-9941-400D-BAAD-E7D201FB08D0}" type="presParOf" srcId="{B6B7064E-0AB4-41AC-99B0-4B5D48DA242D}" destId="{88714E5E-0D40-4A37-9602-A92E3FD9CC78}" srcOrd="1" destOrd="0" presId="urn:microsoft.com/office/officeart/2005/8/layout/lProcess2"/>
    <dgm:cxn modelId="{6A78E484-A0D1-4E2F-9E2C-E842E064C527}" type="presParOf" srcId="{B6B7064E-0AB4-41AC-99B0-4B5D48DA242D}" destId="{0F2CF4E7-98E9-4CC1-A28B-50CA34A17B85}" srcOrd="2" destOrd="0" presId="urn:microsoft.com/office/officeart/2005/8/layout/lProcess2"/>
    <dgm:cxn modelId="{F2F4C59E-ACA4-4AA0-9B2E-F5E275F233F1}" type="presParOf" srcId="{0F2CF4E7-98E9-4CC1-A28B-50CA34A17B85}" destId="{ED94888A-A59B-4162-B36F-F44467DADA38}" srcOrd="0" destOrd="0" presId="urn:microsoft.com/office/officeart/2005/8/layout/lProcess2"/>
    <dgm:cxn modelId="{E1A967E0-2967-4465-B455-60A878401378}" type="presParOf" srcId="{ED94888A-A59B-4162-B36F-F44467DADA38}" destId="{BE33924C-22AA-47FE-9CC0-FBC9DF6DAF9F}" srcOrd="0" destOrd="0" presId="urn:microsoft.com/office/officeart/2005/8/layout/lProcess2"/>
    <dgm:cxn modelId="{ED901DBA-D27C-419B-97A0-4DCA67A4BEC3}" type="presParOf" srcId="{ED94888A-A59B-4162-B36F-F44467DADA38}" destId="{E6142D6E-451C-46D0-9EDB-689766A46E1F}" srcOrd="1" destOrd="0" presId="urn:microsoft.com/office/officeart/2005/8/layout/lProcess2"/>
    <dgm:cxn modelId="{DAE42852-934D-4DBC-A681-03745C4AB4DF}" type="presParOf" srcId="{ED94888A-A59B-4162-B36F-F44467DADA38}" destId="{588F28C7-3144-4752-BD5F-2542477B0956}" srcOrd="2" destOrd="0" presId="urn:microsoft.com/office/officeart/2005/8/layout/lProcess2"/>
    <dgm:cxn modelId="{35576533-2EB7-461F-93B7-AB3589DA26A4}" type="presParOf" srcId="{D8B06E01-C03E-4828-92F0-043256A5EC0A}" destId="{0138B299-4B37-455A-B9DE-9B43339568E5}" srcOrd="3" destOrd="0" presId="urn:microsoft.com/office/officeart/2005/8/layout/lProcess2"/>
    <dgm:cxn modelId="{80823A9D-3EBC-46B5-BD3D-3A92F1A851A4}" type="presParOf" srcId="{D8B06E01-C03E-4828-92F0-043256A5EC0A}" destId="{8872B8ED-3911-4966-8745-BAAAAAF62411}" srcOrd="4" destOrd="0" presId="urn:microsoft.com/office/officeart/2005/8/layout/lProcess2"/>
    <dgm:cxn modelId="{C548A4A2-0925-4A98-BD28-A71C5C67AF8F}" type="presParOf" srcId="{8872B8ED-3911-4966-8745-BAAAAAF62411}" destId="{43C5478A-0130-4C50-A36D-F4E0E566F30F}" srcOrd="0" destOrd="0" presId="urn:microsoft.com/office/officeart/2005/8/layout/lProcess2"/>
    <dgm:cxn modelId="{F2FACA1F-958C-4711-A3CC-8829EAFFC934}" type="presParOf" srcId="{8872B8ED-3911-4966-8745-BAAAAAF62411}" destId="{7976742C-DD43-48BC-97DC-D322B0685EAC}" srcOrd="1" destOrd="0" presId="urn:microsoft.com/office/officeart/2005/8/layout/lProcess2"/>
    <dgm:cxn modelId="{EE9B5587-6108-4D4D-9187-EDFBAA2B09AB}" type="presParOf" srcId="{8872B8ED-3911-4966-8745-BAAAAAF62411}" destId="{EE66593A-9BAA-4C76-AEC5-4F6517AA13E3}" srcOrd="2" destOrd="0" presId="urn:microsoft.com/office/officeart/2005/8/layout/lProcess2"/>
    <dgm:cxn modelId="{5DC17425-1CE2-4499-9AE9-764E09D30474}" type="presParOf" srcId="{EE66593A-9BAA-4C76-AEC5-4F6517AA13E3}" destId="{2BE7648C-5EBD-4CB6-A4E9-8A05B264A23F}" srcOrd="0" destOrd="0" presId="urn:microsoft.com/office/officeart/2005/8/layout/lProcess2"/>
    <dgm:cxn modelId="{7E470038-7CD4-4346-9E77-0C6D7D76286A}" type="presParOf" srcId="{2BE7648C-5EBD-4CB6-A4E9-8A05B264A23F}" destId="{E4E5D8A5-68B0-4C9D-88A4-6AE11994DE1A}" srcOrd="0" destOrd="0" presId="urn:microsoft.com/office/officeart/2005/8/layout/lProcess2"/>
    <dgm:cxn modelId="{B8BF27B8-80C7-4BD1-B30A-398397E2F6A0}" type="presParOf" srcId="{2BE7648C-5EBD-4CB6-A4E9-8A05B264A23F}" destId="{4B1C61CC-4CA0-41D5-A26C-530861BA7AD1}" srcOrd="1" destOrd="0" presId="urn:microsoft.com/office/officeart/2005/8/layout/lProcess2"/>
    <dgm:cxn modelId="{0DB16E4E-2449-4734-97B9-753EB8553D04}" type="presParOf" srcId="{2BE7648C-5EBD-4CB6-A4E9-8A05B264A23F}" destId="{A73A01C2-4B99-4377-941E-08AD9D64E98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3CB5DE-4BF2-4A5B-8597-041637D952DD}"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26A28C6F-B143-4D62-87CB-454CF9B7C9EA}">
      <dgm:prSet/>
      <dgm:spPr/>
      <dgm:t>
        <a:bodyPr/>
        <a:lstStyle/>
        <a:p>
          <a:pPr rtl="0"/>
          <a:r>
            <a:rPr lang="en-US" dirty="0" smtClean="0">
              <a:solidFill>
                <a:schemeClr val="tx1"/>
              </a:solidFill>
            </a:rPr>
            <a:t>Who seeks Power? </a:t>
          </a:r>
          <a:endParaRPr lang="en-US" dirty="0">
            <a:solidFill>
              <a:schemeClr val="tx1"/>
            </a:solidFill>
          </a:endParaRPr>
        </a:p>
      </dgm:t>
    </dgm:pt>
    <dgm:pt modelId="{BDBBD4EE-5CA7-4AF9-8FBE-F4D763BF839D}" type="parTrans" cxnId="{D0DDA1E1-9754-4F9A-B936-7EC099C39DA9}">
      <dgm:prSet/>
      <dgm:spPr/>
      <dgm:t>
        <a:bodyPr/>
        <a:lstStyle/>
        <a:p>
          <a:endParaRPr lang="en-US"/>
        </a:p>
      </dgm:t>
    </dgm:pt>
    <dgm:pt modelId="{1DC0A4F4-F5B5-4C45-A79C-B1D9B86FF8A5}" type="sibTrans" cxnId="{D0DDA1E1-9754-4F9A-B936-7EC099C39DA9}">
      <dgm:prSet/>
      <dgm:spPr/>
      <dgm:t>
        <a:bodyPr/>
        <a:lstStyle/>
        <a:p>
          <a:endParaRPr lang="en-US"/>
        </a:p>
      </dgm:t>
    </dgm:pt>
    <dgm:pt modelId="{9635AD98-2EC0-4B24-A42F-4A061E45A866}">
      <dgm:prSet/>
      <dgm:spPr/>
      <dgm:t>
        <a:bodyPr/>
        <a:lstStyle/>
        <a:p>
          <a:pPr rtl="0"/>
          <a:r>
            <a:rPr lang="en-US" dirty="0" smtClean="0">
              <a:solidFill>
                <a:schemeClr val="tx1"/>
              </a:solidFill>
            </a:rPr>
            <a:t>Hierarchies of Dominance</a:t>
          </a:r>
          <a:endParaRPr lang="en-US" dirty="0">
            <a:solidFill>
              <a:schemeClr val="tx1"/>
            </a:solidFill>
          </a:endParaRPr>
        </a:p>
      </dgm:t>
    </dgm:pt>
    <dgm:pt modelId="{ADE772F1-2212-4421-99EF-CEC7DB10FF7B}" type="parTrans" cxnId="{FD94FDFB-FFD1-4184-B6AB-8AD60BBAF8A5}">
      <dgm:prSet/>
      <dgm:spPr/>
      <dgm:t>
        <a:bodyPr/>
        <a:lstStyle/>
        <a:p>
          <a:endParaRPr lang="en-US"/>
        </a:p>
      </dgm:t>
    </dgm:pt>
    <dgm:pt modelId="{C1F98C45-7798-4ACE-9EBE-E06CCE1D3705}" type="sibTrans" cxnId="{FD94FDFB-FFD1-4184-B6AB-8AD60BBAF8A5}">
      <dgm:prSet/>
      <dgm:spPr/>
      <dgm:t>
        <a:bodyPr/>
        <a:lstStyle/>
        <a:p>
          <a:endParaRPr lang="en-US"/>
        </a:p>
      </dgm:t>
    </dgm:pt>
    <dgm:pt modelId="{EFC21E0B-751C-4611-81F4-D6B15F15268E}">
      <dgm:prSet/>
      <dgm:spPr/>
      <dgm:t>
        <a:bodyPr/>
        <a:lstStyle/>
        <a:p>
          <a:pPr rtl="0"/>
          <a:r>
            <a:rPr lang="en-US" dirty="0" smtClean="0"/>
            <a:t>Interpersonal </a:t>
          </a:r>
          <a:r>
            <a:rPr lang="en-US" dirty="0" err="1" smtClean="0"/>
            <a:t>complementarity</a:t>
          </a:r>
          <a:r>
            <a:rPr lang="en-US" dirty="0" smtClean="0"/>
            <a:t> hypothesis</a:t>
          </a:r>
          <a:endParaRPr lang="en-US" dirty="0"/>
        </a:p>
      </dgm:t>
    </dgm:pt>
    <dgm:pt modelId="{1F0682B6-5774-429D-9D27-6AD45207A9F9}" type="parTrans" cxnId="{9057FAAF-451F-4EFF-AC92-D2260BE26EC0}">
      <dgm:prSet/>
      <dgm:spPr/>
      <dgm:t>
        <a:bodyPr/>
        <a:lstStyle/>
        <a:p>
          <a:endParaRPr lang="en-US"/>
        </a:p>
      </dgm:t>
    </dgm:pt>
    <dgm:pt modelId="{00B526D4-D08F-4310-BD4F-9394A57A098A}" type="sibTrans" cxnId="{9057FAAF-451F-4EFF-AC92-D2260BE26EC0}">
      <dgm:prSet/>
      <dgm:spPr/>
      <dgm:t>
        <a:bodyPr/>
        <a:lstStyle/>
        <a:p>
          <a:endParaRPr lang="en-US"/>
        </a:p>
      </dgm:t>
    </dgm:pt>
    <dgm:pt modelId="{34DDA268-7A3B-4970-BB7A-6F9EB77A84AD}">
      <dgm:prSet/>
      <dgm:spPr/>
      <dgm:t>
        <a:bodyPr/>
        <a:lstStyle/>
        <a:p>
          <a:pPr rtl="0"/>
          <a:r>
            <a:rPr lang="en-US" dirty="0" smtClean="0"/>
            <a:t>Role demands: </a:t>
          </a:r>
          <a:r>
            <a:rPr lang="en-US" b="1" dirty="0" err="1" smtClean="0"/>
            <a:t>Zimbardo’s</a:t>
          </a:r>
          <a:r>
            <a:rPr lang="en-US" b="1" dirty="0" smtClean="0"/>
            <a:t> Stanford Prison </a:t>
          </a:r>
          <a:r>
            <a:rPr lang="en-US" dirty="0" smtClean="0"/>
            <a:t>study</a:t>
          </a:r>
          <a:endParaRPr lang="en-US" dirty="0"/>
        </a:p>
      </dgm:t>
    </dgm:pt>
    <dgm:pt modelId="{4766D9DA-E4D3-4AD6-A9F2-6FB2CA7009AF}" type="parTrans" cxnId="{20C6EFCF-F6EB-42F6-8C0F-C6F8876A453C}">
      <dgm:prSet/>
      <dgm:spPr/>
      <dgm:t>
        <a:bodyPr/>
        <a:lstStyle/>
        <a:p>
          <a:endParaRPr lang="en-US"/>
        </a:p>
      </dgm:t>
    </dgm:pt>
    <dgm:pt modelId="{73F53F84-DF9F-4745-AF6F-B747539F44F6}" type="sibTrans" cxnId="{20C6EFCF-F6EB-42F6-8C0F-C6F8876A453C}">
      <dgm:prSet/>
      <dgm:spPr/>
      <dgm:t>
        <a:bodyPr/>
        <a:lstStyle/>
        <a:p>
          <a:endParaRPr lang="en-US"/>
        </a:p>
      </dgm:t>
    </dgm:pt>
    <dgm:pt modelId="{D31587AF-A518-4674-A220-A2ABD6266F70}">
      <dgm:prSet/>
      <dgm:spPr/>
      <dgm:t>
        <a:bodyPr/>
        <a:lstStyle/>
        <a:p>
          <a:pPr rtl="0"/>
          <a:r>
            <a:rPr lang="en-US" dirty="0" err="1" smtClean="0"/>
            <a:t>Agentic</a:t>
          </a:r>
          <a:r>
            <a:rPr lang="en-US" dirty="0" smtClean="0"/>
            <a:t> state (lowered responsibility)</a:t>
          </a:r>
          <a:endParaRPr lang="en-US" dirty="0"/>
        </a:p>
      </dgm:t>
    </dgm:pt>
    <dgm:pt modelId="{29C635EB-98BA-46FC-9911-539A87DD9037}" type="parTrans" cxnId="{0A275827-E33A-478E-9E1C-DBC62B452DA2}">
      <dgm:prSet/>
      <dgm:spPr/>
      <dgm:t>
        <a:bodyPr/>
        <a:lstStyle/>
        <a:p>
          <a:endParaRPr lang="en-US"/>
        </a:p>
      </dgm:t>
    </dgm:pt>
    <dgm:pt modelId="{D373A340-96E6-4724-9157-F61C9A396399}" type="sibTrans" cxnId="{0A275827-E33A-478E-9E1C-DBC62B452DA2}">
      <dgm:prSet/>
      <dgm:spPr/>
      <dgm:t>
        <a:bodyPr/>
        <a:lstStyle/>
        <a:p>
          <a:endParaRPr lang="en-US"/>
        </a:p>
      </dgm:t>
    </dgm:pt>
    <dgm:pt modelId="{3337D624-4568-455B-90E1-17F90724AF02}">
      <dgm:prSet/>
      <dgm:spPr/>
      <dgm:t>
        <a:bodyPr/>
        <a:lstStyle/>
        <a:p>
          <a:pPr rtl="0"/>
          <a:r>
            <a:rPr lang="en-US" dirty="0" smtClean="0">
              <a:solidFill>
                <a:schemeClr val="tx1"/>
              </a:solidFill>
            </a:rPr>
            <a:t>Behavioral commitment</a:t>
          </a:r>
          <a:endParaRPr lang="en-US" dirty="0">
            <a:solidFill>
              <a:schemeClr val="tx1"/>
            </a:solidFill>
          </a:endParaRPr>
        </a:p>
      </dgm:t>
    </dgm:pt>
    <dgm:pt modelId="{0A730E32-80F2-4937-B7B2-0FF53A732549}" type="parTrans" cxnId="{1810769F-DF11-4846-983F-A18DA4B4FD73}">
      <dgm:prSet/>
      <dgm:spPr/>
      <dgm:t>
        <a:bodyPr/>
        <a:lstStyle/>
        <a:p>
          <a:endParaRPr lang="en-US"/>
        </a:p>
      </dgm:t>
    </dgm:pt>
    <dgm:pt modelId="{6F2D29C9-35C1-473C-902B-B6CE729873D0}" type="sibTrans" cxnId="{1810769F-DF11-4846-983F-A18DA4B4FD73}">
      <dgm:prSet/>
      <dgm:spPr/>
      <dgm:t>
        <a:bodyPr/>
        <a:lstStyle/>
        <a:p>
          <a:endParaRPr lang="en-US"/>
        </a:p>
      </dgm:t>
    </dgm:pt>
    <dgm:pt modelId="{676965E3-FD22-43E0-B19F-2FD84C95BCCC}">
      <dgm:prSet/>
      <dgm:spPr/>
      <dgm:t>
        <a:bodyPr/>
        <a:lstStyle/>
        <a:p>
          <a:pPr rtl="0"/>
          <a:r>
            <a:rPr lang="en-US" dirty="0" smtClean="0"/>
            <a:t>Foot-in-the-door technique</a:t>
          </a:r>
          <a:endParaRPr lang="en-US" dirty="0"/>
        </a:p>
      </dgm:t>
    </dgm:pt>
    <dgm:pt modelId="{1844430C-9C77-4991-8054-7D072380C70E}" type="parTrans" cxnId="{3263724A-F423-4CDF-B45F-7136D80A1C48}">
      <dgm:prSet/>
      <dgm:spPr/>
      <dgm:t>
        <a:bodyPr/>
        <a:lstStyle/>
        <a:p>
          <a:endParaRPr lang="en-US"/>
        </a:p>
      </dgm:t>
    </dgm:pt>
    <dgm:pt modelId="{04C91FFD-EB82-4985-85D9-823120E42EF2}" type="sibTrans" cxnId="{3263724A-F423-4CDF-B45F-7136D80A1C48}">
      <dgm:prSet/>
      <dgm:spPr/>
      <dgm:t>
        <a:bodyPr/>
        <a:lstStyle/>
        <a:p>
          <a:endParaRPr lang="en-US"/>
        </a:p>
      </dgm:t>
    </dgm:pt>
    <dgm:pt modelId="{B7CD9365-6AC3-4B9E-9F49-9B8AB1F15703}">
      <dgm:prSet/>
      <dgm:spPr/>
      <dgm:t>
        <a:bodyPr/>
        <a:lstStyle/>
        <a:p>
          <a:pPr rtl="0"/>
          <a:r>
            <a:rPr lang="en-US" dirty="0" smtClean="0"/>
            <a:t>Brainwashing</a:t>
          </a:r>
          <a:endParaRPr lang="en-US" dirty="0"/>
        </a:p>
      </dgm:t>
    </dgm:pt>
    <dgm:pt modelId="{13C673A7-BD1B-4116-99A2-9DF760EA10DC}" type="parTrans" cxnId="{5F2B75DE-F36C-4D90-8423-AD26F29D2862}">
      <dgm:prSet/>
      <dgm:spPr/>
      <dgm:t>
        <a:bodyPr/>
        <a:lstStyle/>
        <a:p>
          <a:endParaRPr lang="en-US"/>
        </a:p>
      </dgm:t>
    </dgm:pt>
    <dgm:pt modelId="{0950379B-FFE4-420E-A344-90B31CFBD383}" type="sibTrans" cxnId="{5F2B75DE-F36C-4D90-8423-AD26F29D2862}">
      <dgm:prSet/>
      <dgm:spPr/>
      <dgm:t>
        <a:bodyPr/>
        <a:lstStyle/>
        <a:p>
          <a:endParaRPr lang="en-US"/>
        </a:p>
      </dgm:t>
    </dgm:pt>
    <dgm:pt modelId="{BD6E30DC-CA5C-4CA4-894E-90B343817D1C}">
      <dgm:prSet/>
      <dgm:spPr/>
      <dgm:t>
        <a:bodyPr/>
        <a:lstStyle/>
        <a:p>
          <a:pPr rtl="0"/>
          <a:r>
            <a:rPr lang="en-US" dirty="0" smtClean="0"/>
            <a:t>The fundamental attribution error (FAE) and obedience </a:t>
          </a:r>
          <a:endParaRPr lang="en-US" dirty="0"/>
        </a:p>
      </dgm:t>
    </dgm:pt>
    <dgm:pt modelId="{8D0F0418-CF10-439C-A933-E4F880A9E8F1}" type="parTrans" cxnId="{6BFCC012-69A0-44A5-8F98-2A6BA7DFA4C7}">
      <dgm:prSet/>
      <dgm:spPr/>
      <dgm:t>
        <a:bodyPr/>
        <a:lstStyle/>
        <a:p>
          <a:endParaRPr lang="en-US"/>
        </a:p>
      </dgm:t>
    </dgm:pt>
    <dgm:pt modelId="{BD83333C-C5AD-4CB5-A397-B48AF5CB7442}" type="sibTrans" cxnId="{6BFCC012-69A0-44A5-8F98-2A6BA7DFA4C7}">
      <dgm:prSet/>
      <dgm:spPr/>
      <dgm:t>
        <a:bodyPr/>
        <a:lstStyle/>
        <a:p>
          <a:endParaRPr lang="en-US"/>
        </a:p>
      </dgm:t>
    </dgm:pt>
    <dgm:pt modelId="{39794E54-6206-4D43-B764-255303A21A90}">
      <dgm:prSet/>
      <dgm:spPr/>
      <dgm:t>
        <a:bodyPr/>
        <a:lstStyle/>
        <a:p>
          <a:r>
            <a:rPr lang="en-US" dirty="0" smtClean="0"/>
            <a:t>Need for Power</a:t>
          </a:r>
          <a:endParaRPr lang="en-US" dirty="0"/>
        </a:p>
      </dgm:t>
    </dgm:pt>
    <dgm:pt modelId="{AF8E52AA-A440-4118-80D5-BE1804D12F23}" type="parTrans" cxnId="{2B69130B-4029-4BB0-A1C6-B5087965CB7C}">
      <dgm:prSet/>
      <dgm:spPr/>
      <dgm:t>
        <a:bodyPr/>
        <a:lstStyle/>
        <a:p>
          <a:endParaRPr lang="en-US"/>
        </a:p>
      </dgm:t>
    </dgm:pt>
    <dgm:pt modelId="{F06EA884-9D4B-4FCD-9DA6-955AE9F33CD3}" type="sibTrans" cxnId="{2B69130B-4029-4BB0-A1C6-B5087965CB7C}">
      <dgm:prSet/>
      <dgm:spPr/>
      <dgm:t>
        <a:bodyPr/>
        <a:lstStyle/>
        <a:p>
          <a:endParaRPr lang="en-US"/>
        </a:p>
      </dgm:t>
    </dgm:pt>
    <dgm:pt modelId="{F1E232FE-B567-4866-8F79-A9DB96E71F48}">
      <dgm:prSet/>
      <dgm:spPr/>
      <dgm:t>
        <a:bodyPr/>
        <a:lstStyle/>
        <a:p>
          <a:r>
            <a:rPr lang="en-US" dirty="0" smtClean="0"/>
            <a:t>Social Dominance Orientation</a:t>
          </a:r>
          <a:endParaRPr lang="en-US" dirty="0"/>
        </a:p>
      </dgm:t>
    </dgm:pt>
    <dgm:pt modelId="{211E2D1D-FC64-4E44-AFE7-E0AE0869F786}" type="parTrans" cxnId="{D55C748D-E5A7-42BC-BA3B-01A9700F4B4F}">
      <dgm:prSet/>
      <dgm:spPr/>
      <dgm:t>
        <a:bodyPr/>
        <a:lstStyle/>
        <a:p>
          <a:endParaRPr lang="en-US"/>
        </a:p>
      </dgm:t>
    </dgm:pt>
    <dgm:pt modelId="{3F2C4785-DE06-44FA-A90C-F22109413161}" type="sibTrans" cxnId="{D55C748D-E5A7-42BC-BA3B-01A9700F4B4F}">
      <dgm:prSet/>
      <dgm:spPr/>
      <dgm:t>
        <a:bodyPr/>
        <a:lstStyle/>
        <a:p>
          <a:endParaRPr lang="en-US"/>
        </a:p>
      </dgm:t>
    </dgm:pt>
    <dgm:pt modelId="{E698776A-1057-4561-9D51-D41DF96E41E0}" type="pres">
      <dgm:prSet presAssocID="{0B3CB5DE-4BF2-4A5B-8597-041637D952DD}" presName="Name0" presStyleCnt="0">
        <dgm:presLayoutVars>
          <dgm:dir/>
          <dgm:animLvl val="lvl"/>
          <dgm:resizeHandles val="exact"/>
        </dgm:presLayoutVars>
      </dgm:prSet>
      <dgm:spPr/>
      <dgm:t>
        <a:bodyPr/>
        <a:lstStyle/>
        <a:p>
          <a:endParaRPr lang="en-US"/>
        </a:p>
      </dgm:t>
    </dgm:pt>
    <dgm:pt modelId="{2A645882-B183-4509-AED8-23D3D11C6DAB}" type="pres">
      <dgm:prSet presAssocID="{26A28C6F-B143-4D62-87CB-454CF9B7C9EA}" presName="linNode" presStyleCnt="0"/>
      <dgm:spPr/>
    </dgm:pt>
    <dgm:pt modelId="{3BD3385E-A45B-40FD-9023-BC21891FD96A}" type="pres">
      <dgm:prSet presAssocID="{26A28C6F-B143-4D62-87CB-454CF9B7C9EA}" presName="parentText" presStyleLbl="node1" presStyleIdx="0" presStyleCnt="4">
        <dgm:presLayoutVars>
          <dgm:chMax val="1"/>
          <dgm:bulletEnabled val="1"/>
        </dgm:presLayoutVars>
      </dgm:prSet>
      <dgm:spPr/>
      <dgm:t>
        <a:bodyPr/>
        <a:lstStyle/>
        <a:p>
          <a:endParaRPr lang="en-US"/>
        </a:p>
      </dgm:t>
    </dgm:pt>
    <dgm:pt modelId="{60044F38-AAB4-4A9C-A68C-3E03936A87BA}" type="pres">
      <dgm:prSet presAssocID="{26A28C6F-B143-4D62-87CB-454CF9B7C9EA}" presName="descendantText" presStyleLbl="alignAccFollowNode1" presStyleIdx="0" presStyleCnt="3">
        <dgm:presLayoutVars>
          <dgm:bulletEnabled val="1"/>
        </dgm:presLayoutVars>
      </dgm:prSet>
      <dgm:spPr/>
      <dgm:t>
        <a:bodyPr/>
        <a:lstStyle/>
        <a:p>
          <a:endParaRPr lang="en-US"/>
        </a:p>
      </dgm:t>
    </dgm:pt>
    <dgm:pt modelId="{E04C669F-679F-4880-8630-72719043953C}" type="pres">
      <dgm:prSet presAssocID="{1DC0A4F4-F5B5-4C45-A79C-B1D9B86FF8A5}" presName="sp" presStyleCnt="0"/>
      <dgm:spPr/>
    </dgm:pt>
    <dgm:pt modelId="{1864C305-E8C6-400E-BBA1-8B0788883661}" type="pres">
      <dgm:prSet presAssocID="{9635AD98-2EC0-4B24-A42F-4A061E45A866}" presName="linNode" presStyleCnt="0"/>
      <dgm:spPr/>
    </dgm:pt>
    <dgm:pt modelId="{0F8E0B71-3EC2-4076-A9A0-708AD128200A}" type="pres">
      <dgm:prSet presAssocID="{9635AD98-2EC0-4B24-A42F-4A061E45A866}" presName="parentText" presStyleLbl="node1" presStyleIdx="1" presStyleCnt="4">
        <dgm:presLayoutVars>
          <dgm:chMax val="1"/>
          <dgm:bulletEnabled val="1"/>
        </dgm:presLayoutVars>
      </dgm:prSet>
      <dgm:spPr/>
      <dgm:t>
        <a:bodyPr/>
        <a:lstStyle/>
        <a:p>
          <a:endParaRPr lang="en-US"/>
        </a:p>
      </dgm:t>
    </dgm:pt>
    <dgm:pt modelId="{10F28C45-08B5-4DB4-ABBD-51230FCE0C56}" type="pres">
      <dgm:prSet presAssocID="{9635AD98-2EC0-4B24-A42F-4A061E45A866}" presName="descendantText" presStyleLbl="alignAccFollowNode1" presStyleIdx="1" presStyleCnt="3">
        <dgm:presLayoutVars>
          <dgm:bulletEnabled val="1"/>
        </dgm:presLayoutVars>
      </dgm:prSet>
      <dgm:spPr/>
      <dgm:t>
        <a:bodyPr/>
        <a:lstStyle/>
        <a:p>
          <a:endParaRPr lang="en-US"/>
        </a:p>
      </dgm:t>
    </dgm:pt>
    <dgm:pt modelId="{EDD2847C-93E6-41D7-9EBB-89B719670329}" type="pres">
      <dgm:prSet presAssocID="{C1F98C45-7798-4ACE-9EBE-E06CCE1D3705}" presName="sp" presStyleCnt="0"/>
      <dgm:spPr/>
    </dgm:pt>
    <dgm:pt modelId="{10D36DFE-CD52-4DB3-B218-C57EC2D45742}" type="pres">
      <dgm:prSet presAssocID="{3337D624-4568-455B-90E1-17F90724AF02}" presName="linNode" presStyleCnt="0"/>
      <dgm:spPr/>
    </dgm:pt>
    <dgm:pt modelId="{37584071-279D-4257-8A30-870C244ADAC0}" type="pres">
      <dgm:prSet presAssocID="{3337D624-4568-455B-90E1-17F90724AF02}" presName="parentText" presStyleLbl="node1" presStyleIdx="2" presStyleCnt="4">
        <dgm:presLayoutVars>
          <dgm:chMax val="1"/>
          <dgm:bulletEnabled val="1"/>
        </dgm:presLayoutVars>
      </dgm:prSet>
      <dgm:spPr/>
      <dgm:t>
        <a:bodyPr/>
        <a:lstStyle/>
        <a:p>
          <a:endParaRPr lang="en-US"/>
        </a:p>
      </dgm:t>
    </dgm:pt>
    <dgm:pt modelId="{199C1318-E03C-4304-A0F7-09B485C97A4A}" type="pres">
      <dgm:prSet presAssocID="{3337D624-4568-455B-90E1-17F90724AF02}" presName="descendantText" presStyleLbl="alignAccFollowNode1" presStyleIdx="2" presStyleCnt="3">
        <dgm:presLayoutVars>
          <dgm:bulletEnabled val="1"/>
        </dgm:presLayoutVars>
      </dgm:prSet>
      <dgm:spPr/>
      <dgm:t>
        <a:bodyPr/>
        <a:lstStyle/>
        <a:p>
          <a:endParaRPr lang="en-US"/>
        </a:p>
      </dgm:t>
    </dgm:pt>
    <dgm:pt modelId="{405DBF0C-16A2-4A9E-A8F7-E4CF36C2D227}" type="pres">
      <dgm:prSet presAssocID="{6F2D29C9-35C1-473C-902B-B6CE729873D0}" presName="sp" presStyleCnt="0"/>
      <dgm:spPr/>
    </dgm:pt>
    <dgm:pt modelId="{DA1E1DD2-84C9-449E-9DC7-7F5D49BBC69E}" type="pres">
      <dgm:prSet presAssocID="{BD6E30DC-CA5C-4CA4-894E-90B343817D1C}" presName="linNode" presStyleCnt="0"/>
      <dgm:spPr/>
    </dgm:pt>
    <dgm:pt modelId="{43CB94D7-361D-4DA0-897B-E3301ED65F23}" type="pres">
      <dgm:prSet presAssocID="{BD6E30DC-CA5C-4CA4-894E-90B343817D1C}" presName="parentText" presStyleLbl="node1" presStyleIdx="3" presStyleCnt="4">
        <dgm:presLayoutVars>
          <dgm:chMax val="1"/>
          <dgm:bulletEnabled val="1"/>
        </dgm:presLayoutVars>
      </dgm:prSet>
      <dgm:spPr/>
      <dgm:t>
        <a:bodyPr/>
        <a:lstStyle/>
        <a:p>
          <a:endParaRPr lang="en-US"/>
        </a:p>
      </dgm:t>
    </dgm:pt>
  </dgm:ptLst>
  <dgm:cxnLst>
    <dgm:cxn modelId="{6BFCC012-69A0-44A5-8F98-2A6BA7DFA4C7}" srcId="{0B3CB5DE-4BF2-4A5B-8597-041637D952DD}" destId="{BD6E30DC-CA5C-4CA4-894E-90B343817D1C}" srcOrd="3" destOrd="0" parTransId="{8D0F0418-CF10-439C-A933-E4F880A9E8F1}" sibTransId="{BD83333C-C5AD-4CB5-A397-B48AF5CB7442}"/>
    <dgm:cxn modelId="{5F2B75DE-F36C-4D90-8423-AD26F29D2862}" srcId="{3337D624-4568-455B-90E1-17F90724AF02}" destId="{B7CD9365-6AC3-4B9E-9F49-9B8AB1F15703}" srcOrd="1" destOrd="0" parTransId="{13C673A7-BD1B-4116-99A2-9DF760EA10DC}" sibTransId="{0950379B-FFE4-420E-A344-90B31CFBD383}"/>
    <dgm:cxn modelId="{2B69130B-4029-4BB0-A1C6-B5087965CB7C}" srcId="{26A28C6F-B143-4D62-87CB-454CF9B7C9EA}" destId="{39794E54-6206-4D43-B764-255303A21A90}" srcOrd="0" destOrd="0" parTransId="{AF8E52AA-A440-4118-80D5-BE1804D12F23}" sibTransId="{F06EA884-9D4B-4FCD-9DA6-955AE9F33CD3}"/>
    <dgm:cxn modelId="{20C6EFCF-F6EB-42F6-8C0F-C6F8876A453C}" srcId="{9635AD98-2EC0-4B24-A42F-4A061E45A866}" destId="{34DDA268-7A3B-4970-BB7A-6F9EB77A84AD}" srcOrd="1" destOrd="0" parTransId="{4766D9DA-E4D3-4AD6-A9F2-6FB2CA7009AF}" sibTransId="{73F53F84-DF9F-4745-AF6F-B747539F44F6}"/>
    <dgm:cxn modelId="{068EE6A4-D259-4462-8C0E-5590ED46037C}" type="presOf" srcId="{EFC21E0B-751C-4611-81F4-D6B15F15268E}" destId="{10F28C45-08B5-4DB4-ABBD-51230FCE0C56}" srcOrd="0" destOrd="0" presId="urn:microsoft.com/office/officeart/2005/8/layout/vList5"/>
    <dgm:cxn modelId="{1810769F-DF11-4846-983F-A18DA4B4FD73}" srcId="{0B3CB5DE-4BF2-4A5B-8597-041637D952DD}" destId="{3337D624-4568-455B-90E1-17F90724AF02}" srcOrd="2" destOrd="0" parTransId="{0A730E32-80F2-4937-B7B2-0FF53A732549}" sibTransId="{6F2D29C9-35C1-473C-902B-B6CE729873D0}"/>
    <dgm:cxn modelId="{A68ADC1A-5302-4577-9D9B-C366CCA8BCD8}" type="presOf" srcId="{B7CD9365-6AC3-4B9E-9F49-9B8AB1F15703}" destId="{199C1318-E03C-4304-A0F7-09B485C97A4A}" srcOrd="0" destOrd="1" presId="urn:microsoft.com/office/officeart/2005/8/layout/vList5"/>
    <dgm:cxn modelId="{3263724A-F423-4CDF-B45F-7136D80A1C48}" srcId="{3337D624-4568-455B-90E1-17F90724AF02}" destId="{676965E3-FD22-43E0-B19F-2FD84C95BCCC}" srcOrd="0" destOrd="0" parTransId="{1844430C-9C77-4991-8054-7D072380C70E}" sibTransId="{04C91FFD-EB82-4985-85D9-823120E42EF2}"/>
    <dgm:cxn modelId="{7C7E39E7-ADBE-4389-A11A-A269F437B48B}" type="presOf" srcId="{3337D624-4568-455B-90E1-17F90724AF02}" destId="{37584071-279D-4257-8A30-870C244ADAC0}" srcOrd="0" destOrd="0" presId="urn:microsoft.com/office/officeart/2005/8/layout/vList5"/>
    <dgm:cxn modelId="{ABF71C6E-1EE9-4CAB-8C33-BF7D65371BB3}" type="presOf" srcId="{9635AD98-2EC0-4B24-A42F-4A061E45A866}" destId="{0F8E0B71-3EC2-4076-A9A0-708AD128200A}" srcOrd="0" destOrd="0" presId="urn:microsoft.com/office/officeart/2005/8/layout/vList5"/>
    <dgm:cxn modelId="{1BE2DE4E-7932-49CC-A103-8F3AF8F2DC71}" type="presOf" srcId="{0B3CB5DE-4BF2-4A5B-8597-041637D952DD}" destId="{E698776A-1057-4561-9D51-D41DF96E41E0}" srcOrd="0" destOrd="0" presId="urn:microsoft.com/office/officeart/2005/8/layout/vList5"/>
    <dgm:cxn modelId="{0A275827-E33A-478E-9E1C-DBC62B452DA2}" srcId="{9635AD98-2EC0-4B24-A42F-4A061E45A866}" destId="{D31587AF-A518-4674-A220-A2ABD6266F70}" srcOrd="2" destOrd="0" parTransId="{29C635EB-98BA-46FC-9911-539A87DD9037}" sibTransId="{D373A340-96E6-4724-9157-F61C9A396399}"/>
    <dgm:cxn modelId="{D0DDA1E1-9754-4F9A-B936-7EC099C39DA9}" srcId="{0B3CB5DE-4BF2-4A5B-8597-041637D952DD}" destId="{26A28C6F-B143-4D62-87CB-454CF9B7C9EA}" srcOrd="0" destOrd="0" parTransId="{BDBBD4EE-5CA7-4AF9-8FBE-F4D763BF839D}" sibTransId="{1DC0A4F4-F5B5-4C45-A79C-B1D9B86FF8A5}"/>
    <dgm:cxn modelId="{5F1F6E98-1E52-48C9-B2BC-DEF68490C3FC}" type="presOf" srcId="{39794E54-6206-4D43-B764-255303A21A90}" destId="{60044F38-AAB4-4A9C-A68C-3E03936A87BA}" srcOrd="0" destOrd="0" presId="urn:microsoft.com/office/officeart/2005/8/layout/vList5"/>
    <dgm:cxn modelId="{2BF8EF74-E624-4350-8C68-2DE65A85B53E}" type="presOf" srcId="{676965E3-FD22-43E0-B19F-2FD84C95BCCC}" destId="{199C1318-E03C-4304-A0F7-09B485C97A4A}" srcOrd="0" destOrd="0" presId="urn:microsoft.com/office/officeart/2005/8/layout/vList5"/>
    <dgm:cxn modelId="{92F26FEC-F08B-41CB-B5D9-699BFC27687A}" type="presOf" srcId="{26A28C6F-B143-4D62-87CB-454CF9B7C9EA}" destId="{3BD3385E-A45B-40FD-9023-BC21891FD96A}" srcOrd="0" destOrd="0" presId="urn:microsoft.com/office/officeart/2005/8/layout/vList5"/>
    <dgm:cxn modelId="{58B50BA1-137B-43A4-81CA-1D8A3350B511}" type="presOf" srcId="{F1E232FE-B567-4866-8F79-A9DB96E71F48}" destId="{60044F38-AAB4-4A9C-A68C-3E03936A87BA}" srcOrd="0" destOrd="1" presId="urn:microsoft.com/office/officeart/2005/8/layout/vList5"/>
    <dgm:cxn modelId="{9057FAAF-451F-4EFF-AC92-D2260BE26EC0}" srcId="{9635AD98-2EC0-4B24-A42F-4A061E45A866}" destId="{EFC21E0B-751C-4611-81F4-D6B15F15268E}" srcOrd="0" destOrd="0" parTransId="{1F0682B6-5774-429D-9D27-6AD45207A9F9}" sibTransId="{00B526D4-D08F-4310-BD4F-9394A57A098A}"/>
    <dgm:cxn modelId="{FD94FDFB-FFD1-4184-B6AB-8AD60BBAF8A5}" srcId="{0B3CB5DE-4BF2-4A5B-8597-041637D952DD}" destId="{9635AD98-2EC0-4B24-A42F-4A061E45A866}" srcOrd="1" destOrd="0" parTransId="{ADE772F1-2212-4421-99EF-CEC7DB10FF7B}" sibTransId="{C1F98C45-7798-4ACE-9EBE-E06CCE1D3705}"/>
    <dgm:cxn modelId="{252EBF0C-6DD4-4299-A512-DC01E2642176}" type="presOf" srcId="{D31587AF-A518-4674-A220-A2ABD6266F70}" destId="{10F28C45-08B5-4DB4-ABBD-51230FCE0C56}" srcOrd="0" destOrd="2" presId="urn:microsoft.com/office/officeart/2005/8/layout/vList5"/>
    <dgm:cxn modelId="{D55C748D-E5A7-42BC-BA3B-01A9700F4B4F}" srcId="{26A28C6F-B143-4D62-87CB-454CF9B7C9EA}" destId="{F1E232FE-B567-4866-8F79-A9DB96E71F48}" srcOrd="1" destOrd="0" parTransId="{211E2D1D-FC64-4E44-AFE7-E0AE0869F786}" sibTransId="{3F2C4785-DE06-44FA-A90C-F22109413161}"/>
    <dgm:cxn modelId="{3EED7521-80F7-43C2-8563-A6163135968A}" type="presOf" srcId="{BD6E30DC-CA5C-4CA4-894E-90B343817D1C}" destId="{43CB94D7-361D-4DA0-897B-E3301ED65F23}" srcOrd="0" destOrd="0" presId="urn:microsoft.com/office/officeart/2005/8/layout/vList5"/>
    <dgm:cxn modelId="{A9619538-24FA-4423-A77B-7F4D1884678E}" type="presOf" srcId="{34DDA268-7A3B-4970-BB7A-6F9EB77A84AD}" destId="{10F28C45-08B5-4DB4-ABBD-51230FCE0C56}" srcOrd="0" destOrd="1" presId="urn:microsoft.com/office/officeart/2005/8/layout/vList5"/>
    <dgm:cxn modelId="{CC09C9DD-B864-46B7-9762-FCC0ABEC11EE}" type="presParOf" srcId="{E698776A-1057-4561-9D51-D41DF96E41E0}" destId="{2A645882-B183-4509-AED8-23D3D11C6DAB}" srcOrd="0" destOrd="0" presId="urn:microsoft.com/office/officeart/2005/8/layout/vList5"/>
    <dgm:cxn modelId="{27E764C1-B534-41DD-AACA-2CB243B927D5}" type="presParOf" srcId="{2A645882-B183-4509-AED8-23D3D11C6DAB}" destId="{3BD3385E-A45B-40FD-9023-BC21891FD96A}" srcOrd="0" destOrd="0" presId="urn:microsoft.com/office/officeart/2005/8/layout/vList5"/>
    <dgm:cxn modelId="{924B5D16-705C-492C-BB4E-16CC63E1ADB8}" type="presParOf" srcId="{2A645882-B183-4509-AED8-23D3D11C6DAB}" destId="{60044F38-AAB4-4A9C-A68C-3E03936A87BA}" srcOrd="1" destOrd="0" presId="urn:microsoft.com/office/officeart/2005/8/layout/vList5"/>
    <dgm:cxn modelId="{C4EA6823-C3FF-4022-BC53-35A3868CAFEB}" type="presParOf" srcId="{E698776A-1057-4561-9D51-D41DF96E41E0}" destId="{E04C669F-679F-4880-8630-72719043953C}" srcOrd="1" destOrd="0" presId="urn:microsoft.com/office/officeart/2005/8/layout/vList5"/>
    <dgm:cxn modelId="{B14A3532-B5EC-4A93-A281-F1CC3BD67BF2}" type="presParOf" srcId="{E698776A-1057-4561-9D51-D41DF96E41E0}" destId="{1864C305-E8C6-400E-BBA1-8B0788883661}" srcOrd="2" destOrd="0" presId="urn:microsoft.com/office/officeart/2005/8/layout/vList5"/>
    <dgm:cxn modelId="{B1A777C4-F395-409A-84E4-7F5345480A66}" type="presParOf" srcId="{1864C305-E8C6-400E-BBA1-8B0788883661}" destId="{0F8E0B71-3EC2-4076-A9A0-708AD128200A}" srcOrd="0" destOrd="0" presId="urn:microsoft.com/office/officeart/2005/8/layout/vList5"/>
    <dgm:cxn modelId="{04E80DAA-3714-43DB-BE70-094C3C4C82DD}" type="presParOf" srcId="{1864C305-E8C6-400E-BBA1-8B0788883661}" destId="{10F28C45-08B5-4DB4-ABBD-51230FCE0C56}" srcOrd="1" destOrd="0" presId="urn:microsoft.com/office/officeart/2005/8/layout/vList5"/>
    <dgm:cxn modelId="{309F1BE7-E90F-4825-AEF7-5560D212C67B}" type="presParOf" srcId="{E698776A-1057-4561-9D51-D41DF96E41E0}" destId="{EDD2847C-93E6-41D7-9EBB-89B719670329}" srcOrd="3" destOrd="0" presId="urn:microsoft.com/office/officeart/2005/8/layout/vList5"/>
    <dgm:cxn modelId="{53B78A4A-A9A8-4315-AF92-87F020B83B33}" type="presParOf" srcId="{E698776A-1057-4561-9D51-D41DF96E41E0}" destId="{10D36DFE-CD52-4DB3-B218-C57EC2D45742}" srcOrd="4" destOrd="0" presId="urn:microsoft.com/office/officeart/2005/8/layout/vList5"/>
    <dgm:cxn modelId="{816DDE3D-924D-4488-B5AB-D7C73140F480}" type="presParOf" srcId="{10D36DFE-CD52-4DB3-B218-C57EC2D45742}" destId="{37584071-279D-4257-8A30-870C244ADAC0}" srcOrd="0" destOrd="0" presId="urn:microsoft.com/office/officeart/2005/8/layout/vList5"/>
    <dgm:cxn modelId="{0B52929C-898B-4860-858B-E8D529691875}" type="presParOf" srcId="{10D36DFE-CD52-4DB3-B218-C57EC2D45742}" destId="{199C1318-E03C-4304-A0F7-09B485C97A4A}" srcOrd="1" destOrd="0" presId="urn:microsoft.com/office/officeart/2005/8/layout/vList5"/>
    <dgm:cxn modelId="{0D88F0C4-ECA5-4E2A-A4D4-2BF624C3236D}" type="presParOf" srcId="{E698776A-1057-4561-9D51-D41DF96E41E0}" destId="{405DBF0C-16A2-4A9E-A8F7-E4CF36C2D227}" srcOrd="5" destOrd="0" presId="urn:microsoft.com/office/officeart/2005/8/layout/vList5"/>
    <dgm:cxn modelId="{26952B05-D592-443D-A713-864F994D61E1}" type="presParOf" srcId="{E698776A-1057-4561-9D51-D41DF96E41E0}" destId="{DA1E1DD2-84C9-449E-9DC7-7F5D49BBC69E}" srcOrd="6" destOrd="0" presId="urn:microsoft.com/office/officeart/2005/8/layout/vList5"/>
    <dgm:cxn modelId="{9B606483-EC98-4145-90A2-2940382E850C}" type="presParOf" srcId="{DA1E1DD2-84C9-449E-9DC7-7F5D49BBC69E}" destId="{43CB94D7-361D-4DA0-897B-E3301ED65F2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custT="1"/>
      <dgm:spPr>
        <a:solidFill>
          <a:schemeClr val="accent5">
            <a:lumMod val="40000"/>
            <a:lumOff val="60000"/>
            <a:alpha val="56000"/>
          </a:schemeClr>
        </a:solidFill>
      </dgm:spPr>
      <dgm:t>
        <a:bodyPr/>
        <a:lstStyle/>
        <a:p>
          <a:r>
            <a:rPr lang="en-US" sz="2000" b="1" dirty="0" smtClean="0">
              <a:solidFill>
                <a:schemeClr val="accent2">
                  <a:lumMod val="20000"/>
                  <a:lumOff val="80000"/>
                </a:schemeClr>
              </a:solidFill>
            </a:rPr>
            <a:t>Obedience to Authority</a:t>
          </a:r>
          <a:endParaRPr lang="en-US" sz="2000" b="1" dirty="0">
            <a:solidFill>
              <a:schemeClr val="accent2">
                <a:lumMod val="20000"/>
                <a:lumOff val="80000"/>
              </a:schemeClr>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37A87E0E-21FE-4CF1-987B-5D330F2A0809}">
      <dgm:prSet phldrT="[Text]" custT="1"/>
      <dgm:spPr>
        <a:solidFill>
          <a:schemeClr val="accent5">
            <a:lumMod val="40000"/>
            <a:lumOff val="60000"/>
            <a:alpha val="56000"/>
          </a:schemeClr>
        </a:solidFill>
      </dgm:spPr>
      <dgm:t>
        <a:bodyPr/>
        <a:lstStyle/>
        <a:p>
          <a:r>
            <a:rPr lang="en-US" sz="2000" b="1" dirty="0" smtClean="0">
              <a:solidFill>
                <a:schemeClr val="accent2">
                  <a:lumMod val="20000"/>
                  <a:lumOff val="80000"/>
                </a:schemeClr>
              </a:solidFill>
            </a:rPr>
            <a:t>Power</a:t>
          </a:r>
        </a:p>
        <a:p>
          <a:r>
            <a:rPr lang="en-US" sz="2000" b="1" dirty="0" smtClean="0">
              <a:solidFill>
                <a:schemeClr val="accent2">
                  <a:lumMod val="20000"/>
                  <a:lumOff val="80000"/>
                </a:schemeClr>
              </a:solidFill>
            </a:rPr>
            <a:t>Processes</a:t>
          </a:r>
          <a:endParaRPr lang="en-US" sz="2000" b="1" dirty="0">
            <a:solidFill>
              <a:schemeClr val="accent2">
                <a:lumMod val="20000"/>
                <a:lumOff val="80000"/>
              </a:schemeClr>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CA874D3B-E0FF-48BF-8D64-F1684060832B}">
      <dgm:prSet phldrT="[Text]"/>
      <dgm:spPr/>
      <dgm:t>
        <a:bodyPr/>
        <a:lstStyle/>
        <a:p>
          <a:r>
            <a:rPr lang="en-US" b="1" dirty="0" smtClean="0">
              <a:solidFill>
                <a:schemeClr val="accent2">
                  <a:lumMod val="20000"/>
                  <a:lumOff val="80000"/>
                </a:schemeClr>
              </a:solidFill>
            </a:rPr>
            <a:t>Metamorphic Effects</a:t>
          </a:r>
          <a:endParaRPr lang="en-US" b="1" dirty="0">
            <a:solidFill>
              <a:schemeClr val="accent2">
                <a:lumMod val="20000"/>
                <a:lumOff val="80000"/>
              </a:schemeClr>
            </a:solidFill>
          </a:endParaRPr>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E86F111F-4F0F-4352-ABD3-93018867F234}">
      <dgm:prSet phldrT="[Text]"/>
      <dgm:spPr/>
      <dgm:t>
        <a:bodyPr/>
        <a:lstStyle/>
        <a:p>
          <a:r>
            <a:rPr lang="en-US" dirty="0" smtClean="0"/>
            <a:t>Impact of power</a:t>
          </a:r>
          <a:endParaRPr lang="en-US" dirty="0"/>
        </a:p>
      </dgm:t>
    </dgm:pt>
    <dgm:pt modelId="{59937B74-E96F-498E-82F3-0CB19268A1EF}" type="parTrans" cxnId="{BE001EF5-5A24-492C-B861-2AD115C73E46}">
      <dgm:prSet/>
      <dgm:spPr>
        <a:solidFill>
          <a:schemeClr val="accent5">
            <a:lumMod val="75000"/>
          </a:schemeClr>
        </a:solidFill>
        <a:ln w="25400">
          <a:solidFill>
            <a:schemeClr val="tx1"/>
          </a:solidFill>
        </a:ln>
      </dgm:spPr>
      <dgm:t>
        <a:bodyPr/>
        <a:lstStyle/>
        <a:p>
          <a:endParaRPr lang="en-US"/>
        </a:p>
      </dgm:t>
    </dgm:pt>
    <dgm:pt modelId="{A80CA5E0-4C1D-4A7D-8953-A98CE1768C95}" type="sibTrans" cxnId="{BE001EF5-5A24-492C-B861-2AD115C73E46}">
      <dgm:prSet/>
      <dgm:spPr/>
      <dgm:t>
        <a:bodyPr/>
        <a:lstStyle/>
        <a:p>
          <a:endParaRPr lang="en-US"/>
        </a:p>
      </dgm:t>
    </dgm:pt>
    <dgm:pt modelId="{59CBC2A1-43F2-468D-9DB4-9136DB3A8A83}">
      <dgm:prSet phldrT="[Text]"/>
      <dgm:spPr/>
      <dgm:t>
        <a:bodyPr/>
        <a:lstStyle/>
        <a:p>
          <a:r>
            <a:rPr lang="en-US" dirty="0" smtClean="0"/>
            <a:t>Reactions to power</a:t>
          </a:r>
          <a:endParaRPr lang="en-US" dirty="0"/>
        </a:p>
      </dgm:t>
    </dgm:pt>
    <dgm:pt modelId="{AB529ECB-C03E-449B-815A-B01026C39356}" type="parTrans" cxnId="{7F97B0D2-358C-4B57-B403-7BD2883ACF06}">
      <dgm:prSet/>
      <dgm:spPr>
        <a:ln w="22225">
          <a:solidFill>
            <a:schemeClr val="tx1"/>
          </a:solidFill>
        </a:ln>
      </dgm:spPr>
      <dgm:t>
        <a:bodyPr/>
        <a:lstStyle/>
        <a:p>
          <a:endParaRPr lang="en-US"/>
        </a:p>
      </dgm:t>
    </dgm:pt>
    <dgm:pt modelId="{F0491E77-E0E2-4494-82A8-4C6165DCE9EC}" type="sibTrans" cxnId="{7F97B0D2-358C-4B57-B403-7BD2883ACF06}">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3" custScaleX="76391" custScaleY="189150"/>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3" custScaleX="71418" custScaleY="166922"/>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pt>
    <dgm:pt modelId="{D1614ED9-A605-4E80-BAE0-FCAD5EFF707D}" type="pres">
      <dgm:prSet presAssocID="{CA874D3B-E0FF-48BF-8D64-F1684060832B}" presName="root" presStyleCnt="0"/>
      <dgm:spPr/>
    </dgm:pt>
    <dgm:pt modelId="{2457AC7E-4FC1-44C8-BFEB-147A488D7063}" type="pres">
      <dgm:prSet presAssocID="{CA874D3B-E0FF-48BF-8D64-F1684060832B}" presName="rootComposite" presStyleCnt="0"/>
      <dgm:spPr/>
    </dgm:pt>
    <dgm:pt modelId="{5B90EABF-21F1-4B0D-816A-82D42DF6D9C1}" type="pres">
      <dgm:prSet presAssocID="{CA874D3B-E0FF-48BF-8D64-F1684060832B}" presName="rootText" presStyleLbl="node1" presStyleIdx="2" presStyleCnt="3" custScaleX="147480"/>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pt>
    <dgm:pt modelId="{10D13E5C-C523-4DB5-A6E5-27C013C7802D}" type="pres">
      <dgm:prSet presAssocID="{59937B74-E96F-498E-82F3-0CB19268A1EF}" presName="Name13" presStyleLbl="parChTrans1D2" presStyleIdx="0" presStyleCnt="2"/>
      <dgm:spPr/>
      <dgm:t>
        <a:bodyPr/>
        <a:lstStyle/>
        <a:p>
          <a:endParaRPr lang="en-US"/>
        </a:p>
      </dgm:t>
    </dgm:pt>
    <dgm:pt modelId="{CD861394-6134-4F05-BF78-F0A5655FBFAC}" type="pres">
      <dgm:prSet presAssocID="{E86F111F-4F0F-4352-ABD3-93018867F234}" presName="childText" presStyleLbl="bgAcc1" presStyleIdx="0" presStyleCnt="2" custScaleX="155369" custScaleY="45818">
        <dgm:presLayoutVars>
          <dgm:bulletEnabled val="1"/>
        </dgm:presLayoutVars>
      </dgm:prSet>
      <dgm:spPr/>
      <dgm:t>
        <a:bodyPr/>
        <a:lstStyle/>
        <a:p>
          <a:endParaRPr lang="en-US"/>
        </a:p>
      </dgm:t>
    </dgm:pt>
    <dgm:pt modelId="{9005D499-A4CA-409C-8EF1-C392C1372287}" type="pres">
      <dgm:prSet presAssocID="{AB529ECB-C03E-449B-815A-B01026C39356}" presName="Name13" presStyleLbl="parChTrans1D2" presStyleIdx="1" presStyleCnt="2"/>
      <dgm:spPr/>
      <dgm:t>
        <a:bodyPr/>
        <a:lstStyle/>
        <a:p>
          <a:endParaRPr lang="en-US"/>
        </a:p>
      </dgm:t>
    </dgm:pt>
    <dgm:pt modelId="{F24B16B9-D77F-4942-8F48-6995F1AB2D70}" type="pres">
      <dgm:prSet presAssocID="{59CBC2A1-43F2-468D-9DB4-9136DB3A8A83}" presName="childText" presStyleLbl="bgAcc1" presStyleIdx="1" presStyleCnt="2" custScaleX="163258" custScaleY="49202" custLinFactNeighborX="510" custLinFactNeighborY="29353">
        <dgm:presLayoutVars>
          <dgm:bulletEnabled val="1"/>
        </dgm:presLayoutVars>
      </dgm:prSet>
      <dgm:spPr/>
      <dgm:t>
        <a:bodyPr/>
        <a:lstStyle/>
        <a:p>
          <a:endParaRPr lang="en-US"/>
        </a:p>
      </dgm:t>
    </dgm:pt>
  </dgm:ptLst>
  <dgm:cxnLst>
    <dgm:cxn modelId="{7F97B0D2-358C-4B57-B403-7BD2883ACF06}" srcId="{CA874D3B-E0FF-48BF-8D64-F1684060832B}" destId="{59CBC2A1-43F2-468D-9DB4-9136DB3A8A83}" srcOrd="1" destOrd="0" parTransId="{AB529ECB-C03E-449B-815A-B01026C39356}" sibTransId="{F0491E77-E0E2-4494-82A8-4C6165DCE9EC}"/>
    <dgm:cxn modelId="{712D4BAE-B3E8-4495-84A2-A1753D3DC3A4}" type="presOf" srcId="{CA874D3B-E0FF-48BF-8D64-F1684060832B}" destId="{5B90EABF-21F1-4B0D-816A-82D42DF6D9C1}" srcOrd="0" destOrd="0" presId="urn:microsoft.com/office/officeart/2005/8/layout/hierarchy3"/>
    <dgm:cxn modelId="{BE001EF5-5A24-492C-B861-2AD115C73E46}" srcId="{CA874D3B-E0FF-48BF-8D64-F1684060832B}" destId="{E86F111F-4F0F-4352-ABD3-93018867F234}" srcOrd="0" destOrd="0" parTransId="{59937B74-E96F-498E-82F3-0CB19268A1EF}" sibTransId="{A80CA5E0-4C1D-4A7D-8953-A98CE1768C95}"/>
    <dgm:cxn modelId="{614A148D-C64D-4B66-BD7B-4E7F5436A8BC}" type="presOf" srcId="{59937B74-E96F-498E-82F3-0CB19268A1EF}" destId="{10D13E5C-C523-4DB5-A6E5-27C013C7802D}" srcOrd="0" destOrd="0" presId="urn:microsoft.com/office/officeart/2005/8/layout/hierarchy3"/>
    <dgm:cxn modelId="{C4CAC48F-EB38-43D9-80E9-3F37E2D1AE40}" type="presOf" srcId="{2332E22F-E15E-4CF9-B9AF-CA4E0EB8EA0B}" destId="{6D210816-D103-4F97-BD99-7EE6DB3036B5}" srcOrd="1" destOrd="0" presId="urn:microsoft.com/office/officeart/2005/8/layout/hierarchy3"/>
    <dgm:cxn modelId="{028B396F-06DE-4D67-A697-D61E7B88FE63}" type="presOf" srcId="{0CD09BA3-1C77-4892-B86F-D7F46CA5FA3F}" destId="{4B0F83A2-7508-4FB0-82A5-A2F0CF5EB2AA}" srcOrd="0" destOrd="0" presId="urn:microsoft.com/office/officeart/2005/8/layout/hierarchy3"/>
    <dgm:cxn modelId="{193EA3A6-CC18-4487-AA03-FDF611B0FD5F}" type="presOf" srcId="{E86F111F-4F0F-4352-ABD3-93018867F234}" destId="{CD861394-6134-4F05-BF78-F0A5655FBFAC}" srcOrd="0" destOrd="0" presId="urn:microsoft.com/office/officeart/2005/8/layout/hierarchy3"/>
    <dgm:cxn modelId="{C0EDA92C-7AA4-4077-8D83-174CD57B229C}" type="presOf" srcId="{AB529ECB-C03E-449B-815A-B01026C39356}" destId="{9005D499-A4CA-409C-8EF1-C392C1372287}" srcOrd="0"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5E62FB16-2829-4723-9B2D-BB6BA94A947B}" type="presOf" srcId="{2332E22F-E15E-4CF9-B9AF-CA4E0EB8EA0B}" destId="{F38815C2-6B35-4AC2-B9F9-D3BE55C307B1}" srcOrd="0" destOrd="0" presId="urn:microsoft.com/office/officeart/2005/8/layout/hierarchy3"/>
    <dgm:cxn modelId="{EFB644EF-9D40-4890-A276-12C1D1933073}" type="presOf" srcId="{CA874D3B-E0FF-48BF-8D64-F1684060832B}" destId="{947E766D-90D0-45F7-9FB5-BC5A6FCDFF3B}" srcOrd="1" destOrd="0" presId="urn:microsoft.com/office/officeart/2005/8/layout/hierarchy3"/>
    <dgm:cxn modelId="{64811F46-F236-4596-B3D1-61180441E221}" type="presOf" srcId="{37A87E0E-21FE-4CF1-987B-5D330F2A0809}" destId="{D7E88F39-E783-4269-8F67-B4A8EFDF0B81}" srcOrd="1" destOrd="0" presId="urn:microsoft.com/office/officeart/2005/8/layout/hierarchy3"/>
    <dgm:cxn modelId="{55D6D508-5967-4CBD-8340-FC083CF16C77}" srcId="{0CD09BA3-1C77-4892-B86F-D7F46CA5FA3F}" destId="{CA874D3B-E0FF-48BF-8D64-F1684060832B}" srcOrd="2" destOrd="0" parTransId="{9AA42DC1-48DB-4242-819D-9BC80237D218}" sibTransId="{9F5EAA5E-CDEE-4617-ADA2-B858ED2EB38D}"/>
    <dgm:cxn modelId="{B12E9269-0D62-4823-B59F-5F8594D16DF5}" srcId="{0CD09BA3-1C77-4892-B86F-D7F46CA5FA3F}" destId="{37A87E0E-21FE-4CF1-987B-5D330F2A0809}" srcOrd="1" destOrd="0" parTransId="{940A8225-3570-42BF-90C9-34308E9101B8}" sibTransId="{5B7FBA51-EA1E-4017-A45D-178B5AF3678F}"/>
    <dgm:cxn modelId="{79615192-369A-4F13-80A1-7E15F651A2BD}" type="presOf" srcId="{37A87E0E-21FE-4CF1-987B-5D330F2A0809}" destId="{C124BC89-EFEF-4F30-9EB3-CB38986C4ACF}" srcOrd="0" destOrd="0" presId="urn:microsoft.com/office/officeart/2005/8/layout/hierarchy3"/>
    <dgm:cxn modelId="{5D148434-95CE-4EDA-8B1F-9E587B750B0F}" type="presOf" srcId="{59CBC2A1-43F2-468D-9DB4-9136DB3A8A83}" destId="{F24B16B9-D77F-4942-8F48-6995F1AB2D70}" srcOrd="0" destOrd="0" presId="urn:microsoft.com/office/officeart/2005/8/layout/hierarchy3"/>
    <dgm:cxn modelId="{1CA6AC64-9D51-4E8D-B65D-EBBF31EF935A}" type="presParOf" srcId="{4B0F83A2-7508-4FB0-82A5-A2F0CF5EB2AA}" destId="{919E2E6C-BD73-43B6-8BAD-35B36F95ADEC}" srcOrd="0" destOrd="0" presId="urn:microsoft.com/office/officeart/2005/8/layout/hierarchy3"/>
    <dgm:cxn modelId="{B1308EF0-E55F-4B3B-B79E-9FF5B5308708}" type="presParOf" srcId="{919E2E6C-BD73-43B6-8BAD-35B36F95ADEC}" destId="{F08BC9A4-79E2-428A-BFB8-A5FC85232770}" srcOrd="0" destOrd="0" presId="urn:microsoft.com/office/officeart/2005/8/layout/hierarchy3"/>
    <dgm:cxn modelId="{5C4364AE-A4C5-406F-8C6E-1CA69BDF976B}" type="presParOf" srcId="{F08BC9A4-79E2-428A-BFB8-A5FC85232770}" destId="{F38815C2-6B35-4AC2-B9F9-D3BE55C307B1}" srcOrd="0" destOrd="0" presId="urn:microsoft.com/office/officeart/2005/8/layout/hierarchy3"/>
    <dgm:cxn modelId="{7DB05C98-9470-46B2-ABDE-9A0F97890881}" type="presParOf" srcId="{F08BC9A4-79E2-428A-BFB8-A5FC85232770}" destId="{6D210816-D103-4F97-BD99-7EE6DB3036B5}" srcOrd="1" destOrd="0" presId="urn:microsoft.com/office/officeart/2005/8/layout/hierarchy3"/>
    <dgm:cxn modelId="{08CB29F4-642E-4C6C-B0C1-98AC8462C217}" type="presParOf" srcId="{919E2E6C-BD73-43B6-8BAD-35B36F95ADEC}" destId="{576305A3-6D7E-4B7E-B839-42ECBEB8F9DC}" srcOrd="1" destOrd="0" presId="urn:microsoft.com/office/officeart/2005/8/layout/hierarchy3"/>
    <dgm:cxn modelId="{807BAF73-E98F-41EA-9029-A2695B5D4D15}" type="presParOf" srcId="{4B0F83A2-7508-4FB0-82A5-A2F0CF5EB2AA}" destId="{DA5FDA39-E697-4E45-94BA-8700E481008A}" srcOrd="1" destOrd="0" presId="urn:microsoft.com/office/officeart/2005/8/layout/hierarchy3"/>
    <dgm:cxn modelId="{9410EA77-DF9F-41D5-8B2D-B08576C74825}" type="presParOf" srcId="{DA5FDA39-E697-4E45-94BA-8700E481008A}" destId="{0C12312B-208F-4F7D-B1E9-0E7E21737245}" srcOrd="0" destOrd="0" presId="urn:microsoft.com/office/officeart/2005/8/layout/hierarchy3"/>
    <dgm:cxn modelId="{CB320407-587F-473E-BCDA-C3098E598154}" type="presParOf" srcId="{0C12312B-208F-4F7D-B1E9-0E7E21737245}" destId="{C124BC89-EFEF-4F30-9EB3-CB38986C4ACF}" srcOrd="0" destOrd="0" presId="urn:microsoft.com/office/officeart/2005/8/layout/hierarchy3"/>
    <dgm:cxn modelId="{0B909DF9-FA62-4B66-88AA-84E93999DBE8}" type="presParOf" srcId="{0C12312B-208F-4F7D-B1E9-0E7E21737245}" destId="{D7E88F39-E783-4269-8F67-B4A8EFDF0B81}" srcOrd="1" destOrd="0" presId="urn:microsoft.com/office/officeart/2005/8/layout/hierarchy3"/>
    <dgm:cxn modelId="{533F95A2-A570-4DB9-A380-2CF639055AC5}" type="presParOf" srcId="{DA5FDA39-E697-4E45-94BA-8700E481008A}" destId="{5103D52B-16B3-4491-AE5D-79840163D2B7}" srcOrd="1" destOrd="0" presId="urn:microsoft.com/office/officeart/2005/8/layout/hierarchy3"/>
    <dgm:cxn modelId="{1B8EAB55-8653-4A06-9A75-B9D4E0CAD5EA}" type="presParOf" srcId="{4B0F83A2-7508-4FB0-82A5-A2F0CF5EB2AA}" destId="{D1614ED9-A605-4E80-BAE0-FCAD5EFF707D}" srcOrd="2" destOrd="0" presId="urn:microsoft.com/office/officeart/2005/8/layout/hierarchy3"/>
    <dgm:cxn modelId="{3659F8E5-09AA-4E65-A28A-EDF27B106D4C}" type="presParOf" srcId="{D1614ED9-A605-4E80-BAE0-FCAD5EFF707D}" destId="{2457AC7E-4FC1-44C8-BFEB-147A488D7063}" srcOrd="0" destOrd="0" presId="urn:microsoft.com/office/officeart/2005/8/layout/hierarchy3"/>
    <dgm:cxn modelId="{B6C3128B-DDE4-420E-AAAD-380E7DAFD448}" type="presParOf" srcId="{2457AC7E-4FC1-44C8-BFEB-147A488D7063}" destId="{5B90EABF-21F1-4B0D-816A-82D42DF6D9C1}" srcOrd="0" destOrd="0" presId="urn:microsoft.com/office/officeart/2005/8/layout/hierarchy3"/>
    <dgm:cxn modelId="{1002B9D4-4ECA-41ED-A145-825F894BB574}" type="presParOf" srcId="{2457AC7E-4FC1-44C8-BFEB-147A488D7063}" destId="{947E766D-90D0-45F7-9FB5-BC5A6FCDFF3B}" srcOrd="1" destOrd="0" presId="urn:microsoft.com/office/officeart/2005/8/layout/hierarchy3"/>
    <dgm:cxn modelId="{166712C7-3D0C-4486-8A0D-2BB07C7A5843}" type="presParOf" srcId="{D1614ED9-A605-4E80-BAE0-FCAD5EFF707D}" destId="{976CCCF6-82B1-4330-A6A3-822D031C1DD4}" srcOrd="1" destOrd="0" presId="urn:microsoft.com/office/officeart/2005/8/layout/hierarchy3"/>
    <dgm:cxn modelId="{270B5E47-45DE-40CF-976F-D483F17595B0}" type="presParOf" srcId="{976CCCF6-82B1-4330-A6A3-822D031C1DD4}" destId="{10D13E5C-C523-4DB5-A6E5-27C013C7802D}" srcOrd="0" destOrd="0" presId="urn:microsoft.com/office/officeart/2005/8/layout/hierarchy3"/>
    <dgm:cxn modelId="{D7F21CEC-2DCC-40D8-8F8F-6C979AFE09D3}" type="presParOf" srcId="{976CCCF6-82B1-4330-A6A3-822D031C1DD4}" destId="{CD861394-6134-4F05-BF78-F0A5655FBFAC}" srcOrd="1" destOrd="0" presId="urn:microsoft.com/office/officeart/2005/8/layout/hierarchy3"/>
    <dgm:cxn modelId="{3B376D89-D094-4821-9A8E-44C3E1A22345}" type="presParOf" srcId="{976CCCF6-82B1-4330-A6A3-822D031C1DD4}" destId="{9005D499-A4CA-409C-8EF1-C392C1372287}" srcOrd="2" destOrd="0" presId="urn:microsoft.com/office/officeart/2005/8/layout/hierarchy3"/>
    <dgm:cxn modelId="{F26FD6BA-2260-4395-A173-3E1C60038C16}" type="presParOf" srcId="{976CCCF6-82B1-4330-A6A3-822D031C1DD4}" destId="{F24B16B9-D77F-4942-8F48-6995F1AB2D7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305569" y="460"/>
          <a:ext cx="1924665" cy="96233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2">
                  <a:lumMod val="20000"/>
                  <a:lumOff val="80000"/>
                </a:schemeClr>
              </a:solidFill>
            </a:rPr>
            <a:t>Obedience to Authority</a:t>
          </a:r>
          <a:endParaRPr lang="en-US" sz="2200" b="1" kern="1200" dirty="0">
            <a:solidFill>
              <a:schemeClr val="accent2">
                <a:lumMod val="20000"/>
                <a:lumOff val="80000"/>
              </a:schemeClr>
            </a:solidFill>
          </a:endParaRPr>
        </a:p>
      </dsp:txBody>
      <dsp:txXfrm>
        <a:off x="333755" y="28646"/>
        <a:ext cx="1868293" cy="905960"/>
      </dsp:txXfrm>
    </dsp:sp>
    <dsp:sp modelId="{7F4B51FF-9EE8-4449-8106-6AAC2B4F19C5}">
      <dsp:nvSpPr>
        <dsp:cNvPr id="0" name=""/>
        <dsp:cNvSpPr/>
      </dsp:nvSpPr>
      <dsp:spPr>
        <a:xfrm>
          <a:off x="498036" y="962792"/>
          <a:ext cx="192466" cy="721749"/>
        </a:xfrm>
        <a:custGeom>
          <a:avLst/>
          <a:gdLst/>
          <a:ahLst/>
          <a:cxnLst/>
          <a:rect l="0" t="0" r="0" b="0"/>
          <a:pathLst>
            <a:path>
              <a:moveTo>
                <a:pt x="0" y="0"/>
              </a:moveTo>
              <a:lnTo>
                <a:pt x="0" y="721749"/>
              </a:lnTo>
              <a:lnTo>
                <a:pt x="192466" y="721749"/>
              </a:lnTo>
            </a:path>
          </a:pathLst>
        </a:custGeom>
        <a:noFill/>
        <a:ln w="25400" cap="flat" cmpd="sng" algn="ctr">
          <a:solidFill>
            <a:scrgbClr r="0" g="0" b="0"/>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BE8CCA-995A-4A5C-AC77-553532DF1B9A}">
      <dsp:nvSpPr>
        <dsp:cNvPr id="0" name=""/>
        <dsp:cNvSpPr/>
      </dsp:nvSpPr>
      <dsp:spPr>
        <a:xfrm>
          <a:off x="690502" y="1203375"/>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Milgram</a:t>
          </a:r>
          <a:r>
            <a:rPr lang="en-US" sz="2200" kern="1200" dirty="0" smtClean="0"/>
            <a:t> Study</a:t>
          </a:r>
          <a:endParaRPr lang="en-US" sz="2200" kern="1200" dirty="0"/>
        </a:p>
      </dsp:txBody>
      <dsp:txXfrm>
        <a:off x="718688" y="1231561"/>
        <a:ext cx="1483360" cy="905960"/>
      </dsp:txXfrm>
    </dsp:sp>
    <dsp:sp modelId="{B7E57B4C-194B-4AF6-BB13-476A8E26DA4A}">
      <dsp:nvSpPr>
        <dsp:cNvPr id="0" name=""/>
        <dsp:cNvSpPr/>
      </dsp:nvSpPr>
      <dsp:spPr>
        <a:xfrm>
          <a:off x="498036" y="962792"/>
          <a:ext cx="192466" cy="1924665"/>
        </a:xfrm>
        <a:custGeom>
          <a:avLst/>
          <a:gdLst/>
          <a:ahLst/>
          <a:cxnLst/>
          <a:rect l="0" t="0" r="0" b="0"/>
          <a:pathLst>
            <a:path>
              <a:moveTo>
                <a:pt x="0" y="0"/>
              </a:moveTo>
              <a:lnTo>
                <a:pt x="0" y="1924665"/>
              </a:lnTo>
              <a:lnTo>
                <a:pt x="192466" y="1924665"/>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41B206-8547-4C4B-8207-49093FE07695}">
      <dsp:nvSpPr>
        <dsp:cNvPr id="0" name=""/>
        <dsp:cNvSpPr/>
      </dsp:nvSpPr>
      <dsp:spPr>
        <a:xfrm>
          <a:off x="690502" y="2406291"/>
          <a:ext cx="1539732" cy="962332"/>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 </a:t>
          </a:r>
          <a:endParaRPr lang="en-US" sz="2200" kern="1200" dirty="0"/>
        </a:p>
      </dsp:txBody>
      <dsp:txXfrm>
        <a:off x="718688" y="2434477"/>
        <a:ext cx="1483360" cy="905960"/>
      </dsp:txXfrm>
    </dsp:sp>
    <dsp:sp modelId="{C124BC89-EFEF-4F30-9EB3-CB38986C4ACF}">
      <dsp:nvSpPr>
        <dsp:cNvPr id="0" name=""/>
        <dsp:cNvSpPr/>
      </dsp:nvSpPr>
      <dsp:spPr>
        <a:xfrm>
          <a:off x="2711401" y="460"/>
          <a:ext cx="1924665" cy="96233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2">
                  <a:lumMod val="20000"/>
                  <a:lumOff val="80000"/>
                </a:schemeClr>
              </a:solidFill>
            </a:rPr>
            <a:t>Power</a:t>
          </a:r>
        </a:p>
        <a:p>
          <a:pPr lvl="0" algn="ctr" defTabSz="977900">
            <a:lnSpc>
              <a:spcPct val="90000"/>
            </a:lnSpc>
            <a:spcBef>
              <a:spcPct val="0"/>
            </a:spcBef>
            <a:spcAft>
              <a:spcPct val="35000"/>
            </a:spcAft>
          </a:pPr>
          <a:r>
            <a:rPr lang="en-US" sz="2200" b="1" kern="1200" dirty="0" smtClean="0">
              <a:solidFill>
                <a:schemeClr val="accent2">
                  <a:lumMod val="20000"/>
                  <a:lumOff val="80000"/>
                </a:schemeClr>
              </a:solidFill>
            </a:rPr>
            <a:t>Processes</a:t>
          </a:r>
          <a:endParaRPr lang="en-US" sz="2200" b="1" kern="1200" dirty="0">
            <a:solidFill>
              <a:schemeClr val="accent2">
                <a:lumMod val="20000"/>
                <a:lumOff val="80000"/>
              </a:schemeClr>
            </a:solidFill>
          </a:endParaRPr>
        </a:p>
      </dsp:txBody>
      <dsp:txXfrm>
        <a:off x="2739587" y="28646"/>
        <a:ext cx="1868293" cy="905960"/>
      </dsp:txXfrm>
    </dsp:sp>
    <dsp:sp modelId="{324C42EF-433C-474C-96B5-7E4AAD7F9D8C}">
      <dsp:nvSpPr>
        <dsp:cNvPr id="0" name=""/>
        <dsp:cNvSpPr/>
      </dsp:nvSpPr>
      <dsp:spPr>
        <a:xfrm>
          <a:off x="2903867" y="962792"/>
          <a:ext cx="192466" cy="721749"/>
        </a:xfrm>
        <a:custGeom>
          <a:avLst/>
          <a:gdLst/>
          <a:ahLst/>
          <a:cxnLst/>
          <a:rect l="0" t="0" r="0" b="0"/>
          <a:pathLst>
            <a:path>
              <a:moveTo>
                <a:pt x="0" y="0"/>
              </a:moveTo>
              <a:lnTo>
                <a:pt x="0" y="721749"/>
              </a:lnTo>
              <a:lnTo>
                <a:pt x="192466" y="721749"/>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055B36-007C-437B-962D-2134BCD69F17}">
      <dsp:nvSpPr>
        <dsp:cNvPr id="0" name=""/>
        <dsp:cNvSpPr/>
      </dsp:nvSpPr>
      <dsp:spPr>
        <a:xfrm>
          <a:off x="3096334" y="1203375"/>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Bases of Power</a:t>
          </a:r>
          <a:endParaRPr lang="en-US" sz="2200" kern="1200" dirty="0"/>
        </a:p>
      </dsp:txBody>
      <dsp:txXfrm>
        <a:off x="3124520" y="1231561"/>
        <a:ext cx="1483360" cy="905960"/>
      </dsp:txXfrm>
    </dsp:sp>
    <dsp:sp modelId="{A4B08336-ADBD-4932-A51A-6704B4E4BE03}">
      <dsp:nvSpPr>
        <dsp:cNvPr id="0" name=""/>
        <dsp:cNvSpPr/>
      </dsp:nvSpPr>
      <dsp:spPr>
        <a:xfrm>
          <a:off x="2903867" y="962792"/>
          <a:ext cx="192466" cy="1924665"/>
        </a:xfrm>
        <a:custGeom>
          <a:avLst/>
          <a:gdLst/>
          <a:ahLst/>
          <a:cxnLst/>
          <a:rect l="0" t="0" r="0" b="0"/>
          <a:pathLst>
            <a:path>
              <a:moveTo>
                <a:pt x="0" y="0"/>
              </a:moveTo>
              <a:lnTo>
                <a:pt x="0" y="1924665"/>
              </a:lnTo>
              <a:lnTo>
                <a:pt x="192466" y="1924665"/>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ECDAFF-0664-4E26-B3A6-54EADB1E2B4F}">
      <dsp:nvSpPr>
        <dsp:cNvPr id="0" name=""/>
        <dsp:cNvSpPr/>
      </dsp:nvSpPr>
      <dsp:spPr>
        <a:xfrm>
          <a:off x="3096334" y="2406291"/>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Power Tactics</a:t>
          </a:r>
          <a:endParaRPr lang="en-US" sz="2200" kern="1200" dirty="0"/>
        </a:p>
      </dsp:txBody>
      <dsp:txXfrm>
        <a:off x="3124520" y="2434477"/>
        <a:ext cx="1483360" cy="905960"/>
      </dsp:txXfrm>
    </dsp:sp>
    <dsp:sp modelId="{DB922590-0FAA-4F77-98D6-8074E4199304}">
      <dsp:nvSpPr>
        <dsp:cNvPr id="0" name=""/>
        <dsp:cNvSpPr/>
      </dsp:nvSpPr>
      <dsp:spPr>
        <a:xfrm>
          <a:off x="2903867" y="962792"/>
          <a:ext cx="192466" cy="3127580"/>
        </a:xfrm>
        <a:custGeom>
          <a:avLst/>
          <a:gdLst/>
          <a:ahLst/>
          <a:cxnLst/>
          <a:rect l="0" t="0" r="0" b="0"/>
          <a:pathLst>
            <a:path>
              <a:moveTo>
                <a:pt x="0" y="0"/>
              </a:moveTo>
              <a:lnTo>
                <a:pt x="0" y="3127580"/>
              </a:lnTo>
              <a:lnTo>
                <a:pt x="192466" y="3127580"/>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77B8C7-6336-47B6-9434-E2DB2D487C9A}">
      <dsp:nvSpPr>
        <dsp:cNvPr id="0" name=""/>
        <dsp:cNvSpPr/>
      </dsp:nvSpPr>
      <dsp:spPr>
        <a:xfrm>
          <a:off x="3096334" y="3609207"/>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Power in Groups</a:t>
          </a:r>
          <a:endParaRPr lang="en-US" sz="2200" kern="1200" dirty="0"/>
        </a:p>
      </dsp:txBody>
      <dsp:txXfrm>
        <a:off x="3124520" y="3637393"/>
        <a:ext cx="1483360" cy="905960"/>
      </dsp:txXfrm>
    </dsp:sp>
    <dsp:sp modelId="{5B90EABF-21F1-4B0D-816A-82D42DF6D9C1}">
      <dsp:nvSpPr>
        <dsp:cNvPr id="0" name=""/>
        <dsp:cNvSpPr/>
      </dsp:nvSpPr>
      <dsp:spPr>
        <a:xfrm>
          <a:off x="5117232" y="460"/>
          <a:ext cx="2838496" cy="96233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2">
                  <a:lumMod val="20000"/>
                  <a:lumOff val="80000"/>
                </a:schemeClr>
              </a:solidFill>
            </a:rPr>
            <a:t>Metamorphic Effects</a:t>
          </a:r>
          <a:endParaRPr lang="en-US" sz="2200" b="1" kern="1200" dirty="0">
            <a:solidFill>
              <a:schemeClr val="accent2">
                <a:lumMod val="20000"/>
                <a:lumOff val="80000"/>
              </a:schemeClr>
            </a:solidFill>
          </a:endParaRPr>
        </a:p>
      </dsp:txBody>
      <dsp:txXfrm>
        <a:off x="5145418" y="28646"/>
        <a:ext cx="2782124" cy="905960"/>
      </dsp:txXfrm>
    </dsp:sp>
    <dsp:sp modelId="{10D13E5C-C523-4DB5-A6E5-27C013C7802D}">
      <dsp:nvSpPr>
        <dsp:cNvPr id="0" name=""/>
        <dsp:cNvSpPr/>
      </dsp:nvSpPr>
      <dsp:spPr>
        <a:xfrm>
          <a:off x="5401082" y="962792"/>
          <a:ext cx="283849" cy="461043"/>
        </a:xfrm>
        <a:custGeom>
          <a:avLst/>
          <a:gdLst/>
          <a:ahLst/>
          <a:cxnLst/>
          <a:rect l="0" t="0" r="0" b="0"/>
          <a:pathLst>
            <a:path>
              <a:moveTo>
                <a:pt x="0" y="0"/>
              </a:moveTo>
              <a:lnTo>
                <a:pt x="0" y="461043"/>
              </a:lnTo>
              <a:lnTo>
                <a:pt x="283849" y="461043"/>
              </a:lnTo>
            </a:path>
          </a:pathLst>
        </a:custGeom>
        <a:noFill/>
        <a:ln w="25400"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D861394-6134-4F05-BF78-F0A5655FBFAC}">
      <dsp:nvSpPr>
        <dsp:cNvPr id="0" name=""/>
        <dsp:cNvSpPr/>
      </dsp:nvSpPr>
      <dsp:spPr>
        <a:xfrm>
          <a:off x="5684932" y="1203375"/>
          <a:ext cx="2392266" cy="44092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Impact of power</a:t>
          </a:r>
          <a:endParaRPr lang="en-US" sz="2200" kern="1200" dirty="0"/>
        </a:p>
      </dsp:txBody>
      <dsp:txXfrm>
        <a:off x="5697846" y="1216289"/>
        <a:ext cx="2366438" cy="415093"/>
      </dsp:txXfrm>
    </dsp:sp>
    <dsp:sp modelId="{9005D499-A4CA-409C-8EF1-C392C1372287}">
      <dsp:nvSpPr>
        <dsp:cNvPr id="0" name=""/>
        <dsp:cNvSpPr/>
      </dsp:nvSpPr>
      <dsp:spPr>
        <a:xfrm>
          <a:off x="5401082" y="962792"/>
          <a:ext cx="313920" cy="1331348"/>
        </a:xfrm>
        <a:custGeom>
          <a:avLst/>
          <a:gdLst/>
          <a:ahLst/>
          <a:cxnLst/>
          <a:rect l="0" t="0" r="0" b="0"/>
          <a:pathLst>
            <a:path>
              <a:moveTo>
                <a:pt x="0" y="0"/>
              </a:moveTo>
              <a:lnTo>
                <a:pt x="0" y="1331348"/>
              </a:lnTo>
              <a:lnTo>
                <a:pt x="313920" y="1331348"/>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B16B9-D77F-4942-8F48-6995F1AB2D70}">
      <dsp:nvSpPr>
        <dsp:cNvPr id="0" name=""/>
        <dsp:cNvSpPr/>
      </dsp:nvSpPr>
      <dsp:spPr>
        <a:xfrm>
          <a:off x="5715003" y="2057397"/>
          <a:ext cx="2513735" cy="4734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Reactions to power</a:t>
          </a:r>
          <a:endParaRPr lang="en-US" sz="2200" kern="1200" dirty="0"/>
        </a:p>
      </dsp:txBody>
      <dsp:txXfrm>
        <a:off x="5728871" y="2071265"/>
        <a:ext cx="2485999" cy="445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6297-DFC9-492C-B21D-7782F8CB2298}">
      <dsp:nvSpPr>
        <dsp:cNvPr id="0" name=""/>
        <dsp:cNvSpPr/>
      </dsp:nvSpPr>
      <dsp:spPr>
        <a:xfrm rot="16200000">
          <a:off x="826" y="91306"/>
          <a:ext cx="4084587" cy="4084587"/>
        </a:xfrm>
        <a:prstGeom prst="downArrow">
          <a:avLst>
            <a:gd name="adj1" fmla="val 50000"/>
            <a:gd name="adj2" fmla="val 35000"/>
          </a:avLst>
        </a:prstGeom>
        <a:solidFill>
          <a:schemeClr val="accent3">
            <a:shade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cs typeface="Times New Roman" pitchFamily="18" charset="0"/>
            </a:rPr>
            <a:t>Power leads to approach behavior (positive affect, automatic processing, action)</a:t>
          </a:r>
          <a:endParaRPr lang="en-US" sz="2500" kern="1200" dirty="0"/>
        </a:p>
      </dsp:txBody>
      <dsp:txXfrm rot="5400000">
        <a:off x="827" y="1112453"/>
        <a:ext cx="3369784" cy="2042293"/>
      </dsp:txXfrm>
    </dsp:sp>
    <dsp:sp modelId="{6AF8F190-D679-42AF-9448-5BF52CCFF996}">
      <dsp:nvSpPr>
        <dsp:cNvPr id="0" name=""/>
        <dsp:cNvSpPr/>
      </dsp:nvSpPr>
      <dsp:spPr>
        <a:xfrm rot="5400000">
          <a:off x="4296585" y="91306"/>
          <a:ext cx="4084587" cy="4084587"/>
        </a:xfrm>
        <a:prstGeom prst="downArrow">
          <a:avLst>
            <a:gd name="adj1" fmla="val 50000"/>
            <a:gd name="adj2" fmla="val 35000"/>
          </a:avLst>
        </a:prstGeom>
        <a:solidFill>
          <a:schemeClr val="accent3">
            <a:shade val="50000"/>
            <a:hueOff val="10319"/>
            <a:satOff val="2868"/>
            <a:lumOff val="3721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cs typeface="Times New Roman" pitchFamily="18" charset="0"/>
            </a:rPr>
            <a:t>Powerlessness leads to inhibition (negative affect, controlled processing, inaction)</a:t>
          </a:r>
          <a:r>
            <a:rPr lang="en-US" sz="2500" kern="1200" dirty="0" smtClean="0">
              <a:solidFill>
                <a:schemeClr val="tx1"/>
              </a:solidFill>
            </a:rPr>
            <a:t> </a:t>
          </a:r>
          <a:endParaRPr lang="en-US" sz="2500" kern="1200" dirty="0">
            <a:solidFill>
              <a:schemeClr val="tx1"/>
            </a:solidFill>
          </a:endParaRPr>
        </a:p>
      </dsp:txBody>
      <dsp:txXfrm rot="-5400000">
        <a:off x="5011389" y="1112453"/>
        <a:ext cx="3369784" cy="20422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8647-E1B9-40DA-ACA2-3359C9453A86}">
      <dsp:nvSpPr>
        <dsp:cNvPr id="0" name=""/>
        <dsp:cNvSpPr/>
      </dsp:nvSpPr>
      <dsp:spPr>
        <a:xfrm>
          <a:off x="36" y="27656"/>
          <a:ext cx="3453891" cy="887215"/>
        </a:xfrm>
        <a:prstGeom prst="rect">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Positive Effects of Power</a:t>
          </a:r>
          <a:endParaRPr lang="en-US" sz="2600" kern="1200" dirty="0"/>
        </a:p>
      </dsp:txBody>
      <dsp:txXfrm>
        <a:off x="36" y="27656"/>
        <a:ext cx="3453891" cy="887215"/>
      </dsp:txXfrm>
    </dsp:sp>
    <dsp:sp modelId="{19BA9568-2EC7-4F79-A79F-BDB6F4E9EDA8}">
      <dsp:nvSpPr>
        <dsp:cNvPr id="0" name=""/>
        <dsp:cNvSpPr/>
      </dsp:nvSpPr>
      <dsp:spPr>
        <a:xfrm>
          <a:off x="1" y="914400"/>
          <a:ext cx="3453891" cy="3934271"/>
        </a:xfrm>
        <a:prstGeom prst="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Proactive</a:t>
          </a:r>
          <a:endParaRPr lang="en-US" sz="2600" kern="1200" dirty="0"/>
        </a:p>
        <a:p>
          <a:pPr marL="228600" lvl="1" indent="-228600" algn="l" defTabSz="1155700">
            <a:lnSpc>
              <a:spcPct val="90000"/>
            </a:lnSpc>
            <a:spcBef>
              <a:spcPct val="0"/>
            </a:spcBef>
            <a:spcAft>
              <a:spcPct val="15000"/>
            </a:spcAft>
            <a:buChar char="••"/>
          </a:pPr>
          <a:r>
            <a:rPr lang="en-US" sz="2600" kern="1200" dirty="0" smtClean="0"/>
            <a:t>Engaged</a:t>
          </a:r>
          <a:endParaRPr lang="en-US" sz="2600" kern="1200" dirty="0"/>
        </a:p>
        <a:p>
          <a:pPr marL="228600" lvl="1" indent="-228600" algn="l" defTabSz="1155700">
            <a:lnSpc>
              <a:spcPct val="90000"/>
            </a:lnSpc>
            <a:spcBef>
              <a:spcPct val="0"/>
            </a:spcBef>
            <a:spcAft>
              <a:spcPct val="15000"/>
            </a:spcAft>
            <a:buChar char="••"/>
          </a:pPr>
          <a:r>
            <a:rPr lang="en-US" sz="2600" kern="1200" dirty="0" smtClean="0"/>
            <a:t>Goal focused</a:t>
          </a:r>
          <a:endParaRPr lang="en-US" sz="2600" kern="1200" dirty="0"/>
        </a:p>
        <a:p>
          <a:pPr marL="228600" lvl="1" indent="-228600" algn="l" defTabSz="1155700">
            <a:lnSpc>
              <a:spcPct val="90000"/>
            </a:lnSpc>
            <a:spcBef>
              <a:spcPct val="0"/>
            </a:spcBef>
            <a:spcAft>
              <a:spcPct val="15000"/>
            </a:spcAft>
            <a:buChar char="••"/>
          </a:pPr>
          <a:r>
            <a:rPr lang="en-US" sz="2600" kern="1200" dirty="0" smtClean="0"/>
            <a:t>Positive Emotions</a:t>
          </a:r>
          <a:endParaRPr lang="en-US" sz="2600" kern="1200" dirty="0"/>
        </a:p>
        <a:p>
          <a:pPr marL="228600" lvl="1" indent="-228600" algn="l" defTabSz="1155700">
            <a:lnSpc>
              <a:spcPct val="90000"/>
            </a:lnSpc>
            <a:spcBef>
              <a:spcPct val="0"/>
            </a:spcBef>
            <a:spcAft>
              <a:spcPct val="15000"/>
            </a:spcAft>
            <a:buChar char="••"/>
          </a:pPr>
          <a:r>
            <a:rPr lang="en-US" sz="2600" kern="1200" dirty="0" smtClean="0"/>
            <a:t>Seeking out rewards, resources</a:t>
          </a:r>
          <a:endParaRPr lang="en-US" sz="2600" kern="1200" dirty="0"/>
        </a:p>
        <a:p>
          <a:pPr marL="228600" lvl="1" indent="-228600" algn="l" defTabSz="1155700">
            <a:lnSpc>
              <a:spcPct val="90000"/>
            </a:lnSpc>
            <a:spcBef>
              <a:spcPct val="0"/>
            </a:spcBef>
            <a:spcAft>
              <a:spcPct val="15000"/>
            </a:spcAft>
            <a:buChar char="••"/>
          </a:pPr>
          <a:r>
            <a:rPr lang="en-US" sz="2600" kern="1200" dirty="0" smtClean="0"/>
            <a:t>Big picture focus</a:t>
          </a:r>
          <a:endParaRPr lang="en-US" sz="2600" kern="1200" dirty="0"/>
        </a:p>
      </dsp:txBody>
      <dsp:txXfrm>
        <a:off x="1" y="914400"/>
        <a:ext cx="3453891" cy="3934271"/>
      </dsp:txXfrm>
    </dsp:sp>
    <dsp:sp modelId="{7C7AB30A-6AF0-4316-8245-D2A0C7C880A7}">
      <dsp:nvSpPr>
        <dsp:cNvPr id="0" name=""/>
        <dsp:cNvSpPr/>
      </dsp:nvSpPr>
      <dsp:spPr>
        <a:xfrm>
          <a:off x="3937472" y="27656"/>
          <a:ext cx="3453891" cy="887215"/>
        </a:xfrm>
        <a:prstGeom prst="rect">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Negative Effects of Power</a:t>
          </a:r>
          <a:endParaRPr lang="en-US" sz="2600" kern="1200" dirty="0"/>
        </a:p>
      </dsp:txBody>
      <dsp:txXfrm>
        <a:off x="3937472" y="27656"/>
        <a:ext cx="3453891" cy="887215"/>
      </dsp:txXfrm>
    </dsp:sp>
    <dsp:sp modelId="{4A2FA909-C4E2-406E-82B6-A06130F363A9}">
      <dsp:nvSpPr>
        <dsp:cNvPr id="0" name=""/>
        <dsp:cNvSpPr/>
      </dsp:nvSpPr>
      <dsp:spPr>
        <a:xfrm>
          <a:off x="3937472" y="914872"/>
          <a:ext cx="3453891" cy="3934271"/>
        </a:xfrm>
        <a:prstGeom prst="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Too self-confident</a:t>
          </a:r>
          <a:endParaRPr lang="en-US" sz="2600" kern="1200" dirty="0"/>
        </a:p>
        <a:p>
          <a:pPr marL="228600" lvl="1" indent="-228600" algn="l" defTabSz="1155700">
            <a:lnSpc>
              <a:spcPct val="90000"/>
            </a:lnSpc>
            <a:spcBef>
              <a:spcPct val="0"/>
            </a:spcBef>
            <a:spcAft>
              <a:spcPct val="15000"/>
            </a:spcAft>
            <a:buChar char="••"/>
          </a:pPr>
          <a:r>
            <a:rPr lang="en-US" sz="2600" kern="1200" dirty="0" smtClean="0">
              <a:cs typeface="Times New Roman" pitchFamily="18" charset="0"/>
            </a:rPr>
            <a:t>Changes in the perceptions of subordinates</a:t>
          </a:r>
          <a:endParaRPr lang="en-US" sz="2600" kern="1200" dirty="0">
            <a:cs typeface="Times New Roman" pitchFamily="18" charset="0"/>
          </a:endParaRPr>
        </a:p>
        <a:p>
          <a:pPr marL="228600" lvl="1" indent="-228600" algn="l" defTabSz="1155700">
            <a:lnSpc>
              <a:spcPct val="90000"/>
            </a:lnSpc>
            <a:spcBef>
              <a:spcPct val="0"/>
            </a:spcBef>
            <a:spcAft>
              <a:spcPct val="15000"/>
            </a:spcAft>
            <a:buChar char="••"/>
          </a:pPr>
          <a:r>
            <a:rPr lang="en-US" sz="2600" kern="1200" dirty="0" smtClean="0">
              <a:cs typeface="Times New Roman" pitchFamily="18" charset="0"/>
            </a:rPr>
            <a:t>Reliance on power to influence others</a:t>
          </a:r>
          <a:endParaRPr lang="en-US" sz="2600" kern="1200" dirty="0">
            <a:cs typeface="Times New Roman" pitchFamily="18" charset="0"/>
          </a:endParaRPr>
        </a:p>
        <a:p>
          <a:pPr marL="228600" lvl="1" indent="-228600" algn="l" defTabSz="1155700">
            <a:lnSpc>
              <a:spcPct val="90000"/>
            </a:lnSpc>
            <a:spcBef>
              <a:spcPct val="0"/>
            </a:spcBef>
            <a:spcAft>
              <a:spcPct val="15000"/>
            </a:spcAft>
            <a:buChar char="••"/>
          </a:pPr>
          <a:r>
            <a:rPr lang="en-US" sz="2600" kern="1200" dirty="0" smtClean="0">
              <a:cs typeface="Times New Roman" pitchFamily="18" charset="0"/>
            </a:rPr>
            <a:t>Michel’s iron law of oligarchy </a:t>
          </a:r>
          <a:r>
            <a:rPr lang="en-US" sz="2600" kern="1200" dirty="0" err="1" smtClean="0">
              <a:cs typeface="Times New Roman" pitchFamily="18" charset="0"/>
            </a:rPr>
            <a:t>powerholders</a:t>
          </a:r>
          <a:r>
            <a:rPr lang="en-US" sz="2600" kern="1200" dirty="0" smtClean="0">
              <a:cs typeface="Times New Roman" pitchFamily="18" charset="0"/>
            </a:rPr>
            <a:t> protect their power </a:t>
          </a:r>
          <a:endParaRPr lang="en-US" sz="2600" kern="1200" dirty="0">
            <a:cs typeface="Times New Roman" pitchFamily="18" charset="0"/>
          </a:endParaRPr>
        </a:p>
      </dsp:txBody>
      <dsp:txXfrm>
        <a:off x="3937472" y="914872"/>
        <a:ext cx="3453891" cy="39342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CC7F2-9ACA-4EFB-A07C-4E93684711FE}">
      <dsp:nvSpPr>
        <dsp:cNvPr id="0" name=""/>
        <dsp:cNvSpPr/>
      </dsp:nvSpPr>
      <dsp:spPr>
        <a:xfrm rot="5400000">
          <a:off x="4519755" y="-1570663"/>
          <a:ext cx="1427321" cy="4925568"/>
        </a:xfrm>
        <a:prstGeom prst="round2Same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Compliance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Identification</a:t>
          </a:r>
          <a:endParaRPr lang="en-US" sz="2100" kern="1200" dirty="0"/>
        </a:p>
        <a:p>
          <a:pPr marL="228600" lvl="1" indent="-228600" algn="l" defTabSz="933450" rtl="0">
            <a:lnSpc>
              <a:spcPct val="90000"/>
            </a:lnSpc>
            <a:spcBef>
              <a:spcPct val="0"/>
            </a:spcBef>
            <a:spcAft>
              <a:spcPct val="15000"/>
            </a:spcAft>
            <a:buChar char="••"/>
          </a:pPr>
          <a:r>
            <a:rPr lang="en-US" sz="2100" kern="1200" dirty="0" smtClean="0"/>
            <a:t>Internalization</a:t>
          </a:r>
          <a:endParaRPr lang="en-US" sz="2100" kern="1200" dirty="0"/>
        </a:p>
      </dsp:txBody>
      <dsp:txXfrm rot="-5400000">
        <a:off x="2770632" y="248136"/>
        <a:ext cx="4855892" cy="1287969"/>
      </dsp:txXfrm>
    </dsp:sp>
    <dsp:sp modelId="{E7C77F0F-FB33-4FCD-A3BA-D8DCF44CF867}">
      <dsp:nvSpPr>
        <dsp:cNvPr id="0" name=""/>
        <dsp:cNvSpPr/>
      </dsp:nvSpPr>
      <dsp:spPr>
        <a:xfrm>
          <a:off x="0" y="44"/>
          <a:ext cx="2770632" cy="1784151"/>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err="1" smtClean="0"/>
            <a:t>Kelman’s</a:t>
          </a:r>
          <a:r>
            <a:rPr lang="en-US" sz="2800" kern="1200" dirty="0" smtClean="0"/>
            <a:t> three-stage model of conversion</a:t>
          </a:r>
          <a:endParaRPr lang="en-US" sz="2800" kern="1200" dirty="0"/>
        </a:p>
      </dsp:txBody>
      <dsp:txXfrm>
        <a:off x="87095" y="87139"/>
        <a:ext cx="2596442" cy="1609961"/>
      </dsp:txXfrm>
    </dsp:sp>
    <dsp:sp modelId="{5BA4AE69-AC1F-4894-B8E9-F0A9F8CE379E}">
      <dsp:nvSpPr>
        <dsp:cNvPr id="0" name=""/>
        <dsp:cNvSpPr/>
      </dsp:nvSpPr>
      <dsp:spPr>
        <a:xfrm rot="5400000">
          <a:off x="4519755" y="302695"/>
          <a:ext cx="1427321" cy="4925568"/>
        </a:xfrm>
        <a:prstGeom prst="round2SameRect">
          <a:avLst/>
        </a:prstGeom>
        <a:solidFill>
          <a:schemeClr val="accent3">
            <a:tint val="40000"/>
            <a:alpha val="90000"/>
            <a:hueOff val="-9608156"/>
            <a:satOff val="-6279"/>
            <a:lumOff val="-2791"/>
            <a:alphaOff val="0"/>
          </a:schemeClr>
        </a:solidFill>
        <a:ln w="11429" cap="flat" cmpd="sng" algn="ctr">
          <a:solidFill>
            <a:schemeClr val="accent3">
              <a:tint val="40000"/>
              <a:alpha val="90000"/>
              <a:hueOff val="-9608156"/>
              <a:satOff val="-6279"/>
              <a:lumOff val="-279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Revolutionary coalitions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Reactance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Conflict and rebellion authority (the ripple effect)   </a:t>
          </a:r>
          <a:endParaRPr lang="en-US" sz="2100" kern="1200" dirty="0"/>
        </a:p>
      </dsp:txBody>
      <dsp:txXfrm rot="-5400000">
        <a:off x="2770632" y="2121494"/>
        <a:ext cx="4855892" cy="1287969"/>
      </dsp:txXfrm>
    </dsp:sp>
    <dsp:sp modelId="{5D27A27A-7E3F-487A-B542-C86785F8DBDA}">
      <dsp:nvSpPr>
        <dsp:cNvPr id="0" name=""/>
        <dsp:cNvSpPr/>
      </dsp:nvSpPr>
      <dsp:spPr>
        <a:xfrm>
          <a:off x="0" y="1873403"/>
          <a:ext cx="2770632" cy="1784151"/>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Resistance to influence</a:t>
          </a:r>
          <a:endParaRPr lang="en-US" sz="2800" kern="1200" dirty="0"/>
        </a:p>
      </dsp:txBody>
      <dsp:txXfrm>
        <a:off x="87095" y="1960498"/>
        <a:ext cx="2596442" cy="16099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305569" y="460"/>
          <a:ext cx="1924665" cy="96233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2">
                  <a:lumMod val="20000"/>
                  <a:lumOff val="80000"/>
                </a:schemeClr>
              </a:solidFill>
            </a:rPr>
            <a:t>Obedience to Authority</a:t>
          </a:r>
          <a:endParaRPr lang="en-US" sz="2200" b="1" kern="1200" dirty="0">
            <a:solidFill>
              <a:schemeClr val="accent2">
                <a:lumMod val="20000"/>
                <a:lumOff val="80000"/>
              </a:schemeClr>
            </a:solidFill>
          </a:endParaRPr>
        </a:p>
      </dsp:txBody>
      <dsp:txXfrm>
        <a:off x="333755" y="28646"/>
        <a:ext cx="1868293" cy="905960"/>
      </dsp:txXfrm>
    </dsp:sp>
    <dsp:sp modelId="{7F4B51FF-9EE8-4449-8106-6AAC2B4F19C5}">
      <dsp:nvSpPr>
        <dsp:cNvPr id="0" name=""/>
        <dsp:cNvSpPr/>
      </dsp:nvSpPr>
      <dsp:spPr>
        <a:xfrm>
          <a:off x="498036" y="962792"/>
          <a:ext cx="192466" cy="721749"/>
        </a:xfrm>
        <a:custGeom>
          <a:avLst/>
          <a:gdLst/>
          <a:ahLst/>
          <a:cxnLst/>
          <a:rect l="0" t="0" r="0" b="0"/>
          <a:pathLst>
            <a:path>
              <a:moveTo>
                <a:pt x="0" y="0"/>
              </a:moveTo>
              <a:lnTo>
                <a:pt x="0" y="721749"/>
              </a:lnTo>
              <a:lnTo>
                <a:pt x="192466" y="721749"/>
              </a:lnTo>
            </a:path>
          </a:pathLst>
        </a:custGeom>
        <a:noFill/>
        <a:ln w="25400" cap="flat" cmpd="sng" algn="ctr">
          <a:solidFill>
            <a:scrgbClr r="0" g="0" b="0"/>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BE8CCA-995A-4A5C-AC77-553532DF1B9A}">
      <dsp:nvSpPr>
        <dsp:cNvPr id="0" name=""/>
        <dsp:cNvSpPr/>
      </dsp:nvSpPr>
      <dsp:spPr>
        <a:xfrm>
          <a:off x="690502" y="1203375"/>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Milgram</a:t>
          </a:r>
          <a:r>
            <a:rPr lang="en-US" sz="2200" kern="1200" dirty="0" smtClean="0"/>
            <a:t> Study</a:t>
          </a:r>
          <a:endParaRPr lang="en-US" sz="2200" kern="1200" dirty="0"/>
        </a:p>
      </dsp:txBody>
      <dsp:txXfrm>
        <a:off x="718688" y="1231561"/>
        <a:ext cx="1483360" cy="905960"/>
      </dsp:txXfrm>
    </dsp:sp>
    <dsp:sp modelId="{B7E57B4C-194B-4AF6-BB13-476A8E26DA4A}">
      <dsp:nvSpPr>
        <dsp:cNvPr id="0" name=""/>
        <dsp:cNvSpPr/>
      </dsp:nvSpPr>
      <dsp:spPr>
        <a:xfrm>
          <a:off x="498036" y="962792"/>
          <a:ext cx="192466" cy="1924665"/>
        </a:xfrm>
        <a:custGeom>
          <a:avLst/>
          <a:gdLst/>
          <a:ahLst/>
          <a:cxnLst/>
          <a:rect l="0" t="0" r="0" b="0"/>
          <a:pathLst>
            <a:path>
              <a:moveTo>
                <a:pt x="0" y="0"/>
              </a:moveTo>
              <a:lnTo>
                <a:pt x="0" y="1924665"/>
              </a:lnTo>
              <a:lnTo>
                <a:pt x="192466" y="1924665"/>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41B206-8547-4C4B-8207-49093FE07695}">
      <dsp:nvSpPr>
        <dsp:cNvPr id="0" name=""/>
        <dsp:cNvSpPr/>
      </dsp:nvSpPr>
      <dsp:spPr>
        <a:xfrm>
          <a:off x="690502" y="2406291"/>
          <a:ext cx="1539732" cy="962332"/>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 </a:t>
          </a:r>
          <a:endParaRPr lang="en-US" sz="2200" kern="1200" dirty="0"/>
        </a:p>
      </dsp:txBody>
      <dsp:txXfrm>
        <a:off x="718688" y="2434477"/>
        <a:ext cx="1483360" cy="905960"/>
      </dsp:txXfrm>
    </dsp:sp>
    <dsp:sp modelId="{C124BC89-EFEF-4F30-9EB3-CB38986C4ACF}">
      <dsp:nvSpPr>
        <dsp:cNvPr id="0" name=""/>
        <dsp:cNvSpPr/>
      </dsp:nvSpPr>
      <dsp:spPr>
        <a:xfrm>
          <a:off x="2711401" y="460"/>
          <a:ext cx="1924665" cy="96233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2">
                  <a:lumMod val="20000"/>
                  <a:lumOff val="80000"/>
                </a:schemeClr>
              </a:solidFill>
            </a:rPr>
            <a:t>Power</a:t>
          </a:r>
        </a:p>
        <a:p>
          <a:pPr lvl="0" algn="ctr" defTabSz="977900">
            <a:lnSpc>
              <a:spcPct val="90000"/>
            </a:lnSpc>
            <a:spcBef>
              <a:spcPct val="0"/>
            </a:spcBef>
            <a:spcAft>
              <a:spcPct val="35000"/>
            </a:spcAft>
          </a:pPr>
          <a:r>
            <a:rPr lang="en-US" sz="2200" b="1" kern="1200" dirty="0" smtClean="0">
              <a:solidFill>
                <a:schemeClr val="accent2">
                  <a:lumMod val="20000"/>
                  <a:lumOff val="80000"/>
                </a:schemeClr>
              </a:solidFill>
            </a:rPr>
            <a:t>Processes</a:t>
          </a:r>
          <a:endParaRPr lang="en-US" sz="2200" b="1" kern="1200" dirty="0">
            <a:solidFill>
              <a:schemeClr val="accent2">
                <a:lumMod val="20000"/>
                <a:lumOff val="80000"/>
              </a:schemeClr>
            </a:solidFill>
          </a:endParaRPr>
        </a:p>
      </dsp:txBody>
      <dsp:txXfrm>
        <a:off x="2739587" y="28646"/>
        <a:ext cx="1868293" cy="905960"/>
      </dsp:txXfrm>
    </dsp:sp>
    <dsp:sp modelId="{324C42EF-433C-474C-96B5-7E4AAD7F9D8C}">
      <dsp:nvSpPr>
        <dsp:cNvPr id="0" name=""/>
        <dsp:cNvSpPr/>
      </dsp:nvSpPr>
      <dsp:spPr>
        <a:xfrm>
          <a:off x="2903867" y="962792"/>
          <a:ext cx="192466" cy="721749"/>
        </a:xfrm>
        <a:custGeom>
          <a:avLst/>
          <a:gdLst/>
          <a:ahLst/>
          <a:cxnLst/>
          <a:rect l="0" t="0" r="0" b="0"/>
          <a:pathLst>
            <a:path>
              <a:moveTo>
                <a:pt x="0" y="0"/>
              </a:moveTo>
              <a:lnTo>
                <a:pt x="0" y="721749"/>
              </a:lnTo>
              <a:lnTo>
                <a:pt x="192466" y="721749"/>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055B36-007C-437B-962D-2134BCD69F17}">
      <dsp:nvSpPr>
        <dsp:cNvPr id="0" name=""/>
        <dsp:cNvSpPr/>
      </dsp:nvSpPr>
      <dsp:spPr>
        <a:xfrm>
          <a:off x="3096334" y="1203375"/>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Bases of Power</a:t>
          </a:r>
          <a:endParaRPr lang="en-US" sz="2200" kern="1200" dirty="0"/>
        </a:p>
      </dsp:txBody>
      <dsp:txXfrm>
        <a:off x="3124520" y="1231561"/>
        <a:ext cx="1483360" cy="905960"/>
      </dsp:txXfrm>
    </dsp:sp>
    <dsp:sp modelId="{A4B08336-ADBD-4932-A51A-6704B4E4BE03}">
      <dsp:nvSpPr>
        <dsp:cNvPr id="0" name=""/>
        <dsp:cNvSpPr/>
      </dsp:nvSpPr>
      <dsp:spPr>
        <a:xfrm>
          <a:off x="2903867" y="962792"/>
          <a:ext cx="192466" cy="1924665"/>
        </a:xfrm>
        <a:custGeom>
          <a:avLst/>
          <a:gdLst/>
          <a:ahLst/>
          <a:cxnLst/>
          <a:rect l="0" t="0" r="0" b="0"/>
          <a:pathLst>
            <a:path>
              <a:moveTo>
                <a:pt x="0" y="0"/>
              </a:moveTo>
              <a:lnTo>
                <a:pt x="0" y="1924665"/>
              </a:lnTo>
              <a:lnTo>
                <a:pt x="192466" y="1924665"/>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ECDAFF-0664-4E26-B3A6-54EADB1E2B4F}">
      <dsp:nvSpPr>
        <dsp:cNvPr id="0" name=""/>
        <dsp:cNvSpPr/>
      </dsp:nvSpPr>
      <dsp:spPr>
        <a:xfrm>
          <a:off x="3096334" y="2406291"/>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Power Tactics</a:t>
          </a:r>
          <a:endParaRPr lang="en-US" sz="2200" kern="1200" dirty="0"/>
        </a:p>
      </dsp:txBody>
      <dsp:txXfrm>
        <a:off x="3124520" y="2434477"/>
        <a:ext cx="1483360" cy="905960"/>
      </dsp:txXfrm>
    </dsp:sp>
    <dsp:sp modelId="{DB922590-0FAA-4F77-98D6-8074E4199304}">
      <dsp:nvSpPr>
        <dsp:cNvPr id="0" name=""/>
        <dsp:cNvSpPr/>
      </dsp:nvSpPr>
      <dsp:spPr>
        <a:xfrm>
          <a:off x="2903867" y="962792"/>
          <a:ext cx="192466" cy="3127580"/>
        </a:xfrm>
        <a:custGeom>
          <a:avLst/>
          <a:gdLst/>
          <a:ahLst/>
          <a:cxnLst/>
          <a:rect l="0" t="0" r="0" b="0"/>
          <a:pathLst>
            <a:path>
              <a:moveTo>
                <a:pt x="0" y="0"/>
              </a:moveTo>
              <a:lnTo>
                <a:pt x="0" y="3127580"/>
              </a:lnTo>
              <a:lnTo>
                <a:pt x="192466" y="3127580"/>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77B8C7-6336-47B6-9434-E2DB2D487C9A}">
      <dsp:nvSpPr>
        <dsp:cNvPr id="0" name=""/>
        <dsp:cNvSpPr/>
      </dsp:nvSpPr>
      <dsp:spPr>
        <a:xfrm>
          <a:off x="3096334" y="3609207"/>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Power in Groups</a:t>
          </a:r>
          <a:endParaRPr lang="en-US" sz="2200" kern="1200" dirty="0"/>
        </a:p>
      </dsp:txBody>
      <dsp:txXfrm>
        <a:off x="3124520" y="3637393"/>
        <a:ext cx="1483360" cy="905960"/>
      </dsp:txXfrm>
    </dsp:sp>
    <dsp:sp modelId="{5B90EABF-21F1-4B0D-816A-82D42DF6D9C1}">
      <dsp:nvSpPr>
        <dsp:cNvPr id="0" name=""/>
        <dsp:cNvSpPr/>
      </dsp:nvSpPr>
      <dsp:spPr>
        <a:xfrm>
          <a:off x="5117232" y="460"/>
          <a:ext cx="2838496" cy="96233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2">
                  <a:lumMod val="20000"/>
                  <a:lumOff val="80000"/>
                </a:schemeClr>
              </a:solidFill>
            </a:rPr>
            <a:t>Metamorphic Effects</a:t>
          </a:r>
          <a:endParaRPr lang="en-US" sz="2200" b="1" kern="1200" dirty="0">
            <a:solidFill>
              <a:schemeClr val="accent2">
                <a:lumMod val="20000"/>
                <a:lumOff val="80000"/>
              </a:schemeClr>
            </a:solidFill>
          </a:endParaRPr>
        </a:p>
      </dsp:txBody>
      <dsp:txXfrm>
        <a:off x="5145418" y="28646"/>
        <a:ext cx="2782124" cy="905960"/>
      </dsp:txXfrm>
    </dsp:sp>
    <dsp:sp modelId="{10D13E5C-C523-4DB5-A6E5-27C013C7802D}">
      <dsp:nvSpPr>
        <dsp:cNvPr id="0" name=""/>
        <dsp:cNvSpPr/>
      </dsp:nvSpPr>
      <dsp:spPr>
        <a:xfrm>
          <a:off x="5401082" y="962792"/>
          <a:ext cx="283849" cy="461043"/>
        </a:xfrm>
        <a:custGeom>
          <a:avLst/>
          <a:gdLst/>
          <a:ahLst/>
          <a:cxnLst/>
          <a:rect l="0" t="0" r="0" b="0"/>
          <a:pathLst>
            <a:path>
              <a:moveTo>
                <a:pt x="0" y="0"/>
              </a:moveTo>
              <a:lnTo>
                <a:pt x="0" y="461043"/>
              </a:lnTo>
              <a:lnTo>
                <a:pt x="283849" y="461043"/>
              </a:lnTo>
            </a:path>
          </a:pathLst>
        </a:custGeom>
        <a:noFill/>
        <a:ln w="25400"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D861394-6134-4F05-BF78-F0A5655FBFAC}">
      <dsp:nvSpPr>
        <dsp:cNvPr id="0" name=""/>
        <dsp:cNvSpPr/>
      </dsp:nvSpPr>
      <dsp:spPr>
        <a:xfrm>
          <a:off x="5684932" y="1203375"/>
          <a:ext cx="2392266" cy="44092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Impact of power</a:t>
          </a:r>
          <a:endParaRPr lang="en-US" sz="2200" kern="1200" dirty="0"/>
        </a:p>
      </dsp:txBody>
      <dsp:txXfrm>
        <a:off x="5697846" y="1216289"/>
        <a:ext cx="2366438" cy="415093"/>
      </dsp:txXfrm>
    </dsp:sp>
    <dsp:sp modelId="{9005D499-A4CA-409C-8EF1-C392C1372287}">
      <dsp:nvSpPr>
        <dsp:cNvPr id="0" name=""/>
        <dsp:cNvSpPr/>
      </dsp:nvSpPr>
      <dsp:spPr>
        <a:xfrm>
          <a:off x="5401082" y="962792"/>
          <a:ext cx="313920" cy="1331348"/>
        </a:xfrm>
        <a:custGeom>
          <a:avLst/>
          <a:gdLst/>
          <a:ahLst/>
          <a:cxnLst/>
          <a:rect l="0" t="0" r="0" b="0"/>
          <a:pathLst>
            <a:path>
              <a:moveTo>
                <a:pt x="0" y="0"/>
              </a:moveTo>
              <a:lnTo>
                <a:pt x="0" y="1331348"/>
              </a:lnTo>
              <a:lnTo>
                <a:pt x="313920" y="1331348"/>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B16B9-D77F-4942-8F48-6995F1AB2D70}">
      <dsp:nvSpPr>
        <dsp:cNvPr id="0" name=""/>
        <dsp:cNvSpPr/>
      </dsp:nvSpPr>
      <dsp:spPr>
        <a:xfrm>
          <a:off x="5715003" y="2057397"/>
          <a:ext cx="2513735" cy="4734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Reactions to power</a:t>
          </a:r>
          <a:endParaRPr lang="en-US" sz="2200" kern="1200" dirty="0"/>
        </a:p>
      </dsp:txBody>
      <dsp:txXfrm>
        <a:off x="5728871" y="2071265"/>
        <a:ext cx="2485999" cy="4457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86B40-42CD-4F91-9122-D80148BDF49C}">
      <dsp:nvSpPr>
        <dsp:cNvPr id="0" name=""/>
        <dsp:cNvSpPr/>
      </dsp:nvSpPr>
      <dsp:spPr>
        <a:xfrm>
          <a:off x="744" y="36230"/>
          <a:ext cx="1110629" cy="555314"/>
        </a:xfrm>
        <a:prstGeom prst="roundRect">
          <a:avLst>
            <a:gd name="adj" fmla="val 10000"/>
          </a:avLst>
        </a:prstGeom>
        <a:solidFill>
          <a:schemeClr val="accent3">
            <a:alpha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Who seeks power?</a:t>
          </a:r>
          <a:endParaRPr lang="en-US" sz="1100" kern="1200" dirty="0">
            <a:solidFill>
              <a:schemeClr val="tx1"/>
            </a:solidFill>
          </a:endParaRPr>
        </a:p>
      </dsp:txBody>
      <dsp:txXfrm>
        <a:off x="17009" y="52495"/>
        <a:ext cx="1078099" cy="522784"/>
      </dsp:txXfrm>
    </dsp:sp>
    <dsp:sp modelId="{61980334-C69E-44EA-80E1-BCF15EFF6E46}">
      <dsp:nvSpPr>
        <dsp:cNvPr id="0" name=""/>
        <dsp:cNvSpPr/>
      </dsp:nvSpPr>
      <dsp:spPr>
        <a:xfrm>
          <a:off x="744" y="674842"/>
          <a:ext cx="1110629" cy="555314"/>
        </a:xfrm>
        <a:prstGeom prst="roundRect">
          <a:avLst>
            <a:gd name="adj" fmla="val 10000"/>
          </a:avLst>
        </a:prstGeom>
        <a:solidFill>
          <a:schemeClr val="accent3">
            <a:alpha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Dominance hierarchies</a:t>
          </a:r>
          <a:endParaRPr lang="en-US" sz="1100" kern="1200" dirty="0">
            <a:solidFill>
              <a:schemeClr val="tx1"/>
            </a:solidFill>
          </a:endParaRPr>
        </a:p>
      </dsp:txBody>
      <dsp:txXfrm>
        <a:off x="17009" y="691107"/>
        <a:ext cx="1078099" cy="522784"/>
      </dsp:txXfrm>
    </dsp:sp>
    <dsp:sp modelId="{4D1F8D50-DFA9-4B9B-A246-3F464ADE0E9E}">
      <dsp:nvSpPr>
        <dsp:cNvPr id="0" name=""/>
        <dsp:cNvSpPr/>
      </dsp:nvSpPr>
      <dsp:spPr>
        <a:xfrm rot="19592342">
          <a:off x="1067245" y="779460"/>
          <a:ext cx="532509" cy="52470"/>
        </a:xfrm>
        <a:custGeom>
          <a:avLst/>
          <a:gdLst/>
          <a:ahLst/>
          <a:cxnLst/>
          <a:rect l="0" t="0" r="0" b="0"/>
          <a:pathLst>
            <a:path>
              <a:moveTo>
                <a:pt x="0" y="26235"/>
              </a:moveTo>
              <a:lnTo>
                <a:pt x="532509" y="26235"/>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20187" y="792382"/>
        <a:ext cx="26625" cy="26625"/>
      </dsp:txXfrm>
    </dsp:sp>
    <dsp:sp modelId="{166E2845-B336-479A-AEAF-5907175D6982}">
      <dsp:nvSpPr>
        <dsp:cNvPr id="0" name=""/>
        <dsp:cNvSpPr/>
      </dsp:nvSpPr>
      <dsp:spPr>
        <a:xfrm>
          <a:off x="1555625" y="536777"/>
          <a:ext cx="1110629" cy="244227"/>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solidFill>
                <a:schemeClr val="tx1"/>
              </a:solidFill>
            </a:rPr>
            <a:t>Complementarity</a:t>
          </a:r>
          <a:endParaRPr lang="en-US" sz="1100" kern="1200" dirty="0">
            <a:solidFill>
              <a:schemeClr val="tx1"/>
            </a:solidFill>
          </a:endParaRPr>
        </a:p>
      </dsp:txBody>
      <dsp:txXfrm>
        <a:off x="1562778" y="543930"/>
        <a:ext cx="1096323" cy="229921"/>
      </dsp:txXfrm>
    </dsp:sp>
    <dsp:sp modelId="{228EED91-C1EF-45A3-A907-5A3F3A1F6AFB}">
      <dsp:nvSpPr>
        <dsp:cNvPr id="0" name=""/>
        <dsp:cNvSpPr/>
      </dsp:nvSpPr>
      <dsp:spPr>
        <a:xfrm rot="196618">
          <a:off x="1111010" y="938982"/>
          <a:ext cx="444979" cy="52470"/>
        </a:xfrm>
        <a:custGeom>
          <a:avLst/>
          <a:gdLst/>
          <a:ahLst/>
          <a:cxnLst/>
          <a:rect l="0" t="0" r="0" b="0"/>
          <a:pathLst>
            <a:path>
              <a:moveTo>
                <a:pt x="0" y="26235"/>
              </a:moveTo>
              <a:lnTo>
                <a:pt x="444979" y="26235"/>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22375" y="954093"/>
        <a:ext cx="22248" cy="22248"/>
      </dsp:txXfrm>
    </dsp:sp>
    <dsp:sp modelId="{5F5B1AEE-3BB7-468B-ADC0-CAD78E18AFC9}">
      <dsp:nvSpPr>
        <dsp:cNvPr id="0" name=""/>
        <dsp:cNvSpPr/>
      </dsp:nvSpPr>
      <dsp:spPr>
        <a:xfrm>
          <a:off x="1555625" y="864302"/>
          <a:ext cx="1110629" cy="227268"/>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Roles</a:t>
          </a:r>
          <a:endParaRPr lang="en-US" sz="1100" kern="1200" dirty="0">
            <a:solidFill>
              <a:schemeClr val="tx1"/>
            </a:solidFill>
          </a:endParaRPr>
        </a:p>
      </dsp:txBody>
      <dsp:txXfrm>
        <a:off x="1562281" y="870958"/>
        <a:ext cx="1097317" cy="213956"/>
      </dsp:txXfrm>
    </dsp:sp>
    <dsp:sp modelId="{BA111BD8-04F3-4033-B988-2D401939A9F7}">
      <dsp:nvSpPr>
        <dsp:cNvPr id="0" name=""/>
        <dsp:cNvSpPr/>
      </dsp:nvSpPr>
      <dsp:spPr>
        <a:xfrm rot="2141069">
          <a:off x="1060027" y="1085787"/>
          <a:ext cx="546945" cy="52470"/>
        </a:xfrm>
        <a:custGeom>
          <a:avLst/>
          <a:gdLst/>
          <a:ahLst/>
          <a:cxnLst/>
          <a:rect l="0" t="0" r="0" b="0"/>
          <a:pathLst>
            <a:path>
              <a:moveTo>
                <a:pt x="0" y="26235"/>
              </a:moveTo>
              <a:lnTo>
                <a:pt x="546945" y="26235"/>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19826" y="1098348"/>
        <a:ext cx="27347" cy="27347"/>
      </dsp:txXfrm>
    </dsp:sp>
    <dsp:sp modelId="{1EC24DC6-2F34-4DE4-A112-E6AB2FC6BDFE}">
      <dsp:nvSpPr>
        <dsp:cNvPr id="0" name=""/>
        <dsp:cNvSpPr/>
      </dsp:nvSpPr>
      <dsp:spPr>
        <a:xfrm>
          <a:off x="1555625" y="1174867"/>
          <a:ext cx="1110629" cy="193355"/>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solidFill>
                <a:schemeClr val="tx1"/>
              </a:solidFill>
            </a:rPr>
            <a:t>Agentic</a:t>
          </a:r>
          <a:r>
            <a:rPr lang="en-US" sz="1100" kern="1200" dirty="0" smtClean="0">
              <a:solidFill>
                <a:schemeClr val="tx1"/>
              </a:solidFill>
            </a:rPr>
            <a:t> state</a:t>
          </a:r>
          <a:endParaRPr lang="en-US" sz="1100" kern="1200" dirty="0">
            <a:solidFill>
              <a:schemeClr val="tx1"/>
            </a:solidFill>
          </a:endParaRPr>
        </a:p>
      </dsp:txBody>
      <dsp:txXfrm>
        <a:off x="1561288" y="1180530"/>
        <a:ext cx="1099303" cy="182029"/>
      </dsp:txXfrm>
    </dsp:sp>
    <dsp:sp modelId="{E69DE056-0700-40AA-950D-321392634439}">
      <dsp:nvSpPr>
        <dsp:cNvPr id="0" name=""/>
        <dsp:cNvSpPr/>
      </dsp:nvSpPr>
      <dsp:spPr>
        <a:xfrm>
          <a:off x="744" y="1313454"/>
          <a:ext cx="1110629" cy="555314"/>
        </a:xfrm>
        <a:prstGeom prst="roundRect">
          <a:avLst>
            <a:gd name="adj" fmla="val 10000"/>
          </a:avLst>
        </a:prstGeom>
        <a:solidFill>
          <a:schemeClr val="accent3">
            <a:alpha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Commitment</a:t>
          </a:r>
          <a:endParaRPr lang="en-US" sz="1100" kern="1200" dirty="0">
            <a:solidFill>
              <a:schemeClr val="tx1"/>
            </a:solidFill>
          </a:endParaRPr>
        </a:p>
      </dsp:txBody>
      <dsp:txXfrm>
        <a:off x="17009" y="1329719"/>
        <a:ext cx="1078099" cy="522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86B40-42CD-4F91-9122-D80148BDF49C}">
      <dsp:nvSpPr>
        <dsp:cNvPr id="0" name=""/>
        <dsp:cNvSpPr/>
      </dsp:nvSpPr>
      <dsp:spPr>
        <a:xfrm>
          <a:off x="744" y="36230"/>
          <a:ext cx="1110629" cy="555314"/>
        </a:xfrm>
        <a:prstGeom prst="roundRect">
          <a:avLst>
            <a:gd name="adj" fmla="val 10000"/>
          </a:avLst>
        </a:prstGeom>
        <a:solidFill>
          <a:schemeClr val="accent3">
            <a:alpha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Who seeks power?</a:t>
          </a:r>
          <a:endParaRPr lang="en-US" sz="1100" kern="1200" dirty="0">
            <a:solidFill>
              <a:schemeClr val="tx1"/>
            </a:solidFill>
          </a:endParaRPr>
        </a:p>
      </dsp:txBody>
      <dsp:txXfrm>
        <a:off x="17009" y="52495"/>
        <a:ext cx="1078099" cy="522784"/>
      </dsp:txXfrm>
    </dsp:sp>
    <dsp:sp modelId="{61980334-C69E-44EA-80E1-BCF15EFF6E46}">
      <dsp:nvSpPr>
        <dsp:cNvPr id="0" name=""/>
        <dsp:cNvSpPr/>
      </dsp:nvSpPr>
      <dsp:spPr>
        <a:xfrm>
          <a:off x="744" y="674842"/>
          <a:ext cx="1110629" cy="555314"/>
        </a:xfrm>
        <a:prstGeom prst="roundRect">
          <a:avLst>
            <a:gd name="adj" fmla="val 10000"/>
          </a:avLst>
        </a:prstGeom>
        <a:solidFill>
          <a:schemeClr val="accent3">
            <a:alpha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Dominance hierarchies</a:t>
          </a:r>
          <a:endParaRPr lang="en-US" sz="1100" kern="1200" dirty="0">
            <a:solidFill>
              <a:schemeClr val="tx1"/>
            </a:solidFill>
          </a:endParaRPr>
        </a:p>
      </dsp:txBody>
      <dsp:txXfrm>
        <a:off x="17009" y="691107"/>
        <a:ext cx="1078099" cy="522784"/>
      </dsp:txXfrm>
    </dsp:sp>
    <dsp:sp modelId="{4D1F8D50-DFA9-4B9B-A246-3F464ADE0E9E}">
      <dsp:nvSpPr>
        <dsp:cNvPr id="0" name=""/>
        <dsp:cNvSpPr/>
      </dsp:nvSpPr>
      <dsp:spPr>
        <a:xfrm rot="19592342">
          <a:off x="1067245" y="779460"/>
          <a:ext cx="532509" cy="52470"/>
        </a:xfrm>
        <a:custGeom>
          <a:avLst/>
          <a:gdLst/>
          <a:ahLst/>
          <a:cxnLst/>
          <a:rect l="0" t="0" r="0" b="0"/>
          <a:pathLst>
            <a:path>
              <a:moveTo>
                <a:pt x="0" y="26235"/>
              </a:moveTo>
              <a:lnTo>
                <a:pt x="532509" y="26235"/>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20187" y="792382"/>
        <a:ext cx="26625" cy="26625"/>
      </dsp:txXfrm>
    </dsp:sp>
    <dsp:sp modelId="{166E2845-B336-479A-AEAF-5907175D6982}">
      <dsp:nvSpPr>
        <dsp:cNvPr id="0" name=""/>
        <dsp:cNvSpPr/>
      </dsp:nvSpPr>
      <dsp:spPr>
        <a:xfrm>
          <a:off x="1555625" y="536777"/>
          <a:ext cx="1110629" cy="244227"/>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solidFill>
                <a:schemeClr val="tx1"/>
              </a:solidFill>
            </a:rPr>
            <a:t>Complementarity</a:t>
          </a:r>
          <a:endParaRPr lang="en-US" sz="1100" kern="1200" dirty="0">
            <a:solidFill>
              <a:schemeClr val="tx1"/>
            </a:solidFill>
          </a:endParaRPr>
        </a:p>
      </dsp:txBody>
      <dsp:txXfrm>
        <a:off x="1562778" y="543930"/>
        <a:ext cx="1096323" cy="229921"/>
      </dsp:txXfrm>
    </dsp:sp>
    <dsp:sp modelId="{228EED91-C1EF-45A3-A907-5A3F3A1F6AFB}">
      <dsp:nvSpPr>
        <dsp:cNvPr id="0" name=""/>
        <dsp:cNvSpPr/>
      </dsp:nvSpPr>
      <dsp:spPr>
        <a:xfrm rot="196618">
          <a:off x="1111010" y="938982"/>
          <a:ext cx="444979" cy="52470"/>
        </a:xfrm>
        <a:custGeom>
          <a:avLst/>
          <a:gdLst/>
          <a:ahLst/>
          <a:cxnLst/>
          <a:rect l="0" t="0" r="0" b="0"/>
          <a:pathLst>
            <a:path>
              <a:moveTo>
                <a:pt x="0" y="26235"/>
              </a:moveTo>
              <a:lnTo>
                <a:pt x="444979" y="26235"/>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22375" y="954093"/>
        <a:ext cx="22248" cy="22248"/>
      </dsp:txXfrm>
    </dsp:sp>
    <dsp:sp modelId="{5F5B1AEE-3BB7-468B-ADC0-CAD78E18AFC9}">
      <dsp:nvSpPr>
        <dsp:cNvPr id="0" name=""/>
        <dsp:cNvSpPr/>
      </dsp:nvSpPr>
      <dsp:spPr>
        <a:xfrm>
          <a:off x="1555625" y="864302"/>
          <a:ext cx="1110629" cy="227268"/>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Roles</a:t>
          </a:r>
          <a:endParaRPr lang="en-US" sz="1100" kern="1200" dirty="0">
            <a:solidFill>
              <a:schemeClr val="tx1"/>
            </a:solidFill>
          </a:endParaRPr>
        </a:p>
      </dsp:txBody>
      <dsp:txXfrm>
        <a:off x="1562281" y="870958"/>
        <a:ext cx="1097317" cy="213956"/>
      </dsp:txXfrm>
    </dsp:sp>
    <dsp:sp modelId="{BA111BD8-04F3-4033-B988-2D401939A9F7}">
      <dsp:nvSpPr>
        <dsp:cNvPr id="0" name=""/>
        <dsp:cNvSpPr/>
      </dsp:nvSpPr>
      <dsp:spPr>
        <a:xfrm rot="2141069">
          <a:off x="1060027" y="1085787"/>
          <a:ext cx="546945" cy="52470"/>
        </a:xfrm>
        <a:custGeom>
          <a:avLst/>
          <a:gdLst/>
          <a:ahLst/>
          <a:cxnLst/>
          <a:rect l="0" t="0" r="0" b="0"/>
          <a:pathLst>
            <a:path>
              <a:moveTo>
                <a:pt x="0" y="26235"/>
              </a:moveTo>
              <a:lnTo>
                <a:pt x="546945" y="26235"/>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19826" y="1098348"/>
        <a:ext cx="27347" cy="27347"/>
      </dsp:txXfrm>
    </dsp:sp>
    <dsp:sp modelId="{1EC24DC6-2F34-4DE4-A112-E6AB2FC6BDFE}">
      <dsp:nvSpPr>
        <dsp:cNvPr id="0" name=""/>
        <dsp:cNvSpPr/>
      </dsp:nvSpPr>
      <dsp:spPr>
        <a:xfrm>
          <a:off x="1555625" y="1174867"/>
          <a:ext cx="1110629" cy="193355"/>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solidFill>
                <a:schemeClr val="tx1"/>
              </a:solidFill>
            </a:rPr>
            <a:t>Agentic</a:t>
          </a:r>
          <a:r>
            <a:rPr lang="en-US" sz="1100" kern="1200" dirty="0" smtClean="0">
              <a:solidFill>
                <a:schemeClr val="tx1"/>
              </a:solidFill>
            </a:rPr>
            <a:t> state</a:t>
          </a:r>
          <a:endParaRPr lang="en-US" sz="1100" kern="1200" dirty="0">
            <a:solidFill>
              <a:schemeClr val="tx1"/>
            </a:solidFill>
          </a:endParaRPr>
        </a:p>
      </dsp:txBody>
      <dsp:txXfrm>
        <a:off x="1561288" y="1180530"/>
        <a:ext cx="1099303" cy="182029"/>
      </dsp:txXfrm>
    </dsp:sp>
    <dsp:sp modelId="{E69DE056-0700-40AA-950D-321392634439}">
      <dsp:nvSpPr>
        <dsp:cNvPr id="0" name=""/>
        <dsp:cNvSpPr/>
      </dsp:nvSpPr>
      <dsp:spPr>
        <a:xfrm>
          <a:off x="744" y="1313454"/>
          <a:ext cx="1110629" cy="555314"/>
        </a:xfrm>
        <a:prstGeom prst="roundRect">
          <a:avLst>
            <a:gd name="adj" fmla="val 10000"/>
          </a:avLst>
        </a:prstGeom>
        <a:solidFill>
          <a:schemeClr val="accent3">
            <a:alpha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Commitment</a:t>
          </a:r>
          <a:endParaRPr lang="en-US" sz="1100" kern="1200" dirty="0">
            <a:solidFill>
              <a:schemeClr val="tx1"/>
            </a:solidFill>
          </a:endParaRPr>
        </a:p>
      </dsp:txBody>
      <dsp:txXfrm>
        <a:off x="17009" y="1329719"/>
        <a:ext cx="1078099" cy="522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3050C-E5B6-47B9-9E33-4A8643DA0D34}">
      <dsp:nvSpPr>
        <dsp:cNvPr id="0" name=""/>
        <dsp:cNvSpPr/>
      </dsp:nvSpPr>
      <dsp:spPr>
        <a:xfrm>
          <a:off x="0" y="1740"/>
          <a:ext cx="7696200" cy="856936"/>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t>Which force is stronger: power or hypnosis?</a:t>
          </a:r>
          <a:endParaRPr lang="en-US" sz="2400" kern="1200" dirty="0"/>
        </a:p>
      </dsp:txBody>
      <dsp:txXfrm>
        <a:off x="41832" y="43572"/>
        <a:ext cx="7612536" cy="773272"/>
      </dsp:txXfrm>
    </dsp:sp>
    <dsp:sp modelId="{F4B7A10C-2C2F-4315-9ABE-80CB0209E66A}">
      <dsp:nvSpPr>
        <dsp:cNvPr id="0" name=""/>
        <dsp:cNvSpPr/>
      </dsp:nvSpPr>
      <dsp:spPr>
        <a:xfrm>
          <a:off x="0" y="872485"/>
          <a:ext cx="7696200" cy="856936"/>
        </a:xfrm>
        <a:prstGeom prst="roundRect">
          <a:avLst/>
        </a:prstGeom>
        <a:solidFill>
          <a:schemeClr val="accent3">
            <a:hueOff val="-2372881"/>
            <a:satOff val="-1559"/>
            <a:lumOff val="-303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t>Can people be compelled to act in ways they would never consider acting?</a:t>
          </a:r>
          <a:endParaRPr lang="en-US" sz="2400" kern="1200" dirty="0"/>
        </a:p>
      </dsp:txBody>
      <dsp:txXfrm>
        <a:off x="41832" y="914317"/>
        <a:ext cx="7612536" cy="773272"/>
      </dsp:txXfrm>
    </dsp:sp>
    <dsp:sp modelId="{4156EDA9-BA71-4A0A-A197-8EC16CA2E111}">
      <dsp:nvSpPr>
        <dsp:cNvPr id="0" name=""/>
        <dsp:cNvSpPr/>
      </dsp:nvSpPr>
      <dsp:spPr>
        <a:xfrm>
          <a:off x="0" y="1743231"/>
          <a:ext cx="7696200" cy="856936"/>
        </a:xfrm>
        <a:prstGeom prst="roundRect">
          <a:avLst/>
        </a:prstGeom>
        <a:solidFill>
          <a:schemeClr val="accent3">
            <a:hueOff val="-4745762"/>
            <a:satOff val="-3118"/>
            <a:lumOff val="-607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t>How can we explain the Holocaust?</a:t>
          </a:r>
          <a:endParaRPr lang="en-US" sz="2400" kern="1200" dirty="0"/>
        </a:p>
      </dsp:txBody>
      <dsp:txXfrm>
        <a:off x="41832" y="1785063"/>
        <a:ext cx="7612536" cy="773272"/>
      </dsp:txXfrm>
    </dsp:sp>
    <dsp:sp modelId="{8C304855-9E01-4B4B-A5C9-5FE4D15748E2}">
      <dsp:nvSpPr>
        <dsp:cNvPr id="0" name=""/>
        <dsp:cNvSpPr/>
      </dsp:nvSpPr>
      <dsp:spPr>
        <a:xfrm>
          <a:off x="0" y="2613977"/>
          <a:ext cx="7696200" cy="856936"/>
        </a:xfrm>
        <a:prstGeom prst="roundRect">
          <a:avLst/>
        </a:prstGeom>
        <a:solidFill>
          <a:schemeClr val="accent3">
            <a:hueOff val="-7118643"/>
            <a:satOff val="-4677"/>
            <a:lumOff val="-911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t>Where does power come from?</a:t>
          </a:r>
          <a:endParaRPr lang="en-US" sz="2400" kern="1200" dirty="0"/>
        </a:p>
      </dsp:txBody>
      <dsp:txXfrm>
        <a:off x="41832" y="2655809"/>
        <a:ext cx="7612536" cy="773272"/>
      </dsp:txXfrm>
    </dsp:sp>
    <dsp:sp modelId="{B478CB9E-8722-4635-A60A-1441CA75B93F}">
      <dsp:nvSpPr>
        <dsp:cNvPr id="0" name=""/>
        <dsp:cNvSpPr/>
      </dsp:nvSpPr>
      <dsp:spPr>
        <a:xfrm>
          <a:off x="0" y="3484723"/>
          <a:ext cx="7696200" cy="856936"/>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t>What would happen to you if you had lunch with someone from the “</a:t>
          </a:r>
          <a:r>
            <a:rPr lang="en-US" sz="2400" b="0" kern="1200" dirty="0" err="1" smtClean="0"/>
            <a:t>Unificationist</a:t>
          </a:r>
          <a:r>
            <a:rPr lang="en-US" sz="2400" b="0" kern="1200" dirty="0" smtClean="0"/>
            <a:t> Church”. </a:t>
          </a:r>
          <a:endParaRPr lang="en-US" sz="2400" kern="1200" dirty="0"/>
        </a:p>
      </dsp:txBody>
      <dsp:txXfrm>
        <a:off x="41832" y="3526555"/>
        <a:ext cx="7612536" cy="773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CF5A5-9E0E-45E3-9AA4-FC1C6140A88F}">
      <dsp:nvSpPr>
        <dsp:cNvPr id="0" name=""/>
        <dsp:cNvSpPr/>
      </dsp:nvSpPr>
      <dsp:spPr>
        <a:xfrm>
          <a:off x="0" y="0"/>
          <a:ext cx="6553200" cy="1381125"/>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Methodological Challenges</a:t>
          </a:r>
          <a:endParaRPr lang="en-US" sz="2800" kern="1200" dirty="0"/>
        </a:p>
      </dsp:txBody>
      <dsp:txXfrm>
        <a:off x="1448752" y="0"/>
        <a:ext cx="5104447" cy="1381125"/>
      </dsp:txXfrm>
    </dsp:sp>
    <dsp:sp modelId="{F275D1A1-A224-447E-833F-1F82FFA417C2}">
      <dsp:nvSpPr>
        <dsp:cNvPr id="0" name=""/>
        <dsp:cNvSpPr/>
      </dsp:nvSpPr>
      <dsp:spPr>
        <a:xfrm>
          <a:off x="83498" y="165735"/>
          <a:ext cx="1310640" cy="1104900"/>
        </a:xfrm>
        <a:prstGeom prst="roundRect">
          <a:avLst>
            <a:gd name="adj" fmla="val 10000"/>
          </a:avLst>
        </a:prstGeom>
        <a:blipFill rotWithShape="0">
          <a:blip xmlns:r="http://schemas.openxmlformats.org/officeDocument/2006/relationships" r:embed="rId1"/>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8AC4027-EF35-43CE-88D9-6826EBA74296}">
      <dsp:nvSpPr>
        <dsp:cNvPr id="0" name=""/>
        <dsp:cNvSpPr/>
      </dsp:nvSpPr>
      <dsp:spPr>
        <a:xfrm>
          <a:off x="0" y="1519237"/>
          <a:ext cx="6553200" cy="1381125"/>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Ethical Challenges</a:t>
          </a:r>
          <a:endParaRPr lang="en-US" sz="2800" kern="1200" dirty="0"/>
        </a:p>
      </dsp:txBody>
      <dsp:txXfrm>
        <a:off x="1448752" y="1519237"/>
        <a:ext cx="5104447" cy="1381125"/>
      </dsp:txXfrm>
    </dsp:sp>
    <dsp:sp modelId="{ABAFBEBA-7A1D-43C2-8892-AE37C0677EB8}">
      <dsp:nvSpPr>
        <dsp:cNvPr id="0" name=""/>
        <dsp:cNvSpPr/>
      </dsp:nvSpPr>
      <dsp:spPr>
        <a:xfrm>
          <a:off x="138112" y="1657350"/>
          <a:ext cx="1310640" cy="1104900"/>
        </a:xfrm>
        <a:prstGeom prst="roundRect">
          <a:avLst>
            <a:gd name="adj" fmla="val 10000"/>
          </a:avLst>
        </a:prstGeom>
        <a:blipFill rotWithShape="0">
          <a:blip xmlns:r="http://schemas.openxmlformats.org/officeDocument/2006/relationships" r:embed="rId2"/>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7816304-26AE-4990-8A75-221BC5233CE0}">
      <dsp:nvSpPr>
        <dsp:cNvPr id="0" name=""/>
        <dsp:cNvSpPr/>
      </dsp:nvSpPr>
      <dsp:spPr>
        <a:xfrm>
          <a:off x="0" y="3038475"/>
          <a:ext cx="6553200" cy="1381125"/>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Applications </a:t>
          </a:r>
          <a:endParaRPr lang="en-US" sz="2800" kern="1200" dirty="0"/>
        </a:p>
        <a:p>
          <a:pPr marL="228600" lvl="1" indent="-228600" algn="l" defTabSz="977900">
            <a:lnSpc>
              <a:spcPct val="90000"/>
            </a:lnSpc>
            <a:spcBef>
              <a:spcPct val="0"/>
            </a:spcBef>
            <a:spcAft>
              <a:spcPct val="15000"/>
            </a:spcAft>
            <a:buChar char="••"/>
          </a:pPr>
          <a:r>
            <a:rPr lang="en-US" sz="2200" kern="1200" dirty="0" smtClean="0"/>
            <a:t>Replications</a:t>
          </a:r>
          <a:endParaRPr lang="en-US" sz="2200" kern="1200" dirty="0"/>
        </a:p>
        <a:p>
          <a:pPr marL="228600" lvl="1" indent="-228600" algn="l" defTabSz="977900">
            <a:lnSpc>
              <a:spcPct val="90000"/>
            </a:lnSpc>
            <a:spcBef>
              <a:spcPct val="0"/>
            </a:spcBef>
            <a:spcAft>
              <a:spcPct val="15000"/>
            </a:spcAft>
            <a:buChar char="••"/>
          </a:pPr>
          <a:r>
            <a:rPr lang="en-US" sz="2200" kern="1200" dirty="0" smtClean="0"/>
            <a:t>Obedience on flight decks</a:t>
          </a:r>
          <a:endParaRPr lang="en-US" sz="2200" kern="1200" dirty="0"/>
        </a:p>
      </dsp:txBody>
      <dsp:txXfrm>
        <a:off x="1448752" y="3038475"/>
        <a:ext cx="5104447" cy="1381125"/>
      </dsp:txXfrm>
    </dsp:sp>
    <dsp:sp modelId="{79FB15CC-E871-4F09-BC2C-7CDEB8AB90B6}">
      <dsp:nvSpPr>
        <dsp:cNvPr id="0" name=""/>
        <dsp:cNvSpPr/>
      </dsp:nvSpPr>
      <dsp:spPr>
        <a:xfrm>
          <a:off x="138112" y="3176587"/>
          <a:ext cx="1310640" cy="1104900"/>
        </a:xfrm>
        <a:prstGeom prst="roundRect">
          <a:avLst>
            <a:gd name="adj" fmla="val 10000"/>
          </a:avLst>
        </a:prstGeom>
        <a:blipFill rotWithShape="0">
          <a:blip xmlns:r="http://schemas.openxmlformats.org/officeDocument/2006/relationships" r:embed="rId3"/>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427039" y="460"/>
          <a:ext cx="1924665" cy="962332"/>
        </a:xfrm>
        <a:prstGeom prst="roundRect">
          <a:avLst>
            <a:gd name="adj" fmla="val 10000"/>
          </a:avLst>
        </a:prstGeom>
        <a:solidFill>
          <a:schemeClr val="accent3">
            <a:lumMod val="40000"/>
            <a:lumOff val="60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2">
                  <a:lumMod val="20000"/>
                  <a:lumOff val="80000"/>
                </a:schemeClr>
              </a:solidFill>
            </a:rPr>
            <a:t>Obedience to Authority</a:t>
          </a:r>
          <a:endParaRPr lang="en-US" sz="2200" b="1" kern="1200" dirty="0">
            <a:solidFill>
              <a:schemeClr val="accent2">
                <a:lumMod val="20000"/>
                <a:lumOff val="80000"/>
              </a:schemeClr>
            </a:solidFill>
          </a:endParaRPr>
        </a:p>
      </dsp:txBody>
      <dsp:txXfrm>
        <a:off x="455225" y="28646"/>
        <a:ext cx="1868293" cy="905960"/>
      </dsp:txXfrm>
    </dsp:sp>
    <dsp:sp modelId="{C124BC89-EFEF-4F30-9EB3-CB38986C4ACF}">
      <dsp:nvSpPr>
        <dsp:cNvPr id="0" name=""/>
        <dsp:cNvSpPr/>
      </dsp:nvSpPr>
      <dsp:spPr>
        <a:xfrm>
          <a:off x="2832870" y="460"/>
          <a:ext cx="1924665" cy="962332"/>
        </a:xfrm>
        <a:prstGeom prst="roundRect">
          <a:avLst>
            <a:gd name="adj" fmla="val 10000"/>
          </a:avLst>
        </a:prstGeom>
        <a:solidFill>
          <a:schemeClr val="accent2">
            <a:lumMod val="60000"/>
            <a:lumOff val="40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Power</a:t>
          </a:r>
        </a:p>
        <a:p>
          <a:pPr lvl="0" algn="ctr" defTabSz="977900">
            <a:lnSpc>
              <a:spcPct val="90000"/>
            </a:lnSpc>
            <a:spcBef>
              <a:spcPct val="0"/>
            </a:spcBef>
            <a:spcAft>
              <a:spcPct val="35000"/>
            </a:spcAft>
          </a:pPr>
          <a:r>
            <a:rPr lang="en-US" sz="2200" b="1" kern="1200" dirty="0" smtClean="0">
              <a:solidFill>
                <a:schemeClr val="tx1"/>
              </a:solidFill>
            </a:rPr>
            <a:t>Processes</a:t>
          </a:r>
          <a:endParaRPr lang="en-US" sz="2200" b="1" kern="1200" dirty="0">
            <a:solidFill>
              <a:schemeClr val="tx1"/>
            </a:solidFill>
          </a:endParaRPr>
        </a:p>
      </dsp:txBody>
      <dsp:txXfrm>
        <a:off x="2861056" y="28646"/>
        <a:ext cx="1868293" cy="905960"/>
      </dsp:txXfrm>
    </dsp:sp>
    <dsp:sp modelId="{324C42EF-433C-474C-96B5-7E4AAD7F9D8C}">
      <dsp:nvSpPr>
        <dsp:cNvPr id="0" name=""/>
        <dsp:cNvSpPr/>
      </dsp:nvSpPr>
      <dsp:spPr>
        <a:xfrm>
          <a:off x="3025337" y="962792"/>
          <a:ext cx="192466" cy="721749"/>
        </a:xfrm>
        <a:custGeom>
          <a:avLst/>
          <a:gdLst/>
          <a:ahLst/>
          <a:cxnLst/>
          <a:rect l="0" t="0" r="0" b="0"/>
          <a:pathLst>
            <a:path>
              <a:moveTo>
                <a:pt x="0" y="0"/>
              </a:moveTo>
              <a:lnTo>
                <a:pt x="0" y="721749"/>
              </a:lnTo>
              <a:lnTo>
                <a:pt x="192466" y="721749"/>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055B36-007C-437B-962D-2134BCD69F17}">
      <dsp:nvSpPr>
        <dsp:cNvPr id="0" name=""/>
        <dsp:cNvSpPr/>
      </dsp:nvSpPr>
      <dsp:spPr>
        <a:xfrm>
          <a:off x="3217803" y="1203375"/>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Bases of Power</a:t>
          </a:r>
          <a:endParaRPr lang="en-US" sz="2700" kern="1200" dirty="0"/>
        </a:p>
      </dsp:txBody>
      <dsp:txXfrm>
        <a:off x="3245989" y="1231561"/>
        <a:ext cx="1483360" cy="905960"/>
      </dsp:txXfrm>
    </dsp:sp>
    <dsp:sp modelId="{A4B08336-ADBD-4932-A51A-6704B4E4BE03}">
      <dsp:nvSpPr>
        <dsp:cNvPr id="0" name=""/>
        <dsp:cNvSpPr/>
      </dsp:nvSpPr>
      <dsp:spPr>
        <a:xfrm>
          <a:off x="3025337" y="962792"/>
          <a:ext cx="192466" cy="1924665"/>
        </a:xfrm>
        <a:custGeom>
          <a:avLst/>
          <a:gdLst/>
          <a:ahLst/>
          <a:cxnLst/>
          <a:rect l="0" t="0" r="0" b="0"/>
          <a:pathLst>
            <a:path>
              <a:moveTo>
                <a:pt x="0" y="0"/>
              </a:moveTo>
              <a:lnTo>
                <a:pt x="0" y="1924665"/>
              </a:lnTo>
              <a:lnTo>
                <a:pt x="192466" y="1924665"/>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ECDAFF-0664-4E26-B3A6-54EADB1E2B4F}">
      <dsp:nvSpPr>
        <dsp:cNvPr id="0" name=""/>
        <dsp:cNvSpPr/>
      </dsp:nvSpPr>
      <dsp:spPr>
        <a:xfrm>
          <a:off x="3217803" y="2406291"/>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Power Tactics</a:t>
          </a:r>
          <a:endParaRPr lang="en-US" sz="2700" kern="1200" dirty="0"/>
        </a:p>
      </dsp:txBody>
      <dsp:txXfrm>
        <a:off x="3245989" y="2434477"/>
        <a:ext cx="1483360" cy="905960"/>
      </dsp:txXfrm>
    </dsp:sp>
    <dsp:sp modelId="{DB922590-0FAA-4F77-98D6-8074E4199304}">
      <dsp:nvSpPr>
        <dsp:cNvPr id="0" name=""/>
        <dsp:cNvSpPr/>
      </dsp:nvSpPr>
      <dsp:spPr>
        <a:xfrm>
          <a:off x="3025337" y="962792"/>
          <a:ext cx="192466" cy="3127580"/>
        </a:xfrm>
        <a:custGeom>
          <a:avLst/>
          <a:gdLst/>
          <a:ahLst/>
          <a:cxnLst/>
          <a:rect l="0" t="0" r="0" b="0"/>
          <a:pathLst>
            <a:path>
              <a:moveTo>
                <a:pt x="0" y="0"/>
              </a:moveTo>
              <a:lnTo>
                <a:pt x="0" y="3127580"/>
              </a:lnTo>
              <a:lnTo>
                <a:pt x="192466" y="3127580"/>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77B8C7-6336-47B6-9434-E2DB2D487C9A}">
      <dsp:nvSpPr>
        <dsp:cNvPr id="0" name=""/>
        <dsp:cNvSpPr/>
      </dsp:nvSpPr>
      <dsp:spPr>
        <a:xfrm>
          <a:off x="3217803" y="3609207"/>
          <a:ext cx="1539732" cy="9623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Power in Groups</a:t>
          </a:r>
          <a:endParaRPr lang="en-US" sz="2700" kern="1200" dirty="0"/>
        </a:p>
      </dsp:txBody>
      <dsp:txXfrm>
        <a:off x="3245989" y="3637393"/>
        <a:ext cx="1483360" cy="905960"/>
      </dsp:txXfrm>
    </dsp:sp>
    <dsp:sp modelId="{5B90EABF-21F1-4B0D-816A-82D42DF6D9C1}">
      <dsp:nvSpPr>
        <dsp:cNvPr id="0" name=""/>
        <dsp:cNvSpPr/>
      </dsp:nvSpPr>
      <dsp:spPr>
        <a:xfrm>
          <a:off x="5238702" y="460"/>
          <a:ext cx="2838496" cy="962332"/>
        </a:xfrm>
        <a:prstGeom prst="roundRect">
          <a:avLst>
            <a:gd name="adj" fmla="val 10000"/>
          </a:avLst>
        </a:prstGeom>
        <a:solidFill>
          <a:schemeClr val="accent3">
            <a:lumMod val="40000"/>
            <a:lumOff val="60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2">
                  <a:lumMod val="20000"/>
                  <a:lumOff val="80000"/>
                </a:schemeClr>
              </a:solidFill>
            </a:rPr>
            <a:t>Metamorphic Effects</a:t>
          </a:r>
          <a:endParaRPr lang="en-US" sz="2200" b="1" kern="1200" dirty="0">
            <a:solidFill>
              <a:schemeClr val="accent2">
                <a:lumMod val="20000"/>
                <a:lumOff val="80000"/>
              </a:schemeClr>
            </a:solidFill>
          </a:endParaRPr>
        </a:p>
      </dsp:txBody>
      <dsp:txXfrm>
        <a:off x="5266888" y="28646"/>
        <a:ext cx="2782124" cy="905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AB711-F19D-4466-82B5-E3E5D573B427}">
      <dsp:nvSpPr>
        <dsp:cNvPr id="0" name=""/>
        <dsp:cNvSpPr/>
      </dsp:nvSpPr>
      <dsp:spPr>
        <a:xfrm rot="5400000">
          <a:off x="5490218" y="-2354439"/>
          <a:ext cx="584894" cy="5442508"/>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rewards given or offered</a:t>
          </a:r>
          <a:endParaRPr lang="en-US" sz="2400" kern="1200" dirty="0"/>
        </a:p>
      </dsp:txBody>
      <dsp:txXfrm rot="-5400000">
        <a:off x="3061411" y="102920"/>
        <a:ext cx="5413956" cy="527790"/>
      </dsp:txXfrm>
    </dsp:sp>
    <dsp:sp modelId="{F5D0C244-C00B-461E-94FD-BDDB30B7DB64}">
      <dsp:nvSpPr>
        <dsp:cNvPr id="0" name=""/>
        <dsp:cNvSpPr/>
      </dsp:nvSpPr>
      <dsp:spPr>
        <a:xfrm>
          <a:off x="0" y="1255"/>
          <a:ext cx="3061411" cy="731118"/>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Reward:</a:t>
          </a:r>
          <a:endParaRPr lang="en-US" sz="3000" kern="1200" dirty="0"/>
        </a:p>
      </dsp:txBody>
      <dsp:txXfrm>
        <a:off x="35690" y="36945"/>
        <a:ext cx="2990031" cy="659738"/>
      </dsp:txXfrm>
    </dsp:sp>
    <dsp:sp modelId="{A49FF69C-56D7-489F-A751-228BB27A692C}">
      <dsp:nvSpPr>
        <dsp:cNvPr id="0" name=""/>
        <dsp:cNvSpPr/>
      </dsp:nvSpPr>
      <dsp:spPr>
        <a:xfrm rot="5400000">
          <a:off x="5490218" y="-1586765"/>
          <a:ext cx="584894" cy="5442508"/>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threaten or punish</a:t>
          </a:r>
          <a:endParaRPr lang="en-US" sz="2400" kern="1200" dirty="0"/>
        </a:p>
      </dsp:txBody>
      <dsp:txXfrm rot="-5400000">
        <a:off x="3061411" y="870594"/>
        <a:ext cx="5413956" cy="527790"/>
      </dsp:txXfrm>
    </dsp:sp>
    <dsp:sp modelId="{CE1F5543-3106-443C-B3A7-FC168B897CF1}">
      <dsp:nvSpPr>
        <dsp:cNvPr id="0" name=""/>
        <dsp:cNvSpPr/>
      </dsp:nvSpPr>
      <dsp:spPr>
        <a:xfrm>
          <a:off x="0" y="768929"/>
          <a:ext cx="3061411" cy="731118"/>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Coercive:</a:t>
          </a:r>
          <a:endParaRPr lang="en-US" sz="3000" kern="1200" dirty="0"/>
        </a:p>
      </dsp:txBody>
      <dsp:txXfrm>
        <a:off x="35690" y="804619"/>
        <a:ext cx="2990031" cy="659738"/>
      </dsp:txXfrm>
    </dsp:sp>
    <dsp:sp modelId="{574C716C-A8DC-4764-B192-709F2EF44004}">
      <dsp:nvSpPr>
        <dsp:cNvPr id="0" name=""/>
        <dsp:cNvSpPr/>
      </dsp:nvSpPr>
      <dsp:spPr>
        <a:xfrm rot="5400000">
          <a:off x="5490218" y="-819091"/>
          <a:ext cx="584894" cy="5442508"/>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sanctioned right to influence</a:t>
          </a:r>
          <a:endParaRPr lang="en-US" sz="2400" kern="1200" dirty="0"/>
        </a:p>
      </dsp:txBody>
      <dsp:txXfrm rot="-5400000">
        <a:off x="3061411" y="1638268"/>
        <a:ext cx="5413956" cy="527790"/>
      </dsp:txXfrm>
    </dsp:sp>
    <dsp:sp modelId="{05121B3E-5393-4DFE-800B-F95B601BBF33}">
      <dsp:nvSpPr>
        <dsp:cNvPr id="0" name=""/>
        <dsp:cNvSpPr/>
      </dsp:nvSpPr>
      <dsp:spPr>
        <a:xfrm>
          <a:off x="0" y="1536603"/>
          <a:ext cx="3061411" cy="731118"/>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Legitimate:</a:t>
          </a:r>
          <a:endParaRPr lang="en-US" sz="3000" kern="1200" dirty="0"/>
        </a:p>
      </dsp:txBody>
      <dsp:txXfrm>
        <a:off x="35690" y="1572293"/>
        <a:ext cx="2990031" cy="659738"/>
      </dsp:txXfrm>
    </dsp:sp>
    <dsp:sp modelId="{EC71DE7B-2859-479B-8868-BAED6D4D3ADB}">
      <dsp:nvSpPr>
        <dsp:cNvPr id="0" name=""/>
        <dsp:cNvSpPr/>
      </dsp:nvSpPr>
      <dsp:spPr>
        <a:xfrm rot="5400000">
          <a:off x="5490218" y="-51417"/>
          <a:ext cx="584894" cy="5442508"/>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identification, respect, and attraction</a:t>
          </a:r>
          <a:endParaRPr lang="en-US" sz="2400" kern="1200" dirty="0"/>
        </a:p>
      </dsp:txBody>
      <dsp:txXfrm rot="-5400000">
        <a:off x="3061411" y="2405942"/>
        <a:ext cx="5413956" cy="527790"/>
      </dsp:txXfrm>
    </dsp:sp>
    <dsp:sp modelId="{B1410F6A-52CC-48C6-B4B6-1F5ABBCB3CF9}">
      <dsp:nvSpPr>
        <dsp:cNvPr id="0" name=""/>
        <dsp:cNvSpPr/>
      </dsp:nvSpPr>
      <dsp:spPr>
        <a:xfrm>
          <a:off x="0" y="2304277"/>
          <a:ext cx="3061411" cy="731118"/>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Referent:</a:t>
          </a:r>
          <a:endParaRPr lang="en-US" sz="3000" kern="1200" dirty="0"/>
        </a:p>
      </dsp:txBody>
      <dsp:txXfrm>
        <a:off x="35690" y="2339967"/>
        <a:ext cx="2990031" cy="659738"/>
      </dsp:txXfrm>
    </dsp:sp>
    <dsp:sp modelId="{692BDBC1-856B-4B7D-B3D9-01778714FFFA}">
      <dsp:nvSpPr>
        <dsp:cNvPr id="0" name=""/>
        <dsp:cNvSpPr/>
      </dsp:nvSpPr>
      <dsp:spPr>
        <a:xfrm rot="5400000">
          <a:off x="5490218" y="716256"/>
          <a:ext cx="584894" cy="5442508"/>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skills and abilities</a:t>
          </a:r>
          <a:endParaRPr lang="en-US" sz="2400" kern="1200" dirty="0"/>
        </a:p>
      </dsp:txBody>
      <dsp:txXfrm rot="-5400000">
        <a:off x="3061411" y="3173615"/>
        <a:ext cx="5413956" cy="527790"/>
      </dsp:txXfrm>
    </dsp:sp>
    <dsp:sp modelId="{6138F0F1-360B-40D5-A190-96817F5AF7DE}">
      <dsp:nvSpPr>
        <dsp:cNvPr id="0" name=""/>
        <dsp:cNvSpPr/>
      </dsp:nvSpPr>
      <dsp:spPr>
        <a:xfrm>
          <a:off x="0" y="3071952"/>
          <a:ext cx="3061411" cy="731118"/>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Expert:</a:t>
          </a:r>
          <a:endParaRPr lang="en-US" sz="3000" kern="1200" dirty="0"/>
        </a:p>
      </dsp:txBody>
      <dsp:txXfrm>
        <a:off x="35690" y="3107642"/>
        <a:ext cx="2990031" cy="659738"/>
      </dsp:txXfrm>
    </dsp:sp>
    <dsp:sp modelId="{561FD8CB-3DC9-4AAD-8EA9-D5B8F8A6283E}">
      <dsp:nvSpPr>
        <dsp:cNvPr id="0" name=""/>
        <dsp:cNvSpPr/>
      </dsp:nvSpPr>
      <dsp:spPr>
        <a:xfrm rot="5400000">
          <a:off x="5490218" y="1483930"/>
          <a:ext cx="584894" cy="5442508"/>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access to and control of information </a:t>
          </a:r>
          <a:endParaRPr lang="en-US" sz="2400" kern="1200" dirty="0"/>
        </a:p>
      </dsp:txBody>
      <dsp:txXfrm rot="-5400000">
        <a:off x="3061411" y="3941289"/>
        <a:ext cx="5413956" cy="527790"/>
      </dsp:txXfrm>
    </dsp:sp>
    <dsp:sp modelId="{61DA2155-8997-447A-8C8D-5D8A9D9750FC}">
      <dsp:nvSpPr>
        <dsp:cNvPr id="0" name=""/>
        <dsp:cNvSpPr/>
      </dsp:nvSpPr>
      <dsp:spPr>
        <a:xfrm>
          <a:off x="0" y="3839626"/>
          <a:ext cx="3061411" cy="731118"/>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Informational:</a:t>
          </a:r>
          <a:endParaRPr lang="en-US" sz="3000" kern="1200" dirty="0"/>
        </a:p>
      </dsp:txBody>
      <dsp:txXfrm>
        <a:off x="35690" y="3875316"/>
        <a:ext cx="2990031" cy="6597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CF20D-DCBC-4B5D-9A52-EA3FE6418CEE}">
      <dsp:nvSpPr>
        <dsp:cNvPr id="0" name=""/>
        <dsp:cNvSpPr/>
      </dsp:nvSpPr>
      <dsp:spPr>
        <a:xfrm>
          <a:off x="1038" y="0"/>
          <a:ext cx="2699098" cy="4572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Soft/hard</a:t>
          </a:r>
          <a:endParaRPr lang="en-US" sz="3500" kern="1200" dirty="0"/>
        </a:p>
      </dsp:txBody>
      <dsp:txXfrm>
        <a:off x="1038" y="0"/>
        <a:ext cx="2699098" cy="1371600"/>
      </dsp:txXfrm>
    </dsp:sp>
    <dsp:sp modelId="{0ED78594-0FE4-4FFB-9B4F-EEC2768AC543}">
      <dsp:nvSpPr>
        <dsp:cNvPr id="0" name=""/>
        <dsp:cNvSpPr/>
      </dsp:nvSpPr>
      <dsp:spPr>
        <a:xfrm>
          <a:off x="270948" y="1372939"/>
          <a:ext cx="2159279" cy="1378520"/>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Collaboration, socializing, ingratiation</a:t>
          </a:r>
          <a:endParaRPr lang="en-US" sz="2300" kern="1200" dirty="0"/>
        </a:p>
      </dsp:txBody>
      <dsp:txXfrm>
        <a:off x="311323" y="1413314"/>
        <a:ext cx="2078529" cy="1297770"/>
      </dsp:txXfrm>
    </dsp:sp>
    <dsp:sp modelId="{EA0EC7CF-3056-442E-8471-262BD9A1126A}">
      <dsp:nvSpPr>
        <dsp:cNvPr id="0" name=""/>
        <dsp:cNvSpPr/>
      </dsp:nvSpPr>
      <dsp:spPr>
        <a:xfrm>
          <a:off x="270948" y="2963540"/>
          <a:ext cx="2159279" cy="1378520"/>
        </a:xfrm>
        <a:prstGeom prst="roundRect">
          <a:avLst>
            <a:gd name="adj" fmla="val 10000"/>
          </a:avLst>
        </a:prstGeom>
        <a:solidFill>
          <a:schemeClr val="accent3">
            <a:hueOff val="-1898305"/>
            <a:satOff val="-1247"/>
            <a:lumOff val="-243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Bully, threaten, economic rewards</a:t>
          </a:r>
          <a:endParaRPr lang="en-US" sz="2300" kern="1200" dirty="0"/>
        </a:p>
      </dsp:txBody>
      <dsp:txXfrm>
        <a:off x="311323" y="3003915"/>
        <a:ext cx="2078529" cy="1297770"/>
      </dsp:txXfrm>
    </dsp:sp>
    <dsp:sp modelId="{C9B0AF55-3320-4FEE-AF08-C73AEA58F0D9}">
      <dsp:nvSpPr>
        <dsp:cNvPr id="0" name=""/>
        <dsp:cNvSpPr/>
      </dsp:nvSpPr>
      <dsp:spPr>
        <a:xfrm>
          <a:off x="2902569" y="0"/>
          <a:ext cx="2699098" cy="4572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Rational/</a:t>
          </a:r>
        </a:p>
        <a:p>
          <a:pPr lvl="0" algn="ctr" defTabSz="1555750">
            <a:lnSpc>
              <a:spcPct val="90000"/>
            </a:lnSpc>
            <a:spcBef>
              <a:spcPct val="0"/>
            </a:spcBef>
            <a:spcAft>
              <a:spcPct val="35000"/>
            </a:spcAft>
          </a:pPr>
          <a:r>
            <a:rPr lang="en-US" sz="3500" kern="1200" dirty="0" err="1" smtClean="0"/>
            <a:t>nonrational</a:t>
          </a:r>
          <a:endParaRPr lang="en-US" sz="3500" kern="1200" dirty="0"/>
        </a:p>
      </dsp:txBody>
      <dsp:txXfrm>
        <a:off x="2902569" y="0"/>
        <a:ext cx="2699098" cy="1371600"/>
      </dsp:txXfrm>
    </dsp:sp>
    <dsp:sp modelId="{BE33924C-22AA-47FE-9CC0-FBC9DF6DAF9F}">
      <dsp:nvSpPr>
        <dsp:cNvPr id="0" name=""/>
        <dsp:cNvSpPr/>
      </dsp:nvSpPr>
      <dsp:spPr>
        <a:xfrm>
          <a:off x="3172479" y="1372939"/>
          <a:ext cx="2159279" cy="1378520"/>
        </a:xfrm>
        <a:prstGeom prst="roundRect">
          <a:avLst>
            <a:gd name="adj" fmla="val 10000"/>
          </a:avLst>
        </a:prstGeom>
        <a:solidFill>
          <a:schemeClr val="accent3">
            <a:hueOff val="-3796610"/>
            <a:satOff val="-2494"/>
            <a:lumOff val="-486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Reasoning, logic, </a:t>
          </a:r>
          <a:r>
            <a:rPr lang="en-US" sz="2300" kern="1200" dirty="0" err="1" smtClean="0"/>
            <a:t>persuastion</a:t>
          </a:r>
          <a:endParaRPr lang="en-US" sz="2300" kern="1200" dirty="0"/>
        </a:p>
      </dsp:txBody>
      <dsp:txXfrm>
        <a:off x="3212854" y="1413314"/>
        <a:ext cx="2078529" cy="1297770"/>
      </dsp:txXfrm>
    </dsp:sp>
    <dsp:sp modelId="{588F28C7-3144-4752-BD5F-2542477B0956}">
      <dsp:nvSpPr>
        <dsp:cNvPr id="0" name=""/>
        <dsp:cNvSpPr/>
      </dsp:nvSpPr>
      <dsp:spPr>
        <a:xfrm>
          <a:off x="3172479" y="2963540"/>
          <a:ext cx="2159279" cy="1378520"/>
        </a:xfrm>
        <a:prstGeom prst="roundRect">
          <a:avLst>
            <a:gd name="adj" fmla="val 10000"/>
          </a:avLst>
        </a:prstGeom>
        <a:solidFill>
          <a:schemeClr val="accent3">
            <a:hueOff val="-5694915"/>
            <a:satOff val="-3742"/>
            <a:lumOff val="-729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Evasion, ingratiation</a:t>
          </a:r>
          <a:endParaRPr lang="en-US" sz="2300" kern="1200" dirty="0"/>
        </a:p>
      </dsp:txBody>
      <dsp:txXfrm>
        <a:off x="3212854" y="3003915"/>
        <a:ext cx="2078529" cy="1297770"/>
      </dsp:txXfrm>
    </dsp:sp>
    <dsp:sp modelId="{43C5478A-0130-4C50-A36D-F4E0E566F30F}">
      <dsp:nvSpPr>
        <dsp:cNvPr id="0" name=""/>
        <dsp:cNvSpPr/>
      </dsp:nvSpPr>
      <dsp:spPr>
        <a:xfrm>
          <a:off x="5804100" y="0"/>
          <a:ext cx="2699098" cy="4572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Unilateral/</a:t>
          </a:r>
        </a:p>
        <a:p>
          <a:pPr lvl="0" algn="ctr" defTabSz="1555750">
            <a:lnSpc>
              <a:spcPct val="90000"/>
            </a:lnSpc>
            <a:spcBef>
              <a:spcPct val="0"/>
            </a:spcBef>
            <a:spcAft>
              <a:spcPct val="35000"/>
            </a:spcAft>
          </a:pPr>
          <a:r>
            <a:rPr lang="en-US" sz="3500" kern="1200" dirty="0" smtClean="0"/>
            <a:t>bilateral</a:t>
          </a:r>
          <a:endParaRPr lang="en-US" sz="3500" kern="1200" dirty="0"/>
        </a:p>
      </dsp:txBody>
      <dsp:txXfrm>
        <a:off x="5804100" y="0"/>
        <a:ext cx="2699098" cy="1371600"/>
      </dsp:txXfrm>
    </dsp:sp>
    <dsp:sp modelId="{E4E5D8A5-68B0-4C9D-88A4-6AE11994DE1A}">
      <dsp:nvSpPr>
        <dsp:cNvPr id="0" name=""/>
        <dsp:cNvSpPr/>
      </dsp:nvSpPr>
      <dsp:spPr>
        <a:xfrm>
          <a:off x="6074010" y="1372939"/>
          <a:ext cx="2159279" cy="1378520"/>
        </a:xfrm>
        <a:prstGeom prst="roundRect">
          <a:avLst>
            <a:gd name="adj" fmla="val 10000"/>
          </a:avLst>
        </a:prstGeom>
        <a:solidFill>
          <a:schemeClr val="accent3">
            <a:hueOff val="-7593220"/>
            <a:satOff val="-4989"/>
            <a:lumOff val="-972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Fait accompli, demands, disengagement</a:t>
          </a:r>
          <a:endParaRPr lang="en-US" sz="2300" kern="1200" dirty="0"/>
        </a:p>
      </dsp:txBody>
      <dsp:txXfrm>
        <a:off x="6114385" y="1413314"/>
        <a:ext cx="2078529" cy="1297770"/>
      </dsp:txXfrm>
    </dsp:sp>
    <dsp:sp modelId="{A73A01C2-4B99-4377-941E-08AD9D64E98C}">
      <dsp:nvSpPr>
        <dsp:cNvPr id="0" name=""/>
        <dsp:cNvSpPr/>
      </dsp:nvSpPr>
      <dsp:spPr>
        <a:xfrm>
          <a:off x="6074010" y="2963540"/>
          <a:ext cx="2159279" cy="1378520"/>
        </a:xfrm>
        <a:prstGeom prst="roundRect">
          <a:avLst>
            <a:gd name="adj" fmla="val 10000"/>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Discussion, negotiation</a:t>
          </a:r>
          <a:endParaRPr lang="en-US" sz="2300" kern="1200" dirty="0"/>
        </a:p>
      </dsp:txBody>
      <dsp:txXfrm>
        <a:off x="6114385" y="3003915"/>
        <a:ext cx="2078529" cy="12977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44F38-AAB4-4A9C-A68C-3E03936A87BA}">
      <dsp:nvSpPr>
        <dsp:cNvPr id="0" name=""/>
        <dsp:cNvSpPr/>
      </dsp:nvSpPr>
      <dsp:spPr>
        <a:xfrm rot="5400000">
          <a:off x="5342432" y="-2168674"/>
          <a:ext cx="880467" cy="5442508"/>
        </a:xfrm>
        <a:prstGeom prst="round2SameRect">
          <a:avLst/>
        </a:prstGeom>
        <a:solidFill>
          <a:schemeClr val="accent5">
            <a:alpha val="90000"/>
            <a:tint val="40000"/>
            <a:hueOff val="0"/>
            <a:satOff val="0"/>
            <a:lumOff val="0"/>
            <a:alphaOff val="0"/>
          </a:schemeClr>
        </a:solidFill>
        <a:ln w="11429" cap="flat" cmpd="sng" algn="ctr">
          <a:solidFill>
            <a:schemeClr val="accent5">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Need for Power</a:t>
          </a:r>
          <a:endParaRPr lang="en-US" sz="1600" kern="1200" dirty="0"/>
        </a:p>
        <a:p>
          <a:pPr marL="171450" lvl="1" indent="-171450" algn="l" defTabSz="711200">
            <a:lnSpc>
              <a:spcPct val="90000"/>
            </a:lnSpc>
            <a:spcBef>
              <a:spcPct val="0"/>
            </a:spcBef>
            <a:spcAft>
              <a:spcPct val="15000"/>
            </a:spcAft>
            <a:buChar char="••"/>
          </a:pPr>
          <a:r>
            <a:rPr lang="en-US" sz="1600" kern="1200" dirty="0" smtClean="0"/>
            <a:t>Social Dominance Orientation</a:t>
          </a:r>
          <a:endParaRPr lang="en-US" sz="1600" kern="1200" dirty="0"/>
        </a:p>
      </dsp:txBody>
      <dsp:txXfrm rot="-5400000">
        <a:off x="3061412" y="155327"/>
        <a:ext cx="5399527" cy="794505"/>
      </dsp:txXfrm>
    </dsp:sp>
    <dsp:sp modelId="{3BD3385E-A45B-40FD-9023-BC21891FD96A}">
      <dsp:nvSpPr>
        <dsp:cNvPr id="0" name=""/>
        <dsp:cNvSpPr/>
      </dsp:nvSpPr>
      <dsp:spPr>
        <a:xfrm>
          <a:off x="0" y="2288"/>
          <a:ext cx="3061411" cy="1100583"/>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tx1"/>
              </a:solidFill>
            </a:rPr>
            <a:t>Who seeks Power? </a:t>
          </a:r>
          <a:endParaRPr lang="en-US" sz="2300" kern="1200" dirty="0">
            <a:solidFill>
              <a:schemeClr val="tx1"/>
            </a:solidFill>
          </a:endParaRPr>
        </a:p>
      </dsp:txBody>
      <dsp:txXfrm>
        <a:off x="53726" y="56014"/>
        <a:ext cx="2953959" cy="993131"/>
      </dsp:txXfrm>
    </dsp:sp>
    <dsp:sp modelId="{10F28C45-08B5-4DB4-ABBD-51230FCE0C56}">
      <dsp:nvSpPr>
        <dsp:cNvPr id="0" name=""/>
        <dsp:cNvSpPr/>
      </dsp:nvSpPr>
      <dsp:spPr>
        <a:xfrm rot="5400000">
          <a:off x="5342432" y="-1013060"/>
          <a:ext cx="880467" cy="5442508"/>
        </a:xfrm>
        <a:prstGeom prst="round2SameRect">
          <a:avLst/>
        </a:prstGeom>
        <a:solidFill>
          <a:schemeClr val="accent5">
            <a:alpha val="90000"/>
            <a:tint val="40000"/>
            <a:hueOff val="0"/>
            <a:satOff val="0"/>
            <a:lumOff val="0"/>
            <a:alphaOff val="0"/>
          </a:schemeClr>
        </a:solidFill>
        <a:ln w="11429" cap="flat" cmpd="sng" algn="ctr">
          <a:solidFill>
            <a:schemeClr val="accent5">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Interpersonal </a:t>
          </a:r>
          <a:r>
            <a:rPr lang="en-US" sz="1600" kern="1200" dirty="0" err="1" smtClean="0"/>
            <a:t>complementarity</a:t>
          </a:r>
          <a:r>
            <a:rPr lang="en-US" sz="1600" kern="1200" dirty="0" smtClean="0"/>
            <a:t> hypothesis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Role demands: </a:t>
          </a:r>
          <a:r>
            <a:rPr lang="en-US" sz="1600" b="1" kern="1200" dirty="0" err="1" smtClean="0"/>
            <a:t>Zimbardo’s</a:t>
          </a:r>
          <a:r>
            <a:rPr lang="en-US" sz="1600" b="1" kern="1200" dirty="0" smtClean="0"/>
            <a:t> Stanford Prison </a:t>
          </a:r>
          <a:r>
            <a:rPr lang="en-US" sz="1600" kern="1200" dirty="0" smtClean="0"/>
            <a:t>study</a:t>
          </a:r>
          <a:endParaRPr lang="en-US" sz="1600" kern="1200" dirty="0"/>
        </a:p>
        <a:p>
          <a:pPr marL="171450" lvl="1" indent="-171450" algn="l" defTabSz="711200" rtl="0">
            <a:lnSpc>
              <a:spcPct val="90000"/>
            </a:lnSpc>
            <a:spcBef>
              <a:spcPct val="0"/>
            </a:spcBef>
            <a:spcAft>
              <a:spcPct val="15000"/>
            </a:spcAft>
            <a:buChar char="••"/>
          </a:pPr>
          <a:r>
            <a:rPr lang="en-US" sz="1600" kern="1200" dirty="0" err="1" smtClean="0"/>
            <a:t>Agentic</a:t>
          </a:r>
          <a:r>
            <a:rPr lang="en-US" sz="1600" kern="1200" dirty="0" smtClean="0"/>
            <a:t> state (lowered responsibility)</a:t>
          </a:r>
          <a:endParaRPr lang="en-US" sz="1600" kern="1200" dirty="0"/>
        </a:p>
      </dsp:txBody>
      <dsp:txXfrm rot="-5400000">
        <a:off x="3061412" y="1310941"/>
        <a:ext cx="5399527" cy="794505"/>
      </dsp:txXfrm>
    </dsp:sp>
    <dsp:sp modelId="{0F8E0B71-3EC2-4076-A9A0-708AD128200A}">
      <dsp:nvSpPr>
        <dsp:cNvPr id="0" name=""/>
        <dsp:cNvSpPr/>
      </dsp:nvSpPr>
      <dsp:spPr>
        <a:xfrm>
          <a:off x="0" y="1157901"/>
          <a:ext cx="3061411" cy="1100583"/>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tx1"/>
              </a:solidFill>
            </a:rPr>
            <a:t>Hierarchies of Dominance</a:t>
          </a:r>
          <a:endParaRPr lang="en-US" sz="2300" kern="1200" dirty="0">
            <a:solidFill>
              <a:schemeClr val="tx1"/>
            </a:solidFill>
          </a:endParaRPr>
        </a:p>
      </dsp:txBody>
      <dsp:txXfrm>
        <a:off x="53726" y="1211627"/>
        <a:ext cx="2953959" cy="993131"/>
      </dsp:txXfrm>
    </dsp:sp>
    <dsp:sp modelId="{199C1318-E03C-4304-A0F7-09B485C97A4A}">
      <dsp:nvSpPr>
        <dsp:cNvPr id="0" name=""/>
        <dsp:cNvSpPr/>
      </dsp:nvSpPr>
      <dsp:spPr>
        <a:xfrm rot="5400000">
          <a:off x="5342432" y="142552"/>
          <a:ext cx="880467" cy="5442508"/>
        </a:xfrm>
        <a:prstGeom prst="round2SameRect">
          <a:avLst/>
        </a:prstGeom>
        <a:solidFill>
          <a:schemeClr val="accent5">
            <a:alpha val="90000"/>
            <a:tint val="40000"/>
            <a:hueOff val="0"/>
            <a:satOff val="0"/>
            <a:lumOff val="0"/>
            <a:alphaOff val="0"/>
          </a:schemeClr>
        </a:solidFill>
        <a:ln w="11429" cap="flat" cmpd="sng" algn="ctr">
          <a:solidFill>
            <a:schemeClr val="accent5">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Foot-in-the-door technique</a:t>
          </a:r>
          <a:endParaRPr lang="en-US" sz="1600" kern="1200" dirty="0"/>
        </a:p>
        <a:p>
          <a:pPr marL="171450" lvl="1" indent="-171450" algn="l" defTabSz="711200" rtl="0">
            <a:lnSpc>
              <a:spcPct val="90000"/>
            </a:lnSpc>
            <a:spcBef>
              <a:spcPct val="0"/>
            </a:spcBef>
            <a:spcAft>
              <a:spcPct val="15000"/>
            </a:spcAft>
            <a:buChar char="••"/>
          </a:pPr>
          <a:r>
            <a:rPr lang="en-US" sz="1600" kern="1200" dirty="0" smtClean="0"/>
            <a:t>Brainwashing</a:t>
          </a:r>
          <a:endParaRPr lang="en-US" sz="1600" kern="1200" dirty="0"/>
        </a:p>
      </dsp:txBody>
      <dsp:txXfrm rot="-5400000">
        <a:off x="3061412" y="2466554"/>
        <a:ext cx="5399527" cy="794505"/>
      </dsp:txXfrm>
    </dsp:sp>
    <dsp:sp modelId="{37584071-279D-4257-8A30-870C244ADAC0}">
      <dsp:nvSpPr>
        <dsp:cNvPr id="0" name=""/>
        <dsp:cNvSpPr/>
      </dsp:nvSpPr>
      <dsp:spPr>
        <a:xfrm>
          <a:off x="0" y="2313514"/>
          <a:ext cx="3061411" cy="1100583"/>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tx1"/>
              </a:solidFill>
            </a:rPr>
            <a:t>Behavioral commitment</a:t>
          </a:r>
          <a:endParaRPr lang="en-US" sz="2300" kern="1200" dirty="0">
            <a:solidFill>
              <a:schemeClr val="tx1"/>
            </a:solidFill>
          </a:endParaRPr>
        </a:p>
      </dsp:txBody>
      <dsp:txXfrm>
        <a:off x="53726" y="2367240"/>
        <a:ext cx="2953959" cy="993131"/>
      </dsp:txXfrm>
    </dsp:sp>
    <dsp:sp modelId="{43CB94D7-361D-4DA0-897B-E3301ED65F23}">
      <dsp:nvSpPr>
        <dsp:cNvPr id="0" name=""/>
        <dsp:cNvSpPr/>
      </dsp:nvSpPr>
      <dsp:spPr>
        <a:xfrm>
          <a:off x="0" y="3469127"/>
          <a:ext cx="3061411" cy="1100583"/>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The fundamental attribution error (FAE) and obedience </a:t>
          </a:r>
          <a:endParaRPr lang="en-US" sz="2300" kern="1200" dirty="0"/>
        </a:p>
      </dsp:txBody>
      <dsp:txXfrm>
        <a:off x="53726" y="3522853"/>
        <a:ext cx="2953959" cy="9931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1550" y="831066"/>
          <a:ext cx="1814444" cy="2246352"/>
        </a:xfrm>
        <a:prstGeom prst="roundRect">
          <a:avLst>
            <a:gd name="adj" fmla="val 10000"/>
          </a:avLst>
        </a:prstGeom>
        <a:solidFill>
          <a:schemeClr val="accent5">
            <a:lumMod val="40000"/>
            <a:lumOff val="60000"/>
            <a:alpha val="56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lumMod val="20000"/>
                  <a:lumOff val="80000"/>
                </a:schemeClr>
              </a:solidFill>
            </a:rPr>
            <a:t>Obedience to Authority</a:t>
          </a:r>
          <a:endParaRPr lang="en-US" sz="2000" b="1" kern="1200" dirty="0">
            <a:solidFill>
              <a:schemeClr val="accent2">
                <a:lumMod val="20000"/>
                <a:lumOff val="80000"/>
              </a:schemeClr>
            </a:solidFill>
          </a:endParaRPr>
        </a:p>
      </dsp:txBody>
      <dsp:txXfrm>
        <a:off x="54693" y="884209"/>
        <a:ext cx="1708158" cy="2140066"/>
      </dsp:txXfrm>
    </dsp:sp>
    <dsp:sp modelId="{C124BC89-EFEF-4F30-9EB3-CB38986C4ACF}">
      <dsp:nvSpPr>
        <dsp:cNvPr id="0" name=""/>
        <dsp:cNvSpPr/>
      </dsp:nvSpPr>
      <dsp:spPr>
        <a:xfrm>
          <a:off x="2409796" y="831066"/>
          <a:ext cx="1696325" cy="1982371"/>
        </a:xfrm>
        <a:prstGeom prst="roundRect">
          <a:avLst>
            <a:gd name="adj" fmla="val 10000"/>
          </a:avLst>
        </a:prstGeom>
        <a:solidFill>
          <a:schemeClr val="accent5">
            <a:lumMod val="40000"/>
            <a:lumOff val="60000"/>
            <a:alpha val="56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lumMod val="20000"/>
                  <a:lumOff val="80000"/>
                </a:schemeClr>
              </a:solidFill>
            </a:rPr>
            <a:t>Power</a:t>
          </a:r>
        </a:p>
        <a:p>
          <a:pPr lvl="0" algn="ctr" defTabSz="889000">
            <a:lnSpc>
              <a:spcPct val="90000"/>
            </a:lnSpc>
            <a:spcBef>
              <a:spcPct val="0"/>
            </a:spcBef>
            <a:spcAft>
              <a:spcPct val="35000"/>
            </a:spcAft>
          </a:pPr>
          <a:r>
            <a:rPr lang="en-US" sz="2000" b="1" kern="1200" dirty="0" smtClean="0">
              <a:solidFill>
                <a:schemeClr val="accent2">
                  <a:lumMod val="20000"/>
                  <a:lumOff val="80000"/>
                </a:schemeClr>
              </a:solidFill>
            </a:rPr>
            <a:t>Processes</a:t>
          </a:r>
          <a:endParaRPr lang="en-US" sz="2000" b="1" kern="1200" dirty="0">
            <a:solidFill>
              <a:schemeClr val="accent2">
                <a:lumMod val="20000"/>
                <a:lumOff val="80000"/>
              </a:schemeClr>
            </a:solidFill>
          </a:endParaRPr>
        </a:p>
      </dsp:txBody>
      <dsp:txXfrm>
        <a:off x="2459480" y="880750"/>
        <a:ext cx="1596957" cy="1883003"/>
      </dsp:txXfrm>
    </dsp:sp>
    <dsp:sp modelId="{5B90EABF-21F1-4B0D-816A-82D42DF6D9C1}">
      <dsp:nvSpPr>
        <dsp:cNvPr id="0" name=""/>
        <dsp:cNvSpPr/>
      </dsp:nvSpPr>
      <dsp:spPr>
        <a:xfrm>
          <a:off x="4699923" y="831066"/>
          <a:ext cx="3502955" cy="1187603"/>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b="1" kern="1200" dirty="0" smtClean="0">
              <a:solidFill>
                <a:schemeClr val="accent2">
                  <a:lumMod val="20000"/>
                  <a:lumOff val="80000"/>
                </a:schemeClr>
              </a:solidFill>
            </a:rPr>
            <a:t>Metamorphic Effects</a:t>
          </a:r>
          <a:endParaRPr lang="en-US" sz="3700" b="1" kern="1200" dirty="0">
            <a:solidFill>
              <a:schemeClr val="accent2">
                <a:lumMod val="20000"/>
                <a:lumOff val="80000"/>
              </a:schemeClr>
            </a:solidFill>
          </a:endParaRPr>
        </a:p>
      </dsp:txBody>
      <dsp:txXfrm>
        <a:off x="4734707" y="865850"/>
        <a:ext cx="3433387" cy="1118035"/>
      </dsp:txXfrm>
    </dsp:sp>
    <dsp:sp modelId="{10D13E5C-C523-4DB5-A6E5-27C013C7802D}">
      <dsp:nvSpPr>
        <dsp:cNvPr id="0" name=""/>
        <dsp:cNvSpPr/>
      </dsp:nvSpPr>
      <dsp:spPr>
        <a:xfrm>
          <a:off x="5050219" y="2018670"/>
          <a:ext cx="350295" cy="568968"/>
        </a:xfrm>
        <a:custGeom>
          <a:avLst/>
          <a:gdLst/>
          <a:ahLst/>
          <a:cxnLst/>
          <a:rect l="0" t="0" r="0" b="0"/>
          <a:pathLst>
            <a:path>
              <a:moveTo>
                <a:pt x="0" y="0"/>
              </a:moveTo>
              <a:lnTo>
                <a:pt x="0" y="568968"/>
              </a:lnTo>
              <a:lnTo>
                <a:pt x="350295" y="568968"/>
              </a:lnTo>
            </a:path>
          </a:pathLst>
        </a:custGeom>
        <a:noFill/>
        <a:ln w="25400"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D861394-6134-4F05-BF78-F0A5655FBFAC}">
      <dsp:nvSpPr>
        <dsp:cNvPr id="0" name=""/>
        <dsp:cNvSpPr/>
      </dsp:nvSpPr>
      <dsp:spPr>
        <a:xfrm>
          <a:off x="5400515" y="2315571"/>
          <a:ext cx="2952268" cy="5441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Impact of power</a:t>
          </a:r>
          <a:endParaRPr lang="en-US" sz="2700" kern="1200" dirty="0"/>
        </a:p>
      </dsp:txBody>
      <dsp:txXfrm>
        <a:off x="5416452" y="2331508"/>
        <a:ext cx="2920394" cy="512262"/>
      </dsp:txXfrm>
    </dsp:sp>
    <dsp:sp modelId="{9005D499-A4CA-409C-8EF1-C392C1372287}">
      <dsp:nvSpPr>
        <dsp:cNvPr id="0" name=""/>
        <dsp:cNvSpPr/>
      </dsp:nvSpPr>
      <dsp:spPr>
        <a:xfrm>
          <a:off x="5050219" y="2018670"/>
          <a:ext cx="351846" cy="1778697"/>
        </a:xfrm>
        <a:custGeom>
          <a:avLst/>
          <a:gdLst/>
          <a:ahLst/>
          <a:cxnLst/>
          <a:rect l="0" t="0" r="0" b="0"/>
          <a:pathLst>
            <a:path>
              <a:moveTo>
                <a:pt x="0" y="0"/>
              </a:moveTo>
              <a:lnTo>
                <a:pt x="0" y="1778697"/>
              </a:lnTo>
              <a:lnTo>
                <a:pt x="351846" y="1778697"/>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B16B9-D77F-4942-8F48-6995F1AB2D70}">
      <dsp:nvSpPr>
        <dsp:cNvPr id="0" name=""/>
        <dsp:cNvSpPr/>
      </dsp:nvSpPr>
      <dsp:spPr>
        <a:xfrm>
          <a:off x="5402065" y="3505205"/>
          <a:ext cx="3102172" cy="58432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Reactions to power</a:t>
          </a:r>
          <a:endParaRPr lang="en-US" sz="2700" kern="1200" dirty="0"/>
        </a:p>
      </dsp:txBody>
      <dsp:txXfrm>
        <a:off x="5419179" y="3522319"/>
        <a:ext cx="3067944" cy="5500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10/4/2011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extLst>
      <p:ext uri="{BB962C8B-B14F-4D97-AF65-F5344CB8AC3E}">
        <p14:creationId xmlns:p14="http://schemas.microsoft.com/office/powerpoint/2010/main" val="14768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E2318-BB69-4564-8676-27BA43E13BB9}" type="slidenum">
              <a:rPr lang="en-US"/>
              <a:pPr/>
              <a:t>10</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B046A-5228-4E85-90DB-652AD1D0CCF2}" type="slidenum">
              <a:rPr lang="en-US"/>
              <a:pPr/>
              <a:t>12</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CDA75-F2C5-4034-BBC4-3F06F414D6D9}" type="slidenum">
              <a:rPr lang="en-US"/>
              <a:pPr/>
              <a:t>13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A4995-A4F3-40B9-ACDF-7EA93AF5B078}" type="slidenum">
              <a:rPr lang="en-US"/>
              <a:pPr/>
              <a:t>14</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32421-F79E-4703-AE21-D0169C8ED5DD}" type="slidenum">
              <a:rPr lang="en-US"/>
              <a:pPr/>
              <a:t>16</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668A2-D366-46CA-8EB4-1D570D990B8F}" type="slidenum">
              <a:rPr lang="en-US"/>
              <a:pPr/>
              <a:t>17</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AEF26-A37F-4D48-A2FC-7D13FBC34095}" type="slidenum">
              <a:rPr lang="en-US"/>
              <a:pPr/>
              <a:t>18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8D2CA-7590-404D-BC29-C10107B90F61}" type="slidenum">
              <a:rPr lang="en-US"/>
              <a:pPr/>
              <a:t>4</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2F719-D0F1-47EF-BEFF-EAAA58CF6B67}" type="slidenum">
              <a:rPr lang="en-US"/>
              <a:pPr/>
              <a:t>5</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DBCF9-92D0-484B-88D8-0275BCFCF877}" type="slidenum">
              <a:rPr lang="en-US"/>
              <a:pPr/>
              <a:t>6</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44030-93D2-417D-A38B-20F0D254D1FE}" type="slidenum">
              <a:rPr lang="en-US"/>
              <a:pPr/>
              <a:t>7</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2A02E-BCB7-4801-98B9-67E437E496F9}" type="slidenum">
              <a:rPr lang="en-US"/>
              <a:pPr/>
              <a:t>8</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67196D94-6EF6-4FEB-A20D-1BF173CF7EBA}" type="datetimeFigureOut">
              <a:rPr lang="en-US" smtClean="0"/>
              <a:pPr/>
              <a:t>10/4/2011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10/4/2011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10/4/2011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10/4/2011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10/4/2011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10/4/2011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10/4/2011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http://www.wildchimpanzees.org/media/photo_gallery_jpg/goodall_46.jpg&amp;imgrefurl=http://www.wildchimpanzees.org/press/photo03.php&amp;h=2000&amp;w=3000&amp;sz=580&amp;tbnid=Pvk1LgdQ-1kJ:&amp;tbnh=100&amp;tbnw=150&amp;hl=en&amp;start=2&amp;prev=/images?q=+chimpanzee+teeth&amp;svnum=10&amp;hl=en&amp;l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52400"/>
            <a:ext cx="4038600" cy="1412544"/>
          </a:xfrm>
        </p:spPr>
        <p:txBody>
          <a:bodyPr>
            <a:normAutofit/>
          </a:bodyPr>
          <a:lstStyle/>
          <a:p>
            <a:r>
              <a:rPr lang="en-US" sz="2000" dirty="0" smtClean="0"/>
              <a:t/>
            </a:r>
            <a:br>
              <a:rPr lang="en-US" sz="2000" dirty="0" smtClean="0"/>
            </a:br>
            <a:r>
              <a:rPr lang="en-US" sz="2000" dirty="0" smtClean="0"/>
              <a:t>8</a:t>
            </a:r>
            <a:r>
              <a:rPr lang="en-US" dirty="0" smtClean="0"/>
              <a:t/>
            </a:r>
            <a:br>
              <a:rPr lang="en-US" dirty="0" smtClean="0"/>
            </a:br>
            <a:r>
              <a:rPr lang="en-US" dirty="0" smtClean="0"/>
              <a:t>Power</a:t>
            </a:r>
            <a:endParaRPr lang="en-US" b="1" dirty="0"/>
          </a:p>
        </p:txBody>
      </p:sp>
      <p:sp>
        <p:nvSpPr>
          <p:cNvPr id="6" name="TextBox 5"/>
          <p:cNvSpPr txBox="1"/>
          <p:nvPr/>
        </p:nvSpPr>
        <p:spPr>
          <a:xfrm>
            <a:off x="168640" y="2592050"/>
            <a:ext cx="4555760" cy="4093428"/>
          </a:xfrm>
          <a:prstGeom prst="rect">
            <a:avLst/>
          </a:prstGeom>
          <a:noFill/>
        </p:spPr>
        <p:txBody>
          <a:bodyPr wrap="square" rtlCol="0">
            <a:spAutoFit/>
          </a:bodyPr>
          <a:lstStyle/>
          <a:p>
            <a:r>
              <a:rPr lang="en-US" sz="2000" dirty="0" smtClean="0"/>
              <a:t>Power is essential to group life. Authorities coordinate members’ activities and guide them toward their goals, but members exert influence in return by forming cooperative alliances. But power can be used against the group, for authorities sometimes demand actions that members would otherwise never consider. We would not be social beings if we were immune to the impact of power, but power can corrupt.</a:t>
            </a:r>
            <a:endParaRPr lang="en-US" sz="2000" dirty="0"/>
          </a:p>
        </p:txBody>
      </p:sp>
      <p:sp>
        <p:nvSpPr>
          <p:cNvPr id="7" name="TextBox 6"/>
          <p:cNvSpPr txBox="1"/>
          <p:nvPr/>
        </p:nvSpPr>
        <p:spPr>
          <a:xfrm>
            <a:off x="4800600" y="2590800"/>
            <a:ext cx="4343400" cy="3785652"/>
          </a:xfrm>
          <a:prstGeom prst="rect">
            <a:avLst/>
          </a:prstGeom>
          <a:noFill/>
        </p:spPr>
        <p:txBody>
          <a:bodyPr wrap="square" rtlCol="0">
            <a:spAutoFit/>
          </a:bodyPr>
          <a:lstStyle/>
          <a:p>
            <a:pPr lvl="0">
              <a:buFont typeface="Wingdings" pitchFamily="2" charset="2"/>
              <a:buChar char="v"/>
            </a:pPr>
            <a:r>
              <a:rPr lang="en-US" sz="2000" dirty="0" smtClean="0"/>
              <a:t>What are the limits of an authority’s power over group members?</a:t>
            </a:r>
          </a:p>
          <a:p>
            <a:pPr lvl="0">
              <a:buFont typeface="Wingdings" pitchFamily="2" charset="2"/>
              <a:buChar char="v"/>
            </a:pPr>
            <a:r>
              <a:rPr lang="en-US" sz="2000" dirty="0" smtClean="0"/>
              <a:t>What are the sources of power in groups?</a:t>
            </a:r>
          </a:p>
          <a:p>
            <a:pPr lvl="0">
              <a:buFont typeface="Wingdings" pitchFamily="2" charset="2"/>
              <a:buChar char="v"/>
            </a:pPr>
            <a:r>
              <a:rPr lang="en-US" sz="2000" dirty="0" smtClean="0"/>
              <a:t>Who seeks power and what group processes limit their success?</a:t>
            </a:r>
          </a:p>
          <a:p>
            <a:pPr lvl="0">
              <a:buFont typeface="Wingdings" pitchFamily="2" charset="2"/>
              <a:buChar char="v"/>
            </a:pPr>
            <a:r>
              <a:rPr lang="en-US" sz="2000" dirty="0" smtClean="0"/>
              <a:t>How do people react when they use their power to influence others?</a:t>
            </a:r>
          </a:p>
          <a:p>
            <a:pPr lvl="0">
              <a:buFont typeface="Wingdings" pitchFamily="2" charset="2"/>
              <a:buChar char="v"/>
            </a:pPr>
            <a:r>
              <a:rPr lang="en-US" sz="2000" dirty="0" smtClean="0"/>
              <a:t>How do those without power react when power is used to influence them?</a:t>
            </a:r>
            <a:endParaRPr lang="en-US" sz="2000" dirty="0"/>
          </a:p>
        </p:txBody>
      </p:sp>
      <p:pic>
        <p:nvPicPr>
          <p:cNvPr id="8" name="Picture 12" descr="jonestown-guyana"/>
          <p:cNvPicPr>
            <a:picLocks noChangeAspect="1" noChangeArrowheads="1"/>
          </p:cNvPicPr>
          <p:nvPr/>
        </p:nvPicPr>
        <p:blipFill>
          <a:blip r:embed="rId3" cstate="print">
            <a:lum contrast="12000"/>
          </a:blip>
          <a:srcRect l="33784" r="10811"/>
          <a:stretch>
            <a:fillRect/>
          </a:stretch>
        </p:blipFill>
        <p:spPr bwMode="auto">
          <a:xfrm>
            <a:off x="6781800" y="152400"/>
            <a:ext cx="2209800" cy="2227766"/>
          </a:xfrm>
          <a:prstGeom prst="rect">
            <a:avLst/>
          </a:prstGeom>
          <a:noFill/>
        </p:spPr>
      </p:pic>
      <p:pic>
        <p:nvPicPr>
          <p:cNvPr id="4097" name="Picture 1"/>
          <p:cNvPicPr>
            <a:picLocks noChangeAspect="1" noChangeArrowheads="1"/>
          </p:cNvPicPr>
          <p:nvPr/>
        </p:nvPicPr>
        <p:blipFill>
          <a:blip r:embed="rId4" cstate="print"/>
          <a:srcRect l="18750" t="23000" r="36875" b="14000"/>
          <a:stretch>
            <a:fillRect/>
          </a:stretch>
        </p:blipFill>
        <p:spPr bwMode="auto">
          <a:xfrm>
            <a:off x="152400" y="152399"/>
            <a:ext cx="2590800" cy="2298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z="2800" b="1" dirty="0" smtClean="0">
                <a:solidFill>
                  <a:schemeClr val="tx1"/>
                </a:solidFill>
                <a:cs typeface="Times New Roman" pitchFamily="18" charset="0"/>
              </a:rPr>
              <a:t>French &amp; Raven's power bases theory </a:t>
            </a:r>
            <a:endParaRPr lang="en-US" sz="2800" b="1" dirty="0">
              <a:solidFill>
                <a:schemeClr val="tx1"/>
              </a:solidFill>
              <a:cs typeface="Times New Roman" pitchFamily="18" charset="0"/>
            </a:endParaRPr>
          </a:p>
        </p:txBody>
      </p:sp>
      <p:graphicFrame>
        <p:nvGraphicFramePr>
          <p:cNvPr id="5" name="Diagram 4"/>
          <p:cNvGraphicFramePr/>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Power Tactics</a:t>
            </a:r>
            <a:endParaRPr lang="en-US" dirty="0">
              <a:solidFill>
                <a:schemeClr val="tx1"/>
              </a:solidFill>
            </a:endParaRPr>
          </a:p>
        </p:txBody>
      </p:sp>
      <p:graphicFrame>
        <p:nvGraphicFramePr>
          <p:cNvPr id="6" name="Content Placeholder 5"/>
          <p:cNvGraphicFramePr>
            <a:graphicFrameLocks noGrp="1"/>
          </p:cNvGraphicFramePr>
          <p:nvPr>
            <p:ph sz="quarter" idx="1"/>
          </p:nvPr>
        </p:nvGraphicFramePr>
        <p:xfrm>
          <a:off x="304800" y="17526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52400" y="0"/>
            <a:ext cx="4953000" cy="762000"/>
          </a:xfrm>
        </p:spPr>
        <p:txBody>
          <a:bodyPr/>
          <a:lstStyle/>
          <a:p>
            <a:r>
              <a:rPr lang="en-US" sz="2800" b="1" dirty="0">
                <a:solidFill>
                  <a:schemeClr val="tx1"/>
                </a:solidFill>
                <a:cs typeface="Times New Roman" pitchFamily="18" charset="0"/>
              </a:rPr>
              <a:t>Power Processes</a:t>
            </a:r>
          </a:p>
        </p:txBody>
      </p:sp>
      <p:graphicFrame>
        <p:nvGraphicFramePr>
          <p:cNvPr id="6" name="Diagram 5"/>
          <p:cNvGraphicFramePr/>
          <p:nvPr>
            <p:extLst>
              <p:ext uri="{D42A27DB-BD31-4B8C-83A1-F6EECF244321}">
                <p14:modId xmlns:p14="http://schemas.microsoft.com/office/powerpoint/2010/main" val="1865358058"/>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44" name="Text Box 4"/>
          <p:cNvSpPr txBox="1">
            <a:spLocks noChangeArrowheads="1"/>
          </p:cNvSpPr>
          <p:nvPr/>
        </p:nvSpPr>
        <p:spPr bwMode="auto">
          <a:xfrm>
            <a:off x="3886200" y="5334000"/>
            <a:ext cx="3968750" cy="366712"/>
          </a:xfrm>
          <a:prstGeom prst="rect">
            <a:avLst/>
          </a:prstGeom>
          <a:noFill/>
          <a:ln w="9525">
            <a:noFill/>
            <a:miter lim="800000"/>
            <a:headEnd/>
            <a:tailEnd/>
          </a:ln>
          <a:effectLst/>
        </p:spPr>
        <p:txBody>
          <a:bodyPr wrap="none">
            <a:spAutoFit/>
          </a:bodyPr>
          <a:lstStyle/>
          <a:p>
            <a:r>
              <a:rPr lang="en-US" dirty="0">
                <a:solidFill>
                  <a:srgbClr val="FFFF99"/>
                </a:solidFill>
              </a:rPr>
              <a:t>Cults—or, radical religious groups…..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cstate="print"/>
          <a:srcRect/>
          <a:stretch>
            <a:fillRect/>
          </a:stretch>
        </p:blipFill>
        <p:spPr bwMode="auto">
          <a:xfrm>
            <a:off x="1143000" y="1981200"/>
            <a:ext cx="2743200" cy="2103438"/>
          </a:xfrm>
          <a:prstGeom prst="rect">
            <a:avLst/>
          </a:prstGeom>
          <a:noFill/>
          <a:ln w="28575">
            <a:noFill/>
            <a:miter lim="800000"/>
            <a:headEnd/>
            <a:tailEnd/>
          </a:ln>
          <a:effectLst/>
        </p:spPr>
      </p:pic>
      <p:pic>
        <p:nvPicPr>
          <p:cNvPr id="137219" name="Picture 3"/>
          <p:cNvPicPr>
            <a:picLocks noChangeAspect="1" noChangeArrowheads="1"/>
          </p:cNvPicPr>
          <p:nvPr/>
        </p:nvPicPr>
        <p:blipFill>
          <a:blip r:embed="rId4" cstate="print"/>
          <a:srcRect/>
          <a:stretch>
            <a:fillRect/>
          </a:stretch>
        </p:blipFill>
        <p:spPr bwMode="auto">
          <a:xfrm>
            <a:off x="2590800" y="2209800"/>
            <a:ext cx="2819400" cy="2587625"/>
          </a:xfrm>
          <a:prstGeom prst="rect">
            <a:avLst/>
          </a:prstGeom>
          <a:noFill/>
          <a:ln w="28575">
            <a:noFill/>
            <a:miter lim="800000"/>
            <a:headEnd/>
            <a:tailEnd/>
          </a:ln>
          <a:effectLst/>
        </p:spPr>
      </p:pic>
      <p:sp>
        <p:nvSpPr>
          <p:cNvPr id="137220" name="Text Box 4"/>
          <p:cNvSpPr txBox="1">
            <a:spLocks noChangeArrowheads="1"/>
          </p:cNvSpPr>
          <p:nvPr/>
        </p:nvSpPr>
        <p:spPr bwMode="auto">
          <a:xfrm>
            <a:off x="228600" y="228600"/>
            <a:ext cx="8077200" cy="954107"/>
          </a:xfrm>
          <a:prstGeom prst="rect">
            <a:avLst/>
          </a:prstGeom>
          <a:noFill/>
          <a:ln w="28575">
            <a:noFill/>
            <a:miter lim="800000"/>
            <a:headEnd/>
            <a:tailEnd/>
          </a:ln>
          <a:effectLst/>
        </p:spPr>
        <p:txBody>
          <a:bodyPr anchor="ctr">
            <a:spAutoFit/>
          </a:bodyPr>
          <a:lstStyle/>
          <a:p>
            <a:pPr eaLnBrk="0" hangingPunct="0"/>
            <a:r>
              <a:rPr lang="en-US" sz="3200" dirty="0" err="1">
                <a:latin typeface="Times New Roman" pitchFamily="18" charset="0"/>
              </a:rPr>
              <a:t>Zimbardo's</a:t>
            </a:r>
            <a:r>
              <a:rPr lang="en-US" sz="3200" dirty="0">
                <a:latin typeface="Times New Roman" pitchFamily="18" charset="0"/>
              </a:rPr>
              <a:t> Stanford Prison Study</a:t>
            </a:r>
            <a:endParaRPr lang="en-US" sz="2400" dirty="0">
              <a:latin typeface="Times New Roman" pitchFamily="18" charset="0"/>
            </a:endParaRPr>
          </a:p>
          <a:p>
            <a:pPr lvl="1" eaLnBrk="0" hangingPunct="0"/>
            <a:endParaRPr lang="en-US" sz="2400" dirty="0">
              <a:latin typeface="Times New Roman" pitchFamily="18" charset="0"/>
            </a:endParaRPr>
          </a:p>
        </p:txBody>
      </p:sp>
      <p:pic>
        <p:nvPicPr>
          <p:cNvPr id="137221" name="Picture 5"/>
          <p:cNvPicPr>
            <a:picLocks noChangeAspect="1" noChangeArrowheads="1"/>
          </p:cNvPicPr>
          <p:nvPr/>
        </p:nvPicPr>
        <p:blipFill>
          <a:blip r:embed="rId5" cstate="print"/>
          <a:srcRect/>
          <a:stretch>
            <a:fillRect/>
          </a:stretch>
        </p:blipFill>
        <p:spPr bwMode="auto">
          <a:xfrm>
            <a:off x="4191000" y="2743200"/>
            <a:ext cx="2619375" cy="2405063"/>
          </a:xfrm>
          <a:prstGeom prst="rect">
            <a:avLst/>
          </a:prstGeom>
          <a:noFill/>
          <a:ln w="28575">
            <a:noFill/>
            <a:miter lim="800000"/>
            <a:headEnd/>
            <a:tailEnd/>
          </a:ln>
          <a:effectLst/>
        </p:spPr>
      </p:pic>
      <p:sp>
        <p:nvSpPr>
          <p:cNvPr id="137222" name="Text Box 6"/>
          <p:cNvSpPr txBox="1">
            <a:spLocks noChangeArrowheads="1"/>
          </p:cNvSpPr>
          <p:nvPr/>
        </p:nvSpPr>
        <p:spPr bwMode="auto">
          <a:xfrm>
            <a:off x="228600" y="5098961"/>
            <a:ext cx="4572000" cy="1200329"/>
          </a:xfrm>
          <a:prstGeom prst="rect">
            <a:avLst/>
          </a:prstGeom>
          <a:noFill/>
          <a:ln w="28575">
            <a:noFill/>
            <a:miter lim="800000"/>
            <a:headEnd/>
            <a:tailEnd/>
          </a:ln>
          <a:effectLst/>
        </p:spPr>
        <p:txBody>
          <a:bodyPr anchor="ctr">
            <a:spAutoFit/>
          </a:bodyPr>
          <a:lstStyle/>
          <a:p>
            <a:pPr lvl="1" eaLnBrk="0" hangingPunct="0"/>
            <a:r>
              <a:rPr lang="en-US" sz="2400" dirty="0">
                <a:latin typeface="Times New Roman" pitchFamily="18" charset="0"/>
              </a:rPr>
              <a:t>Results: study was aborted because situation overpowered the subjects</a:t>
            </a:r>
          </a:p>
        </p:txBody>
      </p:sp>
      <p:pic>
        <p:nvPicPr>
          <p:cNvPr id="137223" name="Picture 7"/>
          <p:cNvPicPr>
            <a:picLocks noChangeAspect="1" noChangeArrowheads="1"/>
          </p:cNvPicPr>
          <p:nvPr/>
        </p:nvPicPr>
        <p:blipFill>
          <a:blip r:embed="rId6" cstate="print"/>
          <a:srcRect/>
          <a:stretch>
            <a:fillRect/>
          </a:stretch>
        </p:blipFill>
        <p:spPr bwMode="auto">
          <a:xfrm>
            <a:off x="5486400" y="3048000"/>
            <a:ext cx="2532063" cy="2571750"/>
          </a:xfrm>
          <a:prstGeom prst="rect">
            <a:avLst/>
          </a:prstGeom>
          <a:noFill/>
          <a:ln w="28575">
            <a:noFill/>
            <a:miter lim="800000"/>
            <a:headEnd/>
            <a:tailEnd/>
          </a:ln>
          <a:effectLst/>
        </p:spPr>
      </p:pic>
      <p:sp>
        <p:nvSpPr>
          <p:cNvPr id="8" name="Text Box 4"/>
          <p:cNvSpPr txBox="1">
            <a:spLocks noChangeArrowheads="1"/>
          </p:cNvSpPr>
          <p:nvPr/>
        </p:nvSpPr>
        <p:spPr bwMode="auto">
          <a:xfrm>
            <a:off x="0" y="1524000"/>
            <a:ext cx="8077200" cy="830997"/>
          </a:xfrm>
          <a:prstGeom prst="rect">
            <a:avLst/>
          </a:prstGeom>
          <a:noFill/>
          <a:ln w="28575">
            <a:noFill/>
            <a:miter lim="800000"/>
            <a:headEnd/>
            <a:tailEnd/>
          </a:ln>
          <a:effectLst/>
        </p:spPr>
        <p:txBody>
          <a:bodyPr anchor="ctr">
            <a:spAutoFit/>
          </a:bodyPr>
          <a:lstStyle/>
          <a:p>
            <a:pPr lvl="1" eaLnBrk="0" hangingPunct="0"/>
            <a:r>
              <a:rPr lang="en-US" sz="2400" dirty="0" smtClean="0">
                <a:latin typeface="Times New Roman" pitchFamily="18" charset="0"/>
              </a:rPr>
              <a:t>Basic </a:t>
            </a:r>
            <a:r>
              <a:rPr lang="en-US" sz="2400" dirty="0">
                <a:latin typeface="Times New Roman" pitchFamily="18" charset="0"/>
              </a:rPr>
              <a:t>method (Haney, Banks, &amp; </a:t>
            </a:r>
            <a:r>
              <a:rPr lang="en-US" sz="2400" dirty="0" err="1">
                <a:latin typeface="Times New Roman" pitchFamily="18" charset="0"/>
              </a:rPr>
              <a:t>Zimbardo</a:t>
            </a:r>
            <a:r>
              <a:rPr lang="en-US" sz="2400" dirty="0">
                <a:latin typeface="Times New Roman" pitchFamily="18" charset="0"/>
              </a:rPr>
              <a:t>, 1973).</a:t>
            </a:r>
          </a:p>
          <a:p>
            <a:pPr lvl="1" eaLnBrk="0" hangingPunct="0"/>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137218"/>
                                        </p:tgtEl>
                                        <p:attrNameLst>
                                          <p:attrName>style.visibility</p:attrName>
                                        </p:attrNameLst>
                                      </p:cBhvr>
                                      <p:to>
                                        <p:strVal val="visible"/>
                                      </p:to>
                                    </p:set>
                                    <p:anim calcmode="lin" valueType="num">
                                      <p:cBhvr additive="base">
                                        <p:cTn id="7" dur="500" fill="hold"/>
                                        <p:tgtEl>
                                          <p:spTgt spid="137218"/>
                                        </p:tgtEl>
                                        <p:attrNameLst>
                                          <p:attrName>ppt_x</p:attrName>
                                        </p:attrNameLst>
                                      </p:cBhvr>
                                      <p:tavLst>
                                        <p:tav tm="0">
                                          <p:val>
                                            <p:strVal val="0-#ppt_w/2"/>
                                          </p:val>
                                        </p:tav>
                                        <p:tav tm="100000">
                                          <p:val>
                                            <p:strVal val="#ppt_x"/>
                                          </p:val>
                                        </p:tav>
                                      </p:tavLst>
                                    </p:anim>
                                    <p:anim calcmode="lin" valueType="num">
                                      <p:cBhvr additive="base">
                                        <p:cTn id="8" dur="500" fill="hold"/>
                                        <p:tgtEl>
                                          <p:spTgt spid="13721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137219"/>
                                        </p:tgtEl>
                                        <p:attrNameLst>
                                          <p:attrName>style.visibility</p:attrName>
                                        </p:attrNameLst>
                                      </p:cBhvr>
                                      <p:to>
                                        <p:strVal val="visible"/>
                                      </p:to>
                                    </p:set>
                                    <p:anim calcmode="lin" valueType="num">
                                      <p:cBhvr additive="base">
                                        <p:cTn id="12" dur="500" fill="hold"/>
                                        <p:tgtEl>
                                          <p:spTgt spid="137219"/>
                                        </p:tgtEl>
                                        <p:attrNameLst>
                                          <p:attrName>ppt_x</p:attrName>
                                        </p:attrNameLst>
                                      </p:cBhvr>
                                      <p:tavLst>
                                        <p:tav tm="0">
                                          <p:val>
                                            <p:strVal val="0-#ppt_w/2"/>
                                          </p:val>
                                        </p:tav>
                                        <p:tav tm="100000">
                                          <p:val>
                                            <p:strVal val="#ppt_x"/>
                                          </p:val>
                                        </p:tav>
                                      </p:tavLst>
                                    </p:anim>
                                    <p:anim calcmode="lin" valueType="num">
                                      <p:cBhvr additive="base">
                                        <p:cTn id="13" dur="500" fill="hold"/>
                                        <p:tgtEl>
                                          <p:spTgt spid="137219"/>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nodeType="afterEffect">
                                  <p:stCondLst>
                                    <p:cond delay="1000"/>
                                  </p:stCondLst>
                                  <p:childTnLst>
                                    <p:set>
                                      <p:cBhvr>
                                        <p:cTn id="16" dur="1" fill="hold">
                                          <p:stCondLst>
                                            <p:cond delay="0"/>
                                          </p:stCondLst>
                                        </p:cTn>
                                        <p:tgtEl>
                                          <p:spTgt spid="137221"/>
                                        </p:tgtEl>
                                        <p:attrNameLst>
                                          <p:attrName>style.visibility</p:attrName>
                                        </p:attrNameLst>
                                      </p:cBhvr>
                                      <p:to>
                                        <p:strVal val="visible"/>
                                      </p:to>
                                    </p:set>
                                    <p:anim calcmode="lin" valueType="num">
                                      <p:cBhvr additive="base">
                                        <p:cTn id="17" dur="500" fill="hold"/>
                                        <p:tgtEl>
                                          <p:spTgt spid="137221"/>
                                        </p:tgtEl>
                                        <p:attrNameLst>
                                          <p:attrName>ppt_x</p:attrName>
                                        </p:attrNameLst>
                                      </p:cBhvr>
                                      <p:tavLst>
                                        <p:tav tm="0">
                                          <p:val>
                                            <p:strVal val="0-#ppt_w/2"/>
                                          </p:val>
                                        </p:tav>
                                        <p:tav tm="100000">
                                          <p:val>
                                            <p:strVal val="#ppt_x"/>
                                          </p:val>
                                        </p:tav>
                                      </p:tavLst>
                                    </p:anim>
                                    <p:anim calcmode="lin" valueType="num">
                                      <p:cBhvr additive="base">
                                        <p:cTn id="18" dur="500" fill="hold"/>
                                        <p:tgtEl>
                                          <p:spTgt spid="137221"/>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nodeType="afterEffect">
                                  <p:stCondLst>
                                    <p:cond delay="1000"/>
                                  </p:stCondLst>
                                  <p:childTnLst>
                                    <p:set>
                                      <p:cBhvr>
                                        <p:cTn id="21" dur="1" fill="hold">
                                          <p:stCondLst>
                                            <p:cond delay="0"/>
                                          </p:stCondLst>
                                        </p:cTn>
                                        <p:tgtEl>
                                          <p:spTgt spid="137223"/>
                                        </p:tgtEl>
                                        <p:attrNameLst>
                                          <p:attrName>style.visibility</p:attrName>
                                        </p:attrNameLst>
                                      </p:cBhvr>
                                      <p:to>
                                        <p:strVal val="visible"/>
                                      </p:to>
                                    </p:set>
                                    <p:anim calcmode="lin" valueType="num">
                                      <p:cBhvr additive="base">
                                        <p:cTn id="22" dur="500" fill="hold"/>
                                        <p:tgtEl>
                                          <p:spTgt spid="137223"/>
                                        </p:tgtEl>
                                        <p:attrNameLst>
                                          <p:attrName>ppt_x</p:attrName>
                                        </p:attrNameLst>
                                      </p:cBhvr>
                                      <p:tavLst>
                                        <p:tav tm="0">
                                          <p:val>
                                            <p:strVal val="0-#ppt_w/2"/>
                                          </p:val>
                                        </p:tav>
                                        <p:tav tm="100000">
                                          <p:val>
                                            <p:strVal val="#ppt_x"/>
                                          </p:val>
                                        </p:tav>
                                      </p:tavLst>
                                    </p:anim>
                                    <p:anim calcmode="lin" valueType="num">
                                      <p:cBhvr additive="base">
                                        <p:cTn id="23" dur="500" fill="hold"/>
                                        <p:tgtEl>
                                          <p:spTgt spid="137223"/>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137222"/>
                                        </p:tgtEl>
                                        <p:attrNameLst>
                                          <p:attrName>style.visibility</p:attrName>
                                        </p:attrNameLst>
                                      </p:cBhvr>
                                      <p:to>
                                        <p:strVal val="visible"/>
                                      </p:to>
                                    </p:set>
                                    <p:anim calcmode="lin" valueType="num">
                                      <p:cBhvr additive="base">
                                        <p:cTn id="27" dur="500" fill="hold"/>
                                        <p:tgtEl>
                                          <p:spTgt spid="137222"/>
                                        </p:tgtEl>
                                        <p:attrNameLst>
                                          <p:attrName>ppt_x</p:attrName>
                                        </p:attrNameLst>
                                      </p:cBhvr>
                                      <p:tavLst>
                                        <p:tav tm="0">
                                          <p:val>
                                            <p:strVal val="0-#ppt_w/2"/>
                                          </p:val>
                                        </p:tav>
                                        <p:tav tm="100000">
                                          <p:val>
                                            <p:strVal val="#ppt_x"/>
                                          </p:val>
                                        </p:tav>
                                      </p:tavLst>
                                    </p:anim>
                                    <p:anim calcmode="lin" valueType="num">
                                      <p:cBhvr additive="base">
                                        <p:cTn id="28" dur="500" fill="hold"/>
                                        <p:tgtEl>
                                          <p:spTgt spid="137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381000" y="406391"/>
            <a:ext cx="8077200" cy="954107"/>
          </a:xfrm>
          <a:prstGeom prst="rect">
            <a:avLst/>
          </a:prstGeom>
          <a:noFill/>
          <a:ln w="28575">
            <a:noFill/>
            <a:miter lim="800000"/>
            <a:headEnd/>
            <a:tailEnd/>
          </a:ln>
          <a:effectLst/>
        </p:spPr>
        <p:txBody>
          <a:bodyPr anchor="ctr">
            <a:spAutoFit/>
          </a:bodyPr>
          <a:lstStyle/>
          <a:p>
            <a:pPr eaLnBrk="0" hangingPunct="0"/>
            <a:r>
              <a:rPr lang="en-US" sz="3200" dirty="0">
                <a:latin typeface="Times New Roman" pitchFamily="18" charset="0"/>
              </a:rPr>
              <a:t>Cults</a:t>
            </a:r>
            <a:endParaRPr lang="en-US" sz="2400" dirty="0">
              <a:latin typeface="Times New Roman" pitchFamily="18" charset="0"/>
            </a:endParaRPr>
          </a:p>
          <a:p>
            <a:pPr eaLnBrk="0" hangingPunct="0"/>
            <a:endParaRPr lang="en-US" sz="2400" dirty="0">
              <a:solidFill>
                <a:srgbClr val="FFCC00"/>
              </a:solidFill>
              <a:latin typeface="Times New Roman" pitchFamily="18" charset="0"/>
            </a:endParaRPr>
          </a:p>
        </p:txBody>
      </p:sp>
      <p:sp>
        <p:nvSpPr>
          <p:cNvPr id="147459" name="Text Box 3"/>
          <p:cNvSpPr txBox="1">
            <a:spLocks noChangeArrowheads="1"/>
          </p:cNvSpPr>
          <p:nvPr/>
        </p:nvSpPr>
        <p:spPr bwMode="auto">
          <a:xfrm>
            <a:off x="457200" y="4876800"/>
            <a:ext cx="8077200" cy="1552575"/>
          </a:xfrm>
          <a:prstGeom prst="rect">
            <a:avLst/>
          </a:prstGeom>
          <a:noFill/>
          <a:ln w="28575">
            <a:noFill/>
            <a:miter lim="800000"/>
            <a:headEnd/>
            <a:tailEnd/>
          </a:ln>
          <a:effectLst/>
        </p:spPr>
        <p:txBody>
          <a:bodyPr anchor="ctr">
            <a:spAutoFit/>
          </a:bodyPr>
          <a:lstStyle/>
          <a:p>
            <a:pPr lvl="1" eaLnBrk="0" hangingPunct="0"/>
            <a:endParaRPr lang="en-US" sz="2400" dirty="0">
              <a:latin typeface="Times New Roman" pitchFamily="18" charset="0"/>
            </a:endParaRPr>
          </a:p>
          <a:p>
            <a:pPr lvl="1" eaLnBrk="0" hangingPunct="0"/>
            <a:r>
              <a:rPr lang="en-US" sz="2400" dirty="0">
                <a:solidFill>
                  <a:srgbClr val="FFFF99"/>
                </a:solidFill>
                <a:latin typeface="Times New Roman" pitchFamily="18" charset="0"/>
              </a:rPr>
              <a:t>Brainwashing?  No, most change is achieved through subtle methods</a:t>
            </a:r>
          </a:p>
          <a:p>
            <a:pPr algn="ctr" eaLnBrk="0" hangingPunct="0"/>
            <a:endParaRPr lang="en-US" sz="2400" dirty="0">
              <a:latin typeface="Times New Roman" pitchFamily="18" charset="0"/>
            </a:endParaRPr>
          </a:p>
        </p:txBody>
      </p:sp>
      <p:pic>
        <p:nvPicPr>
          <p:cNvPr id="147460" name="Picture 4"/>
          <p:cNvPicPr>
            <a:picLocks noChangeAspect="1" noChangeArrowheads="1"/>
          </p:cNvPicPr>
          <p:nvPr/>
        </p:nvPicPr>
        <p:blipFill>
          <a:blip r:embed="rId3" cstate="print"/>
          <a:srcRect/>
          <a:stretch>
            <a:fillRect/>
          </a:stretch>
        </p:blipFill>
        <p:spPr bwMode="auto">
          <a:xfrm>
            <a:off x="685800" y="1752600"/>
            <a:ext cx="4267200" cy="2695575"/>
          </a:xfrm>
          <a:prstGeom prst="rect">
            <a:avLst/>
          </a:prstGeom>
          <a:noFill/>
          <a:ln w="28575">
            <a:noFill/>
            <a:miter lim="800000"/>
            <a:headEnd/>
            <a:tailEnd/>
          </a:ln>
          <a:effectLst/>
        </p:spPr>
      </p:pic>
      <p:pic>
        <p:nvPicPr>
          <p:cNvPr id="147461" name="Picture 5"/>
          <p:cNvPicPr>
            <a:picLocks noChangeAspect="1" noChangeArrowheads="1"/>
          </p:cNvPicPr>
          <p:nvPr/>
        </p:nvPicPr>
        <p:blipFill>
          <a:blip r:embed="rId4" cstate="print"/>
          <a:srcRect/>
          <a:stretch>
            <a:fillRect/>
          </a:stretch>
        </p:blipFill>
        <p:spPr bwMode="auto">
          <a:xfrm>
            <a:off x="5410200" y="1676400"/>
            <a:ext cx="3048000" cy="1905000"/>
          </a:xfrm>
          <a:prstGeom prst="rect">
            <a:avLst/>
          </a:prstGeom>
          <a:noFill/>
          <a:ln w="28575">
            <a:noFill/>
            <a:miter lim="800000"/>
            <a:headEnd/>
            <a:tailEnd/>
          </a:ln>
          <a:effectLst/>
        </p:spPr>
      </p:pic>
      <p:pic>
        <p:nvPicPr>
          <p:cNvPr id="147462" name="Picture 6"/>
          <p:cNvPicPr>
            <a:picLocks noChangeAspect="1" noChangeArrowheads="1"/>
          </p:cNvPicPr>
          <p:nvPr/>
        </p:nvPicPr>
        <p:blipFill>
          <a:blip r:embed="rId5" cstate="print"/>
          <a:srcRect/>
          <a:stretch>
            <a:fillRect/>
          </a:stretch>
        </p:blipFill>
        <p:spPr bwMode="auto">
          <a:xfrm>
            <a:off x="6019800" y="3733800"/>
            <a:ext cx="1809750" cy="1457325"/>
          </a:xfrm>
          <a:prstGeom prst="rect">
            <a:avLst/>
          </a:prstGeom>
          <a:noFill/>
          <a:ln w="2857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Sources of Power in Groups</a:t>
            </a:r>
            <a:endParaRPr lang="en-US" b="1" dirty="0">
              <a:solidFill>
                <a:schemeClr val="tx1"/>
              </a:solidFill>
            </a:endParaRPr>
          </a:p>
        </p:txBody>
      </p:sp>
      <p:graphicFrame>
        <p:nvGraphicFramePr>
          <p:cNvPr id="13" name="Content Placeholder 3"/>
          <p:cNvGraphicFramePr>
            <a:graphicFrameLocks noGrp="1"/>
          </p:cNvGraphicFramePr>
          <p:nvPr>
            <p:ph sz="quarter" idx="1"/>
          </p:nvPr>
        </p:nvGraphicFramePr>
        <p:xfrm>
          <a:off x="304800" y="17526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Oval 35"/>
          <p:cNvSpPr>
            <a:spLocks noChangeArrowheads="1"/>
          </p:cNvSpPr>
          <p:nvPr/>
        </p:nvSpPr>
        <p:spPr bwMode="auto">
          <a:xfrm>
            <a:off x="7772400" y="5867400"/>
            <a:ext cx="990600" cy="457200"/>
          </a:xfrm>
          <a:prstGeom prst="ellipse">
            <a:avLst/>
          </a:prstGeom>
          <a:solidFill>
            <a:schemeClr val="bg2"/>
          </a:solidFill>
          <a:ln w="9525">
            <a:solidFill>
              <a:schemeClr val="tx1"/>
            </a:solidFill>
            <a:round/>
            <a:headEnd/>
            <a:tailEnd/>
          </a:ln>
          <a:effectLst/>
        </p:spPr>
        <p:txBody>
          <a:bodyPr wrap="none" anchor="ctr"/>
          <a:lstStyle/>
          <a:p>
            <a:pPr algn="ctr">
              <a:lnSpc>
                <a:spcPct val="50000"/>
              </a:lnSpc>
            </a:pPr>
            <a:r>
              <a:rPr lang="en-US" sz="1000" dirty="0" err="1"/>
              <a:t>Kelman’s</a:t>
            </a:r>
            <a:r>
              <a:rPr lang="en-US" sz="1000" dirty="0"/>
              <a:t> </a:t>
            </a:r>
          </a:p>
          <a:p>
            <a:pPr algn="ctr">
              <a:lnSpc>
                <a:spcPct val="50000"/>
              </a:lnSpc>
            </a:pPr>
            <a:r>
              <a:rPr lang="en-US" sz="1000" dirty="0"/>
              <a:t>Model</a:t>
            </a:r>
            <a:r>
              <a:rPr lang="en-US" b="1" dirty="0"/>
              <a:t> </a:t>
            </a:r>
          </a:p>
        </p:txBody>
      </p:sp>
      <p:sp>
        <p:nvSpPr>
          <p:cNvPr id="15" name="Oval 42"/>
          <p:cNvSpPr>
            <a:spLocks noChangeArrowheads="1"/>
          </p:cNvSpPr>
          <p:nvPr/>
        </p:nvSpPr>
        <p:spPr bwMode="auto">
          <a:xfrm>
            <a:off x="7696200" y="4572000"/>
            <a:ext cx="990600" cy="457200"/>
          </a:xfrm>
          <a:prstGeom prst="ellipse">
            <a:avLst/>
          </a:prstGeom>
          <a:solidFill>
            <a:schemeClr val="bg2"/>
          </a:solidFill>
          <a:ln w="9525">
            <a:solidFill>
              <a:schemeClr val="tx1"/>
            </a:solidFill>
            <a:round/>
            <a:headEnd/>
            <a:tailEnd/>
          </a:ln>
          <a:effectLst/>
        </p:spPr>
        <p:txBody>
          <a:bodyPr wrap="none" anchor="ctr"/>
          <a:lstStyle/>
          <a:p>
            <a:pPr algn="ctr">
              <a:lnSpc>
                <a:spcPct val="80000"/>
              </a:lnSpc>
            </a:pPr>
            <a:r>
              <a:rPr lang="en-US" sz="1000" dirty="0" err="1"/>
              <a:t>Keltner’s</a:t>
            </a:r>
            <a:r>
              <a:rPr lang="en-US" sz="1000" dirty="0"/>
              <a:t> </a:t>
            </a:r>
          </a:p>
          <a:p>
            <a:pPr algn="ctr">
              <a:lnSpc>
                <a:spcPct val="50000"/>
              </a:lnSpc>
            </a:pPr>
            <a:r>
              <a:rPr lang="en-US" sz="1000" dirty="0"/>
              <a:t>Model</a:t>
            </a:r>
            <a:r>
              <a:rPr lang="en-US" b="1"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gn="l"/>
            <a:r>
              <a:rPr lang="en-US" sz="3200" b="1" dirty="0" smtClean="0">
                <a:solidFill>
                  <a:schemeClr val="tx1"/>
                </a:solidFill>
                <a:cs typeface="Times New Roman" pitchFamily="18" charset="0"/>
              </a:rPr>
              <a:t>Metamorphic Effects </a:t>
            </a:r>
            <a:r>
              <a:rPr lang="en-US" sz="3200" b="1" dirty="0">
                <a:solidFill>
                  <a:schemeClr val="tx1"/>
                </a:solidFill>
                <a:cs typeface="Times New Roman" pitchFamily="18" charset="0"/>
              </a:rPr>
              <a:t>of Power</a:t>
            </a:r>
            <a:endParaRPr lang="en-US" sz="4800" dirty="0">
              <a:solidFill>
                <a:schemeClr val="tx1"/>
              </a:solidFill>
            </a:endParaRPr>
          </a:p>
        </p:txBody>
      </p:sp>
      <p:sp>
        <p:nvSpPr>
          <p:cNvPr id="131075" name="Rectangle 3"/>
          <p:cNvSpPr>
            <a:spLocks noGrp="1" noChangeArrowheads="1"/>
          </p:cNvSpPr>
          <p:nvPr>
            <p:ph type="body" idx="1"/>
          </p:nvPr>
        </p:nvSpPr>
        <p:spPr>
          <a:xfrm>
            <a:off x="301752" y="1527048"/>
            <a:ext cx="8503920" cy="2206752"/>
          </a:xfrm>
        </p:spPr>
        <p:txBody>
          <a:bodyPr/>
          <a:lstStyle/>
          <a:p>
            <a:pPr>
              <a:lnSpc>
                <a:spcPct val="90000"/>
              </a:lnSpc>
            </a:pPr>
            <a:r>
              <a:rPr lang="en-US" sz="2800" dirty="0" err="1" smtClean="0">
                <a:cs typeface="Times New Roman" pitchFamily="18" charset="0"/>
              </a:rPr>
              <a:t>Keltner’s</a:t>
            </a:r>
            <a:r>
              <a:rPr lang="en-US" sz="2800" dirty="0" smtClean="0">
                <a:cs typeface="Times New Roman" pitchFamily="18" charset="0"/>
              </a:rPr>
              <a:t> Approach-inhibition </a:t>
            </a:r>
            <a:r>
              <a:rPr lang="en-US" sz="2800" dirty="0">
                <a:cs typeface="Times New Roman" pitchFamily="18" charset="0"/>
              </a:rPr>
              <a:t>model of power </a:t>
            </a:r>
          </a:p>
          <a:p>
            <a:pPr lvl="1">
              <a:lnSpc>
                <a:spcPct val="90000"/>
              </a:lnSpc>
            </a:pPr>
            <a:endParaRPr lang="en-US" dirty="0" smtClean="0"/>
          </a:p>
          <a:p>
            <a:pPr lvl="1">
              <a:lnSpc>
                <a:spcPct val="90000"/>
              </a:lnSpc>
            </a:pPr>
            <a:endParaRPr lang="en-US" dirty="0"/>
          </a:p>
        </p:txBody>
      </p:sp>
      <p:graphicFrame>
        <p:nvGraphicFramePr>
          <p:cNvPr id="6" name="Diagram 5"/>
          <p:cNvGraphicFramePr/>
          <p:nvPr/>
        </p:nvGraphicFramePr>
        <p:xfrm>
          <a:off x="457200" y="2133600"/>
          <a:ext cx="8382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04800" y="0"/>
            <a:ext cx="8534400" cy="758952"/>
          </a:xfrm>
        </p:spPr>
        <p:txBody>
          <a:bodyPr/>
          <a:lstStyle/>
          <a:p>
            <a:pPr algn="l"/>
            <a:r>
              <a:rPr lang="en-US" sz="3200" b="1" dirty="0" smtClean="0">
                <a:solidFill>
                  <a:schemeClr val="tx1"/>
                </a:solidFill>
                <a:cs typeface="Times New Roman" pitchFamily="18" charset="0"/>
              </a:rPr>
              <a:t>Impact on the </a:t>
            </a:r>
            <a:r>
              <a:rPr lang="en-US" sz="3200" b="1" dirty="0" err="1" smtClean="0">
                <a:solidFill>
                  <a:schemeClr val="tx1"/>
                </a:solidFill>
                <a:cs typeface="Times New Roman" pitchFamily="18" charset="0"/>
              </a:rPr>
              <a:t>Powerholder</a:t>
            </a:r>
            <a:endParaRPr lang="en-US" sz="3200" b="1" dirty="0">
              <a:solidFill>
                <a:schemeClr val="tx1"/>
              </a:solidFill>
              <a:cs typeface="Times New Roman" pitchFamily="18" charset="0"/>
            </a:endParaRPr>
          </a:p>
        </p:txBody>
      </p:sp>
      <p:graphicFrame>
        <p:nvGraphicFramePr>
          <p:cNvPr id="4" name="Diagram 3"/>
          <p:cNvGraphicFramePr/>
          <p:nvPr/>
        </p:nvGraphicFramePr>
        <p:xfrm>
          <a:off x="1066800" y="1752600"/>
          <a:ext cx="7391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762000" y="1676400"/>
          <a:ext cx="7696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5892" name="Text Box 4"/>
          <p:cNvSpPr txBox="1">
            <a:spLocks noChangeArrowheads="1"/>
          </p:cNvSpPr>
          <p:nvPr/>
        </p:nvSpPr>
        <p:spPr bwMode="auto">
          <a:xfrm>
            <a:off x="381000" y="228600"/>
            <a:ext cx="7239000" cy="830997"/>
          </a:xfrm>
          <a:prstGeom prst="rect">
            <a:avLst/>
          </a:prstGeom>
          <a:solidFill>
            <a:schemeClr val="bg1"/>
          </a:solidFill>
          <a:ln w="9525">
            <a:noFill/>
            <a:miter lim="800000"/>
            <a:headEnd/>
            <a:tailEnd/>
          </a:ln>
          <a:effectLst/>
        </p:spPr>
        <p:txBody>
          <a:bodyPr wrap="square">
            <a:spAutoFit/>
          </a:bodyPr>
          <a:lstStyle/>
          <a:p>
            <a:r>
              <a:rPr lang="en-US" sz="2400" b="1" dirty="0"/>
              <a:t>How Do Those Without Power React When Power is Used to Influence Them?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Power</a:t>
            </a:r>
            <a:endParaRPr lang="en-US" b="1" dirty="0">
              <a:solidFill>
                <a:schemeClr val="tx1"/>
              </a:solidFill>
            </a:endParaRPr>
          </a:p>
        </p:txBody>
      </p:sp>
      <p:graphicFrame>
        <p:nvGraphicFramePr>
          <p:cNvPr id="4" name="Content Placeholder 3"/>
          <p:cNvGraphicFramePr>
            <a:graphicFrameLocks noGrp="1"/>
          </p:cNvGraphicFramePr>
          <p:nvPr>
            <p:ph sz="quarter" idx="1"/>
          </p:nvPr>
        </p:nvGraphicFramePr>
        <p:xfrm>
          <a:off x="304800" y="17526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35"/>
          <p:cNvSpPr>
            <a:spLocks noChangeArrowheads="1"/>
          </p:cNvSpPr>
          <p:nvPr/>
        </p:nvSpPr>
        <p:spPr bwMode="auto">
          <a:xfrm>
            <a:off x="7848600" y="4191000"/>
            <a:ext cx="990600" cy="457200"/>
          </a:xfrm>
          <a:prstGeom prst="ellipse">
            <a:avLst/>
          </a:prstGeom>
          <a:solidFill>
            <a:schemeClr val="bg2"/>
          </a:solidFill>
          <a:ln w="9525">
            <a:solidFill>
              <a:schemeClr val="tx1"/>
            </a:solidFill>
            <a:round/>
            <a:headEnd/>
            <a:tailEnd/>
          </a:ln>
          <a:effectLst/>
        </p:spPr>
        <p:txBody>
          <a:bodyPr wrap="none" anchor="ctr"/>
          <a:lstStyle/>
          <a:p>
            <a:pPr algn="ctr">
              <a:lnSpc>
                <a:spcPct val="50000"/>
              </a:lnSpc>
            </a:pPr>
            <a:r>
              <a:rPr lang="en-US" sz="1000" dirty="0" err="1"/>
              <a:t>Kelman’s</a:t>
            </a:r>
            <a:r>
              <a:rPr lang="en-US" sz="1000" dirty="0"/>
              <a:t> </a:t>
            </a:r>
          </a:p>
          <a:p>
            <a:pPr algn="ctr">
              <a:lnSpc>
                <a:spcPct val="50000"/>
              </a:lnSpc>
            </a:pPr>
            <a:r>
              <a:rPr lang="en-US" sz="1000" dirty="0"/>
              <a:t>Model</a:t>
            </a:r>
            <a:r>
              <a:rPr lang="en-US" b="1" dirty="0"/>
              <a:t> </a:t>
            </a:r>
          </a:p>
        </p:txBody>
      </p:sp>
      <p:sp>
        <p:nvSpPr>
          <p:cNvPr id="6" name="Oval 42"/>
          <p:cNvSpPr>
            <a:spLocks noChangeArrowheads="1"/>
          </p:cNvSpPr>
          <p:nvPr/>
        </p:nvSpPr>
        <p:spPr bwMode="auto">
          <a:xfrm>
            <a:off x="7924800" y="3276600"/>
            <a:ext cx="990600" cy="457200"/>
          </a:xfrm>
          <a:prstGeom prst="ellipse">
            <a:avLst/>
          </a:prstGeom>
          <a:solidFill>
            <a:schemeClr val="bg2"/>
          </a:solidFill>
          <a:ln w="9525">
            <a:solidFill>
              <a:schemeClr val="tx1"/>
            </a:solidFill>
            <a:round/>
            <a:headEnd/>
            <a:tailEnd/>
          </a:ln>
          <a:effectLst/>
        </p:spPr>
        <p:txBody>
          <a:bodyPr wrap="none" anchor="ctr"/>
          <a:lstStyle/>
          <a:p>
            <a:pPr algn="ctr">
              <a:lnSpc>
                <a:spcPct val="80000"/>
              </a:lnSpc>
            </a:pPr>
            <a:r>
              <a:rPr lang="en-US" sz="1000" dirty="0" err="1"/>
              <a:t>Keltner’s</a:t>
            </a:r>
            <a:r>
              <a:rPr lang="en-US" sz="1000" dirty="0"/>
              <a:t> </a:t>
            </a:r>
          </a:p>
          <a:p>
            <a:pPr algn="ctr">
              <a:lnSpc>
                <a:spcPct val="50000"/>
              </a:lnSpc>
            </a:pPr>
            <a:r>
              <a:rPr lang="en-US" sz="1000" dirty="0"/>
              <a:t>Model</a:t>
            </a:r>
            <a:r>
              <a:rPr lang="en-US" b="1" dirty="0"/>
              <a:t> </a:t>
            </a:r>
          </a:p>
        </p:txBody>
      </p:sp>
      <p:graphicFrame>
        <p:nvGraphicFramePr>
          <p:cNvPr id="7" name="Diagram 6"/>
          <p:cNvGraphicFramePr/>
          <p:nvPr/>
        </p:nvGraphicFramePr>
        <p:xfrm>
          <a:off x="5257800" y="4419600"/>
          <a:ext cx="2667000"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 name="Group 18"/>
          <p:cNvGrpSpPr/>
          <p:nvPr/>
        </p:nvGrpSpPr>
        <p:grpSpPr>
          <a:xfrm>
            <a:off x="4953000" y="5334000"/>
            <a:ext cx="304800" cy="466165"/>
            <a:chOff x="4953000" y="5334000"/>
            <a:chExt cx="304800" cy="466165"/>
          </a:xfrm>
        </p:grpSpPr>
        <p:cxnSp>
          <p:nvCxnSpPr>
            <p:cNvPr id="13" name="Straight Connector 12"/>
            <p:cNvCxnSpPr/>
            <p:nvPr/>
          </p:nvCxnSpPr>
          <p:spPr>
            <a:xfrm>
              <a:off x="4953000" y="579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105400" y="5334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867835" y="5571565"/>
              <a:ext cx="457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2" name="Rectangle 2"/>
          <p:cNvSpPr txBox="1">
            <a:spLocks noChangeArrowheads="1"/>
          </p:cNvSpPr>
          <p:nvPr/>
        </p:nvSpPr>
        <p:spPr bwMode="auto">
          <a:xfrm>
            <a:off x="228600"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accent3">
                    <a:lumMod val="50000"/>
                  </a:schemeClr>
                </a:solidFill>
                <a:effectLst/>
                <a:uLnTx/>
                <a:uFillTx/>
                <a:latin typeface="Garamond" pitchFamily="18" charset="0"/>
                <a:ea typeface="+mj-ea"/>
                <a:cs typeface="+mj-cs"/>
              </a:rPr>
              <a:t>Review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Power</a:t>
            </a:r>
            <a:endParaRPr lang="en-US" b="1" dirty="0">
              <a:solidFill>
                <a:schemeClr val="tx1"/>
              </a:solidFill>
            </a:endParaRPr>
          </a:p>
        </p:txBody>
      </p:sp>
      <p:graphicFrame>
        <p:nvGraphicFramePr>
          <p:cNvPr id="4" name="Content Placeholder 3"/>
          <p:cNvGraphicFramePr>
            <a:graphicFrameLocks noGrp="1"/>
          </p:cNvGraphicFramePr>
          <p:nvPr>
            <p:ph sz="quarter" idx="1"/>
          </p:nvPr>
        </p:nvGraphicFramePr>
        <p:xfrm>
          <a:off x="304800" y="17526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35"/>
          <p:cNvSpPr>
            <a:spLocks noChangeArrowheads="1"/>
          </p:cNvSpPr>
          <p:nvPr/>
        </p:nvSpPr>
        <p:spPr bwMode="auto">
          <a:xfrm>
            <a:off x="7848600" y="4191000"/>
            <a:ext cx="990600" cy="457200"/>
          </a:xfrm>
          <a:prstGeom prst="ellipse">
            <a:avLst/>
          </a:prstGeom>
          <a:solidFill>
            <a:schemeClr val="bg2"/>
          </a:solidFill>
          <a:ln w="9525">
            <a:solidFill>
              <a:schemeClr val="tx1"/>
            </a:solidFill>
            <a:round/>
            <a:headEnd/>
            <a:tailEnd/>
          </a:ln>
          <a:effectLst/>
        </p:spPr>
        <p:txBody>
          <a:bodyPr wrap="none" anchor="ctr"/>
          <a:lstStyle/>
          <a:p>
            <a:pPr algn="ctr">
              <a:lnSpc>
                <a:spcPct val="50000"/>
              </a:lnSpc>
            </a:pPr>
            <a:r>
              <a:rPr lang="en-US" sz="1000" dirty="0" err="1"/>
              <a:t>Kelman’s</a:t>
            </a:r>
            <a:r>
              <a:rPr lang="en-US" sz="1000" dirty="0"/>
              <a:t> </a:t>
            </a:r>
          </a:p>
          <a:p>
            <a:pPr algn="ctr">
              <a:lnSpc>
                <a:spcPct val="50000"/>
              </a:lnSpc>
            </a:pPr>
            <a:r>
              <a:rPr lang="en-US" sz="1000" dirty="0"/>
              <a:t>Model</a:t>
            </a:r>
            <a:r>
              <a:rPr lang="en-US" b="1" dirty="0"/>
              <a:t> </a:t>
            </a:r>
          </a:p>
        </p:txBody>
      </p:sp>
      <p:sp>
        <p:nvSpPr>
          <p:cNvPr id="6" name="Oval 42"/>
          <p:cNvSpPr>
            <a:spLocks noChangeArrowheads="1"/>
          </p:cNvSpPr>
          <p:nvPr/>
        </p:nvSpPr>
        <p:spPr bwMode="auto">
          <a:xfrm>
            <a:off x="7924800" y="3276600"/>
            <a:ext cx="990600" cy="457200"/>
          </a:xfrm>
          <a:prstGeom prst="ellipse">
            <a:avLst/>
          </a:prstGeom>
          <a:solidFill>
            <a:schemeClr val="bg2"/>
          </a:solidFill>
          <a:ln w="9525">
            <a:solidFill>
              <a:schemeClr val="tx1"/>
            </a:solidFill>
            <a:round/>
            <a:headEnd/>
            <a:tailEnd/>
          </a:ln>
          <a:effectLst/>
        </p:spPr>
        <p:txBody>
          <a:bodyPr wrap="none" anchor="ctr"/>
          <a:lstStyle/>
          <a:p>
            <a:pPr algn="ctr">
              <a:lnSpc>
                <a:spcPct val="80000"/>
              </a:lnSpc>
            </a:pPr>
            <a:r>
              <a:rPr lang="en-US" sz="1000" dirty="0" err="1"/>
              <a:t>Keltner’s</a:t>
            </a:r>
            <a:r>
              <a:rPr lang="en-US" sz="1000" dirty="0"/>
              <a:t> </a:t>
            </a:r>
          </a:p>
          <a:p>
            <a:pPr algn="ctr">
              <a:lnSpc>
                <a:spcPct val="50000"/>
              </a:lnSpc>
            </a:pPr>
            <a:r>
              <a:rPr lang="en-US" sz="1000" dirty="0"/>
              <a:t>Model</a:t>
            </a:r>
            <a:r>
              <a:rPr lang="en-US" b="1" dirty="0"/>
              <a:t> </a:t>
            </a:r>
          </a:p>
        </p:txBody>
      </p:sp>
      <p:graphicFrame>
        <p:nvGraphicFramePr>
          <p:cNvPr id="7" name="Diagram 6"/>
          <p:cNvGraphicFramePr/>
          <p:nvPr/>
        </p:nvGraphicFramePr>
        <p:xfrm>
          <a:off x="5257800" y="4419600"/>
          <a:ext cx="2667000"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9" name="Group 18"/>
          <p:cNvGrpSpPr/>
          <p:nvPr/>
        </p:nvGrpSpPr>
        <p:grpSpPr>
          <a:xfrm>
            <a:off x="4953000" y="5334000"/>
            <a:ext cx="304800" cy="466165"/>
            <a:chOff x="4953000" y="5334000"/>
            <a:chExt cx="304800" cy="466165"/>
          </a:xfrm>
        </p:grpSpPr>
        <p:cxnSp>
          <p:nvCxnSpPr>
            <p:cNvPr id="13" name="Straight Connector 12"/>
            <p:cNvCxnSpPr/>
            <p:nvPr/>
          </p:nvCxnSpPr>
          <p:spPr>
            <a:xfrm>
              <a:off x="4953000" y="579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105400" y="5334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867835" y="5571565"/>
              <a:ext cx="457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11" name="Picture 3"/>
          <p:cNvPicPr>
            <a:picLocks noChangeAspect="1" noChangeArrowheads="1"/>
          </p:cNvPicPr>
          <p:nvPr/>
        </p:nvPicPr>
        <p:blipFill>
          <a:blip r:embed="rId13" cstate="print"/>
          <a:srcRect/>
          <a:stretch>
            <a:fillRect/>
          </a:stretch>
        </p:blipFill>
        <p:spPr bwMode="auto">
          <a:xfrm>
            <a:off x="228600" y="228600"/>
            <a:ext cx="8134350" cy="9239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Power</a:t>
            </a:r>
            <a:endParaRPr lang="en-US" sz="4000" dirty="0">
              <a:solidFill>
                <a:schemeClr val="tx1"/>
              </a:solidFill>
            </a:endParaRPr>
          </a:p>
        </p:txBody>
      </p:sp>
      <p:sp>
        <p:nvSpPr>
          <p:cNvPr id="4" name="Text Box 3"/>
          <p:cNvSpPr txBox="1">
            <a:spLocks noChangeArrowheads="1"/>
          </p:cNvSpPr>
          <p:nvPr/>
        </p:nvSpPr>
        <p:spPr bwMode="auto">
          <a:xfrm>
            <a:off x="228600" y="1524000"/>
            <a:ext cx="2743200" cy="4985980"/>
          </a:xfrm>
          <a:prstGeom prst="rect">
            <a:avLst/>
          </a:prstGeom>
          <a:gradFill>
            <a:gsLst>
              <a:gs pos="0">
                <a:schemeClr val="bg2"/>
              </a:gs>
              <a:gs pos="64999">
                <a:srgbClr val="F0EBD5"/>
              </a:gs>
              <a:gs pos="100000">
                <a:srgbClr val="D1C39F"/>
              </a:gs>
            </a:gsLst>
            <a:lin ang="5400000" scaled="0"/>
          </a:gradFill>
          <a:ln w="9525">
            <a:noFill/>
            <a:miter lim="800000"/>
            <a:headEnd/>
            <a:tailEnd/>
          </a:ln>
        </p:spPr>
        <p:txBody>
          <a:bodyPr wrap="square">
            <a:spAutoFit/>
          </a:bodyPr>
          <a:lstStyle/>
          <a:p>
            <a:pPr algn="r" eaLnBrk="0" hangingPunct="0"/>
            <a:r>
              <a:rPr lang="en-US" sz="2000" dirty="0" smtClean="0">
                <a:latin typeface="Times New Roman" pitchFamily="18" charset="0"/>
              </a:rPr>
              <a:t>Power tends to corrupt, and absolute power corrupts absolutely.     </a:t>
            </a:r>
          </a:p>
          <a:p>
            <a:pPr algn="r" eaLnBrk="0" hangingPunct="0"/>
            <a:r>
              <a:rPr lang="en-US" sz="2000" dirty="0" smtClean="0">
                <a:latin typeface="Times New Roman" pitchFamily="18" charset="0"/>
              </a:rPr>
              <a:t>Lord Acton</a:t>
            </a:r>
          </a:p>
          <a:p>
            <a:pPr algn="r" eaLnBrk="0" hangingPunct="0"/>
            <a:endParaRPr lang="en-US" sz="2000" dirty="0" smtClean="0">
              <a:latin typeface="Times New Roman" pitchFamily="18" charset="0"/>
            </a:endParaRPr>
          </a:p>
          <a:p>
            <a:pPr algn="r" eaLnBrk="0" hangingPunct="0"/>
            <a:r>
              <a:rPr lang="en-US" sz="2000" dirty="0" smtClean="0">
                <a:latin typeface="Times New Roman" pitchFamily="18" charset="0"/>
              </a:rPr>
              <a:t>Whom the gods would destroy, they first make mad with power.               Charles Beard </a:t>
            </a:r>
          </a:p>
          <a:p>
            <a:pPr algn="r" eaLnBrk="0" hangingPunct="0"/>
            <a:endParaRPr lang="en-US" sz="2000" dirty="0" smtClean="0">
              <a:latin typeface="Times New Roman" pitchFamily="18" charset="0"/>
            </a:endParaRPr>
          </a:p>
          <a:p>
            <a:pPr algn="r" eaLnBrk="0" hangingPunct="0"/>
            <a:r>
              <a:rPr lang="en-US" sz="2000" dirty="0" smtClean="0">
                <a:latin typeface="Times New Roman" pitchFamily="18" charset="0"/>
              </a:rPr>
              <a:t>Power is all around us, continuously confirmed and contested, and perceived with great accuracy  </a:t>
            </a:r>
          </a:p>
          <a:p>
            <a:pPr algn="r" eaLnBrk="0" hangingPunct="0"/>
            <a:r>
              <a:rPr lang="en-US" sz="2000" dirty="0" err="1" smtClean="0">
                <a:latin typeface="Times New Roman" pitchFamily="18" charset="0"/>
              </a:rPr>
              <a:t>Frans</a:t>
            </a:r>
            <a:r>
              <a:rPr lang="en-US" sz="2000" dirty="0" smtClean="0">
                <a:latin typeface="Times New Roman" pitchFamily="18" charset="0"/>
              </a:rPr>
              <a:t> B. M. de Waal</a:t>
            </a:r>
            <a:endParaRPr lang="en-US" sz="2000" dirty="0">
              <a:latin typeface="Times New Roman" pitchFamily="18" charset="0"/>
            </a:endParaRPr>
          </a:p>
        </p:txBody>
      </p:sp>
      <p:pic>
        <p:nvPicPr>
          <p:cNvPr id="6" name="Picture 7" descr="goodall_46">
            <a:hlinkClick r:id="rId3"/>
          </p:cNvPr>
          <p:cNvPicPr>
            <a:picLocks noChangeAspect="1" noChangeArrowheads="1"/>
          </p:cNvPicPr>
          <p:nvPr/>
        </p:nvPicPr>
        <p:blipFill>
          <a:blip r:embed="rId4" cstate="print"/>
          <a:srcRect l="2740" r="12329"/>
          <a:stretch>
            <a:fillRect/>
          </a:stretch>
        </p:blipFill>
        <p:spPr bwMode="auto">
          <a:xfrm>
            <a:off x="3581400" y="1905000"/>
            <a:ext cx="4724400" cy="3708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33400" y="533400"/>
            <a:ext cx="8077200" cy="609600"/>
          </a:xfrm>
        </p:spPr>
        <p:txBody>
          <a:bodyPr>
            <a:normAutofit fontScale="90000"/>
          </a:bodyPr>
          <a:lstStyle/>
          <a:p>
            <a:r>
              <a:rPr lang="en-US" sz="2400" b="1" dirty="0">
                <a:solidFill>
                  <a:schemeClr val="tx1"/>
                </a:solidFill>
                <a:cs typeface="Times New Roman" pitchFamily="18" charset="0"/>
              </a:rPr>
              <a:t>What Are the Limits of an Authority's Power over Group Members?</a:t>
            </a:r>
            <a:r>
              <a:rPr lang="en-US" dirty="0">
                <a:solidFill>
                  <a:schemeClr val="tx1"/>
                </a:solidFill>
              </a:rPr>
              <a:t> </a:t>
            </a:r>
          </a:p>
        </p:txBody>
      </p:sp>
      <p:graphicFrame>
        <p:nvGraphicFramePr>
          <p:cNvPr id="4" name="Diagram 3"/>
          <p:cNvGraphicFramePr/>
          <p:nvPr/>
        </p:nvGraphicFramePr>
        <p:xfrm>
          <a:off x="914400" y="1752600"/>
          <a:ext cx="7696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p:cNvPicPr>
            <a:picLocks noChangeAspect="1" noChangeArrowheads="1"/>
          </p:cNvPicPr>
          <p:nvPr/>
        </p:nvPicPr>
        <p:blipFill>
          <a:blip r:embed="rId3" cstate="print"/>
          <a:srcRect/>
          <a:stretch>
            <a:fillRect/>
          </a:stretch>
        </p:blipFill>
        <p:spPr bwMode="auto">
          <a:xfrm>
            <a:off x="685800" y="1600200"/>
            <a:ext cx="8077200" cy="2055813"/>
          </a:xfrm>
          <a:prstGeom prst="rect">
            <a:avLst/>
          </a:prstGeom>
          <a:noFill/>
          <a:ln w="28575">
            <a:noFill/>
            <a:miter lim="800000"/>
            <a:headEnd/>
            <a:tailEnd/>
          </a:ln>
          <a:effectLst/>
        </p:spPr>
      </p:pic>
      <p:sp>
        <p:nvSpPr>
          <p:cNvPr id="134148" name="Text Box 4"/>
          <p:cNvSpPr txBox="1">
            <a:spLocks noChangeArrowheads="1"/>
          </p:cNvSpPr>
          <p:nvPr/>
        </p:nvSpPr>
        <p:spPr bwMode="auto">
          <a:xfrm>
            <a:off x="1066800" y="3962400"/>
            <a:ext cx="6858000" cy="1917700"/>
          </a:xfrm>
          <a:prstGeom prst="rect">
            <a:avLst/>
          </a:prstGeom>
          <a:solidFill>
            <a:schemeClr val="bg1"/>
          </a:solidFill>
          <a:ln w="28575">
            <a:noFill/>
            <a:miter lim="800000"/>
            <a:headEnd/>
            <a:tailEnd/>
          </a:ln>
          <a:effectLst/>
        </p:spPr>
        <p:txBody>
          <a:bodyPr anchor="ctr">
            <a:spAutoFit/>
          </a:bodyPr>
          <a:lstStyle/>
          <a:p>
            <a:pPr eaLnBrk="0" hangingPunct="0">
              <a:buFontTx/>
              <a:buChar char="•"/>
            </a:pPr>
            <a:r>
              <a:rPr lang="en-US" sz="2400">
                <a:latin typeface="Times New Roman" pitchFamily="18" charset="0"/>
              </a:rPr>
              <a:t>Rigged drawing (teacher, learner)</a:t>
            </a:r>
          </a:p>
          <a:p>
            <a:pPr eaLnBrk="0" hangingPunct="0">
              <a:buFontTx/>
              <a:buChar char="•"/>
            </a:pPr>
            <a:r>
              <a:rPr lang="en-US" sz="2400">
                <a:latin typeface="Times New Roman" pitchFamily="18" charset="0"/>
              </a:rPr>
              <a:t>Shock machine</a:t>
            </a:r>
          </a:p>
          <a:p>
            <a:pPr eaLnBrk="0" hangingPunct="0">
              <a:buFontTx/>
              <a:buChar char="•"/>
            </a:pPr>
            <a:r>
              <a:rPr lang="en-US" sz="2400">
                <a:latin typeface="Times New Roman" pitchFamily="18" charset="0"/>
              </a:rPr>
              <a:t>Basic condition: series of errors, pounding on the wall at 300 volts, refused to answer at 315 volts</a:t>
            </a:r>
          </a:p>
          <a:p>
            <a:pPr eaLnBrk="0" hangingPunct="0">
              <a:buFontTx/>
              <a:buChar char="•"/>
            </a:pPr>
            <a:r>
              <a:rPr lang="en-US" sz="2400">
                <a:latin typeface="Times New Roman" pitchFamily="18" charset="0"/>
              </a:rPr>
              <a:t>Prods: "The experiment requires that you continue" </a:t>
            </a:r>
          </a:p>
        </p:txBody>
      </p:sp>
      <p:sp>
        <p:nvSpPr>
          <p:cNvPr id="134149" name="Rectangle 5"/>
          <p:cNvSpPr>
            <a:spLocks noChangeArrowheads="1"/>
          </p:cNvSpPr>
          <p:nvPr/>
        </p:nvSpPr>
        <p:spPr bwMode="auto">
          <a:xfrm>
            <a:off x="533400" y="381000"/>
            <a:ext cx="8077200" cy="533400"/>
          </a:xfrm>
          <a:prstGeom prst="rect">
            <a:avLst/>
          </a:prstGeom>
          <a:noFill/>
          <a:ln w="9525">
            <a:noFill/>
            <a:miter lim="800000"/>
            <a:headEnd/>
            <a:tailEnd/>
          </a:ln>
          <a:effectLst/>
        </p:spPr>
        <p:txBody>
          <a:bodyPr anchor="ctr"/>
          <a:lstStyle/>
          <a:p>
            <a:pPr algn="ctr"/>
            <a:r>
              <a:rPr lang="en-US" sz="3200" b="1" dirty="0" err="1">
                <a:solidFill>
                  <a:schemeClr val="tx2"/>
                </a:solidFill>
                <a:latin typeface="Book Antiqua" pitchFamily="18" charset="0"/>
                <a:cs typeface="Times New Roman" pitchFamily="18" charset="0"/>
              </a:rPr>
              <a:t>Milgram’s</a:t>
            </a:r>
            <a:r>
              <a:rPr lang="en-US" sz="3200" b="1" dirty="0">
                <a:solidFill>
                  <a:schemeClr val="tx2"/>
                </a:solidFill>
                <a:latin typeface="Book Antiqua" pitchFamily="18" charset="0"/>
                <a:cs typeface="Times New Roman" pitchFamily="18" charset="0"/>
              </a:rPr>
              <a:t> Studies</a:t>
            </a:r>
            <a:endParaRPr lang="en-US" sz="4800" dirty="0">
              <a:solidFill>
                <a:schemeClr val="tx2"/>
              </a:solidFill>
              <a:latin typeface="Book Antiqu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82" name="Rectangle 14"/>
          <p:cNvSpPr>
            <a:spLocks noChangeArrowheads="1"/>
          </p:cNvSpPr>
          <p:nvPr/>
        </p:nvSpPr>
        <p:spPr bwMode="auto">
          <a:xfrm>
            <a:off x="381000" y="1066800"/>
            <a:ext cx="8458200" cy="54864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35170" name="Rectangle 2"/>
          <p:cNvSpPr>
            <a:spLocks noChangeArrowheads="1"/>
          </p:cNvSpPr>
          <p:nvPr/>
        </p:nvSpPr>
        <p:spPr bwMode="auto">
          <a:xfrm>
            <a:off x="8153400" y="3276600"/>
            <a:ext cx="76200" cy="76200"/>
          </a:xfrm>
          <a:prstGeom prst="rect">
            <a:avLst/>
          </a:prstGeom>
          <a:solidFill>
            <a:srgbClr val="FFFFFF"/>
          </a:solidFill>
          <a:ln w="28575">
            <a:solidFill>
              <a:schemeClr val="tx1"/>
            </a:solidFill>
            <a:miter lim="800000"/>
            <a:headEnd/>
            <a:tailEnd/>
          </a:ln>
          <a:effectLst/>
        </p:spPr>
        <p:txBody>
          <a:bodyPr wrap="none" anchor="ctr">
            <a:spAutoFit/>
          </a:bodyPr>
          <a:lstStyle/>
          <a:p>
            <a:endParaRPr lang="en-US"/>
          </a:p>
        </p:txBody>
      </p:sp>
      <p:sp>
        <p:nvSpPr>
          <p:cNvPr id="135171" name="Rectangle 3"/>
          <p:cNvSpPr>
            <a:spLocks noChangeArrowheads="1"/>
          </p:cNvSpPr>
          <p:nvPr/>
        </p:nvSpPr>
        <p:spPr bwMode="auto">
          <a:xfrm>
            <a:off x="5562600" y="2438400"/>
            <a:ext cx="76200" cy="76200"/>
          </a:xfrm>
          <a:prstGeom prst="rect">
            <a:avLst/>
          </a:prstGeom>
          <a:solidFill>
            <a:srgbClr val="FFFFFF"/>
          </a:solidFill>
          <a:ln w="28575">
            <a:solidFill>
              <a:schemeClr val="tx1"/>
            </a:solidFill>
            <a:miter lim="800000"/>
            <a:headEnd/>
            <a:tailEnd/>
          </a:ln>
          <a:effectLst/>
        </p:spPr>
        <p:txBody>
          <a:bodyPr anchor="ctr">
            <a:spAutoFit/>
          </a:bodyPr>
          <a:lstStyle/>
          <a:p>
            <a:endParaRPr lang="en-US"/>
          </a:p>
        </p:txBody>
      </p:sp>
      <p:sp>
        <p:nvSpPr>
          <p:cNvPr id="135172" name="Text Box 4"/>
          <p:cNvSpPr txBox="1">
            <a:spLocks noChangeArrowheads="1"/>
          </p:cNvSpPr>
          <p:nvPr/>
        </p:nvSpPr>
        <p:spPr bwMode="auto">
          <a:xfrm>
            <a:off x="609600" y="381000"/>
            <a:ext cx="7262813" cy="579438"/>
          </a:xfrm>
          <a:prstGeom prst="rect">
            <a:avLst/>
          </a:prstGeom>
          <a:noFill/>
          <a:ln w="28575">
            <a:noFill/>
            <a:miter lim="800000"/>
            <a:headEnd/>
            <a:tailEnd/>
          </a:ln>
          <a:effectLst/>
        </p:spPr>
        <p:txBody>
          <a:bodyPr anchor="ctr">
            <a:spAutoFit/>
          </a:bodyPr>
          <a:lstStyle/>
          <a:p>
            <a:pPr eaLnBrk="0" hangingPunct="0"/>
            <a:r>
              <a:rPr lang="en-US" sz="3200" dirty="0">
                <a:latin typeface="Times New Roman" pitchFamily="18" charset="0"/>
              </a:rPr>
              <a:t>Results:  65% obedience</a:t>
            </a:r>
          </a:p>
        </p:txBody>
      </p:sp>
      <p:graphicFrame>
        <p:nvGraphicFramePr>
          <p:cNvPr id="135173" name="Object 5"/>
          <p:cNvGraphicFramePr>
            <a:graphicFrameLocks noChangeAspect="1"/>
          </p:cNvGraphicFramePr>
          <p:nvPr/>
        </p:nvGraphicFramePr>
        <p:xfrm>
          <a:off x="228600" y="1524000"/>
          <a:ext cx="8509000" cy="4267200"/>
        </p:xfrm>
        <a:graphic>
          <a:graphicData uri="http://schemas.openxmlformats.org/presentationml/2006/ole">
            <mc:AlternateContent xmlns:mc="http://schemas.openxmlformats.org/markup-compatibility/2006">
              <mc:Choice xmlns:v="urn:schemas-microsoft-com:vml" Requires="v">
                <p:oleObj spid="_x0000_s58371" name="Chart" r:id="rId4" imgW="7448449" imgH="4581457" progId="MSGraph.Chart.8">
                  <p:embed followColorScheme="full"/>
                </p:oleObj>
              </mc:Choice>
              <mc:Fallback>
                <p:oleObj name="Chart" r:id="rId4" imgW="7448449" imgH="4581457"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8509000"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5174" name="Text Box 6"/>
          <p:cNvSpPr txBox="1">
            <a:spLocks noChangeArrowheads="1"/>
          </p:cNvSpPr>
          <p:nvPr/>
        </p:nvSpPr>
        <p:spPr bwMode="auto">
          <a:xfrm>
            <a:off x="8153400" y="1219200"/>
            <a:ext cx="488950" cy="336550"/>
          </a:xfrm>
          <a:prstGeom prst="rect">
            <a:avLst/>
          </a:prstGeom>
          <a:noFill/>
          <a:ln w="28575">
            <a:noFill/>
            <a:miter lim="800000"/>
            <a:headEnd/>
            <a:tailEnd/>
          </a:ln>
          <a:effectLst/>
        </p:spPr>
        <p:txBody>
          <a:bodyPr wrap="none" anchor="ctr">
            <a:spAutoFit/>
          </a:bodyPr>
          <a:lstStyle/>
          <a:p>
            <a:pPr algn="ctr" eaLnBrk="0" hangingPunct="0"/>
            <a:r>
              <a:rPr lang="en-US" sz="1600" b="1">
                <a:latin typeface="Times New Roman" pitchFamily="18" charset="0"/>
              </a:rPr>
              <a:t>450</a:t>
            </a:r>
            <a:endParaRPr lang="en-US" sz="2400">
              <a:latin typeface="Times New Roman" pitchFamily="18" charset="0"/>
            </a:endParaRPr>
          </a:p>
        </p:txBody>
      </p:sp>
      <p:sp>
        <p:nvSpPr>
          <p:cNvPr id="135175" name="Text Box 7"/>
          <p:cNvSpPr txBox="1">
            <a:spLocks noChangeArrowheads="1"/>
          </p:cNvSpPr>
          <p:nvPr/>
        </p:nvSpPr>
        <p:spPr bwMode="auto">
          <a:xfrm>
            <a:off x="1752600" y="5715000"/>
            <a:ext cx="5883275" cy="396875"/>
          </a:xfrm>
          <a:prstGeom prst="rect">
            <a:avLst/>
          </a:prstGeom>
          <a:noFill/>
          <a:ln w="28575">
            <a:noFill/>
            <a:miter lim="800000"/>
            <a:headEnd/>
            <a:tailEnd/>
          </a:ln>
          <a:effectLst/>
        </p:spPr>
        <p:txBody>
          <a:bodyPr wrap="none" anchor="ctr">
            <a:spAutoFit/>
          </a:bodyPr>
          <a:lstStyle/>
          <a:p>
            <a:pPr algn="ctr" eaLnBrk="0" hangingPunct="0"/>
            <a:r>
              <a:rPr lang="en-US" sz="2000">
                <a:latin typeface="Times New Roman" pitchFamily="18" charset="0"/>
              </a:rPr>
              <a:t>Number of Participants Remaining at Each Shock Level</a:t>
            </a:r>
            <a:endParaRPr lang="en-US" sz="2400">
              <a:latin typeface="Times New Roman" pitchFamily="18" charset="0"/>
            </a:endParaRPr>
          </a:p>
        </p:txBody>
      </p:sp>
      <p:grpSp>
        <p:nvGrpSpPr>
          <p:cNvPr id="2" name="Group 8"/>
          <p:cNvGrpSpPr>
            <a:grpSpLocks/>
          </p:cNvGrpSpPr>
          <p:nvPr/>
        </p:nvGrpSpPr>
        <p:grpSpPr bwMode="auto">
          <a:xfrm>
            <a:off x="3200400" y="1371600"/>
            <a:ext cx="2452688" cy="1104900"/>
            <a:chOff x="2016" y="864"/>
            <a:chExt cx="1545" cy="696"/>
          </a:xfrm>
        </p:grpSpPr>
        <p:sp>
          <p:nvSpPr>
            <p:cNvPr id="135177" name="Text Box 9"/>
            <p:cNvSpPr txBox="1">
              <a:spLocks noChangeArrowheads="1"/>
            </p:cNvSpPr>
            <p:nvPr/>
          </p:nvSpPr>
          <p:spPr bwMode="auto">
            <a:xfrm>
              <a:off x="2016" y="864"/>
              <a:ext cx="1470" cy="249"/>
            </a:xfrm>
            <a:prstGeom prst="rect">
              <a:avLst/>
            </a:prstGeom>
            <a:solidFill>
              <a:schemeClr val="bg1"/>
            </a:solidFill>
            <a:ln w="28575">
              <a:solidFill>
                <a:schemeClr val="tx1"/>
              </a:solidFill>
              <a:miter lim="800000"/>
              <a:headEnd/>
              <a:tailEnd/>
            </a:ln>
            <a:effectLst/>
          </p:spPr>
          <p:txBody>
            <a:bodyPr wrap="none" anchor="ctr">
              <a:spAutoFit/>
            </a:bodyPr>
            <a:lstStyle/>
            <a:p>
              <a:pPr algn="ctr" eaLnBrk="0" hangingPunct="0"/>
              <a:r>
                <a:rPr lang="en-US">
                  <a:latin typeface="Times New Roman" pitchFamily="18" charset="0"/>
                </a:rPr>
                <a:t>300 volts: first 5 refuse</a:t>
              </a:r>
              <a:endParaRPr lang="en-US" sz="2400">
                <a:latin typeface="Times New Roman" pitchFamily="18" charset="0"/>
              </a:endParaRPr>
            </a:p>
          </p:txBody>
        </p:sp>
        <p:cxnSp>
          <p:nvCxnSpPr>
            <p:cNvPr id="135178" name="AutoShape 10"/>
            <p:cNvCxnSpPr>
              <a:cxnSpLocks noChangeShapeType="1"/>
              <a:stCxn id="135177" idx="3"/>
              <a:endCxn id="135171" idx="3"/>
            </p:cNvCxnSpPr>
            <p:nvPr/>
          </p:nvCxnSpPr>
          <p:spPr bwMode="auto">
            <a:xfrm>
              <a:off x="3495" y="989"/>
              <a:ext cx="66" cy="571"/>
            </a:xfrm>
            <a:prstGeom prst="curvedConnector3">
              <a:avLst>
                <a:gd name="adj1" fmla="val 304546"/>
              </a:avLst>
            </a:prstGeom>
            <a:noFill/>
            <a:ln w="28575">
              <a:solidFill>
                <a:schemeClr val="tx1"/>
              </a:solidFill>
              <a:round/>
              <a:headEnd/>
              <a:tailEnd type="triangle" w="med" len="med"/>
            </a:ln>
            <a:effectLst/>
          </p:spPr>
        </p:cxnSp>
      </p:grpSp>
      <p:grpSp>
        <p:nvGrpSpPr>
          <p:cNvPr id="3" name="Group 11"/>
          <p:cNvGrpSpPr>
            <a:grpSpLocks/>
          </p:cNvGrpSpPr>
          <p:nvPr/>
        </p:nvGrpSpPr>
        <p:grpSpPr bwMode="auto">
          <a:xfrm>
            <a:off x="6324600" y="2133600"/>
            <a:ext cx="1919288" cy="1181100"/>
            <a:chOff x="3984" y="1344"/>
            <a:chExt cx="1209" cy="744"/>
          </a:xfrm>
        </p:grpSpPr>
        <p:sp>
          <p:nvSpPr>
            <p:cNvPr id="135180" name="Text Box 12"/>
            <p:cNvSpPr txBox="1">
              <a:spLocks noChangeArrowheads="1"/>
            </p:cNvSpPr>
            <p:nvPr/>
          </p:nvSpPr>
          <p:spPr bwMode="auto">
            <a:xfrm>
              <a:off x="3984" y="1344"/>
              <a:ext cx="888" cy="422"/>
            </a:xfrm>
            <a:prstGeom prst="rect">
              <a:avLst/>
            </a:prstGeom>
            <a:solidFill>
              <a:schemeClr val="bg1"/>
            </a:solidFill>
            <a:ln w="28575">
              <a:solidFill>
                <a:schemeClr val="tx1"/>
              </a:solidFill>
              <a:miter lim="800000"/>
              <a:headEnd/>
              <a:tailEnd/>
            </a:ln>
            <a:effectLst/>
          </p:spPr>
          <p:txBody>
            <a:bodyPr anchor="ctr">
              <a:spAutoFit/>
            </a:bodyPr>
            <a:lstStyle/>
            <a:p>
              <a:pPr algn="ctr" eaLnBrk="0" hangingPunct="0"/>
              <a:r>
                <a:rPr lang="en-US">
                  <a:latin typeface="Times New Roman" pitchFamily="18" charset="0"/>
                </a:rPr>
                <a:t>65% obey to the end</a:t>
              </a:r>
              <a:endParaRPr lang="en-US" sz="2400">
                <a:latin typeface="Times New Roman" pitchFamily="18" charset="0"/>
              </a:endParaRPr>
            </a:p>
          </p:txBody>
        </p:sp>
        <p:cxnSp>
          <p:nvCxnSpPr>
            <p:cNvPr id="135181" name="AutoShape 13"/>
            <p:cNvCxnSpPr>
              <a:cxnSpLocks noChangeShapeType="1"/>
              <a:stCxn id="135180" idx="3"/>
              <a:endCxn id="135170" idx="3"/>
            </p:cNvCxnSpPr>
            <p:nvPr/>
          </p:nvCxnSpPr>
          <p:spPr bwMode="auto">
            <a:xfrm>
              <a:off x="4881" y="1555"/>
              <a:ext cx="312" cy="533"/>
            </a:xfrm>
            <a:prstGeom prst="curvedConnector3">
              <a:avLst>
                <a:gd name="adj1" fmla="val 143269"/>
              </a:avLst>
            </a:prstGeom>
            <a:noFill/>
            <a:ln w="28575">
              <a:solidFill>
                <a:schemeClr val="tx1"/>
              </a:solidFill>
              <a:round/>
              <a:headEnd/>
              <a:tailEnd type="triangl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04800" y="304800"/>
            <a:ext cx="7620000" cy="579437"/>
          </a:xfrm>
          <a:prstGeom prst="rect">
            <a:avLst/>
          </a:prstGeom>
          <a:noFill/>
          <a:ln w="28575">
            <a:noFill/>
            <a:miter lim="800000"/>
            <a:headEnd/>
            <a:tailEnd/>
          </a:ln>
          <a:effectLst/>
        </p:spPr>
        <p:txBody>
          <a:bodyPr anchor="ctr">
            <a:spAutoFit/>
          </a:bodyPr>
          <a:lstStyle/>
          <a:p>
            <a:pPr eaLnBrk="0" hangingPunct="0"/>
            <a:r>
              <a:rPr lang="en-US" sz="3200" b="1" dirty="0">
                <a:latin typeface="Times New Roman" pitchFamily="18" charset="0"/>
              </a:rPr>
              <a:t>Variations on the theme</a:t>
            </a:r>
            <a:endParaRPr lang="en-US" sz="2800" b="1" dirty="0">
              <a:latin typeface="Times New Roman" pitchFamily="18" charset="0"/>
            </a:endParaRPr>
          </a:p>
        </p:txBody>
      </p:sp>
      <p:graphicFrame>
        <p:nvGraphicFramePr>
          <p:cNvPr id="136195" name="Object 3"/>
          <p:cNvGraphicFramePr>
            <a:graphicFrameLocks noChangeAspect="1"/>
          </p:cNvGraphicFramePr>
          <p:nvPr/>
        </p:nvGraphicFramePr>
        <p:xfrm>
          <a:off x="-4481" y="1331258"/>
          <a:ext cx="8839200" cy="5334000"/>
        </p:xfrm>
        <a:graphic>
          <a:graphicData uri="http://schemas.openxmlformats.org/presentationml/2006/ole">
            <mc:AlternateContent xmlns:mc="http://schemas.openxmlformats.org/markup-compatibility/2006">
              <mc:Choice xmlns:v="urn:schemas-microsoft-com:vml" Requires="v">
                <p:oleObj spid="_x0000_s59395" name="Chart" r:id="rId4" imgW="7010400" imgH="4067243" progId="MSGraph.Chart.8">
                  <p:embed followColorScheme="full"/>
                </p:oleObj>
              </mc:Choice>
              <mc:Fallback>
                <p:oleObj name="Chart" r:id="rId4" imgW="7010400" imgH="4067243"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 y="1331258"/>
                        <a:ext cx="8839200"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z="3200" b="1" dirty="0" smtClean="0">
                <a:solidFill>
                  <a:schemeClr val="tx1"/>
                </a:solidFill>
                <a:cs typeface="Times New Roman" pitchFamily="18" charset="0"/>
              </a:rPr>
              <a:t>Replications and Controversies</a:t>
            </a:r>
            <a:endParaRPr lang="en-US" sz="4800" b="1" dirty="0">
              <a:solidFill>
                <a:schemeClr val="tx1"/>
              </a:solidFill>
            </a:endParaRPr>
          </a:p>
        </p:txBody>
      </p:sp>
      <p:graphicFrame>
        <p:nvGraphicFramePr>
          <p:cNvPr id="4" name="Diagram 3"/>
          <p:cNvGraphicFramePr/>
          <p:nvPr/>
        </p:nvGraphicFramePr>
        <p:xfrm>
          <a:off x="1371600" y="1752600"/>
          <a:ext cx="6553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Sources of Power in Groups</a:t>
            </a:r>
            <a:endParaRPr lang="en-US" b="1" dirty="0">
              <a:solidFill>
                <a:schemeClr val="tx1"/>
              </a:solidFill>
            </a:endParaRPr>
          </a:p>
        </p:txBody>
      </p:sp>
      <p:graphicFrame>
        <p:nvGraphicFramePr>
          <p:cNvPr id="4" name="Content Placeholder 3"/>
          <p:cNvGraphicFramePr>
            <a:graphicFrameLocks noGrp="1"/>
          </p:cNvGraphicFramePr>
          <p:nvPr>
            <p:ph sz="quarter" idx="1"/>
          </p:nvPr>
        </p:nvGraphicFramePr>
        <p:xfrm>
          <a:off x="304800" y="17526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1002</TotalTime>
  <Words>767</Words>
  <Application>Microsoft Office PowerPoint</Application>
  <PresentationFormat>On-screen Show (4:3)</PresentationFormat>
  <Paragraphs>191</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Civic</vt:lpstr>
      <vt:lpstr>Chart</vt:lpstr>
      <vt:lpstr> 8 Power</vt:lpstr>
      <vt:lpstr>Power</vt:lpstr>
      <vt:lpstr>Power</vt:lpstr>
      <vt:lpstr>What Are the Limits of an Authority's Power over Group Members? </vt:lpstr>
      <vt:lpstr>PowerPoint Presentation</vt:lpstr>
      <vt:lpstr>PowerPoint Presentation</vt:lpstr>
      <vt:lpstr>PowerPoint Presentation</vt:lpstr>
      <vt:lpstr>Replications and Controversies</vt:lpstr>
      <vt:lpstr>Sources of Power in Groups</vt:lpstr>
      <vt:lpstr>French &amp; Raven's power bases theory </vt:lpstr>
      <vt:lpstr>Power Tactics</vt:lpstr>
      <vt:lpstr>Power Processes</vt:lpstr>
      <vt:lpstr>PowerPoint Presentation</vt:lpstr>
      <vt:lpstr>PowerPoint Presentation</vt:lpstr>
      <vt:lpstr>Sources of Power in Groups</vt:lpstr>
      <vt:lpstr>Metamorphic Effects of Power</vt:lpstr>
      <vt:lpstr>Impact on the Powerholder</vt:lpstr>
      <vt:lpstr>PowerPoint Presentation</vt:lpstr>
      <vt:lpstr>Power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101</cp:revision>
  <dcterms:created xsi:type="dcterms:W3CDTF">2009-11-01T22:59:28Z</dcterms:created>
  <dcterms:modified xsi:type="dcterms:W3CDTF">2011-10-04T12:38:53Z</dcterms:modified>
</cp:coreProperties>
</file>