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84" r:id="rId3"/>
    <p:sldId id="257" r:id="rId4"/>
    <p:sldId id="275" r:id="rId5"/>
    <p:sldId id="278" r:id="rId6"/>
    <p:sldId id="263" r:id="rId7"/>
    <p:sldId id="262" r:id="rId8"/>
    <p:sldId id="264" r:id="rId9"/>
    <p:sldId id="279" r:id="rId10"/>
    <p:sldId id="276" r:id="rId11"/>
    <p:sldId id="280" r:id="rId12"/>
    <p:sldId id="266" r:id="rId13"/>
    <p:sldId id="267" r:id="rId14"/>
    <p:sldId id="281" r:id="rId15"/>
    <p:sldId id="268" r:id="rId16"/>
    <p:sldId id="269" r:id="rId17"/>
    <p:sldId id="282" r:id="rId18"/>
    <p:sldId id="270" r:id="rId19"/>
    <p:sldId id="271" r:id="rId20"/>
    <p:sldId id="283" r:id="rId21"/>
    <p:sldId id="272" r:id="rId22"/>
    <p:sldId id="285" r:id="rId23"/>
    <p:sldId id="274" r:id="rId24"/>
    <p:sldId id="25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98786E-1C14-4C04-8564-2AD9C9954370}" type="doc">
      <dgm:prSet loTypeId="urn:microsoft.com/office/officeart/2005/8/layout/orgChart1" loCatId="hierarchy" qsTypeId="urn:microsoft.com/office/officeart/2005/8/quickstyle/3d3" qsCatId="3D" csTypeId="urn:microsoft.com/office/officeart/2005/8/colors/accent0_3" csCatId="mainScheme" phldr="1"/>
      <dgm:spPr/>
    </dgm:pt>
    <dgm:pt modelId="{643F6F5D-B906-4B2F-BB65-6D58E010ED2C}">
      <dgm:prSet custT="1"/>
      <dgm:spPr>
        <a:solidFill>
          <a:schemeClr val="tx1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1" i="0" u="none" strike="noStrike" cap="none" normalizeH="0" baseline="0" dirty="0" smtClean="0">
              <a:ln/>
              <a:effectLst/>
              <a:latin typeface="Arial Narrow" pitchFamily="34" charset="0"/>
            </a:rPr>
            <a:t>Crowds and Collectives</a:t>
          </a:r>
          <a:endParaRPr kumimoji="0" lang="en-US" sz="2000" b="1" i="0" u="none" strike="noStrike" cap="none" normalizeH="0" baseline="0" dirty="0" smtClean="0">
            <a:ln/>
            <a:effectLst/>
            <a:latin typeface="Arial Narrow" pitchFamily="34" charset="0"/>
          </a:endParaRPr>
        </a:p>
      </dgm:t>
    </dgm:pt>
    <dgm:pt modelId="{C404A88A-2843-4B80-9B8D-76A86F87C597}" type="parTrans" cxnId="{0ED4C984-0732-42E3-B8ED-F34B51B20E7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5D6E510-CD92-432A-BB06-8C146412399C}" type="sibTrans" cxnId="{0ED4C984-0732-42E3-B8ED-F34B51B20E7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9F4D571-4E26-4EF4-A515-39B78671B4F2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effectLst/>
              <a:latin typeface="Arial Narrow" pitchFamily="34" charset="0"/>
            </a:rPr>
            <a:t>The Nature of Collectives</a:t>
          </a:r>
          <a:endParaRPr kumimoji="0" lang="en-US" sz="2000" b="0" i="0" u="none" strike="noStrike" cap="none" normalizeH="0" baseline="0" dirty="0" smtClean="0">
            <a:ln/>
            <a:effectLst/>
            <a:latin typeface="Arial Narrow" pitchFamily="34" charset="0"/>
          </a:endParaRPr>
        </a:p>
      </dgm:t>
    </dgm:pt>
    <dgm:pt modelId="{021C925D-5AB4-4DB2-8122-AEFADC5BD2B7}" type="parTrans" cxnId="{E1FFCFFE-55DA-4913-9FCB-22170092EA3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17CBBFC-E3A8-4144-A5F7-8DA154CEDA2F}" type="sibTrans" cxnId="{E1FFCFFE-55DA-4913-9FCB-22170092EA3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2761C36-E831-4644-81AB-ED0B4182BDFF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effectLst/>
              <a:latin typeface="Arial Narrow" pitchFamily="34" charset="0"/>
            </a:rPr>
            <a:t>Collective   Dynamics</a:t>
          </a:r>
          <a:endParaRPr kumimoji="0" lang="en-US" sz="2000" b="0" i="0" u="none" strike="noStrike" cap="none" normalizeH="0" baseline="0" dirty="0" smtClean="0">
            <a:ln/>
            <a:effectLst/>
            <a:latin typeface="Arial Narrow" pitchFamily="34" charset="0"/>
          </a:endParaRPr>
        </a:p>
      </dgm:t>
    </dgm:pt>
    <dgm:pt modelId="{0B46D40C-61BD-4EDB-B08C-7C5F3C818548}" type="parTrans" cxnId="{22EFC4D7-7CC9-4691-B98D-8CBD3BD8754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1D168B2-3E46-4819-AFA8-8C1EC814E23B}" type="sibTrans" cxnId="{22EFC4D7-7CC9-4691-B98D-8CBD3BD8754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2221E24-E2B5-4EF3-AD7A-D40B77418E52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effectLst/>
              <a:latin typeface="Arial Narrow" pitchFamily="34" charset="0"/>
            </a:rPr>
            <a:t>Collectives are groups</a:t>
          </a:r>
          <a:endParaRPr kumimoji="0" lang="en-US" sz="2000" b="0" i="0" u="none" strike="noStrike" cap="none" normalizeH="0" baseline="0" dirty="0" smtClean="0">
            <a:ln/>
            <a:effectLst/>
            <a:latin typeface="Arial Narrow" pitchFamily="34" charset="0"/>
          </a:endParaRPr>
        </a:p>
      </dgm:t>
    </dgm:pt>
    <dgm:pt modelId="{53B4F493-6E31-4160-9D39-3B06B5CB01F9}" type="parTrans" cxnId="{D161BAFF-1C1B-4D08-8EC3-3F791AD9947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932CC01-0186-4DAF-B070-7A9D42538355}" type="sibTrans" cxnId="{D161BAFF-1C1B-4D08-8EC3-3F791AD9947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89D7204-4EFA-4AF9-9FE0-73AC510D1406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Myth of the Madding Crowd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F0679542-F248-48F3-A877-2EB4E476892C}" type="parTrans" cxnId="{640152DA-0369-47DC-A220-D95F4D99449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FC1C11C-E792-4DFF-B57A-8DC0EF0BA252}" type="sibTrans" cxnId="{640152DA-0369-47DC-A220-D95F4D99449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3345091-553D-4F18-8EB2-79F16A836B2F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Definitions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7DC33522-4176-4730-85C1-6704DE8923F3}" type="parTrans" cxnId="{7F66BBDD-85CD-4B11-B165-2D361EFCBEA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78A757A-81A6-4A51-A18E-B0CC69894D63}" type="sibTrans" cxnId="{7F66BBDD-85CD-4B11-B165-2D361EFCBEA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0FAA3A1-8791-46AD-A6F4-8C7324736E34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Crowds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D06769EB-F081-455E-A359-0AC21C44FB9C}" type="parTrans" cxnId="{C52E805C-34D2-4316-BD46-B783F6B8F62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D6658E4-2F2B-4427-BDE5-6FC288C62028}" type="sibTrans" cxnId="{C52E805C-34D2-4316-BD46-B783F6B8F62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6C420E8-288A-495F-94AB-F3502A02C8B5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Contagion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B5B69EED-99D8-4E68-94E9-DE02FB150D2C}" type="parTrans" cxnId="{C016E0F0-7EF4-46BC-ACCF-20CA1A36079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7D1821D-9DD6-4F75-A9CE-1A8FB82C28B3}" type="sibTrans" cxnId="{C016E0F0-7EF4-46BC-ACCF-20CA1A36079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BBE0A9F-31BC-477D-89C7-5B856C497787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Convergence 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D04D3BE0-6E44-40E5-83D6-F7C4CE507E36}" type="parTrans" cxnId="{E0A9DE0D-72CB-4EBB-B50E-878063A61C6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60887B5-D86A-4C56-B73F-7DC51468500B}" type="sibTrans" cxnId="{E0A9DE0D-72CB-4EBB-B50E-878063A61C6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91AB91D-BDB9-4F8C-9458-903EF38D27B6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Deindividuation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D8FD5DED-20A4-4289-A288-035814B1B767}" type="parTrans" cxnId="{6AA7D56C-081A-46E8-97EA-6E0A0F766C0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5C261B9-CD2B-4149-858A-2A8100F01C11}" type="sibTrans" cxnId="{6AA7D56C-081A-46E8-97EA-6E0A0F766C0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053729B-8984-4416-BA12-B6D210E82FC0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Studying groups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E746E9BA-0A60-4CBD-8EA0-F3C5F56FC3DD}" type="parTrans" cxnId="{9C5025D0-1983-4B6B-89DF-2E0FBC08790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F66209F-B348-46EE-A0CB-DA1BE2A7A3F2}" type="sibTrans" cxnId="{9C5025D0-1983-4B6B-89DF-2E0FBC08790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46A76B0-278C-4F49-A6B6-695C5177CAA5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Movements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BB389F23-E3BD-4514-9075-EEDC7A581F98}" type="parTrans" cxnId="{0126BF97-3735-4D90-A3FD-701C752FBDBC}">
      <dgm:prSet/>
      <dgm:spPr/>
      <dgm:t>
        <a:bodyPr/>
        <a:lstStyle/>
        <a:p>
          <a:endParaRPr lang="en-US"/>
        </a:p>
      </dgm:t>
    </dgm:pt>
    <dgm:pt modelId="{8A6F559A-1328-4253-9BF9-8C4A860B054D}" type="sibTrans" cxnId="{0126BF97-3735-4D90-A3FD-701C752FBDBC}">
      <dgm:prSet/>
      <dgm:spPr/>
      <dgm:t>
        <a:bodyPr/>
        <a:lstStyle/>
        <a:p>
          <a:endParaRPr lang="en-US"/>
        </a:p>
      </dgm:t>
    </dgm:pt>
    <dgm:pt modelId="{FDD55242-7A3E-4F6A-B3A6-70231834B21B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Emergent norms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C8EBC6EE-CC41-46F4-BA6C-4A487B7367C5}" type="parTrans" cxnId="{38079C14-1B9F-47D0-904E-67C658264727}">
      <dgm:prSet/>
      <dgm:spPr/>
      <dgm:t>
        <a:bodyPr/>
        <a:lstStyle/>
        <a:p>
          <a:endParaRPr lang="en-US"/>
        </a:p>
      </dgm:t>
    </dgm:pt>
    <dgm:pt modelId="{E7D88038-D11E-4E84-9097-1E508B708A61}" type="sibTrans" cxnId="{38079C14-1B9F-47D0-904E-67C658264727}">
      <dgm:prSet/>
      <dgm:spPr/>
      <dgm:t>
        <a:bodyPr/>
        <a:lstStyle/>
        <a:p>
          <a:endParaRPr lang="en-US"/>
        </a:p>
      </dgm:t>
    </dgm:pt>
    <dgm:pt modelId="{440AFC73-FB10-460C-B459-AA54DD5F091C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Social identity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07121E2C-3C54-4E6B-8628-D38CB5F53347}" type="parTrans" cxnId="{AA2BD5C5-0683-4958-90D1-EEB3551A3F6B}">
      <dgm:prSet/>
      <dgm:spPr/>
      <dgm:t>
        <a:bodyPr/>
        <a:lstStyle/>
        <a:p>
          <a:endParaRPr lang="en-US"/>
        </a:p>
      </dgm:t>
    </dgm:pt>
    <dgm:pt modelId="{85DE27C2-61C6-4964-9916-25355C09BD53}" type="sibTrans" cxnId="{AA2BD5C5-0683-4958-90D1-EEB3551A3F6B}">
      <dgm:prSet/>
      <dgm:spPr/>
      <dgm:t>
        <a:bodyPr/>
        <a:lstStyle/>
        <a:p>
          <a:endParaRPr lang="en-US"/>
        </a:p>
      </dgm:t>
    </dgm:pt>
    <dgm:pt modelId="{8213AD57-07DC-43EF-84C9-BAAB14A3ADB2}" type="pres">
      <dgm:prSet presAssocID="{AA98786E-1C14-4C04-8564-2AD9C995437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0D3BBED-A16B-4AA6-A9F0-47A6ABF86E9F}" type="pres">
      <dgm:prSet presAssocID="{643F6F5D-B906-4B2F-BB65-6D58E010ED2C}" presName="hierRoot1" presStyleCnt="0">
        <dgm:presLayoutVars>
          <dgm:hierBranch/>
        </dgm:presLayoutVars>
      </dgm:prSet>
      <dgm:spPr/>
    </dgm:pt>
    <dgm:pt modelId="{C7FDAA91-67DA-43D0-A2F2-145BBABCAAE2}" type="pres">
      <dgm:prSet presAssocID="{643F6F5D-B906-4B2F-BB65-6D58E010ED2C}" presName="rootComposite1" presStyleCnt="0"/>
      <dgm:spPr/>
    </dgm:pt>
    <dgm:pt modelId="{8C3E9A65-5C61-4C8A-84F3-4C0A27BA24AD}" type="pres">
      <dgm:prSet presAssocID="{643F6F5D-B906-4B2F-BB65-6D58E010ED2C}" presName="rootText1" presStyleLbl="node0" presStyleIdx="0" presStyleCnt="1" custScaleX="216241" custScaleY="94057" custLinFactNeighborX="4360" custLinFactNeighborY="861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8690DC-9CA3-4045-96BA-86BCEEAC525F}" type="pres">
      <dgm:prSet presAssocID="{643F6F5D-B906-4B2F-BB65-6D58E010ED2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7D29FA8-2D59-43C9-91E2-37BAD3F35012}" type="pres">
      <dgm:prSet presAssocID="{643F6F5D-B906-4B2F-BB65-6D58E010ED2C}" presName="hierChild2" presStyleCnt="0"/>
      <dgm:spPr/>
    </dgm:pt>
    <dgm:pt modelId="{4E44C0B4-310E-4E97-BCCF-538464A0B611}" type="pres">
      <dgm:prSet presAssocID="{021C925D-5AB4-4DB2-8122-AEFADC5BD2B7}" presName="Name35" presStyleLbl="parChTrans1D2" presStyleIdx="0" presStyleCnt="3"/>
      <dgm:spPr/>
      <dgm:t>
        <a:bodyPr/>
        <a:lstStyle/>
        <a:p>
          <a:endParaRPr lang="en-US"/>
        </a:p>
      </dgm:t>
    </dgm:pt>
    <dgm:pt modelId="{21FEF2EB-7604-4AE8-97E6-6C13752CC233}" type="pres">
      <dgm:prSet presAssocID="{39F4D571-4E26-4EF4-A515-39B78671B4F2}" presName="hierRoot2" presStyleCnt="0">
        <dgm:presLayoutVars>
          <dgm:hierBranch val="init"/>
        </dgm:presLayoutVars>
      </dgm:prSet>
      <dgm:spPr/>
    </dgm:pt>
    <dgm:pt modelId="{C97B807D-A280-4D44-921B-8041A2874EE1}" type="pres">
      <dgm:prSet presAssocID="{39F4D571-4E26-4EF4-A515-39B78671B4F2}" presName="rootComposite" presStyleCnt="0"/>
      <dgm:spPr/>
    </dgm:pt>
    <dgm:pt modelId="{389CF42F-5B5C-4EC7-BD9F-83C622BC1811}" type="pres">
      <dgm:prSet presAssocID="{39F4D571-4E26-4EF4-A515-39B78671B4F2}" presName="rootText" presStyleLbl="node2" presStyleIdx="0" presStyleCnt="3" custScaleX="152768" custScaleY="123536" custLinFactY="1234" custLinFactNeighborX="-47465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75274F-A8B0-43E1-A1E9-580DFFA673F2}" type="pres">
      <dgm:prSet presAssocID="{39F4D571-4E26-4EF4-A515-39B78671B4F2}" presName="rootConnector" presStyleLbl="node2" presStyleIdx="0" presStyleCnt="3"/>
      <dgm:spPr/>
      <dgm:t>
        <a:bodyPr/>
        <a:lstStyle/>
        <a:p>
          <a:endParaRPr lang="en-US"/>
        </a:p>
      </dgm:t>
    </dgm:pt>
    <dgm:pt modelId="{E8C565EE-80B4-4CEF-9748-3A79570C6D29}" type="pres">
      <dgm:prSet presAssocID="{39F4D571-4E26-4EF4-A515-39B78671B4F2}" presName="hierChild4" presStyleCnt="0"/>
      <dgm:spPr/>
    </dgm:pt>
    <dgm:pt modelId="{0BCB4B8F-F7B4-4183-998A-9E3B6015C339}" type="pres">
      <dgm:prSet presAssocID="{7DC33522-4176-4730-85C1-6704DE8923F3}" presName="Name37" presStyleLbl="parChTrans1D3" presStyleIdx="0" presStyleCnt="10"/>
      <dgm:spPr/>
      <dgm:t>
        <a:bodyPr/>
        <a:lstStyle/>
        <a:p>
          <a:endParaRPr lang="en-US"/>
        </a:p>
      </dgm:t>
    </dgm:pt>
    <dgm:pt modelId="{1043275F-3A6F-448A-8642-F461A55C67B0}" type="pres">
      <dgm:prSet presAssocID="{23345091-553D-4F18-8EB2-79F16A836B2F}" presName="hierRoot2" presStyleCnt="0">
        <dgm:presLayoutVars>
          <dgm:hierBranch val="init"/>
        </dgm:presLayoutVars>
      </dgm:prSet>
      <dgm:spPr/>
    </dgm:pt>
    <dgm:pt modelId="{0C954225-C1CD-403B-A05B-9E3AF8D1786D}" type="pres">
      <dgm:prSet presAssocID="{23345091-553D-4F18-8EB2-79F16A836B2F}" presName="rootComposite" presStyleCnt="0"/>
      <dgm:spPr/>
    </dgm:pt>
    <dgm:pt modelId="{326365EC-842A-486D-8A70-28A93EF5BF52}" type="pres">
      <dgm:prSet presAssocID="{23345091-553D-4F18-8EB2-79F16A836B2F}" presName="rootText" presStyleLbl="node3" presStyleIdx="0" presStyleCnt="10" custScaleX="120561" custScaleY="89557" custLinFactY="1097" custLinFactNeighborX="-43625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A835F2-168A-4238-A9E5-8DD360AE0804}" type="pres">
      <dgm:prSet presAssocID="{23345091-553D-4F18-8EB2-79F16A836B2F}" presName="rootConnector" presStyleLbl="node3" presStyleIdx="0" presStyleCnt="10"/>
      <dgm:spPr/>
      <dgm:t>
        <a:bodyPr/>
        <a:lstStyle/>
        <a:p>
          <a:endParaRPr lang="en-US"/>
        </a:p>
      </dgm:t>
    </dgm:pt>
    <dgm:pt modelId="{FB521684-129B-420A-AB7B-2EBBAE17DC0B}" type="pres">
      <dgm:prSet presAssocID="{23345091-553D-4F18-8EB2-79F16A836B2F}" presName="hierChild4" presStyleCnt="0"/>
      <dgm:spPr/>
    </dgm:pt>
    <dgm:pt modelId="{81BBC6A4-B4D1-47EC-85FE-6F1B643025F5}" type="pres">
      <dgm:prSet presAssocID="{23345091-553D-4F18-8EB2-79F16A836B2F}" presName="hierChild5" presStyleCnt="0"/>
      <dgm:spPr/>
    </dgm:pt>
    <dgm:pt modelId="{214DF451-FAE7-4B34-A0CB-EAE0A7585DB2}" type="pres">
      <dgm:prSet presAssocID="{D06769EB-F081-455E-A359-0AC21C44FB9C}" presName="Name37" presStyleLbl="parChTrans1D3" presStyleIdx="1" presStyleCnt="10"/>
      <dgm:spPr/>
      <dgm:t>
        <a:bodyPr/>
        <a:lstStyle/>
        <a:p>
          <a:endParaRPr lang="en-US"/>
        </a:p>
      </dgm:t>
    </dgm:pt>
    <dgm:pt modelId="{E678B2D4-8655-45A4-A8E0-B4AC4E4850D3}" type="pres">
      <dgm:prSet presAssocID="{70FAA3A1-8791-46AD-A6F4-8C7324736E34}" presName="hierRoot2" presStyleCnt="0">
        <dgm:presLayoutVars>
          <dgm:hierBranch val="init"/>
        </dgm:presLayoutVars>
      </dgm:prSet>
      <dgm:spPr/>
    </dgm:pt>
    <dgm:pt modelId="{23F627F2-BE05-4B53-987D-4875A3B84A98}" type="pres">
      <dgm:prSet presAssocID="{70FAA3A1-8791-46AD-A6F4-8C7324736E34}" presName="rootComposite" presStyleCnt="0"/>
      <dgm:spPr/>
    </dgm:pt>
    <dgm:pt modelId="{2D34CB8D-56B0-471E-A9AB-35028D9F7E8B}" type="pres">
      <dgm:prSet presAssocID="{70FAA3A1-8791-46AD-A6F4-8C7324736E34}" presName="rootText" presStyleLbl="node3" presStyleIdx="1" presStyleCnt="10" custScaleX="120561" custScaleY="89556" custLinFactNeighborX="-43625" custLinFactNeighborY="894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67A1853-3C7F-4D54-BA0B-4AEFB8EF461D}" type="pres">
      <dgm:prSet presAssocID="{70FAA3A1-8791-46AD-A6F4-8C7324736E34}" presName="rootConnector" presStyleLbl="node3" presStyleIdx="1" presStyleCnt="10"/>
      <dgm:spPr/>
      <dgm:t>
        <a:bodyPr/>
        <a:lstStyle/>
        <a:p>
          <a:endParaRPr lang="en-US"/>
        </a:p>
      </dgm:t>
    </dgm:pt>
    <dgm:pt modelId="{EA870F19-C3B9-4B6C-BE7F-39F0DD282A82}" type="pres">
      <dgm:prSet presAssocID="{70FAA3A1-8791-46AD-A6F4-8C7324736E34}" presName="hierChild4" presStyleCnt="0"/>
      <dgm:spPr/>
    </dgm:pt>
    <dgm:pt modelId="{4CE44CFB-1DA0-4BF1-8F55-5A26383D083F}" type="pres">
      <dgm:prSet presAssocID="{70FAA3A1-8791-46AD-A6F4-8C7324736E34}" presName="hierChild5" presStyleCnt="0"/>
      <dgm:spPr/>
    </dgm:pt>
    <dgm:pt modelId="{CB1223E2-A90C-45B3-9BC9-40819E419511}" type="pres">
      <dgm:prSet presAssocID="{BB389F23-E3BD-4514-9075-EEDC7A581F98}" presName="Name37" presStyleLbl="parChTrans1D3" presStyleIdx="2" presStyleCnt="10"/>
      <dgm:spPr/>
    </dgm:pt>
    <dgm:pt modelId="{09A560CB-40D5-406E-9756-2F791CB74BD6}" type="pres">
      <dgm:prSet presAssocID="{746A76B0-278C-4F49-A6B6-695C5177CAA5}" presName="hierRoot2" presStyleCnt="0">
        <dgm:presLayoutVars>
          <dgm:hierBranch val="init"/>
        </dgm:presLayoutVars>
      </dgm:prSet>
      <dgm:spPr/>
    </dgm:pt>
    <dgm:pt modelId="{A17CF3E0-51DE-40E7-BAD7-F4DEA6FEB36A}" type="pres">
      <dgm:prSet presAssocID="{746A76B0-278C-4F49-A6B6-695C5177CAA5}" presName="rootComposite" presStyleCnt="0"/>
      <dgm:spPr/>
    </dgm:pt>
    <dgm:pt modelId="{3265F47C-AAC0-4626-B16E-79FF05C12BE7}" type="pres">
      <dgm:prSet presAssocID="{746A76B0-278C-4F49-A6B6-695C5177CAA5}" presName="rootText" presStyleLbl="node3" presStyleIdx="2" presStyleCnt="10" custScaleX="120240" custScaleY="89556" custLinFactNeighborX="-41898" custLinFactNeighborY="777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5AFB34-F88B-4850-A66E-F596579617A1}" type="pres">
      <dgm:prSet presAssocID="{746A76B0-278C-4F49-A6B6-695C5177CAA5}" presName="rootConnector" presStyleLbl="node3" presStyleIdx="2" presStyleCnt="10"/>
      <dgm:spPr/>
      <dgm:t>
        <a:bodyPr/>
        <a:lstStyle/>
        <a:p>
          <a:endParaRPr lang="en-US"/>
        </a:p>
      </dgm:t>
    </dgm:pt>
    <dgm:pt modelId="{0AD01DA8-701C-4A6D-B85D-A2110D75632F}" type="pres">
      <dgm:prSet presAssocID="{746A76B0-278C-4F49-A6B6-695C5177CAA5}" presName="hierChild4" presStyleCnt="0"/>
      <dgm:spPr/>
    </dgm:pt>
    <dgm:pt modelId="{DAACA75E-751D-4983-8C87-2EBB01DA0B77}" type="pres">
      <dgm:prSet presAssocID="{746A76B0-278C-4F49-A6B6-695C5177CAA5}" presName="hierChild5" presStyleCnt="0"/>
      <dgm:spPr/>
    </dgm:pt>
    <dgm:pt modelId="{407F33B2-F205-40A7-B887-541A6ED53D40}" type="pres">
      <dgm:prSet presAssocID="{39F4D571-4E26-4EF4-A515-39B78671B4F2}" presName="hierChild5" presStyleCnt="0"/>
      <dgm:spPr/>
    </dgm:pt>
    <dgm:pt modelId="{7D443B2C-E750-428C-97C8-843C557B104E}" type="pres">
      <dgm:prSet presAssocID="{0B46D40C-61BD-4EDB-B08C-7C5F3C818548}" presName="Name35" presStyleLbl="parChTrans1D2" presStyleIdx="1" presStyleCnt="3"/>
      <dgm:spPr/>
      <dgm:t>
        <a:bodyPr/>
        <a:lstStyle/>
        <a:p>
          <a:endParaRPr lang="en-US"/>
        </a:p>
      </dgm:t>
    </dgm:pt>
    <dgm:pt modelId="{EA8F7CE2-6146-417D-88BB-933DE870D6DC}" type="pres">
      <dgm:prSet presAssocID="{F2761C36-E831-4644-81AB-ED0B4182BDFF}" presName="hierRoot2" presStyleCnt="0">
        <dgm:presLayoutVars>
          <dgm:hierBranch val="init"/>
        </dgm:presLayoutVars>
      </dgm:prSet>
      <dgm:spPr/>
    </dgm:pt>
    <dgm:pt modelId="{2AA08771-E2C8-4EF7-8FC1-84F01EF1091D}" type="pres">
      <dgm:prSet presAssocID="{F2761C36-E831-4644-81AB-ED0B4182BDFF}" presName="rootComposite" presStyleCnt="0"/>
      <dgm:spPr/>
    </dgm:pt>
    <dgm:pt modelId="{749ACA15-64A3-495D-8CAB-3921BC3CADC3}" type="pres">
      <dgm:prSet presAssocID="{F2761C36-E831-4644-81AB-ED0B4182BDFF}" presName="rootText" presStyleLbl="node2" presStyleIdx="1" presStyleCnt="3" custScaleX="155006" custScaleY="128231" custLinFactNeighborX="-22166" custLinFactNeighborY="990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475612-0DC2-4E38-998D-7C2C71B8770C}" type="pres">
      <dgm:prSet presAssocID="{F2761C36-E831-4644-81AB-ED0B4182BDFF}" presName="rootConnector" presStyleLbl="node2" presStyleIdx="1" presStyleCnt="3"/>
      <dgm:spPr/>
      <dgm:t>
        <a:bodyPr/>
        <a:lstStyle/>
        <a:p>
          <a:endParaRPr lang="en-US"/>
        </a:p>
      </dgm:t>
    </dgm:pt>
    <dgm:pt modelId="{AD829776-2BF8-48DA-8F03-7996ED8B50A4}" type="pres">
      <dgm:prSet presAssocID="{F2761C36-E831-4644-81AB-ED0B4182BDFF}" presName="hierChild4" presStyleCnt="0"/>
      <dgm:spPr/>
    </dgm:pt>
    <dgm:pt modelId="{4F9B0F39-4734-4383-805D-82B99B6819F6}" type="pres">
      <dgm:prSet presAssocID="{B5B69EED-99D8-4E68-94E9-DE02FB150D2C}" presName="Name37" presStyleLbl="parChTrans1D3" presStyleIdx="3" presStyleCnt="10"/>
      <dgm:spPr/>
      <dgm:t>
        <a:bodyPr/>
        <a:lstStyle/>
        <a:p>
          <a:endParaRPr lang="en-US"/>
        </a:p>
      </dgm:t>
    </dgm:pt>
    <dgm:pt modelId="{2447D6C8-6D22-4FF7-9A7B-18BD274034CB}" type="pres">
      <dgm:prSet presAssocID="{C6C420E8-288A-495F-94AB-F3502A02C8B5}" presName="hierRoot2" presStyleCnt="0">
        <dgm:presLayoutVars>
          <dgm:hierBranch val="init"/>
        </dgm:presLayoutVars>
      </dgm:prSet>
      <dgm:spPr/>
    </dgm:pt>
    <dgm:pt modelId="{FEEAE257-C3FB-4A53-B82F-4B0B698503F0}" type="pres">
      <dgm:prSet presAssocID="{C6C420E8-288A-495F-94AB-F3502A02C8B5}" presName="rootComposite" presStyleCnt="0"/>
      <dgm:spPr/>
    </dgm:pt>
    <dgm:pt modelId="{C11CD399-4D00-4A46-870A-E46287FD7F18}" type="pres">
      <dgm:prSet presAssocID="{C6C420E8-288A-495F-94AB-F3502A02C8B5}" presName="rootText" presStyleLbl="node3" presStyleIdx="3" presStyleCnt="10" custScaleX="142167" custScaleY="71083" custLinFactNeighborX="-28397" custLinFactNeighborY="845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67D10F-EC3C-4F3A-B4B1-E055A9F6D4C1}" type="pres">
      <dgm:prSet presAssocID="{C6C420E8-288A-495F-94AB-F3502A02C8B5}" presName="rootConnector" presStyleLbl="node3" presStyleIdx="3" presStyleCnt="10"/>
      <dgm:spPr/>
      <dgm:t>
        <a:bodyPr/>
        <a:lstStyle/>
        <a:p>
          <a:endParaRPr lang="en-US"/>
        </a:p>
      </dgm:t>
    </dgm:pt>
    <dgm:pt modelId="{37292DE5-31A3-4366-9051-27A227D61DE0}" type="pres">
      <dgm:prSet presAssocID="{C6C420E8-288A-495F-94AB-F3502A02C8B5}" presName="hierChild4" presStyleCnt="0"/>
      <dgm:spPr/>
    </dgm:pt>
    <dgm:pt modelId="{2B8287B9-CEDB-4BC4-9880-F01B33F822B1}" type="pres">
      <dgm:prSet presAssocID="{C6C420E8-288A-495F-94AB-F3502A02C8B5}" presName="hierChild5" presStyleCnt="0"/>
      <dgm:spPr/>
    </dgm:pt>
    <dgm:pt modelId="{064B6775-1E13-4889-8DCE-0649D6610CE9}" type="pres">
      <dgm:prSet presAssocID="{D04D3BE0-6E44-40E5-83D6-F7C4CE507E36}" presName="Name37" presStyleLbl="parChTrans1D3" presStyleIdx="4" presStyleCnt="10"/>
      <dgm:spPr/>
      <dgm:t>
        <a:bodyPr/>
        <a:lstStyle/>
        <a:p>
          <a:endParaRPr lang="en-US"/>
        </a:p>
      </dgm:t>
    </dgm:pt>
    <dgm:pt modelId="{41CC416D-3FF1-4AB5-9AF1-4A94449B585D}" type="pres">
      <dgm:prSet presAssocID="{2BBE0A9F-31BC-477D-89C7-5B856C497787}" presName="hierRoot2" presStyleCnt="0">
        <dgm:presLayoutVars>
          <dgm:hierBranch val="init"/>
        </dgm:presLayoutVars>
      </dgm:prSet>
      <dgm:spPr/>
    </dgm:pt>
    <dgm:pt modelId="{D6E16985-93F2-4CC9-8A76-CD3753225644}" type="pres">
      <dgm:prSet presAssocID="{2BBE0A9F-31BC-477D-89C7-5B856C497787}" presName="rootComposite" presStyleCnt="0"/>
      <dgm:spPr/>
    </dgm:pt>
    <dgm:pt modelId="{7848CA24-C8A8-463B-A1F0-94A6FA30DFC3}" type="pres">
      <dgm:prSet presAssocID="{2BBE0A9F-31BC-477D-89C7-5B856C497787}" presName="rootText" presStyleLbl="node3" presStyleIdx="4" presStyleCnt="10" custScaleX="142167" custScaleY="71083" custLinFactNeighborX="-28397" custLinFactNeighborY="679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ACAFA6-184F-45B1-91B4-9A02C153EE25}" type="pres">
      <dgm:prSet presAssocID="{2BBE0A9F-31BC-477D-89C7-5B856C497787}" presName="rootConnector" presStyleLbl="node3" presStyleIdx="4" presStyleCnt="10"/>
      <dgm:spPr/>
      <dgm:t>
        <a:bodyPr/>
        <a:lstStyle/>
        <a:p>
          <a:endParaRPr lang="en-US"/>
        </a:p>
      </dgm:t>
    </dgm:pt>
    <dgm:pt modelId="{ADB5BE75-6F6A-4116-8C5A-8A8518DF0DF4}" type="pres">
      <dgm:prSet presAssocID="{2BBE0A9F-31BC-477D-89C7-5B856C497787}" presName="hierChild4" presStyleCnt="0"/>
      <dgm:spPr/>
    </dgm:pt>
    <dgm:pt modelId="{70A4B07F-7D24-440B-8236-1CCAB29C88CE}" type="pres">
      <dgm:prSet presAssocID="{2BBE0A9F-31BC-477D-89C7-5B856C497787}" presName="hierChild5" presStyleCnt="0"/>
      <dgm:spPr/>
    </dgm:pt>
    <dgm:pt modelId="{F00349E0-7D1D-41BA-8ADB-2AFF5C6693AE}" type="pres">
      <dgm:prSet presAssocID="{D8FD5DED-20A4-4289-A288-035814B1B767}" presName="Name37" presStyleLbl="parChTrans1D3" presStyleIdx="5" presStyleCnt="10"/>
      <dgm:spPr/>
      <dgm:t>
        <a:bodyPr/>
        <a:lstStyle/>
        <a:p>
          <a:endParaRPr lang="en-US"/>
        </a:p>
      </dgm:t>
    </dgm:pt>
    <dgm:pt modelId="{0E9BEDA7-1B4E-4D30-8B24-72B59C2C898F}" type="pres">
      <dgm:prSet presAssocID="{591AB91D-BDB9-4F8C-9458-903EF38D27B6}" presName="hierRoot2" presStyleCnt="0">
        <dgm:presLayoutVars>
          <dgm:hierBranch val="init"/>
        </dgm:presLayoutVars>
      </dgm:prSet>
      <dgm:spPr/>
    </dgm:pt>
    <dgm:pt modelId="{6595D0D5-000D-4B08-874B-719B8092A397}" type="pres">
      <dgm:prSet presAssocID="{591AB91D-BDB9-4F8C-9458-903EF38D27B6}" presName="rootComposite" presStyleCnt="0"/>
      <dgm:spPr/>
    </dgm:pt>
    <dgm:pt modelId="{4F13AF70-6A82-44EA-B893-689172F7FCB6}" type="pres">
      <dgm:prSet presAssocID="{591AB91D-BDB9-4F8C-9458-903EF38D27B6}" presName="rootText" presStyleLbl="node3" presStyleIdx="5" presStyleCnt="10" custScaleX="142167" custScaleY="71083" custLinFactNeighborX="-28397" custLinFactNeighborY="493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66030E-E608-4C11-A6B7-1D31B40A88F4}" type="pres">
      <dgm:prSet presAssocID="{591AB91D-BDB9-4F8C-9458-903EF38D27B6}" presName="rootConnector" presStyleLbl="node3" presStyleIdx="5" presStyleCnt="10"/>
      <dgm:spPr/>
      <dgm:t>
        <a:bodyPr/>
        <a:lstStyle/>
        <a:p>
          <a:endParaRPr lang="en-US"/>
        </a:p>
      </dgm:t>
    </dgm:pt>
    <dgm:pt modelId="{3E6B03D7-EDFF-42A0-86D2-E30554BCF121}" type="pres">
      <dgm:prSet presAssocID="{591AB91D-BDB9-4F8C-9458-903EF38D27B6}" presName="hierChild4" presStyleCnt="0"/>
      <dgm:spPr/>
    </dgm:pt>
    <dgm:pt modelId="{2F82D302-BD35-4794-AAC2-AE67D09C3939}" type="pres">
      <dgm:prSet presAssocID="{591AB91D-BDB9-4F8C-9458-903EF38D27B6}" presName="hierChild5" presStyleCnt="0"/>
      <dgm:spPr/>
    </dgm:pt>
    <dgm:pt modelId="{D9BA1820-F9A5-4E2B-8229-18DB838817BD}" type="pres">
      <dgm:prSet presAssocID="{C8EBC6EE-CC41-46F4-BA6C-4A487B7367C5}" presName="Name37" presStyleLbl="parChTrans1D3" presStyleIdx="6" presStyleCnt="10"/>
      <dgm:spPr/>
    </dgm:pt>
    <dgm:pt modelId="{A41B1554-373C-49E8-A60B-BB3636F400CF}" type="pres">
      <dgm:prSet presAssocID="{FDD55242-7A3E-4F6A-B3A6-70231834B21B}" presName="hierRoot2" presStyleCnt="0">
        <dgm:presLayoutVars>
          <dgm:hierBranch val="init"/>
        </dgm:presLayoutVars>
      </dgm:prSet>
      <dgm:spPr/>
    </dgm:pt>
    <dgm:pt modelId="{F33E73DC-1589-48BE-B780-36AC448A1198}" type="pres">
      <dgm:prSet presAssocID="{FDD55242-7A3E-4F6A-B3A6-70231834B21B}" presName="rootComposite" presStyleCnt="0"/>
      <dgm:spPr/>
    </dgm:pt>
    <dgm:pt modelId="{378268EA-7C88-4E8A-9991-1A047AAEAE88}" type="pres">
      <dgm:prSet presAssocID="{FDD55242-7A3E-4F6A-B3A6-70231834B21B}" presName="rootText" presStyleLbl="node3" presStyleIdx="6" presStyleCnt="10" custScaleX="142167" custScaleY="71083" custLinFactNeighborX="-28397" custLinFactNeighborY="258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18FDDA-B7F3-419E-ABAE-6E90C5FEEF1A}" type="pres">
      <dgm:prSet presAssocID="{FDD55242-7A3E-4F6A-B3A6-70231834B21B}" presName="rootConnector" presStyleLbl="node3" presStyleIdx="6" presStyleCnt="10"/>
      <dgm:spPr/>
      <dgm:t>
        <a:bodyPr/>
        <a:lstStyle/>
        <a:p>
          <a:endParaRPr lang="en-US"/>
        </a:p>
      </dgm:t>
    </dgm:pt>
    <dgm:pt modelId="{B86ED8B7-9081-48BA-B73C-FA3690B11F87}" type="pres">
      <dgm:prSet presAssocID="{FDD55242-7A3E-4F6A-B3A6-70231834B21B}" presName="hierChild4" presStyleCnt="0"/>
      <dgm:spPr/>
    </dgm:pt>
    <dgm:pt modelId="{40135CD3-CBEE-4DA3-BCCC-336963EC888D}" type="pres">
      <dgm:prSet presAssocID="{FDD55242-7A3E-4F6A-B3A6-70231834B21B}" presName="hierChild5" presStyleCnt="0"/>
      <dgm:spPr/>
    </dgm:pt>
    <dgm:pt modelId="{C1CE7B39-C27B-483F-A7DE-A5D8C141E9E8}" type="pres">
      <dgm:prSet presAssocID="{07121E2C-3C54-4E6B-8628-D38CB5F53347}" presName="Name37" presStyleLbl="parChTrans1D3" presStyleIdx="7" presStyleCnt="10"/>
      <dgm:spPr/>
    </dgm:pt>
    <dgm:pt modelId="{55DB8780-066A-4104-ABDB-DD3E4B5D4CF2}" type="pres">
      <dgm:prSet presAssocID="{440AFC73-FB10-460C-B459-AA54DD5F091C}" presName="hierRoot2" presStyleCnt="0">
        <dgm:presLayoutVars>
          <dgm:hierBranch val="init"/>
        </dgm:presLayoutVars>
      </dgm:prSet>
      <dgm:spPr/>
    </dgm:pt>
    <dgm:pt modelId="{9ADA0EAD-F1A9-4564-B31F-224999D18371}" type="pres">
      <dgm:prSet presAssocID="{440AFC73-FB10-460C-B459-AA54DD5F091C}" presName="rootComposite" presStyleCnt="0"/>
      <dgm:spPr/>
    </dgm:pt>
    <dgm:pt modelId="{FB3BAFD2-B5DE-4D9B-B31B-64E902C73A89}" type="pres">
      <dgm:prSet presAssocID="{440AFC73-FB10-460C-B459-AA54DD5F091C}" presName="rootText" presStyleLbl="node3" presStyleIdx="7" presStyleCnt="10" custScaleX="142167" custScaleY="71083" custLinFactNeighborX="-28397" custLinFactNeighborY="22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AF3013-08A1-411C-BCC1-F2C72E298600}" type="pres">
      <dgm:prSet presAssocID="{440AFC73-FB10-460C-B459-AA54DD5F091C}" presName="rootConnector" presStyleLbl="node3" presStyleIdx="7" presStyleCnt="10"/>
      <dgm:spPr/>
      <dgm:t>
        <a:bodyPr/>
        <a:lstStyle/>
        <a:p>
          <a:endParaRPr lang="en-US"/>
        </a:p>
      </dgm:t>
    </dgm:pt>
    <dgm:pt modelId="{CAB3DAAA-D642-4073-BB2B-A2395C3DFA80}" type="pres">
      <dgm:prSet presAssocID="{440AFC73-FB10-460C-B459-AA54DD5F091C}" presName="hierChild4" presStyleCnt="0"/>
      <dgm:spPr/>
    </dgm:pt>
    <dgm:pt modelId="{5A12E9C9-D314-4B3E-91C4-CDAABA8DB7AF}" type="pres">
      <dgm:prSet presAssocID="{440AFC73-FB10-460C-B459-AA54DD5F091C}" presName="hierChild5" presStyleCnt="0"/>
      <dgm:spPr/>
    </dgm:pt>
    <dgm:pt modelId="{D3E1BD63-CA88-47FF-A6BC-856F8D25417A}" type="pres">
      <dgm:prSet presAssocID="{F2761C36-E831-4644-81AB-ED0B4182BDFF}" presName="hierChild5" presStyleCnt="0"/>
      <dgm:spPr/>
    </dgm:pt>
    <dgm:pt modelId="{B16BD8B7-07FA-4181-A53E-8F53F29DFC50}" type="pres">
      <dgm:prSet presAssocID="{53B4F493-6E31-4160-9D39-3B06B5CB01F9}" presName="Name35" presStyleLbl="parChTrans1D2" presStyleIdx="2" presStyleCnt="3"/>
      <dgm:spPr/>
      <dgm:t>
        <a:bodyPr/>
        <a:lstStyle/>
        <a:p>
          <a:endParaRPr lang="en-US"/>
        </a:p>
      </dgm:t>
    </dgm:pt>
    <dgm:pt modelId="{FB088964-731B-430C-A98A-BC23C93F3E4B}" type="pres">
      <dgm:prSet presAssocID="{F2221E24-E2B5-4EF3-AD7A-D40B77418E52}" presName="hierRoot2" presStyleCnt="0">
        <dgm:presLayoutVars>
          <dgm:hierBranch val="init"/>
        </dgm:presLayoutVars>
      </dgm:prSet>
      <dgm:spPr/>
    </dgm:pt>
    <dgm:pt modelId="{733F8B66-91D6-4AE7-B7EA-608DAF4D0000}" type="pres">
      <dgm:prSet presAssocID="{F2221E24-E2B5-4EF3-AD7A-D40B77418E52}" presName="rootComposite" presStyleCnt="0"/>
      <dgm:spPr/>
    </dgm:pt>
    <dgm:pt modelId="{F364AD8D-1047-4628-9838-3656556685F0}" type="pres">
      <dgm:prSet presAssocID="{F2221E24-E2B5-4EF3-AD7A-D40B77418E52}" presName="rootText" presStyleLbl="node2" presStyleIdx="2" presStyleCnt="3" custScaleY="129924" custLinFactY="5571" custLinFactNeighborX="-18928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D00146-E9E1-4A48-A2B5-1DDD5503993C}" type="pres">
      <dgm:prSet presAssocID="{F2221E24-E2B5-4EF3-AD7A-D40B77418E52}" presName="rootConnector" presStyleLbl="node2" presStyleIdx="2" presStyleCnt="3"/>
      <dgm:spPr/>
      <dgm:t>
        <a:bodyPr/>
        <a:lstStyle/>
        <a:p>
          <a:endParaRPr lang="en-US"/>
        </a:p>
      </dgm:t>
    </dgm:pt>
    <dgm:pt modelId="{421DC4CA-DBEB-4547-9D5D-FD07A63E8550}" type="pres">
      <dgm:prSet presAssocID="{F2221E24-E2B5-4EF3-AD7A-D40B77418E52}" presName="hierChild4" presStyleCnt="0"/>
      <dgm:spPr/>
    </dgm:pt>
    <dgm:pt modelId="{D3F89B14-A971-4702-8839-4AD574666E0D}" type="pres">
      <dgm:prSet presAssocID="{F0679542-F248-48F3-A877-2EB4E476892C}" presName="Name37" presStyleLbl="parChTrans1D3" presStyleIdx="8" presStyleCnt="10"/>
      <dgm:spPr/>
      <dgm:t>
        <a:bodyPr/>
        <a:lstStyle/>
        <a:p>
          <a:endParaRPr lang="en-US"/>
        </a:p>
      </dgm:t>
    </dgm:pt>
    <dgm:pt modelId="{448C071F-38F7-42F3-9957-34C1778B86FD}" type="pres">
      <dgm:prSet presAssocID="{089D7204-4EFA-4AF9-9FE0-73AC510D1406}" presName="hierRoot2" presStyleCnt="0">
        <dgm:presLayoutVars>
          <dgm:hierBranch val="init"/>
        </dgm:presLayoutVars>
      </dgm:prSet>
      <dgm:spPr/>
    </dgm:pt>
    <dgm:pt modelId="{3CC460C7-4D47-49AD-B058-4A52CC03AEE9}" type="pres">
      <dgm:prSet presAssocID="{089D7204-4EFA-4AF9-9FE0-73AC510D1406}" presName="rootComposite" presStyleCnt="0"/>
      <dgm:spPr/>
    </dgm:pt>
    <dgm:pt modelId="{8CACD35F-6283-40D5-9CB0-24A80B2ECDE0}" type="pres">
      <dgm:prSet presAssocID="{089D7204-4EFA-4AF9-9FE0-73AC510D1406}" presName="rootText" presStyleLbl="node3" presStyleIdx="8" presStyleCnt="10" custScaleX="151870" custLinFactNeighborX="-3643" custLinFactNeighborY="947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E52D8D-4FC4-49BB-A0BB-41769A9ED353}" type="pres">
      <dgm:prSet presAssocID="{089D7204-4EFA-4AF9-9FE0-73AC510D1406}" presName="rootConnector" presStyleLbl="node3" presStyleIdx="8" presStyleCnt="10"/>
      <dgm:spPr/>
      <dgm:t>
        <a:bodyPr/>
        <a:lstStyle/>
        <a:p>
          <a:endParaRPr lang="en-US"/>
        </a:p>
      </dgm:t>
    </dgm:pt>
    <dgm:pt modelId="{531B2B9F-EA23-4C89-9049-C00B4A0E1642}" type="pres">
      <dgm:prSet presAssocID="{089D7204-4EFA-4AF9-9FE0-73AC510D1406}" presName="hierChild4" presStyleCnt="0"/>
      <dgm:spPr/>
    </dgm:pt>
    <dgm:pt modelId="{57534BDA-6A20-4BDF-82C5-630918D8F77C}" type="pres">
      <dgm:prSet presAssocID="{089D7204-4EFA-4AF9-9FE0-73AC510D1406}" presName="hierChild5" presStyleCnt="0"/>
      <dgm:spPr/>
    </dgm:pt>
    <dgm:pt modelId="{3C3EBF73-4092-4C01-AEB5-07291375C217}" type="pres">
      <dgm:prSet presAssocID="{E746E9BA-0A60-4CBD-8EA0-F3C5F56FC3DD}" presName="Name37" presStyleLbl="parChTrans1D3" presStyleIdx="9" presStyleCnt="10"/>
      <dgm:spPr/>
      <dgm:t>
        <a:bodyPr/>
        <a:lstStyle/>
        <a:p>
          <a:endParaRPr lang="en-US"/>
        </a:p>
      </dgm:t>
    </dgm:pt>
    <dgm:pt modelId="{9370A08A-56DE-4354-AFE0-8EE035835CBD}" type="pres">
      <dgm:prSet presAssocID="{0053729B-8984-4416-BA12-B6D210E82FC0}" presName="hierRoot2" presStyleCnt="0">
        <dgm:presLayoutVars>
          <dgm:hierBranch val="init"/>
        </dgm:presLayoutVars>
      </dgm:prSet>
      <dgm:spPr/>
    </dgm:pt>
    <dgm:pt modelId="{8847CC73-5B0C-45FA-A0FE-761A4176CBAA}" type="pres">
      <dgm:prSet presAssocID="{0053729B-8984-4416-BA12-B6D210E82FC0}" presName="rootComposite" presStyleCnt="0"/>
      <dgm:spPr/>
    </dgm:pt>
    <dgm:pt modelId="{D209B8A5-6CC5-4327-8779-0576A402C16F}" type="pres">
      <dgm:prSet presAssocID="{0053729B-8984-4416-BA12-B6D210E82FC0}" presName="rootText" presStyleLbl="node3" presStyleIdx="9" presStyleCnt="10" custScaleX="151870" custLinFactNeighborX="-3643" custLinFactNeighborY="736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D0A21F-30C3-4114-8504-949259DC3A11}" type="pres">
      <dgm:prSet presAssocID="{0053729B-8984-4416-BA12-B6D210E82FC0}" presName="rootConnector" presStyleLbl="node3" presStyleIdx="9" presStyleCnt="10"/>
      <dgm:spPr/>
      <dgm:t>
        <a:bodyPr/>
        <a:lstStyle/>
        <a:p>
          <a:endParaRPr lang="en-US"/>
        </a:p>
      </dgm:t>
    </dgm:pt>
    <dgm:pt modelId="{07EE9D04-792B-4EEA-A39C-DA7B28B298DD}" type="pres">
      <dgm:prSet presAssocID="{0053729B-8984-4416-BA12-B6D210E82FC0}" presName="hierChild4" presStyleCnt="0"/>
      <dgm:spPr/>
    </dgm:pt>
    <dgm:pt modelId="{F4BDBD89-7538-480D-A597-62545993363E}" type="pres">
      <dgm:prSet presAssocID="{0053729B-8984-4416-BA12-B6D210E82FC0}" presName="hierChild5" presStyleCnt="0"/>
      <dgm:spPr/>
    </dgm:pt>
    <dgm:pt modelId="{148567DD-70DE-487B-AB57-3567D691D498}" type="pres">
      <dgm:prSet presAssocID="{F2221E24-E2B5-4EF3-AD7A-D40B77418E52}" presName="hierChild5" presStyleCnt="0"/>
      <dgm:spPr/>
    </dgm:pt>
    <dgm:pt modelId="{686D4D47-C9A5-41D2-87FE-53094845B806}" type="pres">
      <dgm:prSet presAssocID="{643F6F5D-B906-4B2F-BB65-6D58E010ED2C}" presName="hierChild3" presStyleCnt="0"/>
      <dgm:spPr/>
    </dgm:pt>
  </dgm:ptLst>
  <dgm:cxnLst>
    <dgm:cxn modelId="{C52E805C-34D2-4316-BD46-B783F6B8F620}" srcId="{39F4D571-4E26-4EF4-A515-39B78671B4F2}" destId="{70FAA3A1-8791-46AD-A6F4-8C7324736E34}" srcOrd="1" destOrd="0" parTransId="{D06769EB-F081-455E-A359-0AC21C44FB9C}" sibTransId="{0D6658E4-2F2B-4427-BDE5-6FC288C62028}"/>
    <dgm:cxn modelId="{7885E470-E495-4B83-A1D6-6109758D8CA9}" type="presOf" srcId="{F2761C36-E831-4644-81AB-ED0B4182BDFF}" destId="{DC475612-0DC2-4E38-998D-7C2C71B8770C}" srcOrd="1" destOrd="0" presId="urn:microsoft.com/office/officeart/2005/8/layout/orgChart1"/>
    <dgm:cxn modelId="{059E3CC1-2C9C-4A95-BEB6-3844FEA70B13}" type="presOf" srcId="{021C925D-5AB4-4DB2-8122-AEFADC5BD2B7}" destId="{4E44C0B4-310E-4E97-BCCF-538464A0B611}" srcOrd="0" destOrd="0" presId="urn:microsoft.com/office/officeart/2005/8/layout/orgChart1"/>
    <dgm:cxn modelId="{C19D23B4-476C-4C6E-A13D-D1F4A35CDCEF}" type="presOf" srcId="{746A76B0-278C-4F49-A6B6-695C5177CAA5}" destId="{CA5AFB34-F88B-4850-A66E-F596579617A1}" srcOrd="1" destOrd="0" presId="urn:microsoft.com/office/officeart/2005/8/layout/orgChart1"/>
    <dgm:cxn modelId="{9B5F023A-287A-4E2C-BA14-1BFD12FE5C3A}" type="presOf" srcId="{C6C420E8-288A-495F-94AB-F3502A02C8B5}" destId="{C11CD399-4D00-4A46-870A-E46287FD7F18}" srcOrd="0" destOrd="0" presId="urn:microsoft.com/office/officeart/2005/8/layout/orgChart1"/>
    <dgm:cxn modelId="{5FC89090-8631-4F91-863D-0BA159C0850B}" type="presOf" srcId="{C6C420E8-288A-495F-94AB-F3502A02C8B5}" destId="{1D67D10F-EC3C-4F3A-B4B1-E055A9F6D4C1}" srcOrd="1" destOrd="0" presId="urn:microsoft.com/office/officeart/2005/8/layout/orgChart1"/>
    <dgm:cxn modelId="{7F66BBDD-85CD-4B11-B165-2D361EFCBEAF}" srcId="{39F4D571-4E26-4EF4-A515-39B78671B4F2}" destId="{23345091-553D-4F18-8EB2-79F16A836B2F}" srcOrd="0" destOrd="0" parTransId="{7DC33522-4176-4730-85C1-6704DE8923F3}" sibTransId="{A78A757A-81A6-4A51-A18E-B0CC69894D63}"/>
    <dgm:cxn modelId="{4EF29B84-153A-49E7-9177-81DBDF20537C}" type="presOf" srcId="{BB389F23-E3BD-4514-9075-EEDC7A581F98}" destId="{CB1223E2-A90C-45B3-9BC9-40819E419511}" srcOrd="0" destOrd="0" presId="urn:microsoft.com/office/officeart/2005/8/layout/orgChart1"/>
    <dgm:cxn modelId="{D161BAFF-1C1B-4D08-8EC3-3F791AD99475}" srcId="{643F6F5D-B906-4B2F-BB65-6D58E010ED2C}" destId="{F2221E24-E2B5-4EF3-AD7A-D40B77418E52}" srcOrd="2" destOrd="0" parTransId="{53B4F493-6E31-4160-9D39-3B06B5CB01F9}" sibTransId="{B932CC01-0186-4DAF-B070-7A9D42538355}"/>
    <dgm:cxn modelId="{640152DA-0369-47DC-A220-D95F4D99449F}" srcId="{F2221E24-E2B5-4EF3-AD7A-D40B77418E52}" destId="{089D7204-4EFA-4AF9-9FE0-73AC510D1406}" srcOrd="0" destOrd="0" parTransId="{F0679542-F248-48F3-A877-2EB4E476892C}" sibTransId="{0FC1C11C-E792-4DFF-B57A-8DC0EF0BA252}"/>
    <dgm:cxn modelId="{34E4E95D-D316-460B-9C83-61A88C679C57}" type="presOf" srcId="{0053729B-8984-4416-BA12-B6D210E82FC0}" destId="{52D0A21F-30C3-4114-8504-949259DC3A11}" srcOrd="1" destOrd="0" presId="urn:microsoft.com/office/officeart/2005/8/layout/orgChart1"/>
    <dgm:cxn modelId="{22EFC4D7-7CC9-4691-B98D-8CBD3BD8754B}" srcId="{643F6F5D-B906-4B2F-BB65-6D58E010ED2C}" destId="{F2761C36-E831-4644-81AB-ED0B4182BDFF}" srcOrd="1" destOrd="0" parTransId="{0B46D40C-61BD-4EDB-B08C-7C5F3C818548}" sibTransId="{51D168B2-3E46-4819-AFA8-8C1EC814E23B}"/>
    <dgm:cxn modelId="{AA2BD5C5-0683-4958-90D1-EEB3551A3F6B}" srcId="{F2761C36-E831-4644-81AB-ED0B4182BDFF}" destId="{440AFC73-FB10-460C-B459-AA54DD5F091C}" srcOrd="4" destOrd="0" parTransId="{07121E2C-3C54-4E6B-8628-D38CB5F53347}" sibTransId="{85DE27C2-61C6-4964-9916-25355C09BD53}"/>
    <dgm:cxn modelId="{E1FFCFFE-55DA-4913-9FCB-22170092EA34}" srcId="{643F6F5D-B906-4B2F-BB65-6D58E010ED2C}" destId="{39F4D571-4E26-4EF4-A515-39B78671B4F2}" srcOrd="0" destOrd="0" parTransId="{021C925D-5AB4-4DB2-8122-AEFADC5BD2B7}" sibTransId="{217CBBFC-E3A8-4144-A5F7-8DA154CEDA2F}"/>
    <dgm:cxn modelId="{7D4D2BCA-20A3-4D04-9A87-86B89F74C085}" type="presOf" srcId="{39F4D571-4E26-4EF4-A515-39B78671B4F2}" destId="{389CF42F-5B5C-4EC7-BD9F-83C622BC1811}" srcOrd="0" destOrd="0" presId="urn:microsoft.com/office/officeart/2005/8/layout/orgChart1"/>
    <dgm:cxn modelId="{6DDC3C70-6DF3-485E-9ACA-EC9DA88C4B1A}" type="presOf" srcId="{F2221E24-E2B5-4EF3-AD7A-D40B77418E52}" destId="{F364AD8D-1047-4628-9838-3656556685F0}" srcOrd="0" destOrd="0" presId="urn:microsoft.com/office/officeart/2005/8/layout/orgChart1"/>
    <dgm:cxn modelId="{E0A9DE0D-72CB-4EBB-B50E-878063A61C62}" srcId="{F2761C36-E831-4644-81AB-ED0B4182BDFF}" destId="{2BBE0A9F-31BC-477D-89C7-5B856C497787}" srcOrd="1" destOrd="0" parTransId="{D04D3BE0-6E44-40E5-83D6-F7C4CE507E36}" sibTransId="{C60887B5-D86A-4C56-B73F-7DC51468500B}"/>
    <dgm:cxn modelId="{E5920158-D736-466A-A1BD-7A56894A79FC}" type="presOf" srcId="{F2761C36-E831-4644-81AB-ED0B4182BDFF}" destId="{749ACA15-64A3-495D-8CAB-3921BC3CADC3}" srcOrd="0" destOrd="0" presId="urn:microsoft.com/office/officeart/2005/8/layout/orgChart1"/>
    <dgm:cxn modelId="{1F07164A-9CA0-4B63-AB97-F81144588665}" type="presOf" srcId="{23345091-553D-4F18-8EB2-79F16A836B2F}" destId="{326365EC-842A-486D-8A70-28A93EF5BF52}" srcOrd="0" destOrd="0" presId="urn:microsoft.com/office/officeart/2005/8/layout/orgChart1"/>
    <dgm:cxn modelId="{B51C4418-7084-4D47-85BE-15E1A86F4DAD}" type="presOf" srcId="{746A76B0-278C-4F49-A6B6-695C5177CAA5}" destId="{3265F47C-AAC0-4626-B16E-79FF05C12BE7}" srcOrd="0" destOrd="0" presId="urn:microsoft.com/office/officeart/2005/8/layout/orgChart1"/>
    <dgm:cxn modelId="{B4CFEB5F-383A-4382-AD2A-A33E9369FC03}" type="presOf" srcId="{0B46D40C-61BD-4EDB-B08C-7C5F3C818548}" destId="{7D443B2C-E750-428C-97C8-843C557B104E}" srcOrd="0" destOrd="0" presId="urn:microsoft.com/office/officeart/2005/8/layout/orgChart1"/>
    <dgm:cxn modelId="{EB361329-96CF-4778-819F-DACC62F2142C}" type="presOf" srcId="{089D7204-4EFA-4AF9-9FE0-73AC510D1406}" destId="{8CACD35F-6283-40D5-9CB0-24A80B2ECDE0}" srcOrd="0" destOrd="0" presId="urn:microsoft.com/office/officeart/2005/8/layout/orgChart1"/>
    <dgm:cxn modelId="{048820E9-CE63-4440-B895-32A1E85DEB56}" type="presOf" srcId="{53B4F493-6E31-4160-9D39-3B06B5CB01F9}" destId="{B16BD8B7-07FA-4181-A53E-8F53F29DFC50}" srcOrd="0" destOrd="0" presId="urn:microsoft.com/office/officeart/2005/8/layout/orgChart1"/>
    <dgm:cxn modelId="{AC9FF822-C539-404B-99F1-DC0BEEDFCE55}" type="presOf" srcId="{591AB91D-BDB9-4F8C-9458-903EF38D27B6}" destId="{4F13AF70-6A82-44EA-B893-689172F7FCB6}" srcOrd="0" destOrd="0" presId="urn:microsoft.com/office/officeart/2005/8/layout/orgChart1"/>
    <dgm:cxn modelId="{376E6B31-AF79-41D2-9D04-977D5A9512E4}" type="presOf" srcId="{089D7204-4EFA-4AF9-9FE0-73AC510D1406}" destId="{40E52D8D-4FC4-49BB-A0BB-41769A9ED353}" srcOrd="1" destOrd="0" presId="urn:microsoft.com/office/officeart/2005/8/layout/orgChart1"/>
    <dgm:cxn modelId="{7C4AC36B-368D-4A5B-8C31-A964115C93DC}" type="presOf" srcId="{0053729B-8984-4416-BA12-B6D210E82FC0}" destId="{D209B8A5-6CC5-4327-8779-0576A402C16F}" srcOrd="0" destOrd="0" presId="urn:microsoft.com/office/officeart/2005/8/layout/orgChart1"/>
    <dgm:cxn modelId="{CC37DD33-4BD6-462B-8C3D-87647404FC0A}" type="presOf" srcId="{591AB91D-BDB9-4F8C-9458-903EF38D27B6}" destId="{4266030E-E608-4C11-A6B7-1D31B40A88F4}" srcOrd="1" destOrd="0" presId="urn:microsoft.com/office/officeart/2005/8/layout/orgChart1"/>
    <dgm:cxn modelId="{D7E06CDB-372D-4AAA-A101-84050BE033A2}" type="presOf" srcId="{E746E9BA-0A60-4CBD-8EA0-F3C5F56FC3DD}" destId="{3C3EBF73-4092-4C01-AEB5-07291375C217}" srcOrd="0" destOrd="0" presId="urn:microsoft.com/office/officeart/2005/8/layout/orgChart1"/>
    <dgm:cxn modelId="{0126BF97-3735-4D90-A3FD-701C752FBDBC}" srcId="{39F4D571-4E26-4EF4-A515-39B78671B4F2}" destId="{746A76B0-278C-4F49-A6B6-695C5177CAA5}" srcOrd="2" destOrd="0" parTransId="{BB389F23-E3BD-4514-9075-EEDC7A581F98}" sibTransId="{8A6F559A-1328-4253-9BF9-8C4A860B054D}"/>
    <dgm:cxn modelId="{693E0DD8-A811-4F6C-B975-D37BCA310E83}" type="presOf" srcId="{70FAA3A1-8791-46AD-A6F4-8C7324736E34}" destId="{D67A1853-3C7F-4D54-BA0B-4AEFB8EF461D}" srcOrd="1" destOrd="0" presId="urn:microsoft.com/office/officeart/2005/8/layout/orgChart1"/>
    <dgm:cxn modelId="{6AA7D56C-081A-46E8-97EA-6E0A0F766C0D}" srcId="{F2761C36-E831-4644-81AB-ED0B4182BDFF}" destId="{591AB91D-BDB9-4F8C-9458-903EF38D27B6}" srcOrd="2" destOrd="0" parTransId="{D8FD5DED-20A4-4289-A288-035814B1B767}" sibTransId="{45C261B9-CD2B-4149-858A-2A8100F01C11}"/>
    <dgm:cxn modelId="{008CEEB2-B015-4370-A6BF-966B7AC1E596}" type="presOf" srcId="{D06769EB-F081-455E-A359-0AC21C44FB9C}" destId="{214DF451-FAE7-4B34-A0CB-EAE0A7585DB2}" srcOrd="0" destOrd="0" presId="urn:microsoft.com/office/officeart/2005/8/layout/orgChart1"/>
    <dgm:cxn modelId="{0F7EA757-35C3-4D73-BC92-D7919156198F}" type="presOf" srcId="{D8FD5DED-20A4-4289-A288-035814B1B767}" destId="{F00349E0-7D1D-41BA-8ADB-2AFF5C6693AE}" srcOrd="0" destOrd="0" presId="urn:microsoft.com/office/officeart/2005/8/layout/orgChart1"/>
    <dgm:cxn modelId="{5C1481CF-E621-4305-BAFB-005486EF4824}" type="presOf" srcId="{643F6F5D-B906-4B2F-BB65-6D58E010ED2C}" destId="{158690DC-9CA3-4045-96BA-86BCEEAC525F}" srcOrd="1" destOrd="0" presId="urn:microsoft.com/office/officeart/2005/8/layout/orgChart1"/>
    <dgm:cxn modelId="{4DD09B46-29DF-46C2-B1F4-F67626BAF489}" type="presOf" srcId="{39F4D571-4E26-4EF4-A515-39B78671B4F2}" destId="{E675274F-A8B0-43E1-A1E9-580DFFA673F2}" srcOrd="1" destOrd="0" presId="urn:microsoft.com/office/officeart/2005/8/layout/orgChart1"/>
    <dgm:cxn modelId="{0ED4C984-0732-42E3-B8ED-F34B51B20E71}" srcId="{AA98786E-1C14-4C04-8564-2AD9C9954370}" destId="{643F6F5D-B906-4B2F-BB65-6D58E010ED2C}" srcOrd="0" destOrd="0" parTransId="{C404A88A-2843-4B80-9B8D-76A86F87C597}" sibTransId="{45D6E510-CD92-432A-BB06-8C146412399C}"/>
    <dgm:cxn modelId="{DA34330A-5942-44BD-9F93-5F022241A5C5}" type="presOf" srcId="{FDD55242-7A3E-4F6A-B3A6-70231834B21B}" destId="{4018FDDA-B7F3-419E-ABAE-6E90C5FEEF1A}" srcOrd="1" destOrd="0" presId="urn:microsoft.com/office/officeart/2005/8/layout/orgChart1"/>
    <dgm:cxn modelId="{9CE9F946-404F-4850-ADE6-A64A713F72D6}" type="presOf" srcId="{F0679542-F248-48F3-A877-2EB4E476892C}" destId="{D3F89B14-A971-4702-8839-4AD574666E0D}" srcOrd="0" destOrd="0" presId="urn:microsoft.com/office/officeart/2005/8/layout/orgChart1"/>
    <dgm:cxn modelId="{E0D94F37-5B61-45F3-97C8-9DC6E12F03F3}" type="presOf" srcId="{D04D3BE0-6E44-40E5-83D6-F7C4CE507E36}" destId="{064B6775-1E13-4889-8DCE-0649D6610CE9}" srcOrd="0" destOrd="0" presId="urn:microsoft.com/office/officeart/2005/8/layout/orgChart1"/>
    <dgm:cxn modelId="{3A48012F-12CC-42C4-8D11-9C0F99321AE3}" type="presOf" srcId="{70FAA3A1-8791-46AD-A6F4-8C7324736E34}" destId="{2D34CB8D-56B0-471E-A9AB-35028D9F7E8B}" srcOrd="0" destOrd="0" presId="urn:microsoft.com/office/officeart/2005/8/layout/orgChart1"/>
    <dgm:cxn modelId="{5CE2810A-503D-437D-A2A2-9C566F8D2728}" type="presOf" srcId="{B5B69EED-99D8-4E68-94E9-DE02FB150D2C}" destId="{4F9B0F39-4734-4383-805D-82B99B6819F6}" srcOrd="0" destOrd="0" presId="urn:microsoft.com/office/officeart/2005/8/layout/orgChart1"/>
    <dgm:cxn modelId="{36C49021-4AE5-48AC-9254-6DE256E1510D}" type="presOf" srcId="{23345091-553D-4F18-8EB2-79F16A836B2F}" destId="{ECA835F2-168A-4238-A9E5-8DD360AE0804}" srcOrd="1" destOrd="0" presId="urn:microsoft.com/office/officeart/2005/8/layout/orgChart1"/>
    <dgm:cxn modelId="{3111F518-C3B2-4F70-A112-C18221C82A7D}" type="presOf" srcId="{440AFC73-FB10-460C-B459-AA54DD5F091C}" destId="{EEAF3013-08A1-411C-BCC1-F2C72E298600}" srcOrd="1" destOrd="0" presId="urn:microsoft.com/office/officeart/2005/8/layout/orgChart1"/>
    <dgm:cxn modelId="{9C5025D0-1983-4B6B-89DF-2E0FBC087903}" srcId="{F2221E24-E2B5-4EF3-AD7A-D40B77418E52}" destId="{0053729B-8984-4416-BA12-B6D210E82FC0}" srcOrd="1" destOrd="0" parTransId="{E746E9BA-0A60-4CBD-8EA0-F3C5F56FC3DD}" sibTransId="{2F66209F-B348-46EE-A0CB-DA1BE2A7A3F2}"/>
    <dgm:cxn modelId="{44E99827-01E1-40A6-B7A6-1D6FCC92D69C}" type="presOf" srcId="{FDD55242-7A3E-4F6A-B3A6-70231834B21B}" destId="{378268EA-7C88-4E8A-9991-1A047AAEAE88}" srcOrd="0" destOrd="0" presId="urn:microsoft.com/office/officeart/2005/8/layout/orgChart1"/>
    <dgm:cxn modelId="{A8F8F6AE-90CE-4B4B-BC29-6B528B7C80FE}" type="presOf" srcId="{2BBE0A9F-31BC-477D-89C7-5B856C497787}" destId="{7848CA24-C8A8-463B-A1F0-94A6FA30DFC3}" srcOrd="0" destOrd="0" presId="urn:microsoft.com/office/officeart/2005/8/layout/orgChart1"/>
    <dgm:cxn modelId="{D29FD08D-AE76-4A93-9A9C-5B21FF983D0B}" type="presOf" srcId="{7DC33522-4176-4730-85C1-6704DE8923F3}" destId="{0BCB4B8F-F7B4-4183-998A-9E3B6015C339}" srcOrd="0" destOrd="0" presId="urn:microsoft.com/office/officeart/2005/8/layout/orgChart1"/>
    <dgm:cxn modelId="{38079C14-1B9F-47D0-904E-67C658264727}" srcId="{F2761C36-E831-4644-81AB-ED0B4182BDFF}" destId="{FDD55242-7A3E-4F6A-B3A6-70231834B21B}" srcOrd="3" destOrd="0" parTransId="{C8EBC6EE-CC41-46F4-BA6C-4A487B7367C5}" sibTransId="{E7D88038-D11E-4E84-9097-1E508B708A61}"/>
    <dgm:cxn modelId="{3458FB1B-C391-408A-833F-419371A1F86E}" type="presOf" srcId="{F2221E24-E2B5-4EF3-AD7A-D40B77418E52}" destId="{BDD00146-E9E1-4A48-A2B5-1DDD5503993C}" srcOrd="1" destOrd="0" presId="urn:microsoft.com/office/officeart/2005/8/layout/orgChart1"/>
    <dgm:cxn modelId="{C016E0F0-7EF4-46BC-ACCF-20CA1A36079C}" srcId="{F2761C36-E831-4644-81AB-ED0B4182BDFF}" destId="{C6C420E8-288A-495F-94AB-F3502A02C8B5}" srcOrd="0" destOrd="0" parTransId="{B5B69EED-99D8-4E68-94E9-DE02FB150D2C}" sibTransId="{27D1821D-9DD6-4F75-A9CE-1A8FB82C28B3}"/>
    <dgm:cxn modelId="{8D0E15D6-2982-4F5B-BED0-1EBB5D2A8B2A}" type="presOf" srcId="{AA98786E-1C14-4C04-8564-2AD9C9954370}" destId="{8213AD57-07DC-43EF-84C9-BAAB14A3ADB2}" srcOrd="0" destOrd="0" presId="urn:microsoft.com/office/officeart/2005/8/layout/orgChart1"/>
    <dgm:cxn modelId="{CCE4814C-BDA7-4541-A65E-CC7EDB02092C}" type="presOf" srcId="{2BBE0A9F-31BC-477D-89C7-5B856C497787}" destId="{06ACAFA6-184F-45B1-91B4-9A02C153EE25}" srcOrd="1" destOrd="0" presId="urn:microsoft.com/office/officeart/2005/8/layout/orgChart1"/>
    <dgm:cxn modelId="{5795EDDD-7F13-4D50-A8A3-9DF00E6B6D83}" type="presOf" srcId="{440AFC73-FB10-460C-B459-AA54DD5F091C}" destId="{FB3BAFD2-B5DE-4D9B-B31B-64E902C73A89}" srcOrd="0" destOrd="0" presId="urn:microsoft.com/office/officeart/2005/8/layout/orgChart1"/>
    <dgm:cxn modelId="{011501F9-BCBF-4D5C-817B-354A86DEB802}" type="presOf" srcId="{C8EBC6EE-CC41-46F4-BA6C-4A487B7367C5}" destId="{D9BA1820-F9A5-4E2B-8229-18DB838817BD}" srcOrd="0" destOrd="0" presId="urn:microsoft.com/office/officeart/2005/8/layout/orgChart1"/>
    <dgm:cxn modelId="{852C0B2D-7FEB-4EBC-8745-667702E39F94}" type="presOf" srcId="{643F6F5D-B906-4B2F-BB65-6D58E010ED2C}" destId="{8C3E9A65-5C61-4C8A-84F3-4C0A27BA24AD}" srcOrd="0" destOrd="0" presId="urn:microsoft.com/office/officeart/2005/8/layout/orgChart1"/>
    <dgm:cxn modelId="{BA2E59B7-A6A7-41E1-A87A-83948EE2486D}" type="presOf" srcId="{07121E2C-3C54-4E6B-8628-D38CB5F53347}" destId="{C1CE7B39-C27B-483F-A7DE-A5D8C141E9E8}" srcOrd="0" destOrd="0" presId="urn:microsoft.com/office/officeart/2005/8/layout/orgChart1"/>
    <dgm:cxn modelId="{5FBAC24E-ED97-49AE-BA0B-F8689E5F9A05}" type="presParOf" srcId="{8213AD57-07DC-43EF-84C9-BAAB14A3ADB2}" destId="{A0D3BBED-A16B-4AA6-A9F0-47A6ABF86E9F}" srcOrd="0" destOrd="0" presId="urn:microsoft.com/office/officeart/2005/8/layout/orgChart1"/>
    <dgm:cxn modelId="{CFF7B49E-3639-4C52-9D79-173A37710D1E}" type="presParOf" srcId="{A0D3BBED-A16B-4AA6-A9F0-47A6ABF86E9F}" destId="{C7FDAA91-67DA-43D0-A2F2-145BBABCAAE2}" srcOrd="0" destOrd="0" presId="urn:microsoft.com/office/officeart/2005/8/layout/orgChart1"/>
    <dgm:cxn modelId="{4B213B6A-F34A-4E13-A14F-F5202C3882FA}" type="presParOf" srcId="{C7FDAA91-67DA-43D0-A2F2-145BBABCAAE2}" destId="{8C3E9A65-5C61-4C8A-84F3-4C0A27BA24AD}" srcOrd="0" destOrd="0" presId="urn:microsoft.com/office/officeart/2005/8/layout/orgChart1"/>
    <dgm:cxn modelId="{4EF0288E-7A2E-4042-B6D8-74FD27E57329}" type="presParOf" srcId="{C7FDAA91-67DA-43D0-A2F2-145BBABCAAE2}" destId="{158690DC-9CA3-4045-96BA-86BCEEAC525F}" srcOrd="1" destOrd="0" presId="urn:microsoft.com/office/officeart/2005/8/layout/orgChart1"/>
    <dgm:cxn modelId="{3242C183-55D7-4E66-BEAA-44DA76C7D9D0}" type="presParOf" srcId="{A0D3BBED-A16B-4AA6-A9F0-47A6ABF86E9F}" destId="{57D29FA8-2D59-43C9-91E2-37BAD3F35012}" srcOrd="1" destOrd="0" presId="urn:microsoft.com/office/officeart/2005/8/layout/orgChart1"/>
    <dgm:cxn modelId="{B336736E-ED81-4A90-9A06-409E373F9835}" type="presParOf" srcId="{57D29FA8-2D59-43C9-91E2-37BAD3F35012}" destId="{4E44C0B4-310E-4E97-BCCF-538464A0B611}" srcOrd="0" destOrd="0" presId="urn:microsoft.com/office/officeart/2005/8/layout/orgChart1"/>
    <dgm:cxn modelId="{E054B4EE-21AA-4108-B686-72977B77F007}" type="presParOf" srcId="{57D29FA8-2D59-43C9-91E2-37BAD3F35012}" destId="{21FEF2EB-7604-4AE8-97E6-6C13752CC233}" srcOrd="1" destOrd="0" presId="urn:microsoft.com/office/officeart/2005/8/layout/orgChart1"/>
    <dgm:cxn modelId="{79FF9FAC-4151-4782-9EF6-01B0993EF148}" type="presParOf" srcId="{21FEF2EB-7604-4AE8-97E6-6C13752CC233}" destId="{C97B807D-A280-4D44-921B-8041A2874EE1}" srcOrd="0" destOrd="0" presId="urn:microsoft.com/office/officeart/2005/8/layout/orgChart1"/>
    <dgm:cxn modelId="{DCA5C507-EFBF-4264-AF36-CF4B1D593726}" type="presParOf" srcId="{C97B807D-A280-4D44-921B-8041A2874EE1}" destId="{389CF42F-5B5C-4EC7-BD9F-83C622BC1811}" srcOrd="0" destOrd="0" presId="urn:microsoft.com/office/officeart/2005/8/layout/orgChart1"/>
    <dgm:cxn modelId="{C6BEC6F1-57AD-4CD9-8A78-FDDDEC8E41B6}" type="presParOf" srcId="{C97B807D-A280-4D44-921B-8041A2874EE1}" destId="{E675274F-A8B0-43E1-A1E9-580DFFA673F2}" srcOrd="1" destOrd="0" presId="urn:microsoft.com/office/officeart/2005/8/layout/orgChart1"/>
    <dgm:cxn modelId="{37D6C462-8B72-4B62-A8A3-B87807EC9084}" type="presParOf" srcId="{21FEF2EB-7604-4AE8-97E6-6C13752CC233}" destId="{E8C565EE-80B4-4CEF-9748-3A79570C6D29}" srcOrd="1" destOrd="0" presId="urn:microsoft.com/office/officeart/2005/8/layout/orgChart1"/>
    <dgm:cxn modelId="{EC5ECE3C-CBB9-459F-848B-57D630D02D75}" type="presParOf" srcId="{E8C565EE-80B4-4CEF-9748-3A79570C6D29}" destId="{0BCB4B8F-F7B4-4183-998A-9E3B6015C339}" srcOrd="0" destOrd="0" presId="urn:microsoft.com/office/officeart/2005/8/layout/orgChart1"/>
    <dgm:cxn modelId="{8A3E5A52-B3E2-4EA5-BCE2-791506F6A4D2}" type="presParOf" srcId="{E8C565EE-80B4-4CEF-9748-3A79570C6D29}" destId="{1043275F-3A6F-448A-8642-F461A55C67B0}" srcOrd="1" destOrd="0" presId="urn:microsoft.com/office/officeart/2005/8/layout/orgChart1"/>
    <dgm:cxn modelId="{C4600360-CFF0-44CA-861F-48DDCD0C32B6}" type="presParOf" srcId="{1043275F-3A6F-448A-8642-F461A55C67B0}" destId="{0C954225-C1CD-403B-A05B-9E3AF8D1786D}" srcOrd="0" destOrd="0" presId="urn:microsoft.com/office/officeart/2005/8/layout/orgChart1"/>
    <dgm:cxn modelId="{3D67A84C-409C-49F5-949A-E89475A25F44}" type="presParOf" srcId="{0C954225-C1CD-403B-A05B-9E3AF8D1786D}" destId="{326365EC-842A-486D-8A70-28A93EF5BF52}" srcOrd="0" destOrd="0" presId="urn:microsoft.com/office/officeart/2005/8/layout/orgChart1"/>
    <dgm:cxn modelId="{90E02013-B007-473C-AA95-C807288DA077}" type="presParOf" srcId="{0C954225-C1CD-403B-A05B-9E3AF8D1786D}" destId="{ECA835F2-168A-4238-A9E5-8DD360AE0804}" srcOrd="1" destOrd="0" presId="urn:microsoft.com/office/officeart/2005/8/layout/orgChart1"/>
    <dgm:cxn modelId="{49FCF32C-C7A7-4DB8-84E7-0C9BFBDBC69C}" type="presParOf" srcId="{1043275F-3A6F-448A-8642-F461A55C67B0}" destId="{FB521684-129B-420A-AB7B-2EBBAE17DC0B}" srcOrd="1" destOrd="0" presId="urn:microsoft.com/office/officeart/2005/8/layout/orgChart1"/>
    <dgm:cxn modelId="{2970B69C-67C5-4757-9464-2D1010D1FD02}" type="presParOf" srcId="{1043275F-3A6F-448A-8642-F461A55C67B0}" destId="{81BBC6A4-B4D1-47EC-85FE-6F1B643025F5}" srcOrd="2" destOrd="0" presId="urn:microsoft.com/office/officeart/2005/8/layout/orgChart1"/>
    <dgm:cxn modelId="{428B1A73-B276-4FF6-A837-05BAF7237476}" type="presParOf" srcId="{E8C565EE-80B4-4CEF-9748-3A79570C6D29}" destId="{214DF451-FAE7-4B34-A0CB-EAE0A7585DB2}" srcOrd="2" destOrd="0" presId="urn:microsoft.com/office/officeart/2005/8/layout/orgChart1"/>
    <dgm:cxn modelId="{9AB5EBE6-F2D3-4205-86EB-BBD86A3A9B04}" type="presParOf" srcId="{E8C565EE-80B4-4CEF-9748-3A79570C6D29}" destId="{E678B2D4-8655-45A4-A8E0-B4AC4E4850D3}" srcOrd="3" destOrd="0" presId="urn:microsoft.com/office/officeart/2005/8/layout/orgChart1"/>
    <dgm:cxn modelId="{2CBD9361-31BB-4BC5-9E32-CC59A5638C32}" type="presParOf" srcId="{E678B2D4-8655-45A4-A8E0-B4AC4E4850D3}" destId="{23F627F2-BE05-4B53-987D-4875A3B84A98}" srcOrd="0" destOrd="0" presId="urn:microsoft.com/office/officeart/2005/8/layout/orgChart1"/>
    <dgm:cxn modelId="{A1901CE9-9B6E-46EC-BD4A-6830E2FFCCF9}" type="presParOf" srcId="{23F627F2-BE05-4B53-987D-4875A3B84A98}" destId="{2D34CB8D-56B0-471E-A9AB-35028D9F7E8B}" srcOrd="0" destOrd="0" presId="urn:microsoft.com/office/officeart/2005/8/layout/orgChart1"/>
    <dgm:cxn modelId="{95A240CF-654A-421E-960D-267BB36E823E}" type="presParOf" srcId="{23F627F2-BE05-4B53-987D-4875A3B84A98}" destId="{D67A1853-3C7F-4D54-BA0B-4AEFB8EF461D}" srcOrd="1" destOrd="0" presId="urn:microsoft.com/office/officeart/2005/8/layout/orgChart1"/>
    <dgm:cxn modelId="{1DCE3B63-FC1C-4673-9A1D-7D9B578C0844}" type="presParOf" srcId="{E678B2D4-8655-45A4-A8E0-B4AC4E4850D3}" destId="{EA870F19-C3B9-4B6C-BE7F-39F0DD282A82}" srcOrd="1" destOrd="0" presId="urn:microsoft.com/office/officeart/2005/8/layout/orgChart1"/>
    <dgm:cxn modelId="{051BA848-6A2E-4238-8806-85C1DE12353C}" type="presParOf" srcId="{E678B2D4-8655-45A4-A8E0-B4AC4E4850D3}" destId="{4CE44CFB-1DA0-4BF1-8F55-5A26383D083F}" srcOrd="2" destOrd="0" presId="urn:microsoft.com/office/officeart/2005/8/layout/orgChart1"/>
    <dgm:cxn modelId="{2168EFBF-AD85-40FC-BC60-1C8347FE6BBC}" type="presParOf" srcId="{E8C565EE-80B4-4CEF-9748-3A79570C6D29}" destId="{CB1223E2-A90C-45B3-9BC9-40819E419511}" srcOrd="4" destOrd="0" presId="urn:microsoft.com/office/officeart/2005/8/layout/orgChart1"/>
    <dgm:cxn modelId="{F070DF3B-0056-488D-8282-9548D5A260DF}" type="presParOf" srcId="{E8C565EE-80B4-4CEF-9748-3A79570C6D29}" destId="{09A560CB-40D5-406E-9756-2F791CB74BD6}" srcOrd="5" destOrd="0" presId="urn:microsoft.com/office/officeart/2005/8/layout/orgChart1"/>
    <dgm:cxn modelId="{649B2CC1-C79A-4B3C-BCDC-2764F187EA01}" type="presParOf" srcId="{09A560CB-40D5-406E-9756-2F791CB74BD6}" destId="{A17CF3E0-51DE-40E7-BAD7-F4DEA6FEB36A}" srcOrd="0" destOrd="0" presId="urn:microsoft.com/office/officeart/2005/8/layout/orgChart1"/>
    <dgm:cxn modelId="{4E1E0EDA-3044-42B0-926C-EAB17C8E91A9}" type="presParOf" srcId="{A17CF3E0-51DE-40E7-BAD7-F4DEA6FEB36A}" destId="{3265F47C-AAC0-4626-B16E-79FF05C12BE7}" srcOrd="0" destOrd="0" presId="urn:microsoft.com/office/officeart/2005/8/layout/orgChart1"/>
    <dgm:cxn modelId="{6E2DDE21-E9AF-430F-8F14-F0D42162B492}" type="presParOf" srcId="{A17CF3E0-51DE-40E7-BAD7-F4DEA6FEB36A}" destId="{CA5AFB34-F88B-4850-A66E-F596579617A1}" srcOrd="1" destOrd="0" presId="urn:microsoft.com/office/officeart/2005/8/layout/orgChart1"/>
    <dgm:cxn modelId="{2E3EC296-B81C-4D97-A881-3A8DE8C01F0D}" type="presParOf" srcId="{09A560CB-40D5-406E-9756-2F791CB74BD6}" destId="{0AD01DA8-701C-4A6D-B85D-A2110D75632F}" srcOrd="1" destOrd="0" presId="urn:microsoft.com/office/officeart/2005/8/layout/orgChart1"/>
    <dgm:cxn modelId="{B72A0CC5-8574-4829-9BE5-127183F27E16}" type="presParOf" srcId="{09A560CB-40D5-406E-9756-2F791CB74BD6}" destId="{DAACA75E-751D-4983-8C87-2EBB01DA0B77}" srcOrd="2" destOrd="0" presId="urn:microsoft.com/office/officeart/2005/8/layout/orgChart1"/>
    <dgm:cxn modelId="{BA8DCCBD-D42F-4F92-A9C4-E7EF7F25D02A}" type="presParOf" srcId="{21FEF2EB-7604-4AE8-97E6-6C13752CC233}" destId="{407F33B2-F205-40A7-B887-541A6ED53D40}" srcOrd="2" destOrd="0" presId="urn:microsoft.com/office/officeart/2005/8/layout/orgChart1"/>
    <dgm:cxn modelId="{B32E9B2C-2CC4-47DA-B3F0-5623337E1E32}" type="presParOf" srcId="{57D29FA8-2D59-43C9-91E2-37BAD3F35012}" destId="{7D443B2C-E750-428C-97C8-843C557B104E}" srcOrd="2" destOrd="0" presId="urn:microsoft.com/office/officeart/2005/8/layout/orgChart1"/>
    <dgm:cxn modelId="{A3D3EA71-90E5-4ED8-B9AA-2E325C6A531F}" type="presParOf" srcId="{57D29FA8-2D59-43C9-91E2-37BAD3F35012}" destId="{EA8F7CE2-6146-417D-88BB-933DE870D6DC}" srcOrd="3" destOrd="0" presId="urn:microsoft.com/office/officeart/2005/8/layout/orgChart1"/>
    <dgm:cxn modelId="{E1D0E82A-940C-4518-9C73-2D8257BC89FB}" type="presParOf" srcId="{EA8F7CE2-6146-417D-88BB-933DE870D6DC}" destId="{2AA08771-E2C8-4EF7-8FC1-84F01EF1091D}" srcOrd="0" destOrd="0" presId="urn:microsoft.com/office/officeart/2005/8/layout/orgChart1"/>
    <dgm:cxn modelId="{94DD196E-12B5-4EC3-A0FC-24BEDB66FBAD}" type="presParOf" srcId="{2AA08771-E2C8-4EF7-8FC1-84F01EF1091D}" destId="{749ACA15-64A3-495D-8CAB-3921BC3CADC3}" srcOrd="0" destOrd="0" presId="urn:microsoft.com/office/officeart/2005/8/layout/orgChart1"/>
    <dgm:cxn modelId="{8F69D1A8-AAC6-4F7B-A5E4-DB9D89C119DF}" type="presParOf" srcId="{2AA08771-E2C8-4EF7-8FC1-84F01EF1091D}" destId="{DC475612-0DC2-4E38-998D-7C2C71B8770C}" srcOrd="1" destOrd="0" presId="urn:microsoft.com/office/officeart/2005/8/layout/orgChart1"/>
    <dgm:cxn modelId="{EB56C8B0-6250-4D31-A831-BC5E0D049A29}" type="presParOf" srcId="{EA8F7CE2-6146-417D-88BB-933DE870D6DC}" destId="{AD829776-2BF8-48DA-8F03-7996ED8B50A4}" srcOrd="1" destOrd="0" presId="urn:microsoft.com/office/officeart/2005/8/layout/orgChart1"/>
    <dgm:cxn modelId="{0A851F3D-3C04-4165-BD5E-DA87BAB6D54C}" type="presParOf" srcId="{AD829776-2BF8-48DA-8F03-7996ED8B50A4}" destId="{4F9B0F39-4734-4383-805D-82B99B6819F6}" srcOrd="0" destOrd="0" presId="urn:microsoft.com/office/officeart/2005/8/layout/orgChart1"/>
    <dgm:cxn modelId="{FB25D7DF-857E-4230-B87B-5A1D3F9FF206}" type="presParOf" srcId="{AD829776-2BF8-48DA-8F03-7996ED8B50A4}" destId="{2447D6C8-6D22-4FF7-9A7B-18BD274034CB}" srcOrd="1" destOrd="0" presId="urn:microsoft.com/office/officeart/2005/8/layout/orgChart1"/>
    <dgm:cxn modelId="{EAE613AD-618A-42D9-B8E8-CF049236F620}" type="presParOf" srcId="{2447D6C8-6D22-4FF7-9A7B-18BD274034CB}" destId="{FEEAE257-C3FB-4A53-B82F-4B0B698503F0}" srcOrd="0" destOrd="0" presId="urn:microsoft.com/office/officeart/2005/8/layout/orgChart1"/>
    <dgm:cxn modelId="{B0636200-C720-427E-8532-244AAB7B04A5}" type="presParOf" srcId="{FEEAE257-C3FB-4A53-B82F-4B0B698503F0}" destId="{C11CD399-4D00-4A46-870A-E46287FD7F18}" srcOrd="0" destOrd="0" presId="urn:microsoft.com/office/officeart/2005/8/layout/orgChart1"/>
    <dgm:cxn modelId="{5F063C58-B1A5-4F1C-B745-E04B141F72B5}" type="presParOf" srcId="{FEEAE257-C3FB-4A53-B82F-4B0B698503F0}" destId="{1D67D10F-EC3C-4F3A-B4B1-E055A9F6D4C1}" srcOrd="1" destOrd="0" presId="urn:microsoft.com/office/officeart/2005/8/layout/orgChart1"/>
    <dgm:cxn modelId="{7E690833-D012-498F-BC17-CE2FFBEBA2C9}" type="presParOf" srcId="{2447D6C8-6D22-4FF7-9A7B-18BD274034CB}" destId="{37292DE5-31A3-4366-9051-27A227D61DE0}" srcOrd="1" destOrd="0" presId="urn:microsoft.com/office/officeart/2005/8/layout/orgChart1"/>
    <dgm:cxn modelId="{B62EC1DD-2550-4184-8531-874B86987AE3}" type="presParOf" srcId="{2447D6C8-6D22-4FF7-9A7B-18BD274034CB}" destId="{2B8287B9-CEDB-4BC4-9880-F01B33F822B1}" srcOrd="2" destOrd="0" presId="urn:microsoft.com/office/officeart/2005/8/layout/orgChart1"/>
    <dgm:cxn modelId="{1C3CFBD0-15CD-4A69-A9CA-01795364DB16}" type="presParOf" srcId="{AD829776-2BF8-48DA-8F03-7996ED8B50A4}" destId="{064B6775-1E13-4889-8DCE-0649D6610CE9}" srcOrd="2" destOrd="0" presId="urn:microsoft.com/office/officeart/2005/8/layout/orgChart1"/>
    <dgm:cxn modelId="{57B25B18-0162-4427-B2FC-D6105C55FD36}" type="presParOf" srcId="{AD829776-2BF8-48DA-8F03-7996ED8B50A4}" destId="{41CC416D-3FF1-4AB5-9AF1-4A94449B585D}" srcOrd="3" destOrd="0" presId="urn:microsoft.com/office/officeart/2005/8/layout/orgChart1"/>
    <dgm:cxn modelId="{4103DA0D-CE94-4EE3-811D-C3D40FEFFF74}" type="presParOf" srcId="{41CC416D-3FF1-4AB5-9AF1-4A94449B585D}" destId="{D6E16985-93F2-4CC9-8A76-CD3753225644}" srcOrd="0" destOrd="0" presId="urn:microsoft.com/office/officeart/2005/8/layout/orgChart1"/>
    <dgm:cxn modelId="{4707595A-5595-4A4B-A0FD-338328A92A0E}" type="presParOf" srcId="{D6E16985-93F2-4CC9-8A76-CD3753225644}" destId="{7848CA24-C8A8-463B-A1F0-94A6FA30DFC3}" srcOrd="0" destOrd="0" presId="urn:microsoft.com/office/officeart/2005/8/layout/orgChart1"/>
    <dgm:cxn modelId="{D671966C-B496-443D-9542-18EFC33C2048}" type="presParOf" srcId="{D6E16985-93F2-4CC9-8A76-CD3753225644}" destId="{06ACAFA6-184F-45B1-91B4-9A02C153EE25}" srcOrd="1" destOrd="0" presId="urn:microsoft.com/office/officeart/2005/8/layout/orgChart1"/>
    <dgm:cxn modelId="{77159661-7E67-4A83-B222-83B5E834D84D}" type="presParOf" srcId="{41CC416D-3FF1-4AB5-9AF1-4A94449B585D}" destId="{ADB5BE75-6F6A-4116-8C5A-8A8518DF0DF4}" srcOrd="1" destOrd="0" presId="urn:microsoft.com/office/officeart/2005/8/layout/orgChart1"/>
    <dgm:cxn modelId="{A5D0E892-BF93-404F-84DE-247E63758960}" type="presParOf" srcId="{41CC416D-3FF1-4AB5-9AF1-4A94449B585D}" destId="{70A4B07F-7D24-440B-8236-1CCAB29C88CE}" srcOrd="2" destOrd="0" presId="urn:microsoft.com/office/officeart/2005/8/layout/orgChart1"/>
    <dgm:cxn modelId="{67AA0F06-966A-408E-8A9D-E65C2AD58D28}" type="presParOf" srcId="{AD829776-2BF8-48DA-8F03-7996ED8B50A4}" destId="{F00349E0-7D1D-41BA-8ADB-2AFF5C6693AE}" srcOrd="4" destOrd="0" presId="urn:microsoft.com/office/officeart/2005/8/layout/orgChart1"/>
    <dgm:cxn modelId="{52E218E1-DF02-4990-8584-A377CD7ECFF5}" type="presParOf" srcId="{AD829776-2BF8-48DA-8F03-7996ED8B50A4}" destId="{0E9BEDA7-1B4E-4D30-8B24-72B59C2C898F}" srcOrd="5" destOrd="0" presId="urn:microsoft.com/office/officeart/2005/8/layout/orgChart1"/>
    <dgm:cxn modelId="{47A77E58-3421-4914-B952-874FB447625D}" type="presParOf" srcId="{0E9BEDA7-1B4E-4D30-8B24-72B59C2C898F}" destId="{6595D0D5-000D-4B08-874B-719B8092A397}" srcOrd="0" destOrd="0" presId="urn:microsoft.com/office/officeart/2005/8/layout/orgChart1"/>
    <dgm:cxn modelId="{70E1EF05-2CB2-4AC5-9AE7-58341372DA29}" type="presParOf" srcId="{6595D0D5-000D-4B08-874B-719B8092A397}" destId="{4F13AF70-6A82-44EA-B893-689172F7FCB6}" srcOrd="0" destOrd="0" presId="urn:microsoft.com/office/officeart/2005/8/layout/orgChart1"/>
    <dgm:cxn modelId="{FBEC6A15-FF5F-4783-A106-2F50CF7E1F04}" type="presParOf" srcId="{6595D0D5-000D-4B08-874B-719B8092A397}" destId="{4266030E-E608-4C11-A6B7-1D31B40A88F4}" srcOrd="1" destOrd="0" presId="urn:microsoft.com/office/officeart/2005/8/layout/orgChart1"/>
    <dgm:cxn modelId="{34618DC7-AAAE-426E-83FE-00135FD3CEB6}" type="presParOf" srcId="{0E9BEDA7-1B4E-4D30-8B24-72B59C2C898F}" destId="{3E6B03D7-EDFF-42A0-86D2-E30554BCF121}" srcOrd="1" destOrd="0" presId="urn:microsoft.com/office/officeart/2005/8/layout/orgChart1"/>
    <dgm:cxn modelId="{4B3BD672-74F1-4646-A50E-959D7EA37BDE}" type="presParOf" srcId="{0E9BEDA7-1B4E-4D30-8B24-72B59C2C898F}" destId="{2F82D302-BD35-4794-AAC2-AE67D09C3939}" srcOrd="2" destOrd="0" presId="urn:microsoft.com/office/officeart/2005/8/layout/orgChart1"/>
    <dgm:cxn modelId="{16C95390-51E9-4797-B540-42264C1E4CE5}" type="presParOf" srcId="{AD829776-2BF8-48DA-8F03-7996ED8B50A4}" destId="{D9BA1820-F9A5-4E2B-8229-18DB838817BD}" srcOrd="6" destOrd="0" presId="urn:microsoft.com/office/officeart/2005/8/layout/orgChart1"/>
    <dgm:cxn modelId="{F98A9D94-B1C8-46B8-A39C-F6E4028ADAD9}" type="presParOf" srcId="{AD829776-2BF8-48DA-8F03-7996ED8B50A4}" destId="{A41B1554-373C-49E8-A60B-BB3636F400CF}" srcOrd="7" destOrd="0" presId="urn:microsoft.com/office/officeart/2005/8/layout/orgChart1"/>
    <dgm:cxn modelId="{B5400EAE-793A-4FCF-94A3-94E9A535C473}" type="presParOf" srcId="{A41B1554-373C-49E8-A60B-BB3636F400CF}" destId="{F33E73DC-1589-48BE-B780-36AC448A1198}" srcOrd="0" destOrd="0" presId="urn:microsoft.com/office/officeart/2005/8/layout/orgChart1"/>
    <dgm:cxn modelId="{5216C598-1E8F-4192-A65D-98485B2F54F2}" type="presParOf" srcId="{F33E73DC-1589-48BE-B780-36AC448A1198}" destId="{378268EA-7C88-4E8A-9991-1A047AAEAE88}" srcOrd="0" destOrd="0" presId="urn:microsoft.com/office/officeart/2005/8/layout/orgChart1"/>
    <dgm:cxn modelId="{CEA4DF19-5E9C-4235-84BC-00411E71B462}" type="presParOf" srcId="{F33E73DC-1589-48BE-B780-36AC448A1198}" destId="{4018FDDA-B7F3-419E-ABAE-6E90C5FEEF1A}" srcOrd="1" destOrd="0" presId="urn:microsoft.com/office/officeart/2005/8/layout/orgChart1"/>
    <dgm:cxn modelId="{CD37112C-85AC-4F74-867E-53C332838983}" type="presParOf" srcId="{A41B1554-373C-49E8-A60B-BB3636F400CF}" destId="{B86ED8B7-9081-48BA-B73C-FA3690B11F87}" srcOrd="1" destOrd="0" presId="urn:microsoft.com/office/officeart/2005/8/layout/orgChart1"/>
    <dgm:cxn modelId="{75C3FA00-7119-4906-84E7-6D4EBDD2150B}" type="presParOf" srcId="{A41B1554-373C-49E8-A60B-BB3636F400CF}" destId="{40135CD3-CBEE-4DA3-BCCC-336963EC888D}" srcOrd="2" destOrd="0" presId="urn:microsoft.com/office/officeart/2005/8/layout/orgChart1"/>
    <dgm:cxn modelId="{86E76E3E-184F-4DDA-9DEA-E45D89489A48}" type="presParOf" srcId="{AD829776-2BF8-48DA-8F03-7996ED8B50A4}" destId="{C1CE7B39-C27B-483F-A7DE-A5D8C141E9E8}" srcOrd="8" destOrd="0" presId="urn:microsoft.com/office/officeart/2005/8/layout/orgChart1"/>
    <dgm:cxn modelId="{98F02370-89F1-4EB4-A2DC-4804B9165359}" type="presParOf" srcId="{AD829776-2BF8-48DA-8F03-7996ED8B50A4}" destId="{55DB8780-066A-4104-ABDB-DD3E4B5D4CF2}" srcOrd="9" destOrd="0" presId="urn:microsoft.com/office/officeart/2005/8/layout/orgChart1"/>
    <dgm:cxn modelId="{6F7F56E2-307E-4F9D-9098-889D1F065E91}" type="presParOf" srcId="{55DB8780-066A-4104-ABDB-DD3E4B5D4CF2}" destId="{9ADA0EAD-F1A9-4564-B31F-224999D18371}" srcOrd="0" destOrd="0" presId="urn:microsoft.com/office/officeart/2005/8/layout/orgChart1"/>
    <dgm:cxn modelId="{AD1D6058-4D88-469B-980C-D34E6E214C03}" type="presParOf" srcId="{9ADA0EAD-F1A9-4564-B31F-224999D18371}" destId="{FB3BAFD2-B5DE-4D9B-B31B-64E902C73A89}" srcOrd="0" destOrd="0" presId="urn:microsoft.com/office/officeart/2005/8/layout/orgChart1"/>
    <dgm:cxn modelId="{D579BB1A-FEC9-4E59-982A-1BD48B0948B6}" type="presParOf" srcId="{9ADA0EAD-F1A9-4564-B31F-224999D18371}" destId="{EEAF3013-08A1-411C-BCC1-F2C72E298600}" srcOrd="1" destOrd="0" presId="urn:microsoft.com/office/officeart/2005/8/layout/orgChart1"/>
    <dgm:cxn modelId="{33DD5206-C850-4B90-B7B5-2417B10A120C}" type="presParOf" srcId="{55DB8780-066A-4104-ABDB-DD3E4B5D4CF2}" destId="{CAB3DAAA-D642-4073-BB2B-A2395C3DFA80}" srcOrd="1" destOrd="0" presId="urn:microsoft.com/office/officeart/2005/8/layout/orgChart1"/>
    <dgm:cxn modelId="{8AA1D85F-ABF3-45D2-8429-AB48C11322B9}" type="presParOf" srcId="{55DB8780-066A-4104-ABDB-DD3E4B5D4CF2}" destId="{5A12E9C9-D314-4B3E-91C4-CDAABA8DB7AF}" srcOrd="2" destOrd="0" presId="urn:microsoft.com/office/officeart/2005/8/layout/orgChart1"/>
    <dgm:cxn modelId="{3F589552-618B-4AF3-99C6-7732651B3278}" type="presParOf" srcId="{EA8F7CE2-6146-417D-88BB-933DE870D6DC}" destId="{D3E1BD63-CA88-47FF-A6BC-856F8D25417A}" srcOrd="2" destOrd="0" presId="urn:microsoft.com/office/officeart/2005/8/layout/orgChart1"/>
    <dgm:cxn modelId="{F934A217-3341-432D-A90B-8CC9463F799F}" type="presParOf" srcId="{57D29FA8-2D59-43C9-91E2-37BAD3F35012}" destId="{B16BD8B7-07FA-4181-A53E-8F53F29DFC50}" srcOrd="4" destOrd="0" presId="urn:microsoft.com/office/officeart/2005/8/layout/orgChart1"/>
    <dgm:cxn modelId="{A3D0CF25-B5A2-40E3-B589-247BCD77AFD5}" type="presParOf" srcId="{57D29FA8-2D59-43C9-91E2-37BAD3F35012}" destId="{FB088964-731B-430C-A98A-BC23C93F3E4B}" srcOrd="5" destOrd="0" presId="urn:microsoft.com/office/officeart/2005/8/layout/orgChart1"/>
    <dgm:cxn modelId="{19EDB592-33C1-43AA-9C11-DE48D33A28C3}" type="presParOf" srcId="{FB088964-731B-430C-A98A-BC23C93F3E4B}" destId="{733F8B66-91D6-4AE7-B7EA-608DAF4D0000}" srcOrd="0" destOrd="0" presId="urn:microsoft.com/office/officeart/2005/8/layout/orgChart1"/>
    <dgm:cxn modelId="{D411BF9D-E31F-459C-ADFB-5AA97C0F4008}" type="presParOf" srcId="{733F8B66-91D6-4AE7-B7EA-608DAF4D0000}" destId="{F364AD8D-1047-4628-9838-3656556685F0}" srcOrd="0" destOrd="0" presId="urn:microsoft.com/office/officeart/2005/8/layout/orgChart1"/>
    <dgm:cxn modelId="{17E7B110-52DF-4D3C-9F47-9BFE6DCAF163}" type="presParOf" srcId="{733F8B66-91D6-4AE7-B7EA-608DAF4D0000}" destId="{BDD00146-E9E1-4A48-A2B5-1DDD5503993C}" srcOrd="1" destOrd="0" presId="urn:microsoft.com/office/officeart/2005/8/layout/orgChart1"/>
    <dgm:cxn modelId="{2E11F175-F727-4E82-90F5-5145EE83B66F}" type="presParOf" srcId="{FB088964-731B-430C-A98A-BC23C93F3E4B}" destId="{421DC4CA-DBEB-4547-9D5D-FD07A63E8550}" srcOrd="1" destOrd="0" presId="urn:microsoft.com/office/officeart/2005/8/layout/orgChart1"/>
    <dgm:cxn modelId="{2A52F04C-97F4-4690-8842-454CAA083CDC}" type="presParOf" srcId="{421DC4CA-DBEB-4547-9D5D-FD07A63E8550}" destId="{D3F89B14-A971-4702-8839-4AD574666E0D}" srcOrd="0" destOrd="0" presId="urn:microsoft.com/office/officeart/2005/8/layout/orgChart1"/>
    <dgm:cxn modelId="{690E2978-1EC5-49BE-8C58-159A5308252F}" type="presParOf" srcId="{421DC4CA-DBEB-4547-9D5D-FD07A63E8550}" destId="{448C071F-38F7-42F3-9957-34C1778B86FD}" srcOrd="1" destOrd="0" presId="urn:microsoft.com/office/officeart/2005/8/layout/orgChart1"/>
    <dgm:cxn modelId="{71B4D263-46BC-4259-8D82-2E9D86D21B6D}" type="presParOf" srcId="{448C071F-38F7-42F3-9957-34C1778B86FD}" destId="{3CC460C7-4D47-49AD-B058-4A52CC03AEE9}" srcOrd="0" destOrd="0" presId="urn:microsoft.com/office/officeart/2005/8/layout/orgChart1"/>
    <dgm:cxn modelId="{EF472205-DA47-4E1A-8BD7-D8B7FBAD3248}" type="presParOf" srcId="{3CC460C7-4D47-49AD-B058-4A52CC03AEE9}" destId="{8CACD35F-6283-40D5-9CB0-24A80B2ECDE0}" srcOrd="0" destOrd="0" presId="urn:microsoft.com/office/officeart/2005/8/layout/orgChart1"/>
    <dgm:cxn modelId="{5CD01C5F-2D6A-4A3D-AF3B-EFA6BDE9FCD0}" type="presParOf" srcId="{3CC460C7-4D47-49AD-B058-4A52CC03AEE9}" destId="{40E52D8D-4FC4-49BB-A0BB-41769A9ED353}" srcOrd="1" destOrd="0" presId="urn:microsoft.com/office/officeart/2005/8/layout/orgChart1"/>
    <dgm:cxn modelId="{B1151354-946B-4899-8BC3-0776CD8D928B}" type="presParOf" srcId="{448C071F-38F7-42F3-9957-34C1778B86FD}" destId="{531B2B9F-EA23-4C89-9049-C00B4A0E1642}" srcOrd="1" destOrd="0" presId="urn:microsoft.com/office/officeart/2005/8/layout/orgChart1"/>
    <dgm:cxn modelId="{E13D67BA-9214-4ADB-9F79-F599B2464966}" type="presParOf" srcId="{448C071F-38F7-42F3-9957-34C1778B86FD}" destId="{57534BDA-6A20-4BDF-82C5-630918D8F77C}" srcOrd="2" destOrd="0" presId="urn:microsoft.com/office/officeart/2005/8/layout/orgChart1"/>
    <dgm:cxn modelId="{4504AAF7-A699-4804-83B4-37A99F43849B}" type="presParOf" srcId="{421DC4CA-DBEB-4547-9D5D-FD07A63E8550}" destId="{3C3EBF73-4092-4C01-AEB5-07291375C217}" srcOrd="2" destOrd="0" presId="urn:microsoft.com/office/officeart/2005/8/layout/orgChart1"/>
    <dgm:cxn modelId="{1F4B8237-3E00-4942-A89D-7E2D56F6E9AD}" type="presParOf" srcId="{421DC4CA-DBEB-4547-9D5D-FD07A63E8550}" destId="{9370A08A-56DE-4354-AFE0-8EE035835CBD}" srcOrd="3" destOrd="0" presId="urn:microsoft.com/office/officeart/2005/8/layout/orgChart1"/>
    <dgm:cxn modelId="{A03D22D2-37A3-46EE-B79B-9B46D6D48683}" type="presParOf" srcId="{9370A08A-56DE-4354-AFE0-8EE035835CBD}" destId="{8847CC73-5B0C-45FA-A0FE-761A4176CBAA}" srcOrd="0" destOrd="0" presId="urn:microsoft.com/office/officeart/2005/8/layout/orgChart1"/>
    <dgm:cxn modelId="{1E9D4196-17FB-4591-AD19-D3D01E9F44BF}" type="presParOf" srcId="{8847CC73-5B0C-45FA-A0FE-761A4176CBAA}" destId="{D209B8A5-6CC5-4327-8779-0576A402C16F}" srcOrd="0" destOrd="0" presId="urn:microsoft.com/office/officeart/2005/8/layout/orgChart1"/>
    <dgm:cxn modelId="{4360FF49-BCCB-49DE-BD42-A6ECF335924E}" type="presParOf" srcId="{8847CC73-5B0C-45FA-A0FE-761A4176CBAA}" destId="{52D0A21F-30C3-4114-8504-949259DC3A11}" srcOrd="1" destOrd="0" presId="urn:microsoft.com/office/officeart/2005/8/layout/orgChart1"/>
    <dgm:cxn modelId="{4513000B-BF94-4F64-A7DE-6D700FEF146E}" type="presParOf" srcId="{9370A08A-56DE-4354-AFE0-8EE035835CBD}" destId="{07EE9D04-792B-4EEA-A39C-DA7B28B298DD}" srcOrd="1" destOrd="0" presId="urn:microsoft.com/office/officeart/2005/8/layout/orgChart1"/>
    <dgm:cxn modelId="{DEB61321-24A1-4564-9BCE-3C0E50D812A8}" type="presParOf" srcId="{9370A08A-56DE-4354-AFE0-8EE035835CBD}" destId="{F4BDBD89-7538-480D-A597-62545993363E}" srcOrd="2" destOrd="0" presId="urn:microsoft.com/office/officeart/2005/8/layout/orgChart1"/>
    <dgm:cxn modelId="{56C78720-44B2-48EC-B388-488D2A373E59}" type="presParOf" srcId="{FB088964-731B-430C-A98A-BC23C93F3E4B}" destId="{148567DD-70DE-487B-AB57-3567D691D498}" srcOrd="2" destOrd="0" presId="urn:microsoft.com/office/officeart/2005/8/layout/orgChart1"/>
    <dgm:cxn modelId="{BD3F9E3E-0BD4-4A46-A895-AC59DD33BA7A}" type="presParOf" srcId="{A0D3BBED-A16B-4AA6-A9F0-47A6ABF86E9F}" destId="{686D4D47-C9A5-41D2-87FE-53094845B80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50F131-9EDE-41F5-85E3-FE9E468F8B1A}" type="doc">
      <dgm:prSet loTypeId="urn:diagrams.loki3.com/BracketList+Icon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184A2E6-E8C2-45B5-9440-1FC1888410AA}">
      <dgm:prSet phldrT="[Text]"/>
      <dgm:spPr/>
      <dgm:t>
        <a:bodyPr/>
        <a:lstStyle/>
        <a:p>
          <a:r>
            <a:rPr lang="en-US" dirty="0" smtClean="0"/>
            <a:t>Trends</a:t>
          </a:r>
          <a:endParaRPr lang="en-US" dirty="0"/>
        </a:p>
      </dgm:t>
    </dgm:pt>
    <dgm:pt modelId="{D5EE4916-D01D-4219-95EB-28F299E2F10A}" type="parTrans" cxnId="{A0F94486-4FB7-456A-B8F9-1AF941688799}">
      <dgm:prSet/>
      <dgm:spPr/>
      <dgm:t>
        <a:bodyPr/>
        <a:lstStyle/>
        <a:p>
          <a:endParaRPr lang="en-US"/>
        </a:p>
      </dgm:t>
    </dgm:pt>
    <dgm:pt modelId="{6D6BDCCD-019A-4EAB-8689-77381948FB20}" type="sibTrans" cxnId="{A0F94486-4FB7-456A-B8F9-1AF941688799}">
      <dgm:prSet/>
      <dgm:spPr/>
      <dgm:t>
        <a:bodyPr/>
        <a:lstStyle/>
        <a:p>
          <a:endParaRPr lang="en-US"/>
        </a:p>
      </dgm:t>
    </dgm:pt>
    <dgm:pt modelId="{3B471D74-9FC9-4267-AF80-39F67BFDA68D}">
      <dgm:prSet phldrT="[Text]" custT="1"/>
      <dgm:spPr/>
      <dgm:t>
        <a:bodyPr/>
        <a:lstStyle/>
        <a:p>
          <a:r>
            <a:rPr lang="en-US" sz="3200" dirty="0" smtClean="0"/>
            <a:t>Fads</a:t>
          </a:r>
          <a:endParaRPr lang="en-US" sz="3200" dirty="0"/>
        </a:p>
      </dgm:t>
    </dgm:pt>
    <dgm:pt modelId="{743BEE13-3DD8-4FED-89C8-FC5BE6FED159}" type="parTrans" cxnId="{1C6F3843-A7BE-41D2-B8A0-72D7E7178457}">
      <dgm:prSet/>
      <dgm:spPr/>
      <dgm:t>
        <a:bodyPr/>
        <a:lstStyle/>
        <a:p>
          <a:endParaRPr lang="en-US"/>
        </a:p>
      </dgm:t>
    </dgm:pt>
    <dgm:pt modelId="{6BBD4272-5B6D-4E4F-A293-2C1C8C05CFFA}" type="sibTrans" cxnId="{1C6F3843-A7BE-41D2-B8A0-72D7E7178457}">
      <dgm:prSet/>
      <dgm:spPr/>
      <dgm:t>
        <a:bodyPr/>
        <a:lstStyle/>
        <a:p>
          <a:endParaRPr lang="en-US"/>
        </a:p>
      </dgm:t>
    </dgm:pt>
    <dgm:pt modelId="{D9D48E48-1C7C-4F26-B4AE-87EC0324A3AD}">
      <dgm:prSet phldrT="[Text]"/>
      <dgm:spPr/>
      <dgm:t>
        <a:bodyPr/>
        <a:lstStyle/>
        <a:p>
          <a:r>
            <a:rPr lang="en-US" dirty="0" smtClean="0"/>
            <a:t>Social Movements</a:t>
          </a:r>
          <a:endParaRPr lang="en-US" dirty="0"/>
        </a:p>
      </dgm:t>
    </dgm:pt>
    <dgm:pt modelId="{4A0CEDC6-9B58-4906-8DC1-C691D83C1DE3}" type="parTrans" cxnId="{70E6B6AC-776D-4463-BBD4-3A165D7E0949}">
      <dgm:prSet/>
      <dgm:spPr/>
      <dgm:t>
        <a:bodyPr/>
        <a:lstStyle/>
        <a:p>
          <a:endParaRPr lang="en-US"/>
        </a:p>
      </dgm:t>
    </dgm:pt>
    <dgm:pt modelId="{042D2D0B-8715-4F98-A42A-248CC7CA67AE}" type="sibTrans" cxnId="{70E6B6AC-776D-4463-BBD4-3A165D7E0949}">
      <dgm:prSet/>
      <dgm:spPr/>
      <dgm:t>
        <a:bodyPr/>
        <a:lstStyle/>
        <a:p>
          <a:endParaRPr lang="en-US"/>
        </a:p>
      </dgm:t>
    </dgm:pt>
    <dgm:pt modelId="{9FA3E898-FCCB-4BD8-A3C8-C097BD9016E7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3200" dirty="0" smtClean="0">
              <a:solidFill>
                <a:schemeClr val="tx1"/>
              </a:solidFill>
            </a:rPr>
            <a:t>Reformist</a:t>
          </a:r>
          <a:endParaRPr lang="en-US" sz="3200" dirty="0">
            <a:solidFill>
              <a:schemeClr val="tx1"/>
            </a:solidFill>
          </a:endParaRPr>
        </a:p>
      </dgm:t>
    </dgm:pt>
    <dgm:pt modelId="{44D004B5-D32B-4A50-9BD4-EAD65DF3CADC}" type="parTrans" cxnId="{5AC433D2-AF92-4DD6-8EF4-4F9176714BD1}">
      <dgm:prSet/>
      <dgm:spPr/>
      <dgm:t>
        <a:bodyPr/>
        <a:lstStyle/>
        <a:p>
          <a:endParaRPr lang="en-US"/>
        </a:p>
      </dgm:t>
    </dgm:pt>
    <dgm:pt modelId="{523EF06E-0B90-4E54-9D36-2A16F5280D1C}" type="sibTrans" cxnId="{5AC433D2-AF92-4DD6-8EF4-4F9176714BD1}">
      <dgm:prSet/>
      <dgm:spPr/>
      <dgm:t>
        <a:bodyPr/>
        <a:lstStyle/>
        <a:p>
          <a:endParaRPr lang="en-US"/>
        </a:p>
      </dgm:t>
    </dgm:pt>
    <dgm:pt modelId="{681E3812-E510-462F-A57A-ED2E3581A4B9}">
      <dgm:prSet phldrT="[Text]" custT="1"/>
      <dgm:spPr/>
      <dgm:t>
        <a:bodyPr/>
        <a:lstStyle/>
        <a:p>
          <a:r>
            <a:rPr lang="en-US" sz="3200" dirty="0" smtClean="0"/>
            <a:t>Crazes</a:t>
          </a:r>
          <a:endParaRPr lang="en-US" sz="3200" dirty="0"/>
        </a:p>
      </dgm:t>
    </dgm:pt>
    <dgm:pt modelId="{B73EDD40-ABC8-4750-A12D-A13332174638}" type="parTrans" cxnId="{0F7550A7-BCD9-46B3-A27E-9CAD863CAB10}">
      <dgm:prSet/>
      <dgm:spPr/>
      <dgm:t>
        <a:bodyPr/>
        <a:lstStyle/>
        <a:p>
          <a:endParaRPr lang="en-US"/>
        </a:p>
      </dgm:t>
    </dgm:pt>
    <dgm:pt modelId="{5B8A94D3-A945-49C8-9453-3B60F690380F}" type="sibTrans" cxnId="{0F7550A7-BCD9-46B3-A27E-9CAD863CAB10}">
      <dgm:prSet/>
      <dgm:spPr/>
      <dgm:t>
        <a:bodyPr/>
        <a:lstStyle/>
        <a:p>
          <a:endParaRPr lang="en-US"/>
        </a:p>
      </dgm:t>
    </dgm:pt>
    <dgm:pt modelId="{184B01FD-9692-415D-B0DF-05F14DA06BE5}">
      <dgm:prSet phldrT="[Text]" custT="1"/>
      <dgm:spPr/>
      <dgm:t>
        <a:bodyPr/>
        <a:lstStyle/>
        <a:p>
          <a:r>
            <a:rPr lang="en-US" sz="3200" dirty="0" smtClean="0"/>
            <a:t>Trends (fashion, etc.)</a:t>
          </a:r>
          <a:endParaRPr lang="en-US" sz="3200" dirty="0"/>
        </a:p>
      </dgm:t>
    </dgm:pt>
    <dgm:pt modelId="{DCED5E22-D045-437D-B3BA-492A6DCA275C}" type="parTrans" cxnId="{9672CBEF-5CF3-4284-8040-73D09FD76382}">
      <dgm:prSet/>
      <dgm:spPr/>
      <dgm:t>
        <a:bodyPr/>
        <a:lstStyle/>
        <a:p>
          <a:endParaRPr lang="en-US"/>
        </a:p>
      </dgm:t>
    </dgm:pt>
    <dgm:pt modelId="{C6F0FA09-434A-4255-AC00-7F32E1F179AF}" type="sibTrans" cxnId="{9672CBEF-5CF3-4284-8040-73D09FD76382}">
      <dgm:prSet/>
      <dgm:spPr/>
      <dgm:t>
        <a:bodyPr/>
        <a:lstStyle/>
        <a:p>
          <a:endParaRPr lang="en-US"/>
        </a:p>
      </dgm:t>
    </dgm:pt>
    <dgm:pt modelId="{C57C4108-B16D-4C0B-9AA9-EFD3EE7C56A8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3200" dirty="0" smtClean="0">
              <a:solidFill>
                <a:schemeClr val="tx1"/>
              </a:solidFill>
            </a:rPr>
            <a:t>Revolutionary</a:t>
          </a:r>
          <a:endParaRPr lang="en-US" sz="3200" dirty="0">
            <a:solidFill>
              <a:schemeClr val="tx1"/>
            </a:solidFill>
          </a:endParaRPr>
        </a:p>
      </dgm:t>
    </dgm:pt>
    <dgm:pt modelId="{BFB40E19-9500-4D1A-B198-309C9D04ACAF}" type="parTrans" cxnId="{82EC3B39-87CD-45EA-A126-4B9B1B034B5D}">
      <dgm:prSet/>
      <dgm:spPr/>
      <dgm:t>
        <a:bodyPr/>
        <a:lstStyle/>
        <a:p>
          <a:endParaRPr lang="en-US"/>
        </a:p>
      </dgm:t>
    </dgm:pt>
    <dgm:pt modelId="{CC2852D3-4874-435E-A365-65DA974E09A1}" type="sibTrans" cxnId="{82EC3B39-87CD-45EA-A126-4B9B1B034B5D}">
      <dgm:prSet/>
      <dgm:spPr/>
      <dgm:t>
        <a:bodyPr/>
        <a:lstStyle/>
        <a:p>
          <a:endParaRPr lang="en-US"/>
        </a:p>
      </dgm:t>
    </dgm:pt>
    <dgm:pt modelId="{AC54D665-00A5-4F6B-9123-40B073889C79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3200" dirty="0" smtClean="0">
              <a:solidFill>
                <a:schemeClr val="tx1"/>
              </a:solidFill>
            </a:rPr>
            <a:t>Reactionary</a:t>
          </a:r>
          <a:endParaRPr lang="en-US" sz="3200" dirty="0">
            <a:solidFill>
              <a:schemeClr val="tx1"/>
            </a:solidFill>
          </a:endParaRPr>
        </a:p>
      </dgm:t>
    </dgm:pt>
    <dgm:pt modelId="{549D6DD6-2221-479E-8F83-4344CD2F5AC1}" type="parTrans" cxnId="{8C2735C4-C186-4375-9599-3DD1E1A770EF}">
      <dgm:prSet/>
      <dgm:spPr/>
      <dgm:t>
        <a:bodyPr/>
        <a:lstStyle/>
        <a:p>
          <a:endParaRPr lang="en-US"/>
        </a:p>
      </dgm:t>
    </dgm:pt>
    <dgm:pt modelId="{63AEB1E7-9131-4979-94AC-48F41277F7BC}" type="sibTrans" cxnId="{8C2735C4-C186-4375-9599-3DD1E1A770EF}">
      <dgm:prSet/>
      <dgm:spPr/>
      <dgm:t>
        <a:bodyPr/>
        <a:lstStyle/>
        <a:p>
          <a:endParaRPr lang="en-US"/>
        </a:p>
      </dgm:t>
    </dgm:pt>
    <dgm:pt modelId="{A49BF074-F567-4EC9-9AFE-A2F1201058ED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3200" dirty="0" smtClean="0">
              <a:solidFill>
                <a:schemeClr val="tx1"/>
              </a:solidFill>
            </a:rPr>
            <a:t>Communitarian</a:t>
          </a:r>
          <a:endParaRPr lang="en-US" sz="3200" dirty="0">
            <a:solidFill>
              <a:schemeClr val="tx1"/>
            </a:solidFill>
          </a:endParaRPr>
        </a:p>
      </dgm:t>
    </dgm:pt>
    <dgm:pt modelId="{BA88F817-6FC3-473B-A463-9C8F79BCAA73}" type="parTrans" cxnId="{0C98D668-98EA-4191-8204-F68CA7BC62A9}">
      <dgm:prSet/>
      <dgm:spPr/>
      <dgm:t>
        <a:bodyPr/>
        <a:lstStyle/>
        <a:p>
          <a:endParaRPr lang="en-US"/>
        </a:p>
      </dgm:t>
    </dgm:pt>
    <dgm:pt modelId="{AFD420D6-E304-4BDA-905C-283F9B5532DA}" type="sibTrans" cxnId="{0C98D668-98EA-4191-8204-F68CA7BC62A9}">
      <dgm:prSet/>
      <dgm:spPr/>
      <dgm:t>
        <a:bodyPr/>
        <a:lstStyle/>
        <a:p>
          <a:endParaRPr lang="en-US"/>
        </a:p>
      </dgm:t>
    </dgm:pt>
    <dgm:pt modelId="{7CE95509-9BC9-4993-BDEB-48DFEBD483DE}" type="pres">
      <dgm:prSet presAssocID="{DA50F131-9EDE-41F5-85E3-FE9E468F8B1A}" presName="Name0" presStyleCnt="0">
        <dgm:presLayoutVars>
          <dgm:dir/>
          <dgm:animLvl val="lvl"/>
          <dgm:resizeHandles val="exact"/>
        </dgm:presLayoutVars>
      </dgm:prSet>
      <dgm:spPr/>
    </dgm:pt>
    <dgm:pt modelId="{58EC7662-E9C6-449D-AC83-9E2E80C3EB88}" type="pres">
      <dgm:prSet presAssocID="{3184A2E6-E8C2-45B5-9440-1FC1888410AA}" presName="linNode" presStyleCnt="0"/>
      <dgm:spPr/>
    </dgm:pt>
    <dgm:pt modelId="{D4E6D887-6070-486D-AFE1-4C44E712EB98}" type="pres">
      <dgm:prSet presAssocID="{3184A2E6-E8C2-45B5-9440-1FC1888410AA}" presName="parTx" presStyleLbl="revTx" presStyleIdx="0" presStyleCnt="2">
        <dgm:presLayoutVars>
          <dgm:chMax val="1"/>
          <dgm:bulletEnabled val="1"/>
        </dgm:presLayoutVars>
      </dgm:prSet>
      <dgm:spPr/>
    </dgm:pt>
    <dgm:pt modelId="{3E6E2D09-39B6-427B-A7A1-4D696D48D43A}" type="pres">
      <dgm:prSet presAssocID="{3184A2E6-E8C2-45B5-9440-1FC1888410AA}" presName="bracket" presStyleLbl="parChTrans1D1" presStyleIdx="0" presStyleCnt="2"/>
      <dgm:spPr/>
    </dgm:pt>
    <dgm:pt modelId="{D22D6356-F7EF-4F16-A8FD-3AF15F389DEE}" type="pres">
      <dgm:prSet presAssocID="{3184A2E6-E8C2-45B5-9440-1FC1888410AA}" presName="spH" presStyleCnt="0"/>
      <dgm:spPr/>
    </dgm:pt>
    <dgm:pt modelId="{C0381847-E88A-4ED5-875B-BBFD6AD04304}" type="pres">
      <dgm:prSet presAssocID="{3184A2E6-E8C2-45B5-9440-1FC1888410AA}" presName="desTx" presStyleLbl="node1" presStyleIdx="0" presStyleCnt="2" custScaleX="79034" custLinFactNeighborX="-7078" custLinFactNeighborY="62">
        <dgm:presLayoutVars>
          <dgm:bulletEnabled val="1"/>
        </dgm:presLayoutVars>
      </dgm:prSet>
      <dgm:spPr/>
    </dgm:pt>
    <dgm:pt modelId="{AC41FDC4-FC46-4895-98F7-F0A1866979D0}" type="pres">
      <dgm:prSet presAssocID="{6D6BDCCD-019A-4EAB-8689-77381948FB20}" presName="spV" presStyleCnt="0"/>
      <dgm:spPr/>
    </dgm:pt>
    <dgm:pt modelId="{26956F4C-CD0F-4AEE-9D46-5C84E937574E}" type="pres">
      <dgm:prSet presAssocID="{D9D48E48-1C7C-4F26-B4AE-87EC0324A3AD}" presName="linNode" presStyleCnt="0"/>
      <dgm:spPr/>
    </dgm:pt>
    <dgm:pt modelId="{4C82A810-8E0B-43D1-9943-0E23593BF871}" type="pres">
      <dgm:prSet presAssocID="{D9D48E48-1C7C-4F26-B4AE-87EC0324A3AD}" presName="parTx" presStyleLbl="revTx" presStyleIdx="1" presStyleCnt="2">
        <dgm:presLayoutVars>
          <dgm:chMax val="1"/>
          <dgm:bulletEnabled val="1"/>
        </dgm:presLayoutVars>
      </dgm:prSet>
      <dgm:spPr/>
    </dgm:pt>
    <dgm:pt modelId="{742F2376-F877-4622-9998-FDE5CB51CCEC}" type="pres">
      <dgm:prSet presAssocID="{D9D48E48-1C7C-4F26-B4AE-87EC0324A3AD}" presName="bracket" presStyleLbl="parChTrans1D1" presStyleIdx="1" presStyleCnt="2"/>
      <dgm:spPr/>
    </dgm:pt>
    <dgm:pt modelId="{FB455E1E-59BD-43FB-B431-82D2E4A5B513}" type="pres">
      <dgm:prSet presAssocID="{D9D48E48-1C7C-4F26-B4AE-87EC0324A3AD}" presName="spH" presStyleCnt="0"/>
      <dgm:spPr/>
    </dgm:pt>
    <dgm:pt modelId="{72304B54-ACAA-4669-A65A-B7BD84CB5CDF}" type="pres">
      <dgm:prSet presAssocID="{D9D48E48-1C7C-4F26-B4AE-87EC0324A3AD}" presName="desTx" presStyleLbl="node1" presStyleIdx="1" presStyleCnt="2" custScaleX="79301">
        <dgm:presLayoutVars>
          <dgm:bulletEnabled val="1"/>
        </dgm:presLayoutVars>
      </dgm:prSet>
      <dgm:spPr/>
    </dgm:pt>
  </dgm:ptLst>
  <dgm:cxnLst>
    <dgm:cxn modelId="{523A1DFB-2161-4D80-8017-B8C67C3B6550}" type="presOf" srcId="{A49BF074-F567-4EC9-9AFE-A2F1201058ED}" destId="{72304B54-ACAA-4669-A65A-B7BD84CB5CDF}" srcOrd="0" destOrd="3" presId="urn:diagrams.loki3.com/BracketList+Icon"/>
    <dgm:cxn modelId="{5AC433D2-AF92-4DD6-8EF4-4F9176714BD1}" srcId="{D9D48E48-1C7C-4F26-B4AE-87EC0324A3AD}" destId="{9FA3E898-FCCB-4BD8-A3C8-C097BD9016E7}" srcOrd="0" destOrd="0" parTransId="{44D004B5-D32B-4A50-9BD4-EAD65DF3CADC}" sibTransId="{523EF06E-0B90-4E54-9D36-2A16F5280D1C}"/>
    <dgm:cxn modelId="{1C6F3843-A7BE-41D2-B8A0-72D7E7178457}" srcId="{3184A2E6-E8C2-45B5-9440-1FC1888410AA}" destId="{3B471D74-9FC9-4267-AF80-39F67BFDA68D}" srcOrd="0" destOrd="0" parTransId="{743BEE13-3DD8-4FED-89C8-FC5BE6FED159}" sibTransId="{6BBD4272-5B6D-4E4F-A293-2C1C8C05CFFA}"/>
    <dgm:cxn modelId="{2E8D9264-EFFB-47D3-AD5B-84148E218759}" type="presOf" srcId="{681E3812-E510-462F-A57A-ED2E3581A4B9}" destId="{C0381847-E88A-4ED5-875B-BBFD6AD04304}" srcOrd="0" destOrd="1" presId="urn:diagrams.loki3.com/BracketList+Icon"/>
    <dgm:cxn modelId="{6EC9042A-114E-43DB-B116-2D6C729ACBD4}" type="presOf" srcId="{D9D48E48-1C7C-4F26-B4AE-87EC0324A3AD}" destId="{4C82A810-8E0B-43D1-9943-0E23593BF871}" srcOrd="0" destOrd="0" presId="urn:diagrams.loki3.com/BracketList+Icon"/>
    <dgm:cxn modelId="{723B3421-BC26-4B3E-84F3-150FB4021023}" type="presOf" srcId="{3B471D74-9FC9-4267-AF80-39F67BFDA68D}" destId="{C0381847-E88A-4ED5-875B-BBFD6AD04304}" srcOrd="0" destOrd="0" presId="urn:diagrams.loki3.com/BracketList+Icon"/>
    <dgm:cxn modelId="{A0F94486-4FB7-456A-B8F9-1AF941688799}" srcId="{DA50F131-9EDE-41F5-85E3-FE9E468F8B1A}" destId="{3184A2E6-E8C2-45B5-9440-1FC1888410AA}" srcOrd="0" destOrd="0" parTransId="{D5EE4916-D01D-4219-95EB-28F299E2F10A}" sibTransId="{6D6BDCCD-019A-4EAB-8689-77381948FB20}"/>
    <dgm:cxn modelId="{82EC3B39-87CD-45EA-A126-4B9B1B034B5D}" srcId="{D9D48E48-1C7C-4F26-B4AE-87EC0324A3AD}" destId="{C57C4108-B16D-4C0B-9AA9-EFD3EE7C56A8}" srcOrd="1" destOrd="0" parTransId="{BFB40E19-9500-4D1A-B198-309C9D04ACAF}" sibTransId="{CC2852D3-4874-435E-A365-65DA974E09A1}"/>
    <dgm:cxn modelId="{791710CE-BA18-4DC3-A619-0BB199068FBC}" type="presOf" srcId="{AC54D665-00A5-4F6B-9123-40B073889C79}" destId="{72304B54-ACAA-4669-A65A-B7BD84CB5CDF}" srcOrd="0" destOrd="2" presId="urn:diagrams.loki3.com/BracketList+Icon"/>
    <dgm:cxn modelId="{0C98D668-98EA-4191-8204-F68CA7BC62A9}" srcId="{D9D48E48-1C7C-4F26-B4AE-87EC0324A3AD}" destId="{A49BF074-F567-4EC9-9AFE-A2F1201058ED}" srcOrd="3" destOrd="0" parTransId="{BA88F817-6FC3-473B-A463-9C8F79BCAA73}" sibTransId="{AFD420D6-E304-4BDA-905C-283F9B5532DA}"/>
    <dgm:cxn modelId="{6CE99911-F4AF-41E3-B2C0-BAED02A72E30}" type="presOf" srcId="{3184A2E6-E8C2-45B5-9440-1FC1888410AA}" destId="{D4E6D887-6070-486D-AFE1-4C44E712EB98}" srcOrd="0" destOrd="0" presId="urn:diagrams.loki3.com/BracketList+Icon"/>
    <dgm:cxn modelId="{B3E39E46-F7E7-44AA-9AD2-061BC6D64F45}" type="presOf" srcId="{9FA3E898-FCCB-4BD8-A3C8-C097BD9016E7}" destId="{72304B54-ACAA-4669-A65A-B7BD84CB5CDF}" srcOrd="0" destOrd="0" presId="urn:diagrams.loki3.com/BracketList+Icon"/>
    <dgm:cxn modelId="{0F7550A7-BCD9-46B3-A27E-9CAD863CAB10}" srcId="{3184A2E6-E8C2-45B5-9440-1FC1888410AA}" destId="{681E3812-E510-462F-A57A-ED2E3581A4B9}" srcOrd="1" destOrd="0" parTransId="{B73EDD40-ABC8-4750-A12D-A13332174638}" sibTransId="{5B8A94D3-A945-49C8-9453-3B60F690380F}"/>
    <dgm:cxn modelId="{8C2735C4-C186-4375-9599-3DD1E1A770EF}" srcId="{D9D48E48-1C7C-4F26-B4AE-87EC0324A3AD}" destId="{AC54D665-00A5-4F6B-9123-40B073889C79}" srcOrd="2" destOrd="0" parTransId="{549D6DD6-2221-479E-8F83-4344CD2F5AC1}" sibTransId="{63AEB1E7-9131-4979-94AC-48F41277F7BC}"/>
    <dgm:cxn modelId="{70E6B6AC-776D-4463-BBD4-3A165D7E0949}" srcId="{DA50F131-9EDE-41F5-85E3-FE9E468F8B1A}" destId="{D9D48E48-1C7C-4F26-B4AE-87EC0324A3AD}" srcOrd="1" destOrd="0" parTransId="{4A0CEDC6-9B58-4906-8DC1-C691D83C1DE3}" sibTransId="{042D2D0B-8715-4F98-A42A-248CC7CA67AE}"/>
    <dgm:cxn modelId="{9672CBEF-5CF3-4284-8040-73D09FD76382}" srcId="{3184A2E6-E8C2-45B5-9440-1FC1888410AA}" destId="{184B01FD-9692-415D-B0DF-05F14DA06BE5}" srcOrd="2" destOrd="0" parTransId="{DCED5E22-D045-437D-B3BA-492A6DCA275C}" sibTransId="{C6F0FA09-434A-4255-AC00-7F32E1F179AF}"/>
    <dgm:cxn modelId="{AB285D80-0868-42E7-81FA-20E97CE45824}" type="presOf" srcId="{184B01FD-9692-415D-B0DF-05F14DA06BE5}" destId="{C0381847-E88A-4ED5-875B-BBFD6AD04304}" srcOrd="0" destOrd="2" presId="urn:diagrams.loki3.com/BracketList+Icon"/>
    <dgm:cxn modelId="{6B8B73AE-8F81-4001-9EAD-8C95301B52F6}" type="presOf" srcId="{C57C4108-B16D-4C0B-9AA9-EFD3EE7C56A8}" destId="{72304B54-ACAA-4669-A65A-B7BD84CB5CDF}" srcOrd="0" destOrd="1" presId="urn:diagrams.loki3.com/BracketList+Icon"/>
    <dgm:cxn modelId="{34322F7A-FB95-4EE7-9EC3-323B8E5B7D19}" type="presOf" srcId="{DA50F131-9EDE-41F5-85E3-FE9E468F8B1A}" destId="{7CE95509-9BC9-4993-BDEB-48DFEBD483DE}" srcOrd="0" destOrd="0" presId="urn:diagrams.loki3.com/BracketList+Icon"/>
    <dgm:cxn modelId="{A1E36EED-DF62-4BEB-A066-43F5898E6DE8}" type="presParOf" srcId="{7CE95509-9BC9-4993-BDEB-48DFEBD483DE}" destId="{58EC7662-E9C6-449D-AC83-9E2E80C3EB88}" srcOrd="0" destOrd="0" presId="urn:diagrams.loki3.com/BracketList+Icon"/>
    <dgm:cxn modelId="{9F5F2AD6-580E-42CD-8EA9-2FD8DFF4C229}" type="presParOf" srcId="{58EC7662-E9C6-449D-AC83-9E2E80C3EB88}" destId="{D4E6D887-6070-486D-AFE1-4C44E712EB98}" srcOrd="0" destOrd="0" presId="urn:diagrams.loki3.com/BracketList+Icon"/>
    <dgm:cxn modelId="{169DDFAB-FBA3-4017-B737-E031300711ED}" type="presParOf" srcId="{58EC7662-E9C6-449D-AC83-9E2E80C3EB88}" destId="{3E6E2D09-39B6-427B-A7A1-4D696D48D43A}" srcOrd="1" destOrd="0" presId="urn:diagrams.loki3.com/BracketList+Icon"/>
    <dgm:cxn modelId="{FBFC8301-1750-4FCD-A9EF-B556359B683D}" type="presParOf" srcId="{58EC7662-E9C6-449D-AC83-9E2E80C3EB88}" destId="{D22D6356-F7EF-4F16-A8FD-3AF15F389DEE}" srcOrd="2" destOrd="0" presId="urn:diagrams.loki3.com/BracketList+Icon"/>
    <dgm:cxn modelId="{7F3E9444-197C-433A-8ECD-ECE49ABC8502}" type="presParOf" srcId="{58EC7662-E9C6-449D-AC83-9E2E80C3EB88}" destId="{C0381847-E88A-4ED5-875B-BBFD6AD04304}" srcOrd="3" destOrd="0" presId="urn:diagrams.loki3.com/BracketList+Icon"/>
    <dgm:cxn modelId="{97D44764-581E-4931-90E1-36D3296D7D02}" type="presParOf" srcId="{7CE95509-9BC9-4993-BDEB-48DFEBD483DE}" destId="{AC41FDC4-FC46-4895-98F7-F0A1866979D0}" srcOrd="1" destOrd="0" presId="urn:diagrams.loki3.com/BracketList+Icon"/>
    <dgm:cxn modelId="{D4B24584-9FF1-46BE-8514-5A203EB7D7F5}" type="presParOf" srcId="{7CE95509-9BC9-4993-BDEB-48DFEBD483DE}" destId="{26956F4C-CD0F-4AEE-9D46-5C84E937574E}" srcOrd="2" destOrd="0" presId="urn:diagrams.loki3.com/BracketList+Icon"/>
    <dgm:cxn modelId="{468DD452-A977-4284-AF24-01C964B5F1FA}" type="presParOf" srcId="{26956F4C-CD0F-4AEE-9D46-5C84E937574E}" destId="{4C82A810-8E0B-43D1-9943-0E23593BF871}" srcOrd="0" destOrd="0" presId="urn:diagrams.loki3.com/BracketList+Icon"/>
    <dgm:cxn modelId="{01D67C2B-9CF7-4175-BD8E-BB7D91DB3CB5}" type="presParOf" srcId="{26956F4C-CD0F-4AEE-9D46-5C84E937574E}" destId="{742F2376-F877-4622-9998-FDE5CB51CCEC}" srcOrd="1" destOrd="0" presId="urn:diagrams.loki3.com/BracketList+Icon"/>
    <dgm:cxn modelId="{33722C0D-DB22-41FF-B2C7-DA1DBB0068E3}" type="presParOf" srcId="{26956F4C-CD0F-4AEE-9D46-5C84E937574E}" destId="{FB455E1E-59BD-43FB-B431-82D2E4A5B513}" srcOrd="2" destOrd="0" presId="urn:diagrams.loki3.com/BracketList+Icon"/>
    <dgm:cxn modelId="{1EDC5FD7-E68E-4960-95E2-BDE6792B4B9A}" type="presParOf" srcId="{26956F4C-CD0F-4AEE-9D46-5C84E937574E}" destId="{72304B54-ACAA-4669-A65A-B7BD84CB5CDF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DEE67C-6D77-4C03-A00E-DE97985FC2C2}" type="doc">
      <dgm:prSet loTypeId="urn:microsoft.com/office/officeart/2005/8/layout/pList2" loCatId="list" qsTypeId="urn:microsoft.com/office/officeart/2005/8/quickstyle/simple1" qsCatId="simple" csTypeId="urn:microsoft.com/office/officeart/2005/8/colors/accent0_3" csCatId="mainScheme" phldr="1"/>
      <dgm:spPr/>
    </dgm:pt>
    <dgm:pt modelId="{CD844BFA-800E-4443-8470-D1D59F108252}">
      <dgm:prSet phldrT="[Text]" custT="1"/>
      <dgm:spPr/>
      <dgm:t>
        <a:bodyPr/>
        <a:lstStyle/>
        <a:p>
          <a:r>
            <a:rPr lang="en-US" sz="2400" dirty="0" smtClean="0"/>
            <a:t>Contagion Theories</a:t>
          </a:r>
          <a:endParaRPr lang="en-US" sz="2400" dirty="0"/>
        </a:p>
      </dgm:t>
    </dgm:pt>
    <dgm:pt modelId="{B1299637-9DDC-4973-8C3B-E7275E6051A7}" type="parTrans" cxnId="{482E2846-75CD-4D93-ACA2-CDD29B760F10}">
      <dgm:prSet/>
      <dgm:spPr/>
      <dgm:t>
        <a:bodyPr/>
        <a:lstStyle/>
        <a:p>
          <a:endParaRPr lang="en-US"/>
        </a:p>
      </dgm:t>
    </dgm:pt>
    <dgm:pt modelId="{F8212739-37C3-445D-83FF-5CE84A76C7EA}" type="sibTrans" cxnId="{482E2846-75CD-4D93-ACA2-CDD29B760F10}">
      <dgm:prSet/>
      <dgm:spPr/>
      <dgm:t>
        <a:bodyPr/>
        <a:lstStyle/>
        <a:p>
          <a:endParaRPr lang="en-US"/>
        </a:p>
      </dgm:t>
    </dgm:pt>
    <dgm:pt modelId="{3AC035A7-D93E-4CFF-9525-434C2515CFB4}">
      <dgm:prSet phldrT="[Text]" custT="1"/>
      <dgm:spPr/>
      <dgm:t>
        <a:bodyPr/>
        <a:lstStyle/>
        <a:p>
          <a:r>
            <a:rPr lang="en-US" sz="2400" dirty="0" err="1" smtClean="0"/>
            <a:t>Deindi-viduation</a:t>
          </a:r>
          <a:r>
            <a:rPr lang="en-US" sz="2400" dirty="0" smtClean="0"/>
            <a:t> Theory</a:t>
          </a:r>
          <a:endParaRPr lang="en-US" sz="2400" dirty="0"/>
        </a:p>
      </dgm:t>
    </dgm:pt>
    <dgm:pt modelId="{6D92FA21-E742-4729-BBC6-F156D8594DB9}" type="parTrans" cxnId="{87C1051B-4D09-483F-9DF6-10C64480F4CA}">
      <dgm:prSet/>
      <dgm:spPr/>
      <dgm:t>
        <a:bodyPr/>
        <a:lstStyle/>
        <a:p>
          <a:endParaRPr lang="en-US"/>
        </a:p>
      </dgm:t>
    </dgm:pt>
    <dgm:pt modelId="{95910BD0-8C47-4E24-9A64-5604B87E5D5A}" type="sibTrans" cxnId="{87C1051B-4D09-483F-9DF6-10C64480F4CA}">
      <dgm:prSet/>
      <dgm:spPr/>
      <dgm:t>
        <a:bodyPr/>
        <a:lstStyle/>
        <a:p>
          <a:endParaRPr lang="en-US"/>
        </a:p>
      </dgm:t>
    </dgm:pt>
    <dgm:pt modelId="{9F6C2847-DA96-4D78-A1E3-BD81F51B5B96}">
      <dgm:prSet phldrT="[Text]" custT="1"/>
      <dgm:spPr/>
      <dgm:t>
        <a:bodyPr/>
        <a:lstStyle/>
        <a:p>
          <a:r>
            <a:rPr lang="en-US" sz="2400" dirty="0" smtClean="0"/>
            <a:t>Emergent </a:t>
          </a:r>
        </a:p>
        <a:p>
          <a:r>
            <a:rPr lang="en-US" sz="2400" dirty="0" smtClean="0"/>
            <a:t>Norm Theories</a:t>
          </a:r>
          <a:endParaRPr lang="en-US" sz="2400" dirty="0"/>
        </a:p>
      </dgm:t>
    </dgm:pt>
    <dgm:pt modelId="{2372643C-3C48-4332-BBA4-25057EE2AC7B}" type="parTrans" cxnId="{083F5957-D8AE-456E-AF42-A65921440C3E}">
      <dgm:prSet/>
      <dgm:spPr/>
      <dgm:t>
        <a:bodyPr/>
        <a:lstStyle/>
        <a:p>
          <a:endParaRPr lang="en-US"/>
        </a:p>
      </dgm:t>
    </dgm:pt>
    <dgm:pt modelId="{96B5AC58-B334-4861-8632-15F1005C58C8}" type="sibTrans" cxnId="{083F5957-D8AE-456E-AF42-A65921440C3E}">
      <dgm:prSet/>
      <dgm:spPr/>
      <dgm:t>
        <a:bodyPr/>
        <a:lstStyle/>
        <a:p>
          <a:endParaRPr lang="en-US"/>
        </a:p>
      </dgm:t>
    </dgm:pt>
    <dgm:pt modelId="{71CBFEDA-5AF4-4A96-B53C-EA7282B4FE0B}">
      <dgm:prSet phldrT="[Text]" custT="1"/>
      <dgm:spPr/>
      <dgm:t>
        <a:bodyPr/>
        <a:lstStyle/>
        <a:p>
          <a:r>
            <a:rPr lang="en-US" sz="2400" dirty="0" smtClean="0"/>
            <a:t>Social Identity Theory</a:t>
          </a:r>
          <a:endParaRPr lang="en-US" sz="2400" dirty="0"/>
        </a:p>
      </dgm:t>
    </dgm:pt>
    <dgm:pt modelId="{88EFBFA7-C0EE-4265-B69D-C2CE2EFA8B0E}" type="parTrans" cxnId="{B6475E07-3A48-4812-9A96-55642E726F8B}">
      <dgm:prSet/>
      <dgm:spPr/>
      <dgm:t>
        <a:bodyPr/>
        <a:lstStyle/>
        <a:p>
          <a:endParaRPr lang="en-US"/>
        </a:p>
      </dgm:t>
    </dgm:pt>
    <dgm:pt modelId="{CBA2558D-6EAB-4C74-BCF9-F8BC3CE57EC5}" type="sibTrans" cxnId="{B6475E07-3A48-4812-9A96-55642E726F8B}">
      <dgm:prSet/>
      <dgm:spPr/>
      <dgm:t>
        <a:bodyPr/>
        <a:lstStyle/>
        <a:p>
          <a:endParaRPr lang="en-US"/>
        </a:p>
      </dgm:t>
    </dgm:pt>
    <dgm:pt modelId="{267155B5-2005-49AD-94BB-F85C4B3647DB}" type="pres">
      <dgm:prSet presAssocID="{69DEE67C-6D77-4C03-A00E-DE97985FC2C2}" presName="Name0" presStyleCnt="0">
        <dgm:presLayoutVars>
          <dgm:dir/>
          <dgm:resizeHandles val="exact"/>
        </dgm:presLayoutVars>
      </dgm:prSet>
      <dgm:spPr/>
    </dgm:pt>
    <dgm:pt modelId="{43753F08-4917-448B-98AB-571E0ED92CD0}" type="pres">
      <dgm:prSet presAssocID="{69DEE67C-6D77-4C03-A00E-DE97985FC2C2}" presName="bkgdShp" presStyleLbl="alignAccFollowNode1" presStyleIdx="0" presStyleCnt="1"/>
      <dgm:spPr/>
    </dgm:pt>
    <dgm:pt modelId="{F48DD138-4248-498E-AA22-6E47619F090E}" type="pres">
      <dgm:prSet presAssocID="{69DEE67C-6D77-4C03-A00E-DE97985FC2C2}" presName="linComp" presStyleCnt="0"/>
      <dgm:spPr/>
    </dgm:pt>
    <dgm:pt modelId="{F7BC9AE6-0AB6-42FA-B846-E902B728DCB6}" type="pres">
      <dgm:prSet presAssocID="{CD844BFA-800E-4443-8470-D1D59F108252}" presName="compNode" presStyleCnt="0"/>
      <dgm:spPr/>
    </dgm:pt>
    <dgm:pt modelId="{F4F92243-1A20-467B-B1E9-78A0EDF79899}" type="pres">
      <dgm:prSet presAssocID="{CD844BFA-800E-4443-8470-D1D59F108252}" presName="node" presStyleLbl="node1" presStyleIdx="0" presStyleCnt="4">
        <dgm:presLayoutVars>
          <dgm:bulletEnabled val="1"/>
        </dgm:presLayoutVars>
      </dgm:prSet>
      <dgm:spPr/>
    </dgm:pt>
    <dgm:pt modelId="{F1A7374F-E8E0-4DA2-9CD3-ED8AF3B2FC73}" type="pres">
      <dgm:prSet presAssocID="{CD844BFA-800E-4443-8470-D1D59F108252}" presName="invisiNode" presStyleLbl="node1" presStyleIdx="0" presStyleCnt="4"/>
      <dgm:spPr/>
    </dgm:pt>
    <dgm:pt modelId="{2A33126A-99AD-472B-B82D-24F14DEFBF31}" type="pres">
      <dgm:prSet presAssocID="{CD844BFA-800E-4443-8470-D1D59F108252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ECF3941-7F0C-4E2A-BF10-E04E918A7251}" type="pres">
      <dgm:prSet presAssocID="{F8212739-37C3-445D-83FF-5CE84A76C7EA}" presName="sibTrans" presStyleLbl="sibTrans2D1" presStyleIdx="0" presStyleCnt="0"/>
      <dgm:spPr/>
    </dgm:pt>
    <dgm:pt modelId="{3245F7EC-D222-4722-A037-978978800EC9}" type="pres">
      <dgm:prSet presAssocID="{3AC035A7-D93E-4CFF-9525-434C2515CFB4}" presName="compNode" presStyleCnt="0"/>
      <dgm:spPr/>
    </dgm:pt>
    <dgm:pt modelId="{7CCE443C-B2E6-4FB8-B1C7-7E0CE8D779C7}" type="pres">
      <dgm:prSet presAssocID="{3AC035A7-D93E-4CFF-9525-434C2515CFB4}" presName="node" presStyleLbl="node1" presStyleIdx="1" presStyleCnt="4">
        <dgm:presLayoutVars>
          <dgm:bulletEnabled val="1"/>
        </dgm:presLayoutVars>
      </dgm:prSet>
      <dgm:spPr/>
    </dgm:pt>
    <dgm:pt modelId="{5FA70AFE-3420-4E43-A2D6-8059CD2B91F1}" type="pres">
      <dgm:prSet presAssocID="{3AC035A7-D93E-4CFF-9525-434C2515CFB4}" presName="invisiNode" presStyleLbl="node1" presStyleIdx="1" presStyleCnt="4"/>
      <dgm:spPr/>
    </dgm:pt>
    <dgm:pt modelId="{F0673DDF-621A-4D04-9AA0-106DAAC6AB4F}" type="pres">
      <dgm:prSet presAssocID="{3AC035A7-D93E-4CFF-9525-434C2515CFB4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2A6C2FA-4288-41FF-AADC-3292E0A68F9D}" type="pres">
      <dgm:prSet presAssocID="{95910BD0-8C47-4E24-9A64-5604B87E5D5A}" presName="sibTrans" presStyleLbl="sibTrans2D1" presStyleIdx="0" presStyleCnt="0"/>
      <dgm:spPr/>
    </dgm:pt>
    <dgm:pt modelId="{3F8CC30F-5063-45FD-AF15-74596D89B661}" type="pres">
      <dgm:prSet presAssocID="{9F6C2847-DA96-4D78-A1E3-BD81F51B5B96}" presName="compNode" presStyleCnt="0"/>
      <dgm:spPr/>
    </dgm:pt>
    <dgm:pt modelId="{D08E2A92-8029-4E7F-BBDB-66B2B940E3A1}" type="pres">
      <dgm:prSet presAssocID="{9F6C2847-DA96-4D78-A1E3-BD81F51B5B96}" presName="node" presStyleLbl="node1" presStyleIdx="2" presStyleCnt="4">
        <dgm:presLayoutVars>
          <dgm:bulletEnabled val="1"/>
        </dgm:presLayoutVars>
      </dgm:prSet>
      <dgm:spPr/>
    </dgm:pt>
    <dgm:pt modelId="{00155295-7DE0-4F9F-93E9-B86ABC189475}" type="pres">
      <dgm:prSet presAssocID="{9F6C2847-DA96-4D78-A1E3-BD81F51B5B96}" presName="invisiNode" presStyleLbl="node1" presStyleIdx="2" presStyleCnt="4"/>
      <dgm:spPr/>
    </dgm:pt>
    <dgm:pt modelId="{94E5672B-BE31-45CF-91B9-3BB0252B7A44}" type="pres">
      <dgm:prSet presAssocID="{9F6C2847-DA96-4D78-A1E3-BD81F51B5B96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4A7F9F9-14BC-4C1B-9281-789291C0A3B5}" type="pres">
      <dgm:prSet presAssocID="{96B5AC58-B334-4861-8632-15F1005C58C8}" presName="sibTrans" presStyleLbl="sibTrans2D1" presStyleIdx="0" presStyleCnt="0"/>
      <dgm:spPr/>
    </dgm:pt>
    <dgm:pt modelId="{C7893F59-7E4E-48F3-A1F3-D47D3EEB5458}" type="pres">
      <dgm:prSet presAssocID="{71CBFEDA-5AF4-4A96-B53C-EA7282B4FE0B}" presName="compNode" presStyleCnt="0"/>
      <dgm:spPr/>
    </dgm:pt>
    <dgm:pt modelId="{76280D9B-AE6F-4749-AF2E-6582873539D9}" type="pres">
      <dgm:prSet presAssocID="{71CBFEDA-5AF4-4A96-B53C-EA7282B4FE0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96F6D4-8427-419B-A24E-37115F438CC4}" type="pres">
      <dgm:prSet presAssocID="{71CBFEDA-5AF4-4A96-B53C-EA7282B4FE0B}" presName="invisiNode" presStyleLbl="node1" presStyleIdx="3" presStyleCnt="4"/>
      <dgm:spPr/>
    </dgm:pt>
    <dgm:pt modelId="{F8B157C1-8328-4682-A186-1CCDDF03935D}" type="pres">
      <dgm:prSet presAssocID="{71CBFEDA-5AF4-4A96-B53C-EA7282B4FE0B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E535DF97-1A05-456D-AAEF-75EFAEDAE3F6}" type="presOf" srcId="{71CBFEDA-5AF4-4A96-B53C-EA7282B4FE0B}" destId="{76280D9B-AE6F-4749-AF2E-6582873539D9}" srcOrd="0" destOrd="0" presId="urn:microsoft.com/office/officeart/2005/8/layout/pList2"/>
    <dgm:cxn modelId="{25A37774-2E31-4DC0-AF42-2BE97C8AEF4F}" type="presOf" srcId="{3AC035A7-D93E-4CFF-9525-434C2515CFB4}" destId="{7CCE443C-B2E6-4FB8-B1C7-7E0CE8D779C7}" srcOrd="0" destOrd="0" presId="urn:microsoft.com/office/officeart/2005/8/layout/pList2"/>
    <dgm:cxn modelId="{5FBDEBD1-1F22-4E78-A7ED-D163161C02A5}" type="presOf" srcId="{96B5AC58-B334-4861-8632-15F1005C58C8}" destId="{C4A7F9F9-14BC-4C1B-9281-789291C0A3B5}" srcOrd="0" destOrd="0" presId="urn:microsoft.com/office/officeart/2005/8/layout/pList2"/>
    <dgm:cxn modelId="{B6475E07-3A48-4812-9A96-55642E726F8B}" srcId="{69DEE67C-6D77-4C03-A00E-DE97985FC2C2}" destId="{71CBFEDA-5AF4-4A96-B53C-EA7282B4FE0B}" srcOrd="3" destOrd="0" parTransId="{88EFBFA7-C0EE-4265-B69D-C2CE2EFA8B0E}" sibTransId="{CBA2558D-6EAB-4C74-BCF9-F8BC3CE57EC5}"/>
    <dgm:cxn modelId="{DDC4EAEA-ECAA-4A01-B9AB-CBE509C00C26}" type="presOf" srcId="{CD844BFA-800E-4443-8470-D1D59F108252}" destId="{F4F92243-1A20-467B-B1E9-78A0EDF79899}" srcOrd="0" destOrd="0" presId="urn:microsoft.com/office/officeart/2005/8/layout/pList2"/>
    <dgm:cxn modelId="{9CC3D18E-254D-42CD-BAD9-6E2F5FA6F19D}" type="presOf" srcId="{9F6C2847-DA96-4D78-A1E3-BD81F51B5B96}" destId="{D08E2A92-8029-4E7F-BBDB-66B2B940E3A1}" srcOrd="0" destOrd="0" presId="urn:microsoft.com/office/officeart/2005/8/layout/pList2"/>
    <dgm:cxn modelId="{482E2846-75CD-4D93-ACA2-CDD29B760F10}" srcId="{69DEE67C-6D77-4C03-A00E-DE97985FC2C2}" destId="{CD844BFA-800E-4443-8470-D1D59F108252}" srcOrd="0" destOrd="0" parTransId="{B1299637-9DDC-4973-8C3B-E7275E6051A7}" sibTransId="{F8212739-37C3-445D-83FF-5CE84A76C7EA}"/>
    <dgm:cxn modelId="{5A62D8B4-092B-49FE-B9D6-7A196109FB42}" type="presOf" srcId="{F8212739-37C3-445D-83FF-5CE84A76C7EA}" destId="{3ECF3941-7F0C-4E2A-BF10-E04E918A7251}" srcOrd="0" destOrd="0" presId="urn:microsoft.com/office/officeart/2005/8/layout/pList2"/>
    <dgm:cxn modelId="{69E09AC5-777A-45D8-B844-2AE919C2DE3E}" type="presOf" srcId="{69DEE67C-6D77-4C03-A00E-DE97985FC2C2}" destId="{267155B5-2005-49AD-94BB-F85C4B3647DB}" srcOrd="0" destOrd="0" presId="urn:microsoft.com/office/officeart/2005/8/layout/pList2"/>
    <dgm:cxn modelId="{3C53E074-2A2E-4E66-A4E5-20F25EF4AAFB}" type="presOf" srcId="{95910BD0-8C47-4E24-9A64-5604B87E5D5A}" destId="{82A6C2FA-4288-41FF-AADC-3292E0A68F9D}" srcOrd="0" destOrd="0" presId="urn:microsoft.com/office/officeart/2005/8/layout/pList2"/>
    <dgm:cxn modelId="{87C1051B-4D09-483F-9DF6-10C64480F4CA}" srcId="{69DEE67C-6D77-4C03-A00E-DE97985FC2C2}" destId="{3AC035A7-D93E-4CFF-9525-434C2515CFB4}" srcOrd="1" destOrd="0" parTransId="{6D92FA21-E742-4729-BBC6-F156D8594DB9}" sibTransId="{95910BD0-8C47-4E24-9A64-5604B87E5D5A}"/>
    <dgm:cxn modelId="{083F5957-D8AE-456E-AF42-A65921440C3E}" srcId="{69DEE67C-6D77-4C03-A00E-DE97985FC2C2}" destId="{9F6C2847-DA96-4D78-A1E3-BD81F51B5B96}" srcOrd="2" destOrd="0" parTransId="{2372643C-3C48-4332-BBA4-25057EE2AC7B}" sibTransId="{96B5AC58-B334-4861-8632-15F1005C58C8}"/>
    <dgm:cxn modelId="{6CD48E20-C15B-4633-965F-E4F9D94537A5}" type="presParOf" srcId="{267155B5-2005-49AD-94BB-F85C4B3647DB}" destId="{43753F08-4917-448B-98AB-571E0ED92CD0}" srcOrd="0" destOrd="0" presId="urn:microsoft.com/office/officeart/2005/8/layout/pList2"/>
    <dgm:cxn modelId="{3F864FD0-320A-41EA-BFBF-E473D1052923}" type="presParOf" srcId="{267155B5-2005-49AD-94BB-F85C4B3647DB}" destId="{F48DD138-4248-498E-AA22-6E47619F090E}" srcOrd="1" destOrd="0" presId="urn:microsoft.com/office/officeart/2005/8/layout/pList2"/>
    <dgm:cxn modelId="{269F3024-6AFC-4403-9196-CA606D0D81C7}" type="presParOf" srcId="{F48DD138-4248-498E-AA22-6E47619F090E}" destId="{F7BC9AE6-0AB6-42FA-B846-E902B728DCB6}" srcOrd="0" destOrd="0" presId="urn:microsoft.com/office/officeart/2005/8/layout/pList2"/>
    <dgm:cxn modelId="{0C06D265-CC6E-40E4-86BC-9293D76E56A8}" type="presParOf" srcId="{F7BC9AE6-0AB6-42FA-B846-E902B728DCB6}" destId="{F4F92243-1A20-467B-B1E9-78A0EDF79899}" srcOrd="0" destOrd="0" presId="urn:microsoft.com/office/officeart/2005/8/layout/pList2"/>
    <dgm:cxn modelId="{10E08359-9097-49C7-81D3-99CDB452C2A1}" type="presParOf" srcId="{F7BC9AE6-0AB6-42FA-B846-E902B728DCB6}" destId="{F1A7374F-E8E0-4DA2-9CD3-ED8AF3B2FC73}" srcOrd="1" destOrd="0" presId="urn:microsoft.com/office/officeart/2005/8/layout/pList2"/>
    <dgm:cxn modelId="{6DB39444-3B48-4BDC-B48F-AD62A5DB4323}" type="presParOf" srcId="{F7BC9AE6-0AB6-42FA-B846-E902B728DCB6}" destId="{2A33126A-99AD-472B-B82D-24F14DEFBF31}" srcOrd="2" destOrd="0" presId="urn:microsoft.com/office/officeart/2005/8/layout/pList2"/>
    <dgm:cxn modelId="{4D9A1F8D-D05E-478B-898B-C5146717DEC7}" type="presParOf" srcId="{F48DD138-4248-498E-AA22-6E47619F090E}" destId="{3ECF3941-7F0C-4E2A-BF10-E04E918A7251}" srcOrd="1" destOrd="0" presId="urn:microsoft.com/office/officeart/2005/8/layout/pList2"/>
    <dgm:cxn modelId="{1B0F4D37-3842-4C1E-B20E-983FFAD3BD56}" type="presParOf" srcId="{F48DD138-4248-498E-AA22-6E47619F090E}" destId="{3245F7EC-D222-4722-A037-978978800EC9}" srcOrd="2" destOrd="0" presId="urn:microsoft.com/office/officeart/2005/8/layout/pList2"/>
    <dgm:cxn modelId="{4C2A05C8-4DED-4A20-8156-72277DC79348}" type="presParOf" srcId="{3245F7EC-D222-4722-A037-978978800EC9}" destId="{7CCE443C-B2E6-4FB8-B1C7-7E0CE8D779C7}" srcOrd="0" destOrd="0" presId="urn:microsoft.com/office/officeart/2005/8/layout/pList2"/>
    <dgm:cxn modelId="{687EF377-E9E5-4542-A053-C844D33539F8}" type="presParOf" srcId="{3245F7EC-D222-4722-A037-978978800EC9}" destId="{5FA70AFE-3420-4E43-A2D6-8059CD2B91F1}" srcOrd="1" destOrd="0" presId="urn:microsoft.com/office/officeart/2005/8/layout/pList2"/>
    <dgm:cxn modelId="{20710A28-9CD5-44AF-BE6A-0E44EE6A690A}" type="presParOf" srcId="{3245F7EC-D222-4722-A037-978978800EC9}" destId="{F0673DDF-621A-4D04-9AA0-106DAAC6AB4F}" srcOrd="2" destOrd="0" presId="urn:microsoft.com/office/officeart/2005/8/layout/pList2"/>
    <dgm:cxn modelId="{E593434B-61F2-45C3-BD2F-4C90FAAD8E3B}" type="presParOf" srcId="{F48DD138-4248-498E-AA22-6E47619F090E}" destId="{82A6C2FA-4288-41FF-AADC-3292E0A68F9D}" srcOrd="3" destOrd="0" presId="urn:microsoft.com/office/officeart/2005/8/layout/pList2"/>
    <dgm:cxn modelId="{742C5B64-DD9F-41DF-825D-DC8BCEE1E481}" type="presParOf" srcId="{F48DD138-4248-498E-AA22-6E47619F090E}" destId="{3F8CC30F-5063-45FD-AF15-74596D89B661}" srcOrd="4" destOrd="0" presId="urn:microsoft.com/office/officeart/2005/8/layout/pList2"/>
    <dgm:cxn modelId="{54F0867B-77DD-4B59-B815-4C375805BF88}" type="presParOf" srcId="{3F8CC30F-5063-45FD-AF15-74596D89B661}" destId="{D08E2A92-8029-4E7F-BBDB-66B2B940E3A1}" srcOrd="0" destOrd="0" presId="urn:microsoft.com/office/officeart/2005/8/layout/pList2"/>
    <dgm:cxn modelId="{0B8EEB82-E0A9-4DBD-AEB8-921B64032432}" type="presParOf" srcId="{3F8CC30F-5063-45FD-AF15-74596D89B661}" destId="{00155295-7DE0-4F9F-93E9-B86ABC189475}" srcOrd="1" destOrd="0" presId="urn:microsoft.com/office/officeart/2005/8/layout/pList2"/>
    <dgm:cxn modelId="{07C810E9-3E2B-4DFF-88F8-55B25C6EF47C}" type="presParOf" srcId="{3F8CC30F-5063-45FD-AF15-74596D89B661}" destId="{94E5672B-BE31-45CF-91B9-3BB0252B7A44}" srcOrd="2" destOrd="0" presId="urn:microsoft.com/office/officeart/2005/8/layout/pList2"/>
    <dgm:cxn modelId="{0C3FA68B-8144-4BAC-8D51-76DB851823B9}" type="presParOf" srcId="{F48DD138-4248-498E-AA22-6E47619F090E}" destId="{C4A7F9F9-14BC-4C1B-9281-789291C0A3B5}" srcOrd="5" destOrd="0" presId="urn:microsoft.com/office/officeart/2005/8/layout/pList2"/>
    <dgm:cxn modelId="{7D2F33D9-AC89-4813-A31B-9F8B70D647C2}" type="presParOf" srcId="{F48DD138-4248-498E-AA22-6E47619F090E}" destId="{C7893F59-7E4E-48F3-A1F3-D47D3EEB5458}" srcOrd="6" destOrd="0" presId="urn:microsoft.com/office/officeart/2005/8/layout/pList2"/>
    <dgm:cxn modelId="{880A552F-8F4D-48DF-B4FA-EFA9E7773ED6}" type="presParOf" srcId="{C7893F59-7E4E-48F3-A1F3-D47D3EEB5458}" destId="{76280D9B-AE6F-4749-AF2E-6582873539D9}" srcOrd="0" destOrd="0" presId="urn:microsoft.com/office/officeart/2005/8/layout/pList2"/>
    <dgm:cxn modelId="{27F7025D-5C69-4F55-837E-2D0364E0E7D0}" type="presParOf" srcId="{C7893F59-7E4E-48F3-A1F3-D47D3EEB5458}" destId="{5D96F6D4-8427-419B-A24E-37115F438CC4}" srcOrd="1" destOrd="0" presId="urn:microsoft.com/office/officeart/2005/8/layout/pList2"/>
    <dgm:cxn modelId="{9C864D65-7607-48CB-8366-951B0191A2F3}" type="presParOf" srcId="{C7893F59-7E4E-48F3-A1F3-D47D3EEB5458}" destId="{F8B157C1-8328-4682-A186-1CCDDF03935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69FD6A-E782-467B-AB5A-C1AED9E4E2C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4EC55A64-2BE8-434C-A71E-603252567A9C}">
      <dgm:prSet phldrT="[Text]"/>
      <dgm:spPr/>
      <dgm:t>
        <a:bodyPr/>
        <a:lstStyle/>
        <a:p>
          <a:r>
            <a:rPr lang="en-US" dirty="0" smtClean="0"/>
            <a:t>Conditions of </a:t>
          </a:r>
          <a:r>
            <a:rPr lang="en-US" dirty="0" err="1" smtClean="0"/>
            <a:t>Deindividuation</a:t>
          </a:r>
          <a:endParaRPr lang="en-US" dirty="0"/>
        </a:p>
      </dgm:t>
    </dgm:pt>
    <dgm:pt modelId="{419E11E4-C2BF-4675-8912-CB89E2F73CAE}" type="parTrans" cxnId="{6148C6A7-7822-4221-881F-D677FB0A950A}">
      <dgm:prSet/>
      <dgm:spPr/>
      <dgm:t>
        <a:bodyPr/>
        <a:lstStyle/>
        <a:p>
          <a:endParaRPr lang="en-US"/>
        </a:p>
      </dgm:t>
    </dgm:pt>
    <dgm:pt modelId="{95FC17AF-E1DB-4B3E-AB73-D1DE3B932DA9}" type="sibTrans" cxnId="{6148C6A7-7822-4221-881F-D677FB0A950A}">
      <dgm:prSet/>
      <dgm:spPr/>
      <dgm:t>
        <a:bodyPr/>
        <a:lstStyle/>
        <a:p>
          <a:endParaRPr lang="en-US"/>
        </a:p>
      </dgm:t>
    </dgm:pt>
    <dgm:pt modelId="{07B75EAF-D872-4C8B-A238-3BFB63DD4C79}">
      <dgm:prSet phldrT="[Text]" custT="1"/>
      <dgm:spPr/>
      <dgm:t>
        <a:bodyPr/>
        <a:lstStyle/>
        <a:p>
          <a:r>
            <a:rPr lang="en-US" sz="2000" dirty="0" smtClean="0"/>
            <a:t>Anonymity</a:t>
          </a:r>
          <a:endParaRPr lang="en-US" sz="2000" dirty="0"/>
        </a:p>
      </dgm:t>
    </dgm:pt>
    <dgm:pt modelId="{F57F7215-E97D-4E90-887F-615C3EF25124}" type="parTrans" cxnId="{8EDD9EDE-3F44-480B-AB77-4AA69A41485F}">
      <dgm:prSet/>
      <dgm:spPr/>
      <dgm:t>
        <a:bodyPr/>
        <a:lstStyle/>
        <a:p>
          <a:endParaRPr lang="en-US"/>
        </a:p>
      </dgm:t>
    </dgm:pt>
    <dgm:pt modelId="{AA6217BD-6C48-430A-AED6-15DF8F79A573}" type="sibTrans" cxnId="{8EDD9EDE-3F44-480B-AB77-4AA69A41485F}">
      <dgm:prSet/>
      <dgm:spPr/>
      <dgm:t>
        <a:bodyPr/>
        <a:lstStyle/>
        <a:p>
          <a:endParaRPr lang="en-US"/>
        </a:p>
      </dgm:t>
    </dgm:pt>
    <dgm:pt modelId="{81E726A2-50AD-463D-8B75-2E207532FCF0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State of </a:t>
          </a:r>
          <a:r>
            <a:rPr lang="en-US" dirty="0" err="1" smtClean="0">
              <a:solidFill>
                <a:schemeClr val="tx1"/>
              </a:solidFill>
            </a:rPr>
            <a:t>Deindividuation</a:t>
          </a:r>
          <a:endParaRPr lang="en-US" dirty="0">
            <a:solidFill>
              <a:schemeClr val="tx1"/>
            </a:solidFill>
          </a:endParaRPr>
        </a:p>
      </dgm:t>
    </dgm:pt>
    <dgm:pt modelId="{A38B6695-534F-4C80-8736-5CF45A8D6CF4}" type="parTrans" cxnId="{70399DF1-F1F9-4A3D-A932-2765CAAABE48}">
      <dgm:prSet/>
      <dgm:spPr/>
      <dgm:t>
        <a:bodyPr/>
        <a:lstStyle/>
        <a:p>
          <a:endParaRPr lang="en-US"/>
        </a:p>
      </dgm:t>
    </dgm:pt>
    <dgm:pt modelId="{78800D28-752B-4C8B-A11E-2F24F7293D42}" type="sibTrans" cxnId="{70399DF1-F1F9-4A3D-A932-2765CAAABE48}">
      <dgm:prSet/>
      <dgm:spPr/>
      <dgm:t>
        <a:bodyPr/>
        <a:lstStyle/>
        <a:p>
          <a:endParaRPr lang="en-US"/>
        </a:p>
      </dgm:t>
    </dgm:pt>
    <dgm:pt modelId="{96E62585-FABA-49AE-8313-8DB4B7052E83}">
      <dgm:prSet phldrT="[Text]" custT="1"/>
      <dgm:spPr/>
      <dgm:t>
        <a:bodyPr/>
        <a:lstStyle/>
        <a:p>
          <a:pPr algn="l"/>
          <a:r>
            <a:rPr lang="en-US" sz="1800" dirty="0" smtClean="0"/>
            <a:t>Loss of self-awareness</a:t>
          </a:r>
        </a:p>
        <a:p>
          <a:pPr algn="ctr"/>
          <a:r>
            <a:rPr lang="en-US" sz="2400" dirty="0" smtClean="0">
              <a:latin typeface="Segoe UI Symbol"/>
              <a:ea typeface="Segoe UI Symbol"/>
            </a:rPr>
            <a:t>↓</a:t>
          </a:r>
        </a:p>
        <a:p>
          <a:pPr algn="l"/>
          <a:r>
            <a:rPr lang="en-US" sz="1800" u="sng" dirty="0" smtClean="0">
              <a:latin typeface="+mn-lt"/>
              <a:ea typeface="Segoe UI Symbol"/>
            </a:rPr>
            <a:t>Loss of self-regulation</a:t>
          </a:r>
        </a:p>
        <a:p>
          <a:pPr marL="236538" indent="-236538" algn="l"/>
          <a:r>
            <a:rPr lang="en-US" sz="1800" dirty="0" smtClean="0">
              <a:latin typeface="+mn-lt"/>
              <a:ea typeface="Segoe UI Symbol"/>
            </a:rPr>
            <a:t>1. Low self-monitoring</a:t>
          </a:r>
        </a:p>
        <a:p>
          <a:pPr marL="236538" indent="-236538" algn="l"/>
          <a:r>
            <a:rPr lang="en-US" sz="1800" dirty="0" smtClean="0">
              <a:latin typeface="+mn-lt"/>
              <a:ea typeface="Segoe UI Symbol"/>
            </a:rPr>
            <a:t>2. Failure of normative control</a:t>
          </a:r>
        </a:p>
        <a:p>
          <a:pPr marL="236538" indent="-236538" algn="l"/>
          <a:r>
            <a:rPr lang="en-US" sz="1800" dirty="0" smtClean="0">
              <a:latin typeface="+mn-lt"/>
              <a:ea typeface="Segoe UI Symbol"/>
            </a:rPr>
            <a:t>3. Decline in self-generated reinforcements</a:t>
          </a:r>
        </a:p>
        <a:p>
          <a:pPr marL="236538" indent="-236538" algn="l"/>
          <a:r>
            <a:rPr lang="en-US" sz="1800" dirty="0" smtClean="0">
              <a:latin typeface="+mn-lt"/>
              <a:ea typeface="Segoe UI Symbol"/>
            </a:rPr>
            <a:t>4. Failure to form long-range plans</a:t>
          </a:r>
          <a:endParaRPr lang="en-US" sz="1800" dirty="0">
            <a:latin typeface="+mn-lt"/>
          </a:endParaRPr>
        </a:p>
      </dgm:t>
    </dgm:pt>
    <dgm:pt modelId="{5B32176C-DA5E-4C21-B8BF-9F6A69F9EB3D}" type="parTrans" cxnId="{C677F261-9FB3-4B00-866A-4A922877FE00}">
      <dgm:prSet/>
      <dgm:spPr/>
      <dgm:t>
        <a:bodyPr/>
        <a:lstStyle/>
        <a:p>
          <a:endParaRPr lang="en-US"/>
        </a:p>
      </dgm:t>
    </dgm:pt>
    <dgm:pt modelId="{E6582DC0-D820-4BF0-810C-951ADBA91698}" type="sibTrans" cxnId="{C677F261-9FB3-4B00-866A-4A922877FE00}">
      <dgm:prSet/>
      <dgm:spPr/>
      <dgm:t>
        <a:bodyPr/>
        <a:lstStyle/>
        <a:p>
          <a:endParaRPr lang="en-US"/>
        </a:p>
      </dgm:t>
    </dgm:pt>
    <dgm:pt modelId="{7B659072-2D1C-4267-ABFC-F41D8C44343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err="1" smtClean="0">
              <a:solidFill>
                <a:schemeClr val="bg1"/>
              </a:solidFill>
            </a:rPr>
            <a:t>Deindividuated</a:t>
          </a:r>
          <a:r>
            <a:rPr lang="en-US" dirty="0" smtClean="0">
              <a:solidFill>
                <a:schemeClr val="bg1"/>
              </a:solidFill>
            </a:rPr>
            <a:t> Behaviors</a:t>
          </a:r>
          <a:endParaRPr lang="en-US" dirty="0">
            <a:solidFill>
              <a:schemeClr val="bg1"/>
            </a:solidFill>
          </a:endParaRPr>
        </a:p>
      </dgm:t>
    </dgm:pt>
    <dgm:pt modelId="{012ADAC7-0223-485E-A749-91694EB9C086}" type="parTrans" cxnId="{69E9ABE4-BD4E-4A4F-81F1-569BEDAACD7A}">
      <dgm:prSet/>
      <dgm:spPr/>
      <dgm:t>
        <a:bodyPr/>
        <a:lstStyle/>
        <a:p>
          <a:endParaRPr lang="en-US"/>
        </a:p>
      </dgm:t>
    </dgm:pt>
    <dgm:pt modelId="{6CBB297A-A00B-42FE-B599-91DC5B5B6B25}" type="sibTrans" cxnId="{69E9ABE4-BD4E-4A4F-81F1-569BEDAACD7A}">
      <dgm:prSet/>
      <dgm:spPr/>
      <dgm:t>
        <a:bodyPr/>
        <a:lstStyle/>
        <a:p>
          <a:endParaRPr lang="en-US"/>
        </a:p>
      </dgm:t>
    </dgm:pt>
    <dgm:pt modelId="{5D166814-055F-4340-B9C8-6DB3E8ECD617}">
      <dgm:prSet phldrT="[Text]"/>
      <dgm:spPr/>
      <dgm:t>
        <a:bodyPr/>
        <a:lstStyle/>
        <a:p>
          <a:r>
            <a:rPr lang="en-US" dirty="0" smtClean="0"/>
            <a:t>Behavior is emotional, impulsive, irrational, regressive, with high intensity</a:t>
          </a:r>
          <a:endParaRPr lang="en-US" dirty="0"/>
        </a:p>
      </dgm:t>
    </dgm:pt>
    <dgm:pt modelId="{BF37C8FD-3B5E-4649-95F9-2A6C05D5EE5D}" type="parTrans" cxnId="{225D75E5-CF23-484A-A1AB-7B3F5466B645}">
      <dgm:prSet/>
      <dgm:spPr/>
      <dgm:t>
        <a:bodyPr/>
        <a:lstStyle/>
        <a:p>
          <a:endParaRPr lang="en-US"/>
        </a:p>
      </dgm:t>
    </dgm:pt>
    <dgm:pt modelId="{13E0DAD0-C75D-4278-A758-6E7ECFAC4802}" type="sibTrans" cxnId="{225D75E5-CF23-484A-A1AB-7B3F5466B645}">
      <dgm:prSet/>
      <dgm:spPr/>
      <dgm:t>
        <a:bodyPr/>
        <a:lstStyle/>
        <a:p>
          <a:endParaRPr lang="en-US"/>
        </a:p>
      </dgm:t>
    </dgm:pt>
    <dgm:pt modelId="{5516380A-FE0C-46F2-9234-21829C01B098}">
      <dgm:prSet phldrT="[Text]" custT="1"/>
      <dgm:spPr/>
      <dgm:t>
        <a:bodyPr/>
        <a:lstStyle/>
        <a:p>
          <a:r>
            <a:rPr lang="en-US" sz="2000" dirty="0" smtClean="0"/>
            <a:t>Responsibility</a:t>
          </a:r>
          <a:endParaRPr lang="en-US" sz="2000" dirty="0"/>
        </a:p>
      </dgm:t>
    </dgm:pt>
    <dgm:pt modelId="{83625EA7-5772-4008-9AA7-86D4D24EFA24}" type="parTrans" cxnId="{6AC9BC87-1070-4AFA-8183-A2BA693EAD7E}">
      <dgm:prSet/>
      <dgm:spPr/>
      <dgm:t>
        <a:bodyPr/>
        <a:lstStyle/>
        <a:p>
          <a:endParaRPr lang="en-US"/>
        </a:p>
      </dgm:t>
    </dgm:pt>
    <dgm:pt modelId="{65B59428-24CA-4018-8E61-0B7D772057B0}" type="sibTrans" cxnId="{6AC9BC87-1070-4AFA-8183-A2BA693EAD7E}">
      <dgm:prSet/>
      <dgm:spPr/>
      <dgm:t>
        <a:bodyPr/>
        <a:lstStyle/>
        <a:p>
          <a:endParaRPr lang="en-US"/>
        </a:p>
      </dgm:t>
    </dgm:pt>
    <dgm:pt modelId="{2A6D5892-046A-4C8D-BB75-C4578F7CAA54}">
      <dgm:prSet phldrT="[Text]" custT="1"/>
      <dgm:spPr/>
      <dgm:t>
        <a:bodyPr/>
        <a:lstStyle/>
        <a:p>
          <a:r>
            <a:rPr lang="en-US" sz="2000" dirty="0" smtClean="0"/>
            <a:t>Group membership</a:t>
          </a:r>
          <a:endParaRPr lang="en-US" sz="2000" dirty="0"/>
        </a:p>
      </dgm:t>
    </dgm:pt>
    <dgm:pt modelId="{FE7FFAB2-13B0-4C2B-B439-0375714333BB}" type="parTrans" cxnId="{05C5FEF0-7527-44FB-81D0-289BE413DECC}">
      <dgm:prSet/>
      <dgm:spPr/>
      <dgm:t>
        <a:bodyPr/>
        <a:lstStyle/>
        <a:p>
          <a:endParaRPr lang="en-US"/>
        </a:p>
      </dgm:t>
    </dgm:pt>
    <dgm:pt modelId="{CF297D34-75CF-48A4-8B52-7D77F166332E}" type="sibTrans" cxnId="{05C5FEF0-7527-44FB-81D0-289BE413DECC}">
      <dgm:prSet/>
      <dgm:spPr/>
      <dgm:t>
        <a:bodyPr/>
        <a:lstStyle/>
        <a:p>
          <a:endParaRPr lang="en-US"/>
        </a:p>
      </dgm:t>
    </dgm:pt>
    <dgm:pt modelId="{99A6B02D-51E9-4042-89C8-ED4F416CFC86}">
      <dgm:prSet phldrT="[Text]" custT="1"/>
      <dgm:spPr/>
      <dgm:t>
        <a:bodyPr/>
        <a:lstStyle/>
        <a:p>
          <a:r>
            <a:rPr lang="en-US" sz="2000" dirty="0" smtClean="0"/>
            <a:t>Others (overload, drug usage, chanting)</a:t>
          </a:r>
          <a:endParaRPr lang="en-US" sz="2000" dirty="0"/>
        </a:p>
      </dgm:t>
    </dgm:pt>
    <dgm:pt modelId="{5906BE91-6A15-49DD-A479-48154965D689}" type="parTrans" cxnId="{88374175-63ED-4187-8FB3-9AFF48E5DBEB}">
      <dgm:prSet/>
      <dgm:spPr/>
      <dgm:t>
        <a:bodyPr/>
        <a:lstStyle/>
        <a:p>
          <a:endParaRPr lang="en-US"/>
        </a:p>
      </dgm:t>
    </dgm:pt>
    <dgm:pt modelId="{054AC10F-1650-432F-99DB-65E9B80A507B}" type="sibTrans" cxnId="{88374175-63ED-4187-8FB3-9AFF48E5DBEB}">
      <dgm:prSet/>
      <dgm:spPr/>
      <dgm:t>
        <a:bodyPr/>
        <a:lstStyle/>
        <a:p>
          <a:endParaRPr lang="en-US"/>
        </a:p>
      </dgm:t>
    </dgm:pt>
    <dgm:pt modelId="{6E57E3D4-B2C6-47DD-9418-54D22D80B1ED}">
      <dgm:prSet phldrT="[Text]"/>
      <dgm:spPr/>
      <dgm:t>
        <a:bodyPr/>
        <a:lstStyle/>
        <a:p>
          <a:pPr marL="236538" indent="-236538"/>
          <a:r>
            <a:rPr lang="en-US" dirty="0" smtClean="0"/>
            <a:t>1. Not under stimulus control</a:t>
          </a:r>
          <a:endParaRPr lang="en-US" dirty="0"/>
        </a:p>
      </dgm:t>
    </dgm:pt>
    <dgm:pt modelId="{596AFF2F-3310-4C8F-8153-303BFCB27E79}" type="parTrans" cxnId="{0B0D62A3-E2E1-4EAA-8AD1-EBC2CE16C143}">
      <dgm:prSet/>
      <dgm:spPr/>
      <dgm:t>
        <a:bodyPr/>
        <a:lstStyle/>
        <a:p>
          <a:endParaRPr lang="en-US"/>
        </a:p>
      </dgm:t>
    </dgm:pt>
    <dgm:pt modelId="{A2B64F51-D43B-4C64-BD1F-3039498EB0B7}" type="sibTrans" cxnId="{0B0D62A3-E2E1-4EAA-8AD1-EBC2CE16C143}">
      <dgm:prSet/>
      <dgm:spPr/>
      <dgm:t>
        <a:bodyPr/>
        <a:lstStyle/>
        <a:p>
          <a:endParaRPr lang="en-US"/>
        </a:p>
      </dgm:t>
    </dgm:pt>
    <dgm:pt modelId="{D064CA3D-E00B-4FC0-9F76-6AFDD6F740EC}">
      <dgm:prSet phldrT="[Text]"/>
      <dgm:spPr/>
      <dgm:t>
        <a:bodyPr/>
        <a:lstStyle/>
        <a:p>
          <a:pPr marL="236538" indent="-236538"/>
          <a:r>
            <a:rPr lang="en-US" dirty="0" smtClean="0"/>
            <a:t>2. </a:t>
          </a:r>
          <a:r>
            <a:rPr lang="en-US" dirty="0" err="1" smtClean="0"/>
            <a:t>Counternormative</a:t>
          </a:r>
          <a:endParaRPr lang="en-US" dirty="0"/>
        </a:p>
      </dgm:t>
    </dgm:pt>
    <dgm:pt modelId="{26AD255B-C50F-4A89-B4A9-F8EF59EC59DE}" type="parTrans" cxnId="{91122FB4-C367-4A65-8C1E-D0BDA4E3E0D2}">
      <dgm:prSet/>
      <dgm:spPr/>
      <dgm:t>
        <a:bodyPr/>
        <a:lstStyle/>
        <a:p>
          <a:endParaRPr lang="en-US"/>
        </a:p>
      </dgm:t>
    </dgm:pt>
    <dgm:pt modelId="{CBC2FA23-A655-4701-A21B-A1ADF0DA5A8D}" type="sibTrans" cxnId="{91122FB4-C367-4A65-8C1E-D0BDA4E3E0D2}">
      <dgm:prSet/>
      <dgm:spPr/>
      <dgm:t>
        <a:bodyPr/>
        <a:lstStyle/>
        <a:p>
          <a:endParaRPr lang="en-US"/>
        </a:p>
      </dgm:t>
    </dgm:pt>
    <dgm:pt modelId="{146E0A9A-0C83-494D-B81B-3151F858E7CC}">
      <dgm:prSet phldrT="[Text]"/>
      <dgm:spPr/>
      <dgm:t>
        <a:bodyPr/>
        <a:lstStyle/>
        <a:p>
          <a:pPr marL="236538" indent="-236538"/>
          <a:r>
            <a:rPr lang="en-US" dirty="0" smtClean="0"/>
            <a:t>3. Pleasurable</a:t>
          </a:r>
          <a:endParaRPr lang="en-US" dirty="0"/>
        </a:p>
      </dgm:t>
    </dgm:pt>
    <dgm:pt modelId="{27017E1B-1138-4B7D-B71C-4357123A226B}" type="parTrans" cxnId="{007FE85B-4A08-41C5-A9ED-6333BF240722}">
      <dgm:prSet/>
      <dgm:spPr/>
      <dgm:t>
        <a:bodyPr/>
        <a:lstStyle/>
        <a:p>
          <a:endParaRPr lang="en-US"/>
        </a:p>
      </dgm:t>
    </dgm:pt>
    <dgm:pt modelId="{F51EE733-F24D-44BB-B1FE-E78443ABF50E}" type="sibTrans" cxnId="{007FE85B-4A08-41C5-A9ED-6333BF240722}">
      <dgm:prSet/>
      <dgm:spPr/>
      <dgm:t>
        <a:bodyPr/>
        <a:lstStyle/>
        <a:p>
          <a:endParaRPr lang="en-US"/>
        </a:p>
      </dgm:t>
    </dgm:pt>
    <dgm:pt modelId="{039BA999-7AD3-45E0-88EB-694A12DF55C9}" type="pres">
      <dgm:prSet presAssocID="{5969FD6A-E782-467B-AB5A-C1AED9E4E2CB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4C49C250-B575-4BEA-BEB2-430D44D18A88}" type="pres">
      <dgm:prSet presAssocID="{4EC55A64-2BE8-434C-A71E-603252567A9C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C3EEB3-7C11-478A-824B-0B986E989487}" type="pres">
      <dgm:prSet presAssocID="{4EC55A64-2BE8-434C-A71E-603252567A9C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D04D6-B7F5-475F-823A-70120106345B}" type="pres">
      <dgm:prSet presAssocID="{81E726A2-50AD-463D-8B75-2E207532FCF0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945091-33AD-40D2-B784-98FE2C28EEBA}" type="pres">
      <dgm:prSet presAssocID="{81E726A2-50AD-463D-8B75-2E207532FCF0}" presName="childText2" presStyleLbl="solidAlignAcc1" presStyleIdx="1" presStyleCnt="3" custScaleY="145273" custLinFactNeighborX="-682" custLinFactNeighborY="222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D9AD9-9052-4A6A-95AB-41AD6809E389}" type="pres">
      <dgm:prSet presAssocID="{7B659072-2D1C-4267-ABFC-F41D8C44343A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7ABEAA-3162-4163-888B-713F9BFC359F}" type="pres">
      <dgm:prSet presAssocID="{7B659072-2D1C-4267-ABFC-F41D8C44343A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3F646D-1D9A-488D-B11F-BD36115278FD}" type="presOf" srcId="{5D166814-055F-4340-B9C8-6DB3E8ECD617}" destId="{537ABEAA-3162-4163-888B-713F9BFC359F}" srcOrd="0" destOrd="0" presId="urn:microsoft.com/office/officeart/2009/3/layout/IncreasingArrowsProcess"/>
    <dgm:cxn modelId="{7FC74BF5-458D-460D-BC33-B471E847C243}" type="presOf" srcId="{D064CA3D-E00B-4FC0-9F76-6AFDD6F740EC}" destId="{537ABEAA-3162-4163-888B-713F9BFC359F}" srcOrd="0" destOrd="2" presId="urn:microsoft.com/office/officeart/2009/3/layout/IncreasingArrowsProcess"/>
    <dgm:cxn modelId="{007FE85B-4A08-41C5-A9ED-6333BF240722}" srcId="{7B659072-2D1C-4267-ABFC-F41D8C44343A}" destId="{146E0A9A-0C83-494D-B81B-3151F858E7CC}" srcOrd="3" destOrd="0" parTransId="{27017E1B-1138-4B7D-B71C-4357123A226B}" sibTransId="{F51EE733-F24D-44BB-B1FE-E78443ABF50E}"/>
    <dgm:cxn modelId="{05C5FEF0-7527-44FB-81D0-289BE413DECC}" srcId="{4EC55A64-2BE8-434C-A71E-603252567A9C}" destId="{2A6D5892-046A-4C8D-BB75-C4578F7CAA54}" srcOrd="2" destOrd="0" parTransId="{FE7FFAB2-13B0-4C2B-B439-0375714333BB}" sibTransId="{CF297D34-75CF-48A4-8B52-7D77F166332E}"/>
    <dgm:cxn modelId="{225D75E5-CF23-484A-A1AB-7B3F5466B645}" srcId="{7B659072-2D1C-4267-ABFC-F41D8C44343A}" destId="{5D166814-055F-4340-B9C8-6DB3E8ECD617}" srcOrd="0" destOrd="0" parTransId="{BF37C8FD-3B5E-4649-95F9-2A6C05D5EE5D}" sibTransId="{13E0DAD0-C75D-4278-A758-6E7ECFAC4802}"/>
    <dgm:cxn modelId="{C677F261-9FB3-4B00-866A-4A922877FE00}" srcId="{81E726A2-50AD-463D-8B75-2E207532FCF0}" destId="{96E62585-FABA-49AE-8313-8DB4B7052E83}" srcOrd="0" destOrd="0" parTransId="{5B32176C-DA5E-4C21-B8BF-9F6A69F9EB3D}" sibTransId="{E6582DC0-D820-4BF0-810C-951ADBA91698}"/>
    <dgm:cxn modelId="{807A90E9-7944-4CD5-B663-25B7911BDF3E}" type="presOf" srcId="{07B75EAF-D872-4C8B-A238-3BFB63DD4C79}" destId="{ACC3EEB3-7C11-478A-824B-0B986E989487}" srcOrd="0" destOrd="0" presId="urn:microsoft.com/office/officeart/2009/3/layout/IncreasingArrowsProcess"/>
    <dgm:cxn modelId="{6148C6A7-7822-4221-881F-D677FB0A950A}" srcId="{5969FD6A-E782-467B-AB5A-C1AED9E4E2CB}" destId="{4EC55A64-2BE8-434C-A71E-603252567A9C}" srcOrd="0" destOrd="0" parTransId="{419E11E4-C2BF-4675-8912-CB89E2F73CAE}" sibTransId="{95FC17AF-E1DB-4B3E-AB73-D1DE3B932DA9}"/>
    <dgm:cxn modelId="{832C6EF7-4AC9-43AE-B052-47835858A1D7}" type="presOf" srcId="{96E62585-FABA-49AE-8313-8DB4B7052E83}" destId="{09945091-33AD-40D2-B784-98FE2C28EEBA}" srcOrd="0" destOrd="0" presId="urn:microsoft.com/office/officeart/2009/3/layout/IncreasingArrowsProcess"/>
    <dgm:cxn modelId="{B4E46895-D071-40C6-A4D6-0012B3CDE354}" type="presOf" srcId="{99A6B02D-51E9-4042-89C8-ED4F416CFC86}" destId="{ACC3EEB3-7C11-478A-824B-0B986E989487}" srcOrd="0" destOrd="3" presId="urn:microsoft.com/office/officeart/2009/3/layout/IncreasingArrowsProcess"/>
    <dgm:cxn modelId="{6AC9BC87-1070-4AFA-8183-A2BA693EAD7E}" srcId="{4EC55A64-2BE8-434C-A71E-603252567A9C}" destId="{5516380A-FE0C-46F2-9234-21829C01B098}" srcOrd="1" destOrd="0" parTransId="{83625EA7-5772-4008-9AA7-86D4D24EFA24}" sibTransId="{65B59428-24CA-4018-8E61-0B7D772057B0}"/>
    <dgm:cxn modelId="{0B0D62A3-E2E1-4EAA-8AD1-EBC2CE16C143}" srcId="{7B659072-2D1C-4267-ABFC-F41D8C44343A}" destId="{6E57E3D4-B2C6-47DD-9418-54D22D80B1ED}" srcOrd="1" destOrd="0" parTransId="{596AFF2F-3310-4C8F-8153-303BFCB27E79}" sibTransId="{A2B64F51-D43B-4C64-BD1F-3039498EB0B7}"/>
    <dgm:cxn modelId="{B654D2B7-D5D0-4187-A07B-12EE96430869}" type="presOf" srcId="{5516380A-FE0C-46F2-9234-21829C01B098}" destId="{ACC3EEB3-7C11-478A-824B-0B986E989487}" srcOrd="0" destOrd="1" presId="urn:microsoft.com/office/officeart/2009/3/layout/IncreasingArrowsProcess"/>
    <dgm:cxn modelId="{69E9ABE4-BD4E-4A4F-81F1-569BEDAACD7A}" srcId="{5969FD6A-E782-467B-AB5A-C1AED9E4E2CB}" destId="{7B659072-2D1C-4267-ABFC-F41D8C44343A}" srcOrd="2" destOrd="0" parTransId="{012ADAC7-0223-485E-A749-91694EB9C086}" sibTransId="{6CBB297A-A00B-42FE-B599-91DC5B5B6B25}"/>
    <dgm:cxn modelId="{88374175-63ED-4187-8FB3-9AFF48E5DBEB}" srcId="{4EC55A64-2BE8-434C-A71E-603252567A9C}" destId="{99A6B02D-51E9-4042-89C8-ED4F416CFC86}" srcOrd="3" destOrd="0" parTransId="{5906BE91-6A15-49DD-A479-48154965D689}" sibTransId="{054AC10F-1650-432F-99DB-65E9B80A507B}"/>
    <dgm:cxn modelId="{3AC9A1B5-05A3-421B-8052-42A1F1AC64C4}" type="presOf" srcId="{5969FD6A-E782-467B-AB5A-C1AED9E4E2CB}" destId="{039BA999-7AD3-45E0-88EB-694A12DF55C9}" srcOrd="0" destOrd="0" presId="urn:microsoft.com/office/officeart/2009/3/layout/IncreasingArrowsProcess"/>
    <dgm:cxn modelId="{91122FB4-C367-4A65-8C1E-D0BDA4E3E0D2}" srcId="{7B659072-2D1C-4267-ABFC-F41D8C44343A}" destId="{D064CA3D-E00B-4FC0-9F76-6AFDD6F740EC}" srcOrd="2" destOrd="0" parTransId="{26AD255B-C50F-4A89-B4A9-F8EF59EC59DE}" sibTransId="{CBC2FA23-A655-4701-A21B-A1ADF0DA5A8D}"/>
    <dgm:cxn modelId="{A9A2B8F3-D3C5-4772-A0C6-113AF0B1F391}" type="presOf" srcId="{6E57E3D4-B2C6-47DD-9418-54D22D80B1ED}" destId="{537ABEAA-3162-4163-888B-713F9BFC359F}" srcOrd="0" destOrd="1" presId="urn:microsoft.com/office/officeart/2009/3/layout/IncreasingArrowsProcess"/>
    <dgm:cxn modelId="{D3BA2797-16E6-43EA-9666-26022EA28BDD}" type="presOf" srcId="{81E726A2-50AD-463D-8B75-2E207532FCF0}" destId="{E7BD04D6-B7F5-475F-823A-70120106345B}" srcOrd="0" destOrd="0" presId="urn:microsoft.com/office/officeart/2009/3/layout/IncreasingArrowsProcess"/>
    <dgm:cxn modelId="{ADAA9252-59FD-4704-9072-AB8043542C65}" type="presOf" srcId="{146E0A9A-0C83-494D-B81B-3151F858E7CC}" destId="{537ABEAA-3162-4163-888B-713F9BFC359F}" srcOrd="0" destOrd="3" presId="urn:microsoft.com/office/officeart/2009/3/layout/IncreasingArrowsProcess"/>
    <dgm:cxn modelId="{70399DF1-F1F9-4A3D-A932-2765CAAABE48}" srcId="{5969FD6A-E782-467B-AB5A-C1AED9E4E2CB}" destId="{81E726A2-50AD-463D-8B75-2E207532FCF0}" srcOrd="1" destOrd="0" parTransId="{A38B6695-534F-4C80-8736-5CF45A8D6CF4}" sibTransId="{78800D28-752B-4C8B-A11E-2F24F7293D42}"/>
    <dgm:cxn modelId="{E59114FB-7B90-479F-BFBE-56E3BA83676A}" type="presOf" srcId="{2A6D5892-046A-4C8D-BB75-C4578F7CAA54}" destId="{ACC3EEB3-7C11-478A-824B-0B986E989487}" srcOrd="0" destOrd="2" presId="urn:microsoft.com/office/officeart/2009/3/layout/IncreasingArrowsProcess"/>
    <dgm:cxn modelId="{2ECAA8C0-6DEC-42DA-8567-9A8A1A90DFCD}" type="presOf" srcId="{7B659072-2D1C-4267-ABFC-F41D8C44343A}" destId="{0E9D9AD9-9052-4A6A-95AB-41AD6809E389}" srcOrd="0" destOrd="0" presId="urn:microsoft.com/office/officeart/2009/3/layout/IncreasingArrowsProcess"/>
    <dgm:cxn modelId="{8EDD9EDE-3F44-480B-AB77-4AA69A41485F}" srcId="{4EC55A64-2BE8-434C-A71E-603252567A9C}" destId="{07B75EAF-D872-4C8B-A238-3BFB63DD4C79}" srcOrd="0" destOrd="0" parTransId="{F57F7215-E97D-4E90-887F-615C3EF25124}" sibTransId="{AA6217BD-6C48-430A-AED6-15DF8F79A573}"/>
    <dgm:cxn modelId="{0F3FCC11-CBB8-4F53-AC2E-16F3BD10E490}" type="presOf" srcId="{4EC55A64-2BE8-434C-A71E-603252567A9C}" destId="{4C49C250-B575-4BEA-BEB2-430D44D18A88}" srcOrd="0" destOrd="0" presId="urn:microsoft.com/office/officeart/2009/3/layout/IncreasingArrowsProcess"/>
    <dgm:cxn modelId="{8F0F2331-F1B0-459D-9ECE-044ED8C37D55}" type="presParOf" srcId="{039BA999-7AD3-45E0-88EB-694A12DF55C9}" destId="{4C49C250-B575-4BEA-BEB2-430D44D18A88}" srcOrd="0" destOrd="0" presId="urn:microsoft.com/office/officeart/2009/3/layout/IncreasingArrowsProcess"/>
    <dgm:cxn modelId="{8ACA41F1-3ADE-4C52-BD64-847D88EAC3CA}" type="presParOf" srcId="{039BA999-7AD3-45E0-88EB-694A12DF55C9}" destId="{ACC3EEB3-7C11-478A-824B-0B986E989487}" srcOrd="1" destOrd="0" presId="urn:microsoft.com/office/officeart/2009/3/layout/IncreasingArrowsProcess"/>
    <dgm:cxn modelId="{0143A6E5-1D1E-4362-8646-E3D5C8C99D7E}" type="presParOf" srcId="{039BA999-7AD3-45E0-88EB-694A12DF55C9}" destId="{E7BD04D6-B7F5-475F-823A-70120106345B}" srcOrd="2" destOrd="0" presId="urn:microsoft.com/office/officeart/2009/3/layout/IncreasingArrowsProcess"/>
    <dgm:cxn modelId="{86F4BFD6-CF7F-4488-9602-3BB66E0EEBE1}" type="presParOf" srcId="{039BA999-7AD3-45E0-88EB-694A12DF55C9}" destId="{09945091-33AD-40D2-B784-98FE2C28EEBA}" srcOrd="3" destOrd="0" presId="urn:microsoft.com/office/officeart/2009/3/layout/IncreasingArrowsProcess"/>
    <dgm:cxn modelId="{09B3636A-7BE1-4D38-B96A-5DD40AC345C3}" type="presParOf" srcId="{039BA999-7AD3-45E0-88EB-694A12DF55C9}" destId="{0E9D9AD9-9052-4A6A-95AB-41AD6809E389}" srcOrd="4" destOrd="0" presId="urn:microsoft.com/office/officeart/2009/3/layout/IncreasingArrowsProcess"/>
    <dgm:cxn modelId="{C0A89089-BFFC-4E36-AD98-7F6DA5EC487F}" type="presParOf" srcId="{039BA999-7AD3-45E0-88EB-694A12DF55C9}" destId="{537ABEAA-3162-4163-888B-713F9BFC359F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98786E-1C14-4C04-8564-2AD9C9954370}" type="doc">
      <dgm:prSet loTypeId="urn:microsoft.com/office/officeart/2005/8/layout/orgChart1" loCatId="hierarchy" qsTypeId="urn:microsoft.com/office/officeart/2005/8/quickstyle/3d3" qsCatId="3D" csTypeId="urn:microsoft.com/office/officeart/2005/8/colors/accent0_3" csCatId="mainScheme" phldr="1"/>
      <dgm:spPr/>
    </dgm:pt>
    <dgm:pt modelId="{643F6F5D-B906-4B2F-BB65-6D58E010ED2C}">
      <dgm:prSet custT="1"/>
      <dgm:spPr>
        <a:solidFill>
          <a:schemeClr val="tx1"/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1" i="0" u="none" strike="noStrike" cap="none" normalizeH="0" baseline="0" dirty="0" smtClean="0">
              <a:ln/>
              <a:effectLst/>
              <a:latin typeface="Arial Narrow" pitchFamily="34" charset="0"/>
            </a:rPr>
            <a:t>Crowds and Collectives</a:t>
          </a:r>
          <a:endParaRPr kumimoji="0" lang="en-US" sz="2000" b="1" i="0" u="none" strike="noStrike" cap="none" normalizeH="0" baseline="0" dirty="0" smtClean="0">
            <a:ln/>
            <a:effectLst/>
            <a:latin typeface="Arial Narrow" pitchFamily="34" charset="0"/>
          </a:endParaRPr>
        </a:p>
      </dgm:t>
    </dgm:pt>
    <dgm:pt modelId="{C404A88A-2843-4B80-9B8D-76A86F87C597}" type="parTrans" cxnId="{0ED4C984-0732-42E3-B8ED-F34B51B20E7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5D6E510-CD92-432A-BB06-8C146412399C}" type="sibTrans" cxnId="{0ED4C984-0732-42E3-B8ED-F34B51B20E7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9F4D571-4E26-4EF4-A515-39B78671B4F2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effectLst/>
              <a:latin typeface="Arial Narrow" pitchFamily="34" charset="0"/>
            </a:rPr>
            <a:t>The Nature of Collectives</a:t>
          </a:r>
          <a:endParaRPr kumimoji="0" lang="en-US" sz="2000" b="0" i="0" u="none" strike="noStrike" cap="none" normalizeH="0" baseline="0" dirty="0" smtClean="0">
            <a:ln/>
            <a:effectLst/>
            <a:latin typeface="Arial Narrow" pitchFamily="34" charset="0"/>
          </a:endParaRPr>
        </a:p>
      </dgm:t>
    </dgm:pt>
    <dgm:pt modelId="{021C925D-5AB4-4DB2-8122-AEFADC5BD2B7}" type="parTrans" cxnId="{E1FFCFFE-55DA-4913-9FCB-22170092EA3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17CBBFC-E3A8-4144-A5F7-8DA154CEDA2F}" type="sibTrans" cxnId="{E1FFCFFE-55DA-4913-9FCB-22170092EA3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2761C36-E831-4644-81AB-ED0B4182BDFF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effectLst/>
              <a:latin typeface="Arial Narrow" pitchFamily="34" charset="0"/>
            </a:rPr>
            <a:t>Collective   Dynamics</a:t>
          </a:r>
          <a:endParaRPr kumimoji="0" lang="en-US" sz="2000" b="0" i="0" u="none" strike="noStrike" cap="none" normalizeH="0" baseline="0" dirty="0" smtClean="0">
            <a:ln/>
            <a:effectLst/>
            <a:latin typeface="Arial Narrow" pitchFamily="34" charset="0"/>
          </a:endParaRPr>
        </a:p>
      </dgm:t>
    </dgm:pt>
    <dgm:pt modelId="{0B46D40C-61BD-4EDB-B08C-7C5F3C818548}" type="parTrans" cxnId="{22EFC4D7-7CC9-4691-B98D-8CBD3BD8754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1D168B2-3E46-4819-AFA8-8C1EC814E23B}" type="sibTrans" cxnId="{22EFC4D7-7CC9-4691-B98D-8CBD3BD8754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2221E24-E2B5-4EF3-AD7A-D40B77418E52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effectLst/>
              <a:latin typeface="Arial Narrow" pitchFamily="34" charset="0"/>
            </a:rPr>
            <a:t>Collectives are groups</a:t>
          </a:r>
          <a:endParaRPr kumimoji="0" lang="en-US" sz="2000" b="0" i="0" u="none" strike="noStrike" cap="none" normalizeH="0" baseline="0" dirty="0" smtClean="0">
            <a:ln/>
            <a:effectLst/>
            <a:latin typeface="Arial Narrow" pitchFamily="34" charset="0"/>
          </a:endParaRPr>
        </a:p>
      </dgm:t>
    </dgm:pt>
    <dgm:pt modelId="{53B4F493-6E31-4160-9D39-3B06B5CB01F9}" type="parTrans" cxnId="{D161BAFF-1C1B-4D08-8EC3-3F791AD9947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932CC01-0186-4DAF-B070-7A9D42538355}" type="sibTrans" cxnId="{D161BAFF-1C1B-4D08-8EC3-3F791AD9947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89D7204-4EFA-4AF9-9FE0-73AC510D1406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Myth of the Madding Crowd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F0679542-F248-48F3-A877-2EB4E476892C}" type="parTrans" cxnId="{640152DA-0369-47DC-A220-D95F4D99449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FC1C11C-E792-4DFF-B57A-8DC0EF0BA252}" type="sibTrans" cxnId="{640152DA-0369-47DC-A220-D95F4D99449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3345091-553D-4F18-8EB2-79F16A836B2F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Definitions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7DC33522-4176-4730-85C1-6704DE8923F3}" type="parTrans" cxnId="{7F66BBDD-85CD-4B11-B165-2D361EFCBEA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78A757A-81A6-4A51-A18E-B0CC69894D63}" type="sibTrans" cxnId="{7F66BBDD-85CD-4B11-B165-2D361EFCBEA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0FAA3A1-8791-46AD-A6F4-8C7324736E34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Crowds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D06769EB-F081-455E-A359-0AC21C44FB9C}" type="parTrans" cxnId="{C52E805C-34D2-4316-BD46-B783F6B8F62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D6658E4-2F2B-4427-BDE5-6FC288C62028}" type="sibTrans" cxnId="{C52E805C-34D2-4316-BD46-B783F6B8F62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6C420E8-288A-495F-94AB-F3502A02C8B5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Contagion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B5B69EED-99D8-4E68-94E9-DE02FB150D2C}" type="parTrans" cxnId="{C016E0F0-7EF4-46BC-ACCF-20CA1A36079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7D1821D-9DD6-4F75-A9CE-1A8FB82C28B3}" type="sibTrans" cxnId="{C016E0F0-7EF4-46BC-ACCF-20CA1A36079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BBE0A9F-31BC-477D-89C7-5B856C497787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Convergence 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D04D3BE0-6E44-40E5-83D6-F7C4CE507E36}" type="parTrans" cxnId="{E0A9DE0D-72CB-4EBB-B50E-878063A61C6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60887B5-D86A-4C56-B73F-7DC51468500B}" type="sibTrans" cxnId="{E0A9DE0D-72CB-4EBB-B50E-878063A61C6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91AB91D-BDB9-4F8C-9458-903EF38D27B6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Deindividuation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D8FD5DED-20A4-4289-A288-035814B1B767}" type="parTrans" cxnId="{6AA7D56C-081A-46E8-97EA-6E0A0F766C0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5C261B9-CD2B-4149-858A-2A8100F01C11}" type="sibTrans" cxnId="{6AA7D56C-081A-46E8-97EA-6E0A0F766C0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053729B-8984-4416-BA12-B6D210E82FC0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Studying groups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E746E9BA-0A60-4CBD-8EA0-F3C5F56FC3DD}" type="parTrans" cxnId="{9C5025D0-1983-4B6B-89DF-2E0FBC08790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F66209F-B348-46EE-A0CB-DA1BE2A7A3F2}" type="sibTrans" cxnId="{9C5025D0-1983-4B6B-89DF-2E0FBC08790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46A76B0-278C-4F49-A6B6-695C5177CAA5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Movements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BB389F23-E3BD-4514-9075-EEDC7A581F98}" type="parTrans" cxnId="{0126BF97-3735-4D90-A3FD-701C752FBDBC}">
      <dgm:prSet/>
      <dgm:spPr/>
      <dgm:t>
        <a:bodyPr/>
        <a:lstStyle/>
        <a:p>
          <a:endParaRPr lang="en-US"/>
        </a:p>
      </dgm:t>
    </dgm:pt>
    <dgm:pt modelId="{8A6F559A-1328-4253-9BF9-8C4A860B054D}" type="sibTrans" cxnId="{0126BF97-3735-4D90-A3FD-701C752FBDBC}">
      <dgm:prSet/>
      <dgm:spPr/>
      <dgm:t>
        <a:bodyPr/>
        <a:lstStyle/>
        <a:p>
          <a:endParaRPr lang="en-US"/>
        </a:p>
      </dgm:t>
    </dgm:pt>
    <dgm:pt modelId="{FDD55242-7A3E-4F6A-B3A6-70231834B21B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Emergent norms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C8EBC6EE-CC41-46F4-BA6C-4A487B7367C5}" type="parTrans" cxnId="{38079C14-1B9F-47D0-904E-67C658264727}">
      <dgm:prSet/>
      <dgm:spPr/>
      <dgm:t>
        <a:bodyPr/>
        <a:lstStyle/>
        <a:p>
          <a:endParaRPr lang="en-US"/>
        </a:p>
      </dgm:t>
    </dgm:pt>
    <dgm:pt modelId="{E7D88038-D11E-4E84-9097-1E508B708A61}" type="sibTrans" cxnId="{38079C14-1B9F-47D0-904E-67C658264727}">
      <dgm:prSet/>
      <dgm:spPr/>
      <dgm:t>
        <a:bodyPr/>
        <a:lstStyle/>
        <a:p>
          <a:endParaRPr lang="en-US"/>
        </a:p>
      </dgm:t>
    </dgm:pt>
    <dgm:pt modelId="{440AFC73-FB10-460C-B459-AA54DD5F091C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Social identity</a:t>
          </a:r>
          <a:endParaRPr kumimoji="0" lang="en-US" sz="2000" b="0" i="0" u="none" strike="noStrike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gm:t>
    </dgm:pt>
    <dgm:pt modelId="{07121E2C-3C54-4E6B-8628-D38CB5F53347}" type="parTrans" cxnId="{AA2BD5C5-0683-4958-90D1-EEB3551A3F6B}">
      <dgm:prSet/>
      <dgm:spPr/>
      <dgm:t>
        <a:bodyPr/>
        <a:lstStyle/>
        <a:p>
          <a:endParaRPr lang="en-US"/>
        </a:p>
      </dgm:t>
    </dgm:pt>
    <dgm:pt modelId="{85DE27C2-61C6-4964-9916-25355C09BD53}" type="sibTrans" cxnId="{AA2BD5C5-0683-4958-90D1-EEB3551A3F6B}">
      <dgm:prSet/>
      <dgm:spPr/>
      <dgm:t>
        <a:bodyPr/>
        <a:lstStyle/>
        <a:p>
          <a:endParaRPr lang="en-US"/>
        </a:p>
      </dgm:t>
    </dgm:pt>
    <dgm:pt modelId="{8213AD57-07DC-43EF-84C9-BAAB14A3ADB2}" type="pres">
      <dgm:prSet presAssocID="{AA98786E-1C14-4C04-8564-2AD9C995437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0D3BBED-A16B-4AA6-A9F0-47A6ABF86E9F}" type="pres">
      <dgm:prSet presAssocID="{643F6F5D-B906-4B2F-BB65-6D58E010ED2C}" presName="hierRoot1" presStyleCnt="0">
        <dgm:presLayoutVars>
          <dgm:hierBranch/>
        </dgm:presLayoutVars>
      </dgm:prSet>
      <dgm:spPr/>
    </dgm:pt>
    <dgm:pt modelId="{C7FDAA91-67DA-43D0-A2F2-145BBABCAAE2}" type="pres">
      <dgm:prSet presAssocID="{643F6F5D-B906-4B2F-BB65-6D58E010ED2C}" presName="rootComposite1" presStyleCnt="0"/>
      <dgm:spPr/>
    </dgm:pt>
    <dgm:pt modelId="{8C3E9A65-5C61-4C8A-84F3-4C0A27BA24AD}" type="pres">
      <dgm:prSet presAssocID="{643F6F5D-B906-4B2F-BB65-6D58E010ED2C}" presName="rootText1" presStyleLbl="node0" presStyleIdx="0" presStyleCnt="1" custScaleX="216241" custScaleY="94057" custLinFactNeighborX="4360" custLinFactNeighborY="861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8690DC-9CA3-4045-96BA-86BCEEAC525F}" type="pres">
      <dgm:prSet presAssocID="{643F6F5D-B906-4B2F-BB65-6D58E010ED2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7D29FA8-2D59-43C9-91E2-37BAD3F35012}" type="pres">
      <dgm:prSet presAssocID="{643F6F5D-B906-4B2F-BB65-6D58E010ED2C}" presName="hierChild2" presStyleCnt="0"/>
      <dgm:spPr/>
    </dgm:pt>
    <dgm:pt modelId="{4E44C0B4-310E-4E97-BCCF-538464A0B611}" type="pres">
      <dgm:prSet presAssocID="{021C925D-5AB4-4DB2-8122-AEFADC5BD2B7}" presName="Name35" presStyleLbl="parChTrans1D2" presStyleIdx="0" presStyleCnt="3"/>
      <dgm:spPr/>
      <dgm:t>
        <a:bodyPr/>
        <a:lstStyle/>
        <a:p>
          <a:endParaRPr lang="en-US"/>
        </a:p>
      </dgm:t>
    </dgm:pt>
    <dgm:pt modelId="{21FEF2EB-7604-4AE8-97E6-6C13752CC233}" type="pres">
      <dgm:prSet presAssocID="{39F4D571-4E26-4EF4-A515-39B78671B4F2}" presName="hierRoot2" presStyleCnt="0">
        <dgm:presLayoutVars>
          <dgm:hierBranch val="init"/>
        </dgm:presLayoutVars>
      </dgm:prSet>
      <dgm:spPr/>
    </dgm:pt>
    <dgm:pt modelId="{C97B807D-A280-4D44-921B-8041A2874EE1}" type="pres">
      <dgm:prSet presAssocID="{39F4D571-4E26-4EF4-A515-39B78671B4F2}" presName="rootComposite" presStyleCnt="0"/>
      <dgm:spPr/>
    </dgm:pt>
    <dgm:pt modelId="{389CF42F-5B5C-4EC7-BD9F-83C622BC1811}" type="pres">
      <dgm:prSet presAssocID="{39F4D571-4E26-4EF4-A515-39B78671B4F2}" presName="rootText" presStyleLbl="node2" presStyleIdx="0" presStyleCnt="3" custScaleX="152768" custScaleY="123536" custLinFactY="1234" custLinFactNeighborX="-47465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75274F-A8B0-43E1-A1E9-580DFFA673F2}" type="pres">
      <dgm:prSet presAssocID="{39F4D571-4E26-4EF4-A515-39B78671B4F2}" presName="rootConnector" presStyleLbl="node2" presStyleIdx="0" presStyleCnt="3"/>
      <dgm:spPr/>
      <dgm:t>
        <a:bodyPr/>
        <a:lstStyle/>
        <a:p>
          <a:endParaRPr lang="en-US"/>
        </a:p>
      </dgm:t>
    </dgm:pt>
    <dgm:pt modelId="{E8C565EE-80B4-4CEF-9748-3A79570C6D29}" type="pres">
      <dgm:prSet presAssocID="{39F4D571-4E26-4EF4-A515-39B78671B4F2}" presName="hierChild4" presStyleCnt="0"/>
      <dgm:spPr/>
    </dgm:pt>
    <dgm:pt modelId="{0BCB4B8F-F7B4-4183-998A-9E3B6015C339}" type="pres">
      <dgm:prSet presAssocID="{7DC33522-4176-4730-85C1-6704DE8923F3}" presName="Name37" presStyleLbl="parChTrans1D3" presStyleIdx="0" presStyleCnt="10"/>
      <dgm:spPr/>
      <dgm:t>
        <a:bodyPr/>
        <a:lstStyle/>
        <a:p>
          <a:endParaRPr lang="en-US"/>
        </a:p>
      </dgm:t>
    </dgm:pt>
    <dgm:pt modelId="{1043275F-3A6F-448A-8642-F461A55C67B0}" type="pres">
      <dgm:prSet presAssocID="{23345091-553D-4F18-8EB2-79F16A836B2F}" presName="hierRoot2" presStyleCnt="0">
        <dgm:presLayoutVars>
          <dgm:hierBranch val="init"/>
        </dgm:presLayoutVars>
      </dgm:prSet>
      <dgm:spPr/>
    </dgm:pt>
    <dgm:pt modelId="{0C954225-C1CD-403B-A05B-9E3AF8D1786D}" type="pres">
      <dgm:prSet presAssocID="{23345091-553D-4F18-8EB2-79F16A836B2F}" presName="rootComposite" presStyleCnt="0"/>
      <dgm:spPr/>
    </dgm:pt>
    <dgm:pt modelId="{326365EC-842A-486D-8A70-28A93EF5BF52}" type="pres">
      <dgm:prSet presAssocID="{23345091-553D-4F18-8EB2-79F16A836B2F}" presName="rootText" presStyleLbl="node3" presStyleIdx="0" presStyleCnt="10" custScaleX="120561" custScaleY="89557" custLinFactY="1097" custLinFactNeighborX="-43625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A835F2-168A-4238-A9E5-8DD360AE0804}" type="pres">
      <dgm:prSet presAssocID="{23345091-553D-4F18-8EB2-79F16A836B2F}" presName="rootConnector" presStyleLbl="node3" presStyleIdx="0" presStyleCnt="10"/>
      <dgm:spPr/>
      <dgm:t>
        <a:bodyPr/>
        <a:lstStyle/>
        <a:p>
          <a:endParaRPr lang="en-US"/>
        </a:p>
      </dgm:t>
    </dgm:pt>
    <dgm:pt modelId="{FB521684-129B-420A-AB7B-2EBBAE17DC0B}" type="pres">
      <dgm:prSet presAssocID="{23345091-553D-4F18-8EB2-79F16A836B2F}" presName="hierChild4" presStyleCnt="0"/>
      <dgm:spPr/>
    </dgm:pt>
    <dgm:pt modelId="{81BBC6A4-B4D1-47EC-85FE-6F1B643025F5}" type="pres">
      <dgm:prSet presAssocID="{23345091-553D-4F18-8EB2-79F16A836B2F}" presName="hierChild5" presStyleCnt="0"/>
      <dgm:spPr/>
    </dgm:pt>
    <dgm:pt modelId="{214DF451-FAE7-4B34-A0CB-EAE0A7585DB2}" type="pres">
      <dgm:prSet presAssocID="{D06769EB-F081-455E-A359-0AC21C44FB9C}" presName="Name37" presStyleLbl="parChTrans1D3" presStyleIdx="1" presStyleCnt="10"/>
      <dgm:spPr/>
      <dgm:t>
        <a:bodyPr/>
        <a:lstStyle/>
        <a:p>
          <a:endParaRPr lang="en-US"/>
        </a:p>
      </dgm:t>
    </dgm:pt>
    <dgm:pt modelId="{E678B2D4-8655-45A4-A8E0-B4AC4E4850D3}" type="pres">
      <dgm:prSet presAssocID="{70FAA3A1-8791-46AD-A6F4-8C7324736E34}" presName="hierRoot2" presStyleCnt="0">
        <dgm:presLayoutVars>
          <dgm:hierBranch val="init"/>
        </dgm:presLayoutVars>
      </dgm:prSet>
      <dgm:spPr/>
    </dgm:pt>
    <dgm:pt modelId="{23F627F2-BE05-4B53-987D-4875A3B84A98}" type="pres">
      <dgm:prSet presAssocID="{70FAA3A1-8791-46AD-A6F4-8C7324736E34}" presName="rootComposite" presStyleCnt="0"/>
      <dgm:spPr/>
    </dgm:pt>
    <dgm:pt modelId="{2D34CB8D-56B0-471E-A9AB-35028D9F7E8B}" type="pres">
      <dgm:prSet presAssocID="{70FAA3A1-8791-46AD-A6F4-8C7324736E34}" presName="rootText" presStyleLbl="node3" presStyleIdx="1" presStyleCnt="10" custScaleX="120561" custScaleY="89556" custLinFactNeighborX="-43625" custLinFactNeighborY="894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67A1853-3C7F-4D54-BA0B-4AEFB8EF461D}" type="pres">
      <dgm:prSet presAssocID="{70FAA3A1-8791-46AD-A6F4-8C7324736E34}" presName="rootConnector" presStyleLbl="node3" presStyleIdx="1" presStyleCnt="10"/>
      <dgm:spPr/>
      <dgm:t>
        <a:bodyPr/>
        <a:lstStyle/>
        <a:p>
          <a:endParaRPr lang="en-US"/>
        </a:p>
      </dgm:t>
    </dgm:pt>
    <dgm:pt modelId="{EA870F19-C3B9-4B6C-BE7F-39F0DD282A82}" type="pres">
      <dgm:prSet presAssocID="{70FAA3A1-8791-46AD-A6F4-8C7324736E34}" presName="hierChild4" presStyleCnt="0"/>
      <dgm:spPr/>
    </dgm:pt>
    <dgm:pt modelId="{4CE44CFB-1DA0-4BF1-8F55-5A26383D083F}" type="pres">
      <dgm:prSet presAssocID="{70FAA3A1-8791-46AD-A6F4-8C7324736E34}" presName="hierChild5" presStyleCnt="0"/>
      <dgm:spPr/>
    </dgm:pt>
    <dgm:pt modelId="{CB1223E2-A90C-45B3-9BC9-40819E419511}" type="pres">
      <dgm:prSet presAssocID="{BB389F23-E3BD-4514-9075-EEDC7A581F98}" presName="Name37" presStyleLbl="parChTrans1D3" presStyleIdx="2" presStyleCnt="10"/>
      <dgm:spPr/>
    </dgm:pt>
    <dgm:pt modelId="{09A560CB-40D5-406E-9756-2F791CB74BD6}" type="pres">
      <dgm:prSet presAssocID="{746A76B0-278C-4F49-A6B6-695C5177CAA5}" presName="hierRoot2" presStyleCnt="0">
        <dgm:presLayoutVars>
          <dgm:hierBranch val="init"/>
        </dgm:presLayoutVars>
      </dgm:prSet>
      <dgm:spPr/>
    </dgm:pt>
    <dgm:pt modelId="{A17CF3E0-51DE-40E7-BAD7-F4DEA6FEB36A}" type="pres">
      <dgm:prSet presAssocID="{746A76B0-278C-4F49-A6B6-695C5177CAA5}" presName="rootComposite" presStyleCnt="0"/>
      <dgm:spPr/>
    </dgm:pt>
    <dgm:pt modelId="{3265F47C-AAC0-4626-B16E-79FF05C12BE7}" type="pres">
      <dgm:prSet presAssocID="{746A76B0-278C-4F49-A6B6-695C5177CAA5}" presName="rootText" presStyleLbl="node3" presStyleIdx="2" presStyleCnt="10" custScaleX="120240" custScaleY="89556" custLinFactNeighborX="-41898" custLinFactNeighborY="777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5AFB34-F88B-4850-A66E-F596579617A1}" type="pres">
      <dgm:prSet presAssocID="{746A76B0-278C-4F49-A6B6-695C5177CAA5}" presName="rootConnector" presStyleLbl="node3" presStyleIdx="2" presStyleCnt="10"/>
      <dgm:spPr/>
      <dgm:t>
        <a:bodyPr/>
        <a:lstStyle/>
        <a:p>
          <a:endParaRPr lang="en-US"/>
        </a:p>
      </dgm:t>
    </dgm:pt>
    <dgm:pt modelId="{0AD01DA8-701C-4A6D-B85D-A2110D75632F}" type="pres">
      <dgm:prSet presAssocID="{746A76B0-278C-4F49-A6B6-695C5177CAA5}" presName="hierChild4" presStyleCnt="0"/>
      <dgm:spPr/>
    </dgm:pt>
    <dgm:pt modelId="{DAACA75E-751D-4983-8C87-2EBB01DA0B77}" type="pres">
      <dgm:prSet presAssocID="{746A76B0-278C-4F49-A6B6-695C5177CAA5}" presName="hierChild5" presStyleCnt="0"/>
      <dgm:spPr/>
    </dgm:pt>
    <dgm:pt modelId="{407F33B2-F205-40A7-B887-541A6ED53D40}" type="pres">
      <dgm:prSet presAssocID="{39F4D571-4E26-4EF4-A515-39B78671B4F2}" presName="hierChild5" presStyleCnt="0"/>
      <dgm:spPr/>
    </dgm:pt>
    <dgm:pt modelId="{7D443B2C-E750-428C-97C8-843C557B104E}" type="pres">
      <dgm:prSet presAssocID="{0B46D40C-61BD-4EDB-B08C-7C5F3C818548}" presName="Name35" presStyleLbl="parChTrans1D2" presStyleIdx="1" presStyleCnt="3"/>
      <dgm:spPr/>
      <dgm:t>
        <a:bodyPr/>
        <a:lstStyle/>
        <a:p>
          <a:endParaRPr lang="en-US"/>
        </a:p>
      </dgm:t>
    </dgm:pt>
    <dgm:pt modelId="{EA8F7CE2-6146-417D-88BB-933DE870D6DC}" type="pres">
      <dgm:prSet presAssocID="{F2761C36-E831-4644-81AB-ED0B4182BDFF}" presName="hierRoot2" presStyleCnt="0">
        <dgm:presLayoutVars>
          <dgm:hierBranch val="init"/>
        </dgm:presLayoutVars>
      </dgm:prSet>
      <dgm:spPr/>
    </dgm:pt>
    <dgm:pt modelId="{2AA08771-E2C8-4EF7-8FC1-84F01EF1091D}" type="pres">
      <dgm:prSet presAssocID="{F2761C36-E831-4644-81AB-ED0B4182BDFF}" presName="rootComposite" presStyleCnt="0"/>
      <dgm:spPr/>
    </dgm:pt>
    <dgm:pt modelId="{749ACA15-64A3-495D-8CAB-3921BC3CADC3}" type="pres">
      <dgm:prSet presAssocID="{F2761C36-E831-4644-81AB-ED0B4182BDFF}" presName="rootText" presStyleLbl="node2" presStyleIdx="1" presStyleCnt="3" custScaleX="155006" custScaleY="128231" custLinFactNeighborX="-22166" custLinFactNeighborY="990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475612-0DC2-4E38-998D-7C2C71B8770C}" type="pres">
      <dgm:prSet presAssocID="{F2761C36-E831-4644-81AB-ED0B4182BDFF}" presName="rootConnector" presStyleLbl="node2" presStyleIdx="1" presStyleCnt="3"/>
      <dgm:spPr/>
      <dgm:t>
        <a:bodyPr/>
        <a:lstStyle/>
        <a:p>
          <a:endParaRPr lang="en-US"/>
        </a:p>
      </dgm:t>
    </dgm:pt>
    <dgm:pt modelId="{AD829776-2BF8-48DA-8F03-7996ED8B50A4}" type="pres">
      <dgm:prSet presAssocID="{F2761C36-E831-4644-81AB-ED0B4182BDFF}" presName="hierChild4" presStyleCnt="0"/>
      <dgm:spPr/>
    </dgm:pt>
    <dgm:pt modelId="{4F9B0F39-4734-4383-805D-82B99B6819F6}" type="pres">
      <dgm:prSet presAssocID="{B5B69EED-99D8-4E68-94E9-DE02FB150D2C}" presName="Name37" presStyleLbl="parChTrans1D3" presStyleIdx="3" presStyleCnt="10"/>
      <dgm:spPr/>
      <dgm:t>
        <a:bodyPr/>
        <a:lstStyle/>
        <a:p>
          <a:endParaRPr lang="en-US"/>
        </a:p>
      </dgm:t>
    </dgm:pt>
    <dgm:pt modelId="{2447D6C8-6D22-4FF7-9A7B-18BD274034CB}" type="pres">
      <dgm:prSet presAssocID="{C6C420E8-288A-495F-94AB-F3502A02C8B5}" presName="hierRoot2" presStyleCnt="0">
        <dgm:presLayoutVars>
          <dgm:hierBranch val="init"/>
        </dgm:presLayoutVars>
      </dgm:prSet>
      <dgm:spPr/>
    </dgm:pt>
    <dgm:pt modelId="{FEEAE257-C3FB-4A53-B82F-4B0B698503F0}" type="pres">
      <dgm:prSet presAssocID="{C6C420E8-288A-495F-94AB-F3502A02C8B5}" presName="rootComposite" presStyleCnt="0"/>
      <dgm:spPr/>
    </dgm:pt>
    <dgm:pt modelId="{C11CD399-4D00-4A46-870A-E46287FD7F18}" type="pres">
      <dgm:prSet presAssocID="{C6C420E8-288A-495F-94AB-F3502A02C8B5}" presName="rootText" presStyleLbl="node3" presStyleIdx="3" presStyleCnt="10" custScaleX="142167" custScaleY="71083" custLinFactNeighborX="-28397" custLinFactNeighborY="845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67D10F-EC3C-4F3A-B4B1-E055A9F6D4C1}" type="pres">
      <dgm:prSet presAssocID="{C6C420E8-288A-495F-94AB-F3502A02C8B5}" presName="rootConnector" presStyleLbl="node3" presStyleIdx="3" presStyleCnt="10"/>
      <dgm:spPr/>
      <dgm:t>
        <a:bodyPr/>
        <a:lstStyle/>
        <a:p>
          <a:endParaRPr lang="en-US"/>
        </a:p>
      </dgm:t>
    </dgm:pt>
    <dgm:pt modelId="{37292DE5-31A3-4366-9051-27A227D61DE0}" type="pres">
      <dgm:prSet presAssocID="{C6C420E8-288A-495F-94AB-F3502A02C8B5}" presName="hierChild4" presStyleCnt="0"/>
      <dgm:spPr/>
    </dgm:pt>
    <dgm:pt modelId="{2B8287B9-CEDB-4BC4-9880-F01B33F822B1}" type="pres">
      <dgm:prSet presAssocID="{C6C420E8-288A-495F-94AB-F3502A02C8B5}" presName="hierChild5" presStyleCnt="0"/>
      <dgm:spPr/>
    </dgm:pt>
    <dgm:pt modelId="{064B6775-1E13-4889-8DCE-0649D6610CE9}" type="pres">
      <dgm:prSet presAssocID="{D04D3BE0-6E44-40E5-83D6-F7C4CE507E36}" presName="Name37" presStyleLbl="parChTrans1D3" presStyleIdx="4" presStyleCnt="10"/>
      <dgm:spPr/>
      <dgm:t>
        <a:bodyPr/>
        <a:lstStyle/>
        <a:p>
          <a:endParaRPr lang="en-US"/>
        </a:p>
      </dgm:t>
    </dgm:pt>
    <dgm:pt modelId="{41CC416D-3FF1-4AB5-9AF1-4A94449B585D}" type="pres">
      <dgm:prSet presAssocID="{2BBE0A9F-31BC-477D-89C7-5B856C497787}" presName="hierRoot2" presStyleCnt="0">
        <dgm:presLayoutVars>
          <dgm:hierBranch val="init"/>
        </dgm:presLayoutVars>
      </dgm:prSet>
      <dgm:spPr/>
    </dgm:pt>
    <dgm:pt modelId="{D6E16985-93F2-4CC9-8A76-CD3753225644}" type="pres">
      <dgm:prSet presAssocID="{2BBE0A9F-31BC-477D-89C7-5B856C497787}" presName="rootComposite" presStyleCnt="0"/>
      <dgm:spPr/>
    </dgm:pt>
    <dgm:pt modelId="{7848CA24-C8A8-463B-A1F0-94A6FA30DFC3}" type="pres">
      <dgm:prSet presAssocID="{2BBE0A9F-31BC-477D-89C7-5B856C497787}" presName="rootText" presStyleLbl="node3" presStyleIdx="4" presStyleCnt="10" custScaleX="142167" custScaleY="71083" custLinFactNeighborX="-28397" custLinFactNeighborY="679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ACAFA6-184F-45B1-91B4-9A02C153EE25}" type="pres">
      <dgm:prSet presAssocID="{2BBE0A9F-31BC-477D-89C7-5B856C497787}" presName="rootConnector" presStyleLbl="node3" presStyleIdx="4" presStyleCnt="10"/>
      <dgm:spPr/>
      <dgm:t>
        <a:bodyPr/>
        <a:lstStyle/>
        <a:p>
          <a:endParaRPr lang="en-US"/>
        </a:p>
      </dgm:t>
    </dgm:pt>
    <dgm:pt modelId="{ADB5BE75-6F6A-4116-8C5A-8A8518DF0DF4}" type="pres">
      <dgm:prSet presAssocID="{2BBE0A9F-31BC-477D-89C7-5B856C497787}" presName="hierChild4" presStyleCnt="0"/>
      <dgm:spPr/>
    </dgm:pt>
    <dgm:pt modelId="{70A4B07F-7D24-440B-8236-1CCAB29C88CE}" type="pres">
      <dgm:prSet presAssocID="{2BBE0A9F-31BC-477D-89C7-5B856C497787}" presName="hierChild5" presStyleCnt="0"/>
      <dgm:spPr/>
    </dgm:pt>
    <dgm:pt modelId="{F00349E0-7D1D-41BA-8ADB-2AFF5C6693AE}" type="pres">
      <dgm:prSet presAssocID="{D8FD5DED-20A4-4289-A288-035814B1B767}" presName="Name37" presStyleLbl="parChTrans1D3" presStyleIdx="5" presStyleCnt="10"/>
      <dgm:spPr/>
      <dgm:t>
        <a:bodyPr/>
        <a:lstStyle/>
        <a:p>
          <a:endParaRPr lang="en-US"/>
        </a:p>
      </dgm:t>
    </dgm:pt>
    <dgm:pt modelId="{0E9BEDA7-1B4E-4D30-8B24-72B59C2C898F}" type="pres">
      <dgm:prSet presAssocID="{591AB91D-BDB9-4F8C-9458-903EF38D27B6}" presName="hierRoot2" presStyleCnt="0">
        <dgm:presLayoutVars>
          <dgm:hierBranch val="init"/>
        </dgm:presLayoutVars>
      </dgm:prSet>
      <dgm:spPr/>
    </dgm:pt>
    <dgm:pt modelId="{6595D0D5-000D-4B08-874B-719B8092A397}" type="pres">
      <dgm:prSet presAssocID="{591AB91D-BDB9-4F8C-9458-903EF38D27B6}" presName="rootComposite" presStyleCnt="0"/>
      <dgm:spPr/>
    </dgm:pt>
    <dgm:pt modelId="{4F13AF70-6A82-44EA-B893-689172F7FCB6}" type="pres">
      <dgm:prSet presAssocID="{591AB91D-BDB9-4F8C-9458-903EF38D27B6}" presName="rootText" presStyleLbl="node3" presStyleIdx="5" presStyleCnt="10" custScaleX="142167" custScaleY="71083" custLinFactNeighborX="-28397" custLinFactNeighborY="493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66030E-E608-4C11-A6B7-1D31B40A88F4}" type="pres">
      <dgm:prSet presAssocID="{591AB91D-BDB9-4F8C-9458-903EF38D27B6}" presName="rootConnector" presStyleLbl="node3" presStyleIdx="5" presStyleCnt="10"/>
      <dgm:spPr/>
      <dgm:t>
        <a:bodyPr/>
        <a:lstStyle/>
        <a:p>
          <a:endParaRPr lang="en-US"/>
        </a:p>
      </dgm:t>
    </dgm:pt>
    <dgm:pt modelId="{3E6B03D7-EDFF-42A0-86D2-E30554BCF121}" type="pres">
      <dgm:prSet presAssocID="{591AB91D-BDB9-4F8C-9458-903EF38D27B6}" presName="hierChild4" presStyleCnt="0"/>
      <dgm:spPr/>
    </dgm:pt>
    <dgm:pt modelId="{2F82D302-BD35-4794-AAC2-AE67D09C3939}" type="pres">
      <dgm:prSet presAssocID="{591AB91D-BDB9-4F8C-9458-903EF38D27B6}" presName="hierChild5" presStyleCnt="0"/>
      <dgm:spPr/>
    </dgm:pt>
    <dgm:pt modelId="{D9BA1820-F9A5-4E2B-8229-18DB838817BD}" type="pres">
      <dgm:prSet presAssocID="{C8EBC6EE-CC41-46F4-BA6C-4A487B7367C5}" presName="Name37" presStyleLbl="parChTrans1D3" presStyleIdx="6" presStyleCnt="10"/>
      <dgm:spPr/>
    </dgm:pt>
    <dgm:pt modelId="{A41B1554-373C-49E8-A60B-BB3636F400CF}" type="pres">
      <dgm:prSet presAssocID="{FDD55242-7A3E-4F6A-B3A6-70231834B21B}" presName="hierRoot2" presStyleCnt="0">
        <dgm:presLayoutVars>
          <dgm:hierBranch val="init"/>
        </dgm:presLayoutVars>
      </dgm:prSet>
      <dgm:spPr/>
    </dgm:pt>
    <dgm:pt modelId="{F33E73DC-1589-48BE-B780-36AC448A1198}" type="pres">
      <dgm:prSet presAssocID="{FDD55242-7A3E-4F6A-B3A6-70231834B21B}" presName="rootComposite" presStyleCnt="0"/>
      <dgm:spPr/>
    </dgm:pt>
    <dgm:pt modelId="{378268EA-7C88-4E8A-9991-1A047AAEAE88}" type="pres">
      <dgm:prSet presAssocID="{FDD55242-7A3E-4F6A-B3A6-70231834B21B}" presName="rootText" presStyleLbl="node3" presStyleIdx="6" presStyleCnt="10" custScaleX="142167" custScaleY="71083" custLinFactNeighborX="-28397" custLinFactNeighborY="258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18FDDA-B7F3-419E-ABAE-6E90C5FEEF1A}" type="pres">
      <dgm:prSet presAssocID="{FDD55242-7A3E-4F6A-B3A6-70231834B21B}" presName="rootConnector" presStyleLbl="node3" presStyleIdx="6" presStyleCnt="10"/>
      <dgm:spPr/>
      <dgm:t>
        <a:bodyPr/>
        <a:lstStyle/>
        <a:p>
          <a:endParaRPr lang="en-US"/>
        </a:p>
      </dgm:t>
    </dgm:pt>
    <dgm:pt modelId="{B86ED8B7-9081-48BA-B73C-FA3690B11F87}" type="pres">
      <dgm:prSet presAssocID="{FDD55242-7A3E-4F6A-B3A6-70231834B21B}" presName="hierChild4" presStyleCnt="0"/>
      <dgm:spPr/>
    </dgm:pt>
    <dgm:pt modelId="{40135CD3-CBEE-4DA3-BCCC-336963EC888D}" type="pres">
      <dgm:prSet presAssocID="{FDD55242-7A3E-4F6A-B3A6-70231834B21B}" presName="hierChild5" presStyleCnt="0"/>
      <dgm:spPr/>
    </dgm:pt>
    <dgm:pt modelId="{C1CE7B39-C27B-483F-A7DE-A5D8C141E9E8}" type="pres">
      <dgm:prSet presAssocID="{07121E2C-3C54-4E6B-8628-D38CB5F53347}" presName="Name37" presStyleLbl="parChTrans1D3" presStyleIdx="7" presStyleCnt="10"/>
      <dgm:spPr/>
    </dgm:pt>
    <dgm:pt modelId="{55DB8780-066A-4104-ABDB-DD3E4B5D4CF2}" type="pres">
      <dgm:prSet presAssocID="{440AFC73-FB10-460C-B459-AA54DD5F091C}" presName="hierRoot2" presStyleCnt="0">
        <dgm:presLayoutVars>
          <dgm:hierBranch val="init"/>
        </dgm:presLayoutVars>
      </dgm:prSet>
      <dgm:spPr/>
    </dgm:pt>
    <dgm:pt modelId="{9ADA0EAD-F1A9-4564-B31F-224999D18371}" type="pres">
      <dgm:prSet presAssocID="{440AFC73-FB10-460C-B459-AA54DD5F091C}" presName="rootComposite" presStyleCnt="0"/>
      <dgm:spPr/>
    </dgm:pt>
    <dgm:pt modelId="{FB3BAFD2-B5DE-4D9B-B31B-64E902C73A89}" type="pres">
      <dgm:prSet presAssocID="{440AFC73-FB10-460C-B459-AA54DD5F091C}" presName="rootText" presStyleLbl="node3" presStyleIdx="7" presStyleCnt="10" custScaleX="142167" custScaleY="71083" custLinFactNeighborX="-28397" custLinFactNeighborY="22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AF3013-08A1-411C-BCC1-F2C72E298600}" type="pres">
      <dgm:prSet presAssocID="{440AFC73-FB10-460C-B459-AA54DD5F091C}" presName="rootConnector" presStyleLbl="node3" presStyleIdx="7" presStyleCnt="10"/>
      <dgm:spPr/>
      <dgm:t>
        <a:bodyPr/>
        <a:lstStyle/>
        <a:p>
          <a:endParaRPr lang="en-US"/>
        </a:p>
      </dgm:t>
    </dgm:pt>
    <dgm:pt modelId="{CAB3DAAA-D642-4073-BB2B-A2395C3DFA80}" type="pres">
      <dgm:prSet presAssocID="{440AFC73-FB10-460C-B459-AA54DD5F091C}" presName="hierChild4" presStyleCnt="0"/>
      <dgm:spPr/>
    </dgm:pt>
    <dgm:pt modelId="{5A12E9C9-D314-4B3E-91C4-CDAABA8DB7AF}" type="pres">
      <dgm:prSet presAssocID="{440AFC73-FB10-460C-B459-AA54DD5F091C}" presName="hierChild5" presStyleCnt="0"/>
      <dgm:spPr/>
    </dgm:pt>
    <dgm:pt modelId="{D3E1BD63-CA88-47FF-A6BC-856F8D25417A}" type="pres">
      <dgm:prSet presAssocID="{F2761C36-E831-4644-81AB-ED0B4182BDFF}" presName="hierChild5" presStyleCnt="0"/>
      <dgm:spPr/>
    </dgm:pt>
    <dgm:pt modelId="{B16BD8B7-07FA-4181-A53E-8F53F29DFC50}" type="pres">
      <dgm:prSet presAssocID="{53B4F493-6E31-4160-9D39-3B06B5CB01F9}" presName="Name35" presStyleLbl="parChTrans1D2" presStyleIdx="2" presStyleCnt="3"/>
      <dgm:spPr/>
      <dgm:t>
        <a:bodyPr/>
        <a:lstStyle/>
        <a:p>
          <a:endParaRPr lang="en-US"/>
        </a:p>
      </dgm:t>
    </dgm:pt>
    <dgm:pt modelId="{FB088964-731B-430C-A98A-BC23C93F3E4B}" type="pres">
      <dgm:prSet presAssocID="{F2221E24-E2B5-4EF3-AD7A-D40B77418E52}" presName="hierRoot2" presStyleCnt="0">
        <dgm:presLayoutVars>
          <dgm:hierBranch val="init"/>
        </dgm:presLayoutVars>
      </dgm:prSet>
      <dgm:spPr/>
    </dgm:pt>
    <dgm:pt modelId="{733F8B66-91D6-4AE7-B7EA-608DAF4D0000}" type="pres">
      <dgm:prSet presAssocID="{F2221E24-E2B5-4EF3-AD7A-D40B77418E52}" presName="rootComposite" presStyleCnt="0"/>
      <dgm:spPr/>
    </dgm:pt>
    <dgm:pt modelId="{F364AD8D-1047-4628-9838-3656556685F0}" type="pres">
      <dgm:prSet presAssocID="{F2221E24-E2B5-4EF3-AD7A-D40B77418E52}" presName="rootText" presStyleLbl="node2" presStyleIdx="2" presStyleCnt="3" custScaleY="129924" custLinFactY="5571" custLinFactNeighborX="-18928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D00146-E9E1-4A48-A2B5-1DDD5503993C}" type="pres">
      <dgm:prSet presAssocID="{F2221E24-E2B5-4EF3-AD7A-D40B77418E52}" presName="rootConnector" presStyleLbl="node2" presStyleIdx="2" presStyleCnt="3"/>
      <dgm:spPr/>
      <dgm:t>
        <a:bodyPr/>
        <a:lstStyle/>
        <a:p>
          <a:endParaRPr lang="en-US"/>
        </a:p>
      </dgm:t>
    </dgm:pt>
    <dgm:pt modelId="{421DC4CA-DBEB-4547-9D5D-FD07A63E8550}" type="pres">
      <dgm:prSet presAssocID="{F2221E24-E2B5-4EF3-AD7A-D40B77418E52}" presName="hierChild4" presStyleCnt="0"/>
      <dgm:spPr/>
    </dgm:pt>
    <dgm:pt modelId="{D3F89B14-A971-4702-8839-4AD574666E0D}" type="pres">
      <dgm:prSet presAssocID="{F0679542-F248-48F3-A877-2EB4E476892C}" presName="Name37" presStyleLbl="parChTrans1D3" presStyleIdx="8" presStyleCnt="10"/>
      <dgm:spPr/>
      <dgm:t>
        <a:bodyPr/>
        <a:lstStyle/>
        <a:p>
          <a:endParaRPr lang="en-US"/>
        </a:p>
      </dgm:t>
    </dgm:pt>
    <dgm:pt modelId="{448C071F-38F7-42F3-9957-34C1778B86FD}" type="pres">
      <dgm:prSet presAssocID="{089D7204-4EFA-4AF9-9FE0-73AC510D1406}" presName="hierRoot2" presStyleCnt="0">
        <dgm:presLayoutVars>
          <dgm:hierBranch val="init"/>
        </dgm:presLayoutVars>
      </dgm:prSet>
      <dgm:spPr/>
    </dgm:pt>
    <dgm:pt modelId="{3CC460C7-4D47-49AD-B058-4A52CC03AEE9}" type="pres">
      <dgm:prSet presAssocID="{089D7204-4EFA-4AF9-9FE0-73AC510D1406}" presName="rootComposite" presStyleCnt="0"/>
      <dgm:spPr/>
    </dgm:pt>
    <dgm:pt modelId="{8CACD35F-6283-40D5-9CB0-24A80B2ECDE0}" type="pres">
      <dgm:prSet presAssocID="{089D7204-4EFA-4AF9-9FE0-73AC510D1406}" presName="rootText" presStyleLbl="node3" presStyleIdx="8" presStyleCnt="10" custScaleX="151870" custLinFactNeighborX="-3643" custLinFactNeighborY="947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E52D8D-4FC4-49BB-A0BB-41769A9ED353}" type="pres">
      <dgm:prSet presAssocID="{089D7204-4EFA-4AF9-9FE0-73AC510D1406}" presName="rootConnector" presStyleLbl="node3" presStyleIdx="8" presStyleCnt="10"/>
      <dgm:spPr/>
      <dgm:t>
        <a:bodyPr/>
        <a:lstStyle/>
        <a:p>
          <a:endParaRPr lang="en-US"/>
        </a:p>
      </dgm:t>
    </dgm:pt>
    <dgm:pt modelId="{531B2B9F-EA23-4C89-9049-C00B4A0E1642}" type="pres">
      <dgm:prSet presAssocID="{089D7204-4EFA-4AF9-9FE0-73AC510D1406}" presName="hierChild4" presStyleCnt="0"/>
      <dgm:spPr/>
    </dgm:pt>
    <dgm:pt modelId="{57534BDA-6A20-4BDF-82C5-630918D8F77C}" type="pres">
      <dgm:prSet presAssocID="{089D7204-4EFA-4AF9-9FE0-73AC510D1406}" presName="hierChild5" presStyleCnt="0"/>
      <dgm:spPr/>
    </dgm:pt>
    <dgm:pt modelId="{3C3EBF73-4092-4C01-AEB5-07291375C217}" type="pres">
      <dgm:prSet presAssocID="{E746E9BA-0A60-4CBD-8EA0-F3C5F56FC3DD}" presName="Name37" presStyleLbl="parChTrans1D3" presStyleIdx="9" presStyleCnt="10"/>
      <dgm:spPr/>
      <dgm:t>
        <a:bodyPr/>
        <a:lstStyle/>
        <a:p>
          <a:endParaRPr lang="en-US"/>
        </a:p>
      </dgm:t>
    </dgm:pt>
    <dgm:pt modelId="{9370A08A-56DE-4354-AFE0-8EE035835CBD}" type="pres">
      <dgm:prSet presAssocID="{0053729B-8984-4416-BA12-B6D210E82FC0}" presName="hierRoot2" presStyleCnt="0">
        <dgm:presLayoutVars>
          <dgm:hierBranch val="init"/>
        </dgm:presLayoutVars>
      </dgm:prSet>
      <dgm:spPr/>
    </dgm:pt>
    <dgm:pt modelId="{8847CC73-5B0C-45FA-A0FE-761A4176CBAA}" type="pres">
      <dgm:prSet presAssocID="{0053729B-8984-4416-BA12-B6D210E82FC0}" presName="rootComposite" presStyleCnt="0"/>
      <dgm:spPr/>
    </dgm:pt>
    <dgm:pt modelId="{D209B8A5-6CC5-4327-8779-0576A402C16F}" type="pres">
      <dgm:prSet presAssocID="{0053729B-8984-4416-BA12-B6D210E82FC0}" presName="rootText" presStyleLbl="node3" presStyleIdx="9" presStyleCnt="10" custScaleX="151870" custLinFactNeighborX="-3643" custLinFactNeighborY="736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D0A21F-30C3-4114-8504-949259DC3A11}" type="pres">
      <dgm:prSet presAssocID="{0053729B-8984-4416-BA12-B6D210E82FC0}" presName="rootConnector" presStyleLbl="node3" presStyleIdx="9" presStyleCnt="10"/>
      <dgm:spPr/>
      <dgm:t>
        <a:bodyPr/>
        <a:lstStyle/>
        <a:p>
          <a:endParaRPr lang="en-US"/>
        </a:p>
      </dgm:t>
    </dgm:pt>
    <dgm:pt modelId="{07EE9D04-792B-4EEA-A39C-DA7B28B298DD}" type="pres">
      <dgm:prSet presAssocID="{0053729B-8984-4416-BA12-B6D210E82FC0}" presName="hierChild4" presStyleCnt="0"/>
      <dgm:spPr/>
    </dgm:pt>
    <dgm:pt modelId="{F4BDBD89-7538-480D-A597-62545993363E}" type="pres">
      <dgm:prSet presAssocID="{0053729B-8984-4416-BA12-B6D210E82FC0}" presName="hierChild5" presStyleCnt="0"/>
      <dgm:spPr/>
    </dgm:pt>
    <dgm:pt modelId="{148567DD-70DE-487B-AB57-3567D691D498}" type="pres">
      <dgm:prSet presAssocID="{F2221E24-E2B5-4EF3-AD7A-D40B77418E52}" presName="hierChild5" presStyleCnt="0"/>
      <dgm:spPr/>
    </dgm:pt>
    <dgm:pt modelId="{686D4D47-C9A5-41D2-87FE-53094845B806}" type="pres">
      <dgm:prSet presAssocID="{643F6F5D-B906-4B2F-BB65-6D58E010ED2C}" presName="hierChild3" presStyleCnt="0"/>
      <dgm:spPr/>
    </dgm:pt>
  </dgm:ptLst>
  <dgm:cxnLst>
    <dgm:cxn modelId="{C52E805C-34D2-4316-BD46-B783F6B8F620}" srcId="{39F4D571-4E26-4EF4-A515-39B78671B4F2}" destId="{70FAA3A1-8791-46AD-A6F4-8C7324736E34}" srcOrd="1" destOrd="0" parTransId="{D06769EB-F081-455E-A359-0AC21C44FB9C}" sibTransId="{0D6658E4-2F2B-4427-BDE5-6FC288C62028}"/>
    <dgm:cxn modelId="{FFBC4F54-9D87-4B54-8174-C592640F0801}" type="presOf" srcId="{C6C420E8-288A-495F-94AB-F3502A02C8B5}" destId="{1D67D10F-EC3C-4F3A-B4B1-E055A9F6D4C1}" srcOrd="1" destOrd="0" presId="urn:microsoft.com/office/officeart/2005/8/layout/orgChart1"/>
    <dgm:cxn modelId="{DBE4944A-5AAF-45F2-9A89-7D2D7BB33F67}" type="presOf" srcId="{23345091-553D-4F18-8EB2-79F16A836B2F}" destId="{326365EC-842A-486D-8A70-28A93EF5BF52}" srcOrd="0" destOrd="0" presId="urn:microsoft.com/office/officeart/2005/8/layout/orgChart1"/>
    <dgm:cxn modelId="{D7D95A3A-3468-4BA8-A8C3-06552D051AA5}" type="presOf" srcId="{591AB91D-BDB9-4F8C-9458-903EF38D27B6}" destId="{4266030E-E608-4C11-A6B7-1D31B40A88F4}" srcOrd="1" destOrd="0" presId="urn:microsoft.com/office/officeart/2005/8/layout/orgChart1"/>
    <dgm:cxn modelId="{9F5521BE-199F-4E03-9FE7-D31917D85FBC}" type="presOf" srcId="{53B4F493-6E31-4160-9D39-3B06B5CB01F9}" destId="{B16BD8B7-07FA-4181-A53E-8F53F29DFC50}" srcOrd="0" destOrd="0" presId="urn:microsoft.com/office/officeart/2005/8/layout/orgChart1"/>
    <dgm:cxn modelId="{E085CDF5-9095-4B70-9A81-CF3F1BCC44BE}" type="presOf" srcId="{AA98786E-1C14-4C04-8564-2AD9C9954370}" destId="{8213AD57-07DC-43EF-84C9-BAAB14A3ADB2}" srcOrd="0" destOrd="0" presId="urn:microsoft.com/office/officeart/2005/8/layout/orgChart1"/>
    <dgm:cxn modelId="{CBEB39FD-D9BF-4AFA-A423-A485409B5D0D}" type="presOf" srcId="{643F6F5D-B906-4B2F-BB65-6D58E010ED2C}" destId="{158690DC-9CA3-4045-96BA-86BCEEAC525F}" srcOrd="1" destOrd="0" presId="urn:microsoft.com/office/officeart/2005/8/layout/orgChart1"/>
    <dgm:cxn modelId="{7F66BBDD-85CD-4B11-B165-2D361EFCBEAF}" srcId="{39F4D571-4E26-4EF4-A515-39B78671B4F2}" destId="{23345091-553D-4F18-8EB2-79F16A836B2F}" srcOrd="0" destOrd="0" parTransId="{7DC33522-4176-4730-85C1-6704DE8923F3}" sibTransId="{A78A757A-81A6-4A51-A18E-B0CC69894D63}"/>
    <dgm:cxn modelId="{3385AEFC-264A-490D-B3DF-4F87BA1EA316}" type="presOf" srcId="{39F4D571-4E26-4EF4-A515-39B78671B4F2}" destId="{E675274F-A8B0-43E1-A1E9-580DFFA673F2}" srcOrd="1" destOrd="0" presId="urn:microsoft.com/office/officeart/2005/8/layout/orgChart1"/>
    <dgm:cxn modelId="{2AA64A26-1A34-4EAC-AB2A-8ED942344B8F}" type="presOf" srcId="{FDD55242-7A3E-4F6A-B3A6-70231834B21B}" destId="{4018FDDA-B7F3-419E-ABAE-6E90C5FEEF1A}" srcOrd="1" destOrd="0" presId="urn:microsoft.com/office/officeart/2005/8/layout/orgChart1"/>
    <dgm:cxn modelId="{CC7A5BB9-AB15-4880-83FC-791BBE9A13A8}" type="presOf" srcId="{FDD55242-7A3E-4F6A-B3A6-70231834B21B}" destId="{378268EA-7C88-4E8A-9991-1A047AAEAE88}" srcOrd="0" destOrd="0" presId="urn:microsoft.com/office/officeart/2005/8/layout/orgChart1"/>
    <dgm:cxn modelId="{102B64D9-EF41-4FC5-B7B7-2D6C7E1AA97B}" type="presOf" srcId="{7DC33522-4176-4730-85C1-6704DE8923F3}" destId="{0BCB4B8F-F7B4-4183-998A-9E3B6015C339}" srcOrd="0" destOrd="0" presId="urn:microsoft.com/office/officeart/2005/8/layout/orgChart1"/>
    <dgm:cxn modelId="{0ED86B60-3D0E-4175-B3E3-0FBC0CC8AA67}" type="presOf" srcId="{E746E9BA-0A60-4CBD-8EA0-F3C5F56FC3DD}" destId="{3C3EBF73-4092-4C01-AEB5-07291375C217}" srcOrd="0" destOrd="0" presId="urn:microsoft.com/office/officeart/2005/8/layout/orgChart1"/>
    <dgm:cxn modelId="{D161BAFF-1C1B-4D08-8EC3-3F791AD99475}" srcId="{643F6F5D-B906-4B2F-BB65-6D58E010ED2C}" destId="{F2221E24-E2B5-4EF3-AD7A-D40B77418E52}" srcOrd="2" destOrd="0" parTransId="{53B4F493-6E31-4160-9D39-3B06B5CB01F9}" sibTransId="{B932CC01-0186-4DAF-B070-7A9D42538355}"/>
    <dgm:cxn modelId="{640152DA-0369-47DC-A220-D95F4D99449F}" srcId="{F2221E24-E2B5-4EF3-AD7A-D40B77418E52}" destId="{089D7204-4EFA-4AF9-9FE0-73AC510D1406}" srcOrd="0" destOrd="0" parTransId="{F0679542-F248-48F3-A877-2EB4E476892C}" sibTransId="{0FC1C11C-E792-4DFF-B57A-8DC0EF0BA252}"/>
    <dgm:cxn modelId="{C41AF6E0-6448-4D91-802D-1075762785F8}" type="presOf" srcId="{B5B69EED-99D8-4E68-94E9-DE02FB150D2C}" destId="{4F9B0F39-4734-4383-805D-82B99B6819F6}" srcOrd="0" destOrd="0" presId="urn:microsoft.com/office/officeart/2005/8/layout/orgChart1"/>
    <dgm:cxn modelId="{22EFC4D7-7CC9-4691-B98D-8CBD3BD8754B}" srcId="{643F6F5D-B906-4B2F-BB65-6D58E010ED2C}" destId="{F2761C36-E831-4644-81AB-ED0B4182BDFF}" srcOrd="1" destOrd="0" parTransId="{0B46D40C-61BD-4EDB-B08C-7C5F3C818548}" sibTransId="{51D168B2-3E46-4819-AFA8-8C1EC814E23B}"/>
    <dgm:cxn modelId="{C08A51FC-9324-43AA-8510-2BD6B167053B}" type="presOf" srcId="{F2761C36-E831-4644-81AB-ED0B4182BDFF}" destId="{DC475612-0DC2-4E38-998D-7C2C71B8770C}" srcOrd="1" destOrd="0" presId="urn:microsoft.com/office/officeart/2005/8/layout/orgChart1"/>
    <dgm:cxn modelId="{AA2BD5C5-0683-4958-90D1-EEB3551A3F6B}" srcId="{F2761C36-E831-4644-81AB-ED0B4182BDFF}" destId="{440AFC73-FB10-460C-B459-AA54DD5F091C}" srcOrd="4" destOrd="0" parTransId="{07121E2C-3C54-4E6B-8628-D38CB5F53347}" sibTransId="{85DE27C2-61C6-4964-9916-25355C09BD53}"/>
    <dgm:cxn modelId="{15DCBF6E-4D37-42CC-A3AB-B0887257B09A}" type="presOf" srcId="{591AB91D-BDB9-4F8C-9458-903EF38D27B6}" destId="{4F13AF70-6A82-44EA-B893-689172F7FCB6}" srcOrd="0" destOrd="0" presId="urn:microsoft.com/office/officeart/2005/8/layout/orgChart1"/>
    <dgm:cxn modelId="{E1FFCFFE-55DA-4913-9FCB-22170092EA34}" srcId="{643F6F5D-B906-4B2F-BB65-6D58E010ED2C}" destId="{39F4D571-4E26-4EF4-A515-39B78671B4F2}" srcOrd="0" destOrd="0" parTransId="{021C925D-5AB4-4DB2-8122-AEFADC5BD2B7}" sibTransId="{217CBBFC-E3A8-4144-A5F7-8DA154CEDA2F}"/>
    <dgm:cxn modelId="{E0A9DE0D-72CB-4EBB-B50E-878063A61C62}" srcId="{F2761C36-E831-4644-81AB-ED0B4182BDFF}" destId="{2BBE0A9F-31BC-477D-89C7-5B856C497787}" srcOrd="1" destOrd="0" parTransId="{D04D3BE0-6E44-40E5-83D6-F7C4CE507E36}" sibTransId="{C60887B5-D86A-4C56-B73F-7DC51468500B}"/>
    <dgm:cxn modelId="{8E084E19-A609-4CA8-9679-1D8D15CBCF17}" type="presOf" srcId="{440AFC73-FB10-460C-B459-AA54DD5F091C}" destId="{EEAF3013-08A1-411C-BCC1-F2C72E298600}" srcOrd="1" destOrd="0" presId="urn:microsoft.com/office/officeart/2005/8/layout/orgChart1"/>
    <dgm:cxn modelId="{E7255B04-6074-46A4-A537-5800D760C8FA}" type="presOf" srcId="{D04D3BE0-6E44-40E5-83D6-F7C4CE507E36}" destId="{064B6775-1E13-4889-8DCE-0649D6610CE9}" srcOrd="0" destOrd="0" presId="urn:microsoft.com/office/officeart/2005/8/layout/orgChart1"/>
    <dgm:cxn modelId="{B0F6B10E-418C-457E-9BB2-16A30E3B309F}" type="presOf" srcId="{021C925D-5AB4-4DB2-8122-AEFADC5BD2B7}" destId="{4E44C0B4-310E-4E97-BCCF-538464A0B611}" srcOrd="0" destOrd="0" presId="urn:microsoft.com/office/officeart/2005/8/layout/orgChart1"/>
    <dgm:cxn modelId="{C6D1F1CF-5129-424E-A871-12FE8A61C454}" type="presOf" srcId="{F0679542-F248-48F3-A877-2EB4E476892C}" destId="{D3F89B14-A971-4702-8839-4AD574666E0D}" srcOrd="0" destOrd="0" presId="urn:microsoft.com/office/officeart/2005/8/layout/orgChart1"/>
    <dgm:cxn modelId="{2AA70229-CA07-4033-95C7-D67616FF57B7}" type="presOf" srcId="{F2221E24-E2B5-4EF3-AD7A-D40B77418E52}" destId="{F364AD8D-1047-4628-9838-3656556685F0}" srcOrd="0" destOrd="0" presId="urn:microsoft.com/office/officeart/2005/8/layout/orgChart1"/>
    <dgm:cxn modelId="{2BF0D397-BC5A-4CF8-8D93-AA4095D75520}" type="presOf" srcId="{F2221E24-E2B5-4EF3-AD7A-D40B77418E52}" destId="{BDD00146-E9E1-4A48-A2B5-1DDD5503993C}" srcOrd="1" destOrd="0" presId="urn:microsoft.com/office/officeart/2005/8/layout/orgChart1"/>
    <dgm:cxn modelId="{DD564667-8052-4760-831F-49E40BE086F5}" type="presOf" srcId="{2BBE0A9F-31BC-477D-89C7-5B856C497787}" destId="{7848CA24-C8A8-463B-A1F0-94A6FA30DFC3}" srcOrd="0" destOrd="0" presId="urn:microsoft.com/office/officeart/2005/8/layout/orgChart1"/>
    <dgm:cxn modelId="{3402C222-EBCF-42B9-8AF4-E817258E688A}" type="presOf" srcId="{C6C420E8-288A-495F-94AB-F3502A02C8B5}" destId="{C11CD399-4D00-4A46-870A-E46287FD7F18}" srcOrd="0" destOrd="0" presId="urn:microsoft.com/office/officeart/2005/8/layout/orgChart1"/>
    <dgm:cxn modelId="{FE16005F-5D00-448F-940A-AD3FCD2DE8B1}" type="presOf" srcId="{39F4D571-4E26-4EF4-A515-39B78671B4F2}" destId="{389CF42F-5B5C-4EC7-BD9F-83C622BC1811}" srcOrd="0" destOrd="0" presId="urn:microsoft.com/office/officeart/2005/8/layout/orgChart1"/>
    <dgm:cxn modelId="{299FA64D-27B0-49DB-BA20-C484FD86A65B}" type="presOf" srcId="{C8EBC6EE-CC41-46F4-BA6C-4A487B7367C5}" destId="{D9BA1820-F9A5-4E2B-8229-18DB838817BD}" srcOrd="0" destOrd="0" presId="urn:microsoft.com/office/officeart/2005/8/layout/orgChart1"/>
    <dgm:cxn modelId="{0126BF97-3735-4D90-A3FD-701C752FBDBC}" srcId="{39F4D571-4E26-4EF4-A515-39B78671B4F2}" destId="{746A76B0-278C-4F49-A6B6-695C5177CAA5}" srcOrd="2" destOrd="0" parTransId="{BB389F23-E3BD-4514-9075-EEDC7A581F98}" sibTransId="{8A6F559A-1328-4253-9BF9-8C4A860B054D}"/>
    <dgm:cxn modelId="{181CC897-CE85-4D6D-8B34-DD8624F95B5B}" type="presOf" srcId="{089D7204-4EFA-4AF9-9FE0-73AC510D1406}" destId="{40E52D8D-4FC4-49BB-A0BB-41769A9ED353}" srcOrd="1" destOrd="0" presId="urn:microsoft.com/office/officeart/2005/8/layout/orgChart1"/>
    <dgm:cxn modelId="{6AA7D56C-081A-46E8-97EA-6E0A0F766C0D}" srcId="{F2761C36-E831-4644-81AB-ED0B4182BDFF}" destId="{591AB91D-BDB9-4F8C-9458-903EF38D27B6}" srcOrd="2" destOrd="0" parTransId="{D8FD5DED-20A4-4289-A288-035814B1B767}" sibTransId="{45C261B9-CD2B-4149-858A-2A8100F01C11}"/>
    <dgm:cxn modelId="{6216D3F6-008F-4236-8E95-F31DE524269E}" type="presOf" srcId="{746A76B0-278C-4F49-A6B6-695C5177CAA5}" destId="{3265F47C-AAC0-4626-B16E-79FF05C12BE7}" srcOrd="0" destOrd="0" presId="urn:microsoft.com/office/officeart/2005/8/layout/orgChart1"/>
    <dgm:cxn modelId="{851FB7D7-E8BB-448E-BD86-56EB9765D155}" type="presOf" srcId="{0B46D40C-61BD-4EDB-B08C-7C5F3C818548}" destId="{7D443B2C-E750-428C-97C8-843C557B104E}" srcOrd="0" destOrd="0" presId="urn:microsoft.com/office/officeart/2005/8/layout/orgChart1"/>
    <dgm:cxn modelId="{F955E5AB-5D3E-4882-B320-35DCF76AB931}" type="presOf" srcId="{BB389F23-E3BD-4514-9075-EEDC7A581F98}" destId="{CB1223E2-A90C-45B3-9BC9-40819E419511}" srcOrd="0" destOrd="0" presId="urn:microsoft.com/office/officeart/2005/8/layout/orgChart1"/>
    <dgm:cxn modelId="{2DFA140D-A7C8-4D4D-A116-97062F3E3C21}" type="presOf" srcId="{2BBE0A9F-31BC-477D-89C7-5B856C497787}" destId="{06ACAFA6-184F-45B1-91B4-9A02C153EE25}" srcOrd="1" destOrd="0" presId="urn:microsoft.com/office/officeart/2005/8/layout/orgChart1"/>
    <dgm:cxn modelId="{76242569-55E6-4432-A518-FCFEE0473816}" type="presOf" srcId="{F2761C36-E831-4644-81AB-ED0B4182BDFF}" destId="{749ACA15-64A3-495D-8CAB-3921BC3CADC3}" srcOrd="0" destOrd="0" presId="urn:microsoft.com/office/officeart/2005/8/layout/orgChart1"/>
    <dgm:cxn modelId="{0ED4C984-0732-42E3-B8ED-F34B51B20E71}" srcId="{AA98786E-1C14-4C04-8564-2AD9C9954370}" destId="{643F6F5D-B906-4B2F-BB65-6D58E010ED2C}" srcOrd="0" destOrd="0" parTransId="{C404A88A-2843-4B80-9B8D-76A86F87C597}" sibTransId="{45D6E510-CD92-432A-BB06-8C146412399C}"/>
    <dgm:cxn modelId="{0AD24F07-E5B7-4DE1-A603-D8D9EB4A4EE9}" type="presOf" srcId="{D8FD5DED-20A4-4289-A288-035814B1B767}" destId="{F00349E0-7D1D-41BA-8ADB-2AFF5C6693AE}" srcOrd="0" destOrd="0" presId="urn:microsoft.com/office/officeart/2005/8/layout/orgChart1"/>
    <dgm:cxn modelId="{0F348BDF-4571-439F-8F8A-1CFEF008EC99}" type="presOf" srcId="{643F6F5D-B906-4B2F-BB65-6D58E010ED2C}" destId="{8C3E9A65-5C61-4C8A-84F3-4C0A27BA24AD}" srcOrd="0" destOrd="0" presId="urn:microsoft.com/office/officeart/2005/8/layout/orgChart1"/>
    <dgm:cxn modelId="{7141E998-1BF9-469C-9C4F-04BB6E850C01}" type="presOf" srcId="{746A76B0-278C-4F49-A6B6-695C5177CAA5}" destId="{CA5AFB34-F88B-4850-A66E-F596579617A1}" srcOrd="1" destOrd="0" presId="urn:microsoft.com/office/officeart/2005/8/layout/orgChart1"/>
    <dgm:cxn modelId="{B0438F90-1E51-4AD4-8336-149C4132177E}" type="presOf" srcId="{70FAA3A1-8791-46AD-A6F4-8C7324736E34}" destId="{2D34CB8D-56B0-471E-A9AB-35028D9F7E8B}" srcOrd="0" destOrd="0" presId="urn:microsoft.com/office/officeart/2005/8/layout/orgChart1"/>
    <dgm:cxn modelId="{6D9FF72D-657B-41E0-9D87-1A99393B26BD}" type="presOf" srcId="{70FAA3A1-8791-46AD-A6F4-8C7324736E34}" destId="{D67A1853-3C7F-4D54-BA0B-4AEFB8EF461D}" srcOrd="1" destOrd="0" presId="urn:microsoft.com/office/officeart/2005/8/layout/orgChart1"/>
    <dgm:cxn modelId="{9C5025D0-1983-4B6B-89DF-2E0FBC087903}" srcId="{F2221E24-E2B5-4EF3-AD7A-D40B77418E52}" destId="{0053729B-8984-4416-BA12-B6D210E82FC0}" srcOrd="1" destOrd="0" parTransId="{E746E9BA-0A60-4CBD-8EA0-F3C5F56FC3DD}" sibTransId="{2F66209F-B348-46EE-A0CB-DA1BE2A7A3F2}"/>
    <dgm:cxn modelId="{600CC031-0A63-4698-9E42-6DB80AC8BAFC}" type="presOf" srcId="{23345091-553D-4F18-8EB2-79F16A836B2F}" destId="{ECA835F2-168A-4238-A9E5-8DD360AE0804}" srcOrd="1" destOrd="0" presId="urn:microsoft.com/office/officeart/2005/8/layout/orgChart1"/>
    <dgm:cxn modelId="{38079C14-1B9F-47D0-904E-67C658264727}" srcId="{F2761C36-E831-4644-81AB-ED0B4182BDFF}" destId="{FDD55242-7A3E-4F6A-B3A6-70231834B21B}" srcOrd="3" destOrd="0" parTransId="{C8EBC6EE-CC41-46F4-BA6C-4A487B7367C5}" sibTransId="{E7D88038-D11E-4E84-9097-1E508B708A61}"/>
    <dgm:cxn modelId="{49BEDC52-EECD-4CDC-80F9-F4DAA7104777}" type="presOf" srcId="{089D7204-4EFA-4AF9-9FE0-73AC510D1406}" destId="{8CACD35F-6283-40D5-9CB0-24A80B2ECDE0}" srcOrd="0" destOrd="0" presId="urn:microsoft.com/office/officeart/2005/8/layout/orgChart1"/>
    <dgm:cxn modelId="{B2876660-34CC-40B6-9C78-908733E58C01}" type="presOf" srcId="{07121E2C-3C54-4E6B-8628-D38CB5F53347}" destId="{C1CE7B39-C27B-483F-A7DE-A5D8C141E9E8}" srcOrd="0" destOrd="0" presId="urn:microsoft.com/office/officeart/2005/8/layout/orgChart1"/>
    <dgm:cxn modelId="{C7C58CBB-03B2-4B31-BB71-8C851A4F1828}" type="presOf" srcId="{D06769EB-F081-455E-A359-0AC21C44FB9C}" destId="{214DF451-FAE7-4B34-A0CB-EAE0A7585DB2}" srcOrd="0" destOrd="0" presId="urn:microsoft.com/office/officeart/2005/8/layout/orgChart1"/>
    <dgm:cxn modelId="{C016E0F0-7EF4-46BC-ACCF-20CA1A36079C}" srcId="{F2761C36-E831-4644-81AB-ED0B4182BDFF}" destId="{C6C420E8-288A-495F-94AB-F3502A02C8B5}" srcOrd="0" destOrd="0" parTransId="{B5B69EED-99D8-4E68-94E9-DE02FB150D2C}" sibTransId="{27D1821D-9DD6-4F75-A9CE-1A8FB82C28B3}"/>
    <dgm:cxn modelId="{D0A7C2E1-C849-4A9E-BFEE-3DD5938DB8F8}" type="presOf" srcId="{440AFC73-FB10-460C-B459-AA54DD5F091C}" destId="{FB3BAFD2-B5DE-4D9B-B31B-64E902C73A89}" srcOrd="0" destOrd="0" presId="urn:microsoft.com/office/officeart/2005/8/layout/orgChart1"/>
    <dgm:cxn modelId="{D03ED33D-A989-4BB1-9A6C-F05AD543E8F3}" type="presOf" srcId="{0053729B-8984-4416-BA12-B6D210E82FC0}" destId="{52D0A21F-30C3-4114-8504-949259DC3A11}" srcOrd="1" destOrd="0" presId="urn:microsoft.com/office/officeart/2005/8/layout/orgChart1"/>
    <dgm:cxn modelId="{AB7B6467-30C0-441E-A4E1-5768FB083C59}" type="presOf" srcId="{0053729B-8984-4416-BA12-B6D210E82FC0}" destId="{D209B8A5-6CC5-4327-8779-0576A402C16F}" srcOrd="0" destOrd="0" presId="urn:microsoft.com/office/officeart/2005/8/layout/orgChart1"/>
    <dgm:cxn modelId="{5BAE232E-0F39-46EA-B603-DA719BDEB2E1}" type="presParOf" srcId="{8213AD57-07DC-43EF-84C9-BAAB14A3ADB2}" destId="{A0D3BBED-A16B-4AA6-A9F0-47A6ABF86E9F}" srcOrd="0" destOrd="0" presId="urn:microsoft.com/office/officeart/2005/8/layout/orgChart1"/>
    <dgm:cxn modelId="{50DEAB80-F9D4-43D0-9B54-41AA5CBA4B41}" type="presParOf" srcId="{A0D3BBED-A16B-4AA6-A9F0-47A6ABF86E9F}" destId="{C7FDAA91-67DA-43D0-A2F2-145BBABCAAE2}" srcOrd="0" destOrd="0" presId="urn:microsoft.com/office/officeart/2005/8/layout/orgChart1"/>
    <dgm:cxn modelId="{6E4B421B-2678-473B-9C09-78ECBC9FB0B1}" type="presParOf" srcId="{C7FDAA91-67DA-43D0-A2F2-145BBABCAAE2}" destId="{8C3E9A65-5C61-4C8A-84F3-4C0A27BA24AD}" srcOrd="0" destOrd="0" presId="urn:microsoft.com/office/officeart/2005/8/layout/orgChart1"/>
    <dgm:cxn modelId="{FA05A807-DF08-459E-A355-DD7EABEB0A3E}" type="presParOf" srcId="{C7FDAA91-67DA-43D0-A2F2-145BBABCAAE2}" destId="{158690DC-9CA3-4045-96BA-86BCEEAC525F}" srcOrd="1" destOrd="0" presId="urn:microsoft.com/office/officeart/2005/8/layout/orgChart1"/>
    <dgm:cxn modelId="{D1FD4B7F-3082-4027-9464-C85A19D25D24}" type="presParOf" srcId="{A0D3BBED-A16B-4AA6-A9F0-47A6ABF86E9F}" destId="{57D29FA8-2D59-43C9-91E2-37BAD3F35012}" srcOrd="1" destOrd="0" presId="urn:microsoft.com/office/officeart/2005/8/layout/orgChart1"/>
    <dgm:cxn modelId="{4405DE5A-8EE2-4667-8D84-C1F3C5A2AAC8}" type="presParOf" srcId="{57D29FA8-2D59-43C9-91E2-37BAD3F35012}" destId="{4E44C0B4-310E-4E97-BCCF-538464A0B611}" srcOrd="0" destOrd="0" presId="urn:microsoft.com/office/officeart/2005/8/layout/orgChart1"/>
    <dgm:cxn modelId="{DB0365C9-8EE7-40AD-9481-4D6B0CC2B924}" type="presParOf" srcId="{57D29FA8-2D59-43C9-91E2-37BAD3F35012}" destId="{21FEF2EB-7604-4AE8-97E6-6C13752CC233}" srcOrd="1" destOrd="0" presId="urn:microsoft.com/office/officeart/2005/8/layout/orgChart1"/>
    <dgm:cxn modelId="{78037A2E-3B46-4EE9-AC95-30DD964AF3CA}" type="presParOf" srcId="{21FEF2EB-7604-4AE8-97E6-6C13752CC233}" destId="{C97B807D-A280-4D44-921B-8041A2874EE1}" srcOrd="0" destOrd="0" presId="urn:microsoft.com/office/officeart/2005/8/layout/orgChart1"/>
    <dgm:cxn modelId="{1EFBE0FA-E571-435C-880C-2CDCABDDA6FD}" type="presParOf" srcId="{C97B807D-A280-4D44-921B-8041A2874EE1}" destId="{389CF42F-5B5C-4EC7-BD9F-83C622BC1811}" srcOrd="0" destOrd="0" presId="urn:microsoft.com/office/officeart/2005/8/layout/orgChart1"/>
    <dgm:cxn modelId="{8FEBA505-C5B1-4D53-BA7C-44550205D617}" type="presParOf" srcId="{C97B807D-A280-4D44-921B-8041A2874EE1}" destId="{E675274F-A8B0-43E1-A1E9-580DFFA673F2}" srcOrd="1" destOrd="0" presId="urn:microsoft.com/office/officeart/2005/8/layout/orgChart1"/>
    <dgm:cxn modelId="{D507217B-80AB-40C2-9A3D-0B45432508D4}" type="presParOf" srcId="{21FEF2EB-7604-4AE8-97E6-6C13752CC233}" destId="{E8C565EE-80B4-4CEF-9748-3A79570C6D29}" srcOrd="1" destOrd="0" presId="urn:microsoft.com/office/officeart/2005/8/layout/orgChart1"/>
    <dgm:cxn modelId="{F554D344-D657-4C27-897E-43A79F6DFA5C}" type="presParOf" srcId="{E8C565EE-80B4-4CEF-9748-3A79570C6D29}" destId="{0BCB4B8F-F7B4-4183-998A-9E3B6015C339}" srcOrd="0" destOrd="0" presId="urn:microsoft.com/office/officeart/2005/8/layout/orgChart1"/>
    <dgm:cxn modelId="{54242146-CD6B-47F0-8798-EC4988693209}" type="presParOf" srcId="{E8C565EE-80B4-4CEF-9748-3A79570C6D29}" destId="{1043275F-3A6F-448A-8642-F461A55C67B0}" srcOrd="1" destOrd="0" presId="urn:microsoft.com/office/officeart/2005/8/layout/orgChart1"/>
    <dgm:cxn modelId="{A2B5406F-A504-4AF6-B937-4797639CAFB5}" type="presParOf" srcId="{1043275F-3A6F-448A-8642-F461A55C67B0}" destId="{0C954225-C1CD-403B-A05B-9E3AF8D1786D}" srcOrd="0" destOrd="0" presId="urn:microsoft.com/office/officeart/2005/8/layout/orgChart1"/>
    <dgm:cxn modelId="{A49E3916-830B-4216-ACC9-FAF4CC2770E5}" type="presParOf" srcId="{0C954225-C1CD-403B-A05B-9E3AF8D1786D}" destId="{326365EC-842A-486D-8A70-28A93EF5BF52}" srcOrd="0" destOrd="0" presId="urn:microsoft.com/office/officeart/2005/8/layout/orgChart1"/>
    <dgm:cxn modelId="{4CF2337A-8D28-475D-B70E-E904990A32CF}" type="presParOf" srcId="{0C954225-C1CD-403B-A05B-9E3AF8D1786D}" destId="{ECA835F2-168A-4238-A9E5-8DD360AE0804}" srcOrd="1" destOrd="0" presId="urn:microsoft.com/office/officeart/2005/8/layout/orgChart1"/>
    <dgm:cxn modelId="{CB552B71-CAF2-4392-8189-842021F26685}" type="presParOf" srcId="{1043275F-3A6F-448A-8642-F461A55C67B0}" destId="{FB521684-129B-420A-AB7B-2EBBAE17DC0B}" srcOrd="1" destOrd="0" presId="urn:microsoft.com/office/officeart/2005/8/layout/orgChart1"/>
    <dgm:cxn modelId="{692BB056-873F-4F56-9820-F6A813EC6CF6}" type="presParOf" srcId="{1043275F-3A6F-448A-8642-F461A55C67B0}" destId="{81BBC6A4-B4D1-47EC-85FE-6F1B643025F5}" srcOrd="2" destOrd="0" presId="urn:microsoft.com/office/officeart/2005/8/layout/orgChart1"/>
    <dgm:cxn modelId="{401C52FC-7FDC-4F3E-895D-604D3A60A8FC}" type="presParOf" srcId="{E8C565EE-80B4-4CEF-9748-3A79570C6D29}" destId="{214DF451-FAE7-4B34-A0CB-EAE0A7585DB2}" srcOrd="2" destOrd="0" presId="urn:microsoft.com/office/officeart/2005/8/layout/orgChart1"/>
    <dgm:cxn modelId="{E70F7803-5896-4C68-931F-3DF11174FD08}" type="presParOf" srcId="{E8C565EE-80B4-4CEF-9748-3A79570C6D29}" destId="{E678B2D4-8655-45A4-A8E0-B4AC4E4850D3}" srcOrd="3" destOrd="0" presId="urn:microsoft.com/office/officeart/2005/8/layout/orgChart1"/>
    <dgm:cxn modelId="{7E79F6AA-F742-423B-AEC7-7D95569A20C3}" type="presParOf" srcId="{E678B2D4-8655-45A4-A8E0-B4AC4E4850D3}" destId="{23F627F2-BE05-4B53-987D-4875A3B84A98}" srcOrd="0" destOrd="0" presId="urn:microsoft.com/office/officeart/2005/8/layout/orgChart1"/>
    <dgm:cxn modelId="{9A55523F-3BED-4BB1-81CE-1EB47FF58F15}" type="presParOf" srcId="{23F627F2-BE05-4B53-987D-4875A3B84A98}" destId="{2D34CB8D-56B0-471E-A9AB-35028D9F7E8B}" srcOrd="0" destOrd="0" presId="urn:microsoft.com/office/officeart/2005/8/layout/orgChart1"/>
    <dgm:cxn modelId="{A6058A85-2A9D-497C-889E-4611B5697FF4}" type="presParOf" srcId="{23F627F2-BE05-4B53-987D-4875A3B84A98}" destId="{D67A1853-3C7F-4D54-BA0B-4AEFB8EF461D}" srcOrd="1" destOrd="0" presId="urn:microsoft.com/office/officeart/2005/8/layout/orgChart1"/>
    <dgm:cxn modelId="{77420647-855A-4C7B-B19A-46D7D4033D88}" type="presParOf" srcId="{E678B2D4-8655-45A4-A8E0-B4AC4E4850D3}" destId="{EA870F19-C3B9-4B6C-BE7F-39F0DD282A82}" srcOrd="1" destOrd="0" presId="urn:microsoft.com/office/officeart/2005/8/layout/orgChart1"/>
    <dgm:cxn modelId="{C744A92C-D120-4C21-B125-C1ED31EDC1CE}" type="presParOf" srcId="{E678B2D4-8655-45A4-A8E0-B4AC4E4850D3}" destId="{4CE44CFB-1DA0-4BF1-8F55-5A26383D083F}" srcOrd="2" destOrd="0" presId="urn:microsoft.com/office/officeart/2005/8/layout/orgChart1"/>
    <dgm:cxn modelId="{354723A2-5DAF-4332-B1B9-202948A1BD56}" type="presParOf" srcId="{E8C565EE-80B4-4CEF-9748-3A79570C6D29}" destId="{CB1223E2-A90C-45B3-9BC9-40819E419511}" srcOrd="4" destOrd="0" presId="urn:microsoft.com/office/officeart/2005/8/layout/orgChart1"/>
    <dgm:cxn modelId="{CC247935-1F39-499C-A762-9CA2D492BF8C}" type="presParOf" srcId="{E8C565EE-80B4-4CEF-9748-3A79570C6D29}" destId="{09A560CB-40D5-406E-9756-2F791CB74BD6}" srcOrd="5" destOrd="0" presId="urn:microsoft.com/office/officeart/2005/8/layout/orgChart1"/>
    <dgm:cxn modelId="{B04AE3EC-A430-424B-8C76-6E297C436078}" type="presParOf" srcId="{09A560CB-40D5-406E-9756-2F791CB74BD6}" destId="{A17CF3E0-51DE-40E7-BAD7-F4DEA6FEB36A}" srcOrd="0" destOrd="0" presId="urn:microsoft.com/office/officeart/2005/8/layout/orgChart1"/>
    <dgm:cxn modelId="{DA8E5171-248D-4973-86C9-7D593135D3C6}" type="presParOf" srcId="{A17CF3E0-51DE-40E7-BAD7-F4DEA6FEB36A}" destId="{3265F47C-AAC0-4626-B16E-79FF05C12BE7}" srcOrd="0" destOrd="0" presId="urn:microsoft.com/office/officeart/2005/8/layout/orgChart1"/>
    <dgm:cxn modelId="{8A437A78-69AB-4849-82F0-B8F79DDE6C43}" type="presParOf" srcId="{A17CF3E0-51DE-40E7-BAD7-F4DEA6FEB36A}" destId="{CA5AFB34-F88B-4850-A66E-F596579617A1}" srcOrd="1" destOrd="0" presId="urn:microsoft.com/office/officeart/2005/8/layout/orgChart1"/>
    <dgm:cxn modelId="{8DF641C2-D6EB-4730-B96D-C28628F4C60B}" type="presParOf" srcId="{09A560CB-40D5-406E-9756-2F791CB74BD6}" destId="{0AD01DA8-701C-4A6D-B85D-A2110D75632F}" srcOrd="1" destOrd="0" presId="urn:microsoft.com/office/officeart/2005/8/layout/orgChart1"/>
    <dgm:cxn modelId="{AF6F237B-D64B-4FC6-B323-E40DC459ECCD}" type="presParOf" srcId="{09A560CB-40D5-406E-9756-2F791CB74BD6}" destId="{DAACA75E-751D-4983-8C87-2EBB01DA0B77}" srcOrd="2" destOrd="0" presId="urn:microsoft.com/office/officeart/2005/8/layout/orgChart1"/>
    <dgm:cxn modelId="{06D7A2DD-DA3E-4FA3-BBA4-B6305210C18F}" type="presParOf" srcId="{21FEF2EB-7604-4AE8-97E6-6C13752CC233}" destId="{407F33B2-F205-40A7-B887-541A6ED53D40}" srcOrd="2" destOrd="0" presId="urn:microsoft.com/office/officeart/2005/8/layout/orgChart1"/>
    <dgm:cxn modelId="{067B6A44-D800-48BE-AB6C-2F23A7EB4DF1}" type="presParOf" srcId="{57D29FA8-2D59-43C9-91E2-37BAD3F35012}" destId="{7D443B2C-E750-428C-97C8-843C557B104E}" srcOrd="2" destOrd="0" presId="urn:microsoft.com/office/officeart/2005/8/layout/orgChart1"/>
    <dgm:cxn modelId="{D6C6EF5F-B610-41BD-A823-C75AC9601026}" type="presParOf" srcId="{57D29FA8-2D59-43C9-91E2-37BAD3F35012}" destId="{EA8F7CE2-6146-417D-88BB-933DE870D6DC}" srcOrd="3" destOrd="0" presId="urn:microsoft.com/office/officeart/2005/8/layout/orgChart1"/>
    <dgm:cxn modelId="{A5958D21-D9A9-463A-9C37-21990CB34E86}" type="presParOf" srcId="{EA8F7CE2-6146-417D-88BB-933DE870D6DC}" destId="{2AA08771-E2C8-4EF7-8FC1-84F01EF1091D}" srcOrd="0" destOrd="0" presId="urn:microsoft.com/office/officeart/2005/8/layout/orgChart1"/>
    <dgm:cxn modelId="{EE2EFD25-097A-445B-8587-A638F7F1A0A6}" type="presParOf" srcId="{2AA08771-E2C8-4EF7-8FC1-84F01EF1091D}" destId="{749ACA15-64A3-495D-8CAB-3921BC3CADC3}" srcOrd="0" destOrd="0" presId="urn:microsoft.com/office/officeart/2005/8/layout/orgChart1"/>
    <dgm:cxn modelId="{90296E24-70F6-4833-888D-4BCDE5984F38}" type="presParOf" srcId="{2AA08771-E2C8-4EF7-8FC1-84F01EF1091D}" destId="{DC475612-0DC2-4E38-998D-7C2C71B8770C}" srcOrd="1" destOrd="0" presId="urn:microsoft.com/office/officeart/2005/8/layout/orgChart1"/>
    <dgm:cxn modelId="{7D57914A-7832-44D8-B367-317CDAC9A130}" type="presParOf" srcId="{EA8F7CE2-6146-417D-88BB-933DE870D6DC}" destId="{AD829776-2BF8-48DA-8F03-7996ED8B50A4}" srcOrd="1" destOrd="0" presId="urn:microsoft.com/office/officeart/2005/8/layout/orgChart1"/>
    <dgm:cxn modelId="{4101F87A-C603-4699-B509-B68B308410D9}" type="presParOf" srcId="{AD829776-2BF8-48DA-8F03-7996ED8B50A4}" destId="{4F9B0F39-4734-4383-805D-82B99B6819F6}" srcOrd="0" destOrd="0" presId="urn:microsoft.com/office/officeart/2005/8/layout/orgChart1"/>
    <dgm:cxn modelId="{D8E9B96E-086A-47D0-9ADD-7FA40FA26617}" type="presParOf" srcId="{AD829776-2BF8-48DA-8F03-7996ED8B50A4}" destId="{2447D6C8-6D22-4FF7-9A7B-18BD274034CB}" srcOrd="1" destOrd="0" presId="urn:microsoft.com/office/officeart/2005/8/layout/orgChart1"/>
    <dgm:cxn modelId="{CADE9552-0DC6-4AA6-9AF5-88BB2822C7DD}" type="presParOf" srcId="{2447D6C8-6D22-4FF7-9A7B-18BD274034CB}" destId="{FEEAE257-C3FB-4A53-B82F-4B0B698503F0}" srcOrd="0" destOrd="0" presId="urn:microsoft.com/office/officeart/2005/8/layout/orgChart1"/>
    <dgm:cxn modelId="{98F61A3E-6E7E-4285-97C6-72B10D6D729A}" type="presParOf" srcId="{FEEAE257-C3FB-4A53-B82F-4B0B698503F0}" destId="{C11CD399-4D00-4A46-870A-E46287FD7F18}" srcOrd="0" destOrd="0" presId="urn:microsoft.com/office/officeart/2005/8/layout/orgChart1"/>
    <dgm:cxn modelId="{B581FD35-3A5B-4E12-A7E3-0AB36F7F3533}" type="presParOf" srcId="{FEEAE257-C3FB-4A53-B82F-4B0B698503F0}" destId="{1D67D10F-EC3C-4F3A-B4B1-E055A9F6D4C1}" srcOrd="1" destOrd="0" presId="urn:microsoft.com/office/officeart/2005/8/layout/orgChart1"/>
    <dgm:cxn modelId="{D1FD5739-C51D-45E7-9E92-55186178E37A}" type="presParOf" srcId="{2447D6C8-6D22-4FF7-9A7B-18BD274034CB}" destId="{37292DE5-31A3-4366-9051-27A227D61DE0}" srcOrd="1" destOrd="0" presId="urn:microsoft.com/office/officeart/2005/8/layout/orgChart1"/>
    <dgm:cxn modelId="{CAA2D5F9-FCEE-4659-9F4B-579C27C6C9BB}" type="presParOf" srcId="{2447D6C8-6D22-4FF7-9A7B-18BD274034CB}" destId="{2B8287B9-CEDB-4BC4-9880-F01B33F822B1}" srcOrd="2" destOrd="0" presId="urn:microsoft.com/office/officeart/2005/8/layout/orgChart1"/>
    <dgm:cxn modelId="{397DF007-FF39-4C72-AC27-9DEFB6D1B3F0}" type="presParOf" srcId="{AD829776-2BF8-48DA-8F03-7996ED8B50A4}" destId="{064B6775-1E13-4889-8DCE-0649D6610CE9}" srcOrd="2" destOrd="0" presId="urn:microsoft.com/office/officeart/2005/8/layout/orgChart1"/>
    <dgm:cxn modelId="{62CC6AD9-39B4-49F8-A392-7DA8B12B4A86}" type="presParOf" srcId="{AD829776-2BF8-48DA-8F03-7996ED8B50A4}" destId="{41CC416D-3FF1-4AB5-9AF1-4A94449B585D}" srcOrd="3" destOrd="0" presId="urn:microsoft.com/office/officeart/2005/8/layout/orgChart1"/>
    <dgm:cxn modelId="{D552A929-5844-4954-B478-27C2C713E976}" type="presParOf" srcId="{41CC416D-3FF1-4AB5-9AF1-4A94449B585D}" destId="{D6E16985-93F2-4CC9-8A76-CD3753225644}" srcOrd="0" destOrd="0" presId="urn:microsoft.com/office/officeart/2005/8/layout/orgChart1"/>
    <dgm:cxn modelId="{4FB0B68F-3D06-4E7F-947F-F0684ABFB9CF}" type="presParOf" srcId="{D6E16985-93F2-4CC9-8A76-CD3753225644}" destId="{7848CA24-C8A8-463B-A1F0-94A6FA30DFC3}" srcOrd="0" destOrd="0" presId="urn:microsoft.com/office/officeart/2005/8/layout/orgChart1"/>
    <dgm:cxn modelId="{6E39625C-ED7D-4BB7-8DC7-2B0E39F84450}" type="presParOf" srcId="{D6E16985-93F2-4CC9-8A76-CD3753225644}" destId="{06ACAFA6-184F-45B1-91B4-9A02C153EE25}" srcOrd="1" destOrd="0" presId="urn:microsoft.com/office/officeart/2005/8/layout/orgChart1"/>
    <dgm:cxn modelId="{61023268-278F-4117-B331-2C9519CEFE42}" type="presParOf" srcId="{41CC416D-3FF1-4AB5-9AF1-4A94449B585D}" destId="{ADB5BE75-6F6A-4116-8C5A-8A8518DF0DF4}" srcOrd="1" destOrd="0" presId="urn:microsoft.com/office/officeart/2005/8/layout/orgChart1"/>
    <dgm:cxn modelId="{C184BF37-C91E-4C5D-AA5E-BA58FE2CBD3C}" type="presParOf" srcId="{41CC416D-3FF1-4AB5-9AF1-4A94449B585D}" destId="{70A4B07F-7D24-440B-8236-1CCAB29C88CE}" srcOrd="2" destOrd="0" presId="urn:microsoft.com/office/officeart/2005/8/layout/orgChart1"/>
    <dgm:cxn modelId="{1AC3FB6C-8856-4667-AC16-0DC418B6F3DE}" type="presParOf" srcId="{AD829776-2BF8-48DA-8F03-7996ED8B50A4}" destId="{F00349E0-7D1D-41BA-8ADB-2AFF5C6693AE}" srcOrd="4" destOrd="0" presId="urn:microsoft.com/office/officeart/2005/8/layout/orgChart1"/>
    <dgm:cxn modelId="{55FA110B-0D30-4C3B-A210-70906878916C}" type="presParOf" srcId="{AD829776-2BF8-48DA-8F03-7996ED8B50A4}" destId="{0E9BEDA7-1B4E-4D30-8B24-72B59C2C898F}" srcOrd="5" destOrd="0" presId="urn:microsoft.com/office/officeart/2005/8/layout/orgChart1"/>
    <dgm:cxn modelId="{1D2E8168-9D0E-48C2-8445-180F0A6722C1}" type="presParOf" srcId="{0E9BEDA7-1B4E-4D30-8B24-72B59C2C898F}" destId="{6595D0D5-000D-4B08-874B-719B8092A397}" srcOrd="0" destOrd="0" presId="urn:microsoft.com/office/officeart/2005/8/layout/orgChart1"/>
    <dgm:cxn modelId="{FE776CB1-2619-41EE-A3C3-B1ADEFC32AC7}" type="presParOf" srcId="{6595D0D5-000D-4B08-874B-719B8092A397}" destId="{4F13AF70-6A82-44EA-B893-689172F7FCB6}" srcOrd="0" destOrd="0" presId="urn:microsoft.com/office/officeart/2005/8/layout/orgChart1"/>
    <dgm:cxn modelId="{0C208BAF-85D5-4004-B724-EAB86C690982}" type="presParOf" srcId="{6595D0D5-000D-4B08-874B-719B8092A397}" destId="{4266030E-E608-4C11-A6B7-1D31B40A88F4}" srcOrd="1" destOrd="0" presId="urn:microsoft.com/office/officeart/2005/8/layout/orgChart1"/>
    <dgm:cxn modelId="{009751AF-14E4-4C94-AC43-7AD280FDF41F}" type="presParOf" srcId="{0E9BEDA7-1B4E-4D30-8B24-72B59C2C898F}" destId="{3E6B03D7-EDFF-42A0-86D2-E30554BCF121}" srcOrd="1" destOrd="0" presId="urn:microsoft.com/office/officeart/2005/8/layout/orgChart1"/>
    <dgm:cxn modelId="{E3F12248-F789-4FF6-9463-D8D5EC95D063}" type="presParOf" srcId="{0E9BEDA7-1B4E-4D30-8B24-72B59C2C898F}" destId="{2F82D302-BD35-4794-AAC2-AE67D09C3939}" srcOrd="2" destOrd="0" presId="urn:microsoft.com/office/officeart/2005/8/layout/orgChart1"/>
    <dgm:cxn modelId="{9593E1E4-66B6-41B0-9FD3-7CD606235922}" type="presParOf" srcId="{AD829776-2BF8-48DA-8F03-7996ED8B50A4}" destId="{D9BA1820-F9A5-4E2B-8229-18DB838817BD}" srcOrd="6" destOrd="0" presId="urn:microsoft.com/office/officeart/2005/8/layout/orgChart1"/>
    <dgm:cxn modelId="{25ADF91F-6BCB-4163-85C9-6BDB2D40D117}" type="presParOf" srcId="{AD829776-2BF8-48DA-8F03-7996ED8B50A4}" destId="{A41B1554-373C-49E8-A60B-BB3636F400CF}" srcOrd="7" destOrd="0" presId="urn:microsoft.com/office/officeart/2005/8/layout/orgChart1"/>
    <dgm:cxn modelId="{7D863EF6-D169-42F7-8F14-E7B42EF5C2A7}" type="presParOf" srcId="{A41B1554-373C-49E8-A60B-BB3636F400CF}" destId="{F33E73DC-1589-48BE-B780-36AC448A1198}" srcOrd="0" destOrd="0" presId="urn:microsoft.com/office/officeart/2005/8/layout/orgChart1"/>
    <dgm:cxn modelId="{4077DFD7-DF4C-4A53-B0A0-737FEA6B9D39}" type="presParOf" srcId="{F33E73DC-1589-48BE-B780-36AC448A1198}" destId="{378268EA-7C88-4E8A-9991-1A047AAEAE88}" srcOrd="0" destOrd="0" presId="urn:microsoft.com/office/officeart/2005/8/layout/orgChart1"/>
    <dgm:cxn modelId="{75AE75BF-422D-4B1A-940D-9BAB9B6ABB4E}" type="presParOf" srcId="{F33E73DC-1589-48BE-B780-36AC448A1198}" destId="{4018FDDA-B7F3-419E-ABAE-6E90C5FEEF1A}" srcOrd="1" destOrd="0" presId="urn:microsoft.com/office/officeart/2005/8/layout/orgChart1"/>
    <dgm:cxn modelId="{41E889C0-4EF2-4B7F-B86A-0BBC9D25EA01}" type="presParOf" srcId="{A41B1554-373C-49E8-A60B-BB3636F400CF}" destId="{B86ED8B7-9081-48BA-B73C-FA3690B11F87}" srcOrd="1" destOrd="0" presId="urn:microsoft.com/office/officeart/2005/8/layout/orgChart1"/>
    <dgm:cxn modelId="{F06B9793-5FD2-40D5-B0AF-EC3A20A0DB87}" type="presParOf" srcId="{A41B1554-373C-49E8-A60B-BB3636F400CF}" destId="{40135CD3-CBEE-4DA3-BCCC-336963EC888D}" srcOrd="2" destOrd="0" presId="urn:microsoft.com/office/officeart/2005/8/layout/orgChart1"/>
    <dgm:cxn modelId="{EF7C7C53-CC95-4EFF-84FA-63079FF6D088}" type="presParOf" srcId="{AD829776-2BF8-48DA-8F03-7996ED8B50A4}" destId="{C1CE7B39-C27B-483F-A7DE-A5D8C141E9E8}" srcOrd="8" destOrd="0" presId="urn:microsoft.com/office/officeart/2005/8/layout/orgChart1"/>
    <dgm:cxn modelId="{021992B2-AC7A-4F4D-85EE-98B7A698F5BB}" type="presParOf" srcId="{AD829776-2BF8-48DA-8F03-7996ED8B50A4}" destId="{55DB8780-066A-4104-ABDB-DD3E4B5D4CF2}" srcOrd="9" destOrd="0" presId="urn:microsoft.com/office/officeart/2005/8/layout/orgChart1"/>
    <dgm:cxn modelId="{C80F185F-2968-404D-A86C-498184F57ACB}" type="presParOf" srcId="{55DB8780-066A-4104-ABDB-DD3E4B5D4CF2}" destId="{9ADA0EAD-F1A9-4564-B31F-224999D18371}" srcOrd="0" destOrd="0" presId="urn:microsoft.com/office/officeart/2005/8/layout/orgChart1"/>
    <dgm:cxn modelId="{3A2323C7-EB5A-4E33-B7D4-CE90073FFBA5}" type="presParOf" srcId="{9ADA0EAD-F1A9-4564-B31F-224999D18371}" destId="{FB3BAFD2-B5DE-4D9B-B31B-64E902C73A89}" srcOrd="0" destOrd="0" presId="urn:microsoft.com/office/officeart/2005/8/layout/orgChart1"/>
    <dgm:cxn modelId="{72E8659C-96B3-4D1D-8845-C33DD9A7547F}" type="presParOf" srcId="{9ADA0EAD-F1A9-4564-B31F-224999D18371}" destId="{EEAF3013-08A1-411C-BCC1-F2C72E298600}" srcOrd="1" destOrd="0" presId="urn:microsoft.com/office/officeart/2005/8/layout/orgChart1"/>
    <dgm:cxn modelId="{359D9694-8B3A-4D0D-AFD1-6CD1EC4D52DD}" type="presParOf" srcId="{55DB8780-066A-4104-ABDB-DD3E4B5D4CF2}" destId="{CAB3DAAA-D642-4073-BB2B-A2395C3DFA80}" srcOrd="1" destOrd="0" presId="urn:microsoft.com/office/officeart/2005/8/layout/orgChart1"/>
    <dgm:cxn modelId="{4EF37C17-5D99-463C-8750-676E056E6657}" type="presParOf" srcId="{55DB8780-066A-4104-ABDB-DD3E4B5D4CF2}" destId="{5A12E9C9-D314-4B3E-91C4-CDAABA8DB7AF}" srcOrd="2" destOrd="0" presId="urn:microsoft.com/office/officeart/2005/8/layout/orgChart1"/>
    <dgm:cxn modelId="{766C4B57-6C38-4214-B201-AE258A8FCB5F}" type="presParOf" srcId="{EA8F7CE2-6146-417D-88BB-933DE870D6DC}" destId="{D3E1BD63-CA88-47FF-A6BC-856F8D25417A}" srcOrd="2" destOrd="0" presId="urn:microsoft.com/office/officeart/2005/8/layout/orgChart1"/>
    <dgm:cxn modelId="{AFE8897A-C634-4A94-96ED-428D1C8A78D2}" type="presParOf" srcId="{57D29FA8-2D59-43C9-91E2-37BAD3F35012}" destId="{B16BD8B7-07FA-4181-A53E-8F53F29DFC50}" srcOrd="4" destOrd="0" presId="urn:microsoft.com/office/officeart/2005/8/layout/orgChart1"/>
    <dgm:cxn modelId="{A7294F7E-31E4-4C88-9B7C-5ADB0C82BBA7}" type="presParOf" srcId="{57D29FA8-2D59-43C9-91E2-37BAD3F35012}" destId="{FB088964-731B-430C-A98A-BC23C93F3E4B}" srcOrd="5" destOrd="0" presId="urn:microsoft.com/office/officeart/2005/8/layout/orgChart1"/>
    <dgm:cxn modelId="{370BC4AE-3FE7-4C41-8E09-F42B201BA096}" type="presParOf" srcId="{FB088964-731B-430C-A98A-BC23C93F3E4B}" destId="{733F8B66-91D6-4AE7-B7EA-608DAF4D0000}" srcOrd="0" destOrd="0" presId="urn:microsoft.com/office/officeart/2005/8/layout/orgChart1"/>
    <dgm:cxn modelId="{F5975016-D672-4078-AC2D-49AD7A4517E2}" type="presParOf" srcId="{733F8B66-91D6-4AE7-B7EA-608DAF4D0000}" destId="{F364AD8D-1047-4628-9838-3656556685F0}" srcOrd="0" destOrd="0" presId="urn:microsoft.com/office/officeart/2005/8/layout/orgChart1"/>
    <dgm:cxn modelId="{F05E7078-9069-45A4-B7F9-82E8D8A11A8A}" type="presParOf" srcId="{733F8B66-91D6-4AE7-B7EA-608DAF4D0000}" destId="{BDD00146-E9E1-4A48-A2B5-1DDD5503993C}" srcOrd="1" destOrd="0" presId="urn:microsoft.com/office/officeart/2005/8/layout/orgChart1"/>
    <dgm:cxn modelId="{1C5A22C2-8F81-40F5-B672-5B44B636E222}" type="presParOf" srcId="{FB088964-731B-430C-A98A-BC23C93F3E4B}" destId="{421DC4CA-DBEB-4547-9D5D-FD07A63E8550}" srcOrd="1" destOrd="0" presId="urn:microsoft.com/office/officeart/2005/8/layout/orgChart1"/>
    <dgm:cxn modelId="{CDBEBDC9-78D3-49CF-B6A3-0BF203A1F985}" type="presParOf" srcId="{421DC4CA-DBEB-4547-9D5D-FD07A63E8550}" destId="{D3F89B14-A971-4702-8839-4AD574666E0D}" srcOrd="0" destOrd="0" presId="urn:microsoft.com/office/officeart/2005/8/layout/orgChart1"/>
    <dgm:cxn modelId="{15753086-6E5B-4B5F-8A07-DBB642770721}" type="presParOf" srcId="{421DC4CA-DBEB-4547-9D5D-FD07A63E8550}" destId="{448C071F-38F7-42F3-9957-34C1778B86FD}" srcOrd="1" destOrd="0" presId="urn:microsoft.com/office/officeart/2005/8/layout/orgChart1"/>
    <dgm:cxn modelId="{F06001B2-8395-4CCF-9E6B-B967CD87A6ED}" type="presParOf" srcId="{448C071F-38F7-42F3-9957-34C1778B86FD}" destId="{3CC460C7-4D47-49AD-B058-4A52CC03AEE9}" srcOrd="0" destOrd="0" presId="urn:microsoft.com/office/officeart/2005/8/layout/orgChart1"/>
    <dgm:cxn modelId="{802F978E-F185-479F-98B0-AA195B9A5F90}" type="presParOf" srcId="{3CC460C7-4D47-49AD-B058-4A52CC03AEE9}" destId="{8CACD35F-6283-40D5-9CB0-24A80B2ECDE0}" srcOrd="0" destOrd="0" presId="urn:microsoft.com/office/officeart/2005/8/layout/orgChart1"/>
    <dgm:cxn modelId="{F454B072-126D-46CB-B865-FDF72206E40A}" type="presParOf" srcId="{3CC460C7-4D47-49AD-B058-4A52CC03AEE9}" destId="{40E52D8D-4FC4-49BB-A0BB-41769A9ED353}" srcOrd="1" destOrd="0" presId="urn:microsoft.com/office/officeart/2005/8/layout/orgChart1"/>
    <dgm:cxn modelId="{03532ABB-3015-481F-9762-CA791F921714}" type="presParOf" srcId="{448C071F-38F7-42F3-9957-34C1778B86FD}" destId="{531B2B9F-EA23-4C89-9049-C00B4A0E1642}" srcOrd="1" destOrd="0" presId="urn:microsoft.com/office/officeart/2005/8/layout/orgChart1"/>
    <dgm:cxn modelId="{367FA833-9934-4F9F-9768-3AD2CDFEBB89}" type="presParOf" srcId="{448C071F-38F7-42F3-9957-34C1778B86FD}" destId="{57534BDA-6A20-4BDF-82C5-630918D8F77C}" srcOrd="2" destOrd="0" presId="urn:microsoft.com/office/officeart/2005/8/layout/orgChart1"/>
    <dgm:cxn modelId="{6650EAC6-228C-400F-BBE7-3B09B9DB775F}" type="presParOf" srcId="{421DC4CA-DBEB-4547-9D5D-FD07A63E8550}" destId="{3C3EBF73-4092-4C01-AEB5-07291375C217}" srcOrd="2" destOrd="0" presId="urn:microsoft.com/office/officeart/2005/8/layout/orgChart1"/>
    <dgm:cxn modelId="{D02256CB-12F5-4DA5-874F-120170C493C4}" type="presParOf" srcId="{421DC4CA-DBEB-4547-9D5D-FD07A63E8550}" destId="{9370A08A-56DE-4354-AFE0-8EE035835CBD}" srcOrd="3" destOrd="0" presId="urn:microsoft.com/office/officeart/2005/8/layout/orgChart1"/>
    <dgm:cxn modelId="{4469D4E6-3ABC-4FCF-BC0C-EE7BE607A1AF}" type="presParOf" srcId="{9370A08A-56DE-4354-AFE0-8EE035835CBD}" destId="{8847CC73-5B0C-45FA-A0FE-761A4176CBAA}" srcOrd="0" destOrd="0" presId="urn:microsoft.com/office/officeart/2005/8/layout/orgChart1"/>
    <dgm:cxn modelId="{BE356C3A-3196-4EAD-B84E-55980020A320}" type="presParOf" srcId="{8847CC73-5B0C-45FA-A0FE-761A4176CBAA}" destId="{D209B8A5-6CC5-4327-8779-0576A402C16F}" srcOrd="0" destOrd="0" presId="urn:microsoft.com/office/officeart/2005/8/layout/orgChart1"/>
    <dgm:cxn modelId="{6BBFC802-5855-4B69-94C0-0BF4BDCC51AB}" type="presParOf" srcId="{8847CC73-5B0C-45FA-A0FE-761A4176CBAA}" destId="{52D0A21F-30C3-4114-8504-949259DC3A11}" srcOrd="1" destOrd="0" presId="urn:microsoft.com/office/officeart/2005/8/layout/orgChart1"/>
    <dgm:cxn modelId="{C028D68F-0A41-4838-9EB3-7BAEB6CD4312}" type="presParOf" srcId="{9370A08A-56DE-4354-AFE0-8EE035835CBD}" destId="{07EE9D04-792B-4EEA-A39C-DA7B28B298DD}" srcOrd="1" destOrd="0" presId="urn:microsoft.com/office/officeart/2005/8/layout/orgChart1"/>
    <dgm:cxn modelId="{E5472402-D296-4102-A21C-ED5C3D355AD8}" type="presParOf" srcId="{9370A08A-56DE-4354-AFE0-8EE035835CBD}" destId="{F4BDBD89-7538-480D-A597-62545993363E}" srcOrd="2" destOrd="0" presId="urn:microsoft.com/office/officeart/2005/8/layout/orgChart1"/>
    <dgm:cxn modelId="{08FEC2DA-9C3C-430D-A00D-14643C1C58D3}" type="presParOf" srcId="{FB088964-731B-430C-A98A-BC23C93F3E4B}" destId="{148567DD-70DE-487B-AB57-3567D691D498}" srcOrd="2" destOrd="0" presId="urn:microsoft.com/office/officeart/2005/8/layout/orgChart1"/>
    <dgm:cxn modelId="{32BC24F3-7E24-4A91-94A8-1A30F4DEA3BD}" type="presParOf" srcId="{A0D3BBED-A16B-4AA6-A9F0-47A6ABF86E9F}" destId="{686D4D47-C9A5-41D2-87FE-53094845B80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EBF73-4092-4C01-AEB5-07291375C217}">
      <dsp:nvSpPr>
        <dsp:cNvPr id="0" name=""/>
        <dsp:cNvSpPr/>
      </dsp:nvSpPr>
      <dsp:spPr>
        <a:xfrm>
          <a:off x="5332923" y="2811828"/>
          <a:ext cx="458282" cy="15288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8880"/>
              </a:lnTo>
              <a:lnTo>
                <a:pt x="458282" y="1528880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89B14-A971-4702-8839-4AD574666E0D}">
      <dsp:nvSpPr>
        <dsp:cNvPr id="0" name=""/>
        <dsp:cNvSpPr/>
      </dsp:nvSpPr>
      <dsp:spPr>
        <a:xfrm>
          <a:off x="5332923" y="2811828"/>
          <a:ext cx="458282" cy="61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4478"/>
              </a:lnTo>
              <a:lnTo>
                <a:pt x="458282" y="614478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6BD8B7-07FA-4181-A53E-8F53F29DFC50}">
      <dsp:nvSpPr>
        <dsp:cNvPr id="0" name=""/>
        <dsp:cNvSpPr/>
      </dsp:nvSpPr>
      <dsp:spPr>
        <a:xfrm>
          <a:off x="3637265" y="1364171"/>
          <a:ext cx="2300950" cy="464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741"/>
              </a:lnTo>
              <a:lnTo>
                <a:pt x="2300950" y="305741"/>
              </a:lnTo>
              <a:lnTo>
                <a:pt x="2300950" y="464630"/>
              </a:lnTo>
            </a:path>
          </a:pathLst>
        </a:custGeom>
        <a:noFill/>
        <a:ln w="11429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CE7B39-C27B-483F-A7DE-A5D8C141E9E8}">
      <dsp:nvSpPr>
        <dsp:cNvPr id="0" name=""/>
        <dsp:cNvSpPr/>
      </dsp:nvSpPr>
      <dsp:spPr>
        <a:xfrm>
          <a:off x="2689971" y="2749884"/>
          <a:ext cx="257550" cy="3260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0082"/>
              </a:lnTo>
              <a:lnTo>
                <a:pt x="257550" y="3260082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BA1820-F9A5-4E2B-8229-18DB838817BD}">
      <dsp:nvSpPr>
        <dsp:cNvPr id="0" name=""/>
        <dsp:cNvSpPr/>
      </dsp:nvSpPr>
      <dsp:spPr>
        <a:xfrm>
          <a:off x="2689971" y="2749884"/>
          <a:ext cx="257550" cy="2599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9231"/>
              </a:lnTo>
              <a:lnTo>
                <a:pt x="257550" y="2599231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349E0-7D1D-41BA-8ADB-2AFF5C6693AE}">
      <dsp:nvSpPr>
        <dsp:cNvPr id="0" name=""/>
        <dsp:cNvSpPr/>
      </dsp:nvSpPr>
      <dsp:spPr>
        <a:xfrm>
          <a:off x="2689971" y="2749884"/>
          <a:ext cx="257550" cy="19216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1635"/>
              </a:lnTo>
              <a:lnTo>
                <a:pt x="257550" y="1921635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4B6775-1E13-4889-8DCE-0649D6610CE9}">
      <dsp:nvSpPr>
        <dsp:cNvPr id="0" name=""/>
        <dsp:cNvSpPr/>
      </dsp:nvSpPr>
      <dsp:spPr>
        <a:xfrm>
          <a:off x="2689971" y="2749884"/>
          <a:ext cx="257550" cy="12064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6459"/>
              </a:lnTo>
              <a:lnTo>
                <a:pt x="257550" y="1206459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9B0F39-4734-4383-805D-82B99B6819F6}">
      <dsp:nvSpPr>
        <dsp:cNvPr id="0" name=""/>
        <dsp:cNvSpPr/>
      </dsp:nvSpPr>
      <dsp:spPr>
        <a:xfrm>
          <a:off x="2689971" y="2749884"/>
          <a:ext cx="257550" cy="476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6816"/>
              </a:lnTo>
              <a:lnTo>
                <a:pt x="257550" y="476816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443B2C-E750-428C-97C8-843C557B104E}">
      <dsp:nvSpPr>
        <dsp:cNvPr id="0" name=""/>
        <dsp:cNvSpPr/>
      </dsp:nvSpPr>
      <dsp:spPr>
        <a:xfrm>
          <a:off x="3582492" y="1364171"/>
          <a:ext cx="91440" cy="415496"/>
        </a:xfrm>
        <a:custGeom>
          <a:avLst/>
          <a:gdLst/>
          <a:ahLst/>
          <a:cxnLst/>
          <a:rect l="0" t="0" r="0" b="0"/>
          <a:pathLst>
            <a:path>
              <a:moveTo>
                <a:pt x="54772" y="0"/>
              </a:moveTo>
              <a:lnTo>
                <a:pt x="54772" y="256606"/>
              </a:lnTo>
              <a:lnTo>
                <a:pt x="45720" y="256606"/>
              </a:lnTo>
              <a:lnTo>
                <a:pt x="45720" y="415496"/>
              </a:lnTo>
            </a:path>
          </a:pathLst>
        </a:custGeom>
        <a:noFill/>
        <a:ln w="11429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1223E2-A90C-45B3-9BC9-40819E419511}">
      <dsp:nvSpPr>
        <dsp:cNvPr id="0" name=""/>
        <dsp:cNvSpPr/>
      </dsp:nvSpPr>
      <dsp:spPr>
        <a:xfrm>
          <a:off x="105239" y="2730681"/>
          <a:ext cx="125934" cy="2469551"/>
        </a:xfrm>
        <a:custGeom>
          <a:avLst/>
          <a:gdLst/>
          <a:ahLst/>
          <a:cxnLst/>
          <a:rect l="0" t="0" r="0" b="0"/>
          <a:pathLst>
            <a:path>
              <a:moveTo>
                <a:pt x="125934" y="0"/>
              </a:moveTo>
              <a:lnTo>
                <a:pt x="0" y="2469551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4DF451-FAE7-4B34-A0CB-EAE0A7585DB2}">
      <dsp:nvSpPr>
        <dsp:cNvPr id="0" name=""/>
        <dsp:cNvSpPr/>
      </dsp:nvSpPr>
      <dsp:spPr>
        <a:xfrm>
          <a:off x="79105" y="2730681"/>
          <a:ext cx="152067" cy="1562549"/>
        </a:xfrm>
        <a:custGeom>
          <a:avLst/>
          <a:gdLst/>
          <a:ahLst/>
          <a:cxnLst/>
          <a:rect l="0" t="0" r="0" b="0"/>
          <a:pathLst>
            <a:path>
              <a:moveTo>
                <a:pt x="152067" y="0"/>
              </a:moveTo>
              <a:lnTo>
                <a:pt x="0" y="1562549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B4B8F-F7B4-4183-998A-9E3B6015C339}">
      <dsp:nvSpPr>
        <dsp:cNvPr id="0" name=""/>
        <dsp:cNvSpPr/>
      </dsp:nvSpPr>
      <dsp:spPr>
        <a:xfrm>
          <a:off x="79105" y="2730681"/>
          <a:ext cx="152067" cy="655543"/>
        </a:xfrm>
        <a:custGeom>
          <a:avLst/>
          <a:gdLst/>
          <a:ahLst/>
          <a:cxnLst/>
          <a:rect l="0" t="0" r="0" b="0"/>
          <a:pathLst>
            <a:path>
              <a:moveTo>
                <a:pt x="152067" y="0"/>
              </a:moveTo>
              <a:lnTo>
                <a:pt x="0" y="655543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44C0B4-310E-4E97-BCCF-538464A0B611}">
      <dsp:nvSpPr>
        <dsp:cNvPr id="0" name=""/>
        <dsp:cNvSpPr/>
      </dsp:nvSpPr>
      <dsp:spPr>
        <a:xfrm>
          <a:off x="1155868" y="1364171"/>
          <a:ext cx="2481397" cy="431816"/>
        </a:xfrm>
        <a:custGeom>
          <a:avLst/>
          <a:gdLst/>
          <a:ahLst/>
          <a:cxnLst/>
          <a:rect l="0" t="0" r="0" b="0"/>
          <a:pathLst>
            <a:path>
              <a:moveTo>
                <a:pt x="2481397" y="0"/>
              </a:moveTo>
              <a:lnTo>
                <a:pt x="2481397" y="272926"/>
              </a:lnTo>
              <a:lnTo>
                <a:pt x="0" y="272926"/>
              </a:lnTo>
              <a:lnTo>
                <a:pt x="0" y="431816"/>
              </a:lnTo>
            </a:path>
          </a:pathLst>
        </a:custGeom>
        <a:noFill/>
        <a:ln w="11429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3E9A65-5C61-4C8A-84F3-4C0A27BA24AD}">
      <dsp:nvSpPr>
        <dsp:cNvPr id="0" name=""/>
        <dsp:cNvSpPr/>
      </dsp:nvSpPr>
      <dsp:spPr>
        <a:xfrm>
          <a:off x="2001150" y="652520"/>
          <a:ext cx="3272230" cy="711650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1" i="0" u="none" strike="noStrike" kern="1200" cap="none" normalizeH="0" baseline="0" dirty="0" smtClean="0">
              <a:ln/>
              <a:effectLst/>
              <a:latin typeface="Arial Narrow" pitchFamily="34" charset="0"/>
            </a:rPr>
            <a:t>Crowds and Collectives</a:t>
          </a:r>
          <a:endParaRPr kumimoji="0" lang="en-US" sz="2000" b="1" i="0" u="none" strike="noStrike" kern="1200" cap="none" normalizeH="0" baseline="0" dirty="0" smtClean="0">
            <a:ln/>
            <a:effectLst/>
            <a:latin typeface="Arial Narrow" pitchFamily="34" charset="0"/>
          </a:endParaRPr>
        </a:p>
      </dsp:txBody>
      <dsp:txXfrm>
        <a:off x="2001150" y="652520"/>
        <a:ext cx="3272230" cy="711650"/>
      </dsp:txXfrm>
    </dsp:sp>
    <dsp:sp modelId="{389CF42F-5B5C-4EC7-BD9F-83C622BC1811}">
      <dsp:nvSpPr>
        <dsp:cNvPr id="0" name=""/>
        <dsp:cNvSpPr/>
      </dsp:nvSpPr>
      <dsp:spPr>
        <a:xfrm>
          <a:off x="0" y="1795987"/>
          <a:ext cx="2311736" cy="93469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effectLst/>
              <a:latin typeface="Arial Narrow" pitchFamily="34" charset="0"/>
            </a:rPr>
            <a:t>The Nature of Collectives</a:t>
          </a:r>
          <a:endParaRPr kumimoji="0" lang="en-US" sz="2000" b="0" i="0" u="none" strike="noStrike" kern="1200" cap="none" normalizeH="0" baseline="0" dirty="0" smtClean="0">
            <a:ln/>
            <a:effectLst/>
            <a:latin typeface="Arial Narrow" pitchFamily="34" charset="0"/>
          </a:endParaRPr>
        </a:p>
      </dsp:txBody>
      <dsp:txXfrm>
        <a:off x="0" y="1795987"/>
        <a:ext cx="2311736" cy="934693"/>
      </dsp:txXfrm>
    </dsp:sp>
    <dsp:sp modelId="{326365EC-842A-486D-8A70-28A93EF5BF52}">
      <dsp:nvSpPr>
        <dsp:cNvPr id="0" name=""/>
        <dsp:cNvSpPr/>
      </dsp:nvSpPr>
      <dsp:spPr>
        <a:xfrm>
          <a:off x="79105" y="3047424"/>
          <a:ext cx="1824369" cy="677603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Definitions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79105" y="3047424"/>
        <a:ext cx="1824369" cy="677603"/>
      </dsp:txXfrm>
    </dsp:sp>
    <dsp:sp modelId="{2D34CB8D-56B0-471E-A9AB-35028D9F7E8B}">
      <dsp:nvSpPr>
        <dsp:cNvPr id="0" name=""/>
        <dsp:cNvSpPr/>
      </dsp:nvSpPr>
      <dsp:spPr>
        <a:xfrm>
          <a:off x="79105" y="3954433"/>
          <a:ext cx="1824369" cy="677595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Crowds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79105" y="3954433"/>
        <a:ext cx="1824369" cy="677595"/>
      </dsp:txXfrm>
    </dsp:sp>
    <dsp:sp modelId="{3265F47C-AAC0-4626-B16E-79FF05C12BE7}">
      <dsp:nvSpPr>
        <dsp:cNvPr id="0" name=""/>
        <dsp:cNvSpPr/>
      </dsp:nvSpPr>
      <dsp:spPr>
        <a:xfrm>
          <a:off x="105239" y="4861435"/>
          <a:ext cx="1819511" cy="677595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Movements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105239" y="4861435"/>
        <a:ext cx="1819511" cy="677595"/>
      </dsp:txXfrm>
    </dsp:sp>
    <dsp:sp modelId="{749ACA15-64A3-495D-8CAB-3921BC3CADC3}">
      <dsp:nvSpPr>
        <dsp:cNvPr id="0" name=""/>
        <dsp:cNvSpPr/>
      </dsp:nvSpPr>
      <dsp:spPr>
        <a:xfrm>
          <a:off x="2455411" y="1779667"/>
          <a:ext cx="2345602" cy="9702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effectLst/>
              <a:latin typeface="Arial Narrow" pitchFamily="34" charset="0"/>
            </a:rPr>
            <a:t>Collective   Dynamics</a:t>
          </a:r>
          <a:endParaRPr kumimoji="0" lang="en-US" sz="2000" b="0" i="0" u="none" strike="noStrike" kern="1200" cap="none" normalizeH="0" baseline="0" dirty="0" smtClean="0">
            <a:ln/>
            <a:effectLst/>
            <a:latin typeface="Arial Narrow" pitchFamily="34" charset="0"/>
          </a:endParaRPr>
        </a:p>
      </dsp:txBody>
      <dsp:txXfrm>
        <a:off x="2455411" y="1779667"/>
        <a:ext cx="2345602" cy="970217"/>
      </dsp:txXfrm>
    </dsp:sp>
    <dsp:sp modelId="{C11CD399-4D00-4A46-870A-E46287FD7F18}">
      <dsp:nvSpPr>
        <dsp:cNvPr id="0" name=""/>
        <dsp:cNvSpPr/>
      </dsp:nvSpPr>
      <dsp:spPr>
        <a:xfrm>
          <a:off x="2947522" y="2957787"/>
          <a:ext cx="2151318" cy="537825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Contagion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2947522" y="2957787"/>
        <a:ext cx="2151318" cy="537825"/>
      </dsp:txXfrm>
    </dsp:sp>
    <dsp:sp modelId="{7848CA24-C8A8-463B-A1F0-94A6FA30DFC3}">
      <dsp:nvSpPr>
        <dsp:cNvPr id="0" name=""/>
        <dsp:cNvSpPr/>
      </dsp:nvSpPr>
      <dsp:spPr>
        <a:xfrm>
          <a:off x="2947522" y="3687430"/>
          <a:ext cx="2151318" cy="537825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Convergence 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2947522" y="3687430"/>
        <a:ext cx="2151318" cy="537825"/>
      </dsp:txXfrm>
    </dsp:sp>
    <dsp:sp modelId="{4F13AF70-6A82-44EA-B893-689172F7FCB6}">
      <dsp:nvSpPr>
        <dsp:cNvPr id="0" name=""/>
        <dsp:cNvSpPr/>
      </dsp:nvSpPr>
      <dsp:spPr>
        <a:xfrm>
          <a:off x="2947522" y="4402607"/>
          <a:ext cx="2151318" cy="537825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err="1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Deindividuation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2947522" y="4402607"/>
        <a:ext cx="2151318" cy="537825"/>
      </dsp:txXfrm>
    </dsp:sp>
    <dsp:sp modelId="{378268EA-7C88-4E8A-9991-1A047AAEAE88}">
      <dsp:nvSpPr>
        <dsp:cNvPr id="0" name=""/>
        <dsp:cNvSpPr/>
      </dsp:nvSpPr>
      <dsp:spPr>
        <a:xfrm>
          <a:off x="2947522" y="5080203"/>
          <a:ext cx="2151318" cy="537825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Emergent norms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2947522" y="5080203"/>
        <a:ext cx="2151318" cy="537825"/>
      </dsp:txXfrm>
    </dsp:sp>
    <dsp:sp modelId="{FB3BAFD2-B5DE-4D9B-B31B-64E902C73A89}">
      <dsp:nvSpPr>
        <dsp:cNvPr id="0" name=""/>
        <dsp:cNvSpPr/>
      </dsp:nvSpPr>
      <dsp:spPr>
        <a:xfrm>
          <a:off x="2947522" y="5741054"/>
          <a:ext cx="2151318" cy="537825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Social identity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2947522" y="5741054"/>
        <a:ext cx="2151318" cy="537825"/>
      </dsp:txXfrm>
    </dsp:sp>
    <dsp:sp modelId="{F364AD8D-1047-4628-9838-3656556685F0}">
      <dsp:nvSpPr>
        <dsp:cNvPr id="0" name=""/>
        <dsp:cNvSpPr/>
      </dsp:nvSpPr>
      <dsp:spPr>
        <a:xfrm>
          <a:off x="5181599" y="1828802"/>
          <a:ext cx="1513233" cy="9830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effectLst/>
              <a:latin typeface="Arial Narrow" pitchFamily="34" charset="0"/>
            </a:rPr>
            <a:t>Collectives are groups</a:t>
          </a:r>
          <a:endParaRPr kumimoji="0" lang="en-US" sz="2000" b="0" i="0" u="none" strike="noStrike" kern="1200" cap="none" normalizeH="0" baseline="0" dirty="0" smtClean="0">
            <a:ln/>
            <a:effectLst/>
            <a:latin typeface="Arial Narrow" pitchFamily="34" charset="0"/>
          </a:endParaRPr>
        </a:p>
      </dsp:txBody>
      <dsp:txXfrm>
        <a:off x="5181599" y="1828802"/>
        <a:ext cx="1513233" cy="983026"/>
      </dsp:txXfrm>
    </dsp:sp>
    <dsp:sp modelId="{8CACD35F-6283-40D5-9CB0-24A80B2ECDE0}">
      <dsp:nvSpPr>
        <dsp:cNvPr id="0" name=""/>
        <dsp:cNvSpPr/>
      </dsp:nvSpPr>
      <dsp:spPr>
        <a:xfrm>
          <a:off x="5791205" y="3047999"/>
          <a:ext cx="2298147" cy="75661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Myth of the Madding Crowd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5791205" y="3047999"/>
        <a:ext cx="2298147" cy="756616"/>
      </dsp:txXfrm>
    </dsp:sp>
    <dsp:sp modelId="{D209B8A5-6CC5-4327-8779-0576A402C16F}">
      <dsp:nvSpPr>
        <dsp:cNvPr id="0" name=""/>
        <dsp:cNvSpPr/>
      </dsp:nvSpPr>
      <dsp:spPr>
        <a:xfrm>
          <a:off x="5791205" y="3962400"/>
          <a:ext cx="2298147" cy="75661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Studying groups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5791205" y="3962400"/>
        <a:ext cx="2298147" cy="7566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6D887-6070-486D-AFE1-4C44E712EB98}">
      <dsp:nvSpPr>
        <dsp:cNvPr id="0" name=""/>
        <dsp:cNvSpPr/>
      </dsp:nvSpPr>
      <dsp:spPr>
        <a:xfrm>
          <a:off x="609597" y="1095442"/>
          <a:ext cx="2152650" cy="51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Trends</a:t>
          </a:r>
          <a:endParaRPr lang="en-US" sz="2600" kern="1200" dirty="0"/>
        </a:p>
      </dsp:txBody>
      <dsp:txXfrm>
        <a:off x="609597" y="1095442"/>
        <a:ext cx="2152650" cy="514800"/>
      </dsp:txXfrm>
    </dsp:sp>
    <dsp:sp modelId="{3E6E2D09-39B6-427B-A7A1-4D696D48D43A}">
      <dsp:nvSpPr>
        <dsp:cNvPr id="0" name=""/>
        <dsp:cNvSpPr/>
      </dsp:nvSpPr>
      <dsp:spPr>
        <a:xfrm>
          <a:off x="2762247" y="532380"/>
          <a:ext cx="430530" cy="1640924"/>
        </a:xfrm>
        <a:prstGeom prst="leftBrace">
          <a:avLst>
            <a:gd name="adj1" fmla="val 35000"/>
            <a:gd name="adj2" fmla="val 50000"/>
          </a:avLst>
        </a:prstGeom>
        <a:noFill/>
        <a:ln w="11429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81847-E88A-4ED5-875B-BBFD6AD04304}">
      <dsp:nvSpPr>
        <dsp:cNvPr id="0" name=""/>
        <dsp:cNvSpPr/>
      </dsp:nvSpPr>
      <dsp:spPr>
        <a:xfrm>
          <a:off x="3352800" y="533397"/>
          <a:ext cx="4627605" cy="164092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/>
            <a:t>Fads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/>
            <a:t>Crazes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/>
            <a:t>Trends (fashion, etc.)</a:t>
          </a:r>
          <a:endParaRPr lang="en-US" sz="3200" kern="1200" dirty="0"/>
        </a:p>
      </dsp:txBody>
      <dsp:txXfrm>
        <a:off x="3352800" y="533397"/>
        <a:ext cx="4627605" cy="1640924"/>
      </dsp:txXfrm>
    </dsp:sp>
    <dsp:sp modelId="{4C82A810-8E0B-43D1-9943-0E23593BF871}">
      <dsp:nvSpPr>
        <dsp:cNvPr id="0" name=""/>
        <dsp:cNvSpPr/>
      </dsp:nvSpPr>
      <dsp:spPr>
        <a:xfrm>
          <a:off x="609597" y="2933531"/>
          <a:ext cx="2150547" cy="820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Social Movements</a:t>
          </a:r>
          <a:endParaRPr lang="en-US" sz="2600" kern="1200" dirty="0"/>
        </a:p>
      </dsp:txBody>
      <dsp:txXfrm>
        <a:off x="609597" y="2933531"/>
        <a:ext cx="2150547" cy="820462"/>
      </dsp:txXfrm>
    </dsp:sp>
    <dsp:sp modelId="{742F2376-F877-4622-9998-FDE5CB51CCEC}">
      <dsp:nvSpPr>
        <dsp:cNvPr id="0" name=""/>
        <dsp:cNvSpPr/>
      </dsp:nvSpPr>
      <dsp:spPr>
        <a:xfrm>
          <a:off x="2760145" y="2266905"/>
          <a:ext cx="430109" cy="2153714"/>
        </a:xfrm>
        <a:prstGeom prst="leftBrace">
          <a:avLst>
            <a:gd name="adj1" fmla="val 35000"/>
            <a:gd name="adj2" fmla="val 50000"/>
          </a:avLst>
        </a:prstGeom>
        <a:noFill/>
        <a:ln w="11429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304B54-ACAA-4669-A65A-B7BD84CB5CDF}">
      <dsp:nvSpPr>
        <dsp:cNvPr id="0" name=""/>
        <dsp:cNvSpPr/>
      </dsp:nvSpPr>
      <dsp:spPr>
        <a:xfrm>
          <a:off x="3362298" y="2266905"/>
          <a:ext cx="4638704" cy="2153714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solidFill>
                <a:schemeClr val="tx1"/>
              </a:solidFill>
            </a:rPr>
            <a:t>Reformist</a:t>
          </a:r>
          <a:endParaRPr lang="en-US" sz="3200" kern="1200" dirty="0">
            <a:solidFill>
              <a:schemeClr val="tx1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solidFill>
                <a:schemeClr val="tx1"/>
              </a:solidFill>
            </a:rPr>
            <a:t>Revolutionary</a:t>
          </a:r>
          <a:endParaRPr lang="en-US" sz="3200" kern="1200" dirty="0">
            <a:solidFill>
              <a:schemeClr val="tx1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solidFill>
                <a:schemeClr val="tx1"/>
              </a:solidFill>
            </a:rPr>
            <a:t>Reactionary</a:t>
          </a:r>
          <a:endParaRPr lang="en-US" sz="3200" kern="1200" dirty="0">
            <a:solidFill>
              <a:schemeClr val="tx1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>
              <a:solidFill>
                <a:schemeClr val="tx1"/>
              </a:solidFill>
            </a:rPr>
            <a:t>Communitarian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3362298" y="2266905"/>
        <a:ext cx="4638704" cy="21537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753F08-4917-448B-98AB-571E0ED92CD0}">
      <dsp:nvSpPr>
        <dsp:cNvPr id="0" name=""/>
        <dsp:cNvSpPr/>
      </dsp:nvSpPr>
      <dsp:spPr>
        <a:xfrm>
          <a:off x="0" y="0"/>
          <a:ext cx="8534400" cy="210312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33126A-99AD-472B-B82D-24F14DEFBF31}">
      <dsp:nvSpPr>
        <dsp:cNvPr id="0" name=""/>
        <dsp:cNvSpPr/>
      </dsp:nvSpPr>
      <dsp:spPr>
        <a:xfrm>
          <a:off x="258382" y="280415"/>
          <a:ext cx="1864566" cy="154228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F92243-1A20-467B-B1E9-78A0EDF79899}">
      <dsp:nvSpPr>
        <dsp:cNvPr id="0" name=""/>
        <dsp:cNvSpPr/>
      </dsp:nvSpPr>
      <dsp:spPr>
        <a:xfrm rot="10800000">
          <a:off x="258382" y="2103119"/>
          <a:ext cx="1864566" cy="2570480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Contagion Theories</a:t>
          </a:r>
          <a:endParaRPr lang="en-US" sz="2400" kern="1200" dirty="0"/>
        </a:p>
      </dsp:txBody>
      <dsp:txXfrm rot="10800000">
        <a:off x="315724" y="2103119"/>
        <a:ext cx="1749882" cy="2513138"/>
      </dsp:txXfrm>
    </dsp:sp>
    <dsp:sp modelId="{F0673DDF-621A-4D04-9AA0-106DAAC6AB4F}">
      <dsp:nvSpPr>
        <dsp:cNvPr id="0" name=""/>
        <dsp:cNvSpPr/>
      </dsp:nvSpPr>
      <dsp:spPr>
        <a:xfrm>
          <a:off x="2309405" y="280415"/>
          <a:ext cx="1864566" cy="154228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CE443C-B2E6-4FB8-B1C7-7E0CE8D779C7}">
      <dsp:nvSpPr>
        <dsp:cNvPr id="0" name=""/>
        <dsp:cNvSpPr/>
      </dsp:nvSpPr>
      <dsp:spPr>
        <a:xfrm rot="10800000">
          <a:off x="2309405" y="2103119"/>
          <a:ext cx="1864566" cy="2570480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Deindi-viduation</a:t>
          </a:r>
          <a:r>
            <a:rPr lang="en-US" sz="2400" kern="1200" dirty="0" smtClean="0"/>
            <a:t> Theory</a:t>
          </a:r>
          <a:endParaRPr lang="en-US" sz="2400" kern="1200" dirty="0"/>
        </a:p>
      </dsp:txBody>
      <dsp:txXfrm rot="10800000">
        <a:off x="2366747" y="2103119"/>
        <a:ext cx="1749882" cy="2513138"/>
      </dsp:txXfrm>
    </dsp:sp>
    <dsp:sp modelId="{94E5672B-BE31-45CF-91B9-3BB0252B7A44}">
      <dsp:nvSpPr>
        <dsp:cNvPr id="0" name=""/>
        <dsp:cNvSpPr/>
      </dsp:nvSpPr>
      <dsp:spPr>
        <a:xfrm>
          <a:off x="4360428" y="280415"/>
          <a:ext cx="1864566" cy="154228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8E2A92-8029-4E7F-BBDB-66B2B940E3A1}">
      <dsp:nvSpPr>
        <dsp:cNvPr id="0" name=""/>
        <dsp:cNvSpPr/>
      </dsp:nvSpPr>
      <dsp:spPr>
        <a:xfrm rot="10800000">
          <a:off x="4360428" y="2103119"/>
          <a:ext cx="1864566" cy="2570480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Emergent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Norm Theories</a:t>
          </a:r>
          <a:endParaRPr lang="en-US" sz="2400" kern="1200" dirty="0"/>
        </a:p>
      </dsp:txBody>
      <dsp:txXfrm rot="10800000">
        <a:off x="4417770" y="2103119"/>
        <a:ext cx="1749882" cy="2513138"/>
      </dsp:txXfrm>
    </dsp:sp>
    <dsp:sp modelId="{F8B157C1-8328-4682-A186-1CCDDF03935D}">
      <dsp:nvSpPr>
        <dsp:cNvPr id="0" name=""/>
        <dsp:cNvSpPr/>
      </dsp:nvSpPr>
      <dsp:spPr>
        <a:xfrm>
          <a:off x="6411451" y="280415"/>
          <a:ext cx="1864566" cy="154228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80D9B-AE6F-4749-AF2E-6582873539D9}">
      <dsp:nvSpPr>
        <dsp:cNvPr id="0" name=""/>
        <dsp:cNvSpPr/>
      </dsp:nvSpPr>
      <dsp:spPr>
        <a:xfrm rot="10800000">
          <a:off x="6411451" y="2103119"/>
          <a:ext cx="1864566" cy="2570480"/>
        </a:xfrm>
        <a:prstGeom prst="round2SameRect">
          <a:avLst>
            <a:gd name="adj1" fmla="val 105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Social Identity Theory</a:t>
          </a:r>
          <a:endParaRPr lang="en-US" sz="2400" kern="1200" dirty="0"/>
        </a:p>
      </dsp:txBody>
      <dsp:txXfrm rot="10800000">
        <a:off x="6468793" y="2103119"/>
        <a:ext cx="1749882" cy="25131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9C250-B575-4BEA-BEB2-430D44D18A88}">
      <dsp:nvSpPr>
        <dsp:cNvPr id="0" name=""/>
        <dsp:cNvSpPr/>
      </dsp:nvSpPr>
      <dsp:spPr>
        <a:xfrm>
          <a:off x="25046" y="1058103"/>
          <a:ext cx="8636707" cy="1257833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99681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Conditions of </a:t>
          </a:r>
          <a:r>
            <a:rPr lang="en-US" sz="1800" kern="1200" dirty="0" err="1" smtClean="0"/>
            <a:t>Deindividuation</a:t>
          </a:r>
          <a:endParaRPr lang="en-US" sz="1800" kern="1200" dirty="0"/>
        </a:p>
      </dsp:txBody>
      <dsp:txXfrm>
        <a:off x="25046" y="1372561"/>
        <a:ext cx="8322249" cy="628917"/>
      </dsp:txXfrm>
    </dsp:sp>
    <dsp:sp modelId="{ACC3EEB3-7C11-478A-824B-0B986E989487}">
      <dsp:nvSpPr>
        <dsp:cNvPr id="0" name=""/>
        <dsp:cNvSpPr/>
      </dsp:nvSpPr>
      <dsp:spPr>
        <a:xfrm>
          <a:off x="25046" y="2028074"/>
          <a:ext cx="2660105" cy="24230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Anonymity</a:t>
          </a:r>
          <a:endParaRPr lang="en-US" sz="20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Responsibility</a:t>
          </a:r>
          <a:endParaRPr lang="en-US" sz="20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Group membership</a:t>
          </a:r>
          <a:endParaRPr lang="en-US" sz="20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Others (overload, drug usage, chanting)</a:t>
          </a:r>
          <a:endParaRPr lang="en-US" sz="2000" kern="1200" dirty="0"/>
        </a:p>
      </dsp:txBody>
      <dsp:txXfrm>
        <a:off x="25046" y="2028074"/>
        <a:ext cx="2660105" cy="2423050"/>
      </dsp:txXfrm>
    </dsp:sp>
    <dsp:sp modelId="{E7BD04D6-B7F5-475F-823A-70120106345B}">
      <dsp:nvSpPr>
        <dsp:cNvPr id="0" name=""/>
        <dsp:cNvSpPr/>
      </dsp:nvSpPr>
      <dsp:spPr>
        <a:xfrm>
          <a:off x="2685152" y="1477381"/>
          <a:ext cx="5976601" cy="1257833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shade val="50000"/>
            <a:hueOff val="6879"/>
            <a:satOff val="1912"/>
            <a:lumOff val="24811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99681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State of </a:t>
          </a:r>
          <a:r>
            <a:rPr lang="en-US" sz="1800" kern="1200" dirty="0" err="1" smtClean="0">
              <a:solidFill>
                <a:schemeClr val="tx1"/>
              </a:solidFill>
            </a:rPr>
            <a:t>Deindividuation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2685152" y="1791839"/>
        <a:ext cx="5662143" cy="628917"/>
      </dsp:txXfrm>
    </dsp:sp>
    <dsp:sp modelId="{09945091-33AD-40D2-B784-98FE2C28EEBA}">
      <dsp:nvSpPr>
        <dsp:cNvPr id="0" name=""/>
        <dsp:cNvSpPr/>
      </dsp:nvSpPr>
      <dsp:spPr>
        <a:xfrm>
          <a:off x="2667010" y="2438399"/>
          <a:ext cx="2660105" cy="35200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Loss of self-awareness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Segoe UI Symbol"/>
              <a:ea typeface="Segoe UI Symbol"/>
            </a:rPr>
            <a:t>↓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latin typeface="+mn-lt"/>
              <a:ea typeface="Segoe UI Symbol"/>
            </a:rPr>
            <a:t>Loss of self-regulation</a:t>
          </a:r>
        </a:p>
        <a:p>
          <a:pPr marL="236538" lvl="0" indent="-236538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+mn-lt"/>
              <a:ea typeface="Segoe UI Symbol"/>
            </a:rPr>
            <a:t>1. Low self-monitoring</a:t>
          </a:r>
        </a:p>
        <a:p>
          <a:pPr marL="236538" lvl="0" indent="-236538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+mn-lt"/>
              <a:ea typeface="Segoe UI Symbol"/>
            </a:rPr>
            <a:t>2. Failure of normative control</a:t>
          </a:r>
        </a:p>
        <a:p>
          <a:pPr marL="236538" lvl="0" indent="-236538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+mn-lt"/>
              <a:ea typeface="Segoe UI Symbol"/>
            </a:rPr>
            <a:t>3. Decline in self-generated reinforcements</a:t>
          </a:r>
        </a:p>
        <a:p>
          <a:pPr marL="236538" lvl="0" indent="-236538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+mn-lt"/>
              <a:ea typeface="Segoe UI Symbol"/>
            </a:rPr>
            <a:t>4. Failure to form long-range plans</a:t>
          </a:r>
          <a:endParaRPr lang="en-US" sz="1800" kern="1200" dirty="0">
            <a:latin typeface="+mn-lt"/>
          </a:endParaRPr>
        </a:p>
      </dsp:txBody>
      <dsp:txXfrm>
        <a:off x="2667010" y="2438399"/>
        <a:ext cx="2660105" cy="3520038"/>
      </dsp:txXfrm>
    </dsp:sp>
    <dsp:sp modelId="{0E9D9AD9-9052-4A6A-95AB-41AD6809E389}">
      <dsp:nvSpPr>
        <dsp:cNvPr id="0" name=""/>
        <dsp:cNvSpPr/>
      </dsp:nvSpPr>
      <dsp:spPr>
        <a:xfrm>
          <a:off x="5345258" y="1896658"/>
          <a:ext cx="3316495" cy="125783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lumMod val="75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99681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solidFill>
                <a:schemeClr val="bg1"/>
              </a:solidFill>
            </a:rPr>
            <a:t>Deindividuated</a:t>
          </a:r>
          <a:r>
            <a:rPr lang="en-US" sz="1800" kern="1200" dirty="0" smtClean="0">
              <a:solidFill>
                <a:schemeClr val="bg1"/>
              </a:solidFill>
            </a:rPr>
            <a:t> Behaviors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5345258" y="2211116"/>
        <a:ext cx="3002037" cy="628917"/>
      </dsp:txXfrm>
    </dsp:sp>
    <dsp:sp modelId="{537ABEAA-3162-4163-888B-713F9BFC359F}">
      <dsp:nvSpPr>
        <dsp:cNvPr id="0" name=""/>
        <dsp:cNvSpPr/>
      </dsp:nvSpPr>
      <dsp:spPr>
        <a:xfrm>
          <a:off x="5345258" y="2866630"/>
          <a:ext cx="2660105" cy="23875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Behavior is emotional, impulsive, irrational, regressive, with high intensity</a:t>
          </a:r>
          <a:endParaRPr lang="en-US" sz="1800" kern="1200" dirty="0"/>
        </a:p>
        <a:p>
          <a:pPr marL="236538" lvl="0" indent="-236538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1. Not under stimulus control</a:t>
          </a:r>
          <a:endParaRPr lang="en-US" sz="1800" kern="1200" dirty="0"/>
        </a:p>
        <a:p>
          <a:pPr marL="236538" lvl="0" indent="-236538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2. </a:t>
          </a:r>
          <a:r>
            <a:rPr lang="en-US" sz="1800" kern="1200" dirty="0" err="1" smtClean="0"/>
            <a:t>Counternormative</a:t>
          </a:r>
          <a:endParaRPr lang="en-US" sz="1800" kern="1200" dirty="0"/>
        </a:p>
        <a:p>
          <a:pPr marL="236538" lvl="0" indent="-236538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3. Pleasurable</a:t>
          </a:r>
          <a:endParaRPr lang="en-US" sz="1800" kern="1200" dirty="0"/>
        </a:p>
      </dsp:txBody>
      <dsp:txXfrm>
        <a:off x="5345258" y="2866630"/>
        <a:ext cx="2660105" cy="23875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EBF73-4092-4C01-AEB5-07291375C217}">
      <dsp:nvSpPr>
        <dsp:cNvPr id="0" name=""/>
        <dsp:cNvSpPr/>
      </dsp:nvSpPr>
      <dsp:spPr>
        <a:xfrm>
          <a:off x="5332923" y="2811828"/>
          <a:ext cx="458282" cy="15288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8880"/>
              </a:lnTo>
              <a:lnTo>
                <a:pt x="458282" y="1528880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89B14-A971-4702-8839-4AD574666E0D}">
      <dsp:nvSpPr>
        <dsp:cNvPr id="0" name=""/>
        <dsp:cNvSpPr/>
      </dsp:nvSpPr>
      <dsp:spPr>
        <a:xfrm>
          <a:off x="5332923" y="2811828"/>
          <a:ext cx="458282" cy="61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4478"/>
              </a:lnTo>
              <a:lnTo>
                <a:pt x="458282" y="614478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6BD8B7-07FA-4181-A53E-8F53F29DFC50}">
      <dsp:nvSpPr>
        <dsp:cNvPr id="0" name=""/>
        <dsp:cNvSpPr/>
      </dsp:nvSpPr>
      <dsp:spPr>
        <a:xfrm>
          <a:off x="3637265" y="1364171"/>
          <a:ext cx="2300950" cy="464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741"/>
              </a:lnTo>
              <a:lnTo>
                <a:pt x="2300950" y="305741"/>
              </a:lnTo>
              <a:lnTo>
                <a:pt x="2300950" y="464630"/>
              </a:lnTo>
            </a:path>
          </a:pathLst>
        </a:custGeom>
        <a:noFill/>
        <a:ln w="11429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CE7B39-C27B-483F-A7DE-A5D8C141E9E8}">
      <dsp:nvSpPr>
        <dsp:cNvPr id="0" name=""/>
        <dsp:cNvSpPr/>
      </dsp:nvSpPr>
      <dsp:spPr>
        <a:xfrm>
          <a:off x="2689971" y="2749884"/>
          <a:ext cx="257550" cy="3260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0082"/>
              </a:lnTo>
              <a:lnTo>
                <a:pt x="257550" y="3260082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BA1820-F9A5-4E2B-8229-18DB838817BD}">
      <dsp:nvSpPr>
        <dsp:cNvPr id="0" name=""/>
        <dsp:cNvSpPr/>
      </dsp:nvSpPr>
      <dsp:spPr>
        <a:xfrm>
          <a:off x="2689971" y="2749884"/>
          <a:ext cx="257550" cy="2599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9231"/>
              </a:lnTo>
              <a:lnTo>
                <a:pt x="257550" y="2599231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349E0-7D1D-41BA-8ADB-2AFF5C6693AE}">
      <dsp:nvSpPr>
        <dsp:cNvPr id="0" name=""/>
        <dsp:cNvSpPr/>
      </dsp:nvSpPr>
      <dsp:spPr>
        <a:xfrm>
          <a:off x="2689971" y="2749884"/>
          <a:ext cx="257550" cy="19216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1635"/>
              </a:lnTo>
              <a:lnTo>
                <a:pt x="257550" y="1921635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4B6775-1E13-4889-8DCE-0649D6610CE9}">
      <dsp:nvSpPr>
        <dsp:cNvPr id="0" name=""/>
        <dsp:cNvSpPr/>
      </dsp:nvSpPr>
      <dsp:spPr>
        <a:xfrm>
          <a:off x="2689971" y="2749884"/>
          <a:ext cx="257550" cy="12064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6459"/>
              </a:lnTo>
              <a:lnTo>
                <a:pt x="257550" y="1206459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9B0F39-4734-4383-805D-82B99B6819F6}">
      <dsp:nvSpPr>
        <dsp:cNvPr id="0" name=""/>
        <dsp:cNvSpPr/>
      </dsp:nvSpPr>
      <dsp:spPr>
        <a:xfrm>
          <a:off x="2689971" y="2749884"/>
          <a:ext cx="257550" cy="476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6816"/>
              </a:lnTo>
              <a:lnTo>
                <a:pt x="257550" y="476816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443B2C-E750-428C-97C8-843C557B104E}">
      <dsp:nvSpPr>
        <dsp:cNvPr id="0" name=""/>
        <dsp:cNvSpPr/>
      </dsp:nvSpPr>
      <dsp:spPr>
        <a:xfrm>
          <a:off x="3582492" y="1364171"/>
          <a:ext cx="91440" cy="415496"/>
        </a:xfrm>
        <a:custGeom>
          <a:avLst/>
          <a:gdLst/>
          <a:ahLst/>
          <a:cxnLst/>
          <a:rect l="0" t="0" r="0" b="0"/>
          <a:pathLst>
            <a:path>
              <a:moveTo>
                <a:pt x="54772" y="0"/>
              </a:moveTo>
              <a:lnTo>
                <a:pt x="54772" y="256606"/>
              </a:lnTo>
              <a:lnTo>
                <a:pt x="45720" y="256606"/>
              </a:lnTo>
              <a:lnTo>
                <a:pt x="45720" y="415496"/>
              </a:lnTo>
            </a:path>
          </a:pathLst>
        </a:custGeom>
        <a:noFill/>
        <a:ln w="11429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1223E2-A90C-45B3-9BC9-40819E419511}">
      <dsp:nvSpPr>
        <dsp:cNvPr id="0" name=""/>
        <dsp:cNvSpPr/>
      </dsp:nvSpPr>
      <dsp:spPr>
        <a:xfrm>
          <a:off x="105239" y="2730681"/>
          <a:ext cx="125934" cy="2469551"/>
        </a:xfrm>
        <a:custGeom>
          <a:avLst/>
          <a:gdLst/>
          <a:ahLst/>
          <a:cxnLst/>
          <a:rect l="0" t="0" r="0" b="0"/>
          <a:pathLst>
            <a:path>
              <a:moveTo>
                <a:pt x="125934" y="0"/>
              </a:moveTo>
              <a:lnTo>
                <a:pt x="0" y="2469551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4DF451-FAE7-4B34-A0CB-EAE0A7585DB2}">
      <dsp:nvSpPr>
        <dsp:cNvPr id="0" name=""/>
        <dsp:cNvSpPr/>
      </dsp:nvSpPr>
      <dsp:spPr>
        <a:xfrm>
          <a:off x="79105" y="2730681"/>
          <a:ext cx="152067" cy="1562549"/>
        </a:xfrm>
        <a:custGeom>
          <a:avLst/>
          <a:gdLst/>
          <a:ahLst/>
          <a:cxnLst/>
          <a:rect l="0" t="0" r="0" b="0"/>
          <a:pathLst>
            <a:path>
              <a:moveTo>
                <a:pt x="152067" y="0"/>
              </a:moveTo>
              <a:lnTo>
                <a:pt x="0" y="1562549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B4B8F-F7B4-4183-998A-9E3B6015C339}">
      <dsp:nvSpPr>
        <dsp:cNvPr id="0" name=""/>
        <dsp:cNvSpPr/>
      </dsp:nvSpPr>
      <dsp:spPr>
        <a:xfrm>
          <a:off x="79105" y="2730681"/>
          <a:ext cx="152067" cy="655543"/>
        </a:xfrm>
        <a:custGeom>
          <a:avLst/>
          <a:gdLst/>
          <a:ahLst/>
          <a:cxnLst/>
          <a:rect l="0" t="0" r="0" b="0"/>
          <a:pathLst>
            <a:path>
              <a:moveTo>
                <a:pt x="152067" y="0"/>
              </a:moveTo>
              <a:lnTo>
                <a:pt x="0" y="655543"/>
              </a:lnTo>
            </a:path>
          </a:pathLst>
        </a:custGeom>
        <a:noFill/>
        <a:ln w="11429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44C0B4-310E-4E97-BCCF-538464A0B611}">
      <dsp:nvSpPr>
        <dsp:cNvPr id="0" name=""/>
        <dsp:cNvSpPr/>
      </dsp:nvSpPr>
      <dsp:spPr>
        <a:xfrm>
          <a:off x="1155868" y="1364171"/>
          <a:ext cx="2481397" cy="431816"/>
        </a:xfrm>
        <a:custGeom>
          <a:avLst/>
          <a:gdLst/>
          <a:ahLst/>
          <a:cxnLst/>
          <a:rect l="0" t="0" r="0" b="0"/>
          <a:pathLst>
            <a:path>
              <a:moveTo>
                <a:pt x="2481397" y="0"/>
              </a:moveTo>
              <a:lnTo>
                <a:pt x="2481397" y="272926"/>
              </a:lnTo>
              <a:lnTo>
                <a:pt x="0" y="272926"/>
              </a:lnTo>
              <a:lnTo>
                <a:pt x="0" y="431816"/>
              </a:lnTo>
            </a:path>
          </a:pathLst>
        </a:custGeom>
        <a:noFill/>
        <a:ln w="11429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3E9A65-5C61-4C8A-84F3-4C0A27BA24AD}">
      <dsp:nvSpPr>
        <dsp:cNvPr id="0" name=""/>
        <dsp:cNvSpPr/>
      </dsp:nvSpPr>
      <dsp:spPr>
        <a:xfrm>
          <a:off x="2001150" y="652520"/>
          <a:ext cx="3272230" cy="711650"/>
        </a:xfrm>
        <a:prstGeom prst="rect">
          <a:avLst/>
        </a:prstGeom>
        <a:solidFill>
          <a:schemeClr val="tx1"/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1" i="0" u="none" strike="noStrike" kern="1200" cap="none" normalizeH="0" baseline="0" dirty="0" smtClean="0">
              <a:ln/>
              <a:effectLst/>
              <a:latin typeface="Arial Narrow" pitchFamily="34" charset="0"/>
            </a:rPr>
            <a:t>Crowds and Collectives</a:t>
          </a:r>
          <a:endParaRPr kumimoji="0" lang="en-US" sz="2000" b="1" i="0" u="none" strike="noStrike" kern="1200" cap="none" normalizeH="0" baseline="0" dirty="0" smtClean="0">
            <a:ln/>
            <a:effectLst/>
            <a:latin typeface="Arial Narrow" pitchFamily="34" charset="0"/>
          </a:endParaRPr>
        </a:p>
      </dsp:txBody>
      <dsp:txXfrm>
        <a:off x="2001150" y="652520"/>
        <a:ext cx="3272230" cy="711650"/>
      </dsp:txXfrm>
    </dsp:sp>
    <dsp:sp modelId="{389CF42F-5B5C-4EC7-BD9F-83C622BC1811}">
      <dsp:nvSpPr>
        <dsp:cNvPr id="0" name=""/>
        <dsp:cNvSpPr/>
      </dsp:nvSpPr>
      <dsp:spPr>
        <a:xfrm>
          <a:off x="0" y="1795987"/>
          <a:ext cx="2311736" cy="93469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effectLst/>
              <a:latin typeface="Arial Narrow" pitchFamily="34" charset="0"/>
            </a:rPr>
            <a:t>The Nature of Collectives</a:t>
          </a:r>
          <a:endParaRPr kumimoji="0" lang="en-US" sz="2000" b="0" i="0" u="none" strike="noStrike" kern="1200" cap="none" normalizeH="0" baseline="0" dirty="0" smtClean="0">
            <a:ln/>
            <a:effectLst/>
            <a:latin typeface="Arial Narrow" pitchFamily="34" charset="0"/>
          </a:endParaRPr>
        </a:p>
      </dsp:txBody>
      <dsp:txXfrm>
        <a:off x="0" y="1795987"/>
        <a:ext cx="2311736" cy="934693"/>
      </dsp:txXfrm>
    </dsp:sp>
    <dsp:sp modelId="{326365EC-842A-486D-8A70-28A93EF5BF52}">
      <dsp:nvSpPr>
        <dsp:cNvPr id="0" name=""/>
        <dsp:cNvSpPr/>
      </dsp:nvSpPr>
      <dsp:spPr>
        <a:xfrm>
          <a:off x="79105" y="3047424"/>
          <a:ext cx="1824369" cy="677603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Definitions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79105" y="3047424"/>
        <a:ext cx="1824369" cy="677603"/>
      </dsp:txXfrm>
    </dsp:sp>
    <dsp:sp modelId="{2D34CB8D-56B0-471E-A9AB-35028D9F7E8B}">
      <dsp:nvSpPr>
        <dsp:cNvPr id="0" name=""/>
        <dsp:cNvSpPr/>
      </dsp:nvSpPr>
      <dsp:spPr>
        <a:xfrm>
          <a:off x="79105" y="3954433"/>
          <a:ext cx="1824369" cy="677595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Crowds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79105" y="3954433"/>
        <a:ext cx="1824369" cy="677595"/>
      </dsp:txXfrm>
    </dsp:sp>
    <dsp:sp modelId="{3265F47C-AAC0-4626-B16E-79FF05C12BE7}">
      <dsp:nvSpPr>
        <dsp:cNvPr id="0" name=""/>
        <dsp:cNvSpPr/>
      </dsp:nvSpPr>
      <dsp:spPr>
        <a:xfrm>
          <a:off x="105239" y="4861435"/>
          <a:ext cx="1819511" cy="677595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Movements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105239" y="4861435"/>
        <a:ext cx="1819511" cy="677595"/>
      </dsp:txXfrm>
    </dsp:sp>
    <dsp:sp modelId="{749ACA15-64A3-495D-8CAB-3921BC3CADC3}">
      <dsp:nvSpPr>
        <dsp:cNvPr id="0" name=""/>
        <dsp:cNvSpPr/>
      </dsp:nvSpPr>
      <dsp:spPr>
        <a:xfrm>
          <a:off x="2455411" y="1779667"/>
          <a:ext cx="2345602" cy="9702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effectLst/>
              <a:latin typeface="Arial Narrow" pitchFamily="34" charset="0"/>
            </a:rPr>
            <a:t>Collective   Dynamics</a:t>
          </a:r>
          <a:endParaRPr kumimoji="0" lang="en-US" sz="2000" b="0" i="0" u="none" strike="noStrike" kern="1200" cap="none" normalizeH="0" baseline="0" dirty="0" smtClean="0">
            <a:ln/>
            <a:effectLst/>
            <a:latin typeface="Arial Narrow" pitchFamily="34" charset="0"/>
          </a:endParaRPr>
        </a:p>
      </dsp:txBody>
      <dsp:txXfrm>
        <a:off x="2455411" y="1779667"/>
        <a:ext cx="2345602" cy="970217"/>
      </dsp:txXfrm>
    </dsp:sp>
    <dsp:sp modelId="{C11CD399-4D00-4A46-870A-E46287FD7F18}">
      <dsp:nvSpPr>
        <dsp:cNvPr id="0" name=""/>
        <dsp:cNvSpPr/>
      </dsp:nvSpPr>
      <dsp:spPr>
        <a:xfrm>
          <a:off x="2947522" y="2957787"/>
          <a:ext cx="2151318" cy="537825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Contagion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2947522" y="2957787"/>
        <a:ext cx="2151318" cy="537825"/>
      </dsp:txXfrm>
    </dsp:sp>
    <dsp:sp modelId="{7848CA24-C8A8-463B-A1F0-94A6FA30DFC3}">
      <dsp:nvSpPr>
        <dsp:cNvPr id="0" name=""/>
        <dsp:cNvSpPr/>
      </dsp:nvSpPr>
      <dsp:spPr>
        <a:xfrm>
          <a:off x="2947522" y="3687430"/>
          <a:ext cx="2151318" cy="537825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Convergence 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2947522" y="3687430"/>
        <a:ext cx="2151318" cy="537825"/>
      </dsp:txXfrm>
    </dsp:sp>
    <dsp:sp modelId="{4F13AF70-6A82-44EA-B893-689172F7FCB6}">
      <dsp:nvSpPr>
        <dsp:cNvPr id="0" name=""/>
        <dsp:cNvSpPr/>
      </dsp:nvSpPr>
      <dsp:spPr>
        <a:xfrm>
          <a:off x="2947522" y="4402607"/>
          <a:ext cx="2151318" cy="537825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err="1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Deindividuation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2947522" y="4402607"/>
        <a:ext cx="2151318" cy="537825"/>
      </dsp:txXfrm>
    </dsp:sp>
    <dsp:sp modelId="{378268EA-7C88-4E8A-9991-1A047AAEAE88}">
      <dsp:nvSpPr>
        <dsp:cNvPr id="0" name=""/>
        <dsp:cNvSpPr/>
      </dsp:nvSpPr>
      <dsp:spPr>
        <a:xfrm>
          <a:off x="2947522" y="5080203"/>
          <a:ext cx="2151318" cy="537825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Emergent norms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2947522" y="5080203"/>
        <a:ext cx="2151318" cy="537825"/>
      </dsp:txXfrm>
    </dsp:sp>
    <dsp:sp modelId="{FB3BAFD2-B5DE-4D9B-B31B-64E902C73A89}">
      <dsp:nvSpPr>
        <dsp:cNvPr id="0" name=""/>
        <dsp:cNvSpPr/>
      </dsp:nvSpPr>
      <dsp:spPr>
        <a:xfrm>
          <a:off x="2947522" y="5741054"/>
          <a:ext cx="2151318" cy="537825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Social identity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2947522" y="5741054"/>
        <a:ext cx="2151318" cy="537825"/>
      </dsp:txXfrm>
    </dsp:sp>
    <dsp:sp modelId="{F364AD8D-1047-4628-9838-3656556685F0}">
      <dsp:nvSpPr>
        <dsp:cNvPr id="0" name=""/>
        <dsp:cNvSpPr/>
      </dsp:nvSpPr>
      <dsp:spPr>
        <a:xfrm>
          <a:off x="5181599" y="1828802"/>
          <a:ext cx="1513233" cy="98302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effectLst/>
              <a:latin typeface="Arial Narrow" pitchFamily="34" charset="0"/>
            </a:rPr>
            <a:t>Collectives are groups</a:t>
          </a:r>
          <a:endParaRPr kumimoji="0" lang="en-US" sz="2000" b="0" i="0" u="none" strike="noStrike" kern="1200" cap="none" normalizeH="0" baseline="0" dirty="0" smtClean="0">
            <a:ln/>
            <a:effectLst/>
            <a:latin typeface="Arial Narrow" pitchFamily="34" charset="0"/>
          </a:endParaRPr>
        </a:p>
      </dsp:txBody>
      <dsp:txXfrm>
        <a:off x="5181599" y="1828802"/>
        <a:ext cx="1513233" cy="983026"/>
      </dsp:txXfrm>
    </dsp:sp>
    <dsp:sp modelId="{8CACD35F-6283-40D5-9CB0-24A80B2ECDE0}">
      <dsp:nvSpPr>
        <dsp:cNvPr id="0" name=""/>
        <dsp:cNvSpPr/>
      </dsp:nvSpPr>
      <dsp:spPr>
        <a:xfrm>
          <a:off x="5791205" y="3047999"/>
          <a:ext cx="2298147" cy="75661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Myth of the Madding Crowd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5791205" y="3047999"/>
        <a:ext cx="2298147" cy="756616"/>
      </dsp:txXfrm>
    </dsp:sp>
    <dsp:sp modelId="{D209B8A5-6CC5-4327-8779-0576A402C16F}">
      <dsp:nvSpPr>
        <dsp:cNvPr id="0" name=""/>
        <dsp:cNvSpPr/>
      </dsp:nvSpPr>
      <dsp:spPr>
        <a:xfrm>
          <a:off x="5791205" y="3962400"/>
          <a:ext cx="2298147" cy="756616"/>
        </a:xfrm>
        <a:prstGeom prst="rect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Arial Narrow" pitchFamily="34" charset="0"/>
            </a:rPr>
            <a:t>Studying groups</a:t>
          </a:r>
          <a:endParaRPr kumimoji="0" lang="en-US" sz="20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Arial Narrow" pitchFamily="34" charset="0"/>
          </a:endParaRPr>
        </a:p>
      </dsp:txBody>
      <dsp:txXfrm>
        <a:off x="5791205" y="3962400"/>
        <a:ext cx="2298147" cy="756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+Icon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6963E-2D61-4DC8-BB26-9D347ADE2114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96949-5E43-4DF2-A1F7-13D4E74022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87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96949-5E43-4DF2-A1F7-13D4E74022F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A48F40-642B-489C-8999-85287BA5557D}" type="slidenum">
              <a:rPr lang="en-US">
                <a:latin typeface="Arial" pitchFamily="34" charset="0"/>
              </a:rPr>
              <a:pPr/>
              <a:t>3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A48F40-642B-489C-8999-85287BA5557D}" type="slidenum">
              <a:rPr lang="en-US">
                <a:latin typeface="Arial" pitchFamily="34" charset="0"/>
              </a:rPr>
              <a:pPr/>
              <a:t>23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6D94-6EF6-4FEB-A20D-1BF173CF7EBA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4A8D892-E17E-4BF7-81ED-AAB8FC0C4B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6D94-6EF6-4FEB-A20D-1BF173CF7EBA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D892-E17E-4BF7-81ED-AAB8FC0C4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4A8D892-E17E-4BF7-81ED-AAB8FC0C4B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6D94-6EF6-4FEB-A20D-1BF173CF7EBA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6D94-6EF6-4FEB-A20D-1BF173CF7EBA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4A8D892-E17E-4BF7-81ED-AAB8FC0C4B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>
            <a:lvl1pPr marL="457200" indent="-457200">
              <a:buClr>
                <a:schemeClr val="tx2"/>
              </a:buClr>
              <a:buFont typeface="Wingdings" pitchFamily="2" charset="2"/>
              <a:buChar char="§"/>
              <a:defRPr/>
            </a:lvl1pPr>
            <a:lvl2pPr marL="548640" indent="-274320">
              <a:buClr>
                <a:schemeClr val="tx1"/>
              </a:buClr>
              <a:buFont typeface="Wingdings" pitchFamily="2" charset="2"/>
              <a:buChar char="q"/>
              <a:defRPr/>
            </a:lvl2pPr>
            <a:lvl3pPr marL="822960" indent="-228600">
              <a:buFont typeface="Wingdings" pitchFamily="2" charset="2"/>
              <a:buChar char="v"/>
              <a:defRPr/>
            </a:lvl3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6D94-6EF6-4FEB-A20D-1BF173CF7EBA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4A8D892-E17E-4BF7-81ED-AAB8FC0C4B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7196D94-6EF6-4FEB-A20D-1BF173CF7EBA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8D892-E17E-4BF7-81ED-AAB8FC0C4B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tx2">
              <a:lumMod val="75000"/>
            </a:schemeClr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solidFill>
            <a:schemeClr val="tx2">
              <a:lumMod val="75000"/>
            </a:schemeClr>
          </a:solidFill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solidFill>
            <a:schemeClr val="tx2">
              <a:lumMod val="75000"/>
            </a:schemeClr>
          </a:solidFill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6D94-6EF6-4FEB-A20D-1BF173CF7EBA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4A8D892-E17E-4BF7-81ED-AAB8FC0C4B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6D94-6EF6-4FEB-A20D-1BF173CF7EBA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4A8D892-E17E-4BF7-81ED-AAB8FC0C4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6D94-6EF6-4FEB-A20D-1BF173CF7EBA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A8D892-E17E-4BF7-81ED-AAB8FC0C4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tx2">
              <a:lumMod val="75000"/>
            </a:schemeClr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 hasCustomPrompt="1"/>
          </p:nvPr>
        </p:nvSpPr>
        <p:spPr>
          <a:xfrm>
            <a:off x="3124200" y="685800"/>
            <a:ext cx="5638800" cy="5410200"/>
          </a:xfrm>
        </p:spPr>
        <p:txBody>
          <a:bodyPr/>
          <a:lstStyle>
            <a:lvl1pPr marL="457200" indent="-457200">
              <a:defRPr/>
            </a:lvl1pPr>
            <a:lvl2pPr marL="1035050" indent="-349250">
              <a:buFont typeface="Wingdings" pitchFamily="2" charset="2"/>
              <a:buChar char="v"/>
              <a:defRPr/>
            </a:lvl2pPr>
            <a:lvl3pPr marL="1035050" indent="-349250">
              <a:defRPr/>
            </a:lvl3pPr>
            <a:lvl4pPr marL="1035050" indent="-349250">
              <a:defRPr/>
            </a:lvl4pPr>
            <a:lvl5pPr marL="1035050" indent="-349250">
              <a:defRPr/>
            </a:lvl5pPr>
          </a:lstStyle>
          <a:p>
            <a:pPr lvl="0" eaLnBrk="1" latinLnBrk="0" hangingPunct="1"/>
            <a:r>
              <a:rPr lang="en-US" dirty="0" smtClean="0"/>
              <a:t>  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4A8D892-E17E-4BF7-81ED-AAB8FC0C4B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6D94-6EF6-4FEB-A20D-1BF173CF7EBA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bg2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4A8D892-E17E-4BF7-81ED-AAB8FC0C4B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7196D94-6EF6-4FEB-A20D-1BF173CF7EBA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7196D94-6EF6-4FEB-A20D-1BF173CF7EBA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4A8D892-E17E-4BF7-81ED-AAB8FC0C4B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Tx/>
        <a:buSzPct val="85000"/>
        <a:buFont typeface="Wingdings" pitchFamily="2" charset="2"/>
        <a:buChar char="q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bg2">
            <a:lumMod val="25000"/>
          </a:schemeClr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hyperlink" Target="http://youtu.be/t244-zEENSs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tm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45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44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3675" y="310854"/>
            <a:ext cx="3429000" cy="1752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17</a:t>
            </a:r>
            <a:r>
              <a:rPr lang="en-US" sz="3200" b="1" dirty="0" smtClean="0">
                <a:solidFill>
                  <a:srgbClr val="C00000"/>
                </a:solidFill>
              </a:rPr>
              <a:t/>
            </a:r>
            <a:br>
              <a:rPr lang="en-US" sz="3200" b="1" dirty="0" smtClean="0">
                <a:solidFill>
                  <a:srgbClr val="C00000"/>
                </a:solidFill>
              </a:rPr>
            </a:br>
            <a:r>
              <a:rPr lang="en-US" sz="3200" b="1" dirty="0" smtClean="0">
                <a:solidFill>
                  <a:srgbClr val="C00000"/>
                </a:solidFill>
              </a:rPr>
              <a:t>Crowds and Collective Behavior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961" y="2658662"/>
            <a:ext cx="3810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science of group dynamics is </a:t>
            </a:r>
            <a:r>
              <a:rPr lang="en-US" dirty="0" smtClean="0"/>
              <a:t>based on </a:t>
            </a:r>
            <a:r>
              <a:rPr lang="en-US" dirty="0"/>
              <a:t>one core assumption: People </a:t>
            </a:r>
            <a:r>
              <a:rPr lang="en-US" dirty="0" smtClean="0"/>
              <a:t>act collectively</a:t>
            </a:r>
            <a:r>
              <a:rPr lang="en-US" dirty="0"/>
              <a:t>. Much of this </a:t>
            </a:r>
            <a:r>
              <a:rPr lang="en-US" dirty="0" smtClean="0"/>
              <a:t>collective action </a:t>
            </a:r>
            <a:r>
              <a:rPr lang="en-US" dirty="0"/>
              <a:t>occurs in relatively small groups</a:t>
            </a:r>
            <a:r>
              <a:rPr lang="en-US" dirty="0" smtClean="0"/>
              <a:t>, but </a:t>
            </a:r>
            <a:r>
              <a:rPr lang="en-US" dirty="0"/>
              <a:t>people sometimes join larger collectives,</a:t>
            </a:r>
          </a:p>
          <a:p>
            <a:r>
              <a:rPr lang="en-US" dirty="0"/>
              <a:t>including crowds, mobs, audiences,</a:t>
            </a:r>
          </a:p>
          <a:p>
            <a:r>
              <a:rPr lang="en-US" dirty="0"/>
              <a:t>fads, crazes, and social movements.</a:t>
            </a:r>
          </a:p>
          <a:p>
            <a:r>
              <a:rPr lang="en-US" dirty="0"/>
              <a:t>For well over a century, </a:t>
            </a:r>
            <a:r>
              <a:rPr lang="en-US" dirty="0" smtClean="0"/>
              <a:t>most theorists </a:t>
            </a:r>
            <a:r>
              <a:rPr lang="en-US" dirty="0"/>
              <a:t>and researchers have </a:t>
            </a:r>
            <a:r>
              <a:rPr lang="en-US" dirty="0" smtClean="0"/>
              <a:t>assumed that </a:t>
            </a:r>
            <a:r>
              <a:rPr lang="en-US" dirty="0"/>
              <a:t>crowds are unique social aggregations</a:t>
            </a:r>
            <a:r>
              <a:rPr lang="en-US" dirty="0" smtClean="0"/>
              <a:t>, but </a:t>
            </a:r>
            <a:r>
              <a:rPr lang="en-US" dirty="0"/>
              <a:t>collectives are, at their core</a:t>
            </a:r>
            <a:r>
              <a:rPr lang="en-US" dirty="0" smtClean="0"/>
              <a:t>, groups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2617647"/>
            <a:ext cx="41910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800" dirty="0"/>
              <a:t>What is collective behavior?</a:t>
            </a:r>
          </a:p>
          <a:p>
            <a:pPr marL="457200" indent="-45720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800" dirty="0" smtClean="0"/>
              <a:t>What </a:t>
            </a:r>
            <a:r>
              <a:rPr lang="en-US" sz="2800" dirty="0"/>
              <a:t>theories explain </a:t>
            </a:r>
            <a:r>
              <a:rPr lang="en-US" sz="2800" dirty="0" smtClean="0"/>
              <a:t>collective behavior</a:t>
            </a:r>
            <a:r>
              <a:rPr lang="en-US" sz="2800" dirty="0"/>
              <a:t>?</a:t>
            </a:r>
          </a:p>
          <a:p>
            <a:pPr marL="457200" indent="-457200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800" dirty="0" smtClean="0"/>
              <a:t>How </a:t>
            </a:r>
            <a:r>
              <a:rPr lang="en-US" sz="2800" dirty="0"/>
              <a:t>different are collectives </a:t>
            </a:r>
            <a:r>
              <a:rPr lang="en-US" sz="2800" dirty="0" smtClean="0"/>
              <a:t>from other </a:t>
            </a:r>
            <a:r>
              <a:rPr lang="en-US" sz="2800" dirty="0"/>
              <a:t>types of groups?</a:t>
            </a:r>
            <a:endParaRPr lang="en-US" sz="2800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1" y="185592"/>
            <a:ext cx="2519714" cy="204339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324600" y="304800"/>
            <a:ext cx="2286000" cy="1924190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Studying Crowds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McPhail</a:t>
            </a:r>
            <a:r>
              <a:rPr lang="en-US" sz="2000" dirty="0"/>
              <a:t>, </a:t>
            </a:r>
            <a:r>
              <a:rPr lang="en-US" sz="2000" dirty="0" err="1"/>
              <a:t>Schweingrube</a:t>
            </a:r>
            <a:r>
              <a:rPr lang="en-US" sz="2000" dirty="0" smtClean="0"/>
              <a:t>, &amp; </a:t>
            </a:r>
            <a:r>
              <a:rPr lang="en-US" sz="2000" dirty="0"/>
              <a:t>Turner’s observation system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914400"/>
            <a:ext cx="5635157" cy="475335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817035" y="518652"/>
            <a:ext cx="6199965" cy="5867400"/>
            <a:chOff x="2817035" y="518652"/>
            <a:chExt cx="6199965" cy="58674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5" r="7980"/>
            <a:stretch/>
          </p:blipFill>
          <p:spPr bwMode="auto">
            <a:xfrm>
              <a:off x="2817035" y="518652"/>
              <a:ext cx="3220608" cy="2969070"/>
            </a:xfrm>
            <a:prstGeom prst="rect">
              <a:avLst/>
            </a:prstGeom>
            <a:noFill/>
            <a:ln w="38100">
              <a:solidFill>
                <a:schemeClr val="accent2">
                  <a:lumMod val="20000"/>
                  <a:lumOff val="8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7"/>
            <a:stretch/>
          </p:blipFill>
          <p:spPr bwMode="auto">
            <a:xfrm>
              <a:off x="6017978" y="3443478"/>
              <a:ext cx="2999022" cy="2898330"/>
            </a:xfrm>
            <a:prstGeom prst="rect">
              <a:avLst/>
            </a:prstGeom>
            <a:noFill/>
            <a:ln w="38100">
              <a:solidFill>
                <a:schemeClr val="accent2">
                  <a:lumMod val="20000"/>
                  <a:lumOff val="8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7035" y="3487722"/>
              <a:ext cx="3220608" cy="2898330"/>
            </a:xfrm>
            <a:prstGeom prst="rect">
              <a:avLst/>
            </a:prstGeom>
            <a:noFill/>
            <a:ln w="38100">
              <a:solidFill>
                <a:schemeClr val="accent2">
                  <a:lumMod val="20000"/>
                  <a:lumOff val="8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33"/>
            <a:stretch/>
          </p:blipFill>
          <p:spPr bwMode="auto">
            <a:xfrm>
              <a:off x="6079573" y="518652"/>
              <a:ext cx="2937425" cy="2927283"/>
            </a:xfrm>
            <a:prstGeom prst="rect">
              <a:avLst/>
            </a:prstGeom>
            <a:noFill/>
            <a:ln w="38100">
              <a:solidFill>
                <a:schemeClr val="accent2">
                  <a:lumMod val="20000"/>
                  <a:lumOff val="8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662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Queues, Mobs, Panics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3962400" cy="4572000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Queues</a:t>
            </a:r>
            <a:endParaRPr lang="en-US" sz="2400" dirty="0">
              <a:solidFill>
                <a:schemeClr val="tx1"/>
              </a:solidFill>
              <a:cs typeface="Times New Roman" pitchFamily="18" charset="0"/>
            </a:endParaRP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shapes of lines and electronic queues</a:t>
            </a:r>
          </a:p>
          <a:p>
            <a:pPr lvl="2"/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Milgram’s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 studies of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linebreaking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Times New Roman" pitchFamily="18" charset="0"/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Mobs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lynch mobs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hooliganism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riots 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cs typeface="Times New Roman" pitchFamily="18" charset="0"/>
            </a:endParaRP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flash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Times New Roman" pitchFamily="18" charset="0"/>
            </a:endParaRPr>
          </a:p>
          <a:p>
            <a:pPr lvl="1"/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Panics</a:t>
            </a: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escape </a:t>
            </a: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acquisition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285458" y="1878824"/>
            <a:ext cx="4667902" cy="4029638"/>
            <a:chOff x="5498234" y="2000982"/>
            <a:chExt cx="4667902" cy="4029638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8234" y="2000982"/>
              <a:ext cx="4667902" cy="402963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746517" y="5782929"/>
              <a:ext cx="4171335" cy="24622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http://oddculture.com/weird-news-stories/black-friday-mob-history/</a:t>
              </a:r>
            </a:p>
          </p:txBody>
        </p:sp>
      </p:grp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456" y="2069351"/>
            <a:ext cx="2981741" cy="364858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58322" y="1792769"/>
            <a:ext cx="4000579" cy="2494826"/>
            <a:chOff x="4267200" y="2057400"/>
            <a:chExt cx="4000579" cy="2494826"/>
          </a:xfrm>
        </p:grpSpPr>
        <p:pic>
          <p:nvPicPr>
            <p:cNvPr id="4" name="Picture 3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2057400"/>
              <a:ext cx="4000579" cy="249482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357431" y="4182894"/>
              <a:ext cx="2909771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Sound of Music Flash Mob</a:t>
              </a:r>
              <a:endParaRPr lang="en-US" dirty="0"/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802" y="2397773"/>
            <a:ext cx="4399618" cy="299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540" y="1628972"/>
            <a:ext cx="3468665" cy="427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36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Collective Movements</a:t>
            </a:r>
            <a:endParaRPr lang="en-US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3810000" cy="4343400"/>
          </a:xfrm>
        </p:spPr>
        <p:txBody>
          <a:bodyPr>
            <a:normAutofit lnSpcReduction="10000"/>
          </a:bodyPr>
          <a:lstStyle/>
          <a:p>
            <a:pPr marL="1031875" lvl="1" indent="-438150"/>
            <a:r>
              <a:rPr lang="en-US" sz="3200" dirty="0" smtClean="0">
                <a:solidFill>
                  <a:schemeClr val="tx1"/>
                </a:solidFill>
                <a:cs typeface="Times New Roman" pitchFamily="18" charset="0"/>
              </a:rPr>
              <a:t>Rumors </a:t>
            </a:r>
            <a:r>
              <a:rPr lang="en-US" sz="3200" dirty="0">
                <a:solidFill>
                  <a:schemeClr val="tx1"/>
                </a:solidFill>
                <a:cs typeface="Times New Roman" pitchFamily="18" charset="0"/>
              </a:rPr>
              <a:t>as collective processes</a:t>
            </a:r>
          </a:p>
          <a:p>
            <a:pPr marL="1031875" lvl="1" indent="-438150"/>
            <a:r>
              <a:rPr lang="en-US" sz="3200" dirty="0">
                <a:solidFill>
                  <a:schemeClr val="tx1"/>
                </a:solidFill>
                <a:cs typeface="Times New Roman" pitchFamily="18" charset="0"/>
              </a:rPr>
              <a:t>Mass hysteria</a:t>
            </a:r>
          </a:p>
          <a:p>
            <a:pPr marL="1031875" lvl="2" indent="-438150"/>
            <a:r>
              <a:rPr lang="en-US" sz="2800" dirty="0">
                <a:solidFill>
                  <a:schemeClr val="tx2"/>
                </a:solidFill>
                <a:cs typeface="Times New Roman" pitchFamily="18" charset="0"/>
              </a:rPr>
              <a:t>The </a:t>
            </a:r>
            <a:r>
              <a:rPr lang="en-US" sz="2800" i="1" dirty="0">
                <a:solidFill>
                  <a:schemeClr val="tx2"/>
                </a:solidFill>
                <a:cs typeface="Times New Roman" pitchFamily="18" charset="0"/>
              </a:rPr>
              <a:t>War of the Worlds</a:t>
            </a:r>
            <a:r>
              <a:rPr lang="en-US" sz="2800" dirty="0">
                <a:solidFill>
                  <a:schemeClr val="tx2"/>
                </a:solidFill>
                <a:cs typeface="Times New Roman" pitchFamily="18" charset="0"/>
              </a:rPr>
              <a:t> broadcast</a:t>
            </a:r>
          </a:p>
          <a:p>
            <a:pPr marL="1031875" lvl="2" indent="-438150"/>
            <a:r>
              <a:rPr lang="en-US" sz="2800" dirty="0">
                <a:solidFill>
                  <a:schemeClr val="tx2"/>
                </a:solidFill>
                <a:cs typeface="Times New Roman" pitchFamily="18" charset="0"/>
              </a:rPr>
              <a:t>Psychogenic illness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99685" name="Picture 5" descr="470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t="3883" r="4074" b="2913"/>
          <a:stretch>
            <a:fillRect/>
          </a:stretch>
        </p:blipFill>
        <p:spPr bwMode="auto">
          <a:xfrm>
            <a:off x="4800600" y="1752600"/>
            <a:ext cx="3733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68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Trends, Social Movements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65431360"/>
              </p:ext>
            </p:extLst>
          </p:nvPr>
        </p:nvGraphicFramePr>
        <p:xfrm>
          <a:off x="-381000" y="1295400"/>
          <a:ext cx="8610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277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</a:rPr>
              <a:t>Collective Dynamics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04800"/>
            <a:ext cx="3982006" cy="924054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30424681"/>
              </p:ext>
            </p:extLst>
          </p:nvPr>
        </p:nvGraphicFramePr>
        <p:xfrm>
          <a:off x="457200" y="1676400"/>
          <a:ext cx="8534400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220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</a:rPr>
              <a:t>Contagion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7680" y="1905000"/>
            <a:ext cx="5605920" cy="4572000"/>
          </a:xfrm>
        </p:spPr>
        <p:txBody>
          <a:bodyPr>
            <a:normAutofit fontScale="85000"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dirty="0">
                <a:cs typeface="Times New Roman" pitchFamily="18" charset="0"/>
              </a:rPr>
              <a:t>Le Bon’s crowd psychology</a:t>
            </a:r>
            <a:r>
              <a:rPr lang="en-US" sz="3200" dirty="0"/>
              <a:t> </a:t>
            </a:r>
          </a:p>
          <a:p>
            <a:pPr marL="914400" lvl="1" indent="-220663">
              <a:spcAft>
                <a:spcPts val="1800"/>
              </a:spcAft>
              <a:buFont typeface="Wingdings" pitchFamily="2" charset="2"/>
              <a:buChar char="v"/>
            </a:pPr>
            <a:r>
              <a:rPr lang="en-US" sz="2400" dirty="0">
                <a:cs typeface="Times New Roman" pitchFamily="18" charset="0"/>
              </a:rPr>
              <a:t>Contagion: The spread of behaviors, attitudes, and affect through social </a:t>
            </a:r>
            <a:r>
              <a:rPr lang="en-US" sz="2400" dirty="0" smtClean="0">
                <a:cs typeface="Times New Roman" pitchFamily="18" charset="0"/>
              </a:rPr>
              <a:t>collectives</a:t>
            </a:r>
          </a:p>
          <a:p>
            <a:pPr marL="273050" lvl="1" indent="-155575">
              <a:spcAft>
                <a:spcPts val="1800"/>
              </a:spcAft>
              <a:buNone/>
            </a:pPr>
            <a:r>
              <a:rPr lang="en-US" sz="3200" dirty="0" err="1" smtClean="0">
                <a:solidFill>
                  <a:schemeClr val="tx1"/>
                </a:solidFill>
                <a:cs typeface="Times New Roman" pitchFamily="18" charset="0"/>
              </a:rPr>
              <a:t>Gladwell’s</a:t>
            </a:r>
            <a:r>
              <a:rPr lang="en-US" sz="3200" dirty="0" smtClean="0">
                <a:solidFill>
                  <a:schemeClr val="tx1"/>
                </a:solidFill>
                <a:cs typeface="Times New Roman" pitchFamily="18" charset="0"/>
              </a:rPr>
              <a:t> Tipping point analysis of social </a:t>
            </a:r>
            <a:r>
              <a:rPr lang="en-US" sz="3200" dirty="0">
                <a:solidFill>
                  <a:schemeClr val="tx1"/>
                </a:solidFill>
                <a:cs typeface="Times New Roman" pitchFamily="18" charset="0"/>
              </a:rPr>
              <a:t>trends as contagious</a:t>
            </a:r>
          </a:p>
          <a:p>
            <a:pPr lvl="2">
              <a:spcAft>
                <a:spcPts val="1800"/>
              </a:spcAft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connectors</a:t>
            </a:r>
          </a:p>
          <a:p>
            <a:pPr lvl="2">
              <a:spcAft>
                <a:spcPts val="1800"/>
              </a:spcAft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mavens</a:t>
            </a:r>
          </a:p>
          <a:p>
            <a:pPr lvl="2">
              <a:spcAft>
                <a:spcPts val="1800"/>
              </a:spcAft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salespeople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04800"/>
            <a:ext cx="3982006" cy="924054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52600"/>
            <a:ext cx="2533650" cy="338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40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228600"/>
            <a:ext cx="5641848" cy="758952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</a:rPr>
              <a:t>Convergence Theory</a:t>
            </a:r>
            <a:endParaRPr lang="en-US" sz="28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940" y="1828800"/>
            <a:ext cx="8503920" cy="1752600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Similarities 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among those who join crowds and collectives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Relative deprivation: people whose attainments fall below their expectations are more likely to join social movements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86400" y="228600"/>
            <a:ext cx="3352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“Every man has a mob self and an individual self, in varying proportions”</a:t>
            </a:r>
          </a:p>
          <a:p>
            <a:pPr algn="r"/>
            <a:endParaRPr lang="en-US" sz="1400" dirty="0">
              <a:solidFill>
                <a:srgbClr val="000000"/>
              </a:solidFill>
            </a:endParaRPr>
          </a:p>
          <a:p>
            <a:pPr algn="r"/>
            <a:r>
              <a:rPr lang="en-US" sz="1400" dirty="0">
                <a:solidFill>
                  <a:srgbClr val="000000"/>
                </a:solidFill>
              </a:rPr>
              <a:t>D. H. Lawrence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581400"/>
            <a:ext cx="6324600" cy="2813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7472" y="6032836"/>
            <a:ext cx="27414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van </a:t>
            </a:r>
            <a:r>
              <a:rPr lang="en-US" dirty="0" err="1" smtClean="0"/>
              <a:t>Zomeren</a:t>
            </a:r>
            <a:r>
              <a:rPr lang="en-US" dirty="0" smtClean="0"/>
              <a:t> et al.,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5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90000"/>
              </a:lnSpc>
            </a:pPr>
            <a:r>
              <a:rPr lang="en-US" sz="2800" b="1" dirty="0" err="1">
                <a:solidFill>
                  <a:srgbClr val="C00000"/>
                </a:solidFill>
                <a:cs typeface="Times New Roman" pitchFamily="18" charset="0"/>
              </a:rPr>
              <a:t>Zimbardo’s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itchFamily="18" charset="0"/>
              </a:rPr>
              <a:t>deindividuation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 theory</a:t>
            </a:r>
            <a:endParaRPr lang="en-US" sz="28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913878223"/>
              </p:ext>
            </p:extLst>
          </p:nvPr>
        </p:nvGraphicFramePr>
        <p:xfrm>
          <a:off x="228600" y="457200"/>
          <a:ext cx="86868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428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90000"/>
              </a:lnSpc>
            </a:pPr>
            <a:r>
              <a:rPr lang="en-US" sz="2800" b="1" dirty="0" err="1">
                <a:solidFill>
                  <a:srgbClr val="C00000"/>
                </a:solidFill>
                <a:cs typeface="Times New Roman" pitchFamily="18" charset="0"/>
              </a:rPr>
              <a:t>Zimbardo’s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cs typeface="Times New Roman" pitchFamily="18" charset="0"/>
              </a:rPr>
              <a:t>deindividuation</a:t>
            </a: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 theory</a:t>
            </a:r>
            <a:endParaRPr lang="en-US" sz="28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4495800" cy="3883152"/>
          </a:xfrm>
        </p:spPr>
        <p:txBody>
          <a:bodyPr>
            <a:noAutofit/>
          </a:bodyPr>
          <a:lstStyle/>
          <a:p>
            <a:pPr lvl="2">
              <a:lnSpc>
                <a:spcPct val="90000"/>
              </a:lnSpc>
              <a:spcAft>
                <a:spcPts val="1800"/>
              </a:spcAft>
            </a:pPr>
            <a:endParaRPr lang="en-US" sz="2400" dirty="0" smtClean="0">
              <a:cs typeface="Times New Roman" pitchFamily="18" charset="0"/>
            </a:endParaRPr>
          </a:p>
          <a:p>
            <a:pPr marL="693738" lvl="2" indent="-457200">
              <a:lnSpc>
                <a:spcPct val="90000"/>
              </a:lnSpc>
              <a:spcAft>
                <a:spcPts val="1800"/>
              </a:spcAft>
              <a:buFont typeface="Wingdings" pitchFamily="2" charset="2"/>
              <a:buChar char="q"/>
            </a:pPr>
            <a:r>
              <a:rPr lang="en-US" sz="3200" dirty="0" smtClean="0">
                <a:cs typeface="Times New Roman" pitchFamily="18" charset="0"/>
              </a:rPr>
              <a:t>reduced </a:t>
            </a:r>
            <a:r>
              <a:rPr lang="en-US" sz="3200" dirty="0">
                <a:cs typeface="Times New Roman" pitchFamily="18" charset="0"/>
              </a:rPr>
              <a:t>responsibility (diffusion of responsibility)</a:t>
            </a:r>
          </a:p>
          <a:p>
            <a:pPr marL="693738" lvl="2" indent="-457200">
              <a:lnSpc>
                <a:spcPct val="90000"/>
              </a:lnSpc>
              <a:spcAft>
                <a:spcPts val="1800"/>
              </a:spcAft>
              <a:buFont typeface="Wingdings" pitchFamily="2" charset="2"/>
              <a:buChar char="q"/>
            </a:pPr>
            <a:r>
              <a:rPr lang="en-US" sz="3200" dirty="0">
                <a:cs typeface="Times New Roman" pitchFamily="18" charset="0"/>
              </a:rPr>
              <a:t>membership in large groups</a:t>
            </a:r>
          </a:p>
          <a:p>
            <a:pPr marL="693738" lvl="2" indent="-457200">
              <a:lnSpc>
                <a:spcPct val="90000"/>
              </a:lnSpc>
              <a:spcAft>
                <a:spcPts val="1800"/>
              </a:spcAft>
              <a:buFont typeface="Wingdings" pitchFamily="2" charset="2"/>
              <a:buChar char="q"/>
            </a:pPr>
            <a:r>
              <a:rPr lang="en-US" sz="3200" dirty="0">
                <a:cs typeface="Times New Roman" pitchFamily="18" charset="0"/>
              </a:rPr>
              <a:t>heightened state of physiological arousal </a:t>
            </a:r>
            <a:r>
              <a:rPr lang="en-US" sz="3200" dirty="0"/>
              <a:t> </a:t>
            </a:r>
          </a:p>
          <a:p>
            <a:pPr lvl="3">
              <a:lnSpc>
                <a:spcPct val="90000"/>
              </a:lnSpc>
              <a:spcAft>
                <a:spcPts val="1800"/>
              </a:spcAft>
            </a:pPr>
            <a:endParaRPr lang="en-US" sz="16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48" y="1600200"/>
            <a:ext cx="4299584" cy="453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6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381000"/>
            <a:ext cx="3965448" cy="758952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</a:rPr>
              <a:t>The </a:t>
            </a:r>
            <a:r>
              <a:rPr lang="en-US" sz="2800" b="1" dirty="0" err="1" smtClean="0">
                <a:solidFill>
                  <a:srgbClr val="C00000"/>
                </a:solidFill>
                <a:cs typeface="Times New Roman" pitchFamily="18" charset="0"/>
              </a:rPr>
              <a:t>Deindividuated</a:t>
            </a:r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</a:rPr>
              <a:t> State</a:t>
            </a:r>
            <a:endParaRPr lang="en-US" sz="28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752" y="1527048"/>
            <a:ext cx="3965448" cy="4572000"/>
          </a:xfrm>
        </p:spPr>
        <p:txBody>
          <a:bodyPr/>
          <a:lstStyle/>
          <a:p>
            <a:pPr marL="460375" lvl="2" indent="-342900"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q"/>
            </a:pPr>
            <a:r>
              <a:rPr lang="en-US" dirty="0" smtClean="0">
                <a:cs typeface="Times New Roman" pitchFamily="18" charset="0"/>
              </a:rPr>
              <a:t>Research suggests that the </a:t>
            </a:r>
            <a:r>
              <a:rPr lang="en-US" dirty="0" err="1" smtClean="0">
                <a:cs typeface="Times New Roman" pitchFamily="18" charset="0"/>
              </a:rPr>
              <a:t>deindividuated</a:t>
            </a:r>
            <a:r>
              <a:rPr lang="en-US" dirty="0" smtClean="0">
                <a:cs typeface="Times New Roman" pitchFamily="18" charset="0"/>
              </a:rPr>
              <a:t> state has two basic components: </a:t>
            </a:r>
          </a:p>
          <a:p>
            <a:pPr marL="741363" lvl="2" indent="-342900"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q"/>
            </a:pPr>
            <a:r>
              <a:rPr lang="en-US" dirty="0" smtClean="0">
                <a:cs typeface="Times New Roman" pitchFamily="18" charset="0"/>
              </a:rPr>
              <a:t>reduced </a:t>
            </a:r>
            <a:r>
              <a:rPr lang="en-US" dirty="0">
                <a:cs typeface="Times New Roman" pitchFamily="18" charset="0"/>
              </a:rPr>
              <a:t>self‑awareness (minimal self‑consciousness, etc.) </a:t>
            </a:r>
          </a:p>
          <a:p>
            <a:pPr marL="741363" lvl="2" indent="-342900"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q"/>
            </a:pPr>
            <a:r>
              <a:rPr lang="en-US" dirty="0">
                <a:cs typeface="Times New Roman" pitchFamily="18" charset="0"/>
              </a:rPr>
              <a:t>altered experience (disturbances in concentration and judgment, etc.)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cs typeface="Times New Roman" pitchFamily="18" charset="0"/>
              </a:rPr>
              <a:t>Support for this model is limited 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33400"/>
            <a:ext cx="4572000" cy="58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4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0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228600"/>
            <a:ext cx="5641848" cy="758952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</a:rPr>
              <a:t>Emergent Norm Theory</a:t>
            </a:r>
            <a:endParaRPr lang="en-US" sz="28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99478"/>
            <a:ext cx="4529230" cy="4572000"/>
          </a:xfrm>
        </p:spPr>
        <p:txBody>
          <a:bodyPr>
            <a:normAutofit/>
          </a:bodyPr>
          <a:lstStyle/>
          <a:p>
            <a:pPr marL="868363" lvl="3" indent="-587375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Turner 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and Killian’s emergent norm theory</a:t>
            </a:r>
          </a:p>
          <a:p>
            <a:pPr marL="633413" lvl="1" indent="-293688"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Crowds often develop unique standards for behavior and that these atypical norms exert a powerful influence on behavior.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86400" y="381000"/>
            <a:ext cx="335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Turning the strange into the normal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087"/>
          <a:stretch/>
        </p:blipFill>
        <p:spPr>
          <a:xfrm>
            <a:off x="4282132" y="2913740"/>
            <a:ext cx="4542320" cy="2343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4452" y="2447330"/>
            <a:ext cx="282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 Baiting Crowds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854" y="2256678"/>
            <a:ext cx="458859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36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</a:rPr>
              <a:t>Social Identity Theory</a:t>
            </a:r>
            <a:endParaRPr lang="en-US" sz="28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50265"/>
            <a:ext cx="4175760" cy="1600200"/>
          </a:xfrm>
        </p:spPr>
        <p:txBody>
          <a:bodyPr>
            <a:noAutofit/>
          </a:bodyPr>
          <a:lstStyle/>
          <a:p>
            <a:pPr marL="274320" lvl="1" indent="0">
              <a:spcAft>
                <a:spcPts val="180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cs typeface="Times New Roman" pitchFamily="18" charset="0"/>
              </a:rPr>
              <a:t>Collective </a:t>
            </a: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behavior </a:t>
            </a:r>
            <a:r>
              <a:rPr lang="en-US" sz="2800" dirty="0" smtClean="0">
                <a:solidFill>
                  <a:schemeClr val="tx1"/>
                </a:solidFill>
                <a:cs typeface="Times New Roman" pitchFamily="18" charset="0"/>
              </a:rPr>
              <a:t>is sustained by identity processes</a:t>
            </a:r>
          </a:p>
        </p:txBody>
      </p:sp>
      <p:pic>
        <p:nvPicPr>
          <p:cNvPr id="3" name="Picture 2" descr="Screen Clippi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47800"/>
            <a:ext cx="3853378" cy="2157639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76865" y="3810000"/>
            <a:ext cx="8044378" cy="3048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457200" indent="-457200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" pitchFamily="2" charset="2"/>
              <a:buChar char="§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" pitchFamily="2" charset="2"/>
              <a:buChar char="v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3738" lvl="2" indent="-354013">
              <a:spcAft>
                <a:spcPts val="1200"/>
              </a:spcAft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collectives sustain rather than undermine individuals’ identities </a:t>
            </a:r>
          </a:p>
          <a:p>
            <a:pPr marL="693738" lvl="2" indent="-354013">
              <a:spcAft>
                <a:spcPts val="1200"/>
              </a:spcAft>
            </a:pP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ingroup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/</a:t>
            </a:r>
            <a:r>
              <a:rPr lang="en-US" sz="2200" dirty="0" err="1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outgroup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processes increase self-categorization</a:t>
            </a:r>
          </a:p>
          <a:p>
            <a:pPr marL="693738" lvl="2" indent="-354013">
              <a:spcAft>
                <a:spcPts val="1200"/>
              </a:spcAft>
            </a:pP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individuation: collective behavior in some cases represents an attempt to reestablish a sense of individuality</a:t>
            </a:r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sz="2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9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282014" y="637322"/>
            <a:ext cx="5410200" cy="5763219"/>
            <a:chOff x="3043419" y="761958"/>
            <a:chExt cx="4576581" cy="5763219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419" y="1376522"/>
              <a:ext cx="4576581" cy="5148655"/>
            </a:xfrm>
            <a:prstGeom prst="rect">
              <a:avLst/>
            </a:prstGeom>
          </p:spPr>
        </p:pic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96"/>
            <a:stretch/>
          </p:blipFill>
          <p:spPr>
            <a:xfrm>
              <a:off x="3047999" y="761958"/>
              <a:ext cx="4440069" cy="72763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about Collectives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 smtClean="0">
              <a:cs typeface="Times New Roman" pitchFamily="18" charset="0"/>
            </a:endParaRPr>
          </a:p>
          <a:p>
            <a:r>
              <a:rPr lang="en-US" dirty="0" smtClean="0">
                <a:cs typeface="Times New Roman" pitchFamily="18" charset="0"/>
              </a:rPr>
              <a:t>The </a:t>
            </a:r>
            <a:r>
              <a:rPr lang="en-US" dirty="0">
                <a:cs typeface="Times New Roman" pitchFamily="18" charset="0"/>
              </a:rPr>
              <a:t>“crowd‑as‑mad” assumption: Collectives differ from more routine groups in kind rather than in degree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cs typeface="Times New Roman" pitchFamily="18" charset="0"/>
              </a:rPr>
              <a:t>This view of collectives is questionable: Like groups in general, collectives are often misunderstood and mismanaged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014" y="637322"/>
            <a:ext cx="5248822" cy="574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4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88079207"/>
              </p:ext>
            </p:extLst>
          </p:nvPr>
        </p:nvGraphicFramePr>
        <p:xfrm>
          <a:off x="533400" y="381000"/>
          <a:ext cx="8305800" cy="6278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8839200" cy="609600"/>
          </a:xfrm>
          <a:solidFill>
            <a:schemeClr val="bg2"/>
          </a:solidFill>
          <a:ln w="25400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Review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062" y="5317657"/>
            <a:ext cx="1813441" cy="145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/>
          <a:stretch/>
        </p:blipFill>
        <p:spPr bwMode="auto">
          <a:xfrm>
            <a:off x="7114260" y="5346644"/>
            <a:ext cx="2000243" cy="150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260" y="5346644"/>
            <a:ext cx="1981200" cy="143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120" y="5339998"/>
            <a:ext cx="2172880" cy="144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303" y="5432656"/>
            <a:ext cx="1600200" cy="134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427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18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42143429"/>
              </p:ext>
            </p:extLst>
          </p:nvPr>
        </p:nvGraphicFramePr>
        <p:xfrm>
          <a:off x="533400" y="381000"/>
          <a:ext cx="8305800" cy="6278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8839200" cy="609600"/>
          </a:xfrm>
          <a:solidFill>
            <a:schemeClr val="bg2"/>
          </a:solidFill>
          <a:ln w="25400"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Preview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03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3E9A65-5C61-4C8A-84F3-4C0A27BA24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8C3E9A65-5C61-4C8A-84F3-4C0A27BA24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E44C0B4-310E-4E97-BCCF-538464A0B6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4E44C0B4-310E-4E97-BCCF-538464A0B6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9CF42F-5B5C-4EC7-BD9F-83C622BC1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389CF42F-5B5C-4EC7-BD9F-83C622BC1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BCB4B8F-F7B4-4183-998A-9E3B6015C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0BCB4B8F-F7B4-4183-998A-9E3B6015C3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6365EC-842A-486D-8A70-28A93EF5B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326365EC-842A-486D-8A70-28A93EF5BF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4DF451-FAE7-4B34-A0CB-EAE0A7585D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214DF451-FAE7-4B34-A0CB-EAE0A7585D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34CB8D-56B0-471E-A9AB-35028D9F7E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2D34CB8D-56B0-471E-A9AB-35028D9F7E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B1223E2-A90C-45B3-9BC9-40819E4195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CB1223E2-A90C-45B3-9BC9-40819E4195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65F47C-AAC0-4626-B16E-79FF05C12B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3265F47C-AAC0-4626-B16E-79FF05C12B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D443B2C-E750-428C-97C8-843C557B1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7D443B2C-E750-428C-97C8-843C557B10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9ACA15-64A3-495D-8CAB-3921BC3CAD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749ACA15-64A3-495D-8CAB-3921BC3CAD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9B0F39-4734-4383-805D-82B99B6819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4F9B0F39-4734-4383-805D-82B99B6819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1CD399-4D00-4A46-870A-E46287FD7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C11CD399-4D00-4A46-870A-E46287FD7F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4B6775-1E13-4889-8DCE-0649D6610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">
                                            <p:graphicEl>
                                              <a:dgm id="{064B6775-1E13-4889-8DCE-0649D6610C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848CA24-C8A8-463B-A1F0-94A6FA30DF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7848CA24-C8A8-463B-A1F0-94A6FA30DF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0349E0-7D1D-41BA-8ADB-2AFF5C669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">
                                            <p:graphicEl>
                                              <a:dgm id="{F00349E0-7D1D-41BA-8ADB-2AFF5C6693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13AF70-6A82-44EA-B893-689172F7FC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">
                                            <p:graphicEl>
                                              <a:dgm id="{4F13AF70-6A82-44EA-B893-689172F7FC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9BA1820-F9A5-4E2B-8229-18DB838817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D9BA1820-F9A5-4E2B-8229-18DB838817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78268EA-7C88-4E8A-9991-1A047AAEAE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">
                                            <p:graphicEl>
                                              <a:dgm id="{378268EA-7C88-4E8A-9991-1A047AAEAE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CE7B39-C27B-483F-A7DE-A5D8C141E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C1CE7B39-C27B-483F-A7DE-A5D8C141E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B3BAFD2-B5DE-4D9B-B31B-64E902C73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5">
                                            <p:graphicEl>
                                              <a:dgm id="{FB3BAFD2-B5DE-4D9B-B31B-64E902C73A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16BD8B7-07FA-4181-A53E-8F53F29DF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">
                                            <p:graphicEl>
                                              <a:dgm id="{B16BD8B7-07FA-4181-A53E-8F53F29DFC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64AD8D-1047-4628-9838-3656556685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5">
                                            <p:graphicEl>
                                              <a:dgm id="{F364AD8D-1047-4628-9838-3656556685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3F89B14-A971-4702-8839-4AD574666E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5">
                                            <p:graphicEl>
                                              <a:dgm id="{D3F89B14-A971-4702-8839-4AD574666E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ACD35F-6283-40D5-9CB0-24A80B2EC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5">
                                            <p:graphicEl>
                                              <a:dgm id="{8CACD35F-6283-40D5-9CB0-24A80B2ECD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3EBF73-4092-4C01-AEB5-07291375C2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">
                                            <p:graphicEl>
                                              <a:dgm id="{3C3EBF73-4092-4C01-AEB5-07291375C2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209B8A5-6CC5-4327-8779-0576A402C1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5">
                                            <p:graphicEl>
                                              <a:dgm id="{D209B8A5-6CC5-4327-8779-0576A402C1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itchFamily="18" charset="0"/>
              </a:rPr>
              <a:t>What is Collective Behavior?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2438400"/>
            <a:ext cx="2362200" cy="4144963"/>
          </a:xfrm>
        </p:spPr>
        <p:txBody>
          <a:bodyPr>
            <a:normAutofit/>
          </a:bodyPr>
          <a:lstStyle/>
          <a:p>
            <a:r>
              <a:rPr lang="en-US" sz="2000" dirty="0">
                <a:cs typeface="Times New Roman" pitchFamily="18" charset="0"/>
              </a:rPr>
              <a:t>Collectives: Relatively large aggregations of individuals who display similarities in action and outlook</a:t>
            </a:r>
            <a:r>
              <a:rPr lang="en-US" sz="2000" dirty="0" smtClean="0">
                <a:cs typeface="Times New Roman" pitchFamily="18" charset="0"/>
              </a:rPr>
              <a:t>.</a:t>
            </a:r>
          </a:p>
          <a:p>
            <a:endParaRPr lang="en-US" sz="2000" dirty="0">
              <a:cs typeface="Times New Roman" pitchFamily="18" charset="0"/>
            </a:endParaRPr>
          </a:p>
          <a:p>
            <a:r>
              <a:rPr lang="en-US" sz="2000" dirty="0" smtClean="0">
                <a:cs typeface="Times New Roman" pitchFamily="18" charset="0"/>
              </a:rPr>
              <a:t>Examples…………..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" y="1981200"/>
            <a:ext cx="2743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45818"/>
            <a:ext cx="2595033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430" y="1371600"/>
            <a:ext cx="317028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705600" y="745818"/>
            <a:ext cx="1593706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Hajj to Mecca</a:t>
            </a:r>
          </a:p>
        </p:txBody>
      </p:sp>
      <p:pic>
        <p:nvPicPr>
          <p:cNvPr id="10" name="Picture 6" descr="que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609" y="2971800"/>
            <a:ext cx="215741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253082" y="6095999"/>
            <a:ext cx="2514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Queue: </a:t>
            </a:r>
            <a:r>
              <a:rPr lang="en-US" sz="1200" b="1" dirty="0" err="1"/>
              <a:t>Naashon</a:t>
            </a:r>
            <a:r>
              <a:rPr lang="en-US" sz="1200" b="1" dirty="0"/>
              <a:t> </a:t>
            </a:r>
            <a:r>
              <a:rPr lang="en-US" sz="1200" b="1" dirty="0" err="1"/>
              <a:t>Schalk</a:t>
            </a:r>
            <a:r>
              <a:rPr lang="en-US" sz="1200" b="1" dirty="0"/>
              <a:t>/AP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7249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52" y="336754"/>
            <a:ext cx="8367418" cy="537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762000" y="5029200"/>
            <a:ext cx="1324402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Woodstock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9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Characteristics of Collectives 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5410200" cy="4572000"/>
          </a:xfrm>
        </p:spPr>
        <p:txBody>
          <a:bodyPr>
            <a:normAutofit fontScale="92500"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Size:</a:t>
            </a:r>
            <a:r>
              <a:rPr lang="en-US" sz="2400" dirty="0">
                <a:cs typeface="Times New Roman" pitchFamily="18" charset="0"/>
              </a:rPr>
              <a:t> large rather than small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Proximity:</a:t>
            </a:r>
            <a:r>
              <a:rPr lang="en-US" sz="2400" dirty="0">
                <a:cs typeface="Times New Roman" pitchFamily="18" charset="0"/>
              </a:rPr>
              <a:t> together or disbursed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Duration:</a:t>
            </a:r>
            <a:r>
              <a:rPr lang="en-US" sz="2400" dirty="0">
                <a:cs typeface="Times New Roman" pitchFamily="18" charset="0"/>
              </a:rPr>
              <a:t> form and disband rapidly (but not always)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Conventionality:</a:t>
            </a:r>
            <a:r>
              <a:rPr lang="en-US" sz="2400" dirty="0">
                <a:cs typeface="Times New Roman" pitchFamily="18" charset="0"/>
              </a:rPr>
              <a:t> sometimes members’ actions are atypical, unconventional, or aberrant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rgbClr val="C00000"/>
                </a:solidFill>
                <a:cs typeface="Times New Roman" pitchFamily="18" charset="0"/>
              </a:rPr>
              <a:t>Relationships among members</a:t>
            </a:r>
            <a:r>
              <a:rPr lang="en-US" sz="2400" dirty="0">
                <a:solidFill>
                  <a:srgbClr val="FFCC00"/>
                </a:solidFill>
                <a:cs typeface="Times New Roman" pitchFamily="18" charset="0"/>
              </a:rPr>
              <a:t>:</a:t>
            </a:r>
            <a:r>
              <a:rPr lang="en-US" sz="2400" dirty="0">
                <a:cs typeface="Times New Roman" pitchFamily="18" charset="0"/>
              </a:rPr>
              <a:t> weak associations rather than cohesive 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353431" y="4067995"/>
            <a:ext cx="161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b="1"/>
              <a:t>Hula Hoops in US</a:t>
            </a:r>
            <a:r>
              <a:rPr lang="en-US" sz="1200"/>
              <a:t/>
            </a:r>
            <a:br>
              <a:rPr lang="en-US" sz="1200"/>
            </a:br>
            <a:r>
              <a:rPr lang="en-US" sz="1200"/>
              <a:t>Fads</a:t>
            </a:r>
          </a:p>
        </p:txBody>
      </p:sp>
      <p:pic>
        <p:nvPicPr>
          <p:cNvPr id="5" name="Picture 10" descr="Hula-Hoop war total angesagt in den USA - Rechte: d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31" y="1858195"/>
            <a:ext cx="2667000" cy="21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6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1828800"/>
            <a:ext cx="6934200" cy="4038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Forms of Collective Behavior </a:t>
            </a:r>
            <a:endParaRPr lang="en-US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48"/>
          <a:stretch/>
        </p:blipFill>
        <p:spPr>
          <a:xfrm>
            <a:off x="1371600" y="1828800"/>
            <a:ext cx="6557719" cy="37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0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Crowds</a:t>
            </a:r>
            <a:endParaRPr lang="en-US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3889248" cy="4572000"/>
          </a:xfrm>
        </p:spPr>
        <p:txBody>
          <a:bodyPr/>
          <a:lstStyle/>
          <a:p>
            <a:pPr lvl="1"/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Common </a:t>
            </a: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crowds: street crowds or public gatherings, audiences, queues</a:t>
            </a:r>
          </a:p>
          <a:p>
            <a:pPr lvl="2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formation processes and crowd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crystals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0"/>
          <a:stretch/>
        </p:blipFill>
        <p:spPr>
          <a:xfrm>
            <a:off x="5619135" y="1676400"/>
            <a:ext cx="3287207" cy="45720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71" y="1703437"/>
            <a:ext cx="1086464" cy="4572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60" y="3989437"/>
            <a:ext cx="3214072" cy="216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93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800" dirty="0" err="1" smtClean="0">
                <a:solidFill>
                  <a:schemeClr val="tx1"/>
                </a:solidFill>
              </a:rPr>
              <a:t>Milgram’s</a:t>
            </a:r>
            <a:r>
              <a:rPr lang="en-US" sz="2800" dirty="0" smtClean="0">
                <a:solidFill>
                  <a:schemeClr val="tx1"/>
                </a:solidFill>
              </a:rPr>
              <a:t> Study of Crowd Formation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4" y="1878185"/>
            <a:ext cx="7620000" cy="4233333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79"/>
          <a:stretch/>
        </p:blipFill>
        <p:spPr>
          <a:xfrm>
            <a:off x="6934200" y="304801"/>
            <a:ext cx="2048161" cy="90456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3"/>
          <a:stretch/>
        </p:blipFill>
        <p:spPr>
          <a:xfrm>
            <a:off x="7095839" y="6184267"/>
            <a:ext cx="2048161" cy="67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824</TotalTime>
  <Words>702</Words>
  <Application>Microsoft Office PowerPoint</Application>
  <PresentationFormat>On-screen Show (4:3)</PresentationFormat>
  <Paragraphs>155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Civic</vt:lpstr>
      <vt:lpstr>17 Crowds and Collective Behavior</vt:lpstr>
      <vt:lpstr>PowerPoint Presentation</vt:lpstr>
      <vt:lpstr>Preview</vt:lpstr>
      <vt:lpstr>What is Collective Behavior? </vt:lpstr>
      <vt:lpstr>PowerPoint Presentation</vt:lpstr>
      <vt:lpstr>Characteristics of Collectives </vt:lpstr>
      <vt:lpstr>Forms of Collective Behavior </vt:lpstr>
      <vt:lpstr>Crowds</vt:lpstr>
      <vt:lpstr>Milgram’s Study of Crowd Formation</vt:lpstr>
      <vt:lpstr>Studying Crowds </vt:lpstr>
      <vt:lpstr>Queues, Mobs, Panics</vt:lpstr>
      <vt:lpstr>Collective Movements</vt:lpstr>
      <vt:lpstr>Trends, Social Movements</vt:lpstr>
      <vt:lpstr>Collective Dynamics </vt:lpstr>
      <vt:lpstr>Contagion</vt:lpstr>
      <vt:lpstr>Convergence Theory</vt:lpstr>
      <vt:lpstr>Zimbardo’s deindividuation theory</vt:lpstr>
      <vt:lpstr>Zimbardo’s deindividuation theory</vt:lpstr>
      <vt:lpstr>The Deindividuated State</vt:lpstr>
      <vt:lpstr>Emergent Norm Theory</vt:lpstr>
      <vt:lpstr>Social Identity Theory</vt:lpstr>
      <vt:lpstr>Conclusions about Collectives</vt:lpstr>
      <vt:lpstr>Review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Forsyth</dc:creator>
  <cp:lastModifiedBy>Don Forsyth</cp:lastModifiedBy>
  <cp:revision>100</cp:revision>
  <dcterms:created xsi:type="dcterms:W3CDTF">2009-11-01T22:59:28Z</dcterms:created>
  <dcterms:modified xsi:type="dcterms:W3CDTF">2011-10-05T16:19:37Z</dcterms:modified>
</cp:coreProperties>
</file>