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09" r:id="rId2"/>
    <p:sldId id="256" r:id="rId3"/>
    <p:sldId id="264" r:id="rId4"/>
    <p:sldId id="261" r:id="rId5"/>
    <p:sldId id="260" r:id="rId6"/>
    <p:sldId id="267" r:id="rId7"/>
    <p:sldId id="294" r:id="rId8"/>
    <p:sldId id="296" r:id="rId9"/>
    <p:sldId id="297" r:id="rId10"/>
    <p:sldId id="298" r:id="rId11"/>
    <p:sldId id="299" r:id="rId12"/>
    <p:sldId id="300" r:id="rId13"/>
    <p:sldId id="302" r:id="rId14"/>
    <p:sldId id="304" r:id="rId15"/>
    <p:sldId id="305" r:id="rId16"/>
    <p:sldId id="306" r:id="rId17"/>
    <p:sldId id="280" r:id="rId18"/>
    <p:sldId id="307" r:id="rId19"/>
    <p:sldId id="291" r:id="rId20"/>
    <p:sldId id="30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68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5.png"/></Relationships>
</file>

<file path=ppt/diagrams/_rels/data3.xml.rels><?xml version="1.0" encoding="UTF-8" standalone="yes"?>
<Relationships xmlns="http://schemas.openxmlformats.org/package/2006/relationships"><Relationship Id="rId1" Type="http://schemas.openxmlformats.org/officeDocument/2006/relationships/image" Target="../media/image6.jpeg"/></Relationships>
</file>

<file path=ppt/diagrams/_rels/data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6.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D09BA3-1C77-4892-B86F-D7F46CA5FA3F}" type="doc">
      <dgm:prSet loTypeId="urn:microsoft.com/office/officeart/2005/8/layout/hierarchy3" loCatId="list" qsTypeId="urn:microsoft.com/office/officeart/2005/8/quickstyle/3d3" qsCatId="3D" csTypeId="urn:microsoft.com/office/officeart/2005/8/colors/accent5_2" csCatId="accent5" phldr="1"/>
      <dgm:spPr/>
      <dgm:t>
        <a:bodyPr/>
        <a:lstStyle/>
        <a:p>
          <a:endParaRPr lang="en-US"/>
        </a:p>
      </dgm:t>
    </dgm:pt>
    <dgm:pt modelId="{2332E22F-E15E-4CF9-B9AF-CA4E0EB8EA0B}">
      <dgm:prSet phldrT="[Text]" custT="1"/>
      <dgm:spPr>
        <a:solidFill>
          <a:schemeClr val="tx2">
            <a:lumMod val="75000"/>
          </a:schemeClr>
        </a:solidFill>
      </dgm:spPr>
      <dgm:t>
        <a:bodyPr/>
        <a:lstStyle/>
        <a:p>
          <a:r>
            <a:rPr lang="en-US" sz="2400" b="1" dirty="0" smtClean="0">
              <a:solidFill>
                <a:schemeClr val="accent2">
                  <a:lumMod val="20000"/>
                  <a:lumOff val="80000"/>
                </a:schemeClr>
              </a:solidFill>
            </a:rPr>
            <a:t>The Nature of Groups</a:t>
          </a:r>
          <a:endParaRPr lang="en-US" sz="2400" b="1" dirty="0">
            <a:solidFill>
              <a:schemeClr val="accent2">
                <a:lumMod val="20000"/>
                <a:lumOff val="80000"/>
              </a:schemeClr>
            </a:solidFill>
          </a:endParaRPr>
        </a:p>
      </dgm:t>
    </dgm:pt>
    <dgm:pt modelId="{B7F59D1B-462F-4389-BA23-02B4BAB295CA}" type="parTrans" cxnId="{D59DE967-1382-4301-80E3-EEFF32A425E4}">
      <dgm:prSet/>
      <dgm:spPr/>
      <dgm:t>
        <a:bodyPr/>
        <a:lstStyle/>
        <a:p>
          <a:endParaRPr lang="en-US"/>
        </a:p>
      </dgm:t>
    </dgm:pt>
    <dgm:pt modelId="{008036CA-D494-4CC2-A4C3-F86CCACE5D12}" type="sibTrans" cxnId="{D59DE967-1382-4301-80E3-EEFF32A425E4}">
      <dgm:prSet/>
      <dgm:spPr/>
      <dgm:t>
        <a:bodyPr/>
        <a:lstStyle/>
        <a:p>
          <a:endParaRPr lang="en-US"/>
        </a:p>
      </dgm:t>
    </dgm:pt>
    <dgm:pt modelId="{CA874D3B-E0FF-48BF-8D64-F1684060832B}">
      <dgm:prSet phldrT="[Text]" custT="1"/>
      <dgm:spPr>
        <a:solidFill>
          <a:schemeClr val="tx2">
            <a:lumMod val="75000"/>
          </a:schemeClr>
        </a:solidFill>
      </dgm:spPr>
      <dgm:t>
        <a:bodyPr/>
        <a:lstStyle/>
        <a:p>
          <a:r>
            <a:rPr lang="en-US" sz="2400" b="1" dirty="0" smtClean="0">
              <a:solidFill>
                <a:schemeClr val="accent2">
                  <a:lumMod val="20000"/>
                  <a:lumOff val="80000"/>
                </a:schemeClr>
              </a:solidFill>
            </a:rPr>
            <a:t>The Nature of Group Dynamics</a:t>
          </a:r>
          <a:endParaRPr lang="en-US" sz="2400" b="1" dirty="0">
            <a:solidFill>
              <a:schemeClr val="accent2">
                <a:lumMod val="20000"/>
                <a:lumOff val="80000"/>
              </a:schemeClr>
            </a:solidFill>
          </a:endParaRPr>
        </a:p>
      </dgm:t>
    </dgm:pt>
    <dgm:pt modelId="{9AA42DC1-48DB-4242-819D-9BC80237D218}" type="parTrans" cxnId="{55D6D508-5967-4CBD-8340-FC083CF16C77}">
      <dgm:prSet/>
      <dgm:spPr/>
      <dgm:t>
        <a:bodyPr/>
        <a:lstStyle/>
        <a:p>
          <a:endParaRPr lang="en-US"/>
        </a:p>
      </dgm:t>
    </dgm:pt>
    <dgm:pt modelId="{9F5EAA5E-CDEE-4617-ADA2-B858ED2EB38D}" type="sibTrans" cxnId="{55D6D508-5967-4CBD-8340-FC083CF16C77}">
      <dgm:prSet/>
      <dgm:spPr/>
      <dgm:t>
        <a:bodyPr/>
        <a:lstStyle/>
        <a:p>
          <a:endParaRPr lang="en-US"/>
        </a:p>
      </dgm:t>
    </dgm:pt>
    <dgm:pt modelId="{346CDCD7-B561-4C66-81BB-B8B17CCA5B95}">
      <dgm:prSet custT="1"/>
      <dgm:spPr/>
      <dgm:t>
        <a:bodyPr/>
        <a:lstStyle/>
        <a:p>
          <a:r>
            <a:rPr lang="en-US" sz="1600" i="1" dirty="0" smtClean="0"/>
            <a:t>Defining Groups</a:t>
          </a:r>
          <a:endParaRPr lang="en-US" sz="1600" dirty="0"/>
        </a:p>
      </dgm:t>
    </dgm:pt>
    <dgm:pt modelId="{61245997-E53B-4406-AD73-BDFC4896B185}" type="parTrans" cxnId="{EF584A91-8E8B-4FEF-9615-B65192D1EBF3}">
      <dgm:prSet/>
      <dgm:spPr/>
      <dgm:t>
        <a:bodyPr/>
        <a:lstStyle/>
        <a:p>
          <a:endParaRPr lang="en-US"/>
        </a:p>
      </dgm:t>
    </dgm:pt>
    <dgm:pt modelId="{D0AAF42E-FAAB-4BE8-9F89-F1AEBBAD8189}" type="sibTrans" cxnId="{EF584A91-8E8B-4FEF-9615-B65192D1EBF3}">
      <dgm:prSet/>
      <dgm:spPr/>
      <dgm:t>
        <a:bodyPr/>
        <a:lstStyle/>
        <a:p>
          <a:endParaRPr lang="en-US"/>
        </a:p>
      </dgm:t>
    </dgm:pt>
    <dgm:pt modelId="{3EE2E332-3E9C-43D8-AEF9-C101109DB7B2}">
      <dgm:prSet custT="1"/>
      <dgm:spPr/>
      <dgm:t>
        <a:bodyPr/>
        <a:lstStyle/>
        <a:p>
          <a:r>
            <a:rPr lang="en-US" sz="1600" i="1" dirty="0" smtClean="0"/>
            <a:t>Types of Groups</a:t>
          </a:r>
          <a:endParaRPr lang="en-US" sz="1600" dirty="0"/>
        </a:p>
      </dgm:t>
    </dgm:pt>
    <dgm:pt modelId="{C51DF381-5A4F-41B7-BD32-00C505DB8EF8}" type="parTrans" cxnId="{7DFC7DA9-A859-45DA-B1A1-F643F21C07AC}">
      <dgm:prSet/>
      <dgm:spPr/>
      <dgm:t>
        <a:bodyPr/>
        <a:lstStyle/>
        <a:p>
          <a:endParaRPr lang="en-US"/>
        </a:p>
      </dgm:t>
    </dgm:pt>
    <dgm:pt modelId="{13297B38-A00D-493D-B733-B08556E2F2F6}" type="sibTrans" cxnId="{7DFC7DA9-A859-45DA-B1A1-F643F21C07AC}">
      <dgm:prSet/>
      <dgm:spPr/>
      <dgm:t>
        <a:bodyPr/>
        <a:lstStyle/>
        <a:p>
          <a:endParaRPr lang="en-US"/>
        </a:p>
      </dgm:t>
    </dgm:pt>
    <dgm:pt modelId="{498F8EB4-F620-48C9-8E8F-B07357B6D079}">
      <dgm:prSet custT="1"/>
      <dgm:spPr/>
      <dgm:t>
        <a:bodyPr/>
        <a:lstStyle/>
        <a:p>
          <a:r>
            <a:rPr lang="en-US" sz="1600" i="1" dirty="0" smtClean="0"/>
            <a:t>Perceiving Groups</a:t>
          </a:r>
          <a:endParaRPr lang="en-US" sz="1600" dirty="0"/>
        </a:p>
      </dgm:t>
    </dgm:pt>
    <dgm:pt modelId="{024AE2A8-B8F8-40E4-B463-0D4A6BF93861}" type="parTrans" cxnId="{066458A7-6EE7-4ABA-8968-80126DCD48E5}">
      <dgm:prSet/>
      <dgm:spPr/>
      <dgm:t>
        <a:bodyPr/>
        <a:lstStyle/>
        <a:p>
          <a:endParaRPr lang="en-US"/>
        </a:p>
      </dgm:t>
    </dgm:pt>
    <dgm:pt modelId="{CF08F8D8-D524-413C-B847-824E213CAB00}" type="sibTrans" cxnId="{066458A7-6EE7-4ABA-8968-80126DCD48E5}">
      <dgm:prSet/>
      <dgm:spPr/>
      <dgm:t>
        <a:bodyPr/>
        <a:lstStyle/>
        <a:p>
          <a:endParaRPr lang="en-US"/>
        </a:p>
      </dgm:t>
    </dgm:pt>
    <dgm:pt modelId="{C969CE51-E911-4576-91BF-094E0E8CA031}">
      <dgm:prSet custT="1"/>
      <dgm:spPr/>
      <dgm:t>
        <a:bodyPr/>
        <a:lstStyle/>
        <a:p>
          <a:r>
            <a:rPr lang="en-US" sz="1600" i="1" dirty="0" smtClean="0"/>
            <a:t>The Scientific Study of Groups</a:t>
          </a:r>
          <a:endParaRPr lang="en-US" sz="1600" dirty="0"/>
        </a:p>
      </dgm:t>
    </dgm:pt>
    <dgm:pt modelId="{C3E1ADA7-0665-4D12-B94D-BF0D73C37BF0}" type="parTrans" cxnId="{6E114354-6E3F-42CA-B6F0-7F9B5CD3CF63}">
      <dgm:prSet/>
      <dgm:spPr/>
      <dgm:t>
        <a:bodyPr/>
        <a:lstStyle/>
        <a:p>
          <a:endParaRPr lang="en-US"/>
        </a:p>
      </dgm:t>
    </dgm:pt>
    <dgm:pt modelId="{F40D6301-3A4D-4F69-A540-D3F5578AB114}" type="sibTrans" cxnId="{6E114354-6E3F-42CA-B6F0-7F9B5CD3CF63}">
      <dgm:prSet/>
      <dgm:spPr/>
      <dgm:t>
        <a:bodyPr/>
        <a:lstStyle/>
        <a:p>
          <a:endParaRPr lang="en-US"/>
        </a:p>
      </dgm:t>
    </dgm:pt>
    <dgm:pt modelId="{BCE5C51A-0C42-4714-B9BF-C7E54BE7D940}">
      <dgm:prSet custT="1"/>
      <dgm:spPr/>
      <dgm:t>
        <a:bodyPr/>
        <a:lstStyle/>
        <a:p>
          <a:r>
            <a:rPr lang="en-US" sz="1600" i="1" dirty="0" smtClean="0"/>
            <a:t>The Significance of Groups</a:t>
          </a:r>
          <a:endParaRPr lang="en-US" sz="1600" dirty="0"/>
        </a:p>
      </dgm:t>
    </dgm:pt>
    <dgm:pt modelId="{7C8FD458-927A-4039-8058-F236A72D7DF4}" type="parTrans" cxnId="{993A7984-A5E2-4C32-A1AD-62591F3E3FDC}">
      <dgm:prSet/>
      <dgm:spPr/>
      <dgm:t>
        <a:bodyPr/>
        <a:lstStyle/>
        <a:p>
          <a:endParaRPr lang="en-US"/>
        </a:p>
      </dgm:t>
    </dgm:pt>
    <dgm:pt modelId="{FC0B0F1C-2D96-4179-8C5A-C8604F12C7B3}" type="sibTrans" cxnId="{993A7984-A5E2-4C32-A1AD-62591F3E3FDC}">
      <dgm:prSet/>
      <dgm:spPr/>
      <dgm:t>
        <a:bodyPr/>
        <a:lstStyle/>
        <a:p>
          <a:endParaRPr lang="en-US"/>
        </a:p>
      </dgm:t>
    </dgm:pt>
    <dgm:pt modelId="{27E60264-49E7-4532-A74E-6B0AC46C97EE}">
      <dgm:prSet custT="1"/>
      <dgm:spPr/>
      <dgm:t>
        <a:bodyPr/>
        <a:lstStyle/>
        <a:p>
          <a:r>
            <a:rPr lang="en-US" sz="1600" i="1" dirty="0" smtClean="0"/>
            <a:t>Topics in Contemporary Group Dynamics</a:t>
          </a:r>
          <a:endParaRPr lang="en-US" sz="1600" dirty="0"/>
        </a:p>
      </dgm:t>
    </dgm:pt>
    <dgm:pt modelId="{03E1BB83-BF13-4B63-A0EA-AD6EEA69B592}" type="parTrans" cxnId="{37F3DC37-26CA-4167-94F4-39B085EA504C}">
      <dgm:prSet/>
      <dgm:spPr/>
      <dgm:t>
        <a:bodyPr/>
        <a:lstStyle/>
        <a:p>
          <a:endParaRPr lang="en-US"/>
        </a:p>
      </dgm:t>
    </dgm:pt>
    <dgm:pt modelId="{B661659F-577E-4B7E-A46D-DAAB9044B790}" type="sibTrans" cxnId="{37F3DC37-26CA-4167-94F4-39B085EA504C}">
      <dgm:prSet/>
      <dgm:spPr/>
      <dgm:t>
        <a:bodyPr/>
        <a:lstStyle/>
        <a:p>
          <a:endParaRPr lang="en-US"/>
        </a:p>
      </dgm:t>
    </dgm:pt>
    <dgm:pt modelId="{3120EC68-BBDA-4DF2-B0CC-B5621415C7A0}">
      <dgm:prSet custT="1"/>
      <dgm:spPr/>
      <dgm:t>
        <a:bodyPr/>
        <a:lstStyle/>
        <a:p>
          <a:r>
            <a:rPr lang="en-US" sz="1600" i="1" dirty="0" smtClean="0"/>
            <a:t>Group Dynamics is Dynamic</a:t>
          </a:r>
          <a:endParaRPr lang="en-US" sz="1600" dirty="0"/>
        </a:p>
      </dgm:t>
    </dgm:pt>
    <dgm:pt modelId="{CA1E7A3F-0344-4F8C-9804-7B1DAF104779}" type="parTrans" cxnId="{5AFF5D59-AD72-4AF0-BC40-5F820B98C786}">
      <dgm:prSet/>
      <dgm:spPr/>
      <dgm:t>
        <a:bodyPr/>
        <a:lstStyle/>
        <a:p>
          <a:endParaRPr lang="en-US"/>
        </a:p>
      </dgm:t>
    </dgm:pt>
    <dgm:pt modelId="{6CFD8379-DB68-4D66-88D6-190EE598D622}" type="sibTrans" cxnId="{5AFF5D59-AD72-4AF0-BC40-5F820B98C786}">
      <dgm:prSet/>
      <dgm:spPr/>
      <dgm:t>
        <a:bodyPr/>
        <a:lstStyle/>
        <a:p>
          <a:endParaRPr lang="en-US"/>
        </a:p>
      </dgm:t>
    </dgm:pt>
    <dgm:pt modelId="{050E3E99-EACD-4A6B-805F-00B9C41F922C}">
      <dgm:prSet custT="1"/>
      <dgm:spPr/>
      <dgm:t>
        <a:bodyPr/>
        <a:lstStyle/>
        <a:p>
          <a:r>
            <a:rPr lang="en-US" sz="1600" i="1" dirty="0" smtClean="0"/>
            <a:t>Describing Groups</a:t>
          </a:r>
          <a:endParaRPr lang="en-US" sz="1600" dirty="0"/>
        </a:p>
      </dgm:t>
    </dgm:pt>
    <dgm:pt modelId="{CB5769F3-92A0-4143-A21A-92BB8DCB54A1}" type="parTrans" cxnId="{63E7DC39-642E-4697-B961-F38173430378}">
      <dgm:prSet/>
      <dgm:spPr/>
      <dgm:t>
        <a:bodyPr/>
        <a:lstStyle/>
        <a:p>
          <a:endParaRPr lang="en-US"/>
        </a:p>
      </dgm:t>
    </dgm:pt>
    <dgm:pt modelId="{3E5472E6-9A94-43DC-8913-C1E021E6B07E}" type="sibTrans" cxnId="{63E7DC39-642E-4697-B961-F38173430378}">
      <dgm:prSet/>
      <dgm:spPr/>
      <dgm:t>
        <a:bodyPr/>
        <a:lstStyle/>
        <a:p>
          <a:endParaRPr lang="en-US"/>
        </a:p>
      </dgm:t>
    </dgm:pt>
    <dgm:pt modelId="{FEC914EC-82C7-4331-8BC6-2A153C9A70EA}">
      <dgm:prSet custT="1"/>
      <dgm:spPr/>
      <dgm:t>
        <a:bodyPr/>
        <a:lstStyle/>
        <a:p>
          <a:r>
            <a:rPr lang="en-US" sz="1600" i="1" dirty="0" smtClean="0"/>
            <a:t>A Multilevel Approach to the Study of Groups</a:t>
          </a:r>
          <a:endParaRPr lang="en-US" sz="1600" dirty="0"/>
        </a:p>
      </dgm:t>
    </dgm:pt>
    <dgm:pt modelId="{45A4D133-B2CC-4632-88A7-B5E1720FEE7A}" type="parTrans" cxnId="{42A85E3C-C104-4C30-85EB-85D1CA6E4E07}">
      <dgm:prSet/>
      <dgm:spPr/>
      <dgm:t>
        <a:bodyPr/>
        <a:lstStyle/>
        <a:p>
          <a:endParaRPr lang="en-US"/>
        </a:p>
      </dgm:t>
    </dgm:pt>
    <dgm:pt modelId="{AE5E9F08-104A-4289-B7A8-C9B706EAE6FF}" type="sibTrans" cxnId="{42A85E3C-C104-4C30-85EB-85D1CA6E4E07}">
      <dgm:prSet/>
      <dgm:spPr/>
      <dgm:t>
        <a:bodyPr/>
        <a:lstStyle/>
        <a:p>
          <a:endParaRPr lang="en-US"/>
        </a:p>
      </dgm:t>
    </dgm:pt>
    <dgm:pt modelId="{4B0F83A2-7508-4FB0-82A5-A2F0CF5EB2AA}" type="pres">
      <dgm:prSet presAssocID="{0CD09BA3-1C77-4892-B86F-D7F46CA5FA3F}" presName="diagram" presStyleCnt="0">
        <dgm:presLayoutVars>
          <dgm:chPref val="1"/>
          <dgm:dir/>
          <dgm:animOne val="branch"/>
          <dgm:animLvl val="lvl"/>
          <dgm:resizeHandles/>
        </dgm:presLayoutVars>
      </dgm:prSet>
      <dgm:spPr/>
      <dgm:t>
        <a:bodyPr/>
        <a:lstStyle/>
        <a:p>
          <a:endParaRPr lang="en-US"/>
        </a:p>
      </dgm:t>
    </dgm:pt>
    <dgm:pt modelId="{919E2E6C-BD73-43B6-8BAD-35B36F95ADEC}" type="pres">
      <dgm:prSet presAssocID="{2332E22F-E15E-4CF9-B9AF-CA4E0EB8EA0B}" presName="root" presStyleCnt="0"/>
      <dgm:spPr/>
    </dgm:pt>
    <dgm:pt modelId="{F08BC9A4-79E2-428A-BFB8-A5FC85232770}" type="pres">
      <dgm:prSet presAssocID="{2332E22F-E15E-4CF9-B9AF-CA4E0EB8EA0B}" presName="rootComposite" presStyleCnt="0"/>
      <dgm:spPr/>
    </dgm:pt>
    <dgm:pt modelId="{F38815C2-6B35-4AC2-B9F9-D3BE55C307B1}" type="pres">
      <dgm:prSet presAssocID="{2332E22F-E15E-4CF9-B9AF-CA4E0EB8EA0B}" presName="rootText" presStyleLbl="node1" presStyleIdx="0" presStyleCnt="2" custScaleX="225457" custScaleY="156779"/>
      <dgm:spPr/>
      <dgm:t>
        <a:bodyPr/>
        <a:lstStyle/>
        <a:p>
          <a:endParaRPr lang="en-US"/>
        </a:p>
      </dgm:t>
    </dgm:pt>
    <dgm:pt modelId="{6D210816-D103-4F97-BD99-7EE6DB3036B5}" type="pres">
      <dgm:prSet presAssocID="{2332E22F-E15E-4CF9-B9AF-CA4E0EB8EA0B}" presName="rootConnector" presStyleLbl="node1" presStyleIdx="0" presStyleCnt="2"/>
      <dgm:spPr/>
      <dgm:t>
        <a:bodyPr/>
        <a:lstStyle/>
        <a:p>
          <a:endParaRPr lang="en-US"/>
        </a:p>
      </dgm:t>
    </dgm:pt>
    <dgm:pt modelId="{576305A3-6D7E-4B7E-B839-42ECBEB8F9DC}" type="pres">
      <dgm:prSet presAssocID="{2332E22F-E15E-4CF9-B9AF-CA4E0EB8EA0B}" presName="childShape" presStyleCnt="0"/>
      <dgm:spPr/>
    </dgm:pt>
    <dgm:pt modelId="{36A370F6-DC15-46B9-BA20-2B732E1F4572}" type="pres">
      <dgm:prSet presAssocID="{61245997-E53B-4406-AD73-BDFC4896B185}" presName="Name13" presStyleLbl="parChTrans1D2" presStyleIdx="0" presStyleCnt="9"/>
      <dgm:spPr/>
    </dgm:pt>
    <dgm:pt modelId="{612AB06B-2BBD-425D-9684-9E282DEA8019}" type="pres">
      <dgm:prSet presAssocID="{346CDCD7-B561-4C66-81BB-B8B17CCA5B95}" presName="childText" presStyleLbl="bgAcc1" presStyleIdx="0" presStyleCnt="9" custScaleX="196150">
        <dgm:presLayoutVars>
          <dgm:bulletEnabled val="1"/>
        </dgm:presLayoutVars>
      </dgm:prSet>
      <dgm:spPr/>
    </dgm:pt>
    <dgm:pt modelId="{B4A19F2D-A9EB-4A52-ABD8-211F0721C623}" type="pres">
      <dgm:prSet presAssocID="{CB5769F3-92A0-4143-A21A-92BB8DCB54A1}" presName="Name13" presStyleLbl="parChTrans1D2" presStyleIdx="1" presStyleCnt="9"/>
      <dgm:spPr/>
    </dgm:pt>
    <dgm:pt modelId="{F2466BEE-FA7D-47DA-AD8C-57FD0D0684F8}" type="pres">
      <dgm:prSet presAssocID="{050E3E99-EACD-4A6B-805F-00B9C41F922C}" presName="childText" presStyleLbl="bgAcc1" presStyleIdx="1" presStyleCnt="9" custScaleX="196150">
        <dgm:presLayoutVars>
          <dgm:bulletEnabled val="1"/>
        </dgm:presLayoutVars>
      </dgm:prSet>
      <dgm:spPr/>
    </dgm:pt>
    <dgm:pt modelId="{E27CEEB9-C5C5-4428-8D46-3D4E482A0CCB}" type="pres">
      <dgm:prSet presAssocID="{C51DF381-5A4F-41B7-BD32-00C505DB8EF8}" presName="Name13" presStyleLbl="parChTrans1D2" presStyleIdx="2" presStyleCnt="9"/>
      <dgm:spPr/>
    </dgm:pt>
    <dgm:pt modelId="{5DD9BDFA-2657-4E34-8747-998B26859DF2}" type="pres">
      <dgm:prSet presAssocID="{3EE2E332-3E9C-43D8-AEF9-C101109DB7B2}" presName="childText" presStyleLbl="bgAcc1" presStyleIdx="2" presStyleCnt="9" custScaleX="196150">
        <dgm:presLayoutVars>
          <dgm:bulletEnabled val="1"/>
        </dgm:presLayoutVars>
      </dgm:prSet>
      <dgm:spPr/>
    </dgm:pt>
    <dgm:pt modelId="{44123A9B-75F0-438D-B6FD-D1E2D90E9E04}" type="pres">
      <dgm:prSet presAssocID="{024AE2A8-B8F8-40E4-B463-0D4A6BF93861}" presName="Name13" presStyleLbl="parChTrans1D2" presStyleIdx="3" presStyleCnt="9"/>
      <dgm:spPr/>
    </dgm:pt>
    <dgm:pt modelId="{095A7115-936B-4264-BAC5-2E662DBC53D1}" type="pres">
      <dgm:prSet presAssocID="{498F8EB4-F620-48C9-8E8F-B07357B6D079}" presName="childText" presStyleLbl="bgAcc1" presStyleIdx="3" presStyleCnt="9" custScaleX="196150">
        <dgm:presLayoutVars>
          <dgm:bulletEnabled val="1"/>
        </dgm:presLayoutVars>
      </dgm:prSet>
      <dgm:spPr/>
    </dgm:pt>
    <dgm:pt modelId="{D1614ED9-A605-4E80-BAE0-FCAD5EFF707D}" type="pres">
      <dgm:prSet presAssocID="{CA874D3B-E0FF-48BF-8D64-F1684060832B}" presName="root" presStyleCnt="0"/>
      <dgm:spPr/>
    </dgm:pt>
    <dgm:pt modelId="{2457AC7E-4FC1-44C8-BFEB-147A488D7063}" type="pres">
      <dgm:prSet presAssocID="{CA874D3B-E0FF-48BF-8D64-F1684060832B}" presName="rootComposite" presStyleCnt="0"/>
      <dgm:spPr/>
    </dgm:pt>
    <dgm:pt modelId="{5B90EABF-21F1-4B0D-816A-82D42DF6D9C1}" type="pres">
      <dgm:prSet presAssocID="{CA874D3B-E0FF-48BF-8D64-F1684060832B}" presName="rootText" presStyleLbl="node1" presStyleIdx="1" presStyleCnt="2" custScaleX="334591" custScaleY="156779"/>
      <dgm:spPr/>
      <dgm:t>
        <a:bodyPr/>
        <a:lstStyle/>
        <a:p>
          <a:endParaRPr lang="en-US"/>
        </a:p>
      </dgm:t>
    </dgm:pt>
    <dgm:pt modelId="{947E766D-90D0-45F7-9FB5-BC5A6FCDFF3B}" type="pres">
      <dgm:prSet presAssocID="{CA874D3B-E0FF-48BF-8D64-F1684060832B}" presName="rootConnector" presStyleLbl="node1" presStyleIdx="1" presStyleCnt="2"/>
      <dgm:spPr/>
      <dgm:t>
        <a:bodyPr/>
        <a:lstStyle/>
        <a:p>
          <a:endParaRPr lang="en-US"/>
        </a:p>
      </dgm:t>
    </dgm:pt>
    <dgm:pt modelId="{976CCCF6-82B1-4330-A6A3-822D031C1DD4}" type="pres">
      <dgm:prSet presAssocID="{CA874D3B-E0FF-48BF-8D64-F1684060832B}" presName="childShape" presStyleCnt="0"/>
      <dgm:spPr/>
    </dgm:pt>
    <dgm:pt modelId="{C5333E39-E90C-4057-A1B7-04EC87A85641}" type="pres">
      <dgm:prSet presAssocID="{C3E1ADA7-0665-4D12-B94D-BF0D73C37BF0}" presName="Name13" presStyleLbl="parChTrans1D2" presStyleIdx="4" presStyleCnt="9"/>
      <dgm:spPr/>
    </dgm:pt>
    <dgm:pt modelId="{B3D3331B-F233-439B-8C91-FD9A48A54264}" type="pres">
      <dgm:prSet presAssocID="{C969CE51-E911-4576-91BF-094E0E8CA031}" presName="childText" presStyleLbl="bgAcc1" presStyleIdx="4" presStyleCnt="9" custScaleX="359326">
        <dgm:presLayoutVars>
          <dgm:bulletEnabled val="1"/>
        </dgm:presLayoutVars>
      </dgm:prSet>
      <dgm:spPr/>
    </dgm:pt>
    <dgm:pt modelId="{250B6F88-6375-45CF-AC36-1B8B53906E2F}" type="pres">
      <dgm:prSet presAssocID="{45A4D133-B2CC-4632-88A7-B5E1720FEE7A}" presName="Name13" presStyleLbl="parChTrans1D2" presStyleIdx="5" presStyleCnt="9"/>
      <dgm:spPr/>
    </dgm:pt>
    <dgm:pt modelId="{91F243DF-7C2E-402B-9172-F04CB26DEE0D}" type="pres">
      <dgm:prSet presAssocID="{FEC914EC-82C7-4331-8BC6-2A153C9A70EA}" presName="childText" presStyleLbl="bgAcc1" presStyleIdx="5" presStyleCnt="9" custScaleX="359326">
        <dgm:presLayoutVars>
          <dgm:bulletEnabled val="1"/>
        </dgm:presLayoutVars>
      </dgm:prSet>
      <dgm:spPr/>
    </dgm:pt>
    <dgm:pt modelId="{11CA1C55-4D03-4850-B2DA-FDACB6719176}" type="pres">
      <dgm:prSet presAssocID="{7C8FD458-927A-4039-8058-F236A72D7DF4}" presName="Name13" presStyleLbl="parChTrans1D2" presStyleIdx="6" presStyleCnt="9"/>
      <dgm:spPr/>
    </dgm:pt>
    <dgm:pt modelId="{3B7903C4-8464-431D-A4D4-C6C93608C969}" type="pres">
      <dgm:prSet presAssocID="{BCE5C51A-0C42-4714-B9BF-C7E54BE7D940}" presName="childText" presStyleLbl="bgAcc1" presStyleIdx="6" presStyleCnt="9" custScaleX="359326">
        <dgm:presLayoutVars>
          <dgm:bulletEnabled val="1"/>
        </dgm:presLayoutVars>
      </dgm:prSet>
      <dgm:spPr/>
    </dgm:pt>
    <dgm:pt modelId="{A314EF1A-A5D4-4B4D-AB54-28A2264A1FE7}" type="pres">
      <dgm:prSet presAssocID="{03E1BB83-BF13-4B63-A0EA-AD6EEA69B592}" presName="Name13" presStyleLbl="parChTrans1D2" presStyleIdx="7" presStyleCnt="9"/>
      <dgm:spPr/>
    </dgm:pt>
    <dgm:pt modelId="{A62790C7-7A02-414A-9E45-D6A60BCC5960}" type="pres">
      <dgm:prSet presAssocID="{27E60264-49E7-4532-A74E-6B0AC46C97EE}" presName="childText" presStyleLbl="bgAcc1" presStyleIdx="7" presStyleCnt="9" custScaleX="359326">
        <dgm:presLayoutVars>
          <dgm:bulletEnabled val="1"/>
        </dgm:presLayoutVars>
      </dgm:prSet>
      <dgm:spPr/>
    </dgm:pt>
    <dgm:pt modelId="{D212E7E1-76DA-46BE-A49F-9EEB8017660C}" type="pres">
      <dgm:prSet presAssocID="{CA1E7A3F-0344-4F8C-9804-7B1DAF104779}" presName="Name13" presStyleLbl="parChTrans1D2" presStyleIdx="8" presStyleCnt="9"/>
      <dgm:spPr/>
    </dgm:pt>
    <dgm:pt modelId="{5A3F351C-E71B-44FF-A5C5-E72588BCE5C9}" type="pres">
      <dgm:prSet presAssocID="{3120EC68-BBDA-4DF2-B0CC-B5621415C7A0}" presName="childText" presStyleLbl="bgAcc1" presStyleIdx="8" presStyleCnt="9" custScaleX="359326">
        <dgm:presLayoutVars>
          <dgm:bulletEnabled val="1"/>
        </dgm:presLayoutVars>
      </dgm:prSet>
      <dgm:spPr/>
    </dgm:pt>
  </dgm:ptLst>
  <dgm:cxnLst>
    <dgm:cxn modelId="{F6F9F1F0-7364-49BF-BCCC-B4BD089CC9EA}" type="presOf" srcId="{7C8FD458-927A-4039-8058-F236A72D7DF4}" destId="{11CA1C55-4D03-4850-B2DA-FDACB6719176}" srcOrd="0" destOrd="0" presId="urn:microsoft.com/office/officeart/2005/8/layout/hierarchy3"/>
    <dgm:cxn modelId="{F0939B09-35D4-47DC-BA81-CFF9A91CB6BC}" type="presOf" srcId="{C3E1ADA7-0665-4D12-B94D-BF0D73C37BF0}" destId="{C5333E39-E90C-4057-A1B7-04EC87A85641}" srcOrd="0" destOrd="0" presId="urn:microsoft.com/office/officeart/2005/8/layout/hierarchy3"/>
    <dgm:cxn modelId="{E17983F9-5B14-4CE4-BFE8-4512F49ADCD3}" type="presOf" srcId="{346CDCD7-B561-4C66-81BB-B8B17CCA5B95}" destId="{612AB06B-2BBD-425D-9684-9E282DEA8019}" srcOrd="0" destOrd="0" presId="urn:microsoft.com/office/officeart/2005/8/layout/hierarchy3"/>
    <dgm:cxn modelId="{FA56FBD1-8510-4680-B022-2C928778BF90}" type="presOf" srcId="{BCE5C51A-0C42-4714-B9BF-C7E54BE7D940}" destId="{3B7903C4-8464-431D-A4D4-C6C93608C969}" srcOrd="0" destOrd="0" presId="urn:microsoft.com/office/officeart/2005/8/layout/hierarchy3"/>
    <dgm:cxn modelId="{448E2CCA-A177-42EF-AFF0-4C98640825BE}" type="presOf" srcId="{CB5769F3-92A0-4143-A21A-92BB8DCB54A1}" destId="{B4A19F2D-A9EB-4A52-ABD8-211F0721C623}" srcOrd="0" destOrd="0" presId="urn:microsoft.com/office/officeart/2005/8/layout/hierarchy3"/>
    <dgm:cxn modelId="{066458A7-6EE7-4ABA-8968-80126DCD48E5}" srcId="{2332E22F-E15E-4CF9-B9AF-CA4E0EB8EA0B}" destId="{498F8EB4-F620-48C9-8E8F-B07357B6D079}" srcOrd="3" destOrd="0" parTransId="{024AE2A8-B8F8-40E4-B463-0D4A6BF93861}" sibTransId="{CF08F8D8-D524-413C-B847-824E213CAB00}"/>
    <dgm:cxn modelId="{42E8A463-83BE-47E5-9831-45D4D09FC4F4}" type="presOf" srcId="{0CD09BA3-1C77-4892-B86F-D7F46CA5FA3F}" destId="{4B0F83A2-7508-4FB0-82A5-A2F0CF5EB2AA}" srcOrd="0" destOrd="0" presId="urn:microsoft.com/office/officeart/2005/8/layout/hierarchy3"/>
    <dgm:cxn modelId="{DFEF1F15-4BEF-4B8F-B984-1E11283B3B19}" type="presOf" srcId="{CA874D3B-E0FF-48BF-8D64-F1684060832B}" destId="{947E766D-90D0-45F7-9FB5-BC5A6FCDFF3B}" srcOrd="1" destOrd="0" presId="urn:microsoft.com/office/officeart/2005/8/layout/hierarchy3"/>
    <dgm:cxn modelId="{42A85E3C-C104-4C30-85EB-85D1CA6E4E07}" srcId="{CA874D3B-E0FF-48BF-8D64-F1684060832B}" destId="{FEC914EC-82C7-4331-8BC6-2A153C9A70EA}" srcOrd="1" destOrd="0" parTransId="{45A4D133-B2CC-4632-88A7-B5E1720FEE7A}" sibTransId="{AE5E9F08-104A-4289-B7A8-C9B706EAE6FF}"/>
    <dgm:cxn modelId="{327A06DB-81DD-4DE9-A00B-DE72B58B7583}" type="presOf" srcId="{45A4D133-B2CC-4632-88A7-B5E1720FEE7A}" destId="{250B6F88-6375-45CF-AC36-1B8B53906E2F}" srcOrd="0" destOrd="0" presId="urn:microsoft.com/office/officeart/2005/8/layout/hierarchy3"/>
    <dgm:cxn modelId="{5AFF5D59-AD72-4AF0-BC40-5F820B98C786}" srcId="{CA874D3B-E0FF-48BF-8D64-F1684060832B}" destId="{3120EC68-BBDA-4DF2-B0CC-B5621415C7A0}" srcOrd="4" destOrd="0" parTransId="{CA1E7A3F-0344-4F8C-9804-7B1DAF104779}" sibTransId="{6CFD8379-DB68-4D66-88D6-190EE598D622}"/>
    <dgm:cxn modelId="{6FAC8CE0-B70E-4548-ADF5-CB21027440B8}" type="presOf" srcId="{024AE2A8-B8F8-40E4-B463-0D4A6BF93861}" destId="{44123A9B-75F0-438D-B6FD-D1E2D90E9E04}" srcOrd="0" destOrd="0" presId="urn:microsoft.com/office/officeart/2005/8/layout/hierarchy3"/>
    <dgm:cxn modelId="{D59DE967-1382-4301-80E3-EEFF32A425E4}" srcId="{0CD09BA3-1C77-4892-B86F-D7F46CA5FA3F}" destId="{2332E22F-E15E-4CF9-B9AF-CA4E0EB8EA0B}" srcOrd="0" destOrd="0" parTransId="{B7F59D1B-462F-4389-BA23-02B4BAB295CA}" sibTransId="{008036CA-D494-4CC2-A4C3-F86CCACE5D12}"/>
    <dgm:cxn modelId="{6DEE37F0-F8CD-42BE-BF9A-4542EDB1C825}" type="presOf" srcId="{2332E22F-E15E-4CF9-B9AF-CA4E0EB8EA0B}" destId="{F38815C2-6B35-4AC2-B9F9-D3BE55C307B1}" srcOrd="0" destOrd="0" presId="urn:microsoft.com/office/officeart/2005/8/layout/hierarchy3"/>
    <dgm:cxn modelId="{332973F8-2C33-4024-9D65-13A1C4C54256}" type="presOf" srcId="{CA874D3B-E0FF-48BF-8D64-F1684060832B}" destId="{5B90EABF-21F1-4B0D-816A-82D42DF6D9C1}" srcOrd="0" destOrd="0" presId="urn:microsoft.com/office/officeart/2005/8/layout/hierarchy3"/>
    <dgm:cxn modelId="{55906C6F-1A89-4439-B8D4-8C95E4330831}" type="presOf" srcId="{2332E22F-E15E-4CF9-B9AF-CA4E0EB8EA0B}" destId="{6D210816-D103-4F97-BD99-7EE6DB3036B5}" srcOrd="1" destOrd="0" presId="urn:microsoft.com/office/officeart/2005/8/layout/hierarchy3"/>
    <dgm:cxn modelId="{3E897CB3-E509-4602-A9C0-F6979F7FF0EB}" type="presOf" srcId="{FEC914EC-82C7-4331-8BC6-2A153C9A70EA}" destId="{91F243DF-7C2E-402B-9172-F04CB26DEE0D}" srcOrd="0" destOrd="0" presId="urn:microsoft.com/office/officeart/2005/8/layout/hierarchy3"/>
    <dgm:cxn modelId="{78F57AE5-7269-4307-BF84-D1A9469E8631}" type="presOf" srcId="{C51DF381-5A4F-41B7-BD32-00C505DB8EF8}" destId="{E27CEEB9-C5C5-4428-8D46-3D4E482A0CCB}" srcOrd="0" destOrd="0" presId="urn:microsoft.com/office/officeart/2005/8/layout/hierarchy3"/>
    <dgm:cxn modelId="{EF584A91-8E8B-4FEF-9615-B65192D1EBF3}" srcId="{2332E22F-E15E-4CF9-B9AF-CA4E0EB8EA0B}" destId="{346CDCD7-B561-4C66-81BB-B8B17CCA5B95}" srcOrd="0" destOrd="0" parTransId="{61245997-E53B-4406-AD73-BDFC4896B185}" sibTransId="{D0AAF42E-FAAB-4BE8-9F89-F1AEBBAD8189}"/>
    <dgm:cxn modelId="{22C81F11-2464-444B-B28B-72E7BCF2623B}" type="presOf" srcId="{C969CE51-E911-4576-91BF-094E0E8CA031}" destId="{B3D3331B-F233-439B-8C91-FD9A48A54264}" srcOrd="0" destOrd="0" presId="urn:microsoft.com/office/officeart/2005/8/layout/hierarchy3"/>
    <dgm:cxn modelId="{7DFC7DA9-A859-45DA-B1A1-F643F21C07AC}" srcId="{2332E22F-E15E-4CF9-B9AF-CA4E0EB8EA0B}" destId="{3EE2E332-3E9C-43D8-AEF9-C101109DB7B2}" srcOrd="2" destOrd="0" parTransId="{C51DF381-5A4F-41B7-BD32-00C505DB8EF8}" sibTransId="{13297B38-A00D-493D-B733-B08556E2F2F6}"/>
    <dgm:cxn modelId="{BDA18310-E838-4F7D-8785-9F9943293A1F}" type="presOf" srcId="{61245997-E53B-4406-AD73-BDFC4896B185}" destId="{36A370F6-DC15-46B9-BA20-2B732E1F4572}" srcOrd="0" destOrd="0" presId="urn:microsoft.com/office/officeart/2005/8/layout/hierarchy3"/>
    <dgm:cxn modelId="{28A41AED-F9BD-4877-9DEA-776B18C0F70C}" type="presOf" srcId="{27E60264-49E7-4532-A74E-6B0AC46C97EE}" destId="{A62790C7-7A02-414A-9E45-D6A60BCC5960}" srcOrd="0" destOrd="0" presId="urn:microsoft.com/office/officeart/2005/8/layout/hierarchy3"/>
    <dgm:cxn modelId="{37F3DC37-26CA-4167-94F4-39B085EA504C}" srcId="{CA874D3B-E0FF-48BF-8D64-F1684060832B}" destId="{27E60264-49E7-4532-A74E-6B0AC46C97EE}" srcOrd="3" destOrd="0" parTransId="{03E1BB83-BF13-4B63-A0EA-AD6EEA69B592}" sibTransId="{B661659F-577E-4B7E-A46D-DAAB9044B790}"/>
    <dgm:cxn modelId="{6E114354-6E3F-42CA-B6F0-7F9B5CD3CF63}" srcId="{CA874D3B-E0FF-48BF-8D64-F1684060832B}" destId="{C969CE51-E911-4576-91BF-094E0E8CA031}" srcOrd="0" destOrd="0" parTransId="{C3E1ADA7-0665-4D12-B94D-BF0D73C37BF0}" sibTransId="{F40D6301-3A4D-4F69-A540-D3F5578AB114}"/>
    <dgm:cxn modelId="{55D6D508-5967-4CBD-8340-FC083CF16C77}" srcId="{0CD09BA3-1C77-4892-B86F-D7F46CA5FA3F}" destId="{CA874D3B-E0FF-48BF-8D64-F1684060832B}" srcOrd="1" destOrd="0" parTransId="{9AA42DC1-48DB-4242-819D-9BC80237D218}" sibTransId="{9F5EAA5E-CDEE-4617-ADA2-B858ED2EB38D}"/>
    <dgm:cxn modelId="{2280A40A-BE8F-4C61-90C0-A6EBB779E2C6}" type="presOf" srcId="{498F8EB4-F620-48C9-8E8F-B07357B6D079}" destId="{095A7115-936B-4264-BAC5-2E662DBC53D1}" srcOrd="0" destOrd="0" presId="urn:microsoft.com/office/officeart/2005/8/layout/hierarchy3"/>
    <dgm:cxn modelId="{C4C42DF3-F91B-4DF4-9224-6059448F506C}" type="presOf" srcId="{050E3E99-EACD-4A6B-805F-00B9C41F922C}" destId="{F2466BEE-FA7D-47DA-AD8C-57FD0D0684F8}" srcOrd="0" destOrd="0" presId="urn:microsoft.com/office/officeart/2005/8/layout/hierarchy3"/>
    <dgm:cxn modelId="{ECDBC6AE-BC70-4FD1-B709-B8E61F5930A3}" type="presOf" srcId="{3EE2E332-3E9C-43D8-AEF9-C101109DB7B2}" destId="{5DD9BDFA-2657-4E34-8747-998B26859DF2}" srcOrd="0" destOrd="0" presId="urn:microsoft.com/office/officeart/2005/8/layout/hierarchy3"/>
    <dgm:cxn modelId="{993A7984-A5E2-4C32-A1AD-62591F3E3FDC}" srcId="{CA874D3B-E0FF-48BF-8D64-F1684060832B}" destId="{BCE5C51A-0C42-4714-B9BF-C7E54BE7D940}" srcOrd="2" destOrd="0" parTransId="{7C8FD458-927A-4039-8058-F236A72D7DF4}" sibTransId="{FC0B0F1C-2D96-4179-8C5A-C8604F12C7B3}"/>
    <dgm:cxn modelId="{63E7DC39-642E-4697-B961-F38173430378}" srcId="{2332E22F-E15E-4CF9-B9AF-CA4E0EB8EA0B}" destId="{050E3E99-EACD-4A6B-805F-00B9C41F922C}" srcOrd="1" destOrd="0" parTransId="{CB5769F3-92A0-4143-A21A-92BB8DCB54A1}" sibTransId="{3E5472E6-9A94-43DC-8913-C1E021E6B07E}"/>
    <dgm:cxn modelId="{0F2E82F8-17C6-41F8-9B2E-4130A8E7392D}" type="presOf" srcId="{03E1BB83-BF13-4B63-A0EA-AD6EEA69B592}" destId="{A314EF1A-A5D4-4B4D-AB54-28A2264A1FE7}" srcOrd="0" destOrd="0" presId="urn:microsoft.com/office/officeart/2005/8/layout/hierarchy3"/>
    <dgm:cxn modelId="{8D4FCA87-B05F-4267-8FF5-E703DF01851A}" type="presOf" srcId="{CA1E7A3F-0344-4F8C-9804-7B1DAF104779}" destId="{D212E7E1-76DA-46BE-A49F-9EEB8017660C}" srcOrd="0" destOrd="0" presId="urn:microsoft.com/office/officeart/2005/8/layout/hierarchy3"/>
    <dgm:cxn modelId="{CA5A9472-926F-4688-9ACC-3080D9CAFC43}" type="presOf" srcId="{3120EC68-BBDA-4DF2-B0CC-B5621415C7A0}" destId="{5A3F351C-E71B-44FF-A5C5-E72588BCE5C9}" srcOrd="0" destOrd="0" presId="urn:microsoft.com/office/officeart/2005/8/layout/hierarchy3"/>
    <dgm:cxn modelId="{CF5C5379-6296-4EE1-B2AF-794ED8840125}" type="presParOf" srcId="{4B0F83A2-7508-4FB0-82A5-A2F0CF5EB2AA}" destId="{919E2E6C-BD73-43B6-8BAD-35B36F95ADEC}" srcOrd="0" destOrd="0" presId="urn:microsoft.com/office/officeart/2005/8/layout/hierarchy3"/>
    <dgm:cxn modelId="{1EC88E04-F2D1-40EF-8359-B4B382EF5D3F}" type="presParOf" srcId="{919E2E6C-BD73-43B6-8BAD-35B36F95ADEC}" destId="{F08BC9A4-79E2-428A-BFB8-A5FC85232770}" srcOrd="0" destOrd="0" presId="urn:microsoft.com/office/officeart/2005/8/layout/hierarchy3"/>
    <dgm:cxn modelId="{80C220B2-E983-4A16-9503-E562053E3B87}" type="presParOf" srcId="{F08BC9A4-79E2-428A-BFB8-A5FC85232770}" destId="{F38815C2-6B35-4AC2-B9F9-D3BE55C307B1}" srcOrd="0" destOrd="0" presId="urn:microsoft.com/office/officeart/2005/8/layout/hierarchy3"/>
    <dgm:cxn modelId="{B1D477A5-72D2-4DE2-9DD4-D5EFBFC697A5}" type="presParOf" srcId="{F08BC9A4-79E2-428A-BFB8-A5FC85232770}" destId="{6D210816-D103-4F97-BD99-7EE6DB3036B5}" srcOrd="1" destOrd="0" presId="urn:microsoft.com/office/officeart/2005/8/layout/hierarchy3"/>
    <dgm:cxn modelId="{9DDF832C-7167-4209-B0C2-5D1820CB1F85}" type="presParOf" srcId="{919E2E6C-BD73-43B6-8BAD-35B36F95ADEC}" destId="{576305A3-6D7E-4B7E-B839-42ECBEB8F9DC}" srcOrd="1" destOrd="0" presId="urn:microsoft.com/office/officeart/2005/8/layout/hierarchy3"/>
    <dgm:cxn modelId="{95CD7429-07CC-48BB-8FD6-9352089A084C}" type="presParOf" srcId="{576305A3-6D7E-4B7E-B839-42ECBEB8F9DC}" destId="{36A370F6-DC15-46B9-BA20-2B732E1F4572}" srcOrd="0" destOrd="0" presId="urn:microsoft.com/office/officeart/2005/8/layout/hierarchy3"/>
    <dgm:cxn modelId="{02F5EA22-3348-4320-87BE-EEB3536A67A0}" type="presParOf" srcId="{576305A3-6D7E-4B7E-B839-42ECBEB8F9DC}" destId="{612AB06B-2BBD-425D-9684-9E282DEA8019}" srcOrd="1" destOrd="0" presId="urn:microsoft.com/office/officeart/2005/8/layout/hierarchy3"/>
    <dgm:cxn modelId="{A51DDCCD-B1E8-46D8-8593-18341CEF1860}" type="presParOf" srcId="{576305A3-6D7E-4B7E-B839-42ECBEB8F9DC}" destId="{B4A19F2D-A9EB-4A52-ABD8-211F0721C623}" srcOrd="2" destOrd="0" presId="urn:microsoft.com/office/officeart/2005/8/layout/hierarchy3"/>
    <dgm:cxn modelId="{FA6CBEE6-F0E6-4702-8FA5-408AE840A533}" type="presParOf" srcId="{576305A3-6D7E-4B7E-B839-42ECBEB8F9DC}" destId="{F2466BEE-FA7D-47DA-AD8C-57FD0D0684F8}" srcOrd="3" destOrd="0" presId="urn:microsoft.com/office/officeart/2005/8/layout/hierarchy3"/>
    <dgm:cxn modelId="{965119C7-534C-4F58-8149-8F8EED6965F4}" type="presParOf" srcId="{576305A3-6D7E-4B7E-B839-42ECBEB8F9DC}" destId="{E27CEEB9-C5C5-4428-8D46-3D4E482A0CCB}" srcOrd="4" destOrd="0" presId="urn:microsoft.com/office/officeart/2005/8/layout/hierarchy3"/>
    <dgm:cxn modelId="{F1C43468-FF24-4E65-822B-809FD8A56BF8}" type="presParOf" srcId="{576305A3-6D7E-4B7E-B839-42ECBEB8F9DC}" destId="{5DD9BDFA-2657-4E34-8747-998B26859DF2}" srcOrd="5" destOrd="0" presId="urn:microsoft.com/office/officeart/2005/8/layout/hierarchy3"/>
    <dgm:cxn modelId="{52758BE7-E5D1-41E3-A3D7-F1D5B534F5F6}" type="presParOf" srcId="{576305A3-6D7E-4B7E-B839-42ECBEB8F9DC}" destId="{44123A9B-75F0-438D-B6FD-D1E2D90E9E04}" srcOrd="6" destOrd="0" presId="urn:microsoft.com/office/officeart/2005/8/layout/hierarchy3"/>
    <dgm:cxn modelId="{E8D5326D-7C88-4117-AA6A-568C75B4A3F0}" type="presParOf" srcId="{576305A3-6D7E-4B7E-B839-42ECBEB8F9DC}" destId="{095A7115-936B-4264-BAC5-2E662DBC53D1}" srcOrd="7" destOrd="0" presId="urn:microsoft.com/office/officeart/2005/8/layout/hierarchy3"/>
    <dgm:cxn modelId="{F678FA59-2189-427E-8A5C-E0C48545C02C}" type="presParOf" srcId="{4B0F83A2-7508-4FB0-82A5-A2F0CF5EB2AA}" destId="{D1614ED9-A605-4E80-BAE0-FCAD5EFF707D}" srcOrd="1" destOrd="0" presId="urn:microsoft.com/office/officeart/2005/8/layout/hierarchy3"/>
    <dgm:cxn modelId="{DEE3277F-36FE-4CC2-86CF-D3528D33FCA8}" type="presParOf" srcId="{D1614ED9-A605-4E80-BAE0-FCAD5EFF707D}" destId="{2457AC7E-4FC1-44C8-BFEB-147A488D7063}" srcOrd="0" destOrd="0" presId="urn:microsoft.com/office/officeart/2005/8/layout/hierarchy3"/>
    <dgm:cxn modelId="{D6FE57EA-96E2-4E54-9563-EF5BC0187A5B}" type="presParOf" srcId="{2457AC7E-4FC1-44C8-BFEB-147A488D7063}" destId="{5B90EABF-21F1-4B0D-816A-82D42DF6D9C1}" srcOrd="0" destOrd="0" presId="urn:microsoft.com/office/officeart/2005/8/layout/hierarchy3"/>
    <dgm:cxn modelId="{37ADAE6C-8911-4739-96FF-64FFEBE1C94D}" type="presParOf" srcId="{2457AC7E-4FC1-44C8-BFEB-147A488D7063}" destId="{947E766D-90D0-45F7-9FB5-BC5A6FCDFF3B}" srcOrd="1" destOrd="0" presId="urn:microsoft.com/office/officeart/2005/8/layout/hierarchy3"/>
    <dgm:cxn modelId="{F5DF50BD-9535-435B-9E28-8D9A1ECED3D3}" type="presParOf" srcId="{D1614ED9-A605-4E80-BAE0-FCAD5EFF707D}" destId="{976CCCF6-82B1-4330-A6A3-822D031C1DD4}" srcOrd="1" destOrd="0" presId="urn:microsoft.com/office/officeart/2005/8/layout/hierarchy3"/>
    <dgm:cxn modelId="{562F0464-1641-45CF-A75A-EAE9FB5EF00B}" type="presParOf" srcId="{976CCCF6-82B1-4330-A6A3-822D031C1DD4}" destId="{C5333E39-E90C-4057-A1B7-04EC87A85641}" srcOrd="0" destOrd="0" presId="urn:microsoft.com/office/officeart/2005/8/layout/hierarchy3"/>
    <dgm:cxn modelId="{4D6E4489-0606-4742-81C2-69D40FD9BD1F}" type="presParOf" srcId="{976CCCF6-82B1-4330-A6A3-822D031C1DD4}" destId="{B3D3331B-F233-439B-8C91-FD9A48A54264}" srcOrd="1" destOrd="0" presId="urn:microsoft.com/office/officeart/2005/8/layout/hierarchy3"/>
    <dgm:cxn modelId="{E4E9E85A-EB60-4919-92EF-D75B49EA249F}" type="presParOf" srcId="{976CCCF6-82B1-4330-A6A3-822D031C1DD4}" destId="{250B6F88-6375-45CF-AC36-1B8B53906E2F}" srcOrd="2" destOrd="0" presId="urn:microsoft.com/office/officeart/2005/8/layout/hierarchy3"/>
    <dgm:cxn modelId="{FED131C9-13A8-4DD2-857B-08BDA4C2F093}" type="presParOf" srcId="{976CCCF6-82B1-4330-A6A3-822D031C1DD4}" destId="{91F243DF-7C2E-402B-9172-F04CB26DEE0D}" srcOrd="3" destOrd="0" presId="urn:microsoft.com/office/officeart/2005/8/layout/hierarchy3"/>
    <dgm:cxn modelId="{C6A69330-03AB-4969-96B4-49CDB0E792C7}" type="presParOf" srcId="{976CCCF6-82B1-4330-A6A3-822D031C1DD4}" destId="{11CA1C55-4D03-4850-B2DA-FDACB6719176}" srcOrd="4" destOrd="0" presId="urn:microsoft.com/office/officeart/2005/8/layout/hierarchy3"/>
    <dgm:cxn modelId="{67E65530-7132-44F6-8CFF-1B2F8D6B411C}" type="presParOf" srcId="{976CCCF6-82B1-4330-A6A3-822D031C1DD4}" destId="{3B7903C4-8464-431D-A4D4-C6C93608C969}" srcOrd="5" destOrd="0" presId="urn:microsoft.com/office/officeart/2005/8/layout/hierarchy3"/>
    <dgm:cxn modelId="{142EB553-F5C2-4538-BB39-8A35772EB45D}" type="presParOf" srcId="{976CCCF6-82B1-4330-A6A3-822D031C1DD4}" destId="{A314EF1A-A5D4-4B4D-AB54-28A2264A1FE7}" srcOrd="6" destOrd="0" presId="urn:microsoft.com/office/officeart/2005/8/layout/hierarchy3"/>
    <dgm:cxn modelId="{A9340ECE-AFA7-4775-9D6B-F853F60D4D31}" type="presParOf" srcId="{976CCCF6-82B1-4330-A6A3-822D031C1DD4}" destId="{A62790C7-7A02-414A-9E45-D6A60BCC5960}" srcOrd="7" destOrd="0" presId="urn:microsoft.com/office/officeart/2005/8/layout/hierarchy3"/>
    <dgm:cxn modelId="{436CEA2D-06B7-4EC9-859A-6CFCB5763AFC}" type="presParOf" srcId="{976CCCF6-82B1-4330-A6A3-822D031C1DD4}" destId="{D212E7E1-76DA-46BE-A49F-9EEB8017660C}" srcOrd="8" destOrd="0" presId="urn:microsoft.com/office/officeart/2005/8/layout/hierarchy3"/>
    <dgm:cxn modelId="{A9259482-0B0F-4D59-A40E-ED5FAAC3D406}" type="presParOf" srcId="{976CCCF6-82B1-4330-A6A3-822D031C1DD4}" destId="{5A3F351C-E71B-44FF-A5C5-E72588BCE5C9}" srcOrd="9"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D09BA3-1C77-4892-B86F-D7F46CA5FA3F}" type="doc">
      <dgm:prSet loTypeId="urn:microsoft.com/office/officeart/2005/8/layout/hierarchy3" loCatId="list" qsTypeId="urn:microsoft.com/office/officeart/2005/8/quickstyle/3d3" qsCatId="3D" csTypeId="urn:microsoft.com/office/officeart/2005/8/colors/accent5_2" csCatId="accent5" phldr="1"/>
      <dgm:spPr/>
      <dgm:t>
        <a:bodyPr/>
        <a:lstStyle/>
        <a:p>
          <a:endParaRPr lang="en-US"/>
        </a:p>
      </dgm:t>
    </dgm:pt>
    <dgm:pt modelId="{CA874D3B-E0FF-48BF-8D64-F1684060832B}">
      <dgm:prSet phldrT="[Text]"/>
      <dgm:spPr>
        <a:solidFill>
          <a:schemeClr val="tx2">
            <a:lumMod val="75000"/>
          </a:schemeClr>
        </a:solidFill>
      </dgm:spPr>
      <dgm:t>
        <a:bodyPr/>
        <a:lstStyle/>
        <a:p>
          <a:r>
            <a:rPr lang="en-US" b="1" dirty="0" smtClean="0">
              <a:solidFill>
                <a:schemeClr val="accent2">
                  <a:lumMod val="20000"/>
                  <a:lumOff val="80000"/>
                </a:schemeClr>
              </a:solidFill>
            </a:rPr>
            <a:t>The Nature of Group Dynamics</a:t>
          </a:r>
          <a:endParaRPr lang="en-US" b="1" dirty="0">
            <a:solidFill>
              <a:schemeClr val="accent2">
                <a:lumMod val="20000"/>
                <a:lumOff val="80000"/>
              </a:schemeClr>
            </a:solidFill>
          </a:endParaRPr>
        </a:p>
      </dgm:t>
    </dgm:pt>
    <dgm:pt modelId="{9AA42DC1-48DB-4242-819D-9BC80237D218}" type="parTrans" cxnId="{55D6D508-5967-4CBD-8340-FC083CF16C77}">
      <dgm:prSet/>
      <dgm:spPr/>
      <dgm:t>
        <a:bodyPr/>
        <a:lstStyle/>
        <a:p>
          <a:endParaRPr lang="en-US"/>
        </a:p>
      </dgm:t>
    </dgm:pt>
    <dgm:pt modelId="{9F5EAA5E-CDEE-4617-ADA2-B858ED2EB38D}" type="sibTrans" cxnId="{55D6D508-5967-4CBD-8340-FC083CF16C77}">
      <dgm:prSet/>
      <dgm:spPr/>
      <dgm:t>
        <a:bodyPr/>
        <a:lstStyle/>
        <a:p>
          <a:endParaRPr lang="en-US"/>
        </a:p>
      </dgm:t>
    </dgm:pt>
    <dgm:pt modelId="{4B0F83A2-7508-4FB0-82A5-A2F0CF5EB2AA}" type="pres">
      <dgm:prSet presAssocID="{0CD09BA3-1C77-4892-B86F-D7F46CA5FA3F}" presName="diagram" presStyleCnt="0">
        <dgm:presLayoutVars>
          <dgm:chPref val="1"/>
          <dgm:dir/>
          <dgm:animOne val="branch"/>
          <dgm:animLvl val="lvl"/>
          <dgm:resizeHandles/>
        </dgm:presLayoutVars>
      </dgm:prSet>
      <dgm:spPr/>
      <dgm:t>
        <a:bodyPr/>
        <a:lstStyle/>
        <a:p>
          <a:endParaRPr lang="en-US"/>
        </a:p>
      </dgm:t>
    </dgm:pt>
    <dgm:pt modelId="{D1614ED9-A605-4E80-BAE0-FCAD5EFF707D}" type="pres">
      <dgm:prSet presAssocID="{CA874D3B-E0FF-48BF-8D64-F1684060832B}" presName="root" presStyleCnt="0"/>
      <dgm:spPr/>
    </dgm:pt>
    <dgm:pt modelId="{2457AC7E-4FC1-44C8-BFEB-147A488D7063}" type="pres">
      <dgm:prSet presAssocID="{CA874D3B-E0FF-48BF-8D64-F1684060832B}" presName="rootComposite" presStyleCnt="0"/>
      <dgm:spPr/>
    </dgm:pt>
    <dgm:pt modelId="{5B90EABF-21F1-4B0D-816A-82D42DF6D9C1}" type="pres">
      <dgm:prSet presAssocID="{CA874D3B-E0FF-48BF-8D64-F1684060832B}" presName="rootText" presStyleLbl="node1" presStyleIdx="0" presStyleCnt="1" custScaleX="100911"/>
      <dgm:spPr/>
      <dgm:t>
        <a:bodyPr/>
        <a:lstStyle/>
        <a:p>
          <a:endParaRPr lang="en-US"/>
        </a:p>
      </dgm:t>
    </dgm:pt>
    <dgm:pt modelId="{947E766D-90D0-45F7-9FB5-BC5A6FCDFF3B}" type="pres">
      <dgm:prSet presAssocID="{CA874D3B-E0FF-48BF-8D64-F1684060832B}" presName="rootConnector" presStyleLbl="node1" presStyleIdx="0" presStyleCnt="1"/>
      <dgm:spPr/>
      <dgm:t>
        <a:bodyPr/>
        <a:lstStyle/>
        <a:p>
          <a:endParaRPr lang="en-US"/>
        </a:p>
      </dgm:t>
    </dgm:pt>
    <dgm:pt modelId="{976CCCF6-82B1-4330-A6A3-822D031C1DD4}" type="pres">
      <dgm:prSet presAssocID="{CA874D3B-E0FF-48BF-8D64-F1684060832B}" presName="childShape" presStyleCnt="0"/>
      <dgm:spPr/>
    </dgm:pt>
  </dgm:ptLst>
  <dgm:cxnLst>
    <dgm:cxn modelId="{EC46031A-D976-4671-82A7-4A15AE2DBB7F}" type="presOf" srcId="{0CD09BA3-1C77-4892-B86F-D7F46CA5FA3F}" destId="{4B0F83A2-7508-4FB0-82A5-A2F0CF5EB2AA}" srcOrd="0" destOrd="0" presId="urn:microsoft.com/office/officeart/2005/8/layout/hierarchy3"/>
    <dgm:cxn modelId="{55D6D508-5967-4CBD-8340-FC083CF16C77}" srcId="{0CD09BA3-1C77-4892-B86F-D7F46CA5FA3F}" destId="{CA874D3B-E0FF-48BF-8D64-F1684060832B}" srcOrd="0" destOrd="0" parTransId="{9AA42DC1-48DB-4242-819D-9BC80237D218}" sibTransId="{9F5EAA5E-CDEE-4617-ADA2-B858ED2EB38D}"/>
    <dgm:cxn modelId="{66A3A413-D0EA-44B8-9DC9-EA53340BC7C6}" type="presOf" srcId="{CA874D3B-E0FF-48BF-8D64-F1684060832B}" destId="{5B90EABF-21F1-4B0D-816A-82D42DF6D9C1}" srcOrd="0" destOrd="0" presId="urn:microsoft.com/office/officeart/2005/8/layout/hierarchy3"/>
    <dgm:cxn modelId="{012D3B47-F361-4DF9-A843-8749A505221A}" type="presOf" srcId="{CA874D3B-E0FF-48BF-8D64-F1684060832B}" destId="{947E766D-90D0-45F7-9FB5-BC5A6FCDFF3B}" srcOrd="1" destOrd="0" presId="urn:microsoft.com/office/officeart/2005/8/layout/hierarchy3"/>
    <dgm:cxn modelId="{B5371994-FB55-48B0-A538-EABE1DEFDDF8}" type="presParOf" srcId="{4B0F83A2-7508-4FB0-82A5-A2F0CF5EB2AA}" destId="{D1614ED9-A605-4E80-BAE0-FCAD5EFF707D}" srcOrd="0" destOrd="0" presId="urn:microsoft.com/office/officeart/2005/8/layout/hierarchy3"/>
    <dgm:cxn modelId="{CCD07A52-F8E8-4A96-885E-5CF83924EDD7}" type="presParOf" srcId="{D1614ED9-A605-4E80-BAE0-FCAD5EFF707D}" destId="{2457AC7E-4FC1-44C8-BFEB-147A488D7063}" srcOrd="0" destOrd="0" presId="urn:microsoft.com/office/officeart/2005/8/layout/hierarchy3"/>
    <dgm:cxn modelId="{179B35CF-BAE4-4920-AABE-E66C4E77C128}" type="presParOf" srcId="{2457AC7E-4FC1-44C8-BFEB-147A488D7063}" destId="{5B90EABF-21F1-4B0D-816A-82D42DF6D9C1}" srcOrd="0" destOrd="0" presId="urn:microsoft.com/office/officeart/2005/8/layout/hierarchy3"/>
    <dgm:cxn modelId="{004E9625-ACF0-4D9A-906F-DBF1F00BB386}" type="presParOf" srcId="{2457AC7E-4FC1-44C8-BFEB-147A488D7063}" destId="{947E766D-90D0-45F7-9FB5-BC5A6FCDFF3B}" srcOrd="1" destOrd="0" presId="urn:microsoft.com/office/officeart/2005/8/layout/hierarchy3"/>
    <dgm:cxn modelId="{19BC1D2E-52DF-4070-8EA4-769D4DB4C3F8}" type="presParOf" srcId="{D1614ED9-A605-4E80-BAE0-FCAD5EFF707D}" destId="{976CCCF6-82B1-4330-A6A3-822D031C1DD4}"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6006F79-2271-42B7-A8AD-BB56BB6F59D9}" type="doc">
      <dgm:prSet loTypeId="urn:microsoft.com/office/officeart/2005/8/layout/list1" loCatId="list" qsTypeId="urn:microsoft.com/office/officeart/2005/8/quickstyle/simple3" qsCatId="simple" csTypeId="urn:microsoft.com/office/officeart/2005/8/colors/accent0_3" csCatId="mainScheme" phldr="1"/>
      <dgm:spPr/>
      <dgm:t>
        <a:bodyPr/>
        <a:lstStyle/>
        <a:p>
          <a:endParaRPr lang="en-US"/>
        </a:p>
      </dgm:t>
    </dgm:pt>
    <dgm:pt modelId="{29E863EA-CF76-4901-879D-2D6BE234C1E6}">
      <dgm:prSet phldrT="[Text]"/>
      <dgm:spPr/>
      <dgm:t>
        <a:bodyPr/>
        <a:lstStyle/>
        <a:p>
          <a:r>
            <a:rPr lang="en-US" dirty="0" smtClean="0"/>
            <a:t>Groups influence their members</a:t>
          </a:r>
          <a:endParaRPr lang="en-US" dirty="0"/>
        </a:p>
      </dgm:t>
    </dgm:pt>
    <dgm:pt modelId="{AE6DEBB6-B644-40F8-8340-EEE37C6D95DF}" type="parTrans" cxnId="{0C363610-EB9C-4640-9DEC-9C85265C27D1}">
      <dgm:prSet/>
      <dgm:spPr/>
      <dgm:t>
        <a:bodyPr/>
        <a:lstStyle/>
        <a:p>
          <a:endParaRPr lang="en-US"/>
        </a:p>
      </dgm:t>
    </dgm:pt>
    <dgm:pt modelId="{627573FC-7C1E-4A56-8D71-223F890C14C7}" type="sibTrans" cxnId="{0C363610-EB9C-4640-9DEC-9C85265C27D1}">
      <dgm:prSet/>
      <dgm:spPr/>
      <dgm:t>
        <a:bodyPr/>
        <a:lstStyle/>
        <a:p>
          <a:endParaRPr lang="en-US"/>
        </a:p>
      </dgm:t>
    </dgm:pt>
    <dgm:pt modelId="{244510FA-3A6A-4740-B61A-FCB1350B7AB8}">
      <dgm:prSet phldrT="[Text]"/>
      <dgm:spPr/>
      <dgm:t>
        <a:bodyPr/>
        <a:lstStyle/>
        <a:p>
          <a:r>
            <a:rPr lang="en-US" dirty="0" smtClean="0"/>
            <a:t>Groups influence society</a:t>
          </a:r>
          <a:endParaRPr lang="en-US" dirty="0"/>
        </a:p>
      </dgm:t>
    </dgm:pt>
    <dgm:pt modelId="{2AEB18D2-9F74-40C2-A81B-755957F0031E}" type="parTrans" cxnId="{616E23F9-ADCA-4391-B720-550006E24086}">
      <dgm:prSet/>
      <dgm:spPr/>
      <dgm:t>
        <a:bodyPr/>
        <a:lstStyle/>
        <a:p>
          <a:endParaRPr lang="en-US"/>
        </a:p>
      </dgm:t>
    </dgm:pt>
    <dgm:pt modelId="{41B57FCC-B32A-4E7D-98AF-AA438FFBB428}" type="sibTrans" cxnId="{616E23F9-ADCA-4391-B720-550006E24086}">
      <dgm:prSet/>
      <dgm:spPr/>
      <dgm:t>
        <a:bodyPr/>
        <a:lstStyle/>
        <a:p>
          <a:endParaRPr lang="en-US"/>
        </a:p>
      </dgm:t>
    </dgm:pt>
    <dgm:pt modelId="{CC2029B9-7C38-48E2-AF16-37B1271F2750}">
      <dgm:prSet phldrT="[Text]"/>
      <dgm:spPr/>
      <dgm:t>
        <a:bodyPr/>
        <a:lstStyle/>
        <a:p>
          <a:r>
            <a:rPr lang="en-US" dirty="0" smtClean="0"/>
            <a:t>Groups are living systems</a:t>
          </a:r>
          <a:endParaRPr lang="en-US" dirty="0"/>
        </a:p>
      </dgm:t>
    </dgm:pt>
    <dgm:pt modelId="{42B79961-7F31-4036-8F2B-416F28AEFC89}" type="parTrans" cxnId="{C25B7E62-5AE6-4281-B6B2-5D55C05035BF}">
      <dgm:prSet/>
      <dgm:spPr/>
      <dgm:t>
        <a:bodyPr/>
        <a:lstStyle/>
        <a:p>
          <a:endParaRPr lang="en-US"/>
        </a:p>
      </dgm:t>
    </dgm:pt>
    <dgm:pt modelId="{313EEB51-BC06-4161-AD4E-CCB5E855121D}" type="sibTrans" cxnId="{C25B7E62-5AE6-4281-B6B2-5D55C05035BF}">
      <dgm:prSet/>
      <dgm:spPr/>
      <dgm:t>
        <a:bodyPr/>
        <a:lstStyle/>
        <a:p>
          <a:endParaRPr lang="en-US"/>
        </a:p>
      </dgm:t>
    </dgm:pt>
    <dgm:pt modelId="{CBE3214A-0322-497D-9BF1-63AB054ADE9D}" type="pres">
      <dgm:prSet presAssocID="{D6006F79-2271-42B7-A8AD-BB56BB6F59D9}" presName="linear" presStyleCnt="0">
        <dgm:presLayoutVars>
          <dgm:dir/>
          <dgm:animLvl val="lvl"/>
          <dgm:resizeHandles val="exact"/>
        </dgm:presLayoutVars>
      </dgm:prSet>
      <dgm:spPr/>
      <dgm:t>
        <a:bodyPr/>
        <a:lstStyle/>
        <a:p>
          <a:endParaRPr lang="en-US"/>
        </a:p>
      </dgm:t>
    </dgm:pt>
    <dgm:pt modelId="{4789E3FE-97D1-4D9E-A619-C15B295D47DA}" type="pres">
      <dgm:prSet presAssocID="{29E863EA-CF76-4901-879D-2D6BE234C1E6}" presName="parentLin" presStyleCnt="0"/>
      <dgm:spPr/>
    </dgm:pt>
    <dgm:pt modelId="{7159AC8D-B910-44D1-B742-E9870065B8ED}" type="pres">
      <dgm:prSet presAssocID="{29E863EA-CF76-4901-879D-2D6BE234C1E6}" presName="parentLeftMargin" presStyleLbl="node1" presStyleIdx="0" presStyleCnt="3"/>
      <dgm:spPr/>
      <dgm:t>
        <a:bodyPr/>
        <a:lstStyle/>
        <a:p>
          <a:endParaRPr lang="en-US"/>
        </a:p>
      </dgm:t>
    </dgm:pt>
    <dgm:pt modelId="{12C3CB63-A7FE-489C-AA9E-CB1E1FFD171B}" type="pres">
      <dgm:prSet presAssocID="{29E863EA-CF76-4901-879D-2D6BE234C1E6}" presName="parentText" presStyleLbl="node1" presStyleIdx="0" presStyleCnt="3">
        <dgm:presLayoutVars>
          <dgm:chMax val="0"/>
          <dgm:bulletEnabled val="1"/>
        </dgm:presLayoutVars>
      </dgm:prSet>
      <dgm:spPr/>
      <dgm:t>
        <a:bodyPr/>
        <a:lstStyle/>
        <a:p>
          <a:endParaRPr lang="en-US"/>
        </a:p>
      </dgm:t>
    </dgm:pt>
    <dgm:pt modelId="{CF77C3E3-3AA3-47CC-9EF6-75DDE28B3A5F}" type="pres">
      <dgm:prSet presAssocID="{29E863EA-CF76-4901-879D-2D6BE234C1E6}" presName="negativeSpace" presStyleCnt="0"/>
      <dgm:spPr/>
    </dgm:pt>
    <dgm:pt modelId="{C3330427-F914-47A6-B62E-E521632B924B}" type="pres">
      <dgm:prSet presAssocID="{29E863EA-CF76-4901-879D-2D6BE234C1E6}" presName="childText" presStyleLbl="conFgAcc1" presStyleIdx="0" presStyleCnt="3">
        <dgm:presLayoutVars>
          <dgm:bulletEnabled val="1"/>
        </dgm:presLayoutVars>
      </dgm:prSet>
      <dgm:spPr/>
    </dgm:pt>
    <dgm:pt modelId="{9FCC2FA9-AE11-4FB2-99A9-AA519D85B7CA}" type="pres">
      <dgm:prSet presAssocID="{627573FC-7C1E-4A56-8D71-223F890C14C7}" presName="spaceBetweenRectangles" presStyleCnt="0"/>
      <dgm:spPr/>
    </dgm:pt>
    <dgm:pt modelId="{07FEF970-AEA4-47B2-BFA0-B5D367591341}" type="pres">
      <dgm:prSet presAssocID="{244510FA-3A6A-4740-B61A-FCB1350B7AB8}" presName="parentLin" presStyleCnt="0"/>
      <dgm:spPr/>
    </dgm:pt>
    <dgm:pt modelId="{6F5FCA51-97DF-4D3B-B14F-36B7E7F07939}" type="pres">
      <dgm:prSet presAssocID="{244510FA-3A6A-4740-B61A-FCB1350B7AB8}" presName="parentLeftMargin" presStyleLbl="node1" presStyleIdx="0" presStyleCnt="3"/>
      <dgm:spPr/>
      <dgm:t>
        <a:bodyPr/>
        <a:lstStyle/>
        <a:p>
          <a:endParaRPr lang="en-US"/>
        </a:p>
      </dgm:t>
    </dgm:pt>
    <dgm:pt modelId="{FBEEECC4-190A-4F23-A03C-A151BC006BD1}" type="pres">
      <dgm:prSet presAssocID="{244510FA-3A6A-4740-B61A-FCB1350B7AB8}" presName="parentText" presStyleLbl="node1" presStyleIdx="1" presStyleCnt="3">
        <dgm:presLayoutVars>
          <dgm:chMax val="0"/>
          <dgm:bulletEnabled val="1"/>
        </dgm:presLayoutVars>
      </dgm:prSet>
      <dgm:spPr/>
      <dgm:t>
        <a:bodyPr/>
        <a:lstStyle/>
        <a:p>
          <a:endParaRPr lang="en-US"/>
        </a:p>
      </dgm:t>
    </dgm:pt>
    <dgm:pt modelId="{CDB5FBE8-DC03-4C1E-8AE4-C1C99AA0701A}" type="pres">
      <dgm:prSet presAssocID="{244510FA-3A6A-4740-B61A-FCB1350B7AB8}" presName="negativeSpace" presStyleCnt="0"/>
      <dgm:spPr/>
    </dgm:pt>
    <dgm:pt modelId="{DE8CF6D7-7869-43DF-8384-7D78C07C6736}" type="pres">
      <dgm:prSet presAssocID="{244510FA-3A6A-4740-B61A-FCB1350B7AB8}" presName="childText" presStyleLbl="conFgAcc1" presStyleIdx="1" presStyleCnt="3">
        <dgm:presLayoutVars>
          <dgm:bulletEnabled val="1"/>
        </dgm:presLayoutVars>
      </dgm:prSet>
      <dgm:spPr/>
    </dgm:pt>
    <dgm:pt modelId="{49657BEF-A7E4-4940-B19C-4DFDA3A185DE}" type="pres">
      <dgm:prSet presAssocID="{41B57FCC-B32A-4E7D-98AF-AA438FFBB428}" presName="spaceBetweenRectangles" presStyleCnt="0"/>
      <dgm:spPr/>
    </dgm:pt>
    <dgm:pt modelId="{5DF266B0-81E5-4C10-8BFB-85F7E00BFE06}" type="pres">
      <dgm:prSet presAssocID="{CC2029B9-7C38-48E2-AF16-37B1271F2750}" presName="parentLin" presStyleCnt="0"/>
      <dgm:spPr/>
    </dgm:pt>
    <dgm:pt modelId="{CE295131-4842-48EA-BD3E-DEAD30AD4E09}" type="pres">
      <dgm:prSet presAssocID="{CC2029B9-7C38-48E2-AF16-37B1271F2750}" presName="parentLeftMargin" presStyleLbl="node1" presStyleIdx="1" presStyleCnt="3"/>
      <dgm:spPr/>
      <dgm:t>
        <a:bodyPr/>
        <a:lstStyle/>
        <a:p>
          <a:endParaRPr lang="en-US"/>
        </a:p>
      </dgm:t>
    </dgm:pt>
    <dgm:pt modelId="{E98A9732-4486-4294-9C9F-077C92D888E0}" type="pres">
      <dgm:prSet presAssocID="{CC2029B9-7C38-48E2-AF16-37B1271F2750}" presName="parentText" presStyleLbl="node1" presStyleIdx="2" presStyleCnt="3">
        <dgm:presLayoutVars>
          <dgm:chMax val="0"/>
          <dgm:bulletEnabled val="1"/>
        </dgm:presLayoutVars>
      </dgm:prSet>
      <dgm:spPr/>
      <dgm:t>
        <a:bodyPr/>
        <a:lstStyle/>
        <a:p>
          <a:endParaRPr lang="en-US"/>
        </a:p>
      </dgm:t>
    </dgm:pt>
    <dgm:pt modelId="{EA268B3B-A9B8-4CB4-BC0A-F3688FB82851}" type="pres">
      <dgm:prSet presAssocID="{CC2029B9-7C38-48E2-AF16-37B1271F2750}" presName="negativeSpace" presStyleCnt="0"/>
      <dgm:spPr/>
    </dgm:pt>
    <dgm:pt modelId="{9AFCAAE0-70EC-4BFD-BE79-1A2DB0CA3B60}" type="pres">
      <dgm:prSet presAssocID="{CC2029B9-7C38-48E2-AF16-37B1271F2750}" presName="childText" presStyleLbl="conFgAcc1" presStyleIdx="2" presStyleCnt="3">
        <dgm:presLayoutVars>
          <dgm:bulletEnabled val="1"/>
        </dgm:presLayoutVars>
      </dgm:prSet>
      <dgm:spPr/>
    </dgm:pt>
  </dgm:ptLst>
  <dgm:cxnLst>
    <dgm:cxn modelId="{1E481A3A-8F87-440D-B27B-8664E3FC8D6C}" type="presOf" srcId="{CC2029B9-7C38-48E2-AF16-37B1271F2750}" destId="{E98A9732-4486-4294-9C9F-077C92D888E0}" srcOrd="1" destOrd="0" presId="urn:microsoft.com/office/officeart/2005/8/layout/list1"/>
    <dgm:cxn modelId="{C25B7E62-5AE6-4281-B6B2-5D55C05035BF}" srcId="{D6006F79-2271-42B7-A8AD-BB56BB6F59D9}" destId="{CC2029B9-7C38-48E2-AF16-37B1271F2750}" srcOrd="2" destOrd="0" parTransId="{42B79961-7F31-4036-8F2B-416F28AEFC89}" sibTransId="{313EEB51-BC06-4161-AD4E-CCB5E855121D}"/>
    <dgm:cxn modelId="{68FB0D0F-ED3D-417B-8A7B-35E1CE2E5654}" type="presOf" srcId="{244510FA-3A6A-4740-B61A-FCB1350B7AB8}" destId="{6F5FCA51-97DF-4D3B-B14F-36B7E7F07939}" srcOrd="0" destOrd="0" presId="urn:microsoft.com/office/officeart/2005/8/layout/list1"/>
    <dgm:cxn modelId="{9BAE7078-3B06-47F5-8034-6CAACB5F2439}" type="presOf" srcId="{29E863EA-CF76-4901-879D-2D6BE234C1E6}" destId="{12C3CB63-A7FE-489C-AA9E-CB1E1FFD171B}" srcOrd="1" destOrd="0" presId="urn:microsoft.com/office/officeart/2005/8/layout/list1"/>
    <dgm:cxn modelId="{EB48337B-25E3-44A8-9649-7641011253AA}" type="presOf" srcId="{CC2029B9-7C38-48E2-AF16-37B1271F2750}" destId="{CE295131-4842-48EA-BD3E-DEAD30AD4E09}" srcOrd="0" destOrd="0" presId="urn:microsoft.com/office/officeart/2005/8/layout/list1"/>
    <dgm:cxn modelId="{AEB48A3A-95F5-4213-AC03-BC4DCC869733}" type="presOf" srcId="{244510FA-3A6A-4740-B61A-FCB1350B7AB8}" destId="{FBEEECC4-190A-4F23-A03C-A151BC006BD1}" srcOrd="1" destOrd="0" presId="urn:microsoft.com/office/officeart/2005/8/layout/list1"/>
    <dgm:cxn modelId="{0C363610-EB9C-4640-9DEC-9C85265C27D1}" srcId="{D6006F79-2271-42B7-A8AD-BB56BB6F59D9}" destId="{29E863EA-CF76-4901-879D-2D6BE234C1E6}" srcOrd="0" destOrd="0" parTransId="{AE6DEBB6-B644-40F8-8340-EEE37C6D95DF}" sibTransId="{627573FC-7C1E-4A56-8D71-223F890C14C7}"/>
    <dgm:cxn modelId="{616E23F9-ADCA-4391-B720-550006E24086}" srcId="{D6006F79-2271-42B7-A8AD-BB56BB6F59D9}" destId="{244510FA-3A6A-4740-B61A-FCB1350B7AB8}" srcOrd="1" destOrd="0" parTransId="{2AEB18D2-9F74-40C2-A81B-755957F0031E}" sibTransId="{41B57FCC-B32A-4E7D-98AF-AA438FFBB428}"/>
    <dgm:cxn modelId="{854CA6A7-ED5E-447C-83ED-0152FDD6B4BB}" type="presOf" srcId="{D6006F79-2271-42B7-A8AD-BB56BB6F59D9}" destId="{CBE3214A-0322-497D-9BF1-63AB054ADE9D}" srcOrd="0" destOrd="0" presId="urn:microsoft.com/office/officeart/2005/8/layout/list1"/>
    <dgm:cxn modelId="{4B99287C-6010-4353-A7F6-A4A95A57E811}" type="presOf" srcId="{29E863EA-CF76-4901-879D-2D6BE234C1E6}" destId="{7159AC8D-B910-44D1-B742-E9870065B8ED}" srcOrd="0" destOrd="0" presId="urn:microsoft.com/office/officeart/2005/8/layout/list1"/>
    <dgm:cxn modelId="{138C1F9F-ACFF-4CC6-9CBC-526ACA542B78}" type="presParOf" srcId="{CBE3214A-0322-497D-9BF1-63AB054ADE9D}" destId="{4789E3FE-97D1-4D9E-A619-C15B295D47DA}" srcOrd="0" destOrd="0" presId="urn:microsoft.com/office/officeart/2005/8/layout/list1"/>
    <dgm:cxn modelId="{CC234416-E72B-489C-AD7E-F6C3473F2B46}" type="presParOf" srcId="{4789E3FE-97D1-4D9E-A619-C15B295D47DA}" destId="{7159AC8D-B910-44D1-B742-E9870065B8ED}" srcOrd="0" destOrd="0" presId="urn:microsoft.com/office/officeart/2005/8/layout/list1"/>
    <dgm:cxn modelId="{A939129B-EE86-4618-972E-0AB726A6BF4D}" type="presParOf" srcId="{4789E3FE-97D1-4D9E-A619-C15B295D47DA}" destId="{12C3CB63-A7FE-489C-AA9E-CB1E1FFD171B}" srcOrd="1" destOrd="0" presId="urn:microsoft.com/office/officeart/2005/8/layout/list1"/>
    <dgm:cxn modelId="{1619C75E-F734-4C01-9A37-6CDC02D9E368}" type="presParOf" srcId="{CBE3214A-0322-497D-9BF1-63AB054ADE9D}" destId="{CF77C3E3-3AA3-47CC-9EF6-75DDE28B3A5F}" srcOrd="1" destOrd="0" presId="urn:microsoft.com/office/officeart/2005/8/layout/list1"/>
    <dgm:cxn modelId="{4B2F2973-EFB9-4C71-BEFC-797DDAA550A5}" type="presParOf" srcId="{CBE3214A-0322-497D-9BF1-63AB054ADE9D}" destId="{C3330427-F914-47A6-B62E-E521632B924B}" srcOrd="2" destOrd="0" presId="urn:microsoft.com/office/officeart/2005/8/layout/list1"/>
    <dgm:cxn modelId="{075385D1-0E7D-45A8-9485-AEF632DEE162}" type="presParOf" srcId="{CBE3214A-0322-497D-9BF1-63AB054ADE9D}" destId="{9FCC2FA9-AE11-4FB2-99A9-AA519D85B7CA}" srcOrd="3" destOrd="0" presId="urn:microsoft.com/office/officeart/2005/8/layout/list1"/>
    <dgm:cxn modelId="{2D5EFC59-DDD2-4198-BB9D-074C4628A556}" type="presParOf" srcId="{CBE3214A-0322-497D-9BF1-63AB054ADE9D}" destId="{07FEF970-AEA4-47B2-BFA0-B5D367591341}" srcOrd="4" destOrd="0" presId="urn:microsoft.com/office/officeart/2005/8/layout/list1"/>
    <dgm:cxn modelId="{A771824F-3CA0-4E7A-8658-A1A37F66C693}" type="presParOf" srcId="{07FEF970-AEA4-47B2-BFA0-B5D367591341}" destId="{6F5FCA51-97DF-4D3B-B14F-36B7E7F07939}" srcOrd="0" destOrd="0" presId="urn:microsoft.com/office/officeart/2005/8/layout/list1"/>
    <dgm:cxn modelId="{A1160025-B103-480C-BA3F-0B3E1371B4F8}" type="presParOf" srcId="{07FEF970-AEA4-47B2-BFA0-B5D367591341}" destId="{FBEEECC4-190A-4F23-A03C-A151BC006BD1}" srcOrd="1" destOrd="0" presId="urn:microsoft.com/office/officeart/2005/8/layout/list1"/>
    <dgm:cxn modelId="{DDEC17E1-DF1A-4AAB-9909-C881EA57EB71}" type="presParOf" srcId="{CBE3214A-0322-497D-9BF1-63AB054ADE9D}" destId="{CDB5FBE8-DC03-4C1E-8AE4-C1C99AA0701A}" srcOrd="5" destOrd="0" presId="urn:microsoft.com/office/officeart/2005/8/layout/list1"/>
    <dgm:cxn modelId="{D5F35D34-84E2-4CA0-B575-10AFDB17E75C}" type="presParOf" srcId="{CBE3214A-0322-497D-9BF1-63AB054ADE9D}" destId="{DE8CF6D7-7869-43DF-8384-7D78C07C6736}" srcOrd="6" destOrd="0" presId="urn:microsoft.com/office/officeart/2005/8/layout/list1"/>
    <dgm:cxn modelId="{777003B9-741D-4B1F-B41E-AAD8C6D96B88}" type="presParOf" srcId="{CBE3214A-0322-497D-9BF1-63AB054ADE9D}" destId="{49657BEF-A7E4-4940-B19C-4DFDA3A185DE}" srcOrd="7" destOrd="0" presId="urn:microsoft.com/office/officeart/2005/8/layout/list1"/>
    <dgm:cxn modelId="{95BE44BA-E1F3-467E-9465-A1726AAD28CE}" type="presParOf" srcId="{CBE3214A-0322-497D-9BF1-63AB054ADE9D}" destId="{5DF266B0-81E5-4C10-8BFB-85F7E00BFE06}" srcOrd="8" destOrd="0" presId="urn:microsoft.com/office/officeart/2005/8/layout/list1"/>
    <dgm:cxn modelId="{63947990-E445-4016-9225-17A75713CF84}" type="presParOf" srcId="{5DF266B0-81E5-4C10-8BFB-85F7E00BFE06}" destId="{CE295131-4842-48EA-BD3E-DEAD30AD4E09}" srcOrd="0" destOrd="0" presId="urn:microsoft.com/office/officeart/2005/8/layout/list1"/>
    <dgm:cxn modelId="{04F67675-70C0-4A98-8B6C-4177C3334F48}" type="presParOf" srcId="{5DF266B0-81E5-4C10-8BFB-85F7E00BFE06}" destId="{E98A9732-4486-4294-9C9F-077C92D888E0}" srcOrd="1" destOrd="0" presId="urn:microsoft.com/office/officeart/2005/8/layout/list1"/>
    <dgm:cxn modelId="{EE6278B1-7324-4E11-8FD5-55DD20CB491B}" type="presParOf" srcId="{CBE3214A-0322-497D-9BF1-63AB054ADE9D}" destId="{EA268B3B-A9B8-4CB4-BC0A-F3688FB82851}" srcOrd="9" destOrd="0" presId="urn:microsoft.com/office/officeart/2005/8/layout/list1"/>
    <dgm:cxn modelId="{46CA831D-36E2-451A-845F-67AC55FA43B8}" type="presParOf" srcId="{CBE3214A-0322-497D-9BF1-63AB054ADE9D}" destId="{9AFCAAE0-70EC-4BFD-BE79-1A2DB0CA3B60}"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29C207D-45B9-4661-A095-861241B8DA62}" type="doc">
      <dgm:prSet loTypeId="urn:microsoft.com/office/officeart/2005/8/layout/vList2" loCatId="list" qsTypeId="urn:microsoft.com/office/officeart/2005/8/quickstyle/simple3" qsCatId="simple" csTypeId="urn:microsoft.com/office/officeart/2005/8/colors/accent3_5" csCatId="accent3"/>
      <dgm:spPr/>
      <dgm:t>
        <a:bodyPr/>
        <a:lstStyle/>
        <a:p>
          <a:endParaRPr lang="en-US"/>
        </a:p>
      </dgm:t>
    </dgm:pt>
    <dgm:pt modelId="{86D4D452-5CC4-4A90-9FAD-770A3220900B}">
      <dgm:prSet custT="1"/>
      <dgm:spPr/>
      <dgm:t>
        <a:bodyPr/>
        <a:lstStyle/>
        <a:p>
          <a:pPr rtl="0"/>
          <a:r>
            <a:rPr lang="en-US" sz="2000" b="0" dirty="0" smtClean="0"/>
            <a:t>Individual level: focus on the individual (psychological)</a:t>
          </a:r>
          <a:endParaRPr lang="en-US" sz="2000" b="0" dirty="0"/>
        </a:p>
      </dgm:t>
    </dgm:pt>
    <dgm:pt modelId="{82862E3B-AA55-43CB-863D-C355959F352A}" type="parTrans" cxnId="{3E81ACE7-6D65-4AFD-A58E-20BB7A2C8CB4}">
      <dgm:prSet/>
      <dgm:spPr/>
      <dgm:t>
        <a:bodyPr/>
        <a:lstStyle/>
        <a:p>
          <a:endParaRPr lang="en-US"/>
        </a:p>
      </dgm:t>
    </dgm:pt>
    <dgm:pt modelId="{E981C48E-03C4-4C40-83FE-1FCFA47C875E}" type="sibTrans" cxnId="{3E81ACE7-6D65-4AFD-A58E-20BB7A2C8CB4}">
      <dgm:prSet/>
      <dgm:spPr/>
      <dgm:t>
        <a:bodyPr/>
        <a:lstStyle/>
        <a:p>
          <a:endParaRPr lang="en-US"/>
        </a:p>
      </dgm:t>
    </dgm:pt>
    <dgm:pt modelId="{B4665E44-38F8-42F9-9FBA-BB07CD495FDA}">
      <dgm:prSet custT="1"/>
      <dgm:spPr/>
      <dgm:t>
        <a:bodyPr/>
        <a:lstStyle/>
        <a:p>
          <a:pPr rtl="0"/>
          <a:r>
            <a:rPr lang="en-US" sz="2000" b="0" dirty="0" smtClean="0"/>
            <a:t>Group level:  focus on the group and social context (sociological)</a:t>
          </a:r>
          <a:endParaRPr lang="en-US" sz="2000" b="0" dirty="0"/>
        </a:p>
      </dgm:t>
    </dgm:pt>
    <dgm:pt modelId="{8EA7C310-07F6-4354-AD6B-B99E0DCFE946}" type="parTrans" cxnId="{8ABD8791-4065-4E02-85A3-3327EC46D041}">
      <dgm:prSet/>
      <dgm:spPr/>
      <dgm:t>
        <a:bodyPr/>
        <a:lstStyle/>
        <a:p>
          <a:endParaRPr lang="en-US"/>
        </a:p>
      </dgm:t>
    </dgm:pt>
    <dgm:pt modelId="{BC26E763-B7D8-4522-BFFB-3ED12F81AA34}" type="sibTrans" cxnId="{8ABD8791-4065-4E02-85A3-3327EC46D041}">
      <dgm:prSet/>
      <dgm:spPr/>
      <dgm:t>
        <a:bodyPr/>
        <a:lstStyle/>
        <a:p>
          <a:endParaRPr lang="en-US"/>
        </a:p>
      </dgm:t>
    </dgm:pt>
    <dgm:pt modelId="{67F7BD5D-60C7-4E1C-AE09-5412155439E1}">
      <dgm:prSet custT="1"/>
      <dgm:spPr/>
      <dgm:t>
        <a:bodyPr/>
        <a:lstStyle/>
        <a:p>
          <a:pPr rtl="0"/>
          <a:r>
            <a:rPr lang="en-US" sz="2000" b="0" dirty="0" smtClean="0"/>
            <a:t>Multilevel: adopts multiple perspectives on groups</a:t>
          </a:r>
          <a:endParaRPr lang="en-US" sz="2000" b="0" dirty="0"/>
        </a:p>
      </dgm:t>
    </dgm:pt>
    <dgm:pt modelId="{95291449-1196-430A-AE28-DA434FB0B7E7}" type="parTrans" cxnId="{E55647C1-73E4-4FFF-8CE6-928FF8C7FAA2}">
      <dgm:prSet/>
      <dgm:spPr/>
      <dgm:t>
        <a:bodyPr/>
        <a:lstStyle/>
        <a:p>
          <a:endParaRPr lang="en-US"/>
        </a:p>
      </dgm:t>
    </dgm:pt>
    <dgm:pt modelId="{EE25EC34-61D4-44C1-AD98-C24023031FC5}" type="sibTrans" cxnId="{E55647C1-73E4-4FFF-8CE6-928FF8C7FAA2}">
      <dgm:prSet/>
      <dgm:spPr/>
      <dgm:t>
        <a:bodyPr/>
        <a:lstStyle/>
        <a:p>
          <a:endParaRPr lang="en-US"/>
        </a:p>
      </dgm:t>
    </dgm:pt>
    <dgm:pt modelId="{CA23711E-8F56-4F5F-A01C-2A70E57C39B9}" type="pres">
      <dgm:prSet presAssocID="{B29C207D-45B9-4661-A095-861241B8DA62}" presName="linear" presStyleCnt="0">
        <dgm:presLayoutVars>
          <dgm:animLvl val="lvl"/>
          <dgm:resizeHandles val="exact"/>
        </dgm:presLayoutVars>
      </dgm:prSet>
      <dgm:spPr/>
      <dgm:t>
        <a:bodyPr/>
        <a:lstStyle/>
        <a:p>
          <a:endParaRPr lang="en-US"/>
        </a:p>
      </dgm:t>
    </dgm:pt>
    <dgm:pt modelId="{4373B214-9466-4BA9-8A53-FBFED4613519}" type="pres">
      <dgm:prSet presAssocID="{86D4D452-5CC4-4A90-9FAD-770A3220900B}" presName="parentText" presStyleLbl="node1" presStyleIdx="0" presStyleCnt="3">
        <dgm:presLayoutVars>
          <dgm:chMax val="0"/>
          <dgm:bulletEnabled val="1"/>
        </dgm:presLayoutVars>
      </dgm:prSet>
      <dgm:spPr/>
      <dgm:t>
        <a:bodyPr/>
        <a:lstStyle/>
        <a:p>
          <a:endParaRPr lang="en-US"/>
        </a:p>
      </dgm:t>
    </dgm:pt>
    <dgm:pt modelId="{9ECFFBEE-E4C7-4566-8C3D-EE353C620F78}" type="pres">
      <dgm:prSet presAssocID="{E981C48E-03C4-4C40-83FE-1FCFA47C875E}" presName="spacer" presStyleCnt="0"/>
      <dgm:spPr/>
    </dgm:pt>
    <dgm:pt modelId="{84A079A5-CDC2-4F48-B8C9-D01AA1CBC524}" type="pres">
      <dgm:prSet presAssocID="{B4665E44-38F8-42F9-9FBA-BB07CD495FDA}" presName="parentText" presStyleLbl="node1" presStyleIdx="1" presStyleCnt="3" custLinFactNeighborY="-11458">
        <dgm:presLayoutVars>
          <dgm:chMax val="0"/>
          <dgm:bulletEnabled val="1"/>
        </dgm:presLayoutVars>
      </dgm:prSet>
      <dgm:spPr/>
      <dgm:t>
        <a:bodyPr/>
        <a:lstStyle/>
        <a:p>
          <a:endParaRPr lang="en-US"/>
        </a:p>
      </dgm:t>
    </dgm:pt>
    <dgm:pt modelId="{12DE0645-D387-4CDF-A866-F0F98D2B59BE}" type="pres">
      <dgm:prSet presAssocID="{BC26E763-B7D8-4522-BFFB-3ED12F81AA34}" presName="spacer" presStyleCnt="0"/>
      <dgm:spPr/>
    </dgm:pt>
    <dgm:pt modelId="{BE0CB80A-A90F-4423-A7DF-4A53EF574D45}" type="pres">
      <dgm:prSet presAssocID="{67F7BD5D-60C7-4E1C-AE09-5412155439E1}" presName="parentText" presStyleLbl="node1" presStyleIdx="2" presStyleCnt="3" custLinFactNeighborY="-11458">
        <dgm:presLayoutVars>
          <dgm:chMax val="0"/>
          <dgm:bulletEnabled val="1"/>
        </dgm:presLayoutVars>
      </dgm:prSet>
      <dgm:spPr/>
      <dgm:t>
        <a:bodyPr/>
        <a:lstStyle/>
        <a:p>
          <a:endParaRPr lang="en-US"/>
        </a:p>
      </dgm:t>
    </dgm:pt>
  </dgm:ptLst>
  <dgm:cxnLst>
    <dgm:cxn modelId="{7C2CA5CB-4ABA-4144-A29E-D5276DE0B590}" type="presOf" srcId="{B29C207D-45B9-4661-A095-861241B8DA62}" destId="{CA23711E-8F56-4F5F-A01C-2A70E57C39B9}" srcOrd="0" destOrd="0" presId="urn:microsoft.com/office/officeart/2005/8/layout/vList2"/>
    <dgm:cxn modelId="{3E81ACE7-6D65-4AFD-A58E-20BB7A2C8CB4}" srcId="{B29C207D-45B9-4661-A095-861241B8DA62}" destId="{86D4D452-5CC4-4A90-9FAD-770A3220900B}" srcOrd="0" destOrd="0" parTransId="{82862E3B-AA55-43CB-863D-C355959F352A}" sibTransId="{E981C48E-03C4-4C40-83FE-1FCFA47C875E}"/>
    <dgm:cxn modelId="{E55647C1-73E4-4FFF-8CE6-928FF8C7FAA2}" srcId="{B29C207D-45B9-4661-A095-861241B8DA62}" destId="{67F7BD5D-60C7-4E1C-AE09-5412155439E1}" srcOrd="2" destOrd="0" parTransId="{95291449-1196-430A-AE28-DA434FB0B7E7}" sibTransId="{EE25EC34-61D4-44C1-AD98-C24023031FC5}"/>
    <dgm:cxn modelId="{6B35F666-77ED-4057-B6F8-309BA259C468}" type="presOf" srcId="{67F7BD5D-60C7-4E1C-AE09-5412155439E1}" destId="{BE0CB80A-A90F-4423-A7DF-4A53EF574D45}" srcOrd="0" destOrd="0" presId="urn:microsoft.com/office/officeart/2005/8/layout/vList2"/>
    <dgm:cxn modelId="{4C60E86A-2B57-4266-8FD3-45CAC5F15D50}" type="presOf" srcId="{86D4D452-5CC4-4A90-9FAD-770A3220900B}" destId="{4373B214-9466-4BA9-8A53-FBFED4613519}" srcOrd="0" destOrd="0" presId="urn:microsoft.com/office/officeart/2005/8/layout/vList2"/>
    <dgm:cxn modelId="{8ABD8791-4065-4E02-85A3-3327EC46D041}" srcId="{B29C207D-45B9-4661-A095-861241B8DA62}" destId="{B4665E44-38F8-42F9-9FBA-BB07CD495FDA}" srcOrd="1" destOrd="0" parTransId="{8EA7C310-07F6-4354-AD6B-B99E0DCFE946}" sibTransId="{BC26E763-B7D8-4522-BFFB-3ED12F81AA34}"/>
    <dgm:cxn modelId="{3AD7E867-9019-43CC-B055-CB5FA072C2EC}" type="presOf" srcId="{B4665E44-38F8-42F9-9FBA-BB07CD495FDA}" destId="{84A079A5-CDC2-4F48-B8C9-D01AA1CBC524}" srcOrd="0" destOrd="0" presId="urn:microsoft.com/office/officeart/2005/8/layout/vList2"/>
    <dgm:cxn modelId="{B222CC45-389B-4BD3-9725-80EF062AFFFE}" type="presParOf" srcId="{CA23711E-8F56-4F5F-A01C-2A70E57C39B9}" destId="{4373B214-9466-4BA9-8A53-FBFED4613519}" srcOrd="0" destOrd="0" presId="urn:microsoft.com/office/officeart/2005/8/layout/vList2"/>
    <dgm:cxn modelId="{95109563-F38A-4510-ACDC-10B4CEE8AFA7}" type="presParOf" srcId="{CA23711E-8F56-4F5F-A01C-2A70E57C39B9}" destId="{9ECFFBEE-E4C7-4566-8C3D-EE353C620F78}" srcOrd="1" destOrd="0" presId="urn:microsoft.com/office/officeart/2005/8/layout/vList2"/>
    <dgm:cxn modelId="{7AD12FAF-00F3-4049-99A4-9491D51C13A6}" type="presParOf" srcId="{CA23711E-8F56-4F5F-A01C-2A70E57C39B9}" destId="{84A079A5-CDC2-4F48-B8C9-D01AA1CBC524}" srcOrd="2" destOrd="0" presId="urn:microsoft.com/office/officeart/2005/8/layout/vList2"/>
    <dgm:cxn modelId="{4554DCB8-3D97-41E3-A2EA-DA9A6AF8726C}" type="presParOf" srcId="{CA23711E-8F56-4F5F-A01C-2A70E57C39B9}" destId="{12DE0645-D387-4CDF-A866-F0F98D2B59BE}" srcOrd="3" destOrd="0" presId="urn:microsoft.com/office/officeart/2005/8/layout/vList2"/>
    <dgm:cxn modelId="{4EDC6784-2F1B-4905-840E-F4C6AFDC713E}" type="presParOf" srcId="{CA23711E-8F56-4F5F-A01C-2A70E57C39B9}" destId="{BE0CB80A-A90F-4423-A7DF-4A53EF574D4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CD09BA3-1C77-4892-B86F-D7F46CA5FA3F}" type="doc">
      <dgm:prSet loTypeId="urn:microsoft.com/office/officeart/2005/8/layout/hierarchy3" loCatId="list" qsTypeId="urn:microsoft.com/office/officeart/2005/8/quickstyle/3d3" qsCatId="3D" csTypeId="urn:microsoft.com/office/officeart/2005/8/colors/accent5_2" csCatId="accent5" phldr="1"/>
      <dgm:spPr/>
      <dgm:t>
        <a:bodyPr/>
        <a:lstStyle/>
        <a:p>
          <a:endParaRPr lang="en-US"/>
        </a:p>
      </dgm:t>
    </dgm:pt>
    <dgm:pt modelId="{CA874D3B-E0FF-48BF-8D64-F1684060832B}">
      <dgm:prSet phldrT="[Text]"/>
      <dgm:spPr>
        <a:solidFill>
          <a:schemeClr val="tx2">
            <a:lumMod val="75000"/>
          </a:schemeClr>
        </a:solidFill>
      </dgm:spPr>
      <dgm:t>
        <a:bodyPr/>
        <a:lstStyle/>
        <a:p>
          <a:r>
            <a:rPr lang="en-US" b="1" dirty="0" smtClean="0">
              <a:solidFill>
                <a:schemeClr val="accent2">
                  <a:lumMod val="20000"/>
                  <a:lumOff val="80000"/>
                </a:schemeClr>
              </a:solidFill>
            </a:rPr>
            <a:t>The Nature of Group Dynamics</a:t>
          </a:r>
          <a:endParaRPr lang="en-US" b="1" dirty="0">
            <a:solidFill>
              <a:schemeClr val="accent2">
                <a:lumMod val="20000"/>
                <a:lumOff val="80000"/>
              </a:schemeClr>
            </a:solidFill>
          </a:endParaRPr>
        </a:p>
      </dgm:t>
    </dgm:pt>
    <dgm:pt modelId="{9AA42DC1-48DB-4242-819D-9BC80237D218}" type="parTrans" cxnId="{55D6D508-5967-4CBD-8340-FC083CF16C77}">
      <dgm:prSet/>
      <dgm:spPr/>
      <dgm:t>
        <a:bodyPr/>
        <a:lstStyle/>
        <a:p>
          <a:endParaRPr lang="en-US"/>
        </a:p>
      </dgm:t>
    </dgm:pt>
    <dgm:pt modelId="{9F5EAA5E-CDEE-4617-ADA2-B858ED2EB38D}" type="sibTrans" cxnId="{55D6D508-5967-4CBD-8340-FC083CF16C77}">
      <dgm:prSet/>
      <dgm:spPr/>
      <dgm:t>
        <a:bodyPr/>
        <a:lstStyle/>
        <a:p>
          <a:endParaRPr lang="en-US"/>
        </a:p>
      </dgm:t>
    </dgm:pt>
    <dgm:pt modelId="{4B0F83A2-7508-4FB0-82A5-A2F0CF5EB2AA}" type="pres">
      <dgm:prSet presAssocID="{0CD09BA3-1C77-4892-B86F-D7F46CA5FA3F}" presName="diagram" presStyleCnt="0">
        <dgm:presLayoutVars>
          <dgm:chPref val="1"/>
          <dgm:dir/>
          <dgm:animOne val="branch"/>
          <dgm:animLvl val="lvl"/>
          <dgm:resizeHandles/>
        </dgm:presLayoutVars>
      </dgm:prSet>
      <dgm:spPr/>
      <dgm:t>
        <a:bodyPr/>
        <a:lstStyle/>
        <a:p>
          <a:endParaRPr lang="en-US"/>
        </a:p>
      </dgm:t>
    </dgm:pt>
    <dgm:pt modelId="{D1614ED9-A605-4E80-BAE0-FCAD5EFF707D}" type="pres">
      <dgm:prSet presAssocID="{CA874D3B-E0FF-48BF-8D64-F1684060832B}" presName="root" presStyleCnt="0"/>
      <dgm:spPr/>
    </dgm:pt>
    <dgm:pt modelId="{2457AC7E-4FC1-44C8-BFEB-147A488D7063}" type="pres">
      <dgm:prSet presAssocID="{CA874D3B-E0FF-48BF-8D64-F1684060832B}" presName="rootComposite" presStyleCnt="0"/>
      <dgm:spPr/>
    </dgm:pt>
    <dgm:pt modelId="{5B90EABF-21F1-4B0D-816A-82D42DF6D9C1}" type="pres">
      <dgm:prSet presAssocID="{CA874D3B-E0FF-48BF-8D64-F1684060832B}" presName="rootText" presStyleLbl="node1" presStyleIdx="0" presStyleCnt="1" custScaleX="100911"/>
      <dgm:spPr/>
      <dgm:t>
        <a:bodyPr/>
        <a:lstStyle/>
        <a:p>
          <a:endParaRPr lang="en-US"/>
        </a:p>
      </dgm:t>
    </dgm:pt>
    <dgm:pt modelId="{947E766D-90D0-45F7-9FB5-BC5A6FCDFF3B}" type="pres">
      <dgm:prSet presAssocID="{CA874D3B-E0FF-48BF-8D64-F1684060832B}" presName="rootConnector" presStyleLbl="node1" presStyleIdx="0" presStyleCnt="1"/>
      <dgm:spPr/>
      <dgm:t>
        <a:bodyPr/>
        <a:lstStyle/>
        <a:p>
          <a:endParaRPr lang="en-US"/>
        </a:p>
      </dgm:t>
    </dgm:pt>
    <dgm:pt modelId="{976CCCF6-82B1-4330-A6A3-822D031C1DD4}" type="pres">
      <dgm:prSet presAssocID="{CA874D3B-E0FF-48BF-8D64-F1684060832B}" presName="childShape" presStyleCnt="0"/>
      <dgm:spPr/>
    </dgm:pt>
  </dgm:ptLst>
  <dgm:cxnLst>
    <dgm:cxn modelId="{FAFB4723-EAB0-4C85-965F-5737BDB2C585}" type="presOf" srcId="{0CD09BA3-1C77-4892-B86F-D7F46CA5FA3F}" destId="{4B0F83A2-7508-4FB0-82A5-A2F0CF5EB2AA}" srcOrd="0" destOrd="0" presId="urn:microsoft.com/office/officeart/2005/8/layout/hierarchy3"/>
    <dgm:cxn modelId="{6F4FFCF9-7168-4CFC-BE29-A93D7B457857}" type="presOf" srcId="{CA874D3B-E0FF-48BF-8D64-F1684060832B}" destId="{5B90EABF-21F1-4B0D-816A-82D42DF6D9C1}" srcOrd="0" destOrd="0" presId="urn:microsoft.com/office/officeart/2005/8/layout/hierarchy3"/>
    <dgm:cxn modelId="{55D6D508-5967-4CBD-8340-FC083CF16C77}" srcId="{0CD09BA3-1C77-4892-B86F-D7F46CA5FA3F}" destId="{CA874D3B-E0FF-48BF-8D64-F1684060832B}" srcOrd="0" destOrd="0" parTransId="{9AA42DC1-48DB-4242-819D-9BC80237D218}" sibTransId="{9F5EAA5E-CDEE-4617-ADA2-B858ED2EB38D}"/>
    <dgm:cxn modelId="{E657FEA8-2779-4103-A5BD-686F22365EF1}" type="presOf" srcId="{CA874D3B-E0FF-48BF-8D64-F1684060832B}" destId="{947E766D-90D0-45F7-9FB5-BC5A6FCDFF3B}" srcOrd="1" destOrd="0" presId="urn:microsoft.com/office/officeart/2005/8/layout/hierarchy3"/>
    <dgm:cxn modelId="{B241EB13-4656-4D65-9A6D-5DD123C1E159}" type="presParOf" srcId="{4B0F83A2-7508-4FB0-82A5-A2F0CF5EB2AA}" destId="{D1614ED9-A605-4E80-BAE0-FCAD5EFF707D}" srcOrd="0" destOrd="0" presId="urn:microsoft.com/office/officeart/2005/8/layout/hierarchy3"/>
    <dgm:cxn modelId="{A441497C-327B-42CB-BD0E-0086C74A87B4}" type="presParOf" srcId="{D1614ED9-A605-4E80-BAE0-FCAD5EFF707D}" destId="{2457AC7E-4FC1-44C8-BFEB-147A488D7063}" srcOrd="0" destOrd="0" presId="urn:microsoft.com/office/officeart/2005/8/layout/hierarchy3"/>
    <dgm:cxn modelId="{5F309129-43E4-4A43-90D0-65E44A9D6F15}" type="presParOf" srcId="{2457AC7E-4FC1-44C8-BFEB-147A488D7063}" destId="{5B90EABF-21F1-4B0D-816A-82D42DF6D9C1}" srcOrd="0" destOrd="0" presId="urn:microsoft.com/office/officeart/2005/8/layout/hierarchy3"/>
    <dgm:cxn modelId="{0F33D364-72C9-4483-AC82-E1A52B7D5B08}" type="presParOf" srcId="{2457AC7E-4FC1-44C8-BFEB-147A488D7063}" destId="{947E766D-90D0-45F7-9FB5-BC5A6FCDFF3B}" srcOrd="1" destOrd="0" presId="urn:microsoft.com/office/officeart/2005/8/layout/hierarchy3"/>
    <dgm:cxn modelId="{B2BD05C1-AA17-44A1-A9BE-E5D28C991A5D}" type="presParOf" srcId="{D1614ED9-A605-4E80-BAE0-FCAD5EFF707D}" destId="{976CCCF6-82B1-4330-A6A3-822D031C1DD4}" srcOrd="1" destOrd="0" presId="urn:microsoft.com/office/officeart/2005/8/layout/hierarchy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CD09BA3-1C77-4892-B86F-D7F46CA5FA3F}" type="doc">
      <dgm:prSet loTypeId="urn:microsoft.com/office/officeart/2005/8/layout/hierarchy3" loCatId="list" qsTypeId="urn:microsoft.com/office/officeart/2005/8/quickstyle/3d3" qsCatId="3D" csTypeId="urn:microsoft.com/office/officeart/2005/8/colors/accent5_2" csCatId="accent5" phldr="1"/>
      <dgm:spPr/>
      <dgm:t>
        <a:bodyPr/>
        <a:lstStyle/>
        <a:p>
          <a:endParaRPr lang="en-US"/>
        </a:p>
      </dgm:t>
    </dgm:pt>
    <dgm:pt modelId="{CA874D3B-E0FF-48BF-8D64-F1684060832B}">
      <dgm:prSet phldrT="[Text]"/>
      <dgm:spPr>
        <a:solidFill>
          <a:schemeClr val="tx2">
            <a:lumMod val="75000"/>
          </a:schemeClr>
        </a:solidFill>
      </dgm:spPr>
      <dgm:t>
        <a:bodyPr/>
        <a:lstStyle/>
        <a:p>
          <a:r>
            <a:rPr lang="en-US" b="1" dirty="0" smtClean="0">
              <a:solidFill>
                <a:schemeClr val="accent2">
                  <a:lumMod val="20000"/>
                  <a:lumOff val="80000"/>
                </a:schemeClr>
              </a:solidFill>
            </a:rPr>
            <a:t>The Nature of Group Dynamics</a:t>
          </a:r>
          <a:endParaRPr lang="en-US" b="1" dirty="0">
            <a:solidFill>
              <a:schemeClr val="accent2">
                <a:lumMod val="20000"/>
                <a:lumOff val="80000"/>
              </a:schemeClr>
            </a:solidFill>
          </a:endParaRPr>
        </a:p>
      </dgm:t>
    </dgm:pt>
    <dgm:pt modelId="{9AA42DC1-48DB-4242-819D-9BC80237D218}" type="parTrans" cxnId="{55D6D508-5967-4CBD-8340-FC083CF16C77}">
      <dgm:prSet/>
      <dgm:spPr/>
      <dgm:t>
        <a:bodyPr/>
        <a:lstStyle/>
        <a:p>
          <a:endParaRPr lang="en-US"/>
        </a:p>
      </dgm:t>
    </dgm:pt>
    <dgm:pt modelId="{9F5EAA5E-CDEE-4617-ADA2-B858ED2EB38D}" type="sibTrans" cxnId="{55D6D508-5967-4CBD-8340-FC083CF16C77}">
      <dgm:prSet/>
      <dgm:spPr/>
      <dgm:t>
        <a:bodyPr/>
        <a:lstStyle/>
        <a:p>
          <a:endParaRPr lang="en-US"/>
        </a:p>
      </dgm:t>
    </dgm:pt>
    <dgm:pt modelId="{4B0F83A2-7508-4FB0-82A5-A2F0CF5EB2AA}" type="pres">
      <dgm:prSet presAssocID="{0CD09BA3-1C77-4892-B86F-D7F46CA5FA3F}" presName="diagram" presStyleCnt="0">
        <dgm:presLayoutVars>
          <dgm:chPref val="1"/>
          <dgm:dir/>
          <dgm:animOne val="branch"/>
          <dgm:animLvl val="lvl"/>
          <dgm:resizeHandles/>
        </dgm:presLayoutVars>
      </dgm:prSet>
      <dgm:spPr/>
      <dgm:t>
        <a:bodyPr/>
        <a:lstStyle/>
        <a:p>
          <a:endParaRPr lang="en-US"/>
        </a:p>
      </dgm:t>
    </dgm:pt>
    <dgm:pt modelId="{D1614ED9-A605-4E80-BAE0-FCAD5EFF707D}" type="pres">
      <dgm:prSet presAssocID="{CA874D3B-E0FF-48BF-8D64-F1684060832B}" presName="root" presStyleCnt="0"/>
      <dgm:spPr/>
    </dgm:pt>
    <dgm:pt modelId="{2457AC7E-4FC1-44C8-BFEB-147A488D7063}" type="pres">
      <dgm:prSet presAssocID="{CA874D3B-E0FF-48BF-8D64-F1684060832B}" presName="rootComposite" presStyleCnt="0"/>
      <dgm:spPr/>
    </dgm:pt>
    <dgm:pt modelId="{5B90EABF-21F1-4B0D-816A-82D42DF6D9C1}" type="pres">
      <dgm:prSet presAssocID="{CA874D3B-E0FF-48BF-8D64-F1684060832B}" presName="rootText" presStyleLbl="node1" presStyleIdx="0" presStyleCnt="1" custScaleX="100911"/>
      <dgm:spPr/>
      <dgm:t>
        <a:bodyPr/>
        <a:lstStyle/>
        <a:p>
          <a:endParaRPr lang="en-US"/>
        </a:p>
      </dgm:t>
    </dgm:pt>
    <dgm:pt modelId="{947E766D-90D0-45F7-9FB5-BC5A6FCDFF3B}" type="pres">
      <dgm:prSet presAssocID="{CA874D3B-E0FF-48BF-8D64-F1684060832B}" presName="rootConnector" presStyleLbl="node1" presStyleIdx="0" presStyleCnt="1"/>
      <dgm:spPr/>
      <dgm:t>
        <a:bodyPr/>
        <a:lstStyle/>
        <a:p>
          <a:endParaRPr lang="en-US"/>
        </a:p>
      </dgm:t>
    </dgm:pt>
    <dgm:pt modelId="{976CCCF6-82B1-4330-A6A3-822D031C1DD4}" type="pres">
      <dgm:prSet presAssocID="{CA874D3B-E0FF-48BF-8D64-F1684060832B}" presName="childShape" presStyleCnt="0"/>
      <dgm:spPr/>
    </dgm:pt>
  </dgm:ptLst>
  <dgm:cxnLst>
    <dgm:cxn modelId="{572CFAAA-6E56-4869-9123-A444E7D3E55E}" type="presOf" srcId="{CA874D3B-E0FF-48BF-8D64-F1684060832B}" destId="{947E766D-90D0-45F7-9FB5-BC5A6FCDFF3B}" srcOrd="1" destOrd="0" presId="urn:microsoft.com/office/officeart/2005/8/layout/hierarchy3"/>
    <dgm:cxn modelId="{55D6D508-5967-4CBD-8340-FC083CF16C77}" srcId="{0CD09BA3-1C77-4892-B86F-D7F46CA5FA3F}" destId="{CA874D3B-E0FF-48BF-8D64-F1684060832B}" srcOrd="0" destOrd="0" parTransId="{9AA42DC1-48DB-4242-819D-9BC80237D218}" sibTransId="{9F5EAA5E-CDEE-4617-ADA2-B858ED2EB38D}"/>
    <dgm:cxn modelId="{E4C6CF7D-EC08-4735-ABD0-C2588B1B429F}" type="presOf" srcId="{CA874D3B-E0FF-48BF-8D64-F1684060832B}" destId="{5B90EABF-21F1-4B0D-816A-82D42DF6D9C1}" srcOrd="0" destOrd="0" presId="urn:microsoft.com/office/officeart/2005/8/layout/hierarchy3"/>
    <dgm:cxn modelId="{5771B127-C17E-4B46-9365-69E0F829BE1C}" type="presOf" srcId="{0CD09BA3-1C77-4892-B86F-D7F46CA5FA3F}" destId="{4B0F83A2-7508-4FB0-82A5-A2F0CF5EB2AA}" srcOrd="0" destOrd="0" presId="urn:microsoft.com/office/officeart/2005/8/layout/hierarchy3"/>
    <dgm:cxn modelId="{F04FEDB7-32C1-4743-8B0D-436C0A837293}" type="presParOf" srcId="{4B0F83A2-7508-4FB0-82A5-A2F0CF5EB2AA}" destId="{D1614ED9-A605-4E80-BAE0-FCAD5EFF707D}" srcOrd="0" destOrd="0" presId="urn:microsoft.com/office/officeart/2005/8/layout/hierarchy3"/>
    <dgm:cxn modelId="{A324912C-C05E-4580-825A-D7449AB14277}" type="presParOf" srcId="{D1614ED9-A605-4E80-BAE0-FCAD5EFF707D}" destId="{2457AC7E-4FC1-44C8-BFEB-147A488D7063}" srcOrd="0" destOrd="0" presId="urn:microsoft.com/office/officeart/2005/8/layout/hierarchy3"/>
    <dgm:cxn modelId="{FABDC22E-EAD8-4D91-ADAB-B0B54D8CF64E}" type="presParOf" srcId="{2457AC7E-4FC1-44C8-BFEB-147A488D7063}" destId="{5B90EABF-21F1-4B0D-816A-82D42DF6D9C1}" srcOrd="0" destOrd="0" presId="urn:microsoft.com/office/officeart/2005/8/layout/hierarchy3"/>
    <dgm:cxn modelId="{9FAC2B36-FEAD-4216-92BD-1F66F0D241A7}" type="presParOf" srcId="{2457AC7E-4FC1-44C8-BFEB-147A488D7063}" destId="{947E766D-90D0-45F7-9FB5-BC5A6FCDFF3B}" srcOrd="1" destOrd="0" presId="urn:microsoft.com/office/officeart/2005/8/layout/hierarchy3"/>
    <dgm:cxn modelId="{011D819D-8E02-4C65-A9C5-6CFB4EBEFF8B}" type="presParOf" srcId="{D1614ED9-A605-4E80-BAE0-FCAD5EFF707D}" destId="{976CCCF6-82B1-4330-A6A3-822D031C1DD4}"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9494F6E-18CB-4B8C-84BD-156FA3EEE919}" type="doc">
      <dgm:prSet loTypeId="urn:microsoft.com/office/officeart/2005/8/layout/chevron2" loCatId="list" qsTypeId="urn:microsoft.com/office/officeart/2005/8/quickstyle/simple1" qsCatId="simple" csTypeId="urn:microsoft.com/office/officeart/2005/8/colors/accent0_1" csCatId="mainScheme" phldr="1"/>
      <dgm:spPr/>
      <dgm:t>
        <a:bodyPr/>
        <a:lstStyle/>
        <a:p>
          <a:endParaRPr lang="en-US"/>
        </a:p>
      </dgm:t>
    </dgm:pt>
    <dgm:pt modelId="{AB9431CB-F881-4B8E-8C10-31CE74733D49}">
      <dgm:prSet phldrT="[Text]"/>
      <dgm:spPr/>
      <dgm:t>
        <a:bodyPr/>
        <a:lstStyle/>
        <a:p>
          <a:r>
            <a:rPr lang="en-US" dirty="0" smtClean="0"/>
            <a:t>Interdisciplinary Applications</a:t>
          </a:r>
          <a:endParaRPr lang="en-US" dirty="0"/>
        </a:p>
      </dgm:t>
    </dgm:pt>
    <dgm:pt modelId="{1FA91844-D6A8-4292-8335-FBFE3C67C4D2}" type="parTrans" cxnId="{9D606DE5-2718-41A5-A329-478FEF6252E1}">
      <dgm:prSet/>
      <dgm:spPr/>
      <dgm:t>
        <a:bodyPr/>
        <a:lstStyle/>
        <a:p>
          <a:endParaRPr lang="en-US"/>
        </a:p>
      </dgm:t>
    </dgm:pt>
    <dgm:pt modelId="{47DD3FFB-187B-471F-ADD4-74C94D724F1E}" type="sibTrans" cxnId="{9D606DE5-2718-41A5-A329-478FEF6252E1}">
      <dgm:prSet/>
      <dgm:spPr/>
      <dgm:t>
        <a:bodyPr/>
        <a:lstStyle/>
        <a:p>
          <a:endParaRPr lang="en-US"/>
        </a:p>
      </dgm:t>
    </dgm:pt>
    <dgm:pt modelId="{B0A0125B-BCC1-41F7-AF72-495BFEF7053C}">
      <dgm:prSet phldrT="[Text]" custT="1"/>
      <dgm:spPr/>
      <dgm:t>
        <a:bodyPr/>
        <a:lstStyle/>
        <a:p>
          <a:r>
            <a:rPr lang="en-US" sz="2000" dirty="0" smtClean="0"/>
            <a:t>Anthropology                     Architecture</a:t>
          </a:r>
          <a:endParaRPr lang="en-US" sz="2000" dirty="0"/>
        </a:p>
      </dgm:t>
    </dgm:pt>
    <dgm:pt modelId="{850B37EE-29F6-4081-8DC7-C5872B086C4F}" type="parTrans" cxnId="{952D9025-FE87-43A4-8D68-2160ED906F56}">
      <dgm:prSet/>
      <dgm:spPr/>
      <dgm:t>
        <a:bodyPr/>
        <a:lstStyle/>
        <a:p>
          <a:endParaRPr lang="en-US"/>
        </a:p>
      </dgm:t>
    </dgm:pt>
    <dgm:pt modelId="{CC825813-C82A-47D0-B03E-FF2DA04976C8}" type="sibTrans" cxnId="{952D9025-FE87-43A4-8D68-2160ED906F56}">
      <dgm:prSet/>
      <dgm:spPr/>
      <dgm:t>
        <a:bodyPr/>
        <a:lstStyle/>
        <a:p>
          <a:endParaRPr lang="en-US"/>
        </a:p>
      </dgm:t>
    </dgm:pt>
    <dgm:pt modelId="{1AD5169A-452C-4E3A-A018-18CA54D00470}">
      <dgm:prSet phldrT="[Text]"/>
      <dgm:spPr/>
      <dgm:t>
        <a:bodyPr/>
        <a:lstStyle/>
        <a:p>
          <a:r>
            <a:rPr lang="en-US" sz="700" dirty="0" smtClean="0"/>
            <a:t> </a:t>
          </a:r>
          <a:endParaRPr lang="en-US" sz="700" dirty="0"/>
        </a:p>
      </dgm:t>
    </dgm:pt>
    <dgm:pt modelId="{95DB6D19-DAB4-480B-A39A-28477D73AF87}" type="parTrans" cxnId="{0AE2C144-6408-4B67-A92D-6019005010BF}">
      <dgm:prSet/>
      <dgm:spPr/>
      <dgm:t>
        <a:bodyPr/>
        <a:lstStyle/>
        <a:p>
          <a:endParaRPr lang="en-US"/>
        </a:p>
      </dgm:t>
    </dgm:pt>
    <dgm:pt modelId="{9E9BE26A-C9D9-42AC-96EB-9F3BF60B93E5}" type="sibTrans" cxnId="{0AE2C144-6408-4B67-A92D-6019005010BF}">
      <dgm:prSet/>
      <dgm:spPr/>
      <dgm:t>
        <a:bodyPr/>
        <a:lstStyle/>
        <a:p>
          <a:endParaRPr lang="en-US"/>
        </a:p>
      </dgm:t>
    </dgm:pt>
    <dgm:pt modelId="{8A1DD402-9FDD-48DC-8538-5CB625B385F7}">
      <dgm:prSet phldrT="[Text]"/>
      <dgm:spPr/>
      <dgm:t>
        <a:bodyPr/>
        <a:lstStyle/>
        <a:p>
          <a:r>
            <a:rPr lang="en-US" dirty="0" smtClean="0"/>
            <a:t>Topics</a:t>
          </a:r>
          <a:endParaRPr lang="en-US" dirty="0"/>
        </a:p>
      </dgm:t>
    </dgm:pt>
    <dgm:pt modelId="{F936FC2A-AAD9-4860-8D53-0621970BEF3E}" type="parTrans" cxnId="{CC9783C8-5BDE-413B-BACF-0E5403D17901}">
      <dgm:prSet/>
      <dgm:spPr/>
      <dgm:t>
        <a:bodyPr/>
        <a:lstStyle/>
        <a:p>
          <a:endParaRPr lang="en-US"/>
        </a:p>
      </dgm:t>
    </dgm:pt>
    <dgm:pt modelId="{089A8DA4-7959-4DD1-90D4-38F883C7323B}" type="sibTrans" cxnId="{CC9783C8-5BDE-413B-BACF-0E5403D17901}">
      <dgm:prSet/>
      <dgm:spPr/>
      <dgm:t>
        <a:bodyPr/>
        <a:lstStyle/>
        <a:p>
          <a:endParaRPr lang="en-US"/>
        </a:p>
      </dgm:t>
    </dgm:pt>
    <dgm:pt modelId="{11360820-12CA-49A2-9C50-0DE9B761ECCD}">
      <dgm:prSet phldrT="[Text]"/>
      <dgm:spPr/>
      <dgm:t>
        <a:bodyPr/>
        <a:lstStyle/>
        <a:p>
          <a:r>
            <a:rPr lang="en-US" dirty="0" smtClean="0"/>
            <a:t>Formation &amp; Development</a:t>
          </a:r>
          <a:endParaRPr lang="en-US" dirty="0"/>
        </a:p>
      </dgm:t>
    </dgm:pt>
    <dgm:pt modelId="{36BEBB30-282A-4F7C-AC73-89DD60B3E977}" type="parTrans" cxnId="{5F10B24E-FCAB-4BD9-AE79-B3C591519ECA}">
      <dgm:prSet/>
      <dgm:spPr/>
      <dgm:t>
        <a:bodyPr/>
        <a:lstStyle/>
        <a:p>
          <a:endParaRPr lang="en-US"/>
        </a:p>
      </dgm:t>
    </dgm:pt>
    <dgm:pt modelId="{E4496C53-8175-41A5-81ED-2F40681292D8}" type="sibTrans" cxnId="{5F10B24E-FCAB-4BD9-AE79-B3C591519ECA}">
      <dgm:prSet/>
      <dgm:spPr/>
      <dgm:t>
        <a:bodyPr/>
        <a:lstStyle/>
        <a:p>
          <a:endParaRPr lang="en-US"/>
        </a:p>
      </dgm:t>
    </dgm:pt>
    <dgm:pt modelId="{45351382-9CD1-48C2-9587-850FBCE227EF}">
      <dgm:prSet phldrT="[Text]"/>
      <dgm:spPr/>
      <dgm:t>
        <a:bodyPr/>
        <a:lstStyle/>
        <a:p>
          <a:r>
            <a:rPr lang="en-US" dirty="0" smtClean="0"/>
            <a:t>Influence</a:t>
          </a:r>
          <a:endParaRPr lang="en-US" dirty="0"/>
        </a:p>
      </dgm:t>
    </dgm:pt>
    <dgm:pt modelId="{1E769AEC-6200-4CC3-BA6F-6F54786D287F}" type="parTrans" cxnId="{2C9C1256-7F30-4190-BA55-AC14EA61E1B5}">
      <dgm:prSet/>
      <dgm:spPr/>
      <dgm:t>
        <a:bodyPr/>
        <a:lstStyle/>
        <a:p>
          <a:endParaRPr lang="en-US"/>
        </a:p>
      </dgm:t>
    </dgm:pt>
    <dgm:pt modelId="{1C77FC7E-DF42-4C46-8428-E279B53BCC65}" type="sibTrans" cxnId="{2C9C1256-7F30-4190-BA55-AC14EA61E1B5}">
      <dgm:prSet/>
      <dgm:spPr/>
      <dgm:t>
        <a:bodyPr/>
        <a:lstStyle/>
        <a:p>
          <a:endParaRPr lang="en-US"/>
        </a:p>
      </dgm:t>
    </dgm:pt>
    <dgm:pt modelId="{C50034F7-D58E-4BAF-99D6-1F2DDC8F97ED}">
      <dgm:prSet phldrT="[Text]" custT="1"/>
      <dgm:spPr/>
      <dgm:t>
        <a:bodyPr/>
        <a:lstStyle/>
        <a:p>
          <a:r>
            <a:rPr lang="en-US" sz="2000" dirty="0" smtClean="0"/>
            <a:t>Business &amp; Industry        Communication</a:t>
          </a:r>
          <a:endParaRPr lang="en-US" sz="2000" dirty="0"/>
        </a:p>
      </dgm:t>
    </dgm:pt>
    <dgm:pt modelId="{59C2DB2E-C1DE-48C8-B9B2-19B25E6F9F80}" type="parTrans" cxnId="{CD033E49-EB04-4F6C-A2CF-28C18DC10DC3}">
      <dgm:prSet/>
      <dgm:spPr/>
      <dgm:t>
        <a:bodyPr/>
        <a:lstStyle/>
        <a:p>
          <a:endParaRPr lang="en-US"/>
        </a:p>
      </dgm:t>
    </dgm:pt>
    <dgm:pt modelId="{2CAE1D1E-DF47-4BA5-BE9A-3F446959EAB3}" type="sibTrans" cxnId="{CD033E49-EB04-4F6C-A2CF-28C18DC10DC3}">
      <dgm:prSet/>
      <dgm:spPr/>
      <dgm:t>
        <a:bodyPr/>
        <a:lstStyle/>
        <a:p>
          <a:endParaRPr lang="en-US"/>
        </a:p>
      </dgm:t>
    </dgm:pt>
    <dgm:pt modelId="{D86EC2F9-D64E-4C8E-B5E6-7859F6B51C13}">
      <dgm:prSet phldrT="[Text]" custT="1"/>
      <dgm:spPr/>
      <dgm:t>
        <a:bodyPr/>
        <a:lstStyle/>
        <a:p>
          <a:r>
            <a:rPr lang="en-US" sz="2000" dirty="0" smtClean="0"/>
            <a:t>Criminal justice                Education</a:t>
          </a:r>
          <a:endParaRPr lang="en-US" sz="2000" dirty="0"/>
        </a:p>
      </dgm:t>
    </dgm:pt>
    <dgm:pt modelId="{399B63E5-D67A-46C0-93DA-51722ECE74F9}" type="parTrans" cxnId="{0A67688C-CABC-4BB5-83CA-649133566FC5}">
      <dgm:prSet/>
      <dgm:spPr/>
      <dgm:t>
        <a:bodyPr/>
        <a:lstStyle/>
        <a:p>
          <a:endParaRPr lang="en-US"/>
        </a:p>
      </dgm:t>
    </dgm:pt>
    <dgm:pt modelId="{DAD91AD6-FA2C-4433-8B0A-327CF6FAB3D4}" type="sibTrans" cxnId="{0A67688C-CABC-4BB5-83CA-649133566FC5}">
      <dgm:prSet/>
      <dgm:spPr/>
      <dgm:t>
        <a:bodyPr/>
        <a:lstStyle/>
        <a:p>
          <a:endParaRPr lang="en-US"/>
        </a:p>
      </dgm:t>
    </dgm:pt>
    <dgm:pt modelId="{C2B19A40-4D7E-4A9B-9E93-0A51330056B2}">
      <dgm:prSet phldrT="[Text]" custT="1"/>
      <dgm:spPr/>
      <dgm:t>
        <a:bodyPr/>
        <a:lstStyle/>
        <a:p>
          <a:r>
            <a:rPr lang="en-US" sz="2000" dirty="0" smtClean="0"/>
            <a:t>Engineering                       Mental Health</a:t>
          </a:r>
          <a:endParaRPr lang="en-US" sz="2000" dirty="0"/>
        </a:p>
      </dgm:t>
    </dgm:pt>
    <dgm:pt modelId="{56A867A8-090B-4855-8942-3EB2E4022D3D}" type="parTrans" cxnId="{C56F35AC-A7FF-4CE7-8AA4-6FF3D44B7AA2}">
      <dgm:prSet/>
      <dgm:spPr/>
      <dgm:t>
        <a:bodyPr/>
        <a:lstStyle/>
        <a:p>
          <a:endParaRPr lang="en-US"/>
        </a:p>
      </dgm:t>
    </dgm:pt>
    <dgm:pt modelId="{1D9383D9-6840-4264-A1BF-5A72FDCDEDDB}" type="sibTrans" cxnId="{C56F35AC-A7FF-4CE7-8AA4-6FF3D44B7AA2}">
      <dgm:prSet/>
      <dgm:spPr/>
      <dgm:t>
        <a:bodyPr/>
        <a:lstStyle/>
        <a:p>
          <a:endParaRPr lang="en-US"/>
        </a:p>
      </dgm:t>
    </dgm:pt>
    <dgm:pt modelId="{DFDC535C-7010-41BA-ABBC-82F7F47E2A06}">
      <dgm:prSet phldrT="[Text]" custT="1"/>
      <dgm:spPr/>
      <dgm:t>
        <a:bodyPr/>
        <a:lstStyle/>
        <a:p>
          <a:r>
            <a:rPr lang="en-US" sz="2000" dirty="0" smtClean="0"/>
            <a:t>Political Science               Psychology </a:t>
          </a:r>
          <a:endParaRPr lang="en-US" sz="2000" dirty="0"/>
        </a:p>
      </dgm:t>
    </dgm:pt>
    <dgm:pt modelId="{B71863E5-B2E9-4EBA-A1FC-75EF4E1C10B6}" type="parTrans" cxnId="{35EF925A-6C98-4F63-8E0F-D36AA2691427}">
      <dgm:prSet/>
      <dgm:spPr/>
      <dgm:t>
        <a:bodyPr/>
        <a:lstStyle/>
        <a:p>
          <a:endParaRPr lang="en-US"/>
        </a:p>
      </dgm:t>
    </dgm:pt>
    <dgm:pt modelId="{92559342-B485-4BAC-8A3B-D4567FF6AD0E}" type="sibTrans" cxnId="{35EF925A-6C98-4F63-8E0F-D36AA2691427}">
      <dgm:prSet/>
      <dgm:spPr/>
      <dgm:t>
        <a:bodyPr/>
        <a:lstStyle/>
        <a:p>
          <a:endParaRPr lang="en-US"/>
        </a:p>
      </dgm:t>
    </dgm:pt>
    <dgm:pt modelId="{FBC913A4-6F7A-4FEC-911F-2899706E9819}">
      <dgm:prSet phldrT="[Text]" custT="1"/>
      <dgm:spPr/>
      <dgm:t>
        <a:bodyPr/>
        <a:lstStyle/>
        <a:p>
          <a:r>
            <a:rPr lang="en-US" sz="2000" dirty="0" smtClean="0"/>
            <a:t>Social Work                       Sociology</a:t>
          </a:r>
          <a:endParaRPr lang="en-US" sz="2000" dirty="0"/>
        </a:p>
      </dgm:t>
    </dgm:pt>
    <dgm:pt modelId="{C0FA99B3-172A-4B74-BC9C-B1DD45A9B87C}" type="parTrans" cxnId="{C544282F-CED3-4FF9-830D-0D5F9F0F41A6}">
      <dgm:prSet/>
      <dgm:spPr/>
      <dgm:t>
        <a:bodyPr/>
        <a:lstStyle/>
        <a:p>
          <a:endParaRPr lang="en-US"/>
        </a:p>
      </dgm:t>
    </dgm:pt>
    <dgm:pt modelId="{90C67F18-F0AD-4538-AEA0-AFFA294803E6}" type="sibTrans" cxnId="{C544282F-CED3-4FF9-830D-0D5F9F0F41A6}">
      <dgm:prSet/>
      <dgm:spPr/>
      <dgm:t>
        <a:bodyPr/>
        <a:lstStyle/>
        <a:p>
          <a:endParaRPr lang="en-US"/>
        </a:p>
      </dgm:t>
    </dgm:pt>
    <dgm:pt modelId="{A72F1E41-06AE-44D7-8F33-9179BBF95881}">
      <dgm:prSet phldrT="[Text]" custT="1"/>
      <dgm:spPr/>
      <dgm:t>
        <a:bodyPr/>
        <a:lstStyle/>
        <a:p>
          <a:r>
            <a:rPr lang="en-US" sz="2000" dirty="0" smtClean="0"/>
            <a:t>Sports &amp; Recreation</a:t>
          </a:r>
          <a:endParaRPr lang="en-US" sz="700" dirty="0"/>
        </a:p>
      </dgm:t>
    </dgm:pt>
    <dgm:pt modelId="{E225C864-9B0C-4ABC-BB5F-675782858629}" type="parTrans" cxnId="{8189F1DA-3998-44E3-8C75-E0ED21A34D66}">
      <dgm:prSet/>
      <dgm:spPr/>
      <dgm:t>
        <a:bodyPr/>
        <a:lstStyle/>
        <a:p>
          <a:endParaRPr lang="en-US"/>
        </a:p>
      </dgm:t>
    </dgm:pt>
    <dgm:pt modelId="{DC722600-5A58-4FBF-91D6-65058E4145F8}" type="sibTrans" cxnId="{8189F1DA-3998-44E3-8C75-E0ED21A34D66}">
      <dgm:prSet/>
      <dgm:spPr/>
      <dgm:t>
        <a:bodyPr/>
        <a:lstStyle/>
        <a:p>
          <a:endParaRPr lang="en-US"/>
        </a:p>
      </dgm:t>
    </dgm:pt>
    <dgm:pt modelId="{95FAB41C-E5C8-456D-A764-840E76E7B55C}">
      <dgm:prSet phldrT="[Text]"/>
      <dgm:spPr/>
      <dgm:t>
        <a:bodyPr/>
        <a:lstStyle/>
        <a:p>
          <a:r>
            <a:rPr lang="en-US" dirty="0" smtClean="0"/>
            <a:t>Performance</a:t>
          </a:r>
          <a:endParaRPr lang="en-US" dirty="0"/>
        </a:p>
      </dgm:t>
    </dgm:pt>
    <dgm:pt modelId="{E86454AC-B7FB-40DD-AA5E-DFDB0AC1A425}" type="parTrans" cxnId="{698A94B1-A503-4A40-A7BD-533E507A6176}">
      <dgm:prSet/>
      <dgm:spPr/>
      <dgm:t>
        <a:bodyPr/>
        <a:lstStyle/>
        <a:p>
          <a:endParaRPr lang="en-US"/>
        </a:p>
      </dgm:t>
    </dgm:pt>
    <dgm:pt modelId="{37DD0691-EAD3-4A3A-89F4-B8FDD566AD7B}" type="sibTrans" cxnId="{698A94B1-A503-4A40-A7BD-533E507A6176}">
      <dgm:prSet/>
      <dgm:spPr/>
      <dgm:t>
        <a:bodyPr/>
        <a:lstStyle/>
        <a:p>
          <a:endParaRPr lang="en-US"/>
        </a:p>
      </dgm:t>
    </dgm:pt>
    <dgm:pt modelId="{26F8B9CC-F376-44FF-B822-E092BCF3E030}">
      <dgm:prSet phldrT="[Text]"/>
      <dgm:spPr/>
      <dgm:t>
        <a:bodyPr/>
        <a:lstStyle/>
        <a:p>
          <a:r>
            <a:rPr lang="en-US" dirty="0" smtClean="0"/>
            <a:t>Groups in Context</a:t>
          </a:r>
          <a:endParaRPr lang="en-US" dirty="0"/>
        </a:p>
      </dgm:t>
    </dgm:pt>
    <dgm:pt modelId="{EA365B55-F117-4832-B382-A0500F81583F}" type="parTrans" cxnId="{E7A3B8A5-C746-4115-ADBC-597F96B8F0B9}">
      <dgm:prSet/>
      <dgm:spPr/>
      <dgm:t>
        <a:bodyPr/>
        <a:lstStyle/>
        <a:p>
          <a:endParaRPr lang="en-US"/>
        </a:p>
      </dgm:t>
    </dgm:pt>
    <dgm:pt modelId="{309B3EEE-542C-4A3B-AA3E-FC8675A4EC95}" type="sibTrans" cxnId="{E7A3B8A5-C746-4115-ADBC-597F96B8F0B9}">
      <dgm:prSet/>
      <dgm:spPr/>
      <dgm:t>
        <a:bodyPr/>
        <a:lstStyle/>
        <a:p>
          <a:endParaRPr lang="en-US"/>
        </a:p>
      </dgm:t>
    </dgm:pt>
    <dgm:pt modelId="{2B777F26-3BEB-4995-9AA2-DC0DC56F3C05}" type="pres">
      <dgm:prSet presAssocID="{69494F6E-18CB-4B8C-84BD-156FA3EEE919}" presName="linearFlow" presStyleCnt="0">
        <dgm:presLayoutVars>
          <dgm:dir/>
          <dgm:animLvl val="lvl"/>
          <dgm:resizeHandles val="exact"/>
        </dgm:presLayoutVars>
      </dgm:prSet>
      <dgm:spPr/>
      <dgm:t>
        <a:bodyPr/>
        <a:lstStyle/>
        <a:p>
          <a:endParaRPr lang="en-US"/>
        </a:p>
      </dgm:t>
    </dgm:pt>
    <dgm:pt modelId="{C9E50E25-7698-400B-8BED-68FCF809E1FE}" type="pres">
      <dgm:prSet presAssocID="{AB9431CB-F881-4B8E-8C10-31CE74733D49}" presName="composite" presStyleCnt="0"/>
      <dgm:spPr/>
    </dgm:pt>
    <dgm:pt modelId="{7D350A00-FB2D-4E7D-8145-04021512150C}" type="pres">
      <dgm:prSet presAssocID="{AB9431CB-F881-4B8E-8C10-31CE74733D49}" presName="parentText" presStyleLbl="alignNode1" presStyleIdx="0" presStyleCnt="2">
        <dgm:presLayoutVars>
          <dgm:chMax val="1"/>
          <dgm:bulletEnabled val="1"/>
        </dgm:presLayoutVars>
      </dgm:prSet>
      <dgm:spPr/>
      <dgm:t>
        <a:bodyPr/>
        <a:lstStyle/>
        <a:p>
          <a:endParaRPr lang="en-US"/>
        </a:p>
      </dgm:t>
    </dgm:pt>
    <dgm:pt modelId="{8FE6A0E8-6C7A-4B70-A527-E99820132B25}" type="pres">
      <dgm:prSet presAssocID="{AB9431CB-F881-4B8E-8C10-31CE74733D49}" presName="descendantText" presStyleLbl="alignAcc1" presStyleIdx="0" presStyleCnt="2" custScaleY="154589">
        <dgm:presLayoutVars>
          <dgm:bulletEnabled val="1"/>
        </dgm:presLayoutVars>
      </dgm:prSet>
      <dgm:spPr/>
      <dgm:t>
        <a:bodyPr/>
        <a:lstStyle/>
        <a:p>
          <a:endParaRPr lang="en-US"/>
        </a:p>
      </dgm:t>
    </dgm:pt>
    <dgm:pt modelId="{A44835ED-A720-4043-8052-C17B30E89E74}" type="pres">
      <dgm:prSet presAssocID="{47DD3FFB-187B-471F-ADD4-74C94D724F1E}" presName="sp" presStyleCnt="0"/>
      <dgm:spPr/>
    </dgm:pt>
    <dgm:pt modelId="{6AC7A478-44A6-453E-B1E4-A28CCD2A2467}" type="pres">
      <dgm:prSet presAssocID="{8A1DD402-9FDD-48DC-8538-5CB625B385F7}" presName="composite" presStyleCnt="0"/>
      <dgm:spPr/>
    </dgm:pt>
    <dgm:pt modelId="{9D0846FA-9C8A-4533-ABA6-E9C9465CBCD1}" type="pres">
      <dgm:prSet presAssocID="{8A1DD402-9FDD-48DC-8538-5CB625B385F7}" presName="parentText" presStyleLbl="alignNode1" presStyleIdx="1" presStyleCnt="2">
        <dgm:presLayoutVars>
          <dgm:chMax val="1"/>
          <dgm:bulletEnabled val="1"/>
        </dgm:presLayoutVars>
      </dgm:prSet>
      <dgm:spPr/>
      <dgm:t>
        <a:bodyPr/>
        <a:lstStyle/>
        <a:p>
          <a:endParaRPr lang="en-US"/>
        </a:p>
      </dgm:t>
    </dgm:pt>
    <dgm:pt modelId="{3E048F5B-569D-40A2-979B-275723846284}" type="pres">
      <dgm:prSet presAssocID="{8A1DD402-9FDD-48DC-8538-5CB625B385F7}" presName="descendantText" presStyleLbl="alignAcc1" presStyleIdx="1" presStyleCnt="2">
        <dgm:presLayoutVars>
          <dgm:bulletEnabled val="1"/>
        </dgm:presLayoutVars>
      </dgm:prSet>
      <dgm:spPr/>
      <dgm:t>
        <a:bodyPr/>
        <a:lstStyle/>
        <a:p>
          <a:endParaRPr lang="en-US"/>
        </a:p>
      </dgm:t>
    </dgm:pt>
  </dgm:ptLst>
  <dgm:cxnLst>
    <dgm:cxn modelId="{0A67688C-CABC-4BB5-83CA-649133566FC5}" srcId="{AB9431CB-F881-4B8E-8C10-31CE74733D49}" destId="{D86EC2F9-D64E-4C8E-B5E6-7859F6B51C13}" srcOrd="2" destOrd="0" parTransId="{399B63E5-D67A-46C0-93DA-51722ECE74F9}" sibTransId="{DAD91AD6-FA2C-4433-8B0A-327CF6FAB3D4}"/>
    <dgm:cxn modelId="{C5A71790-71EE-4364-9F2E-3F2474ED6C32}" type="presOf" srcId="{45351382-9CD1-48C2-9587-850FBCE227EF}" destId="{3E048F5B-569D-40A2-979B-275723846284}" srcOrd="0" destOrd="1" presId="urn:microsoft.com/office/officeart/2005/8/layout/chevron2"/>
    <dgm:cxn modelId="{1C13A5E5-9982-4484-9E8E-2EA716A99BB4}" type="presOf" srcId="{11360820-12CA-49A2-9C50-0DE9B761ECCD}" destId="{3E048F5B-569D-40A2-979B-275723846284}" srcOrd="0" destOrd="0" presId="urn:microsoft.com/office/officeart/2005/8/layout/chevron2"/>
    <dgm:cxn modelId="{A357451C-9F54-4E0C-8C8F-DF85A3EBFFC7}" type="presOf" srcId="{DFDC535C-7010-41BA-ABBC-82F7F47E2A06}" destId="{8FE6A0E8-6C7A-4B70-A527-E99820132B25}" srcOrd="0" destOrd="4" presId="urn:microsoft.com/office/officeart/2005/8/layout/chevron2"/>
    <dgm:cxn modelId="{C56F35AC-A7FF-4CE7-8AA4-6FF3D44B7AA2}" srcId="{AB9431CB-F881-4B8E-8C10-31CE74733D49}" destId="{C2B19A40-4D7E-4A9B-9E93-0A51330056B2}" srcOrd="3" destOrd="0" parTransId="{56A867A8-090B-4855-8942-3EB2E4022D3D}" sibTransId="{1D9383D9-6840-4264-A1BF-5A72FDCDEDDB}"/>
    <dgm:cxn modelId="{7D3471FD-0D45-44AA-900A-5F5ADE430E1C}" type="presOf" srcId="{69494F6E-18CB-4B8C-84BD-156FA3EEE919}" destId="{2B777F26-3BEB-4995-9AA2-DC0DC56F3C05}" srcOrd="0" destOrd="0" presId="urn:microsoft.com/office/officeart/2005/8/layout/chevron2"/>
    <dgm:cxn modelId="{5F10B24E-FCAB-4BD9-AE79-B3C591519ECA}" srcId="{8A1DD402-9FDD-48DC-8538-5CB625B385F7}" destId="{11360820-12CA-49A2-9C50-0DE9B761ECCD}" srcOrd="0" destOrd="0" parTransId="{36BEBB30-282A-4F7C-AC73-89DD60B3E977}" sibTransId="{E4496C53-8175-41A5-81ED-2F40681292D8}"/>
    <dgm:cxn modelId="{FBC4EC23-4C4C-487E-A667-F99B5F06C7DA}" type="presOf" srcId="{26F8B9CC-F376-44FF-B822-E092BCF3E030}" destId="{3E048F5B-569D-40A2-979B-275723846284}" srcOrd="0" destOrd="3" presId="urn:microsoft.com/office/officeart/2005/8/layout/chevron2"/>
    <dgm:cxn modelId="{0A00647C-7FDC-4F8C-99BD-1368F471C34C}" type="presOf" srcId="{1AD5169A-452C-4E3A-A018-18CA54D00470}" destId="{8FE6A0E8-6C7A-4B70-A527-E99820132B25}" srcOrd="0" destOrd="7" presId="urn:microsoft.com/office/officeart/2005/8/layout/chevron2"/>
    <dgm:cxn modelId="{E7A3B8A5-C746-4115-ADBC-597F96B8F0B9}" srcId="{8A1DD402-9FDD-48DC-8538-5CB625B385F7}" destId="{26F8B9CC-F376-44FF-B822-E092BCF3E030}" srcOrd="3" destOrd="0" parTransId="{EA365B55-F117-4832-B382-A0500F81583F}" sibTransId="{309B3EEE-542C-4A3B-AA3E-FC8675A4EC95}"/>
    <dgm:cxn modelId="{2C9C1256-7F30-4190-BA55-AC14EA61E1B5}" srcId="{8A1DD402-9FDD-48DC-8538-5CB625B385F7}" destId="{45351382-9CD1-48C2-9587-850FBCE227EF}" srcOrd="1" destOrd="0" parTransId="{1E769AEC-6200-4CC3-BA6F-6F54786D287F}" sibTransId="{1C77FC7E-DF42-4C46-8428-E279B53BCC65}"/>
    <dgm:cxn modelId="{68AF9415-1ECE-43C7-8B2B-B2EBA3489CF7}" type="presOf" srcId="{C50034F7-D58E-4BAF-99D6-1F2DDC8F97ED}" destId="{8FE6A0E8-6C7A-4B70-A527-E99820132B25}" srcOrd="0" destOrd="1" presId="urn:microsoft.com/office/officeart/2005/8/layout/chevron2"/>
    <dgm:cxn modelId="{698A94B1-A503-4A40-A7BD-533E507A6176}" srcId="{8A1DD402-9FDD-48DC-8538-5CB625B385F7}" destId="{95FAB41C-E5C8-456D-A764-840E76E7B55C}" srcOrd="2" destOrd="0" parTransId="{E86454AC-B7FB-40DD-AA5E-DFDB0AC1A425}" sibTransId="{37DD0691-EAD3-4A3A-89F4-B8FDD566AD7B}"/>
    <dgm:cxn modelId="{8189F1DA-3998-44E3-8C75-E0ED21A34D66}" srcId="{AB9431CB-F881-4B8E-8C10-31CE74733D49}" destId="{A72F1E41-06AE-44D7-8F33-9179BBF95881}" srcOrd="6" destOrd="0" parTransId="{E225C864-9B0C-4ABC-BB5F-675782858629}" sibTransId="{DC722600-5A58-4FBF-91D6-65058E4145F8}"/>
    <dgm:cxn modelId="{3E326283-DB19-4B43-B38E-E91FCAB297DD}" type="presOf" srcId="{95FAB41C-E5C8-456D-A764-840E76E7B55C}" destId="{3E048F5B-569D-40A2-979B-275723846284}" srcOrd="0" destOrd="2" presId="urn:microsoft.com/office/officeart/2005/8/layout/chevron2"/>
    <dgm:cxn modelId="{7BD478BB-BD22-4486-B09B-10D9414568D0}" type="presOf" srcId="{C2B19A40-4D7E-4A9B-9E93-0A51330056B2}" destId="{8FE6A0E8-6C7A-4B70-A527-E99820132B25}" srcOrd="0" destOrd="3" presId="urn:microsoft.com/office/officeart/2005/8/layout/chevron2"/>
    <dgm:cxn modelId="{952D9025-FE87-43A4-8D68-2160ED906F56}" srcId="{AB9431CB-F881-4B8E-8C10-31CE74733D49}" destId="{B0A0125B-BCC1-41F7-AF72-495BFEF7053C}" srcOrd="0" destOrd="0" parTransId="{850B37EE-29F6-4081-8DC7-C5872B086C4F}" sibTransId="{CC825813-C82A-47D0-B03E-FF2DA04976C8}"/>
    <dgm:cxn modelId="{CC9783C8-5BDE-413B-BACF-0E5403D17901}" srcId="{69494F6E-18CB-4B8C-84BD-156FA3EEE919}" destId="{8A1DD402-9FDD-48DC-8538-5CB625B385F7}" srcOrd="1" destOrd="0" parTransId="{F936FC2A-AAD9-4860-8D53-0621970BEF3E}" sibTransId="{089A8DA4-7959-4DD1-90D4-38F883C7323B}"/>
    <dgm:cxn modelId="{35EF925A-6C98-4F63-8E0F-D36AA2691427}" srcId="{AB9431CB-F881-4B8E-8C10-31CE74733D49}" destId="{DFDC535C-7010-41BA-ABBC-82F7F47E2A06}" srcOrd="4" destOrd="0" parTransId="{B71863E5-B2E9-4EBA-A1FC-75EF4E1C10B6}" sibTransId="{92559342-B485-4BAC-8A3B-D4567FF6AD0E}"/>
    <dgm:cxn modelId="{30D470B3-AFA7-4870-8F61-8311F99A0537}" type="presOf" srcId="{D86EC2F9-D64E-4C8E-B5E6-7859F6B51C13}" destId="{8FE6A0E8-6C7A-4B70-A527-E99820132B25}" srcOrd="0" destOrd="2" presId="urn:microsoft.com/office/officeart/2005/8/layout/chevron2"/>
    <dgm:cxn modelId="{DC38CC2A-672B-4446-83A7-7B0EE6D89EDE}" type="presOf" srcId="{B0A0125B-BCC1-41F7-AF72-495BFEF7053C}" destId="{8FE6A0E8-6C7A-4B70-A527-E99820132B25}" srcOrd="0" destOrd="0" presId="urn:microsoft.com/office/officeart/2005/8/layout/chevron2"/>
    <dgm:cxn modelId="{0AE2C144-6408-4B67-A92D-6019005010BF}" srcId="{AB9431CB-F881-4B8E-8C10-31CE74733D49}" destId="{1AD5169A-452C-4E3A-A018-18CA54D00470}" srcOrd="7" destOrd="0" parTransId="{95DB6D19-DAB4-480B-A39A-28477D73AF87}" sibTransId="{9E9BE26A-C9D9-42AC-96EB-9F3BF60B93E5}"/>
    <dgm:cxn modelId="{185D84CC-086C-4E58-9F11-CE4059373D34}" type="presOf" srcId="{AB9431CB-F881-4B8E-8C10-31CE74733D49}" destId="{7D350A00-FB2D-4E7D-8145-04021512150C}" srcOrd="0" destOrd="0" presId="urn:microsoft.com/office/officeart/2005/8/layout/chevron2"/>
    <dgm:cxn modelId="{5E90911D-906D-47C2-9D0E-E22D7D7B2876}" type="presOf" srcId="{A72F1E41-06AE-44D7-8F33-9179BBF95881}" destId="{8FE6A0E8-6C7A-4B70-A527-E99820132B25}" srcOrd="0" destOrd="6" presId="urn:microsoft.com/office/officeart/2005/8/layout/chevron2"/>
    <dgm:cxn modelId="{735051F1-62EA-457A-84B8-EC9CFBE52D6E}" type="presOf" srcId="{8A1DD402-9FDD-48DC-8538-5CB625B385F7}" destId="{9D0846FA-9C8A-4533-ABA6-E9C9465CBCD1}" srcOrd="0" destOrd="0" presId="urn:microsoft.com/office/officeart/2005/8/layout/chevron2"/>
    <dgm:cxn modelId="{C544282F-CED3-4FF9-830D-0D5F9F0F41A6}" srcId="{AB9431CB-F881-4B8E-8C10-31CE74733D49}" destId="{FBC913A4-6F7A-4FEC-911F-2899706E9819}" srcOrd="5" destOrd="0" parTransId="{C0FA99B3-172A-4B74-BC9C-B1DD45A9B87C}" sibTransId="{90C67F18-F0AD-4538-AEA0-AFFA294803E6}"/>
    <dgm:cxn modelId="{5B58C957-403A-43E6-8C26-37A2D8C2FF21}" type="presOf" srcId="{FBC913A4-6F7A-4FEC-911F-2899706E9819}" destId="{8FE6A0E8-6C7A-4B70-A527-E99820132B25}" srcOrd="0" destOrd="5" presId="urn:microsoft.com/office/officeart/2005/8/layout/chevron2"/>
    <dgm:cxn modelId="{CD033E49-EB04-4F6C-A2CF-28C18DC10DC3}" srcId="{AB9431CB-F881-4B8E-8C10-31CE74733D49}" destId="{C50034F7-D58E-4BAF-99D6-1F2DDC8F97ED}" srcOrd="1" destOrd="0" parTransId="{59C2DB2E-C1DE-48C8-B9B2-19B25E6F9F80}" sibTransId="{2CAE1D1E-DF47-4BA5-BE9A-3F446959EAB3}"/>
    <dgm:cxn modelId="{9D606DE5-2718-41A5-A329-478FEF6252E1}" srcId="{69494F6E-18CB-4B8C-84BD-156FA3EEE919}" destId="{AB9431CB-F881-4B8E-8C10-31CE74733D49}" srcOrd="0" destOrd="0" parTransId="{1FA91844-D6A8-4292-8335-FBFE3C67C4D2}" sibTransId="{47DD3FFB-187B-471F-ADD4-74C94D724F1E}"/>
    <dgm:cxn modelId="{1CC19F13-828E-425B-AE9E-EA8DBF96C570}" type="presParOf" srcId="{2B777F26-3BEB-4995-9AA2-DC0DC56F3C05}" destId="{C9E50E25-7698-400B-8BED-68FCF809E1FE}" srcOrd="0" destOrd="0" presId="urn:microsoft.com/office/officeart/2005/8/layout/chevron2"/>
    <dgm:cxn modelId="{298EAE2C-C919-401C-B4B3-A788585A321E}" type="presParOf" srcId="{C9E50E25-7698-400B-8BED-68FCF809E1FE}" destId="{7D350A00-FB2D-4E7D-8145-04021512150C}" srcOrd="0" destOrd="0" presId="urn:microsoft.com/office/officeart/2005/8/layout/chevron2"/>
    <dgm:cxn modelId="{EB494798-01F6-4C84-9FDD-5E199BAC5C39}" type="presParOf" srcId="{C9E50E25-7698-400B-8BED-68FCF809E1FE}" destId="{8FE6A0E8-6C7A-4B70-A527-E99820132B25}" srcOrd="1" destOrd="0" presId="urn:microsoft.com/office/officeart/2005/8/layout/chevron2"/>
    <dgm:cxn modelId="{AD3150CD-4DD1-4C42-B069-6A46BCC6A471}" type="presParOf" srcId="{2B777F26-3BEB-4995-9AA2-DC0DC56F3C05}" destId="{A44835ED-A720-4043-8052-C17B30E89E74}" srcOrd="1" destOrd="0" presId="urn:microsoft.com/office/officeart/2005/8/layout/chevron2"/>
    <dgm:cxn modelId="{A2F4F04A-5DCC-4A36-B109-3264D3603D79}" type="presParOf" srcId="{2B777F26-3BEB-4995-9AA2-DC0DC56F3C05}" destId="{6AC7A478-44A6-453E-B1E4-A28CCD2A2467}" srcOrd="2" destOrd="0" presId="urn:microsoft.com/office/officeart/2005/8/layout/chevron2"/>
    <dgm:cxn modelId="{95B63648-5EC4-4AB1-968C-99431CAF15C4}" type="presParOf" srcId="{6AC7A478-44A6-453E-B1E4-A28CCD2A2467}" destId="{9D0846FA-9C8A-4533-ABA6-E9C9465CBCD1}" srcOrd="0" destOrd="0" presId="urn:microsoft.com/office/officeart/2005/8/layout/chevron2"/>
    <dgm:cxn modelId="{1606AA20-8104-4F0C-B7B0-9311E8AD9095}" type="presParOf" srcId="{6AC7A478-44A6-453E-B1E4-A28CCD2A2467}" destId="{3E048F5B-569D-40A2-979B-275723846284}"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CD09BA3-1C77-4892-B86F-D7F46CA5FA3F}" type="doc">
      <dgm:prSet loTypeId="urn:microsoft.com/office/officeart/2005/8/layout/hierarchy3" loCatId="list" qsTypeId="urn:microsoft.com/office/officeart/2005/8/quickstyle/3d3" qsCatId="3D" csTypeId="urn:microsoft.com/office/officeart/2005/8/colors/accent5_2" csCatId="accent5" phldr="1"/>
      <dgm:spPr/>
      <dgm:t>
        <a:bodyPr/>
        <a:lstStyle/>
        <a:p>
          <a:endParaRPr lang="en-US"/>
        </a:p>
      </dgm:t>
    </dgm:pt>
    <dgm:pt modelId="{2332E22F-E15E-4CF9-B9AF-CA4E0EB8EA0B}">
      <dgm:prSet phldrT="[Text]"/>
      <dgm:spPr>
        <a:solidFill>
          <a:schemeClr val="tx2">
            <a:lumMod val="75000"/>
          </a:schemeClr>
        </a:solidFill>
      </dgm:spPr>
      <dgm:t>
        <a:bodyPr/>
        <a:lstStyle/>
        <a:p>
          <a:r>
            <a:rPr lang="en-US" b="1" dirty="0" smtClean="0">
              <a:solidFill>
                <a:schemeClr val="accent2">
                  <a:lumMod val="20000"/>
                  <a:lumOff val="80000"/>
                </a:schemeClr>
              </a:solidFill>
            </a:rPr>
            <a:t>The Nature of Groups</a:t>
          </a:r>
          <a:endParaRPr lang="en-US" b="1" dirty="0">
            <a:solidFill>
              <a:schemeClr val="accent2">
                <a:lumMod val="20000"/>
                <a:lumOff val="80000"/>
              </a:schemeClr>
            </a:solidFill>
          </a:endParaRPr>
        </a:p>
      </dgm:t>
    </dgm:pt>
    <dgm:pt modelId="{B7F59D1B-462F-4389-BA23-02B4BAB295CA}" type="parTrans" cxnId="{D59DE967-1382-4301-80E3-EEFF32A425E4}">
      <dgm:prSet/>
      <dgm:spPr/>
      <dgm:t>
        <a:bodyPr/>
        <a:lstStyle/>
        <a:p>
          <a:endParaRPr lang="en-US"/>
        </a:p>
      </dgm:t>
    </dgm:pt>
    <dgm:pt modelId="{008036CA-D494-4CC2-A4C3-F86CCACE5D12}" type="sibTrans" cxnId="{D59DE967-1382-4301-80E3-EEFF32A425E4}">
      <dgm:prSet/>
      <dgm:spPr/>
      <dgm:t>
        <a:bodyPr/>
        <a:lstStyle/>
        <a:p>
          <a:endParaRPr lang="en-US"/>
        </a:p>
      </dgm:t>
    </dgm:pt>
    <dgm:pt modelId="{EF170FEF-F40A-43DF-9C09-DECF9168054E}">
      <dgm:prSet phldrT="[Text]"/>
      <dgm:spPr/>
      <dgm:t>
        <a:bodyPr/>
        <a:lstStyle/>
        <a:p>
          <a:r>
            <a:rPr lang="en-US" dirty="0" smtClean="0"/>
            <a:t>Definition</a:t>
          </a:r>
          <a:endParaRPr lang="en-US" dirty="0"/>
        </a:p>
      </dgm:t>
    </dgm:pt>
    <dgm:pt modelId="{EE99D042-5FBE-4DD7-B6AA-675E254A0A9A}" type="parTrans" cxnId="{81CE2400-DD70-4D62-88AF-453AD5FD5203}">
      <dgm:prSet/>
      <dgm:spPr>
        <a:ln w="25400"/>
      </dgm:spPr>
      <dgm:t>
        <a:bodyPr/>
        <a:lstStyle/>
        <a:p>
          <a:endParaRPr lang="en-US"/>
        </a:p>
      </dgm:t>
    </dgm:pt>
    <dgm:pt modelId="{1887CEA8-9EFF-43A4-8E37-0680B9B800E8}" type="sibTrans" cxnId="{81CE2400-DD70-4D62-88AF-453AD5FD5203}">
      <dgm:prSet/>
      <dgm:spPr/>
      <dgm:t>
        <a:bodyPr/>
        <a:lstStyle/>
        <a:p>
          <a:endParaRPr lang="en-US"/>
        </a:p>
      </dgm:t>
    </dgm:pt>
    <dgm:pt modelId="{BFD0B25F-CA9C-4B2F-A08C-55BF3F999FA6}">
      <dgm:prSet phldrT="[Text]"/>
      <dgm:spPr>
        <a:solidFill>
          <a:schemeClr val="bg1"/>
        </a:solidFill>
      </dgm:spPr>
      <dgm:t>
        <a:bodyPr/>
        <a:lstStyle/>
        <a:p>
          <a:r>
            <a:rPr lang="en-US" dirty="0" smtClean="0"/>
            <a:t>Characteristics</a:t>
          </a:r>
          <a:endParaRPr lang="en-US" dirty="0"/>
        </a:p>
      </dgm:t>
    </dgm:pt>
    <dgm:pt modelId="{943FBC88-EFD5-4ACA-ABA4-B22B96BE1723}" type="parTrans" cxnId="{78270203-EC73-4B08-B880-FD91FA041106}">
      <dgm:prSet/>
      <dgm:spPr>
        <a:ln w="22225">
          <a:solidFill>
            <a:schemeClr val="tx1"/>
          </a:solidFill>
        </a:ln>
      </dgm:spPr>
      <dgm:t>
        <a:bodyPr/>
        <a:lstStyle/>
        <a:p>
          <a:endParaRPr lang="en-US"/>
        </a:p>
      </dgm:t>
    </dgm:pt>
    <dgm:pt modelId="{B9D844A5-3133-4419-BACD-28C1F6CC342D}" type="sibTrans" cxnId="{78270203-EC73-4B08-B880-FD91FA041106}">
      <dgm:prSet/>
      <dgm:spPr/>
      <dgm:t>
        <a:bodyPr/>
        <a:lstStyle/>
        <a:p>
          <a:endParaRPr lang="en-US"/>
        </a:p>
      </dgm:t>
    </dgm:pt>
    <dgm:pt modelId="{CA874D3B-E0FF-48BF-8D64-F1684060832B}">
      <dgm:prSet phldrT="[Text]"/>
      <dgm:spPr>
        <a:solidFill>
          <a:schemeClr val="tx2">
            <a:lumMod val="75000"/>
          </a:schemeClr>
        </a:solidFill>
      </dgm:spPr>
      <dgm:t>
        <a:bodyPr/>
        <a:lstStyle/>
        <a:p>
          <a:r>
            <a:rPr lang="en-US" b="1" dirty="0" smtClean="0">
              <a:solidFill>
                <a:schemeClr val="accent2">
                  <a:lumMod val="20000"/>
                  <a:lumOff val="80000"/>
                </a:schemeClr>
              </a:solidFill>
            </a:rPr>
            <a:t>The Nature of Group Dynamics</a:t>
          </a:r>
          <a:endParaRPr lang="en-US" b="1" dirty="0">
            <a:solidFill>
              <a:schemeClr val="accent2">
                <a:lumMod val="20000"/>
                <a:lumOff val="80000"/>
              </a:schemeClr>
            </a:solidFill>
          </a:endParaRPr>
        </a:p>
      </dgm:t>
    </dgm:pt>
    <dgm:pt modelId="{9AA42DC1-48DB-4242-819D-9BC80237D218}" type="parTrans" cxnId="{55D6D508-5967-4CBD-8340-FC083CF16C77}">
      <dgm:prSet/>
      <dgm:spPr/>
      <dgm:t>
        <a:bodyPr/>
        <a:lstStyle/>
        <a:p>
          <a:endParaRPr lang="en-US"/>
        </a:p>
      </dgm:t>
    </dgm:pt>
    <dgm:pt modelId="{9F5EAA5E-CDEE-4617-ADA2-B858ED2EB38D}" type="sibTrans" cxnId="{55D6D508-5967-4CBD-8340-FC083CF16C77}">
      <dgm:prSet/>
      <dgm:spPr/>
      <dgm:t>
        <a:bodyPr/>
        <a:lstStyle/>
        <a:p>
          <a:endParaRPr lang="en-US"/>
        </a:p>
      </dgm:t>
    </dgm:pt>
    <dgm:pt modelId="{0F026852-C8DF-4870-B9C0-AFE5C8977A70}">
      <dgm:prSet/>
      <dgm:spPr/>
      <dgm:t>
        <a:bodyPr/>
        <a:lstStyle/>
        <a:p>
          <a:r>
            <a:rPr lang="en-US" dirty="0" smtClean="0"/>
            <a:t>Types</a:t>
          </a:r>
          <a:endParaRPr lang="en-US" dirty="0"/>
        </a:p>
      </dgm:t>
    </dgm:pt>
    <dgm:pt modelId="{386BEF34-682E-4EC5-9D0A-D56F7202A317}" type="parTrans" cxnId="{71A21642-A7BD-4ECF-886E-C91BFE399ACA}">
      <dgm:prSet/>
      <dgm:spPr>
        <a:ln w="25400">
          <a:solidFill>
            <a:schemeClr val="tx1"/>
          </a:solidFill>
        </a:ln>
      </dgm:spPr>
      <dgm:t>
        <a:bodyPr/>
        <a:lstStyle/>
        <a:p>
          <a:endParaRPr lang="en-US"/>
        </a:p>
      </dgm:t>
    </dgm:pt>
    <dgm:pt modelId="{365BCCFB-A6DB-4853-B1F9-E22ACFF3CD75}" type="sibTrans" cxnId="{71A21642-A7BD-4ECF-886E-C91BFE399ACA}">
      <dgm:prSet/>
      <dgm:spPr/>
      <dgm:t>
        <a:bodyPr/>
        <a:lstStyle/>
        <a:p>
          <a:endParaRPr lang="en-US"/>
        </a:p>
      </dgm:t>
    </dgm:pt>
    <dgm:pt modelId="{F1242718-8CA1-4183-9364-1B8F072BFA56}">
      <dgm:prSet/>
      <dgm:spPr/>
      <dgm:t>
        <a:bodyPr/>
        <a:lstStyle/>
        <a:p>
          <a:r>
            <a:rPr lang="en-US" dirty="0" smtClean="0"/>
            <a:t>Are Groups Real?</a:t>
          </a:r>
          <a:endParaRPr lang="en-US" dirty="0"/>
        </a:p>
      </dgm:t>
    </dgm:pt>
    <dgm:pt modelId="{B3BCF7E1-FD9B-441E-94DF-46FAAD3D354F}" type="parTrans" cxnId="{BF0BC3AC-8BFA-4AA2-98F8-2EEBDC24E50D}">
      <dgm:prSet/>
      <dgm:spPr>
        <a:ln>
          <a:solidFill>
            <a:schemeClr val="tx1"/>
          </a:solidFill>
        </a:ln>
      </dgm:spPr>
      <dgm:t>
        <a:bodyPr/>
        <a:lstStyle/>
        <a:p>
          <a:endParaRPr lang="en-US"/>
        </a:p>
      </dgm:t>
    </dgm:pt>
    <dgm:pt modelId="{3A6396FC-F476-4F65-A3A7-C36D76407834}" type="sibTrans" cxnId="{BF0BC3AC-8BFA-4AA2-98F8-2EEBDC24E50D}">
      <dgm:prSet/>
      <dgm:spPr/>
      <dgm:t>
        <a:bodyPr/>
        <a:lstStyle/>
        <a:p>
          <a:endParaRPr lang="en-US"/>
        </a:p>
      </dgm:t>
    </dgm:pt>
    <dgm:pt modelId="{375890D0-3BD6-4130-9727-630CBA45A647}">
      <dgm:prSet/>
      <dgm:spPr/>
      <dgm:t>
        <a:bodyPr/>
        <a:lstStyle/>
        <a:p>
          <a:r>
            <a:rPr lang="en-US" dirty="0" smtClean="0"/>
            <a:t>The Multilevel Perspective</a:t>
          </a:r>
          <a:endParaRPr lang="en-US" dirty="0"/>
        </a:p>
      </dgm:t>
    </dgm:pt>
    <dgm:pt modelId="{99C83C36-A945-4216-B8B2-19ADE4658420}" type="parTrans" cxnId="{085E0A99-503A-4C65-AE23-9085443E7835}">
      <dgm:prSet/>
      <dgm:spPr>
        <a:ln>
          <a:solidFill>
            <a:schemeClr val="tx1"/>
          </a:solidFill>
        </a:ln>
      </dgm:spPr>
      <dgm:t>
        <a:bodyPr/>
        <a:lstStyle/>
        <a:p>
          <a:endParaRPr lang="en-US"/>
        </a:p>
      </dgm:t>
    </dgm:pt>
    <dgm:pt modelId="{566301A8-A0B2-4B16-B3D5-BC5DA2FF3C4E}" type="sibTrans" cxnId="{085E0A99-503A-4C65-AE23-9085443E7835}">
      <dgm:prSet/>
      <dgm:spPr/>
      <dgm:t>
        <a:bodyPr/>
        <a:lstStyle/>
        <a:p>
          <a:endParaRPr lang="en-US"/>
        </a:p>
      </dgm:t>
    </dgm:pt>
    <dgm:pt modelId="{D63706F4-79C3-4184-B7C4-14FBFD589AF2}">
      <dgm:prSet/>
      <dgm:spPr/>
      <dgm:t>
        <a:bodyPr/>
        <a:lstStyle/>
        <a:p>
          <a:r>
            <a:rPr lang="en-US" dirty="0" smtClean="0"/>
            <a:t>Applications and Topics</a:t>
          </a:r>
          <a:endParaRPr lang="en-US" dirty="0"/>
        </a:p>
      </dgm:t>
    </dgm:pt>
    <dgm:pt modelId="{AAAEC107-8B66-42C3-840D-7DEA46B13F99}" type="parTrans" cxnId="{310EA3C8-239B-475B-A9B4-EAA4D60670DC}">
      <dgm:prSet/>
      <dgm:spPr>
        <a:ln>
          <a:solidFill>
            <a:schemeClr val="tx1"/>
          </a:solidFill>
        </a:ln>
      </dgm:spPr>
      <dgm:t>
        <a:bodyPr/>
        <a:lstStyle/>
        <a:p>
          <a:endParaRPr lang="en-US"/>
        </a:p>
      </dgm:t>
    </dgm:pt>
    <dgm:pt modelId="{29DF63B3-E34D-4BA9-8EA3-13E40216B980}" type="sibTrans" cxnId="{310EA3C8-239B-475B-A9B4-EAA4D60670DC}">
      <dgm:prSet/>
      <dgm:spPr/>
      <dgm:t>
        <a:bodyPr/>
        <a:lstStyle/>
        <a:p>
          <a:endParaRPr lang="en-US"/>
        </a:p>
      </dgm:t>
    </dgm:pt>
    <dgm:pt modelId="{6CBBC935-7078-4C49-BFC3-1F6370B0BE50}">
      <dgm:prSet/>
      <dgm:spPr/>
      <dgm:t>
        <a:bodyPr/>
        <a:lstStyle/>
        <a:p>
          <a:r>
            <a:rPr lang="en-US" dirty="0" smtClean="0"/>
            <a:t>Are Groups Dynamic?</a:t>
          </a:r>
          <a:endParaRPr lang="en-US" dirty="0"/>
        </a:p>
      </dgm:t>
    </dgm:pt>
    <dgm:pt modelId="{1792512C-9967-407B-AC14-72A47A26FAC9}" type="parTrans" cxnId="{A15631B7-42BC-454F-AAE8-F7453B319D08}">
      <dgm:prSet/>
      <dgm:spPr/>
      <dgm:t>
        <a:bodyPr/>
        <a:lstStyle/>
        <a:p>
          <a:endParaRPr lang="en-US"/>
        </a:p>
      </dgm:t>
    </dgm:pt>
    <dgm:pt modelId="{4ACB8CDB-7267-444C-9D42-DE29C219FB1F}" type="sibTrans" cxnId="{A15631B7-42BC-454F-AAE8-F7453B319D08}">
      <dgm:prSet/>
      <dgm:spPr/>
      <dgm:t>
        <a:bodyPr/>
        <a:lstStyle/>
        <a:p>
          <a:endParaRPr lang="en-US"/>
        </a:p>
      </dgm:t>
    </dgm:pt>
    <dgm:pt modelId="{4B0F83A2-7508-4FB0-82A5-A2F0CF5EB2AA}" type="pres">
      <dgm:prSet presAssocID="{0CD09BA3-1C77-4892-B86F-D7F46CA5FA3F}" presName="diagram" presStyleCnt="0">
        <dgm:presLayoutVars>
          <dgm:chPref val="1"/>
          <dgm:dir/>
          <dgm:animOne val="branch"/>
          <dgm:animLvl val="lvl"/>
          <dgm:resizeHandles/>
        </dgm:presLayoutVars>
      </dgm:prSet>
      <dgm:spPr/>
      <dgm:t>
        <a:bodyPr/>
        <a:lstStyle/>
        <a:p>
          <a:endParaRPr lang="en-US"/>
        </a:p>
      </dgm:t>
    </dgm:pt>
    <dgm:pt modelId="{919E2E6C-BD73-43B6-8BAD-35B36F95ADEC}" type="pres">
      <dgm:prSet presAssocID="{2332E22F-E15E-4CF9-B9AF-CA4E0EB8EA0B}" presName="root" presStyleCnt="0"/>
      <dgm:spPr/>
    </dgm:pt>
    <dgm:pt modelId="{F08BC9A4-79E2-428A-BFB8-A5FC85232770}" type="pres">
      <dgm:prSet presAssocID="{2332E22F-E15E-4CF9-B9AF-CA4E0EB8EA0B}" presName="rootComposite" presStyleCnt="0"/>
      <dgm:spPr/>
    </dgm:pt>
    <dgm:pt modelId="{F38815C2-6B35-4AC2-B9F9-D3BE55C307B1}" type="pres">
      <dgm:prSet presAssocID="{2332E22F-E15E-4CF9-B9AF-CA4E0EB8EA0B}" presName="rootText" presStyleLbl="node1" presStyleIdx="0" presStyleCnt="2"/>
      <dgm:spPr/>
      <dgm:t>
        <a:bodyPr/>
        <a:lstStyle/>
        <a:p>
          <a:endParaRPr lang="en-US"/>
        </a:p>
      </dgm:t>
    </dgm:pt>
    <dgm:pt modelId="{6D210816-D103-4F97-BD99-7EE6DB3036B5}" type="pres">
      <dgm:prSet presAssocID="{2332E22F-E15E-4CF9-B9AF-CA4E0EB8EA0B}" presName="rootConnector" presStyleLbl="node1" presStyleIdx="0" presStyleCnt="2"/>
      <dgm:spPr/>
      <dgm:t>
        <a:bodyPr/>
        <a:lstStyle/>
        <a:p>
          <a:endParaRPr lang="en-US"/>
        </a:p>
      </dgm:t>
    </dgm:pt>
    <dgm:pt modelId="{576305A3-6D7E-4B7E-B839-42ECBEB8F9DC}" type="pres">
      <dgm:prSet presAssocID="{2332E22F-E15E-4CF9-B9AF-CA4E0EB8EA0B}" presName="childShape" presStyleCnt="0"/>
      <dgm:spPr/>
    </dgm:pt>
    <dgm:pt modelId="{7F4B51FF-9EE8-4449-8106-6AAC2B4F19C5}" type="pres">
      <dgm:prSet presAssocID="{EE99D042-5FBE-4DD7-B6AA-675E254A0A9A}" presName="Name13" presStyleLbl="parChTrans1D2" presStyleIdx="0" presStyleCnt="7"/>
      <dgm:spPr/>
      <dgm:t>
        <a:bodyPr/>
        <a:lstStyle/>
        <a:p>
          <a:endParaRPr lang="en-US"/>
        </a:p>
      </dgm:t>
    </dgm:pt>
    <dgm:pt modelId="{D2BE8CCA-995A-4A5C-AC77-553532DF1B9A}" type="pres">
      <dgm:prSet presAssocID="{EF170FEF-F40A-43DF-9C09-DECF9168054E}" presName="childText" presStyleLbl="bgAcc1" presStyleIdx="0" presStyleCnt="7" custScaleY="32806">
        <dgm:presLayoutVars>
          <dgm:bulletEnabled val="1"/>
        </dgm:presLayoutVars>
      </dgm:prSet>
      <dgm:spPr/>
      <dgm:t>
        <a:bodyPr/>
        <a:lstStyle/>
        <a:p>
          <a:endParaRPr lang="en-US"/>
        </a:p>
      </dgm:t>
    </dgm:pt>
    <dgm:pt modelId="{B7E57B4C-194B-4AF6-BB13-476A8E26DA4A}" type="pres">
      <dgm:prSet presAssocID="{943FBC88-EFD5-4ACA-ABA4-B22B96BE1723}" presName="Name13" presStyleLbl="parChTrans1D2" presStyleIdx="1" presStyleCnt="7"/>
      <dgm:spPr/>
      <dgm:t>
        <a:bodyPr/>
        <a:lstStyle/>
        <a:p>
          <a:endParaRPr lang="en-US"/>
        </a:p>
      </dgm:t>
    </dgm:pt>
    <dgm:pt modelId="{3F41B206-8547-4C4B-8207-49093FE07695}" type="pres">
      <dgm:prSet presAssocID="{BFD0B25F-CA9C-4B2F-A08C-55BF3F999FA6}" presName="childText" presStyleLbl="bgAcc1" presStyleIdx="1" presStyleCnt="7" custScaleY="33365">
        <dgm:presLayoutVars>
          <dgm:bulletEnabled val="1"/>
        </dgm:presLayoutVars>
      </dgm:prSet>
      <dgm:spPr/>
      <dgm:t>
        <a:bodyPr/>
        <a:lstStyle/>
        <a:p>
          <a:endParaRPr lang="en-US"/>
        </a:p>
      </dgm:t>
    </dgm:pt>
    <dgm:pt modelId="{22C5A3F3-CFAD-4EF7-A18E-D6E7149FF35B}" type="pres">
      <dgm:prSet presAssocID="{386BEF34-682E-4EC5-9D0A-D56F7202A317}" presName="Name13" presStyleLbl="parChTrans1D2" presStyleIdx="2" presStyleCnt="7"/>
      <dgm:spPr/>
      <dgm:t>
        <a:bodyPr/>
        <a:lstStyle/>
        <a:p>
          <a:endParaRPr lang="en-US"/>
        </a:p>
      </dgm:t>
    </dgm:pt>
    <dgm:pt modelId="{1F86E273-880A-4539-B3C8-71E764A11265}" type="pres">
      <dgm:prSet presAssocID="{0F026852-C8DF-4870-B9C0-AFE5C8977A70}" presName="childText" presStyleLbl="bgAcc1" presStyleIdx="2" presStyleCnt="7" custScaleY="32566">
        <dgm:presLayoutVars>
          <dgm:bulletEnabled val="1"/>
        </dgm:presLayoutVars>
      </dgm:prSet>
      <dgm:spPr/>
      <dgm:t>
        <a:bodyPr/>
        <a:lstStyle/>
        <a:p>
          <a:endParaRPr lang="en-US"/>
        </a:p>
      </dgm:t>
    </dgm:pt>
    <dgm:pt modelId="{D1614ED9-A605-4E80-BAE0-FCAD5EFF707D}" type="pres">
      <dgm:prSet presAssocID="{CA874D3B-E0FF-48BF-8D64-F1684060832B}" presName="root" presStyleCnt="0"/>
      <dgm:spPr/>
    </dgm:pt>
    <dgm:pt modelId="{2457AC7E-4FC1-44C8-BFEB-147A488D7063}" type="pres">
      <dgm:prSet presAssocID="{CA874D3B-E0FF-48BF-8D64-F1684060832B}" presName="rootComposite" presStyleCnt="0"/>
      <dgm:spPr/>
    </dgm:pt>
    <dgm:pt modelId="{5B90EABF-21F1-4B0D-816A-82D42DF6D9C1}" type="pres">
      <dgm:prSet presAssocID="{CA874D3B-E0FF-48BF-8D64-F1684060832B}" presName="rootText" presStyleLbl="node1" presStyleIdx="1" presStyleCnt="2" custScaleX="100911"/>
      <dgm:spPr/>
      <dgm:t>
        <a:bodyPr/>
        <a:lstStyle/>
        <a:p>
          <a:endParaRPr lang="en-US"/>
        </a:p>
      </dgm:t>
    </dgm:pt>
    <dgm:pt modelId="{947E766D-90D0-45F7-9FB5-BC5A6FCDFF3B}" type="pres">
      <dgm:prSet presAssocID="{CA874D3B-E0FF-48BF-8D64-F1684060832B}" presName="rootConnector" presStyleLbl="node1" presStyleIdx="1" presStyleCnt="2"/>
      <dgm:spPr/>
      <dgm:t>
        <a:bodyPr/>
        <a:lstStyle/>
        <a:p>
          <a:endParaRPr lang="en-US"/>
        </a:p>
      </dgm:t>
    </dgm:pt>
    <dgm:pt modelId="{976CCCF6-82B1-4330-A6A3-822D031C1DD4}" type="pres">
      <dgm:prSet presAssocID="{CA874D3B-E0FF-48BF-8D64-F1684060832B}" presName="childShape" presStyleCnt="0"/>
      <dgm:spPr/>
    </dgm:pt>
    <dgm:pt modelId="{D224D3D8-270C-4F03-B72F-6A259B755F6A}" type="pres">
      <dgm:prSet presAssocID="{B3BCF7E1-FD9B-441E-94DF-46FAAD3D354F}" presName="Name13" presStyleLbl="parChTrans1D2" presStyleIdx="3" presStyleCnt="7"/>
      <dgm:spPr/>
      <dgm:t>
        <a:bodyPr/>
        <a:lstStyle/>
        <a:p>
          <a:endParaRPr lang="en-US"/>
        </a:p>
      </dgm:t>
    </dgm:pt>
    <dgm:pt modelId="{33131C21-9E8F-45A5-81EC-1A2412C689A5}" type="pres">
      <dgm:prSet presAssocID="{F1242718-8CA1-4183-9364-1B8F072BFA56}" presName="childText" presStyleLbl="bgAcc1" presStyleIdx="3" presStyleCnt="7" custScaleX="197842" custScaleY="32074">
        <dgm:presLayoutVars>
          <dgm:bulletEnabled val="1"/>
        </dgm:presLayoutVars>
      </dgm:prSet>
      <dgm:spPr/>
      <dgm:t>
        <a:bodyPr/>
        <a:lstStyle/>
        <a:p>
          <a:endParaRPr lang="en-US"/>
        </a:p>
      </dgm:t>
    </dgm:pt>
    <dgm:pt modelId="{07594281-4F0A-4162-9169-E733E281FA02}" type="pres">
      <dgm:prSet presAssocID="{1792512C-9967-407B-AC14-72A47A26FAC9}" presName="Name13" presStyleLbl="parChTrans1D2" presStyleIdx="4" presStyleCnt="7"/>
      <dgm:spPr/>
      <dgm:t>
        <a:bodyPr/>
        <a:lstStyle/>
        <a:p>
          <a:endParaRPr lang="en-US"/>
        </a:p>
      </dgm:t>
    </dgm:pt>
    <dgm:pt modelId="{EF6837CE-785D-43F0-95EE-C85CA63FC3C5}" type="pres">
      <dgm:prSet presAssocID="{6CBBC935-7078-4C49-BFC3-1F6370B0BE50}" presName="childText" presStyleLbl="bgAcc1" presStyleIdx="4" presStyleCnt="7" custScaleX="197842" custScaleY="46127">
        <dgm:presLayoutVars>
          <dgm:bulletEnabled val="1"/>
        </dgm:presLayoutVars>
      </dgm:prSet>
      <dgm:spPr/>
      <dgm:t>
        <a:bodyPr/>
        <a:lstStyle/>
        <a:p>
          <a:endParaRPr lang="en-US"/>
        </a:p>
      </dgm:t>
    </dgm:pt>
    <dgm:pt modelId="{3004BD2B-B2AC-4722-AE54-C0FB5DA5C778}" type="pres">
      <dgm:prSet presAssocID="{99C83C36-A945-4216-B8B2-19ADE4658420}" presName="Name13" presStyleLbl="parChTrans1D2" presStyleIdx="5" presStyleCnt="7"/>
      <dgm:spPr/>
      <dgm:t>
        <a:bodyPr/>
        <a:lstStyle/>
        <a:p>
          <a:endParaRPr lang="en-US"/>
        </a:p>
      </dgm:t>
    </dgm:pt>
    <dgm:pt modelId="{342B43F4-990E-4DEB-B4A1-E7D1E5001D95}" type="pres">
      <dgm:prSet presAssocID="{375890D0-3BD6-4130-9727-630CBA45A647}" presName="childText" presStyleLbl="bgAcc1" presStyleIdx="5" presStyleCnt="7" custScaleX="200668" custScaleY="46044">
        <dgm:presLayoutVars>
          <dgm:bulletEnabled val="1"/>
        </dgm:presLayoutVars>
      </dgm:prSet>
      <dgm:spPr/>
      <dgm:t>
        <a:bodyPr/>
        <a:lstStyle/>
        <a:p>
          <a:endParaRPr lang="en-US"/>
        </a:p>
      </dgm:t>
    </dgm:pt>
    <dgm:pt modelId="{24085CF4-0942-4D1E-880D-A0DCFF2BDD1D}" type="pres">
      <dgm:prSet presAssocID="{AAAEC107-8B66-42C3-840D-7DEA46B13F99}" presName="Name13" presStyleLbl="parChTrans1D2" presStyleIdx="6" presStyleCnt="7"/>
      <dgm:spPr/>
      <dgm:t>
        <a:bodyPr/>
        <a:lstStyle/>
        <a:p>
          <a:endParaRPr lang="en-US"/>
        </a:p>
      </dgm:t>
    </dgm:pt>
    <dgm:pt modelId="{3914D50D-2FA7-4AE6-AC39-571B9A3E0BD1}" type="pres">
      <dgm:prSet presAssocID="{D63706F4-79C3-4184-B7C4-14FBFD589AF2}" presName="childText" presStyleLbl="bgAcc1" presStyleIdx="6" presStyleCnt="7" custScaleX="200666" custScaleY="37616">
        <dgm:presLayoutVars>
          <dgm:bulletEnabled val="1"/>
        </dgm:presLayoutVars>
      </dgm:prSet>
      <dgm:spPr/>
      <dgm:t>
        <a:bodyPr/>
        <a:lstStyle/>
        <a:p>
          <a:endParaRPr lang="en-US"/>
        </a:p>
      </dgm:t>
    </dgm:pt>
  </dgm:ptLst>
  <dgm:cxnLst>
    <dgm:cxn modelId="{BF0BC3AC-8BFA-4AA2-98F8-2EEBDC24E50D}" srcId="{CA874D3B-E0FF-48BF-8D64-F1684060832B}" destId="{F1242718-8CA1-4183-9364-1B8F072BFA56}" srcOrd="0" destOrd="0" parTransId="{B3BCF7E1-FD9B-441E-94DF-46FAAD3D354F}" sibTransId="{3A6396FC-F476-4F65-A3A7-C36D76407834}"/>
    <dgm:cxn modelId="{C992ECC4-443B-4FC1-993E-41BA0BB2F2C5}" type="presOf" srcId="{386BEF34-682E-4EC5-9D0A-D56F7202A317}" destId="{22C5A3F3-CFAD-4EF7-A18E-D6E7149FF35B}" srcOrd="0" destOrd="0" presId="urn:microsoft.com/office/officeart/2005/8/layout/hierarchy3"/>
    <dgm:cxn modelId="{4FD2B008-2909-4944-98F7-AE3E2075BB0B}" type="presOf" srcId="{375890D0-3BD6-4130-9727-630CBA45A647}" destId="{342B43F4-990E-4DEB-B4A1-E7D1E5001D95}" srcOrd="0" destOrd="0" presId="urn:microsoft.com/office/officeart/2005/8/layout/hierarchy3"/>
    <dgm:cxn modelId="{5DE48047-AFBC-41A1-A40B-9B5349EADBC2}" type="presOf" srcId="{F1242718-8CA1-4183-9364-1B8F072BFA56}" destId="{33131C21-9E8F-45A5-81EC-1A2412C689A5}" srcOrd="0" destOrd="0" presId="urn:microsoft.com/office/officeart/2005/8/layout/hierarchy3"/>
    <dgm:cxn modelId="{310EA3C8-239B-475B-A9B4-EAA4D60670DC}" srcId="{CA874D3B-E0FF-48BF-8D64-F1684060832B}" destId="{D63706F4-79C3-4184-B7C4-14FBFD589AF2}" srcOrd="3" destOrd="0" parTransId="{AAAEC107-8B66-42C3-840D-7DEA46B13F99}" sibTransId="{29DF63B3-E34D-4BA9-8EA3-13E40216B980}"/>
    <dgm:cxn modelId="{97455068-68E8-424A-B395-92B51002AA7E}" type="presOf" srcId="{CA874D3B-E0FF-48BF-8D64-F1684060832B}" destId="{5B90EABF-21F1-4B0D-816A-82D42DF6D9C1}" srcOrd="0" destOrd="0" presId="urn:microsoft.com/office/officeart/2005/8/layout/hierarchy3"/>
    <dgm:cxn modelId="{D59DE967-1382-4301-80E3-EEFF32A425E4}" srcId="{0CD09BA3-1C77-4892-B86F-D7F46CA5FA3F}" destId="{2332E22F-E15E-4CF9-B9AF-CA4E0EB8EA0B}" srcOrd="0" destOrd="0" parTransId="{B7F59D1B-462F-4389-BA23-02B4BAB295CA}" sibTransId="{008036CA-D494-4CC2-A4C3-F86CCACE5D12}"/>
    <dgm:cxn modelId="{3BF4F443-44F2-4FAE-BFD3-47CE046F28A9}" type="presOf" srcId="{99C83C36-A945-4216-B8B2-19ADE4658420}" destId="{3004BD2B-B2AC-4722-AE54-C0FB5DA5C778}" srcOrd="0" destOrd="0" presId="urn:microsoft.com/office/officeart/2005/8/layout/hierarchy3"/>
    <dgm:cxn modelId="{1E225B10-2426-4AFD-A5D4-7EDF78CB9C4B}" type="presOf" srcId="{6CBBC935-7078-4C49-BFC3-1F6370B0BE50}" destId="{EF6837CE-785D-43F0-95EE-C85CA63FC3C5}" srcOrd="0" destOrd="0" presId="urn:microsoft.com/office/officeart/2005/8/layout/hierarchy3"/>
    <dgm:cxn modelId="{5C5E2C6C-6049-4DBD-99A7-82DE93BA1F9A}" type="presOf" srcId="{2332E22F-E15E-4CF9-B9AF-CA4E0EB8EA0B}" destId="{F38815C2-6B35-4AC2-B9F9-D3BE55C307B1}" srcOrd="0" destOrd="0" presId="urn:microsoft.com/office/officeart/2005/8/layout/hierarchy3"/>
    <dgm:cxn modelId="{7D7CA473-E08D-46E3-A0E8-735C2ACE5D11}" type="presOf" srcId="{B3BCF7E1-FD9B-441E-94DF-46FAAD3D354F}" destId="{D224D3D8-270C-4F03-B72F-6A259B755F6A}" srcOrd="0" destOrd="0" presId="urn:microsoft.com/office/officeart/2005/8/layout/hierarchy3"/>
    <dgm:cxn modelId="{88217A43-443A-4B1F-BFAA-92C3DE601593}" type="presOf" srcId="{943FBC88-EFD5-4ACA-ABA4-B22B96BE1723}" destId="{B7E57B4C-194B-4AF6-BB13-476A8E26DA4A}" srcOrd="0" destOrd="0" presId="urn:microsoft.com/office/officeart/2005/8/layout/hierarchy3"/>
    <dgm:cxn modelId="{2DD51B11-B2EB-4959-B865-350BF04A151E}" type="presOf" srcId="{EE99D042-5FBE-4DD7-B6AA-675E254A0A9A}" destId="{7F4B51FF-9EE8-4449-8106-6AAC2B4F19C5}" srcOrd="0" destOrd="0" presId="urn:microsoft.com/office/officeart/2005/8/layout/hierarchy3"/>
    <dgm:cxn modelId="{BEBC9D97-0E57-4E06-832D-04B154204035}" type="presOf" srcId="{BFD0B25F-CA9C-4B2F-A08C-55BF3F999FA6}" destId="{3F41B206-8547-4C4B-8207-49093FE07695}" srcOrd="0" destOrd="0" presId="urn:microsoft.com/office/officeart/2005/8/layout/hierarchy3"/>
    <dgm:cxn modelId="{A15631B7-42BC-454F-AAE8-F7453B319D08}" srcId="{CA874D3B-E0FF-48BF-8D64-F1684060832B}" destId="{6CBBC935-7078-4C49-BFC3-1F6370B0BE50}" srcOrd="1" destOrd="0" parTransId="{1792512C-9967-407B-AC14-72A47A26FAC9}" sibTransId="{4ACB8CDB-7267-444C-9D42-DE29C219FB1F}"/>
    <dgm:cxn modelId="{71A21642-A7BD-4ECF-886E-C91BFE399ACA}" srcId="{2332E22F-E15E-4CF9-B9AF-CA4E0EB8EA0B}" destId="{0F026852-C8DF-4870-B9C0-AFE5C8977A70}" srcOrd="2" destOrd="0" parTransId="{386BEF34-682E-4EC5-9D0A-D56F7202A317}" sibTransId="{365BCCFB-A6DB-4853-B1F9-E22ACFF3CD75}"/>
    <dgm:cxn modelId="{5BCBB310-0175-4A19-98F9-EC1C376883AD}" type="presOf" srcId="{EF170FEF-F40A-43DF-9C09-DECF9168054E}" destId="{D2BE8CCA-995A-4A5C-AC77-553532DF1B9A}" srcOrd="0" destOrd="0" presId="urn:microsoft.com/office/officeart/2005/8/layout/hierarchy3"/>
    <dgm:cxn modelId="{55D6D508-5967-4CBD-8340-FC083CF16C77}" srcId="{0CD09BA3-1C77-4892-B86F-D7F46CA5FA3F}" destId="{CA874D3B-E0FF-48BF-8D64-F1684060832B}" srcOrd="1" destOrd="0" parTransId="{9AA42DC1-48DB-4242-819D-9BC80237D218}" sibTransId="{9F5EAA5E-CDEE-4617-ADA2-B858ED2EB38D}"/>
    <dgm:cxn modelId="{71260151-0F67-41D4-9906-FFF529A2D728}" type="presOf" srcId="{D63706F4-79C3-4184-B7C4-14FBFD589AF2}" destId="{3914D50D-2FA7-4AE6-AC39-571B9A3E0BD1}" srcOrd="0" destOrd="0" presId="urn:microsoft.com/office/officeart/2005/8/layout/hierarchy3"/>
    <dgm:cxn modelId="{592D0666-AD1E-4934-AB34-D82BCECDADCD}" type="presOf" srcId="{0CD09BA3-1C77-4892-B86F-D7F46CA5FA3F}" destId="{4B0F83A2-7508-4FB0-82A5-A2F0CF5EB2AA}" srcOrd="0" destOrd="0" presId="urn:microsoft.com/office/officeart/2005/8/layout/hierarchy3"/>
    <dgm:cxn modelId="{03810462-9DB2-4FF9-8084-EEF756A8B2BF}" type="presOf" srcId="{2332E22F-E15E-4CF9-B9AF-CA4E0EB8EA0B}" destId="{6D210816-D103-4F97-BD99-7EE6DB3036B5}" srcOrd="1" destOrd="0" presId="urn:microsoft.com/office/officeart/2005/8/layout/hierarchy3"/>
    <dgm:cxn modelId="{085E0A99-503A-4C65-AE23-9085443E7835}" srcId="{CA874D3B-E0FF-48BF-8D64-F1684060832B}" destId="{375890D0-3BD6-4130-9727-630CBA45A647}" srcOrd="2" destOrd="0" parTransId="{99C83C36-A945-4216-B8B2-19ADE4658420}" sibTransId="{566301A8-A0B2-4B16-B3D5-BC5DA2FF3C4E}"/>
    <dgm:cxn modelId="{AB2E40F0-D114-475A-BD48-D8C270FB4FF2}" type="presOf" srcId="{1792512C-9967-407B-AC14-72A47A26FAC9}" destId="{07594281-4F0A-4162-9169-E733E281FA02}" srcOrd="0" destOrd="0" presId="urn:microsoft.com/office/officeart/2005/8/layout/hierarchy3"/>
    <dgm:cxn modelId="{CEF48EE6-4F98-466E-9AD4-DCD3B0AA8D19}" type="presOf" srcId="{AAAEC107-8B66-42C3-840D-7DEA46B13F99}" destId="{24085CF4-0942-4D1E-880D-A0DCFF2BDD1D}" srcOrd="0" destOrd="0" presId="urn:microsoft.com/office/officeart/2005/8/layout/hierarchy3"/>
    <dgm:cxn modelId="{686BECAC-8130-4B46-93FF-711EB6D20DE5}" type="presOf" srcId="{CA874D3B-E0FF-48BF-8D64-F1684060832B}" destId="{947E766D-90D0-45F7-9FB5-BC5A6FCDFF3B}" srcOrd="1" destOrd="0" presId="urn:microsoft.com/office/officeart/2005/8/layout/hierarchy3"/>
    <dgm:cxn modelId="{C96C455E-3707-4A32-A94C-7A53671B53A3}" type="presOf" srcId="{0F026852-C8DF-4870-B9C0-AFE5C8977A70}" destId="{1F86E273-880A-4539-B3C8-71E764A11265}" srcOrd="0" destOrd="0" presId="urn:microsoft.com/office/officeart/2005/8/layout/hierarchy3"/>
    <dgm:cxn modelId="{81CE2400-DD70-4D62-88AF-453AD5FD5203}" srcId="{2332E22F-E15E-4CF9-B9AF-CA4E0EB8EA0B}" destId="{EF170FEF-F40A-43DF-9C09-DECF9168054E}" srcOrd="0" destOrd="0" parTransId="{EE99D042-5FBE-4DD7-B6AA-675E254A0A9A}" sibTransId="{1887CEA8-9EFF-43A4-8E37-0680B9B800E8}"/>
    <dgm:cxn modelId="{78270203-EC73-4B08-B880-FD91FA041106}" srcId="{2332E22F-E15E-4CF9-B9AF-CA4E0EB8EA0B}" destId="{BFD0B25F-CA9C-4B2F-A08C-55BF3F999FA6}" srcOrd="1" destOrd="0" parTransId="{943FBC88-EFD5-4ACA-ABA4-B22B96BE1723}" sibTransId="{B9D844A5-3133-4419-BACD-28C1F6CC342D}"/>
    <dgm:cxn modelId="{6AA19544-66BC-4FF4-B8CC-07F7A94C8932}" type="presParOf" srcId="{4B0F83A2-7508-4FB0-82A5-A2F0CF5EB2AA}" destId="{919E2E6C-BD73-43B6-8BAD-35B36F95ADEC}" srcOrd="0" destOrd="0" presId="urn:microsoft.com/office/officeart/2005/8/layout/hierarchy3"/>
    <dgm:cxn modelId="{BDFA96D4-5F94-4985-B843-B7CD5B88990F}" type="presParOf" srcId="{919E2E6C-BD73-43B6-8BAD-35B36F95ADEC}" destId="{F08BC9A4-79E2-428A-BFB8-A5FC85232770}" srcOrd="0" destOrd="0" presId="urn:microsoft.com/office/officeart/2005/8/layout/hierarchy3"/>
    <dgm:cxn modelId="{6AB4408F-FBF7-450F-A800-8C61B6643225}" type="presParOf" srcId="{F08BC9A4-79E2-428A-BFB8-A5FC85232770}" destId="{F38815C2-6B35-4AC2-B9F9-D3BE55C307B1}" srcOrd="0" destOrd="0" presId="urn:microsoft.com/office/officeart/2005/8/layout/hierarchy3"/>
    <dgm:cxn modelId="{C1185AD0-4CBD-4035-A5BC-A0DF0FA4FF04}" type="presParOf" srcId="{F08BC9A4-79E2-428A-BFB8-A5FC85232770}" destId="{6D210816-D103-4F97-BD99-7EE6DB3036B5}" srcOrd="1" destOrd="0" presId="urn:microsoft.com/office/officeart/2005/8/layout/hierarchy3"/>
    <dgm:cxn modelId="{4C5D88E9-B9BB-4A27-9E05-BB396F6E9DD4}" type="presParOf" srcId="{919E2E6C-BD73-43B6-8BAD-35B36F95ADEC}" destId="{576305A3-6D7E-4B7E-B839-42ECBEB8F9DC}" srcOrd="1" destOrd="0" presId="urn:microsoft.com/office/officeart/2005/8/layout/hierarchy3"/>
    <dgm:cxn modelId="{89104D80-082A-4FAC-8A56-5A0E343D1422}" type="presParOf" srcId="{576305A3-6D7E-4B7E-B839-42ECBEB8F9DC}" destId="{7F4B51FF-9EE8-4449-8106-6AAC2B4F19C5}" srcOrd="0" destOrd="0" presId="urn:microsoft.com/office/officeart/2005/8/layout/hierarchy3"/>
    <dgm:cxn modelId="{83A614C2-AD4D-4201-821B-448FF8CCBEB4}" type="presParOf" srcId="{576305A3-6D7E-4B7E-B839-42ECBEB8F9DC}" destId="{D2BE8CCA-995A-4A5C-AC77-553532DF1B9A}" srcOrd="1" destOrd="0" presId="urn:microsoft.com/office/officeart/2005/8/layout/hierarchy3"/>
    <dgm:cxn modelId="{A577E05C-5CCC-487D-A9D5-32EA9B899588}" type="presParOf" srcId="{576305A3-6D7E-4B7E-B839-42ECBEB8F9DC}" destId="{B7E57B4C-194B-4AF6-BB13-476A8E26DA4A}" srcOrd="2" destOrd="0" presId="urn:microsoft.com/office/officeart/2005/8/layout/hierarchy3"/>
    <dgm:cxn modelId="{707F0B83-DF2E-4E37-AEE7-C5892112D2AA}" type="presParOf" srcId="{576305A3-6D7E-4B7E-B839-42ECBEB8F9DC}" destId="{3F41B206-8547-4C4B-8207-49093FE07695}" srcOrd="3" destOrd="0" presId="urn:microsoft.com/office/officeart/2005/8/layout/hierarchy3"/>
    <dgm:cxn modelId="{131BD150-A490-40E2-881D-B1E90872DF4A}" type="presParOf" srcId="{576305A3-6D7E-4B7E-B839-42ECBEB8F9DC}" destId="{22C5A3F3-CFAD-4EF7-A18E-D6E7149FF35B}" srcOrd="4" destOrd="0" presId="urn:microsoft.com/office/officeart/2005/8/layout/hierarchy3"/>
    <dgm:cxn modelId="{E2299B5B-8812-42E4-9E16-C1CC2B3188D2}" type="presParOf" srcId="{576305A3-6D7E-4B7E-B839-42ECBEB8F9DC}" destId="{1F86E273-880A-4539-B3C8-71E764A11265}" srcOrd="5" destOrd="0" presId="urn:microsoft.com/office/officeart/2005/8/layout/hierarchy3"/>
    <dgm:cxn modelId="{5B9A6A00-794D-4CE4-BBD0-35F7F5E679CA}" type="presParOf" srcId="{4B0F83A2-7508-4FB0-82A5-A2F0CF5EB2AA}" destId="{D1614ED9-A605-4E80-BAE0-FCAD5EFF707D}" srcOrd="1" destOrd="0" presId="urn:microsoft.com/office/officeart/2005/8/layout/hierarchy3"/>
    <dgm:cxn modelId="{CEC70579-F72A-4C43-B75C-11A6EB69E1F2}" type="presParOf" srcId="{D1614ED9-A605-4E80-BAE0-FCAD5EFF707D}" destId="{2457AC7E-4FC1-44C8-BFEB-147A488D7063}" srcOrd="0" destOrd="0" presId="urn:microsoft.com/office/officeart/2005/8/layout/hierarchy3"/>
    <dgm:cxn modelId="{DDAFDF4F-B07A-4D32-A713-15060D2600A2}" type="presParOf" srcId="{2457AC7E-4FC1-44C8-BFEB-147A488D7063}" destId="{5B90EABF-21F1-4B0D-816A-82D42DF6D9C1}" srcOrd="0" destOrd="0" presId="urn:microsoft.com/office/officeart/2005/8/layout/hierarchy3"/>
    <dgm:cxn modelId="{6DD30355-6F98-4D41-B287-CAD3C36ACEA4}" type="presParOf" srcId="{2457AC7E-4FC1-44C8-BFEB-147A488D7063}" destId="{947E766D-90D0-45F7-9FB5-BC5A6FCDFF3B}" srcOrd="1" destOrd="0" presId="urn:microsoft.com/office/officeart/2005/8/layout/hierarchy3"/>
    <dgm:cxn modelId="{2FCAF0B9-1B12-45E1-868C-F9E365E5302C}" type="presParOf" srcId="{D1614ED9-A605-4E80-BAE0-FCAD5EFF707D}" destId="{976CCCF6-82B1-4330-A6A3-822D031C1DD4}" srcOrd="1" destOrd="0" presId="urn:microsoft.com/office/officeart/2005/8/layout/hierarchy3"/>
    <dgm:cxn modelId="{931A7E47-A3DC-4E69-898E-8D2B35540364}" type="presParOf" srcId="{976CCCF6-82B1-4330-A6A3-822D031C1DD4}" destId="{D224D3D8-270C-4F03-B72F-6A259B755F6A}" srcOrd="0" destOrd="0" presId="urn:microsoft.com/office/officeart/2005/8/layout/hierarchy3"/>
    <dgm:cxn modelId="{39DE82E6-EB8C-44D8-AA5A-0C6E56FF5714}" type="presParOf" srcId="{976CCCF6-82B1-4330-A6A3-822D031C1DD4}" destId="{33131C21-9E8F-45A5-81EC-1A2412C689A5}" srcOrd="1" destOrd="0" presId="urn:microsoft.com/office/officeart/2005/8/layout/hierarchy3"/>
    <dgm:cxn modelId="{4F4CBAC1-EE0E-4EE0-AA71-00ED44EDDD74}" type="presParOf" srcId="{976CCCF6-82B1-4330-A6A3-822D031C1DD4}" destId="{07594281-4F0A-4162-9169-E733E281FA02}" srcOrd="2" destOrd="0" presId="urn:microsoft.com/office/officeart/2005/8/layout/hierarchy3"/>
    <dgm:cxn modelId="{8FF02C2C-A26D-4887-953E-B407AB1F8260}" type="presParOf" srcId="{976CCCF6-82B1-4330-A6A3-822D031C1DD4}" destId="{EF6837CE-785D-43F0-95EE-C85CA63FC3C5}" srcOrd="3" destOrd="0" presId="urn:microsoft.com/office/officeart/2005/8/layout/hierarchy3"/>
    <dgm:cxn modelId="{A8CF3E41-5271-47F6-A9D6-A32EB4517104}" type="presParOf" srcId="{976CCCF6-82B1-4330-A6A3-822D031C1DD4}" destId="{3004BD2B-B2AC-4722-AE54-C0FB5DA5C778}" srcOrd="4" destOrd="0" presId="urn:microsoft.com/office/officeart/2005/8/layout/hierarchy3"/>
    <dgm:cxn modelId="{7773F42D-E41C-4827-BDC8-4D6DEE0F4726}" type="presParOf" srcId="{976CCCF6-82B1-4330-A6A3-822D031C1DD4}" destId="{342B43F4-990E-4DEB-B4A1-E7D1E5001D95}" srcOrd="5" destOrd="0" presId="urn:microsoft.com/office/officeart/2005/8/layout/hierarchy3"/>
    <dgm:cxn modelId="{6E6B6C98-2ADD-45EE-99EA-11AA379EB150}" type="presParOf" srcId="{976CCCF6-82B1-4330-A6A3-822D031C1DD4}" destId="{24085CF4-0942-4D1E-880D-A0DCFF2BDD1D}" srcOrd="6" destOrd="0" presId="urn:microsoft.com/office/officeart/2005/8/layout/hierarchy3"/>
    <dgm:cxn modelId="{C860AB39-B3F2-4649-8DF9-A3B16A04EF89}" type="presParOf" srcId="{976CCCF6-82B1-4330-A6A3-822D031C1DD4}" destId="{3914D50D-2FA7-4AE6-AC39-571B9A3E0BD1}" srcOrd="7"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745D75-B18E-46CF-A379-B539C3AAA598}"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n-US"/>
        </a:p>
      </dgm:t>
    </dgm:pt>
    <dgm:pt modelId="{94A9B55E-FB0F-4E0D-8150-44B5F50B68FD}">
      <dgm:prSet custT="1"/>
      <dgm:spPr>
        <a:solidFill>
          <a:schemeClr val="bg2"/>
        </a:solidFill>
      </dgm:spPr>
      <dgm:t>
        <a:bodyPr/>
        <a:lstStyle/>
        <a:p>
          <a:pPr rtl="0"/>
          <a:r>
            <a:rPr lang="en-US" sz="2000" b="1" i="0" baseline="0" dirty="0" smtClean="0">
              <a:solidFill>
                <a:schemeClr val="tx1"/>
              </a:solidFill>
            </a:rPr>
            <a:t>Relationship interaction </a:t>
          </a:r>
          <a:r>
            <a:rPr lang="en-US" sz="1500" b="0" i="0" baseline="0" dirty="0" smtClean="0">
              <a:solidFill>
                <a:schemeClr val="tx1"/>
              </a:solidFill>
            </a:rPr>
            <a:t>(sustaining relationships, encouraging others, complaining, etc.).</a:t>
          </a:r>
          <a:endParaRPr lang="en-US" sz="1500" b="0" i="0" baseline="0" dirty="0">
            <a:solidFill>
              <a:schemeClr val="tx1"/>
            </a:solidFill>
          </a:endParaRPr>
        </a:p>
      </dgm:t>
    </dgm:pt>
    <dgm:pt modelId="{AF230D7A-F3EA-4EF9-81A1-2A9E1D7450EB}" type="parTrans" cxnId="{7C1D899C-88D0-4EB6-9F74-8897F23E2D31}">
      <dgm:prSet/>
      <dgm:spPr/>
      <dgm:t>
        <a:bodyPr/>
        <a:lstStyle/>
        <a:p>
          <a:endParaRPr lang="en-US"/>
        </a:p>
      </dgm:t>
    </dgm:pt>
    <dgm:pt modelId="{B7E3E4BD-25E5-4B0F-B0CD-E1AF6A6A1A32}" type="sibTrans" cxnId="{7C1D899C-88D0-4EB6-9F74-8897F23E2D31}">
      <dgm:prSet/>
      <dgm:spPr/>
      <dgm:t>
        <a:bodyPr/>
        <a:lstStyle/>
        <a:p>
          <a:endParaRPr lang="en-US"/>
        </a:p>
      </dgm:t>
    </dgm:pt>
    <dgm:pt modelId="{72AC4592-EBC7-4792-A798-0A42FB8C662D}" type="pres">
      <dgm:prSet presAssocID="{05745D75-B18E-46CF-A379-B539C3AAA598}" presName="linearFlow" presStyleCnt="0">
        <dgm:presLayoutVars>
          <dgm:dir/>
          <dgm:resizeHandles val="exact"/>
        </dgm:presLayoutVars>
      </dgm:prSet>
      <dgm:spPr/>
      <dgm:t>
        <a:bodyPr/>
        <a:lstStyle/>
        <a:p>
          <a:endParaRPr lang="en-US"/>
        </a:p>
      </dgm:t>
    </dgm:pt>
    <dgm:pt modelId="{8CB4EC8A-2D6D-4532-AAEE-CCA290333539}" type="pres">
      <dgm:prSet presAssocID="{94A9B55E-FB0F-4E0D-8150-44B5F50B68FD}" presName="composite" presStyleCnt="0"/>
      <dgm:spPr/>
    </dgm:pt>
    <dgm:pt modelId="{95D9E32D-C68F-45C4-B690-92CBE02201FC}" type="pres">
      <dgm:prSet presAssocID="{94A9B55E-FB0F-4E0D-8150-44B5F50B68FD}" presName="imgShp" presStyleLbl="fgImgPlace1" presStyleIdx="0" presStyleCnt="1"/>
      <dgm:spPr>
        <a:blipFill rotWithShape="0">
          <a:blip xmlns:r="http://schemas.openxmlformats.org/officeDocument/2006/relationships" r:embed="rId1"/>
          <a:stretch>
            <a:fillRect/>
          </a:stretch>
        </a:blipFill>
      </dgm:spPr>
      <dgm:t>
        <a:bodyPr/>
        <a:lstStyle/>
        <a:p>
          <a:endParaRPr lang="en-US"/>
        </a:p>
      </dgm:t>
    </dgm:pt>
    <dgm:pt modelId="{D750B0E0-D628-4F7C-AC9C-4D0081372526}" type="pres">
      <dgm:prSet presAssocID="{94A9B55E-FB0F-4E0D-8150-44B5F50B68FD}" presName="txShp" presStyleLbl="node1" presStyleIdx="0" presStyleCnt="1">
        <dgm:presLayoutVars>
          <dgm:bulletEnabled val="1"/>
        </dgm:presLayoutVars>
      </dgm:prSet>
      <dgm:spPr/>
      <dgm:t>
        <a:bodyPr/>
        <a:lstStyle/>
        <a:p>
          <a:endParaRPr lang="en-US"/>
        </a:p>
      </dgm:t>
    </dgm:pt>
  </dgm:ptLst>
  <dgm:cxnLst>
    <dgm:cxn modelId="{312227BE-5485-4535-9F72-BC79F0895A88}" type="presOf" srcId="{94A9B55E-FB0F-4E0D-8150-44B5F50B68FD}" destId="{D750B0E0-D628-4F7C-AC9C-4D0081372526}" srcOrd="0" destOrd="0" presId="urn:microsoft.com/office/officeart/2005/8/layout/vList3#1"/>
    <dgm:cxn modelId="{7C1D899C-88D0-4EB6-9F74-8897F23E2D31}" srcId="{05745D75-B18E-46CF-A379-B539C3AAA598}" destId="{94A9B55E-FB0F-4E0D-8150-44B5F50B68FD}" srcOrd="0" destOrd="0" parTransId="{AF230D7A-F3EA-4EF9-81A1-2A9E1D7450EB}" sibTransId="{B7E3E4BD-25E5-4B0F-B0CD-E1AF6A6A1A32}"/>
    <dgm:cxn modelId="{54D31A66-D2CF-4E60-A92F-7236D2ABA11F}" type="presOf" srcId="{05745D75-B18E-46CF-A379-B539C3AAA598}" destId="{72AC4592-EBC7-4792-A798-0A42FB8C662D}" srcOrd="0" destOrd="0" presId="urn:microsoft.com/office/officeart/2005/8/layout/vList3#1"/>
    <dgm:cxn modelId="{FD4AFFFE-D32B-4E80-8721-DF8BC9F70D2E}" type="presParOf" srcId="{72AC4592-EBC7-4792-A798-0A42FB8C662D}" destId="{8CB4EC8A-2D6D-4532-AAEE-CCA290333539}" srcOrd="0" destOrd="0" presId="urn:microsoft.com/office/officeart/2005/8/layout/vList3#1"/>
    <dgm:cxn modelId="{D751EA61-2645-47DC-AD27-0097FA0B8844}" type="presParOf" srcId="{8CB4EC8A-2D6D-4532-AAEE-CCA290333539}" destId="{95D9E32D-C68F-45C4-B690-92CBE02201FC}" srcOrd="0" destOrd="0" presId="urn:microsoft.com/office/officeart/2005/8/layout/vList3#1"/>
    <dgm:cxn modelId="{976F14FC-8B86-4E9E-A775-ECB4250D1D65}" type="presParOf" srcId="{8CB4EC8A-2D6D-4532-AAEE-CCA290333539}" destId="{D750B0E0-D628-4F7C-AC9C-4D0081372526}"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E2A2D3-2F6C-415E-944E-B7149F9AE81B}"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n-US"/>
        </a:p>
      </dgm:t>
    </dgm:pt>
    <dgm:pt modelId="{0406CFEF-06D3-47B1-A8D4-9E1679491395}">
      <dgm:prSet custT="1"/>
      <dgm:spPr>
        <a:solidFill>
          <a:schemeClr val="bg2"/>
        </a:solidFill>
      </dgm:spPr>
      <dgm:t>
        <a:bodyPr/>
        <a:lstStyle/>
        <a:p>
          <a:pPr rtl="0"/>
          <a:r>
            <a:rPr lang="en-US" sz="2000" b="1" i="0" baseline="0" dirty="0" smtClean="0">
              <a:solidFill>
                <a:schemeClr val="tx1"/>
              </a:solidFill>
            </a:rPr>
            <a:t>Task interaction </a:t>
          </a:r>
          <a:r>
            <a:rPr lang="en-US" sz="1400" b="0" i="0" baseline="0" dirty="0" smtClean="0">
              <a:solidFill>
                <a:schemeClr val="tx1"/>
              </a:solidFill>
            </a:rPr>
            <a:t>(problem solving, providing guidance, coordination,</a:t>
          </a:r>
          <a:r>
            <a:rPr lang="en-US" sz="1400" b="0" i="0" dirty="0" smtClean="0">
              <a:solidFill>
                <a:schemeClr val="tx1"/>
              </a:solidFill>
            </a:rPr>
            <a:t> etc.</a:t>
          </a:r>
          <a:r>
            <a:rPr lang="en-US" sz="1400" b="0" i="0" baseline="0" dirty="0" smtClean="0">
              <a:solidFill>
                <a:schemeClr val="tx1"/>
              </a:solidFill>
            </a:rPr>
            <a:t>).</a:t>
          </a:r>
          <a:endParaRPr lang="en-US" sz="1400" b="0" i="0" baseline="0" dirty="0">
            <a:solidFill>
              <a:schemeClr val="tx1"/>
            </a:solidFill>
          </a:endParaRPr>
        </a:p>
      </dgm:t>
    </dgm:pt>
    <dgm:pt modelId="{714326BC-606A-4E4A-8675-BF9EBB7DC41F}" type="parTrans" cxnId="{44475BB0-656C-4A04-B6A9-49C4A380F801}">
      <dgm:prSet/>
      <dgm:spPr/>
      <dgm:t>
        <a:bodyPr/>
        <a:lstStyle/>
        <a:p>
          <a:endParaRPr lang="en-US"/>
        </a:p>
      </dgm:t>
    </dgm:pt>
    <dgm:pt modelId="{E8B7FEE6-B2B5-46AE-A96A-A97571A64CA3}" type="sibTrans" cxnId="{44475BB0-656C-4A04-B6A9-49C4A380F801}">
      <dgm:prSet/>
      <dgm:spPr/>
      <dgm:t>
        <a:bodyPr/>
        <a:lstStyle/>
        <a:p>
          <a:endParaRPr lang="en-US"/>
        </a:p>
      </dgm:t>
    </dgm:pt>
    <dgm:pt modelId="{9C7ABA41-0286-452F-8A8B-ED88B1551BBE}" type="pres">
      <dgm:prSet presAssocID="{FFE2A2D3-2F6C-415E-944E-B7149F9AE81B}" presName="linearFlow" presStyleCnt="0">
        <dgm:presLayoutVars>
          <dgm:dir/>
          <dgm:resizeHandles val="exact"/>
        </dgm:presLayoutVars>
      </dgm:prSet>
      <dgm:spPr/>
      <dgm:t>
        <a:bodyPr/>
        <a:lstStyle/>
        <a:p>
          <a:endParaRPr lang="en-US"/>
        </a:p>
      </dgm:t>
    </dgm:pt>
    <dgm:pt modelId="{45C29CEE-444B-4016-ACFF-E370ADC4FD55}" type="pres">
      <dgm:prSet presAssocID="{0406CFEF-06D3-47B1-A8D4-9E1679491395}" presName="composite" presStyleCnt="0"/>
      <dgm:spPr/>
    </dgm:pt>
    <dgm:pt modelId="{38C453F0-A58C-42F8-BBE7-42ADE8BF3D5D}" type="pres">
      <dgm:prSet presAssocID="{0406CFEF-06D3-47B1-A8D4-9E1679491395}" presName="imgShp" presStyleLbl="fgImgPlace1" presStyleIdx="0" presStyleCnt="1"/>
      <dgm:spPr>
        <a:blipFill rotWithShape="0">
          <a:blip xmlns:r="http://schemas.openxmlformats.org/officeDocument/2006/relationships" r:embed="rId1">
            <a:lum bright="-10000" contrast="20000"/>
          </a:blip>
          <a:stretch>
            <a:fillRect/>
          </a:stretch>
        </a:blipFill>
      </dgm:spPr>
    </dgm:pt>
    <dgm:pt modelId="{9CFD5078-C730-4D1B-851C-4AB380CCCA14}" type="pres">
      <dgm:prSet presAssocID="{0406CFEF-06D3-47B1-A8D4-9E1679491395}" presName="txShp" presStyleLbl="node1" presStyleIdx="0" presStyleCnt="1" custScaleX="112681">
        <dgm:presLayoutVars>
          <dgm:bulletEnabled val="1"/>
        </dgm:presLayoutVars>
      </dgm:prSet>
      <dgm:spPr/>
      <dgm:t>
        <a:bodyPr/>
        <a:lstStyle/>
        <a:p>
          <a:endParaRPr lang="en-US"/>
        </a:p>
      </dgm:t>
    </dgm:pt>
  </dgm:ptLst>
  <dgm:cxnLst>
    <dgm:cxn modelId="{50C98E4D-EAFC-4BB3-AA03-D61C78F56A5D}" type="presOf" srcId="{FFE2A2D3-2F6C-415E-944E-B7149F9AE81B}" destId="{9C7ABA41-0286-452F-8A8B-ED88B1551BBE}" srcOrd="0" destOrd="0" presId="urn:microsoft.com/office/officeart/2005/8/layout/vList3#2"/>
    <dgm:cxn modelId="{44475BB0-656C-4A04-B6A9-49C4A380F801}" srcId="{FFE2A2D3-2F6C-415E-944E-B7149F9AE81B}" destId="{0406CFEF-06D3-47B1-A8D4-9E1679491395}" srcOrd="0" destOrd="0" parTransId="{714326BC-606A-4E4A-8675-BF9EBB7DC41F}" sibTransId="{E8B7FEE6-B2B5-46AE-A96A-A97571A64CA3}"/>
    <dgm:cxn modelId="{6AAF6718-B864-49D0-8D60-7CAE87855D1C}" type="presOf" srcId="{0406CFEF-06D3-47B1-A8D4-9E1679491395}" destId="{9CFD5078-C730-4D1B-851C-4AB380CCCA14}" srcOrd="0" destOrd="0" presId="urn:microsoft.com/office/officeart/2005/8/layout/vList3#2"/>
    <dgm:cxn modelId="{652726C1-6851-439C-AC52-B2B2FD469ADD}" type="presParOf" srcId="{9C7ABA41-0286-452F-8A8B-ED88B1551BBE}" destId="{45C29CEE-444B-4016-ACFF-E370ADC4FD55}" srcOrd="0" destOrd="0" presId="urn:microsoft.com/office/officeart/2005/8/layout/vList3#2"/>
    <dgm:cxn modelId="{5038682B-956C-4458-BD56-B192EDB07BD9}" type="presParOf" srcId="{45C29CEE-444B-4016-ACFF-E370ADC4FD55}" destId="{38C453F0-A58C-42F8-BBE7-42ADE8BF3D5D}" srcOrd="0" destOrd="0" presId="urn:microsoft.com/office/officeart/2005/8/layout/vList3#2"/>
    <dgm:cxn modelId="{67B17EAD-1E5A-4857-B0F6-EC98A45B1EB4}" type="presParOf" srcId="{45C29CEE-444B-4016-ACFF-E370ADC4FD55}" destId="{9CFD5078-C730-4D1B-851C-4AB380CCCA14}" srcOrd="1" destOrd="0" presId="urn:microsoft.com/office/officeart/2005/8/layout/vList3#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B34793-2C17-4716-A2A6-9D24D3B4422C}" type="doc">
      <dgm:prSet loTypeId="urn:microsoft.com/office/officeart/2005/8/layout/vList5" loCatId="list" qsTypeId="urn:microsoft.com/office/officeart/2005/8/quickstyle/simple3" qsCatId="simple" csTypeId="urn:microsoft.com/office/officeart/2005/8/colors/colorful3" csCatId="colorful" phldr="1"/>
      <dgm:spPr/>
      <dgm:t>
        <a:bodyPr/>
        <a:lstStyle/>
        <a:p>
          <a:endParaRPr lang="en-US"/>
        </a:p>
      </dgm:t>
    </dgm:pt>
    <dgm:pt modelId="{F8656787-930E-4FF5-848C-3F5560D3029C}">
      <dgm:prSet/>
      <dgm:spPr/>
      <dgm:t>
        <a:bodyPr/>
        <a:lstStyle/>
        <a:p>
          <a:pPr rtl="0"/>
          <a:r>
            <a:rPr lang="en-US" dirty="0" smtClean="0"/>
            <a:t>Group cohesion</a:t>
          </a:r>
          <a:endParaRPr lang="en-US" dirty="0"/>
        </a:p>
      </dgm:t>
    </dgm:pt>
    <dgm:pt modelId="{A775AC18-6118-42E2-BC59-3755B9E8704F}" type="parTrans" cxnId="{0FE444B1-E337-4926-852C-5EB6BCF5B573}">
      <dgm:prSet/>
      <dgm:spPr/>
      <dgm:t>
        <a:bodyPr/>
        <a:lstStyle/>
        <a:p>
          <a:endParaRPr lang="en-US"/>
        </a:p>
      </dgm:t>
    </dgm:pt>
    <dgm:pt modelId="{F5C23575-5F4D-47F6-B2CB-7BDC32EC6990}" type="sibTrans" cxnId="{0FE444B1-E337-4926-852C-5EB6BCF5B573}">
      <dgm:prSet/>
      <dgm:spPr/>
      <dgm:t>
        <a:bodyPr/>
        <a:lstStyle/>
        <a:p>
          <a:endParaRPr lang="en-US"/>
        </a:p>
      </dgm:t>
    </dgm:pt>
    <dgm:pt modelId="{CCC8E2B0-57ED-4F09-B07C-CC45FDA24B06}">
      <dgm:prSet custT="1"/>
      <dgm:spPr/>
      <dgm:t>
        <a:bodyPr/>
        <a:lstStyle/>
        <a:p>
          <a:pPr rtl="0"/>
          <a:r>
            <a:rPr lang="en-US" sz="2400" dirty="0" smtClean="0"/>
            <a:t>Unity</a:t>
          </a:r>
          <a:endParaRPr lang="en-US" sz="2400" dirty="0"/>
        </a:p>
      </dgm:t>
    </dgm:pt>
    <dgm:pt modelId="{D9D24CBB-644B-4559-B4AF-90A7BAFB916A}" type="parTrans" cxnId="{B9263D70-E1D6-449E-BC1A-56F432CC5999}">
      <dgm:prSet/>
      <dgm:spPr/>
      <dgm:t>
        <a:bodyPr/>
        <a:lstStyle/>
        <a:p>
          <a:endParaRPr lang="en-US"/>
        </a:p>
      </dgm:t>
    </dgm:pt>
    <dgm:pt modelId="{E393DFB9-93DD-43C6-B777-CA72A690D9F8}" type="sibTrans" cxnId="{B9263D70-E1D6-449E-BC1A-56F432CC5999}">
      <dgm:prSet/>
      <dgm:spPr/>
      <dgm:t>
        <a:bodyPr/>
        <a:lstStyle/>
        <a:p>
          <a:endParaRPr lang="en-US"/>
        </a:p>
      </dgm:t>
    </dgm:pt>
    <dgm:pt modelId="{FF90DD73-E3F1-4566-8FAE-6FF984844B6D}">
      <dgm:prSet custT="1"/>
      <dgm:spPr/>
      <dgm:t>
        <a:bodyPr/>
        <a:lstStyle/>
        <a:p>
          <a:pPr rtl="0"/>
          <a:r>
            <a:rPr lang="en-US" sz="2400" dirty="0" smtClean="0"/>
            <a:t>Strength of bonds</a:t>
          </a:r>
          <a:endParaRPr lang="en-US" sz="2400" dirty="0"/>
        </a:p>
      </dgm:t>
    </dgm:pt>
    <dgm:pt modelId="{D7B46200-7CC0-49D9-A421-C33CF7E6FCC8}" type="parTrans" cxnId="{E37BF474-4CA5-42E0-9590-5BAF9E8FCA51}">
      <dgm:prSet/>
      <dgm:spPr/>
      <dgm:t>
        <a:bodyPr/>
        <a:lstStyle/>
        <a:p>
          <a:endParaRPr lang="en-US"/>
        </a:p>
      </dgm:t>
    </dgm:pt>
    <dgm:pt modelId="{63A53108-19F1-4297-87B8-1C0810A54CFC}" type="sibTrans" cxnId="{E37BF474-4CA5-42E0-9590-5BAF9E8FCA51}">
      <dgm:prSet/>
      <dgm:spPr/>
      <dgm:t>
        <a:bodyPr/>
        <a:lstStyle/>
        <a:p>
          <a:endParaRPr lang="en-US"/>
        </a:p>
      </dgm:t>
    </dgm:pt>
    <dgm:pt modelId="{31166EC5-EF78-4938-8AD6-4495687E9F83}">
      <dgm:prSet/>
      <dgm:spPr/>
      <dgm:t>
        <a:bodyPr/>
        <a:lstStyle/>
        <a:p>
          <a:pPr rtl="0"/>
          <a:r>
            <a:rPr lang="en-US" dirty="0" smtClean="0"/>
            <a:t>Entitativity: Perceived to be a group</a:t>
          </a:r>
          <a:endParaRPr lang="en-US" dirty="0"/>
        </a:p>
      </dgm:t>
    </dgm:pt>
    <dgm:pt modelId="{254C720A-9C2F-4E2A-A86B-A8F0014F4EA6}" type="parTrans" cxnId="{3EE6767E-99D5-487E-84E9-6BFF313B9C6C}">
      <dgm:prSet/>
      <dgm:spPr/>
      <dgm:t>
        <a:bodyPr/>
        <a:lstStyle/>
        <a:p>
          <a:endParaRPr lang="en-US"/>
        </a:p>
      </dgm:t>
    </dgm:pt>
    <dgm:pt modelId="{C75F971F-58A7-4A8B-8543-8401DAA414F0}" type="sibTrans" cxnId="{3EE6767E-99D5-487E-84E9-6BFF313B9C6C}">
      <dgm:prSet/>
      <dgm:spPr/>
      <dgm:t>
        <a:bodyPr/>
        <a:lstStyle/>
        <a:p>
          <a:endParaRPr lang="en-US"/>
        </a:p>
      </dgm:t>
    </dgm:pt>
    <dgm:pt modelId="{2495B118-FF21-4AE4-95E6-0096116D2620}">
      <dgm:prSet custT="1"/>
      <dgm:spPr/>
      <dgm:t>
        <a:bodyPr/>
        <a:lstStyle/>
        <a:p>
          <a:pPr rtl="0"/>
          <a:r>
            <a:rPr lang="en-US" sz="2400" dirty="0" smtClean="0"/>
            <a:t>Common fate</a:t>
          </a:r>
          <a:endParaRPr lang="en-US" sz="2400" dirty="0"/>
        </a:p>
      </dgm:t>
    </dgm:pt>
    <dgm:pt modelId="{48CFBF43-2E9A-4CD1-9A85-9C83620C7BA5}" type="parTrans" cxnId="{843D4A1F-94F3-4520-A4B1-D81F71ADD01B}">
      <dgm:prSet/>
      <dgm:spPr/>
      <dgm:t>
        <a:bodyPr/>
        <a:lstStyle/>
        <a:p>
          <a:endParaRPr lang="en-US"/>
        </a:p>
      </dgm:t>
    </dgm:pt>
    <dgm:pt modelId="{6813226B-6A90-453C-881B-5BE37646A961}" type="sibTrans" cxnId="{843D4A1F-94F3-4520-A4B1-D81F71ADD01B}">
      <dgm:prSet/>
      <dgm:spPr/>
      <dgm:t>
        <a:bodyPr/>
        <a:lstStyle/>
        <a:p>
          <a:endParaRPr lang="en-US"/>
        </a:p>
      </dgm:t>
    </dgm:pt>
    <dgm:pt modelId="{336E8A6D-F953-4C2A-9378-F59345EA9D9E}">
      <dgm:prSet custT="1"/>
      <dgm:spPr/>
      <dgm:t>
        <a:bodyPr/>
        <a:lstStyle/>
        <a:p>
          <a:pPr rtl="0"/>
          <a:r>
            <a:rPr lang="en-US" sz="2400" dirty="0" smtClean="0"/>
            <a:t>Similarity</a:t>
          </a:r>
          <a:endParaRPr lang="en-US" sz="2400" dirty="0"/>
        </a:p>
      </dgm:t>
    </dgm:pt>
    <dgm:pt modelId="{EA114B69-F2D7-419D-ACD3-C92721F1DAC0}" type="parTrans" cxnId="{00331925-8751-49C5-9022-CF925C476B60}">
      <dgm:prSet/>
      <dgm:spPr/>
      <dgm:t>
        <a:bodyPr/>
        <a:lstStyle/>
        <a:p>
          <a:endParaRPr lang="en-US"/>
        </a:p>
      </dgm:t>
    </dgm:pt>
    <dgm:pt modelId="{CE85C2C4-A56F-4863-91B1-44F7AE07AC76}" type="sibTrans" cxnId="{00331925-8751-49C5-9022-CF925C476B60}">
      <dgm:prSet/>
      <dgm:spPr/>
      <dgm:t>
        <a:bodyPr/>
        <a:lstStyle/>
        <a:p>
          <a:endParaRPr lang="en-US"/>
        </a:p>
      </dgm:t>
    </dgm:pt>
    <dgm:pt modelId="{16EE5909-976F-43BB-8CF7-A220248601F9}">
      <dgm:prSet custT="1"/>
      <dgm:spPr/>
      <dgm:t>
        <a:bodyPr/>
        <a:lstStyle/>
        <a:p>
          <a:pPr rtl="0"/>
          <a:r>
            <a:rPr lang="en-US" sz="2400" dirty="0" smtClean="0"/>
            <a:t>Proximity</a:t>
          </a:r>
          <a:endParaRPr lang="en-US" sz="2400" dirty="0"/>
        </a:p>
      </dgm:t>
    </dgm:pt>
    <dgm:pt modelId="{19A67407-35CB-42E8-90B7-20219510E5C5}" type="parTrans" cxnId="{447336C6-E820-4BAA-9724-3423CB3D8C8A}">
      <dgm:prSet/>
      <dgm:spPr/>
      <dgm:t>
        <a:bodyPr/>
        <a:lstStyle/>
        <a:p>
          <a:endParaRPr lang="en-US"/>
        </a:p>
      </dgm:t>
    </dgm:pt>
    <dgm:pt modelId="{705583E9-1351-4F29-85F2-AC13A7DD7E75}" type="sibTrans" cxnId="{447336C6-E820-4BAA-9724-3423CB3D8C8A}">
      <dgm:prSet/>
      <dgm:spPr/>
      <dgm:t>
        <a:bodyPr/>
        <a:lstStyle/>
        <a:p>
          <a:endParaRPr lang="en-US"/>
        </a:p>
      </dgm:t>
    </dgm:pt>
    <dgm:pt modelId="{FA72F8ED-044C-4D33-AEEB-46EBCBE78316}">
      <dgm:prSet/>
      <dgm:spPr/>
      <dgm:t>
        <a:bodyPr/>
        <a:lstStyle/>
        <a:p>
          <a:pPr rtl="0"/>
          <a:r>
            <a:rPr lang="en-US" dirty="0" smtClean="0"/>
            <a:t>Thomas Theorem applied to groups</a:t>
          </a:r>
          <a:endParaRPr lang="en-US" dirty="0"/>
        </a:p>
      </dgm:t>
    </dgm:pt>
    <dgm:pt modelId="{2B14BDE9-3B39-48AF-970A-91388621666E}" type="parTrans" cxnId="{8E7D8628-0D39-47F4-90D0-1BF08AB7715B}">
      <dgm:prSet/>
      <dgm:spPr/>
      <dgm:t>
        <a:bodyPr/>
        <a:lstStyle/>
        <a:p>
          <a:endParaRPr lang="en-US"/>
        </a:p>
      </dgm:t>
    </dgm:pt>
    <dgm:pt modelId="{84AE8C01-4556-4884-B95F-CB20F0C06ACF}" type="sibTrans" cxnId="{8E7D8628-0D39-47F4-90D0-1BF08AB7715B}">
      <dgm:prSet/>
      <dgm:spPr/>
      <dgm:t>
        <a:bodyPr/>
        <a:lstStyle/>
        <a:p>
          <a:endParaRPr lang="en-US"/>
        </a:p>
      </dgm:t>
    </dgm:pt>
    <dgm:pt modelId="{159022D1-D7CF-4D30-A0D7-7B840BA1BC81}">
      <dgm:prSet/>
      <dgm:spPr/>
      <dgm:t>
        <a:bodyPr/>
        <a:lstStyle/>
        <a:p>
          <a:pPr rtl="0"/>
          <a:r>
            <a:rPr lang="en-US" sz="1900" dirty="0" smtClean="0"/>
            <a:t>If people define groups as real, they are real in their consequences</a:t>
          </a:r>
          <a:endParaRPr lang="en-US" sz="1900" dirty="0"/>
        </a:p>
      </dgm:t>
    </dgm:pt>
    <dgm:pt modelId="{800CCF7F-22AC-41C6-8AF4-398A2FA6FF22}" type="parTrans" cxnId="{ADD3525C-10F7-4F95-8353-885BC2814DEA}">
      <dgm:prSet/>
      <dgm:spPr/>
      <dgm:t>
        <a:bodyPr/>
        <a:lstStyle/>
        <a:p>
          <a:endParaRPr lang="en-US"/>
        </a:p>
      </dgm:t>
    </dgm:pt>
    <dgm:pt modelId="{2E5EE7A0-00F6-48F1-9767-8A28028DA3D9}" type="sibTrans" cxnId="{ADD3525C-10F7-4F95-8353-885BC2814DEA}">
      <dgm:prSet/>
      <dgm:spPr/>
      <dgm:t>
        <a:bodyPr/>
        <a:lstStyle/>
        <a:p>
          <a:endParaRPr lang="en-US"/>
        </a:p>
      </dgm:t>
    </dgm:pt>
    <dgm:pt modelId="{ED42AA71-4721-48C5-8B59-5D5AC0DF0AF4}">
      <dgm:prSet custT="1"/>
      <dgm:spPr/>
      <dgm:t>
        <a:bodyPr/>
        <a:lstStyle/>
        <a:p>
          <a:pPr rtl="0"/>
          <a:r>
            <a:rPr lang="en-US" sz="2400" dirty="0" smtClean="0"/>
            <a:t>Essentialism</a:t>
          </a:r>
          <a:endParaRPr lang="en-US" sz="2400" dirty="0"/>
        </a:p>
      </dgm:t>
    </dgm:pt>
    <dgm:pt modelId="{F7797ECC-3A11-4075-94E2-B3F7B9D39E81}" type="parTrans" cxnId="{D4FC93A7-E193-42DE-AB6C-9919E293762C}">
      <dgm:prSet/>
      <dgm:spPr/>
      <dgm:t>
        <a:bodyPr/>
        <a:lstStyle/>
        <a:p>
          <a:endParaRPr lang="en-US"/>
        </a:p>
      </dgm:t>
    </dgm:pt>
    <dgm:pt modelId="{2C936061-32DB-4A9B-98D1-FF7C40AEB812}" type="sibTrans" cxnId="{D4FC93A7-E193-42DE-AB6C-9919E293762C}">
      <dgm:prSet/>
      <dgm:spPr/>
      <dgm:t>
        <a:bodyPr/>
        <a:lstStyle/>
        <a:p>
          <a:endParaRPr lang="en-US"/>
        </a:p>
      </dgm:t>
    </dgm:pt>
    <dgm:pt modelId="{09DA6F1F-B399-4017-A1C9-D354E02E609A}" type="pres">
      <dgm:prSet presAssocID="{03B34793-2C17-4716-A2A6-9D24D3B4422C}" presName="Name0" presStyleCnt="0">
        <dgm:presLayoutVars>
          <dgm:dir/>
          <dgm:animLvl val="lvl"/>
          <dgm:resizeHandles val="exact"/>
        </dgm:presLayoutVars>
      </dgm:prSet>
      <dgm:spPr/>
      <dgm:t>
        <a:bodyPr/>
        <a:lstStyle/>
        <a:p>
          <a:endParaRPr lang="en-US"/>
        </a:p>
      </dgm:t>
    </dgm:pt>
    <dgm:pt modelId="{E5E882EB-26C6-4FC9-808D-03F878A0CBE3}" type="pres">
      <dgm:prSet presAssocID="{F8656787-930E-4FF5-848C-3F5560D3029C}" presName="linNode" presStyleCnt="0"/>
      <dgm:spPr/>
    </dgm:pt>
    <dgm:pt modelId="{57609791-20F0-4A4B-AD87-9D7D0FB622D3}" type="pres">
      <dgm:prSet presAssocID="{F8656787-930E-4FF5-848C-3F5560D3029C}" presName="parentText" presStyleLbl="node1" presStyleIdx="0" presStyleCnt="3" custScaleX="177137">
        <dgm:presLayoutVars>
          <dgm:chMax val="1"/>
          <dgm:bulletEnabled val="1"/>
        </dgm:presLayoutVars>
      </dgm:prSet>
      <dgm:spPr/>
      <dgm:t>
        <a:bodyPr/>
        <a:lstStyle/>
        <a:p>
          <a:endParaRPr lang="en-US"/>
        </a:p>
      </dgm:t>
    </dgm:pt>
    <dgm:pt modelId="{0A30AEB6-29A7-477F-8157-D07D7AC9F80F}" type="pres">
      <dgm:prSet presAssocID="{F8656787-930E-4FF5-848C-3F5560D3029C}" presName="descendantText" presStyleLbl="alignAccFollowNode1" presStyleIdx="0" presStyleCnt="3">
        <dgm:presLayoutVars>
          <dgm:bulletEnabled val="1"/>
        </dgm:presLayoutVars>
      </dgm:prSet>
      <dgm:spPr/>
      <dgm:t>
        <a:bodyPr/>
        <a:lstStyle/>
        <a:p>
          <a:endParaRPr lang="en-US"/>
        </a:p>
      </dgm:t>
    </dgm:pt>
    <dgm:pt modelId="{CA3AEDC9-2CA9-4DBE-8B6A-A811ACE60FB1}" type="pres">
      <dgm:prSet presAssocID="{F5C23575-5F4D-47F6-B2CB-7BDC32EC6990}" presName="sp" presStyleCnt="0"/>
      <dgm:spPr/>
    </dgm:pt>
    <dgm:pt modelId="{AC7EBE2B-1532-4F62-94BE-D612F7D00A22}" type="pres">
      <dgm:prSet presAssocID="{31166EC5-EF78-4938-8AD6-4495687E9F83}" presName="linNode" presStyleCnt="0"/>
      <dgm:spPr/>
    </dgm:pt>
    <dgm:pt modelId="{2A6A3232-BDEB-4B78-A91B-CC12A94AFCEE}" type="pres">
      <dgm:prSet presAssocID="{31166EC5-EF78-4938-8AD6-4495687E9F83}" presName="parentText" presStyleLbl="node1" presStyleIdx="1" presStyleCnt="3" custScaleX="176523">
        <dgm:presLayoutVars>
          <dgm:chMax val="1"/>
          <dgm:bulletEnabled val="1"/>
        </dgm:presLayoutVars>
      </dgm:prSet>
      <dgm:spPr/>
      <dgm:t>
        <a:bodyPr/>
        <a:lstStyle/>
        <a:p>
          <a:endParaRPr lang="en-US"/>
        </a:p>
      </dgm:t>
    </dgm:pt>
    <dgm:pt modelId="{30AD60A1-028E-4611-9CC2-F45CE4D38FB3}" type="pres">
      <dgm:prSet presAssocID="{31166EC5-EF78-4938-8AD6-4495687E9F83}" presName="descendantText" presStyleLbl="alignAccFollowNode1" presStyleIdx="1" presStyleCnt="3" custScaleY="140005">
        <dgm:presLayoutVars>
          <dgm:bulletEnabled val="1"/>
        </dgm:presLayoutVars>
      </dgm:prSet>
      <dgm:spPr/>
      <dgm:t>
        <a:bodyPr/>
        <a:lstStyle/>
        <a:p>
          <a:endParaRPr lang="en-US"/>
        </a:p>
      </dgm:t>
    </dgm:pt>
    <dgm:pt modelId="{E2210C84-1BC2-468B-9356-49B818A75209}" type="pres">
      <dgm:prSet presAssocID="{C75F971F-58A7-4A8B-8543-8401DAA414F0}" presName="sp" presStyleCnt="0"/>
      <dgm:spPr/>
    </dgm:pt>
    <dgm:pt modelId="{57049080-424A-4CBD-903C-B354DEA60C5C}" type="pres">
      <dgm:prSet presAssocID="{FA72F8ED-044C-4D33-AEEB-46EBCBE78316}" presName="linNode" presStyleCnt="0"/>
      <dgm:spPr/>
    </dgm:pt>
    <dgm:pt modelId="{828C9A12-D98F-43F7-9C8E-DD0ABD98F364}" type="pres">
      <dgm:prSet presAssocID="{FA72F8ED-044C-4D33-AEEB-46EBCBE78316}" presName="parentText" presStyleLbl="node1" presStyleIdx="2" presStyleCnt="3" custScaleX="138561">
        <dgm:presLayoutVars>
          <dgm:chMax val="1"/>
          <dgm:bulletEnabled val="1"/>
        </dgm:presLayoutVars>
      </dgm:prSet>
      <dgm:spPr/>
      <dgm:t>
        <a:bodyPr/>
        <a:lstStyle/>
        <a:p>
          <a:endParaRPr lang="en-US"/>
        </a:p>
      </dgm:t>
    </dgm:pt>
    <dgm:pt modelId="{F165ACBD-9488-42D3-9E4B-F6E4264E9896}" type="pres">
      <dgm:prSet presAssocID="{FA72F8ED-044C-4D33-AEEB-46EBCBE78316}" presName="descendantText" presStyleLbl="alignAccFollowNode1" presStyleIdx="2" presStyleCnt="3" custScaleX="80931" custScaleY="140005">
        <dgm:presLayoutVars>
          <dgm:bulletEnabled val="1"/>
        </dgm:presLayoutVars>
      </dgm:prSet>
      <dgm:spPr/>
      <dgm:t>
        <a:bodyPr/>
        <a:lstStyle/>
        <a:p>
          <a:endParaRPr lang="en-US"/>
        </a:p>
      </dgm:t>
    </dgm:pt>
  </dgm:ptLst>
  <dgm:cxnLst>
    <dgm:cxn modelId="{BDF77548-6D0A-47BE-B0FF-DF23D891A6D1}" type="presOf" srcId="{ED42AA71-4721-48C5-8B59-5D5AC0DF0AF4}" destId="{F165ACBD-9488-42D3-9E4B-F6E4264E9896}" srcOrd="0" destOrd="1" presId="urn:microsoft.com/office/officeart/2005/8/layout/vList5"/>
    <dgm:cxn modelId="{D4FC93A7-E193-42DE-AB6C-9919E293762C}" srcId="{FA72F8ED-044C-4D33-AEEB-46EBCBE78316}" destId="{ED42AA71-4721-48C5-8B59-5D5AC0DF0AF4}" srcOrd="1" destOrd="0" parTransId="{F7797ECC-3A11-4075-94E2-B3F7B9D39E81}" sibTransId="{2C936061-32DB-4A9B-98D1-FF7C40AEB812}"/>
    <dgm:cxn modelId="{0B88FA86-627C-4966-9530-2DBC3CEB77CF}" type="presOf" srcId="{F8656787-930E-4FF5-848C-3F5560D3029C}" destId="{57609791-20F0-4A4B-AD87-9D7D0FB622D3}" srcOrd="0" destOrd="0" presId="urn:microsoft.com/office/officeart/2005/8/layout/vList5"/>
    <dgm:cxn modelId="{447336C6-E820-4BAA-9724-3423CB3D8C8A}" srcId="{31166EC5-EF78-4938-8AD6-4495687E9F83}" destId="{16EE5909-976F-43BB-8CF7-A220248601F9}" srcOrd="2" destOrd="0" parTransId="{19A67407-35CB-42E8-90B7-20219510E5C5}" sibTransId="{705583E9-1351-4F29-85F2-AC13A7DD7E75}"/>
    <dgm:cxn modelId="{69C66B62-9099-4377-A2B7-67182E7ADAC6}" type="presOf" srcId="{31166EC5-EF78-4938-8AD6-4495687E9F83}" destId="{2A6A3232-BDEB-4B78-A91B-CC12A94AFCEE}" srcOrd="0" destOrd="0" presId="urn:microsoft.com/office/officeart/2005/8/layout/vList5"/>
    <dgm:cxn modelId="{3EE6767E-99D5-487E-84E9-6BFF313B9C6C}" srcId="{03B34793-2C17-4716-A2A6-9D24D3B4422C}" destId="{31166EC5-EF78-4938-8AD6-4495687E9F83}" srcOrd="1" destOrd="0" parTransId="{254C720A-9C2F-4E2A-A86B-A8F0014F4EA6}" sibTransId="{C75F971F-58A7-4A8B-8543-8401DAA414F0}"/>
    <dgm:cxn modelId="{9D254335-DEAC-4E1A-9E40-8840D91215D6}" type="presOf" srcId="{03B34793-2C17-4716-A2A6-9D24D3B4422C}" destId="{09DA6F1F-B399-4017-A1C9-D354E02E609A}" srcOrd="0" destOrd="0" presId="urn:microsoft.com/office/officeart/2005/8/layout/vList5"/>
    <dgm:cxn modelId="{B15E566E-CEF0-4C1B-BEF4-8ADFA1B16B1B}" type="presOf" srcId="{16EE5909-976F-43BB-8CF7-A220248601F9}" destId="{30AD60A1-028E-4611-9CC2-F45CE4D38FB3}" srcOrd="0" destOrd="2" presId="urn:microsoft.com/office/officeart/2005/8/layout/vList5"/>
    <dgm:cxn modelId="{0FE444B1-E337-4926-852C-5EB6BCF5B573}" srcId="{03B34793-2C17-4716-A2A6-9D24D3B4422C}" destId="{F8656787-930E-4FF5-848C-3F5560D3029C}" srcOrd="0" destOrd="0" parTransId="{A775AC18-6118-42E2-BC59-3755B9E8704F}" sibTransId="{F5C23575-5F4D-47F6-B2CB-7BDC32EC6990}"/>
    <dgm:cxn modelId="{843D4A1F-94F3-4520-A4B1-D81F71ADD01B}" srcId="{31166EC5-EF78-4938-8AD6-4495687E9F83}" destId="{2495B118-FF21-4AE4-95E6-0096116D2620}" srcOrd="0" destOrd="0" parTransId="{48CFBF43-2E9A-4CD1-9A85-9C83620C7BA5}" sibTransId="{6813226B-6A90-453C-881B-5BE37646A961}"/>
    <dgm:cxn modelId="{74AD7D76-6DBF-4A67-AE82-79FE9CB1354A}" type="presOf" srcId="{159022D1-D7CF-4D30-A0D7-7B840BA1BC81}" destId="{F165ACBD-9488-42D3-9E4B-F6E4264E9896}" srcOrd="0" destOrd="0" presId="urn:microsoft.com/office/officeart/2005/8/layout/vList5"/>
    <dgm:cxn modelId="{00331925-8751-49C5-9022-CF925C476B60}" srcId="{31166EC5-EF78-4938-8AD6-4495687E9F83}" destId="{336E8A6D-F953-4C2A-9378-F59345EA9D9E}" srcOrd="1" destOrd="0" parTransId="{EA114B69-F2D7-419D-ACD3-C92721F1DAC0}" sibTransId="{CE85C2C4-A56F-4863-91B1-44F7AE07AC76}"/>
    <dgm:cxn modelId="{E37BF474-4CA5-42E0-9590-5BAF9E8FCA51}" srcId="{F8656787-930E-4FF5-848C-3F5560D3029C}" destId="{FF90DD73-E3F1-4566-8FAE-6FF984844B6D}" srcOrd="1" destOrd="0" parTransId="{D7B46200-7CC0-49D9-A421-C33CF7E6FCC8}" sibTransId="{63A53108-19F1-4297-87B8-1C0810A54CFC}"/>
    <dgm:cxn modelId="{C90DF3AF-5C4C-4A1F-B8BC-04604A7521AC}" type="presOf" srcId="{336E8A6D-F953-4C2A-9378-F59345EA9D9E}" destId="{30AD60A1-028E-4611-9CC2-F45CE4D38FB3}" srcOrd="0" destOrd="1" presId="urn:microsoft.com/office/officeart/2005/8/layout/vList5"/>
    <dgm:cxn modelId="{AD8C325B-3850-47A7-8A77-277A8F41C05C}" type="presOf" srcId="{FF90DD73-E3F1-4566-8FAE-6FF984844B6D}" destId="{0A30AEB6-29A7-477F-8157-D07D7AC9F80F}" srcOrd="0" destOrd="1" presId="urn:microsoft.com/office/officeart/2005/8/layout/vList5"/>
    <dgm:cxn modelId="{543C60B4-E9C3-4218-A8FF-005FE82B8EB7}" type="presOf" srcId="{CCC8E2B0-57ED-4F09-B07C-CC45FDA24B06}" destId="{0A30AEB6-29A7-477F-8157-D07D7AC9F80F}" srcOrd="0" destOrd="0" presId="urn:microsoft.com/office/officeart/2005/8/layout/vList5"/>
    <dgm:cxn modelId="{4E601995-CCFF-4973-B129-9BFCAE438ABF}" type="presOf" srcId="{2495B118-FF21-4AE4-95E6-0096116D2620}" destId="{30AD60A1-028E-4611-9CC2-F45CE4D38FB3}" srcOrd="0" destOrd="0" presId="urn:microsoft.com/office/officeart/2005/8/layout/vList5"/>
    <dgm:cxn modelId="{ADD3525C-10F7-4F95-8353-885BC2814DEA}" srcId="{FA72F8ED-044C-4D33-AEEB-46EBCBE78316}" destId="{159022D1-D7CF-4D30-A0D7-7B840BA1BC81}" srcOrd="0" destOrd="0" parTransId="{800CCF7F-22AC-41C6-8AF4-398A2FA6FF22}" sibTransId="{2E5EE7A0-00F6-48F1-9767-8A28028DA3D9}"/>
    <dgm:cxn modelId="{B9263D70-E1D6-449E-BC1A-56F432CC5999}" srcId="{F8656787-930E-4FF5-848C-3F5560D3029C}" destId="{CCC8E2B0-57ED-4F09-B07C-CC45FDA24B06}" srcOrd="0" destOrd="0" parTransId="{D9D24CBB-644B-4559-B4AF-90A7BAFB916A}" sibTransId="{E393DFB9-93DD-43C6-B777-CA72A690D9F8}"/>
    <dgm:cxn modelId="{957287E4-C364-4048-AF1E-E84E513BB64E}" type="presOf" srcId="{FA72F8ED-044C-4D33-AEEB-46EBCBE78316}" destId="{828C9A12-D98F-43F7-9C8E-DD0ABD98F364}" srcOrd="0" destOrd="0" presId="urn:microsoft.com/office/officeart/2005/8/layout/vList5"/>
    <dgm:cxn modelId="{8E7D8628-0D39-47F4-90D0-1BF08AB7715B}" srcId="{03B34793-2C17-4716-A2A6-9D24D3B4422C}" destId="{FA72F8ED-044C-4D33-AEEB-46EBCBE78316}" srcOrd="2" destOrd="0" parTransId="{2B14BDE9-3B39-48AF-970A-91388621666E}" sibTransId="{84AE8C01-4556-4884-B95F-CB20F0C06ACF}"/>
    <dgm:cxn modelId="{156ABE26-CBF6-4CB5-AC50-87679D1F820C}" type="presParOf" srcId="{09DA6F1F-B399-4017-A1C9-D354E02E609A}" destId="{E5E882EB-26C6-4FC9-808D-03F878A0CBE3}" srcOrd="0" destOrd="0" presId="urn:microsoft.com/office/officeart/2005/8/layout/vList5"/>
    <dgm:cxn modelId="{87CCF44D-6445-40F6-BE77-D34D66571184}" type="presParOf" srcId="{E5E882EB-26C6-4FC9-808D-03F878A0CBE3}" destId="{57609791-20F0-4A4B-AD87-9D7D0FB622D3}" srcOrd="0" destOrd="0" presId="urn:microsoft.com/office/officeart/2005/8/layout/vList5"/>
    <dgm:cxn modelId="{10FC52F2-DE19-4B25-8440-4D5A330366D0}" type="presParOf" srcId="{E5E882EB-26C6-4FC9-808D-03F878A0CBE3}" destId="{0A30AEB6-29A7-477F-8157-D07D7AC9F80F}" srcOrd="1" destOrd="0" presId="urn:microsoft.com/office/officeart/2005/8/layout/vList5"/>
    <dgm:cxn modelId="{43228855-DDB9-4DB5-B5E4-E0E7317E8D7D}" type="presParOf" srcId="{09DA6F1F-B399-4017-A1C9-D354E02E609A}" destId="{CA3AEDC9-2CA9-4DBE-8B6A-A811ACE60FB1}" srcOrd="1" destOrd="0" presId="urn:microsoft.com/office/officeart/2005/8/layout/vList5"/>
    <dgm:cxn modelId="{183CDC67-3C38-4E78-9C14-7843FB5D7CA6}" type="presParOf" srcId="{09DA6F1F-B399-4017-A1C9-D354E02E609A}" destId="{AC7EBE2B-1532-4F62-94BE-D612F7D00A22}" srcOrd="2" destOrd="0" presId="urn:microsoft.com/office/officeart/2005/8/layout/vList5"/>
    <dgm:cxn modelId="{A63193BE-0044-4A85-AD51-102A3DE6811E}" type="presParOf" srcId="{AC7EBE2B-1532-4F62-94BE-D612F7D00A22}" destId="{2A6A3232-BDEB-4B78-A91B-CC12A94AFCEE}" srcOrd="0" destOrd="0" presId="urn:microsoft.com/office/officeart/2005/8/layout/vList5"/>
    <dgm:cxn modelId="{1D30DDEA-7CC3-45DB-96D4-920F16CA6CD7}" type="presParOf" srcId="{AC7EBE2B-1532-4F62-94BE-D612F7D00A22}" destId="{30AD60A1-028E-4611-9CC2-F45CE4D38FB3}" srcOrd="1" destOrd="0" presId="urn:microsoft.com/office/officeart/2005/8/layout/vList5"/>
    <dgm:cxn modelId="{187C8A82-D87F-479D-BC5F-029F341C55FC}" type="presParOf" srcId="{09DA6F1F-B399-4017-A1C9-D354E02E609A}" destId="{E2210C84-1BC2-468B-9356-49B818A75209}" srcOrd="3" destOrd="0" presId="urn:microsoft.com/office/officeart/2005/8/layout/vList5"/>
    <dgm:cxn modelId="{23695E3A-9D07-41E2-8EF5-D94A7FE12F86}" type="presParOf" srcId="{09DA6F1F-B399-4017-A1C9-D354E02E609A}" destId="{57049080-424A-4CBD-903C-B354DEA60C5C}" srcOrd="4" destOrd="0" presId="urn:microsoft.com/office/officeart/2005/8/layout/vList5"/>
    <dgm:cxn modelId="{2EDDA1F3-1EA4-4655-B413-C4D849149E19}" type="presParOf" srcId="{57049080-424A-4CBD-903C-B354DEA60C5C}" destId="{828C9A12-D98F-43F7-9C8E-DD0ABD98F364}" srcOrd="0" destOrd="0" presId="urn:microsoft.com/office/officeart/2005/8/layout/vList5"/>
    <dgm:cxn modelId="{7D0486F5-2C0F-475E-9C91-A496A4E0A762}" type="presParOf" srcId="{57049080-424A-4CBD-903C-B354DEA60C5C}" destId="{F165ACBD-9488-42D3-9E4B-F6E4264E989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BC4929-E4E1-49CD-9F6E-AF9C4B0B87C6}" type="doc">
      <dgm:prSet loTypeId="urn:microsoft.com/office/officeart/2005/8/layout/vList3#3" loCatId="list" qsTypeId="urn:microsoft.com/office/officeart/2005/8/quickstyle/simple3" qsCatId="simple" csTypeId="urn:microsoft.com/office/officeart/2005/8/colors/colorful4" csCatId="colorful" phldr="1"/>
      <dgm:spPr/>
    </dgm:pt>
    <dgm:pt modelId="{5DA6322A-1169-4A5A-9EB5-9997A7BA4403}">
      <dgm:prSet phldrT="[Text]" custT="1"/>
      <dgm:spPr/>
      <dgm:t>
        <a:bodyPr/>
        <a:lstStyle/>
        <a:p>
          <a:pPr algn="ctr"/>
          <a:r>
            <a:rPr lang="en-US" sz="3600" dirty="0" smtClean="0"/>
            <a:t>Primary groups</a:t>
          </a:r>
          <a:endParaRPr lang="en-US" sz="3600" dirty="0"/>
        </a:p>
      </dgm:t>
    </dgm:pt>
    <dgm:pt modelId="{4946B84A-7DDA-4D68-9A70-1C8302B499F8}" type="parTrans" cxnId="{91735C51-42E1-418B-9F28-7E12481A4EED}">
      <dgm:prSet/>
      <dgm:spPr/>
      <dgm:t>
        <a:bodyPr/>
        <a:lstStyle/>
        <a:p>
          <a:endParaRPr lang="en-US"/>
        </a:p>
      </dgm:t>
    </dgm:pt>
    <dgm:pt modelId="{4865B15E-3042-413C-BE20-62E56EF37E64}" type="sibTrans" cxnId="{91735C51-42E1-418B-9F28-7E12481A4EED}">
      <dgm:prSet/>
      <dgm:spPr/>
      <dgm:t>
        <a:bodyPr/>
        <a:lstStyle/>
        <a:p>
          <a:endParaRPr lang="en-US"/>
        </a:p>
      </dgm:t>
    </dgm:pt>
    <dgm:pt modelId="{0F7B0C4B-6317-491A-8715-2FF73CEC478A}">
      <dgm:prSet phldrT="[Text]" custT="1"/>
      <dgm:spPr/>
      <dgm:t>
        <a:bodyPr/>
        <a:lstStyle/>
        <a:p>
          <a:pPr algn="ctr"/>
          <a:r>
            <a:rPr lang="en-US" sz="3600" dirty="0" smtClean="0"/>
            <a:t>Social groups</a:t>
          </a:r>
          <a:endParaRPr lang="en-US" sz="3600" dirty="0"/>
        </a:p>
      </dgm:t>
    </dgm:pt>
    <dgm:pt modelId="{9AD5DC91-1477-458E-BD8B-3D544854BFD3}" type="parTrans" cxnId="{E9F1F374-7781-46C8-B868-2B06C66F3053}">
      <dgm:prSet/>
      <dgm:spPr/>
      <dgm:t>
        <a:bodyPr/>
        <a:lstStyle/>
        <a:p>
          <a:endParaRPr lang="en-US"/>
        </a:p>
      </dgm:t>
    </dgm:pt>
    <dgm:pt modelId="{B76A656F-01F7-4247-B085-4ED8A5CE73D9}" type="sibTrans" cxnId="{E9F1F374-7781-46C8-B868-2B06C66F3053}">
      <dgm:prSet/>
      <dgm:spPr/>
      <dgm:t>
        <a:bodyPr/>
        <a:lstStyle/>
        <a:p>
          <a:endParaRPr lang="en-US"/>
        </a:p>
      </dgm:t>
    </dgm:pt>
    <dgm:pt modelId="{D3B78F7F-5AA7-4575-9621-67882EAB63F0}">
      <dgm:prSet phldrT="[Text]" custT="1"/>
      <dgm:spPr/>
      <dgm:t>
        <a:bodyPr/>
        <a:lstStyle/>
        <a:p>
          <a:pPr algn="ctr"/>
          <a:r>
            <a:rPr lang="en-US" sz="3600" dirty="0" smtClean="0"/>
            <a:t>Categories</a:t>
          </a:r>
          <a:endParaRPr lang="en-US" sz="3600" dirty="0"/>
        </a:p>
      </dgm:t>
    </dgm:pt>
    <dgm:pt modelId="{F47229AA-D4A3-44D4-8378-2DD4A7B4743C}" type="parTrans" cxnId="{8AC72F24-C941-4351-9310-D9FC4C607582}">
      <dgm:prSet/>
      <dgm:spPr/>
      <dgm:t>
        <a:bodyPr/>
        <a:lstStyle/>
        <a:p>
          <a:endParaRPr lang="en-US"/>
        </a:p>
      </dgm:t>
    </dgm:pt>
    <dgm:pt modelId="{19FB6284-AD67-4836-89A9-BBC85D9EED17}" type="sibTrans" cxnId="{8AC72F24-C941-4351-9310-D9FC4C607582}">
      <dgm:prSet/>
      <dgm:spPr/>
      <dgm:t>
        <a:bodyPr/>
        <a:lstStyle/>
        <a:p>
          <a:endParaRPr lang="en-US"/>
        </a:p>
      </dgm:t>
    </dgm:pt>
    <dgm:pt modelId="{67A1904D-145F-4D29-9807-0F98B1219489}">
      <dgm:prSet custT="1"/>
      <dgm:spPr/>
      <dgm:t>
        <a:bodyPr/>
        <a:lstStyle/>
        <a:p>
          <a:pPr algn="ctr"/>
          <a:r>
            <a:rPr lang="en-US" sz="3600" dirty="0" smtClean="0"/>
            <a:t>Collectives</a:t>
          </a:r>
          <a:endParaRPr lang="en-US" sz="3600" dirty="0"/>
        </a:p>
      </dgm:t>
    </dgm:pt>
    <dgm:pt modelId="{D08696E1-8EFC-41E4-88D9-48EC953FF925}" type="parTrans" cxnId="{A9428CE7-8134-45B0-A29C-F74F2FD52557}">
      <dgm:prSet/>
      <dgm:spPr/>
      <dgm:t>
        <a:bodyPr/>
        <a:lstStyle/>
        <a:p>
          <a:endParaRPr lang="en-US"/>
        </a:p>
      </dgm:t>
    </dgm:pt>
    <dgm:pt modelId="{A2A3CDC8-EFD8-445E-8B52-60D70D1FB1FA}" type="sibTrans" cxnId="{A9428CE7-8134-45B0-A29C-F74F2FD52557}">
      <dgm:prSet/>
      <dgm:spPr/>
      <dgm:t>
        <a:bodyPr/>
        <a:lstStyle/>
        <a:p>
          <a:endParaRPr lang="en-US"/>
        </a:p>
      </dgm:t>
    </dgm:pt>
    <dgm:pt modelId="{B7F668EE-77ED-47A0-AD08-606FB17589AC}" type="pres">
      <dgm:prSet presAssocID="{5EBC4929-E4E1-49CD-9F6E-AF9C4B0B87C6}" presName="linearFlow" presStyleCnt="0">
        <dgm:presLayoutVars>
          <dgm:dir/>
          <dgm:resizeHandles val="exact"/>
        </dgm:presLayoutVars>
      </dgm:prSet>
      <dgm:spPr/>
    </dgm:pt>
    <dgm:pt modelId="{2BAC96F6-7664-4142-99EA-7DACCDFC7383}" type="pres">
      <dgm:prSet presAssocID="{5DA6322A-1169-4A5A-9EB5-9997A7BA4403}" presName="composite" presStyleCnt="0"/>
      <dgm:spPr/>
    </dgm:pt>
    <dgm:pt modelId="{A56B0BC1-2E98-44CD-A028-EBC7D3457085}" type="pres">
      <dgm:prSet presAssocID="{5DA6322A-1169-4A5A-9EB5-9997A7BA4403}" presName="imgShp" presStyleLbl="fgImgPlace1" presStyleIdx="0" presStyleCnt="4"/>
      <dgm:spPr>
        <a:blipFill rotWithShape="0">
          <a:blip xmlns:r="http://schemas.openxmlformats.org/officeDocument/2006/relationships" r:embed="rId1"/>
          <a:stretch>
            <a:fillRect/>
          </a:stretch>
        </a:blipFill>
      </dgm:spPr>
    </dgm:pt>
    <dgm:pt modelId="{33FD728C-A8CD-4C65-BAA7-AB7719400ADB}" type="pres">
      <dgm:prSet presAssocID="{5DA6322A-1169-4A5A-9EB5-9997A7BA4403}" presName="txShp" presStyleLbl="node1" presStyleIdx="0" presStyleCnt="4">
        <dgm:presLayoutVars>
          <dgm:bulletEnabled val="1"/>
        </dgm:presLayoutVars>
      </dgm:prSet>
      <dgm:spPr/>
      <dgm:t>
        <a:bodyPr/>
        <a:lstStyle/>
        <a:p>
          <a:endParaRPr lang="en-US"/>
        </a:p>
      </dgm:t>
    </dgm:pt>
    <dgm:pt modelId="{ACD3D59F-A051-4B28-9B0C-376C998526CF}" type="pres">
      <dgm:prSet presAssocID="{4865B15E-3042-413C-BE20-62E56EF37E64}" presName="spacing" presStyleCnt="0"/>
      <dgm:spPr/>
    </dgm:pt>
    <dgm:pt modelId="{FB5FF885-4171-4CDE-B4D4-9C06F31DE13A}" type="pres">
      <dgm:prSet presAssocID="{0F7B0C4B-6317-491A-8715-2FF73CEC478A}" presName="composite" presStyleCnt="0"/>
      <dgm:spPr/>
    </dgm:pt>
    <dgm:pt modelId="{B301F644-19A2-4FC9-88F5-EB3A4A517ED0}" type="pres">
      <dgm:prSet presAssocID="{0F7B0C4B-6317-491A-8715-2FF73CEC478A}" presName="imgShp" presStyleLbl="fgImgPlace1" presStyleIdx="1" presStyleCnt="4" custLinFactNeighborX="2956" custLinFactNeighborY="-1416"/>
      <dgm:spPr>
        <a:blipFill rotWithShape="0">
          <a:blip xmlns:r="http://schemas.openxmlformats.org/officeDocument/2006/relationships" r:embed="rId2"/>
          <a:stretch>
            <a:fillRect/>
          </a:stretch>
        </a:blipFill>
      </dgm:spPr>
    </dgm:pt>
    <dgm:pt modelId="{82F77265-E0C4-49BC-A90E-8B301621B54D}" type="pres">
      <dgm:prSet presAssocID="{0F7B0C4B-6317-491A-8715-2FF73CEC478A}" presName="txShp" presStyleLbl="node1" presStyleIdx="1" presStyleCnt="4">
        <dgm:presLayoutVars>
          <dgm:bulletEnabled val="1"/>
        </dgm:presLayoutVars>
      </dgm:prSet>
      <dgm:spPr/>
      <dgm:t>
        <a:bodyPr/>
        <a:lstStyle/>
        <a:p>
          <a:endParaRPr lang="en-US"/>
        </a:p>
      </dgm:t>
    </dgm:pt>
    <dgm:pt modelId="{00A79B8F-A603-4595-B0C2-D3C396144612}" type="pres">
      <dgm:prSet presAssocID="{B76A656F-01F7-4247-B085-4ED8A5CE73D9}" presName="spacing" presStyleCnt="0"/>
      <dgm:spPr/>
    </dgm:pt>
    <dgm:pt modelId="{BC8FA682-90B6-413A-BF2D-D4D04756BC7F}" type="pres">
      <dgm:prSet presAssocID="{67A1904D-145F-4D29-9807-0F98B1219489}" presName="composite" presStyleCnt="0"/>
      <dgm:spPr/>
    </dgm:pt>
    <dgm:pt modelId="{0081D320-CAC7-4D3C-BCC9-7ADCF63F4B1B}" type="pres">
      <dgm:prSet presAssocID="{67A1904D-145F-4D29-9807-0F98B1219489}" presName="imgShp" presStyleLbl="fgImgPlace1" presStyleIdx="2" presStyleCnt="4"/>
      <dgm:spPr>
        <a:blipFill rotWithShape="0">
          <a:blip xmlns:r="http://schemas.openxmlformats.org/officeDocument/2006/relationships" r:embed="rId3"/>
          <a:stretch>
            <a:fillRect/>
          </a:stretch>
        </a:blipFill>
      </dgm:spPr>
    </dgm:pt>
    <dgm:pt modelId="{B09D710C-AFCA-43E3-8774-B7D1E3A89EAA}" type="pres">
      <dgm:prSet presAssocID="{67A1904D-145F-4D29-9807-0F98B1219489}" presName="txShp" presStyleLbl="node1" presStyleIdx="2" presStyleCnt="4">
        <dgm:presLayoutVars>
          <dgm:bulletEnabled val="1"/>
        </dgm:presLayoutVars>
      </dgm:prSet>
      <dgm:spPr/>
      <dgm:t>
        <a:bodyPr/>
        <a:lstStyle/>
        <a:p>
          <a:endParaRPr lang="en-US"/>
        </a:p>
      </dgm:t>
    </dgm:pt>
    <dgm:pt modelId="{37E3B9BE-30D8-4408-8722-E4CBACCED509}" type="pres">
      <dgm:prSet presAssocID="{A2A3CDC8-EFD8-445E-8B52-60D70D1FB1FA}" presName="spacing" presStyleCnt="0"/>
      <dgm:spPr/>
    </dgm:pt>
    <dgm:pt modelId="{7AC919B0-3AE6-42B6-A241-8A58A67A8558}" type="pres">
      <dgm:prSet presAssocID="{D3B78F7F-5AA7-4575-9621-67882EAB63F0}" presName="composite" presStyleCnt="0"/>
      <dgm:spPr/>
    </dgm:pt>
    <dgm:pt modelId="{6E15D1CE-67EB-41E4-8799-868DE5145D56}" type="pres">
      <dgm:prSet presAssocID="{D3B78F7F-5AA7-4575-9621-67882EAB63F0}" presName="imgShp" presStyleLbl="fgImgPlace1" presStyleIdx="3" presStyleCnt="4" custScaleX="114802" custScaleY="110134"/>
      <dgm:spPr>
        <a:blipFill rotWithShape="0">
          <a:blip xmlns:r="http://schemas.openxmlformats.org/officeDocument/2006/relationships" r:embed="rId4"/>
          <a:stretch>
            <a:fillRect/>
          </a:stretch>
        </a:blipFill>
      </dgm:spPr>
      <dgm:t>
        <a:bodyPr/>
        <a:lstStyle/>
        <a:p>
          <a:endParaRPr lang="en-US"/>
        </a:p>
      </dgm:t>
    </dgm:pt>
    <dgm:pt modelId="{435841B1-84D9-4141-9239-A5550425ED02}" type="pres">
      <dgm:prSet presAssocID="{D3B78F7F-5AA7-4575-9621-67882EAB63F0}" presName="txShp" presStyleLbl="node1" presStyleIdx="3" presStyleCnt="4">
        <dgm:presLayoutVars>
          <dgm:bulletEnabled val="1"/>
        </dgm:presLayoutVars>
      </dgm:prSet>
      <dgm:spPr/>
      <dgm:t>
        <a:bodyPr/>
        <a:lstStyle/>
        <a:p>
          <a:endParaRPr lang="en-US"/>
        </a:p>
      </dgm:t>
    </dgm:pt>
  </dgm:ptLst>
  <dgm:cxnLst>
    <dgm:cxn modelId="{6713D953-3305-4040-BAB7-7C5788DC1DAC}" type="presOf" srcId="{5EBC4929-E4E1-49CD-9F6E-AF9C4B0B87C6}" destId="{B7F668EE-77ED-47A0-AD08-606FB17589AC}" srcOrd="0" destOrd="0" presId="urn:microsoft.com/office/officeart/2005/8/layout/vList3#3"/>
    <dgm:cxn modelId="{C070F339-CD9F-4F90-A998-81A05C5DF7E1}" type="presOf" srcId="{67A1904D-145F-4D29-9807-0F98B1219489}" destId="{B09D710C-AFCA-43E3-8774-B7D1E3A89EAA}" srcOrd="0" destOrd="0" presId="urn:microsoft.com/office/officeart/2005/8/layout/vList3#3"/>
    <dgm:cxn modelId="{91735C51-42E1-418B-9F28-7E12481A4EED}" srcId="{5EBC4929-E4E1-49CD-9F6E-AF9C4B0B87C6}" destId="{5DA6322A-1169-4A5A-9EB5-9997A7BA4403}" srcOrd="0" destOrd="0" parTransId="{4946B84A-7DDA-4D68-9A70-1C8302B499F8}" sibTransId="{4865B15E-3042-413C-BE20-62E56EF37E64}"/>
    <dgm:cxn modelId="{EC468D7D-982F-45BD-A3D2-EB80A3A888D1}" type="presOf" srcId="{0F7B0C4B-6317-491A-8715-2FF73CEC478A}" destId="{82F77265-E0C4-49BC-A90E-8B301621B54D}" srcOrd="0" destOrd="0" presId="urn:microsoft.com/office/officeart/2005/8/layout/vList3#3"/>
    <dgm:cxn modelId="{E9F1F374-7781-46C8-B868-2B06C66F3053}" srcId="{5EBC4929-E4E1-49CD-9F6E-AF9C4B0B87C6}" destId="{0F7B0C4B-6317-491A-8715-2FF73CEC478A}" srcOrd="1" destOrd="0" parTransId="{9AD5DC91-1477-458E-BD8B-3D544854BFD3}" sibTransId="{B76A656F-01F7-4247-B085-4ED8A5CE73D9}"/>
    <dgm:cxn modelId="{D20B3897-9FAE-4D85-982B-BE9C586511A6}" type="presOf" srcId="{5DA6322A-1169-4A5A-9EB5-9997A7BA4403}" destId="{33FD728C-A8CD-4C65-BAA7-AB7719400ADB}" srcOrd="0" destOrd="0" presId="urn:microsoft.com/office/officeart/2005/8/layout/vList3#3"/>
    <dgm:cxn modelId="{8AC72F24-C941-4351-9310-D9FC4C607582}" srcId="{5EBC4929-E4E1-49CD-9F6E-AF9C4B0B87C6}" destId="{D3B78F7F-5AA7-4575-9621-67882EAB63F0}" srcOrd="3" destOrd="0" parTransId="{F47229AA-D4A3-44D4-8378-2DD4A7B4743C}" sibTransId="{19FB6284-AD67-4836-89A9-BBC85D9EED17}"/>
    <dgm:cxn modelId="{A9428CE7-8134-45B0-A29C-F74F2FD52557}" srcId="{5EBC4929-E4E1-49CD-9F6E-AF9C4B0B87C6}" destId="{67A1904D-145F-4D29-9807-0F98B1219489}" srcOrd="2" destOrd="0" parTransId="{D08696E1-8EFC-41E4-88D9-48EC953FF925}" sibTransId="{A2A3CDC8-EFD8-445E-8B52-60D70D1FB1FA}"/>
    <dgm:cxn modelId="{D7CAF992-5B91-42BA-9576-0D1E87211348}" type="presOf" srcId="{D3B78F7F-5AA7-4575-9621-67882EAB63F0}" destId="{435841B1-84D9-4141-9239-A5550425ED02}" srcOrd="0" destOrd="0" presId="urn:microsoft.com/office/officeart/2005/8/layout/vList3#3"/>
    <dgm:cxn modelId="{4109FA10-1BF0-4069-A4D0-BDE4E0228917}" type="presParOf" srcId="{B7F668EE-77ED-47A0-AD08-606FB17589AC}" destId="{2BAC96F6-7664-4142-99EA-7DACCDFC7383}" srcOrd="0" destOrd="0" presId="urn:microsoft.com/office/officeart/2005/8/layout/vList3#3"/>
    <dgm:cxn modelId="{58F5A6C7-25C2-4513-BD78-B79812D472CC}" type="presParOf" srcId="{2BAC96F6-7664-4142-99EA-7DACCDFC7383}" destId="{A56B0BC1-2E98-44CD-A028-EBC7D3457085}" srcOrd="0" destOrd="0" presId="urn:microsoft.com/office/officeart/2005/8/layout/vList3#3"/>
    <dgm:cxn modelId="{D90DD96A-4E11-4776-99A7-D662DBB9406F}" type="presParOf" srcId="{2BAC96F6-7664-4142-99EA-7DACCDFC7383}" destId="{33FD728C-A8CD-4C65-BAA7-AB7719400ADB}" srcOrd="1" destOrd="0" presId="urn:microsoft.com/office/officeart/2005/8/layout/vList3#3"/>
    <dgm:cxn modelId="{64935D91-B0FB-4C4F-99EC-20D3FB53D801}" type="presParOf" srcId="{B7F668EE-77ED-47A0-AD08-606FB17589AC}" destId="{ACD3D59F-A051-4B28-9B0C-376C998526CF}" srcOrd="1" destOrd="0" presId="urn:microsoft.com/office/officeart/2005/8/layout/vList3#3"/>
    <dgm:cxn modelId="{54C569C5-71D2-4A3A-BF2A-C2965EC4B972}" type="presParOf" srcId="{B7F668EE-77ED-47A0-AD08-606FB17589AC}" destId="{FB5FF885-4171-4CDE-B4D4-9C06F31DE13A}" srcOrd="2" destOrd="0" presId="urn:microsoft.com/office/officeart/2005/8/layout/vList3#3"/>
    <dgm:cxn modelId="{699F1BBD-4AB3-47B6-9111-522AEB9012D4}" type="presParOf" srcId="{FB5FF885-4171-4CDE-B4D4-9C06F31DE13A}" destId="{B301F644-19A2-4FC9-88F5-EB3A4A517ED0}" srcOrd="0" destOrd="0" presId="urn:microsoft.com/office/officeart/2005/8/layout/vList3#3"/>
    <dgm:cxn modelId="{AC42C48F-D537-45B6-93BD-938193F0E048}" type="presParOf" srcId="{FB5FF885-4171-4CDE-B4D4-9C06F31DE13A}" destId="{82F77265-E0C4-49BC-A90E-8B301621B54D}" srcOrd="1" destOrd="0" presId="urn:microsoft.com/office/officeart/2005/8/layout/vList3#3"/>
    <dgm:cxn modelId="{529D03D0-E87C-4BF2-800F-55C4FC7251E0}" type="presParOf" srcId="{B7F668EE-77ED-47A0-AD08-606FB17589AC}" destId="{00A79B8F-A603-4595-B0C2-D3C396144612}" srcOrd="3" destOrd="0" presId="urn:microsoft.com/office/officeart/2005/8/layout/vList3#3"/>
    <dgm:cxn modelId="{C08A023D-B9AE-4D99-B191-94A62C57ABD6}" type="presParOf" srcId="{B7F668EE-77ED-47A0-AD08-606FB17589AC}" destId="{BC8FA682-90B6-413A-BF2D-D4D04756BC7F}" srcOrd="4" destOrd="0" presId="urn:microsoft.com/office/officeart/2005/8/layout/vList3#3"/>
    <dgm:cxn modelId="{70EE72AD-C435-42C8-9934-5C9B289F59D9}" type="presParOf" srcId="{BC8FA682-90B6-413A-BF2D-D4D04756BC7F}" destId="{0081D320-CAC7-4D3C-BCC9-7ADCF63F4B1B}" srcOrd="0" destOrd="0" presId="urn:microsoft.com/office/officeart/2005/8/layout/vList3#3"/>
    <dgm:cxn modelId="{21ABCD93-73E2-414D-AD4A-FE9978A47FBA}" type="presParOf" srcId="{BC8FA682-90B6-413A-BF2D-D4D04756BC7F}" destId="{B09D710C-AFCA-43E3-8774-B7D1E3A89EAA}" srcOrd="1" destOrd="0" presId="urn:microsoft.com/office/officeart/2005/8/layout/vList3#3"/>
    <dgm:cxn modelId="{EF7AE882-1C91-409E-A841-3A991C270D20}" type="presParOf" srcId="{B7F668EE-77ED-47A0-AD08-606FB17589AC}" destId="{37E3B9BE-30D8-4408-8722-E4CBACCED509}" srcOrd="5" destOrd="0" presId="urn:microsoft.com/office/officeart/2005/8/layout/vList3#3"/>
    <dgm:cxn modelId="{20ECDDAF-6F2F-4BB4-A6B1-774806736756}" type="presParOf" srcId="{B7F668EE-77ED-47A0-AD08-606FB17589AC}" destId="{7AC919B0-3AE6-42B6-A241-8A58A67A8558}" srcOrd="6" destOrd="0" presId="urn:microsoft.com/office/officeart/2005/8/layout/vList3#3"/>
    <dgm:cxn modelId="{82FAB089-05AF-4D78-B8FF-CE9E3549BFBE}" type="presParOf" srcId="{7AC919B0-3AE6-42B6-A241-8A58A67A8558}" destId="{6E15D1CE-67EB-41E4-8799-868DE5145D56}" srcOrd="0" destOrd="0" presId="urn:microsoft.com/office/officeart/2005/8/layout/vList3#3"/>
    <dgm:cxn modelId="{DB75CD76-C2D7-4D59-B1D6-564679A1F76E}" type="presParOf" srcId="{7AC919B0-3AE6-42B6-A241-8A58A67A8558}" destId="{435841B1-84D9-4141-9239-A5550425ED02}" srcOrd="1" destOrd="0" presId="urn:microsoft.com/office/officeart/2005/8/layout/vList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BC4929-E4E1-49CD-9F6E-AF9C4B0B87C6}" type="doc">
      <dgm:prSet loTypeId="urn:microsoft.com/office/officeart/2005/8/layout/vList3#4" loCatId="list" qsTypeId="urn:microsoft.com/office/officeart/2005/8/quickstyle/simple3" qsCatId="simple" csTypeId="urn:microsoft.com/office/officeart/2005/8/colors/colorful4" csCatId="colorful" phldr="1"/>
      <dgm:spPr/>
    </dgm:pt>
    <dgm:pt modelId="{5DA6322A-1169-4A5A-9EB5-9997A7BA4403}">
      <dgm:prSet phldrT="[Text]" custT="1"/>
      <dgm:spPr/>
      <dgm:t>
        <a:bodyPr/>
        <a:lstStyle/>
        <a:p>
          <a:pPr algn="ctr"/>
          <a:r>
            <a:rPr lang="en-US" sz="3600" dirty="0" smtClean="0"/>
            <a:t>Primary groups</a:t>
          </a:r>
          <a:endParaRPr lang="en-US" sz="3600" dirty="0"/>
        </a:p>
      </dgm:t>
    </dgm:pt>
    <dgm:pt modelId="{4946B84A-7DDA-4D68-9A70-1C8302B499F8}" type="parTrans" cxnId="{91735C51-42E1-418B-9F28-7E12481A4EED}">
      <dgm:prSet/>
      <dgm:spPr/>
      <dgm:t>
        <a:bodyPr/>
        <a:lstStyle/>
        <a:p>
          <a:endParaRPr lang="en-US"/>
        </a:p>
      </dgm:t>
    </dgm:pt>
    <dgm:pt modelId="{4865B15E-3042-413C-BE20-62E56EF37E64}" type="sibTrans" cxnId="{91735C51-42E1-418B-9F28-7E12481A4EED}">
      <dgm:prSet/>
      <dgm:spPr/>
      <dgm:t>
        <a:bodyPr/>
        <a:lstStyle/>
        <a:p>
          <a:endParaRPr lang="en-US"/>
        </a:p>
      </dgm:t>
    </dgm:pt>
    <dgm:pt modelId="{0F7B0C4B-6317-491A-8715-2FF73CEC478A}">
      <dgm:prSet phldrT="[Text]" custT="1"/>
      <dgm:spPr/>
      <dgm:t>
        <a:bodyPr/>
        <a:lstStyle/>
        <a:p>
          <a:pPr algn="ctr"/>
          <a:r>
            <a:rPr lang="en-US" sz="3600" dirty="0" smtClean="0"/>
            <a:t>Social groups</a:t>
          </a:r>
          <a:endParaRPr lang="en-US" sz="3600" dirty="0"/>
        </a:p>
      </dgm:t>
    </dgm:pt>
    <dgm:pt modelId="{9AD5DC91-1477-458E-BD8B-3D544854BFD3}" type="parTrans" cxnId="{E9F1F374-7781-46C8-B868-2B06C66F3053}">
      <dgm:prSet/>
      <dgm:spPr/>
      <dgm:t>
        <a:bodyPr/>
        <a:lstStyle/>
        <a:p>
          <a:endParaRPr lang="en-US"/>
        </a:p>
      </dgm:t>
    </dgm:pt>
    <dgm:pt modelId="{B76A656F-01F7-4247-B085-4ED8A5CE73D9}" type="sibTrans" cxnId="{E9F1F374-7781-46C8-B868-2B06C66F3053}">
      <dgm:prSet/>
      <dgm:spPr/>
      <dgm:t>
        <a:bodyPr/>
        <a:lstStyle/>
        <a:p>
          <a:endParaRPr lang="en-US"/>
        </a:p>
      </dgm:t>
    </dgm:pt>
    <dgm:pt modelId="{D3B78F7F-5AA7-4575-9621-67882EAB63F0}">
      <dgm:prSet phldrT="[Text]" custT="1"/>
      <dgm:spPr/>
      <dgm:t>
        <a:bodyPr/>
        <a:lstStyle/>
        <a:p>
          <a:pPr algn="ctr"/>
          <a:r>
            <a:rPr lang="en-US" sz="3600" dirty="0" smtClean="0"/>
            <a:t>Categories</a:t>
          </a:r>
          <a:endParaRPr lang="en-US" sz="3600" dirty="0"/>
        </a:p>
      </dgm:t>
    </dgm:pt>
    <dgm:pt modelId="{F47229AA-D4A3-44D4-8378-2DD4A7B4743C}" type="parTrans" cxnId="{8AC72F24-C941-4351-9310-D9FC4C607582}">
      <dgm:prSet/>
      <dgm:spPr/>
      <dgm:t>
        <a:bodyPr/>
        <a:lstStyle/>
        <a:p>
          <a:endParaRPr lang="en-US"/>
        </a:p>
      </dgm:t>
    </dgm:pt>
    <dgm:pt modelId="{19FB6284-AD67-4836-89A9-BBC85D9EED17}" type="sibTrans" cxnId="{8AC72F24-C941-4351-9310-D9FC4C607582}">
      <dgm:prSet/>
      <dgm:spPr/>
      <dgm:t>
        <a:bodyPr/>
        <a:lstStyle/>
        <a:p>
          <a:endParaRPr lang="en-US"/>
        </a:p>
      </dgm:t>
    </dgm:pt>
    <dgm:pt modelId="{67A1904D-145F-4D29-9807-0F98B1219489}">
      <dgm:prSet custT="1"/>
      <dgm:spPr/>
      <dgm:t>
        <a:bodyPr/>
        <a:lstStyle/>
        <a:p>
          <a:pPr algn="ctr"/>
          <a:r>
            <a:rPr lang="en-US" sz="3600" dirty="0" smtClean="0"/>
            <a:t>Collectives</a:t>
          </a:r>
          <a:endParaRPr lang="en-US" sz="3600" dirty="0"/>
        </a:p>
      </dgm:t>
    </dgm:pt>
    <dgm:pt modelId="{D08696E1-8EFC-41E4-88D9-48EC953FF925}" type="parTrans" cxnId="{A9428CE7-8134-45B0-A29C-F74F2FD52557}">
      <dgm:prSet/>
      <dgm:spPr/>
      <dgm:t>
        <a:bodyPr/>
        <a:lstStyle/>
        <a:p>
          <a:endParaRPr lang="en-US"/>
        </a:p>
      </dgm:t>
    </dgm:pt>
    <dgm:pt modelId="{A2A3CDC8-EFD8-445E-8B52-60D70D1FB1FA}" type="sibTrans" cxnId="{A9428CE7-8134-45B0-A29C-F74F2FD52557}">
      <dgm:prSet/>
      <dgm:spPr/>
      <dgm:t>
        <a:bodyPr/>
        <a:lstStyle/>
        <a:p>
          <a:endParaRPr lang="en-US"/>
        </a:p>
      </dgm:t>
    </dgm:pt>
    <dgm:pt modelId="{B7F668EE-77ED-47A0-AD08-606FB17589AC}" type="pres">
      <dgm:prSet presAssocID="{5EBC4929-E4E1-49CD-9F6E-AF9C4B0B87C6}" presName="linearFlow" presStyleCnt="0">
        <dgm:presLayoutVars>
          <dgm:dir/>
          <dgm:resizeHandles val="exact"/>
        </dgm:presLayoutVars>
      </dgm:prSet>
      <dgm:spPr/>
    </dgm:pt>
    <dgm:pt modelId="{2BAC96F6-7664-4142-99EA-7DACCDFC7383}" type="pres">
      <dgm:prSet presAssocID="{5DA6322A-1169-4A5A-9EB5-9997A7BA4403}" presName="composite" presStyleCnt="0"/>
      <dgm:spPr/>
    </dgm:pt>
    <dgm:pt modelId="{A56B0BC1-2E98-44CD-A028-EBC7D3457085}" type="pres">
      <dgm:prSet presAssocID="{5DA6322A-1169-4A5A-9EB5-9997A7BA4403}" presName="imgShp" presStyleLbl="fgImgPlace1" presStyleIdx="0" presStyleCnt="4"/>
      <dgm:spPr>
        <a:blipFill rotWithShape="0">
          <a:blip xmlns:r="http://schemas.openxmlformats.org/officeDocument/2006/relationships" r:embed="rId1"/>
          <a:stretch>
            <a:fillRect/>
          </a:stretch>
        </a:blipFill>
      </dgm:spPr>
    </dgm:pt>
    <dgm:pt modelId="{33FD728C-A8CD-4C65-BAA7-AB7719400ADB}" type="pres">
      <dgm:prSet presAssocID="{5DA6322A-1169-4A5A-9EB5-9997A7BA4403}" presName="txShp" presStyleLbl="node1" presStyleIdx="0" presStyleCnt="4">
        <dgm:presLayoutVars>
          <dgm:bulletEnabled val="1"/>
        </dgm:presLayoutVars>
      </dgm:prSet>
      <dgm:spPr/>
      <dgm:t>
        <a:bodyPr/>
        <a:lstStyle/>
        <a:p>
          <a:endParaRPr lang="en-US"/>
        </a:p>
      </dgm:t>
    </dgm:pt>
    <dgm:pt modelId="{ACD3D59F-A051-4B28-9B0C-376C998526CF}" type="pres">
      <dgm:prSet presAssocID="{4865B15E-3042-413C-BE20-62E56EF37E64}" presName="spacing" presStyleCnt="0"/>
      <dgm:spPr/>
    </dgm:pt>
    <dgm:pt modelId="{FB5FF885-4171-4CDE-B4D4-9C06F31DE13A}" type="pres">
      <dgm:prSet presAssocID="{0F7B0C4B-6317-491A-8715-2FF73CEC478A}" presName="composite" presStyleCnt="0"/>
      <dgm:spPr/>
    </dgm:pt>
    <dgm:pt modelId="{B301F644-19A2-4FC9-88F5-EB3A4A517ED0}" type="pres">
      <dgm:prSet presAssocID="{0F7B0C4B-6317-491A-8715-2FF73CEC478A}" presName="imgShp" presStyleLbl="fgImgPlace1" presStyleIdx="1" presStyleCnt="4" custLinFactNeighborX="2956" custLinFactNeighborY="-1416"/>
      <dgm:spPr>
        <a:blipFill rotWithShape="0">
          <a:blip xmlns:r="http://schemas.openxmlformats.org/officeDocument/2006/relationships" r:embed="rId2"/>
          <a:stretch>
            <a:fillRect/>
          </a:stretch>
        </a:blipFill>
      </dgm:spPr>
    </dgm:pt>
    <dgm:pt modelId="{82F77265-E0C4-49BC-A90E-8B301621B54D}" type="pres">
      <dgm:prSet presAssocID="{0F7B0C4B-6317-491A-8715-2FF73CEC478A}" presName="txShp" presStyleLbl="node1" presStyleIdx="1" presStyleCnt="4">
        <dgm:presLayoutVars>
          <dgm:bulletEnabled val="1"/>
        </dgm:presLayoutVars>
      </dgm:prSet>
      <dgm:spPr/>
      <dgm:t>
        <a:bodyPr/>
        <a:lstStyle/>
        <a:p>
          <a:endParaRPr lang="en-US"/>
        </a:p>
      </dgm:t>
    </dgm:pt>
    <dgm:pt modelId="{00A79B8F-A603-4595-B0C2-D3C396144612}" type="pres">
      <dgm:prSet presAssocID="{B76A656F-01F7-4247-B085-4ED8A5CE73D9}" presName="spacing" presStyleCnt="0"/>
      <dgm:spPr/>
    </dgm:pt>
    <dgm:pt modelId="{BC8FA682-90B6-413A-BF2D-D4D04756BC7F}" type="pres">
      <dgm:prSet presAssocID="{67A1904D-145F-4D29-9807-0F98B1219489}" presName="composite" presStyleCnt="0"/>
      <dgm:spPr/>
    </dgm:pt>
    <dgm:pt modelId="{0081D320-CAC7-4D3C-BCC9-7ADCF63F4B1B}" type="pres">
      <dgm:prSet presAssocID="{67A1904D-145F-4D29-9807-0F98B1219489}" presName="imgShp" presStyleLbl="fgImgPlace1" presStyleIdx="2" presStyleCnt="4"/>
      <dgm:spPr>
        <a:blipFill rotWithShape="0">
          <a:blip xmlns:r="http://schemas.openxmlformats.org/officeDocument/2006/relationships" r:embed="rId3"/>
          <a:stretch>
            <a:fillRect/>
          </a:stretch>
        </a:blipFill>
      </dgm:spPr>
    </dgm:pt>
    <dgm:pt modelId="{B09D710C-AFCA-43E3-8774-B7D1E3A89EAA}" type="pres">
      <dgm:prSet presAssocID="{67A1904D-145F-4D29-9807-0F98B1219489}" presName="txShp" presStyleLbl="node1" presStyleIdx="2" presStyleCnt="4" custLinFactNeighborX="1755" custLinFactNeighborY="2644">
        <dgm:presLayoutVars>
          <dgm:bulletEnabled val="1"/>
        </dgm:presLayoutVars>
      </dgm:prSet>
      <dgm:spPr/>
      <dgm:t>
        <a:bodyPr/>
        <a:lstStyle/>
        <a:p>
          <a:endParaRPr lang="en-US"/>
        </a:p>
      </dgm:t>
    </dgm:pt>
    <dgm:pt modelId="{37E3B9BE-30D8-4408-8722-E4CBACCED509}" type="pres">
      <dgm:prSet presAssocID="{A2A3CDC8-EFD8-445E-8B52-60D70D1FB1FA}" presName="spacing" presStyleCnt="0"/>
      <dgm:spPr/>
    </dgm:pt>
    <dgm:pt modelId="{7AC919B0-3AE6-42B6-A241-8A58A67A8558}" type="pres">
      <dgm:prSet presAssocID="{D3B78F7F-5AA7-4575-9621-67882EAB63F0}" presName="composite" presStyleCnt="0"/>
      <dgm:spPr/>
    </dgm:pt>
    <dgm:pt modelId="{6E15D1CE-67EB-41E4-8799-868DE5145D56}" type="pres">
      <dgm:prSet presAssocID="{D3B78F7F-5AA7-4575-9621-67882EAB63F0}" presName="imgShp" presStyleLbl="fgImgPlace1" presStyleIdx="3" presStyleCnt="4" custScaleX="114802" custScaleY="110134"/>
      <dgm:spPr>
        <a:blipFill rotWithShape="0">
          <a:blip xmlns:r="http://schemas.openxmlformats.org/officeDocument/2006/relationships" r:embed="rId4"/>
          <a:stretch>
            <a:fillRect/>
          </a:stretch>
        </a:blipFill>
      </dgm:spPr>
    </dgm:pt>
    <dgm:pt modelId="{435841B1-84D9-4141-9239-A5550425ED02}" type="pres">
      <dgm:prSet presAssocID="{D3B78F7F-5AA7-4575-9621-67882EAB63F0}" presName="txShp" presStyleLbl="node1" presStyleIdx="3" presStyleCnt="4">
        <dgm:presLayoutVars>
          <dgm:bulletEnabled val="1"/>
        </dgm:presLayoutVars>
      </dgm:prSet>
      <dgm:spPr/>
      <dgm:t>
        <a:bodyPr/>
        <a:lstStyle/>
        <a:p>
          <a:endParaRPr lang="en-US"/>
        </a:p>
      </dgm:t>
    </dgm:pt>
  </dgm:ptLst>
  <dgm:cxnLst>
    <dgm:cxn modelId="{1AB305E9-6EA9-4244-A547-E0594841533F}" type="presOf" srcId="{67A1904D-145F-4D29-9807-0F98B1219489}" destId="{B09D710C-AFCA-43E3-8774-B7D1E3A89EAA}" srcOrd="0" destOrd="0" presId="urn:microsoft.com/office/officeart/2005/8/layout/vList3#4"/>
    <dgm:cxn modelId="{53232D0E-D42A-45E5-A247-7282C9162F5B}" type="presOf" srcId="{5DA6322A-1169-4A5A-9EB5-9997A7BA4403}" destId="{33FD728C-A8CD-4C65-BAA7-AB7719400ADB}" srcOrd="0" destOrd="0" presId="urn:microsoft.com/office/officeart/2005/8/layout/vList3#4"/>
    <dgm:cxn modelId="{1A9F0899-BB81-41ED-BDA4-C8D4EC867F94}" type="presOf" srcId="{5EBC4929-E4E1-49CD-9F6E-AF9C4B0B87C6}" destId="{B7F668EE-77ED-47A0-AD08-606FB17589AC}" srcOrd="0" destOrd="0" presId="urn:microsoft.com/office/officeart/2005/8/layout/vList3#4"/>
    <dgm:cxn modelId="{65D08FB8-A92A-4678-9CEE-941F267A8D7C}" type="presOf" srcId="{0F7B0C4B-6317-491A-8715-2FF73CEC478A}" destId="{82F77265-E0C4-49BC-A90E-8B301621B54D}" srcOrd="0" destOrd="0" presId="urn:microsoft.com/office/officeart/2005/8/layout/vList3#4"/>
    <dgm:cxn modelId="{91735C51-42E1-418B-9F28-7E12481A4EED}" srcId="{5EBC4929-E4E1-49CD-9F6E-AF9C4B0B87C6}" destId="{5DA6322A-1169-4A5A-9EB5-9997A7BA4403}" srcOrd="0" destOrd="0" parTransId="{4946B84A-7DDA-4D68-9A70-1C8302B499F8}" sibTransId="{4865B15E-3042-413C-BE20-62E56EF37E64}"/>
    <dgm:cxn modelId="{70DB608E-91A4-4DD6-AC84-13830AAF50F7}" type="presOf" srcId="{D3B78F7F-5AA7-4575-9621-67882EAB63F0}" destId="{435841B1-84D9-4141-9239-A5550425ED02}" srcOrd="0" destOrd="0" presId="urn:microsoft.com/office/officeart/2005/8/layout/vList3#4"/>
    <dgm:cxn modelId="{E9F1F374-7781-46C8-B868-2B06C66F3053}" srcId="{5EBC4929-E4E1-49CD-9F6E-AF9C4B0B87C6}" destId="{0F7B0C4B-6317-491A-8715-2FF73CEC478A}" srcOrd="1" destOrd="0" parTransId="{9AD5DC91-1477-458E-BD8B-3D544854BFD3}" sibTransId="{B76A656F-01F7-4247-B085-4ED8A5CE73D9}"/>
    <dgm:cxn modelId="{8AC72F24-C941-4351-9310-D9FC4C607582}" srcId="{5EBC4929-E4E1-49CD-9F6E-AF9C4B0B87C6}" destId="{D3B78F7F-5AA7-4575-9621-67882EAB63F0}" srcOrd="3" destOrd="0" parTransId="{F47229AA-D4A3-44D4-8378-2DD4A7B4743C}" sibTransId="{19FB6284-AD67-4836-89A9-BBC85D9EED17}"/>
    <dgm:cxn modelId="{A9428CE7-8134-45B0-A29C-F74F2FD52557}" srcId="{5EBC4929-E4E1-49CD-9F6E-AF9C4B0B87C6}" destId="{67A1904D-145F-4D29-9807-0F98B1219489}" srcOrd="2" destOrd="0" parTransId="{D08696E1-8EFC-41E4-88D9-48EC953FF925}" sibTransId="{A2A3CDC8-EFD8-445E-8B52-60D70D1FB1FA}"/>
    <dgm:cxn modelId="{4C13D943-982A-43BA-87B0-1F1F8C2B1DEF}" type="presParOf" srcId="{B7F668EE-77ED-47A0-AD08-606FB17589AC}" destId="{2BAC96F6-7664-4142-99EA-7DACCDFC7383}" srcOrd="0" destOrd="0" presId="urn:microsoft.com/office/officeart/2005/8/layout/vList3#4"/>
    <dgm:cxn modelId="{B06A1E35-3E5D-4C28-9485-C6A39E394F35}" type="presParOf" srcId="{2BAC96F6-7664-4142-99EA-7DACCDFC7383}" destId="{A56B0BC1-2E98-44CD-A028-EBC7D3457085}" srcOrd="0" destOrd="0" presId="urn:microsoft.com/office/officeart/2005/8/layout/vList3#4"/>
    <dgm:cxn modelId="{68978C08-1D6B-45FA-B347-91B88EEDDE6F}" type="presParOf" srcId="{2BAC96F6-7664-4142-99EA-7DACCDFC7383}" destId="{33FD728C-A8CD-4C65-BAA7-AB7719400ADB}" srcOrd="1" destOrd="0" presId="urn:microsoft.com/office/officeart/2005/8/layout/vList3#4"/>
    <dgm:cxn modelId="{FBD2CB29-220A-40B9-9686-3D2615C5CC9B}" type="presParOf" srcId="{B7F668EE-77ED-47A0-AD08-606FB17589AC}" destId="{ACD3D59F-A051-4B28-9B0C-376C998526CF}" srcOrd="1" destOrd="0" presId="urn:microsoft.com/office/officeart/2005/8/layout/vList3#4"/>
    <dgm:cxn modelId="{64D8A03D-F512-44A1-AAA4-EBC2A7A03526}" type="presParOf" srcId="{B7F668EE-77ED-47A0-AD08-606FB17589AC}" destId="{FB5FF885-4171-4CDE-B4D4-9C06F31DE13A}" srcOrd="2" destOrd="0" presId="urn:microsoft.com/office/officeart/2005/8/layout/vList3#4"/>
    <dgm:cxn modelId="{178E7240-DF87-4694-988B-46BFD6068CF7}" type="presParOf" srcId="{FB5FF885-4171-4CDE-B4D4-9C06F31DE13A}" destId="{B301F644-19A2-4FC9-88F5-EB3A4A517ED0}" srcOrd="0" destOrd="0" presId="urn:microsoft.com/office/officeart/2005/8/layout/vList3#4"/>
    <dgm:cxn modelId="{858B7445-A62B-4D75-92C9-C34ED1BC7DC3}" type="presParOf" srcId="{FB5FF885-4171-4CDE-B4D4-9C06F31DE13A}" destId="{82F77265-E0C4-49BC-A90E-8B301621B54D}" srcOrd="1" destOrd="0" presId="urn:microsoft.com/office/officeart/2005/8/layout/vList3#4"/>
    <dgm:cxn modelId="{98192570-E86F-4FE2-A917-2A7683D564CD}" type="presParOf" srcId="{B7F668EE-77ED-47A0-AD08-606FB17589AC}" destId="{00A79B8F-A603-4595-B0C2-D3C396144612}" srcOrd="3" destOrd="0" presId="urn:microsoft.com/office/officeart/2005/8/layout/vList3#4"/>
    <dgm:cxn modelId="{7DF35597-44EA-4759-8B6F-0FD16CEDD9A8}" type="presParOf" srcId="{B7F668EE-77ED-47A0-AD08-606FB17589AC}" destId="{BC8FA682-90B6-413A-BF2D-D4D04756BC7F}" srcOrd="4" destOrd="0" presId="urn:microsoft.com/office/officeart/2005/8/layout/vList3#4"/>
    <dgm:cxn modelId="{FD7E3099-F1F1-40A5-BE0C-909D8E1F53D4}" type="presParOf" srcId="{BC8FA682-90B6-413A-BF2D-D4D04756BC7F}" destId="{0081D320-CAC7-4D3C-BCC9-7ADCF63F4B1B}" srcOrd="0" destOrd="0" presId="urn:microsoft.com/office/officeart/2005/8/layout/vList3#4"/>
    <dgm:cxn modelId="{342B4F8E-6367-412E-B82B-6B596361F133}" type="presParOf" srcId="{BC8FA682-90B6-413A-BF2D-D4D04756BC7F}" destId="{B09D710C-AFCA-43E3-8774-B7D1E3A89EAA}" srcOrd="1" destOrd="0" presId="urn:microsoft.com/office/officeart/2005/8/layout/vList3#4"/>
    <dgm:cxn modelId="{F4631F04-8F7B-4855-ABFD-0038686C8571}" type="presParOf" srcId="{B7F668EE-77ED-47A0-AD08-606FB17589AC}" destId="{37E3B9BE-30D8-4408-8722-E4CBACCED509}" srcOrd="5" destOrd="0" presId="urn:microsoft.com/office/officeart/2005/8/layout/vList3#4"/>
    <dgm:cxn modelId="{A17FFCB1-CFAF-4564-9090-D9BE8FA950A8}" type="presParOf" srcId="{B7F668EE-77ED-47A0-AD08-606FB17589AC}" destId="{7AC919B0-3AE6-42B6-A241-8A58A67A8558}" srcOrd="6" destOrd="0" presId="urn:microsoft.com/office/officeart/2005/8/layout/vList3#4"/>
    <dgm:cxn modelId="{5A82A76B-FD99-498A-A78B-D3808A7438D5}" type="presParOf" srcId="{7AC919B0-3AE6-42B6-A241-8A58A67A8558}" destId="{6E15D1CE-67EB-41E4-8799-868DE5145D56}" srcOrd="0" destOrd="0" presId="urn:microsoft.com/office/officeart/2005/8/layout/vList3#4"/>
    <dgm:cxn modelId="{AEAC7F52-EB61-4FFC-9B10-B737D552BF87}" type="presParOf" srcId="{7AC919B0-3AE6-42B6-A241-8A58A67A8558}" destId="{435841B1-84D9-4141-9239-A5550425ED02}" srcOrd="1" destOrd="0" presId="urn:microsoft.com/office/officeart/2005/8/layout/vList3#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D09BA3-1C77-4892-B86F-D7F46CA5FA3F}" type="doc">
      <dgm:prSet loTypeId="urn:microsoft.com/office/officeart/2005/8/layout/hierarchy3" loCatId="list" qsTypeId="urn:microsoft.com/office/officeart/2005/8/quickstyle/3d3" qsCatId="3D" csTypeId="urn:microsoft.com/office/officeart/2005/8/colors/accent5_2" csCatId="accent5" phldr="1"/>
      <dgm:spPr/>
      <dgm:t>
        <a:bodyPr/>
        <a:lstStyle/>
        <a:p>
          <a:endParaRPr lang="en-US"/>
        </a:p>
      </dgm:t>
    </dgm:pt>
    <dgm:pt modelId="{2332E22F-E15E-4CF9-B9AF-CA4E0EB8EA0B}">
      <dgm:prSet phldrT="[Text]"/>
      <dgm:spPr>
        <a:solidFill>
          <a:schemeClr val="tx2">
            <a:lumMod val="75000"/>
          </a:schemeClr>
        </a:solidFill>
      </dgm:spPr>
      <dgm:t>
        <a:bodyPr/>
        <a:lstStyle/>
        <a:p>
          <a:r>
            <a:rPr lang="en-US" b="1" dirty="0" smtClean="0">
              <a:solidFill>
                <a:schemeClr val="accent2">
                  <a:lumMod val="20000"/>
                  <a:lumOff val="80000"/>
                </a:schemeClr>
              </a:solidFill>
            </a:rPr>
            <a:t>The Nature of Groups</a:t>
          </a:r>
          <a:endParaRPr lang="en-US" b="1" dirty="0">
            <a:solidFill>
              <a:schemeClr val="accent2">
                <a:lumMod val="20000"/>
                <a:lumOff val="80000"/>
              </a:schemeClr>
            </a:solidFill>
          </a:endParaRPr>
        </a:p>
      </dgm:t>
    </dgm:pt>
    <dgm:pt modelId="{B7F59D1B-462F-4389-BA23-02B4BAB295CA}" type="parTrans" cxnId="{D59DE967-1382-4301-80E3-EEFF32A425E4}">
      <dgm:prSet/>
      <dgm:spPr/>
      <dgm:t>
        <a:bodyPr/>
        <a:lstStyle/>
        <a:p>
          <a:endParaRPr lang="en-US"/>
        </a:p>
      </dgm:t>
    </dgm:pt>
    <dgm:pt modelId="{008036CA-D494-4CC2-A4C3-F86CCACE5D12}" type="sibTrans" cxnId="{D59DE967-1382-4301-80E3-EEFF32A425E4}">
      <dgm:prSet/>
      <dgm:spPr/>
      <dgm:t>
        <a:bodyPr/>
        <a:lstStyle/>
        <a:p>
          <a:endParaRPr lang="en-US"/>
        </a:p>
      </dgm:t>
    </dgm:pt>
    <dgm:pt modelId="{EF170FEF-F40A-43DF-9C09-DECF9168054E}">
      <dgm:prSet phldrT="[Text]"/>
      <dgm:spPr/>
      <dgm:t>
        <a:bodyPr/>
        <a:lstStyle/>
        <a:p>
          <a:r>
            <a:rPr lang="en-US" dirty="0" smtClean="0"/>
            <a:t>Definition</a:t>
          </a:r>
          <a:endParaRPr lang="en-US" dirty="0"/>
        </a:p>
      </dgm:t>
    </dgm:pt>
    <dgm:pt modelId="{EE99D042-5FBE-4DD7-B6AA-675E254A0A9A}" type="parTrans" cxnId="{81CE2400-DD70-4D62-88AF-453AD5FD5203}">
      <dgm:prSet/>
      <dgm:spPr>
        <a:ln w="25400"/>
      </dgm:spPr>
      <dgm:t>
        <a:bodyPr/>
        <a:lstStyle/>
        <a:p>
          <a:endParaRPr lang="en-US"/>
        </a:p>
      </dgm:t>
    </dgm:pt>
    <dgm:pt modelId="{1887CEA8-9EFF-43A4-8E37-0680B9B800E8}" type="sibTrans" cxnId="{81CE2400-DD70-4D62-88AF-453AD5FD5203}">
      <dgm:prSet/>
      <dgm:spPr/>
      <dgm:t>
        <a:bodyPr/>
        <a:lstStyle/>
        <a:p>
          <a:endParaRPr lang="en-US"/>
        </a:p>
      </dgm:t>
    </dgm:pt>
    <dgm:pt modelId="{BFD0B25F-CA9C-4B2F-A08C-55BF3F999FA6}">
      <dgm:prSet phldrT="[Text]"/>
      <dgm:spPr>
        <a:solidFill>
          <a:schemeClr val="bg1"/>
        </a:solidFill>
      </dgm:spPr>
      <dgm:t>
        <a:bodyPr/>
        <a:lstStyle/>
        <a:p>
          <a:r>
            <a:rPr lang="en-US" dirty="0" smtClean="0"/>
            <a:t>Characteristics</a:t>
          </a:r>
          <a:endParaRPr lang="en-US" dirty="0"/>
        </a:p>
      </dgm:t>
    </dgm:pt>
    <dgm:pt modelId="{943FBC88-EFD5-4ACA-ABA4-B22B96BE1723}" type="parTrans" cxnId="{78270203-EC73-4B08-B880-FD91FA041106}">
      <dgm:prSet/>
      <dgm:spPr>
        <a:ln w="22225">
          <a:solidFill>
            <a:schemeClr val="tx1"/>
          </a:solidFill>
        </a:ln>
      </dgm:spPr>
      <dgm:t>
        <a:bodyPr/>
        <a:lstStyle/>
        <a:p>
          <a:endParaRPr lang="en-US"/>
        </a:p>
      </dgm:t>
    </dgm:pt>
    <dgm:pt modelId="{B9D844A5-3133-4419-BACD-28C1F6CC342D}" type="sibTrans" cxnId="{78270203-EC73-4B08-B880-FD91FA041106}">
      <dgm:prSet/>
      <dgm:spPr/>
      <dgm:t>
        <a:bodyPr/>
        <a:lstStyle/>
        <a:p>
          <a:endParaRPr lang="en-US"/>
        </a:p>
      </dgm:t>
    </dgm:pt>
    <dgm:pt modelId="{CA874D3B-E0FF-48BF-8D64-F1684060832B}">
      <dgm:prSet phldrT="[Text]"/>
      <dgm:spPr>
        <a:solidFill>
          <a:schemeClr val="tx2">
            <a:lumMod val="75000"/>
          </a:schemeClr>
        </a:solidFill>
      </dgm:spPr>
      <dgm:t>
        <a:bodyPr/>
        <a:lstStyle/>
        <a:p>
          <a:r>
            <a:rPr lang="en-US" b="1" dirty="0" smtClean="0">
              <a:solidFill>
                <a:schemeClr val="accent2">
                  <a:lumMod val="20000"/>
                  <a:lumOff val="80000"/>
                </a:schemeClr>
              </a:solidFill>
            </a:rPr>
            <a:t>The Nature of Group Dynamics</a:t>
          </a:r>
          <a:endParaRPr lang="en-US" b="1" dirty="0">
            <a:solidFill>
              <a:schemeClr val="accent2">
                <a:lumMod val="20000"/>
                <a:lumOff val="80000"/>
              </a:schemeClr>
            </a:solidFill>
          </a:endParaRPr>
        </a:p>
      </dgm:t>
    </dgm:pt>
    <dgm:pt modelId="{9AA42DC1-48DB-4242-819D-9BC80237D218}" type="parTrans" cxnId="{55D6D508-5967-4CBD-8340-FC083CF16C77}">
      <dgm:prSet/>
      <dgm:spPr/>
      <dgm:t>
        <a:bodyPr/>
        <a:lstStyle/>
        <a:p>
          <a:endParaRPr lang="en-US"/>
        </a:p>
      </dgm:t>
    </dgm:pt>
    <dgm:pt modelId="{9F5EAA5E-CDEE-4617-ADA2-B858ED2EB38D}" type="sibTrans" cxnId="{55D6D508-5967-4CBD-8340-FC083CF16C77}">
      <dgm:prSet/>
      <dgm:spPr/>
      <dgm:t>
        <a:bodyPr/>
        <a:lstStyle/>
        <a:p>
          <a:endParaRPr lang="en-US"/>
        </a:p>
      </dgm:t>
    </dgm:pt>
    <dgm:pt modelId="{0F026852-C8DF-4870-B9C0-AFE5C8977A70}">
      <dgm:prSet/>
      <dgm:spPr/>
      <dgm:t>
        <a:bodyPr/>
        <a:lstStyle/>
        <a:p>
          <a:r>
            <a:rPr lang="en-US" dirty="0" smtClean="0"/>
            <a:t>Types</a:t>
          </a:r>
          <a:endParaRPr lang="en-US" dirty="0"/>
        </a:p>
      </dgm:t>
    </dgm:pt>
    <dgm:pt modelId="{386BEF34-682E-4EC5-9D0A-D56F7202A317}" type="parTrans" cxnId="{71A21642-A7BD-4ECF-886E-C91BFE399ACA}">
      <dgm:prSet/>
      <dgm:spPr>
        <a:ln w="25400">
          <a:solidFill>
            <a:schemeClr val="tx1"/>
          </a:solidFill>
        </a:ln>
      </dgm:spPr>
      <dgm:t>
        <a:bodyPr/>
        <a:lstStyle/>
        <a:p>
          <a:endParaRPr lang="en-US"/>
        </a:p>
      </dgm:t>
    </dgm:pt>
    <dgm:pt modelId="{365BCCFB-A6DB-4853-B1F9-E22ACFF3CD75}" type="sibTrans" cxnId="{71A21642-A7BD-4ECF-886E-C91BFE399ACA}">
      <dgm:prSet/>
      <dgm:spPr/>
      <dgm:t>
        <a:bodyPr/>
        <a:lstStyle/>
        <a:p>
          <a:endParaRPr lang="en-US"/>
        </a:p>
      </dgm:t>
    </dgm:pt>
    <dgm:pt modelId="{F1242718-8CA1-4183-9364-1B8F072BFA56}">
      <dgm:prSet/>
      <dgm:spPr/>
      <dgm:t>
        <a:bodyPr/>
        <a:lstStyle/>
        <a:p>
          <a:r>
            <a:rPr lang="en-US" dirty="0" smtClean="0"/>
            <a:t>Are Groups Real?</a:t>
          </a:r>
          <a:endParaRPr lang="en-US" dirty="0"/>
        </a:p>
      </dgm:t>
    </dgm:pt>
    <dgm:pt modelId="{B3BCF7E1-FD9B-441E-94DF-46FAAD3D354F}" type="parTrans" cxnId="{BF0BC3AC-8BFA-4AA2-98F8-2EEBDC24E50D}">
      <dgm:prSet/>
      <dgm:spPr>
        <a:ln>
          <a:solidFill>
            <a:schemeClr val="tx1"/>
          </a:solidFill>
        </a:ln>
      </dgm:spPr>
      <dgm:t>
        <a:bodyPr/>
        <a:lstStyle/>
        <a:p>
          <a:endParaRPr lang="en-US"/>
        </a:p>
      </dgm:t>
    </dgm:pt>
    <dgm:pt modelId="{3A6396FC-F476-4F65-A3A7-C36D76407834}" type="sibTrans" cxnId="{BF0BC3AC-8BFA-4AA2-98F8-2EEBDC24E50D}">
      <dgm:prSet/>
      <dgm:spPr/>
      <dgm:t>
        <a:bodyPr/>
        <a:lstStyle/>
        <a:p>
          <a:endParaRPr lang="en-US"/>
        </a:p>
      </dgm:t>
    </dgm:pt>
    <dgm:pt modelId="{375890D0-3BD6-4130-9727-630CBA45A647}">
      <dgm:prSet/>
      <dgm:spPr/>
      <dgm:t>
        <a:bodyPr/>
        <a:lstStyle/>
        <a:p>
          <a:r>
            <a:rPr lang="en-US" dirty="0" smtClean="0"/>
            <a:t>The Multilevel Perspective</a:t>
          </a:r>
          <a:endParaRPr lang="en-US" dirty="0"/>
        </a:p>
      </dgm:t>
    </dgm:pt>
    <dgm:pt modelId="{99C83C36-A945-4216-B8B2-19ADE4658420}" type="parTrans" cxnId="{085E0A99-503A-4C65-AE23-9085443E7835}">
      <dgm:prSet/>
      <dgm:spPr>
        <a:ln>
          <a:solidFill>
            <a:schemeClr val="tx1"/>
          </a:solidFill>
        </a:ln>
      </dgm:spPr>
      <dgm:t>
        <a:bodyPr/>
        <a:lstStyle/>
        <a:p>
          <a:endParaRPr lang="en-US"/>
        </a:p>
      </dgm:t>
    </dgm:pt>
    <dgm:pt modelId="{566301A8-A0B2-4B16-B3D5-BC5DA2FF3C4E}" type="sibTrans" cxnId="{085E0A99-503A-4C65-AE23-9085443E7835}">
      <dgm:prSet/>
      <dgm:spPr/>
      <dgm:t>
        <a:bodyPr/>
        <a:lstStyle/>
        <a:p>
          <a:endParaRPr lang="en-US"/>
        </a:p>
      </dgm:t>
    </dgm:pt>
    <dgm:pt modelId="{D63706F4-79C3-4184-B7C4-14FBFD589AF2}">
      <dgm:prSet/>
      <dgm:spPr/>
      <dgm:t>
        <a:bodyPr/>
        <a:lstStyle/>
        <a:p>
          <a:r>
            <a:rPr lang="en-US" dirty="0" smtClean="0"/>
            <a:t>Applications and Topics</a:t>
          </a:r>
          <a:endParaRPr lang="en-US" dirty="0"/>
        </a:p>
      </dgm:t>
    </dgm:pt>
    <dgm:pt modelId="{AAAEC107-8B66-42C3-840D-7DEA46B13F99}" type="parTrans" cxnId="{310EA3C8-239B-475B-A9B4-EAA4D60670DC}">
      <dgm:prSet/>
      <dgm:spPr>
        <a:ln>
          <a:solidFill>
            <a:schemeClr val="tx1"/>
          </a:solidFill>
        </a:ln>
      </dgm:spPr>
      <dgm:t>
        <a:bodyPr/>
        <a:lstStyle/>
        <a:p>
          <a:endParaRPr lang="en-US"/>
        </a:p>
      </dgm:t>
    </dgm:pt>
    <dgm:pt modelId="{29DF63B3-E34D-4BA9-8EA3-13E40216B980}" type="sibTrans" cxnId="{310EA3C8-239B-475B-A9B4-EAA4D60670DC}">
      <dgm:prSet/>
      <dgm:spPr/>
      <dgm:t>
        <a:bodyPr/>
        <a:lstStyle/>
        <a:p>
          <a:endParaRPr lang="en-US"/>
        </a:p>
      </dgm:t>
    </dgm:pt>
    <dgm:pt modelId="{6CBBC935-7078-4C49-BFC3-1F6370B0BE50}">
      <dgm:prSet/>
      <dgm:spPr/>
      <dgm:t>
        <a:bodyPr/>
        <a:lstStyle/>
        <a:p>
          <a:r>
            <a:rPr lang="en-US" dirty="0" smtClean="0"/>
            <a:t>Are Groups Dynamic?</a:t>
          </a:r>
          <a:endParaRPr lang="en-US" dirty="0"/>
        </a:p>
      </dgm:t>
    </dgm:pt>
    <dgm:pt modelId="{1792512C-9967-407B-AC14-72A47A26FAC9}" type="parTrans" cxnId="{A15631B7-42BC-454F-AAE8-F7453B319D08}">
      <dgm:prSet/>
      <dgm:spPr/>
      <dgm:t>
        <a:bodyPr/>
        <a:lstStyle/>
        <a:p>
          <a:endParaRPr lang="en-US"/>
        </a:p>
      </dgm:t>
    </dgm:pt>
    <dgm:pt modelId="{4ACB8CDB-7267-444C-9D42-DE29C219FB1F}" type="sibTrans" cxnId="{A15631B7-42BC-454F-AAE8-F7453B319D08}">
      <dgm:prSet/>
      <dgm:spPr/>
      <dgm:t>
        <a:bodyPr/>
        <a:lstStyle/>
        <a:p>
          <a:endParaRPr lang="en-US"/>
        </a:p>
      </dgm:t>
    </dgm:pt>
    <dgm:pt modelId="{4B0F83A2-7508-4FB0-82A5-A2F0CF5EB2AA}" type="pres">
      <dgm:prSet presAssocID="{0CD09BA3-1C77-4892-B86F-D7F46CA5FA3F}" presName="diagram" presStyleCnt="0">
        <dgm:presLayoutVars>
          <dgm:chPref val="1"/>
          <dgm:dir/>
          <dgm:animOne val="branch"/>
          <dgm:animLvl val="lvl"/>
          <dgm:resizeHandles/>
        </dgm:presLayoutVars>
      </dgm:prSet>
      <dgm:spPr/>
      <dgm:t>
        <a:bodyPr/>
        <a:lstStyle/>
        <a:p>
          <a:endParaRPr lang="en-US"/>
        </a:p>
      </dgm:t>
    </dgm:pt>
    <dgm:pt modelId="{919E2E6C-BD73-43B6-8BAD-35B36F95ADEC}" type="pres">
      <dgm:prSet presAssocID="{2332E22F-E15E-4CF9-B9AF-CA4E0EB8EA0B}" presName="root" presStyleCnt="0"/>
      <dgm:spPr/>
    </dgm:pt>
    <dgm:pt modelId="{F08BC9A4-79E2-428A-BFB8-A5FC85232770}" type="pres">
      <dgm:prSet presAssocID="{2332E22F-E15E-4CF9-B9AF-CA4E0EB8EA0B}" presName="rootComposite" presStyleCnt="0"/>
      <dgm:spPr/>
    </dgm:pt>
    <dgm:pt modelId="{F38815C2-6B35-4AC2-B9F9-D3BE55C307B1}" type="pres">
      <dgm:prSet presAssocID="{2332E22F-E15E-4CF9-B9AF-CA4E0EB8EA0B}" presName="rootText" presStyleLbl="node1" presStyleIdx="0" presStyleCnt="2"/>
      <dgm:spPr/>
      <dgm:t>
        <a:bodyPr/>
        <a:lstStyle/>
        <a:p>
          <a:endParaRPr lang="en-US"/>
        </a:p>
      </dgm:t>
    </dgm:pt>
    <dgm:pt modelId="{6D210816-D103-4F97-BD99-7EE6DB3036B5}" type="pres">
      <dgm:prSet presAssocID="{2332E22F-E15E-4CF9-B9AF-CA4E0EB8EA0B}" presName="rootConnector" presStyleLbl="node1" presStyleIdx="0" presStyleCnt="2"/>
      <dgm:spPr/>
      <dgm:t>
        <a:bodyPr/>
        <a:lstStyle/>
        <a:p>
          <a:endParaRPr lang="en-US"/>
        </a:p>
      </dgm:t>
    </dgm:pt>
    <dgm:pt modelId="{576305A3-6D7E-4B7E-B839-42ECBEB8F9DC}" type="pres">
      <dgm:prSet presAssocID="{2332E22F-E15E-4CF9-B9AF-CA4E0EB8EA0B}" presName="childShape" presStyleCnt="0"/>
      <dgm:spPr/>
    </dgm:pt>
    <dgm:pt modelId="{7F4B51FF-9EE8-4449-8106-6AAC2B4F19C5}" type="pres">
      <dgm:prSet presAssocID="{EE99D042-5FBE-4DD7-B6AA-675E254A0A9A}" presName="Name13" presStyleLbl="parChTrans1D2" presStyleIdx="0" presStyleCnt="7"/>
      <dgm:spPr/>
      <dgm:t>
        <a:bodyPr/>
        <a:lstStyle/>
        <a:p>
          <a:endParaRPr lang="en-US"/>
        </a:p>
      </dgm:t>
    </dgm:pt>
    <dgm:pt modelId="{D2BE8CCA-995A-4A5C-AC77-553532DF1B9A}" type="pres">
      <dgm:prSet presAssocID="{EF170FEF-F40A-43DF-9C09-DECF9168054E}" presName="childText" presStyleLbl="bgAcc1" presStyleIdx="0" presStyleCnt="7" custScaleY="32806">
        <dgm:presLayoutVars>
          <dgm:bulletEnabled val="1"/>
        </dgm:presLayoutVars>
      </dgm:prSet>
      <dgm:spPr/>
      <dgm:t>
        <a:bodyPr/>
        <a:lstStyle/>
        <a:p>
          <a:endParaRPr lang="en-US"/>
        </a:p>
      </dgm:t>
    </dgm:pt>
    <dgm:pt modelId="{B7E57B4C-194B-4AF6-BB13-476A8E26DA4A}" type="pres">
      <dgm:prSet presAssocID="{943FBC88-EFD5-4ACA-ABA4-B22B96BE1723}" presName="Name13" presStyleLbl="parChTrans1D2" presStyleIdx="1" presStyleCnt="7"/>
      <dgm:spPr/>
      <dgm:t>
        <a:bodyPr/>
        <a:lstStyle/>
        <a:p>
          <a:endParaRPr lang="en-US"/>
        </a:p>
      </dgm:t>
    </dgm:pt>
    <dgm:pt modelId="{3F41B206-8547-4C4B-8207-49093FE07695}" type="pres">
      <dgm:prSet presAssocID="{BFD0B25F-CA9C-4B2F-A08C-55BF3F999FA6}" presName="childText" presStyleLbl="bgAcc1" presStyleIdx="1" presStyleCnt="7" custScaleY="33365">
        <dgm:presLayoutVars>
          <dgm:bulletEnabled val="1"/>
        </dgm:presLayoutVars>
      </dgm:prSet>
      <dgm:spPr/>
      <dgm:t>
        <a:bodyPr/>
        <a:lstStyle/>
        <a:p>
          <a:endParaRPr lang="en-US"/>
        </a:p>
      </dgm:t>
    </dgm:pt>
    <dgm:pt modelId="{22C5A3F3-CFAD-4EF7-A18E-D6E7149FF35B}" type="pres">
      <dgm:prSet presAssocID="{386BEF34-682E-4EC5-9D0A-D56F7202A317}" presName="Name13" presStyleLbl="parChTrans1D2" presStyleIdx="2" presStyleCnt="7"/>
      <dgm:spPr/>
      <dgm:t>
        <a:bodyPr/>
        <a:lstStyle/>
        <a:p>
          <a:endParaRPr lang="en-US"/>
        </a:p>
      </dgm:t>
    </dgm:pt>
    <dgm:pt modelId="{1F86E273-880A-4539-B3C8-71E764A11265}" type="pres">
      <dgm:prSet presAssocID="{0F026852-C8DF-4870-B9C0-AFE5C8977A70}" presName="childText" presStyleLbl="bgAcc1" presStyleIdx="2" presStyleCnt="7" custScaleY="32566">
        <dgm:presLayoutVars>
          <dgm:bulletEnabled val="1"/>
        </dgm:presLayoutVars>
      </dgm:prSet>
      <dgm:spPr/>
      <dgm:t>
        <a:bodyPr/>
        <a:lstStyle/>
        <a:p>
          <a:endParaRPr lang="en-US"/>
        </a:p>
      </dgm:t>
    </dgm:pt>
    <dgm:pt modelId="{D1614ED9-A605-4E80-BAE0-FCAD5EFF707D}" type="pres">
      <dgm:prSet presAssocID="{CA874D3B-E0FF-48BF-8D64-F1684060832B}" presName="root" presStyleCnt="0"/>
      <dgm:spPr/>
    </dgm:pt>
    <dgm:pt modelId="{2457AC7E-4FC1-44C8-BFEB-147A488D7063}" type="pres">
      <dgm:prSet presAssocID="{CA874D3B-E0FF-48BF-8D64-F1684060832B}" presName="rootComposite" presStyleCnt="0"/>
      <dgm:spPr/>
    </dgm:pt>
    <dgm:pt modelId="{5B90EABF-21F1-4B0D-816A-82D42DF6D9C1}" type="pres">
      <dgm:prSet presAssocID="{CA874D3B-E0FF-48BF-8D64-F1684060832B}" presName="rootText" presStyleLbl="node1" presStyleIdx="1" presStyleCnt="2" custScaleX="100911"/>
      <dgm:spPr/>
      <dgm:t>
        <a:bodyPr/>
        <a:lstStyle/>
        <a:p>
          <a:endParaRPr lang="en-US"/>
        </a:p>
      </dgm:t>
    </dgm:pt>
    <dgm:pt modelId="{947E766D-90D0-45F7-9FB5-BC5A6FCDFF3B}" type="pres">
      <dgm:prSet presAssocID="{CA874D3B-E0FF-48BF-8D64-F1684060832B}" presName="rootConnector" presStyleLbl="node1" presStyleIdx="1" presStyleCnt="2"/>
      <dgm:spPr/>
      <dgm:t>
        <a:bodyPr/>
        <a:lstStyle/>
        <a:p>
          <a:endParaRPr lang="en-US"/>
        </a:p>
      </dgm:t>
    </dgm:pt>
    <dgm:pt modelId="{976CCCF6-82B1-4330-A6A3-822D031C1DD4}" type="pres">
      <dgm:prSet presAssocID="{CA874D3B-E0FF-48BF-8D64-F1684060832B}" presName="childShape" presStyleCnt="0"/>
      <dgm:spPr/>
    </dgm:pt>
    <dgm:pt modelId="{D224D3D8-270C-4F03-B72F-6A259B755F6A}" type="pres">
      <dgm:prSet presAssocID="{B3BCF7E1-FD9B-441E-94DF-46FAAD3D354F}" presName="Name13" presStyleLbl="parChTrans1D2" presStyleIdx="3" presStyleCnt="7"/>
      <dgm:spPr/>
      <dgm:t>
        <a:bodyPr/>
        <a:lstStyle/>
        <a:p>
          <a:endParaRPr lang="en-US"/>
        </a:p>
      </dgm:t>
    </dgm:pt>
    <dgm:pt modelId="{33131C21-9E8F-45A5-81EC-1A2412C689A5}" type="pres">
      <dgm:prSet presAssocID="{F1242718-8CA1-4183-9364-1B8F072BFA56}" presName="childText" presStyleLbl="bgAcc1" presStyleIdx="3" presStyleCnt="7" custScaleX="197842" custScaleY="32074">
        <dgm:presLayoutVars>
          <dgm:bulletEnabled val="1"/>
        </dgm:presLayoutVars>
      </dgm:prSet>
      <dgm:spPr/>
      <dgm:t>
        <a:bodyPr/>
        <a:lstStyle/>
        <a:p>
          <a:endParaRPr lang="en-US"/>
        </a:p>
      </dgm:t>
    </dgm:pt>
    <dgm:pt modelId="{07594281-4F0A-4162-9169-E733E281FA02}" type="pres">
      <dgm:prSet presAssocID="{1792512C-9967-407B-AC14-72A47A26FAC9}" presName="Name13" presStyleLbl="parChTrans1D2" presStyleIdx="4" presStyleCnt="7"/>
      <dgm:spPr/>
      <dgm:t>
        <a:bodyPr/>
        <a:lstStyle/>
        <a:p>
          <a:endParaRPr lang="en-US"/>
        </a:p>
      </dgm:t>
    </dgm:pt>
    <dgm:pt modelId="{EF6837CE-785D-43F0-95EE-C85CA63FC3C5}" type="pres">
      <dgm:prSet presAssocID="{6CBBC935-7078-4C49-BFC3-1F6370B0BE50}" presName="childText" presStyleLbl="bgAcc1" presStyleIdx="4" presStyleCnt="7" custScaleX="197842" custScaleY="46127">
        <dgm:presLayoutVars>
          <dgm:bulletEnabled val="1"/>
        </dgm:presLayoutVars>
      </dgm:prSet>
      <dgm:spPr/>
      <dgm:t>
        <a:bodyPr/>
        <a:lstStyle/>
        <a:p>
          <a:endParaRPr lang="en-US"/>
        </a:p>
      </dgm:t>
    </dgm:pt>
    <dgm:pt modelId="{3004BD2B-B2AC-4722-AE54-C0FB5DA5C778}" type="pres">
      <dgm:prSet presAssocID="{99C83C36-A945-4216-B8B2-19ADE4658420}" presName="Name13" presStyleLbl="parChTrans1D2" presStyleIdx="5" presStyleCnt="7"/>
      <dgm:spPr/>
      <dgm:t>
        <a:bodyPr/>
        <a:lstStyle/>
        <a:p>
          <a:endParaRPr lang="en-US"/>
        </a:p>
      </dgm:t>
    </dgm:pt>
    <dgm:pt modelId="{342B43F4-990E-4DEB-B4A1-E7D1E5001D95}" type="pres">
      <dgm:prSet presAssocID="{375890D0-3BD6-4130-9727-630CBA45A647}" presName="childText" presStyleLbl="bgAcc1" presStyleIdx="5" presStyleCnt="7" custScaleX="200668" custScaleY="46044">
        <dgm:presLayoutVars>
          <dgm:bulletEnabled val="1"/>
        </dgm:presLayoutVars>
      </dgm:prSet>
      <dgm:spPr/>
      <dgm:t>
        <a:bodyPr/>
        <a:lstStyle/>
        <a:p>
          <a:endParaRPr lang="en-US"/>
        </a:p>
      </dgm:t>
    </dgm:pt>
    <dgm:pt modelId="{24085CF4-0942-4D1E-880D-A0DCFF2BDD1D}" type="pres">
      <dgm:prSet presAssocID="{AAAEC107-8B66-42C3-840D-7DEA46B13F99}" presName="Name13" presStyleLbl="parChTrans1D2" presStyleIdx="6" presStyleCnt="7"/>
      <dgm:spPr/>
      <dgm:t>
        <a:bodyPr/>
        <a:lstStyle/>
        <a:p>
          <a:endParaRPr lang="en-US"/>
        </a:p>
      </dgm:t>
    </dgm:pt>
    <dgm:pt modelId="{3914D50D-2FA7-4AE6-AC39-571B9A3E0BD1}" type="pres">
      <dgm:prSet presAssocID="{D63706F4-79C3-4184-B7C4-14FBFD589AF2}" presName="childText" presStyleLbl="bgAcc1" presStyleIdx="6" presStyleCnt="7" custScaleX="200666" custScaleY="37616">
        <dgm:presLayoutVars>
          <dgm:bulletEnabled val="1"/>
        </dgm:presLayoutVars>
      </dgm:prSet>
      <dgm:spPr/>
      <dgm:t>
        <a:bodyPr/>
        <a:lstStyle/>
        <a:p>
          <a:endParaRPr lang="en-US"/>
        </a:p>
      </dgm:t>
    </dgm:pt>
  </dgm:ptLst>
  <dgm:cxnLst>
    <dgm:cxn modelId="{BF0BC3AC-8BFA-4AA2-98F8-2EEBDC24E50D}" srcId="{CA874D3B-E0FF-48BF-8D64-F1684060832B}" destId="{F1242718-8CA1-4183-9364-1B8F072BFA56}" srcOrd="0" destOrd="0" parTransId="{B3BCF7E1-FD9B-441E-94DF-46FAAD3D354F}" sibTransId="{3A6396FC-F476-4F65-A3A7-C36D76407834}"/>
    <dgm:cxn modelId="{0840B1B8-EEA2-4110-B35B-1750128AE841}" type="presOf" srcId="{CA874D3B-E0FF-48BF-8D64-F1684060832B}" destId="{947E766D-90D0-45F7-9FB5-BC5A6FCDFF3B}" srcOrd="1" destOrd="0" presId="urn:microsoft.com/office/officeart/2005/8/layout/hierarchy3"/>
    <dgm:cxn modelId="{18A9B843-C04A-4C09-A071-28168EED42F2}" type="presOf" srcId="{2332E22F-E15E-4CF9-B9AF-CA4E0EB8EA0B}" destId="{F38815C2-6B35-4AC2-B9F9-D3BE55C307B1}" srcOrd="0" destOrd="0" presId="urn:microsoft.com/office/officeart/2005/8/layout/hierarchy3"/>
    <dgm:cxn modelId="{310EA3C8-239B-475B-A9B4-EAA4D60670DC}" srcId="{CA874D3B-E0FF-48BF-8D64-F1684060832B}" destId="{D63706F4-79C3-4184-B7C4-14FBFD589AF2}" srcOrd="3" destOrd="0" parTransId="{AAAEC107-8B66-42C3-840D-7DEA46B13F99}" sibTransId="{29DF63B3-E34D-4BA9-8EA3-13E40216B980}"/>
    <dgm:cxn modelId="{D59DE967-1382-4301-80E3-EEFF32A425E4}" srcId="{0CD09BA3-1C77-4892-B86F-D7F46CA5FA3F}" destId="{2332E22F-E15E-4CF9-B9AF-CA4E0EB8EA0B}" srcOrd="0" destOrd="0" parTransId="{B7F59D1B-462F-4389-BA23-02B4BAB295CA}" sibTransId="{008036CA-D494-4CC2-A4C3-F86CCACE5D12}"/>
    <dgm:cxn modelId="{D247B3E7-4710-4021-B1FC-7A80A06517BA}" type="presOf" srcId="{B3BCF7E1-FD9B-441E-94DF-46FAAD3D354F}" destId="{D224D3D8-270C-4F03-B72F-6A259B755F6A}" srcOrd="0" destOrd="0" presId="urn:microsoft.com/office/officeart/2005/8/layout/hierarchy3"/>
    <dgm:cxn modelId="{F430A162-F270-4370-BC27-014F222DC525}" type="presOf" srcId="{943FBC88-EFD5-4ACA-ABA4-B22B96BE1723}" destId="{B7E57B4C-194B-4AF6-BB13-476A8E26DA4A}" srcOrd="0" destOrd="0" presId="urn:microsoft.com/office/officeart/2005/8/layout/hierarchy3"/>
    <dgm:cxn modelId="{8F8B1ACA-A041-4CD9-9F25-AD50C7B149DB}" type="presOf" srcId="{99C83C36-A945-4216-B8B2-19ADE4658420}" destId="{3004BD2B-B2AC-4722-AE54-C0FB5DA5C778}" srcOrd="0" destOrd="0" presId="urn:microsoft.com/office/officeart/2005/8/layout/hierarchy3"/>
    <dgm:cxn modelId="{18B5BB3E-A8F1-4937-8A1E-6971C28D531A}" type="presOf" srcId="{AAAEC107-8B66-42C3-840D-7DEA46B13F99}" destId="{24085CF4-0942-4D1E-880D-A0DCFF2BDD1D}" srcOrd="0" destOrd="0" presId="urn:microsoft.com/office/officeart/2005/8/layout/hierarchy3"/>
    <dgm:cxn modelId="{55AE5550-447C-4234-B5D9-54E63FB1FAB3}" type="presOf" srcId="{D63706F4-79C3-4184-B7C4-14FBFD589AF2}" destId="{3914D50D-2FA7-4AE6-AC39-571B9A3E0BD1}" srcOrd="0" destOrd="0" presId="urn:microsoft.com/office/officeart/2005/8/layout/hierarchy3"/>
    <dgm:cxn modelId="{A15631B7-42BC-454F-AAE8-F7453B319D08}" srcId="{CA874D3B-E0FF-48BF-8D64-F1684060832B}" destId="{6CBBC935-7078-4C49-BFC3-1F6370B0BE50}" srcOrd="1" destOrd="0" parTransId="{1792512C-9967-407B-AC14-72A47A26FAC9}" sibTransId="{4ACB8CDB-7267-444C-9D42-DE29C219FB1F}"/>
    <dgm:cxn modelId="{E8EACA76-7C77-44C4-BB11-A7D98AA5758E}" type="presOf" srcId="{CA874D3B-E0FF-48BF-8D64-F1684060832B}" destId="{5B90EABF-21F1-4B0D-816A-82D42DF6D9C1}" srcOrd="0" destOrd="0" presId="urn:microsoft.com/office/officeart/2005/8/layout/hierarchy3"/>
    <dgm:cxn modelId="{71A21642-A7BD-4ECF-886E-C91BFE399ACA}" srcId="{2332E22F-E15E-4CF9-B9AF-CA4E0EB8EA0B}" destId="{0F026852-C8DF-4870-B9C0-AFE5C8977A70}" srcOrd="2" destOrd="0" parTransId="{386BEF34-682E-4EC5-9D0A-D56F7202A317}" sibTransId="{365BCCFB-A6DB-4853-B1F9-E22ACFF3CD75}"/>
    <dgm:cxn modelId="{9557EB33-2AAD-425A-8D1F-1CED746EED65}" type="presOf" srcId="{2332E22F-E15E-4CF9-B9AF-CA4E0EB8EA0B}" destId="{6D210816-D103-4F97-BD99-7EE6DB3036B5}" srcOrd="1" destOrd="0" presId="urn:microsoft.com/office/officeart/2005/8/layout/hierarchy3"/>
    <dgm:cxn modelId="{0E1D64E8-56C8-46AE-8891-0342CD5EA840}" type="presOf" srcId="{0F026852-C8DF-4870-B9C0-AFE5C8977A70}" destId="{1F86E273-880A-4539-B3C8-71E764A11265}" srcOrd="0" destOrd="0" presId="urn:microsoft.com/office/officeart/2005/8/layout/hierarchy3"/>
    <dgm:cxn modelId="{2ACC5CCA-7FA1-433B-B91F-7632F6E33399}" type="presOf" srcId="{EE99D042-5FBE-4DD7-B6AA-675E254A0A9A}" destId="{7F4B51FF-9EE8-4449-8106-6AAC2B4F19C5}" srcOrd="0" destOrd="0" presId="urn:microsoft.com/office/officeart/2005/8/layout/hierarchy3"/>
    <dgm:cxn modelId="{ECE2AF12-7984-4E05-BEA0-E7362609F163}" type="presOf" srcId="{375890D0-3BD6-4130-9727-630CBA45A647}" destId="{342B43F4-990E-4DEB-B4A1-E7D1E5001D95}" srcOrd="0" destOrd="0" presId="urn:microsoft.com/office/officeart/2005/8/layout/hierarchy3"/>
    <dgm:cxn modelId="{21CDD429-9787-456D-8BB6-690F3607AABE}" type="presOf" srcId="{F1242718-8CA1-4183-9364-1B8F072BFA56}" destId="{33131C21-9E8F-45A5-81EC-1A2412C689A5}" srcOrd="0" destOrd="0" presId="urn:microsoft.com/office/officeart/2005/8/layout/hierarchy3"/>
    <dgm:cxn modelId="{55D6D508-5967-4CBD-8340-FC083CF16C77}" srcId="{0CD09BA3-1C77-4892-B86F-D7F46CA5FA3F}" destId="{CA874D3B-E0FF-48BF-8D64-F1684060832B}" srcOrd="1" destOrd="0" parTransId="{9AA42DC1-48DB-4242-819D-9BC80237D218}" sibTransId="{9F5EAA5E-CDEE-4617-ADA2-B858ED2EB38D}"/>
    <dgm:cxn modelId="{03E12F9E-DEA9-4D2C-B282-A048C7CE28F8}" type="presOf" srcId="{BFD0B25F-CA9C-4B2F-A08C-55BF3F999FA6}" destId="{3F41B206-8547-4C4B-8207-49093FE07695}" srcOrd="0" destOrd="0" presId="urn:microsoft.com/office/officeart/2005/8/layout/hierarchy3"/>
    <dgm:cxn modelId="{49213337-1D53-47E4-B870-89D8FE09D5F4}" type="presOf" srcId="{386BEF34-682E-4EC5-9D0A-D56F7202A317}" destId="{22C5A3F3-CFAD-4EF7-A18E-D6E7149FF35B}" srcOrd="0" destOrd="0" presId="urn:microsoft.com/office/officeart/2005/8/layout/hierarchy3"/>
    <dgm:cxn modelId="{085E0A99-503A-4C65-AE23-9085443E7835}" srcId="{CA874D3B-E0FF-48BF-8D64-F1684060832B}" destId="{375890D0-3BD6-4130-9727-630CBA45A647}" srcOrd="2" destOrd="0" parTransId="{99C83C36-A945-4216-B8B2-19ADE4658420}" sibTransId="{566301A8-A0B2-4B16-B3D5-BC5DA2FF3C4E}"/>
    <dgm:cxn modelId="{AAE7E490-7427-4C54-BF79-4CE145FEF3AA}" type="presOf" srcId="{6CBBC935-7078-4C49-BFC3-1F6370B0BE50}" destId="{EF6837CE-785D-43F0-95EE-C85CA63FC3C5}" srcOrd="0" destOrd="0" presId="urn:microsoft.com/office/officeart/2005/8/layout/hierarchy3"/>
    <dgm:cxn modelId="{3F126F1C-267E-4D67-A4E6-BFCB34B3078D}" type="presOf" srcId="{1792512C-9967-407B-AC14-72A47A26FAC9}" destId="{07594281-4F0A-4162-9169-E733E281FA02}" srcOrd="0" destOrd="0" presId="urn:microsoft.com/office/officeart/2005/8/layout/hierarchy3"/>
    <dgm:cxn modelId="{81CE2400-DD70-4D62-88AF-453AD5FD5203}" srcId="{2332E22F-E15E-4CF9-B9AF-CA4E0EB8EA0B}" destId="{EF170FEF-F40A-43DF-9C09-DECF9168054E}" srcOrd="0" destOrd="0" parTransId="{EE99D042-5FBE-4DD7-B6AA-675E254A0A9A}" sibTransId="{1887CEA8-9EFF-43A4-8E37-0680B9B800E8}"/>
    <dgm:cxn modelId="{78270203-EC73-4B08-B880-FD91FA041106}" srcId="{2332E22F-E15E-4CF9-B9AF-CA4E0EB8EA0B}" destId="{BFD0B25F-CA9C-4B2F-A08C-55BF3F999FA6}" srcOrd="1" destOrd="0" parTransId="{943FBC88-EFD5-4ACA-ABA4-B22B96BE1723}" sibTransId="{B9D844A5-3133-4419-BACD-28C1F6CC342D}"/>
    <dgm:cxn modelId="{FEE12219-FFF0-4BC8-BF0D-96B4C4D6D141}" type="presOf" srcId="{0CD09BA3-1C77-4892-B86F-D7F46CA5FA3F}" destId="{4B0F83A2-7508-4FB0-82A5-A2F0CF5EB2AA}" srcOrd="0" destOrd="0" presId="urn:microsoft.com/office/officeart/2005/8/layout/hierarchy3"/>
    <dgm:cxn modelId="{A6230B55-CD57-4DD6-B690-75881FE3727B}" type="presOf" srcId="{EF170FEF-F40A-43DF-9C09-DECF9168054E}" destId="{D2BE8CCA-995A-4A5C-AC77-553532DF1B9A}" srcOrd="0" destOrd="0" presId="urn:microsoft.com/office/officeart/2005/8/layout/hierarchy3"/>
    <dgm:cxn modelId="{4208CD29-7CEC-4B6F-A0AC-4C3C0B227CB0}" type="presParOf" srcId="{4B0F83A2-7508-4FB0-82A5-A2F0CF5EB2AA}" destId="{919E2E6C-BD73-43B6-8BAD-35B36F95ADEC}" srcOrd="0" destOrd="0" presId="urn:microsoft.com/office/officeart/2005/8/layout/hierarchy3"/>
    <dgm:cxn modelId="{CC08F357-A7DC-4CCD-B115-3323D9566C8A}" type="presParOf" srcId="{919E2E6C-BD73-43B6-8BAD-35B36F95ADEC}" destId="{F08BC9A4-79E2-428A-BFB8-A5FC85232770}" srcOrd="0" destOrd="0" presId="urn:microsoft.com/office/officeart/2005/8/layout/hierarchy3"/>
    <dgm:cxn modelId="{DAAADB05-55ED-430B-9EA9-F12CFC9F9597}" type="presParOf" srcId="{F08BC9A4-79E2-428A-BFB8-A5FC85232770}" destId="{F38815C2-6B35-4AC2-B9F9-D3BE55C307B1}" srcOrd="0" destOrd="0" presId="urn:microsoft.com/office/officeart/2005/8/layout/hierarchy3"/>
    <dgm:cxn modelId="{8732FC83-6DC0-4FC3-B2C7-11BF6692E2DC}" type="presParOf" srcId="{F08BC9A4-79E2-428A-BFB8-A5FC85232770}" destId="{6D210816-D103-4F97-BD99-7EE6DB3036B5}" srcOrd="1" destOrd="0" presId="urn:microsoft.com/office/officeart/2005/8/layout/hierarchy3"/>
    <dgm:cxn modelId="{C277A096-77B8-4ACA-B9E0-DA63122C95D0}" type="presParOf" srcId="{919E2E6C-BD73-43B6-8BAD-35B36F95ADEC}" destId="{576305A3-6D7E-4B7E-B839-42ECBEB8F9DC}" srcOrd="1" destOrd="0" presId="urn:microsoft.com/office/officeart/2005/8/layout/hierarchy3"/>
    <dgm:cxn modelId="{C7158D2B-FFB6-4D43-BD03-C3F3C9C7ECE9}" type="presParOf" srcId="{576305A3-6D7E-4B7E-B839-42ECBEB8F9DC}" destId="{7F4B51FF-9EE8-4449-8106-6AAC2B4F19C5}" srcOrd="0" destOrd="0" presId="urn:microsoft.com/office/officeart/2005/8/layout/hierarchy3"/>
    <dgm:cxn modelId="{4E23D1DA-8582-4D56-8C97-8BCA0BBA3585}" type="presParOf" srcId="{576305A3-6D7E-4B7E-B839-42ECBEB8F9DC}" destId="{D2BE8CCA-995A-4A5C-AC77-553532DF1B9A}" srcOrd="1" destOrd="0" presId="urn:microsoft.com/office/officeart/2005/8/layout/hierarchy3"/>
    <dgm:cxn modelId="{4B05562A-9EC2-45A5-BB4B-F90F7870D222}" type="presParOf" srcId="{576305A3-6D7E-4B7E-B839-42ECBEB8F9DC}" destId="{B7E57B4C-194B-4AF6-BB13-476A8E26DA4A}" srcOrd="2" destOrd="0" presId="urn:microsoft.com/office/officeart/2005/8/layout/hierarchy3"/>
    <dgm:cxn modelId="{EFEB93EA-4DD6-4F7A-9621-1A36A0D13ABB}" type="presParOf" srcId="{576305A3-6D7E-4B7E-B839-42ECBEB8F9DC}" destId="{3F41B206-8547-4C4B-8207-49093FE07695}" srcOrd="3" destOrd="0" presId="urn:microsoft.com/office/officeart/2005/8/layout/hierarchy3"/>
    <dgm:cxn modelId="{CA61F13D-D270-4C61-A009-66C94E57B876}" type="presParOf" srcId="{576305A3-6D7E-4B7E-B839-42ECBEB8F9DC}" destId="{22C5A3F3-CFAD-4EF7-A18E-D6E7149FF35B}" srcOrd="4" destOrd="0" presId="urn:microsoft.com/office/officeart/2005/8/layout/hierarchy3"/>
    <dgm:cxn modelId="{44536AF2-4562-473F-9CA2-8DDDFD185614}" type="presParOf" srcId="{576305A3-6D7E-4B7E-B839-42ECBEB8F9DC}" destId="{1F86E273-880A-4539-B3C8-71E764A11265}" srcOrd="5" destOrd="0" presId="urn:microsoft.com/office/officeart/2005/8/layout/hierarchy3"/>
    <dgm:cxn modelId="{14B69EA0-F75B-4E68-B42E-130631AE2CAE}" type="presParOf" srcId="{4B0F83A2-7508-4FB0-82A5-A2F0CF5EB2AA}" destId="{D1614ED9-A605-4E80-BAE0-FCAD5EFF707D}" srcOrd="1" destOrd="0" presId="urn:microsoft.com/office/officeart/2005/8/layout/hierarchy3"/>
    <dgm:cxn modelId="{3AA306CC-5024-4D57-B42A-B0B32FD8917A}" type="presParOf" srcId="{D1614ED9-A605-4E80-BAE0-FCAD5EFF707D}" destId="{2457AC7E-4FC1-44C8-BFEB-147A488D7063}" srcOrd="0" destOrd="0" presId="urn:microsoft.com/office/officeart/2005/8/layout/hierarchy3"/>
    <dgm:cxn modelId="{48D85E1E-F49C-4E43-A9E8-F2C8E7CF9FCF}" type="presParOf" srcId="{2457AC7E-4FC1-44C8-BFEB-147A488D7063}" destId="{5B90EABF-21F1-4B0D-816A-82D42DF6D9C1}" srcOrd="0" destOrd="0" presId="urn:microsoft.com/office/officeart/2005/8/layout/hierarchy3"/>
    <dgm:cxn modelId="{105901AF-1DCD-4F1E-9398-5C2B749D715F}" type="presParOf" srcId="{2457AC7E-4FC1-44C8-BFEB-147A488D7063}" destId="{947E766D-90D0-45F7-9FB5-BC5A6FCDFF3B}" srcOrd="1" destOrd="0" presId="urn:microsoft.com/office/officeart/2005/8/layout/hierarchy3"/>
    <dgm:cxn modelId="{58C3A564-95E5-4E96-94A9-A4DE2A2E4B96}" type="presParOf" srcId="{D1614ED9-A605-4E80-BAE0-FCAD5EFF707D}" destId="{976CCCF6-82B1-4330-A6A3-822D031C1DD4}" srcOrd="1" destOrd="0" presId="urn:microsoft.com/office/officeart/2005/8/layout/hierarchy3"/>
    <dgm:cxn modelId="{772B0576-F777-4624-98F4-0DF22545B827}" type="presParOf" srcId="{976CCCF6-82B1-4330-A6A3-822D031C1DD4}" destId="{D224D3D8-270C-4F03-B72F-6A259B755F6A}" srcOrd="0" destOrd="0" presId="urn:microsoft.com/office/officeart/2005/8/layout/hierarchy3"/>
    <dgm:cxn modelId="{F3C9180A-4801-4E29-8CD5-10C14BFB845F}" type="presParOf" srcId="{976CCCF6-82B1-4330-A6A3-822D031C1DD4}" destId="{33131C21-9E8F-45A5-81EC-1A2412C689A5}" srcOrd="1" destOrd="0" presId="urn:microsoft.com/office/officeart/2005/8/layout/hierarchy3"/>
    <dgm:cxn modelId="{6F9682FB-9BB6-487D-8A7B-4CF13C88DC17}" type="presParOf" srcId="{976CCCF6-82B1-4330-A6A3-822D031C1DD4}" destId="{07594281-4F0A-4162-9169-E733E281FA02}" srcOrd="2" destOrd="0" presId="urn:microsoft.com/office/officeart/2005/8/layout/hierarchy3"/>
    <dgm:cxn modelId="{356930CF-3953-4CD9-AFB9-51EA2ED8D0DD}" type="presParOf" srcId="{976CCCF6-82B1-4330-A6A3-822D031C1DD4}" destId="{EF6837CE-785D-43F0-95EE-C85CA63FC3C5}" srcOrd="3" destOrd="0" presId="urn:microsoft.com/office/officeart/2005/8/layout/hierarchy3"/>
    <dgm:cxn modelId="{EA6CCB28-28DF-4BDA-9359-42DE6068DFA5}" type="presParOf" srcId="{976CCCF6-82B1-4330-A6A3-822D031C1DD4}" destId="{3004BD2B-B2AC-4722-AE54-C0FB5DA5C778}" srcOrd="4" destOrd="0" presId="urn:microsoft.com/office/officeart/2005/8/layout/hierarchy3"/>
    <dgm:cxn modelId="{6C058208-C89F-4713-B104-F8F06DA18DCE}" type="presParOf" srcId="{976CCCF6-82B1-4330-A6A3-822D031C1DD4}" destId="{342B43F4-990E-4DEB-B4A1-E7D1E5001D95}" srcOrd="5" destOrd="0" presId="urn:microsoft.com/office/officeart/2005/8/layout/hierarchy3"/>
    <dgm:cxn modelId="{2B71434E-AE98-4F1A-97D2-139FC4CF1033}" type="presParOf" srcId="{976CCCF6-82B1-4330-A6A3-822D031C1DD4}" destId="{24085CF4-0942-4D1E-880D-A0DCFF2BDD1D}" srcOrd="6" destOrd="0" presId="urn:microsoft.com/office/officeart/2005/8/layout/hierarchy3"/>
    <dgm:cxn modelId="{167649D3-7B55-408F-8321-C7DC472447CB}" type="presParOf" srcId="{976CCCF6-82B1-4330-A6A3-822D031C1DD4}" destId="{3914D50D-2FA7-4AE6-AC39-571B9A3E0BD1}" srcOrd="7"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D09BA3-1C77-4892-B86F-D7F46CA5FA3F}" type="doc">
      <dgm:prSet loTypeId="urn:microsoft.com/office/officeart/2005/8/layout/hierarchy3" loCatId="list" qsTypeId="urn:microsoft.com/office/officeart/2005/8/quickstyle/3d3" qsCatId="3D" csTypeId="urn:microsoft.com/office/officeart/2005/8/colors/accent5_2" csCatId="accent5" phldr="1"/>
      <dgm:spPr/>
      <dgm:t>
        <a:bodyPr/>
        <a:lstStyle/>
        <a:p>
          <a:endParaRPr lang="en-US"/>
        </a:p>
      </dgm:t>
    </dgm:pt>
    <dgm:pt modelId="{CA874D3B-E0FF-48BF-8D64-F1684060832B}">
      <dgm:prSet phldrT="[Text]"/>
      <dgm:spPr>
        <a:solidFill>
          <a:schemeClr val="tx2">
            <a:lumMod val="75000"/>
          </a:schemeClr>
        </a:solidFill>
      </dgm:spPr>
      <dgm:t>
        <a:bodyPr/>
        <a:lstStyle/>
        <a:p>
          <a:r>
            <a:rPr lang="en-US" b="1" dirty="0" smtClean="0">
              <a:solidFill>
                <a:schemeClr val="accent2">
                  <a:lumMod val="20000"/>
                  <a:lumOff val="80000"/>
                </a:schemeClr>
              </a:solidFill>
            </a:rPr>
            <a:t>The Nature of Group Dynamics</a:t>
          </a:r>
          <a:endParaRPr lang="en-US" b="1" dirty="0">
            <a:solidFill>
              <a:schemeClr val="accent2">
                <a:lumMod val="20000"/>
                <a:lumOff val="80000"/>
              </a:schemeClr>
            </a:solidFill>
          </a:endParaRPr>
        </a:p>
      </dgm:t>
    </dgm:pt>
    <dgm:pt modelId="{9AA42DC1-48DB-4242-819D-9BC80237D218}" type="parTrans" cxnId="{55D6D508-5967-4CBD-8340-FC083CF16C77}">
      <dgm:prSet/>
      <dgm:spPr/>
      <dgm:t>
        <a:bodyPr/>
        <a:lstStyle/>
        <a:p>
          <a:endParaRPr lang="en-US"/>
        </a:p>
      </dgm:t>
    </dgm:pt>
    <dgm:pt modelId="{9F5EAA5E-CDEE-4617-ADA2-B858ED2EB38D}" type="sibTrans" cxnId="{55D6D508-5967-4CBD-8340-FC083CF16C77}">
      <dgm:prSet/>
      <dgm:spPr/>
      <dgm:t>
        <a:bodyPr/>
        <a:lstStyle/>
        <a:p>
          <a:endParaRPr lang="en-US"/>
        </a:p>
      </dgm:t>
    </dgm:pt>
    <dgm:pt modelId="{F1242718-8CA1-4183-9364-1B8F072BFA56}">
      <dgm:prSet/>
      <dgm:spPr/>
      <dgm:t>
        <a:bodyPr/>
        <a:lstStyle/>
        <a:p>
          <a:r>
            <a:rPr lang="en-US" dirty="0" smtClean="0"/>
            <a:t>Are Groups Real?</a:t>
          </a:r>
          <a:endParaRPr lang="en-US" dirty="0"/>
        </a:p>
      </dgm:t>
    </dgm:pt>
    <dgm:pt modelId="{B3BCF7E1-FD9B-441E-94DF-46FAAD3D354F}" type="parTrans" cxnId="{BF0BC3AC-8BFA-4AA2-98F8-2EEBDC24E50D}">
      <dgm:prSet/>
      <dgm:spPr>
        <a:ln>
          <a:solidFill>
            <a:schemeClr val="tx1"/>
          </a:solidFill>
        </a:ln>
      </dgm:spPr>
      <dgm:t>
        <a:bodyPr/>
        <a:lstStyle/>
        <a:p>
          <a:endParaRPr lang="en-US"/>
        </a:p>
      </dgm:t>
    </dgm:pt>
    <dgm:pt modelId="{3A6396FC-F476-4F65-A3A7-C36D76407834}" type="sibTrans" cxnId="{BF0BC3AC-8BFA-4AA2-98F8-2EEBDC24E50D}">
      <dgm:prSet/>
      <dgm:spPr/>
      <dgm:t>
        <a:bodyPr/>
        <a:lstStyle/>
        <a:p>
          <a:endParaRPr lang="en-US"/>
        </a:p>
      </dgm:t>
    </dgm:pt>
    <dgm:pt modelId="{375890D0-3BD6-4130-9727-630CBA45A647}">
      <dgm:prSet/>
      <dgm:spPr/>
      <dgm:t>
        <a:bodyPr/>
        <a:lstStyle/>
        <a:p>
          <a:r>
            <a:rPr lang="en-US" dirty="0" smtClean="0"/>
            <a:t>The Multilevel Perspective</a:t>
          </a:r>
          <a:endParaRPr lang="en-US" dirty="0"/>
        </a:p>
      </dgm:t>
    </dgm:pt>
    <dgm:pt modelId="{99C83C36-A945-4216-B8B2-19ADE4658420}" type="parTrans" cxnId="{085E0A99-503A-4C65-AE23-9085443E7835}">
      <dgm:prSet/>
      <dgm:spPr>
        <a:ln>
          <a:solidFill>
            <a:schemeClr val="tx1"/>
          </a:solidFill>
        </a:ln>
      </dgm:spPr>
      <dgm:t>
        <a:bodyPr/>
        <a:lstStyle/>
        <a:p>
          <a:endParaRPr lang="en-US"/>
        </a:p>
      </dgm:t>
    </dgm:pt>
    <dgm:pt modelId="{566301A8-A0B2-4B16-B3D5-BC5DA2FF3C4E}" type="sibTrans" cxnId="{085E0A99-503A-4C65-AE23-9085443E7835}">
      <dgm:prSet/>
      <dgm:spPr/>
      <dgm:t>
        <a:bodyPr/>
        <a:lstStyle/>
        <a:p>
          <a:endParaRPr lang="en-US"/>
        </a:p>
      </dgm:t>
    </dgm:pt>
    <dgm:pt modelId="{D63706F4-79C3-4184-B7C4-14FBFD589AF2}">
      <dgm:prSet/>
      <dgm:spPr/>
      <dgm:t>
        <a:bodyPr/>
        <a:lstStyle/>
        <a:p>
          <a:r>
            <a:rPr lang="en-US" dirty="0" smtClean="0"/>
            <a:t>Applications and Topics</a:t>
          </a:r>
          <a:endParaRPr lang="en-US" dirty="0"/>
        </a:p>
      </dgm:t>
    </dgm:pt>
    <dgm:pt modelId="{AAAEC107-8B66-42C3-840D-7DEA46B13F99}" type="parTrans" cxnId="{310EA3C8-239B-475B-A9B4-EAA4D60670DC}">
      <dgm:prSet/>
      <dgm:spPr>
        <a:ln>
          <a:solidFill>
            <a:schemeClr val="tx1"/>
          </a:solidFill>
        </a:ln>
      </dgm:spPr>
      <dgm:t>
        <a:bodyPr/>
        <a:lstStyle/>
        <a:p>
          <a:endParaRPr lang="en-US"/>
        </a:p>
      </dgm:t>
    </dgm:pt>
    <dgm:pt modelId="{29DF63B3-E34D-4BA9-8EA3-13E40216B980}" type="sibTrans" cxnId="{310EA3C8-239B-475B-A9B4-EAA4D60670DC}">
      <dgm:prSet/>
      <dgm:spPr/>
      <dgm:t>
        <a:bodyPr/>
        <a:lstStyle/>
        <a:p>
          <a:endParaRPr lang="en-US"/>
        </a:p>
      </dgm:t>
    </dgm:pt>
    <dgm:pt modelId="{6CBBC935-7078-4C49-BFC3-1F6370B0BE50}">
      <dgm:prSet/>
      <dgm:spPr/>
      <dgm:t>
        <a:bodyPr/>
        <a:lstStyle/>
        <a:p>
          <a:r>
            <a:rPr lang="en-US" dirty="0" smtClean="0"/>
            <a:t>Are Groups Dynamic?</a:t>
          </a:r>
          <a:endParaRPr lang="en-US" dirty="0"/>
        </a:p>
      </dgm:t>
    </dgm:pt>
    <dgm:pt modelId="{1792512C-9967-407B-AC14-72A47A26FAC9}" type="parTrans" cxnId="{A15631B7-42BC-454F-AAE8-F7453B319D08}">
      <dgm:prSet/>
      <dgm:spPr/>
      <dgm:t>
        <a:bodyPr/>
        <a:lstStyle/>
        <a:p>
          <a:endParaRPr lang="en-US"/>
        </a:p>
      </dgm:t>
    </dgm:pt>
    <dgm:pt modelId="{4ACB8CDB-7267-444C-9D42-DE29C219FB1F}" type="sibTrans" cxnId="{A15631B7-42BC-454F-AAE8-F7453B319D08}">
      <dgm:prSet/>
      <dgm:spPr/>
      <dgm:t>
        <a:bodyPr/>
        <a:lstStyle/>
        <a:p>
          <a:endParaRPr lang="en-US"/>
        </a:p>
      </dgm:t>
    </dgm:pt>
    <dgm:pt modelId="{4B0F83A2-7508-4FB0-82A5-A2F0CF5EB2AA}" type="pres">
      <dgm:prSet presAssocID="{0CD09BA3-1C77-4892-B86F-D7F46CA5FA3F}" presName="diagram" presStyleCnt="0">
        <dgm:presLayoutVars>
          <dgm:chPref val="1"/>
          <dgm:dir/>
          <dgm:animOne val="branch"/>
          <dgm:animLvl val="lvl"/>
          <dgm:resizeHandles/>
        </dgm:presLayoutVars>
      </dgm:prSet>
      <dgm:spPr/>
      <dgm:t>
        <a:bodyPr/>
        <a:lstStyle/>
        <a:p>
          <a:endParaRPr lang="en-US"/>
        </a:p>
      </dgm:t>
    </dgm:pt>
    <dgm:pt modelId="{D1614ED9-A605-4E80-BAE0-FCAD5EFF707D}" type="pres">
      <dgm:prSet presAssocID="{CA874D3B-E0FF-48BF-8D64-F1684060832B}" presName="root" presStyleCnt="0"/>
      <dgm:spPr/>
    </dgm:pt>
    <dgm:pt modelId="{2457AC7E-4FC1-44C8-BFEB-147A488D7063}" type="pres">
      <dgm:prSet presAssocID="{CA874D3B-E0FF-48BF-8D64-F1684060832B}" presName="rootComposite" presStyleCnt="0"/>
      <dgm:spPr/>
    </dgm:pt>
    <dgm:pt modelId="{5B90EABF-21F1-4B0D-816A-82D42DF6D9C1}" type="pres">
      <dgm:prSet presAssocID="{CA874D3B-E0FF-48BF-8D64-F1684060832B}" presName="rootText" presStyleLbl="node1" presStyleIdx="0" presStyleCnt="1" custScaleX="100911"/>
      <dgm:spPr/>
      <dgm:t>
        <a:bodyPr/>
        <a:lstStyle/>
        <a:p>
          <a:endParaRPr lang="en-US"/>
        </a:p>
      </dgm:t>
    </dgm:pt>
    <dgm:pt modelId="{947E766D-90D0-45F7-9FB5-BC5A6FCDFF3B}" type="pres">
      <dgm:prSet presAssocID="{CA874D3B-E0FF-48BF-8D64-F1684060832B}" presName="rootConnector" presStyleLbl="node1" presStyleIdx="0" presStyleCnt="1"/>
      <dgm:spPr/>
      <dgm:t>
        <a:bodyPr/>
        <a:lstStyle/>
        <a:p>
          <a:endParaRPr lang="en-US"/>
        </a:p>
      </dgm:t>
    </dgm:pt>
    <dgm:pt modelId="{976CCCF6-82B1-4330-A6A3-822D031C1DD4}" type="pres">
      <dgm:prSet presAssocID="{CA874D3B-E0FF-48BF-8D64-F1684060832B}" presName="childShape" presStyleCnt="0"/>
      <dgm:spPr/>
    </dgm:pt>
    <dgm:pt modelId="{D224D3D8-270C-4F03-B72F-6A259B755F6A}" type="pres">
      <dgm:prSet presAssocID="{B3BCF7E1-FD9B-441E-94DF-46FAAD3D354F}" presName="Name13" presStyleLbl="parChTrans1D2" presStyleIdx="0" presStyleCnt="4"/>
      <dgm:spPr/>
      <dgm:t>
        <a:bodyPr/>
        <a:lstStyle/>
        <a:p>
          <a:endParaRPr lang="en-US"/>
        </a:p>
      </dgm:t>
    </dgm:pt>
    <dgm:pt modelId="{33131C21-9E8F-45A5-81EC-1A2412C689A5}" type="pres">
      <dgm:prSet presAssocID="{F1242718-8CA1-4183-9364-1B8F072BFA56}" presName="childText" presStyleLbl="bgAcc1" presStyleIdx="0" presStyleCnt="4" custScaleX="197842" custScaleY="32074">
        <dgm:presLayoutVars>
          <dgm:bulletEnabled val="1"/>
        </dgm:presLayoutVars>
      </dgm:prSet>
      <dgm:spPr/>
      <dgm:t>
        <a:bodyPr/>
        <a:lstStyle/>
        <a:p>
          <a:endParaRPr lang="en-US"/>
        </a:p>
      </dgm:t>
    </dgm:pt>
    <dgm:pt modelId="{07594281-4F0A-4162-9169-E733E281FA02}" type="pres">
      <dgm:prSet presAssocID="{1792512C-9967-407B-AC14-72A47A26FAC9}" presName="Name13" presStyleLbl="parChTrans1D2" presStyleIdx="1" presStyleCnt="4"/>
      <dgm:spPr/>
      <dgm:t>
        <a:bodyPr/>
        <a:lstStyle/>
        <a:p>
          <a:endParaRPr lang="en-US"/>
        </a:p>
      </dgm:t>
    </dgm:pt>
    <dgm:pt modelId="{EF6837CE-785D-43F0-95EE-C85CA63FC3C5}" type="pres">
      <dgm:prSet presAssocID="{6CBBC935-7078-4C49-BFC3-1F6370B0BE50}" presName="childText" presStyleLbl="bgAcc1" presStyleIdx="1" presStyleCnt="4" custScaleX="197842" custScaleY="46127">
        <dgm:presLayoutVars>
          <dgm:bulletEnabled val="1"/>
        </dgm:presLayoutVars>
      </dgm:prSet>
      <dgm:spPr/>
      <dgm:t>
        <a:bodyPr/>
        <a:lstStyle/>
        <a:p>
          <a:endParaRPr lang="en-US"/>
        </a:p>
      </dgm:t>
    </dgm:pt>
    <dgm:pt modelId="{3004BD2B-B2AC-4722-AE54-C0FB5DA5C778}" type="pres">
      <dgm:prSet presAssocID="{99C83C36-A945-4216-B8B2-19ADE4658420}" presName="Name13" presStyleLbl="parChTrans1D2" presStyleIdx="2" presStyleCnt="4"/>
      <dgm:spPr/>
      <dgm:t>
        <a:bodyPr/>
        <a:lstStyle/>
        <a:p>
          <a:endParaRPr lang="en-US"/>
        </a:p>
      </dgm:t>
    </dgm:pt>
    <dgm:pt modelId="{342B43F4-990E-4DEB-B4A1-E7D1E5001D95}" type="pres">
      <dgm:prSet presAssocID="{375890D0-3BD6-4130-9727-630CBA45A647}" presName="childText" presStyleLbl="bgAcc1" presStyleIdx="2" presStyleCnt="4" custScaleX="200668" custScaleY="46044">
        <dgm:presLayoutVars>
          <dgm:bulletEnabled val="1"/>
        </dgm:presLayoutVars>
      </dgm:prSet>
      <dgm:spPr/>
      <dgm:t>
        <a:bodyPr/>
        <a:lstStyle/>
        <a:p>
          <a:endParaRPr lang="en-US"/>
        </a:p>
      </dgm:t>
    </dgm:pt>
    <dgm:pt modelId="{24085CF4-0942-4D1E-880D-A0DCFF2BDD1D}" type="pres">
      <dgm:prSet presAssocID="{AAAEC107-8B66-42C3-840D-7DEA46B13F99}" presName="Name13" presStyleLbl="parChTrans1D2" presStyleIdx="3" presStyleCnt="4"/>
      <dgm:spPr/>
      <dgm:t>
        <a:bodyPr/>
        <a:lstStyle/>
        <a:p>
          <a:endParaRPr lang="en-US"/>
        </a:p>
      </dgm:t>
    </dgm:pt>
    <dgm:pt modelId="{3914D50D-2FA7-4AE6-AC39-571B9A3E0BD1}" type="pres">
      <dgm:prSet presAssocID="{D63706F4-79C3-4184-B7C4-14FBFD589AF2}" presName="childText" presStyleLbl="bgAcc1" presStyleIdx="3" presStyleCnt="4" custScaleX="200666" custScaleY="37616">
        <dgm:presLayoutVars>
          <dgm:bulletEnabled val="1"/>
        </dgm:presLayoutVars>
      </dgm:prSet>
      <dgm:spPr/>
      <dgm:t>
        <a:bodyPr/>
        <a:lstStyle/>
        <a:p>
          <a:endParaRPr lang="en-US"/>
        </a:p>
      </dgm:t>
    </dgm:pt>
  </dgm:ptLst>
  <dgm:cxnLst>
    <dgm:cxn modelId="{A15631B7-42BC-454F-AAE8-F7453B319D08}" srcId="{CA874D3B-E0FF-48BF-8D64-F1684060832B}" destId="{6CBBC935-7078-4C49-BFC3-1F6370B0BE50}" srcOrd="1" destOrd="0" parTransId="{1792512C-9967-407B-AC14-72A47A26FAC9}" sibTransId="{4ACB8CDB-7267-444C-9D42-DE29C219FB1F}"/>
    <dgm:cxn modelId="{D0DA1540-F097-481A-8E2C-3DBC8BBD4E77}" type="presOf" srcId="{1792512C-9967-407B-AC14-72A47A26FAC9}" destId="{07594281-4F0A-4162-9169-E733E281FA02}" srcOrd="0" destOrd="0" presId="urn:microsoft.com/office/officeart/2005/8/layout/hierarchy3"/>
    <dgm:cxn modelId="{B2E3A39F-43A0-4149-A085-E4A01B7492B8}" type="presOf" srcId="{B3BCF7E1-FD9B-441E-94DF-46FAAD3D354F}" destId="{D224D3D8-270C-4F03-B72F-6A259B755F6A}" srcOrd="0" destOrd="0" presId="urn:microsoft.com/office/officeart/2005/8/layout/hierarchy3"/>
    <dgm:cxn modelId="{271341F4-A20D-4BD7-83F4-2C0A5D62008E}" type="presOf" srcId="{99C83C36-A945-4216-B8B2-19ADE4658420}" destId="{3004BD2B-B2AC-4722-AE54-C0FB5DA5C778}" srcOrd="0" destOrd="0" presId="urn:microsoft.com/office/officeart/2005/8/layout/hierarchy3"/>
    <dgm:cxn modelId="{F274265D-9748-4F05-A606-F25E6DF28F5D}" type="presOf" srcId="{CA874D3B-E0FF-48BF-8D64-F1684060832B}" destId="{5B90EABF-21F1-4B0D-816A-82D42DF6D9C1}" srcOrd="0" destOrd="0" presId="urn:microsoft.com/office/officeart/2005/8/layout/hierarchy3"/>
    <dgm:cxn modelId="{310EA3C8-239B-475B-A9B4-EAA4D60670DC}" srcId="{CA874D3B-E0FF-48BF-8D64-F1684060832B}" destId="{D63706F4-79C3-4184-B7C4-14FBFD589AF2}" srcOrd="3" destOrd="0" parTransId="{AAAEC107-8B66-42C3-840D-7DEA46B13F99}" sibTransId="{29DF63B3-E34D-4BA9-8EA3-13E40216B980}"/>
    <dgm:cxn modelId="{9D1FBAB7-B55A-4C84-827D-0D2CC0DAF2F7}" type="presOf" srcId="{F1242718-8CA1-4183-9364-1B8F072BFA56}" destId="{33131C21-9E8F-45A5-81EC-1A2412C689A5}" srcOrd="0" destOrd="0" presId="urn:microsoft.com/office/officeart/2005/8/layout/hierarchy3"/>
    <dgm:cxn modelId="{085E0A99-503A-4C65-AE23-9085443E7835}" srcId="{CA874D3B-E0FF-48BF-8D64-F1684060832B}" destId="{375890D0-3BD6-4130-9727-630CBA45A647}" srcOrd="2" destOrd="0" parTransId="{99C83C36-A945-4216-B8B2-19ADE4658420}" sibTransId="{566301A8-A0B2-4B16-B3D5-BC5DA2FF3C4E}"/>
    <dgm:cxn modelId="{55D6D508-5967-4CBD-8340-FC083CF16C77}" srcId="{0CD09BA3-1C77-4892-B86F-D7F46CA5FA3F}" destId="{CA874D3B-E0FF-48BF-8D64-F1684060832B}" srcOrd="0" destOrd="0" parTransId="{9AA42DC1-48DB-4242-819D-9BC80237D218}" sibTransId="{9F5EAA5E-CDEE-4617-ADA2-B858ED2EB38D}"/>
    <dgm:cxn modelId="{74998B89-E248-4F6F-AC2D-EBA76C60F113}" type="presOf" srcId="{375890D0-3BD6-4130-9727-630CBA45A647}" destId="{342B43F4-990E-4DEB-B4A1-E7D1E5001D95}" srcOrd="0" destOrd="0" presId="urn:microsoft.com/office/officeart/2005/8/layout/hierarchy3"/>
    <dgm:cxn modelId="{BF0BC3AC-8BFA-4AA2-98F8-2EEBDC24E50D}" srcId="{CA874D3B-E0FF-48BF-8D64-F1684060832B}" destId="{F1242718-8CA1-4183-9364-1B8F072BFA56}" srcOrd="0" destOrd="0" parTransId="{B3BCF7E1-FD9B-441E-94DF-46FAAD3D354F}" sibTransId="{3A6396FC-F476-4F65-A3A7-C36D76407834}"/>
    <dgm:cxn modelId="{6D1B2BB5-1020-46F9-8DC8-B2F26E9B5DD4}" type="presOf" srcId="{D63706F4-79C3-4184-B7C4-14FBFD589AF2}" destId="{3914D50D-2FA7-4AE6-AC39-571B9A3E0BD1}" srcOrd="0" destOrd="0" presId="urn:microsoft.com/office/officeart/2005/8/layout/hierarchy3"/>
    <dgm:cxn modelId="{A148F50A-C5E5-4E3C-B516-3EB4FFC19037}" type="presOf" srcId="{6CBBC935-7078-4C49-BFC3-1F6370B0BE50}" destId="{EF6837CE-785D-43F0-95EE-C85CA63FC3C5}" srcOrd="0" destOrd="0" presId="urn:microsoft.com/office/officeart/2005/8/layout/hierarchy3"/>
    <dgm:cxn modelId="{EE9CF65A-7053-4EC5-8B8B-2AE8B830C781}" type="presOf" srcId="{CA874D3B-E0FF-48BF-8D64-F1684060832B}" destId="{947E766D-90D0-45F7-9FB5-BC5A6FCDFF3B}" srcOrd="1" destOrd="0" presId="urn:microsoft.com/office/officeart/2005/8/layout/hierarchy3"/>
    <dgm:cxn modelId="{4DF58E84-74DD-425A-81AE-1F1BE9194DE7}" type="presOf" srcId="{0CD09BA3-1C77-4892-B86F-D7F46CA5FA3F}" destId="{4B0F83A2-7508-4FB0-82A5-A2F0CF5EB2AA}" srcOrd="0" destOrd="0" presId="urn:microsoft.com/office/officeart/2005/8/layout/hierarchy3"/>
    <dgm:cxn modelId="{931D3E6B-BF30-43EA-8FC9-5F4CDC6E05D6}" type="presOf" srcId="{AAAEC107-8B66-42C3-840D-7DEA46B13F99}" destId="{24085CF4-0942-4D1E-880D-A0DCFF2BDD1D}" srcOrd="0" destOrd="0" presId="urn:microsoft.com/office/officeart/2005/8/layout/hierarchy3"/>
    <dgm:cxn modelId="{BCC977C0-4989-4B37-A5B1-1C15077739B7}" type="presParOf" srcId="{4B0F83A2-7508-4FB0-82A5-A2F0CF5EB2AA}" destId="{D1614ED9-A605-4E80-BAE0-FCAD5EFF707D}" srcOrd="0" destOrd="0" presId="urn:microsoft.com/office/officeart/2005/8/layout/hierarchy3"/>
    <dgm:cxn modelId="{C16277EC-0BD6-4D93-82C9-38E844BE9370}" type="presParOf" srcId="{D1614ED9-A605-4E80-BAE0-FCAD5EFF707D}" destId="{2457AC7E-4FC1-44C8-BFEB-147A488D7063}" srcOrd="0" destOrd="0" presId="urn:microsoft.com/office/officeart/2005/8/layout/hierarchy3"/>
    <dgm:cxn modelId="{A1D57E4D-79C8-4EFF-8975-7C0328ED6A0F}" type="presParOf" srcId="{2457AC7E-4FC1-44C8-BFEB-147A488D7063}" destId="{5B90EABF-21F1-4B0D-816A-82D42DF6D9C1}" srcOrd="0" destOrd="0" presId="urn:microsoft.com/office/officeart/2005/8/layout/hierarchy3"/>
    <dgm:cxn modelId="{10A154AF-EE0F-4288-8746-B167340DB1FC}" type="presParOf" srcId="{2457AC7E-4FC1-44C8-BFEB-147A488D7063}" destId="{947E766D-90D0-45F7-9FB5-BC5A6FCDFF3B}" srcOrd="1" destOrd="0" presId="urn:microsoft.com/office/officeart/2005/8/layout/hierarchy3"/>
    <dgm:cxn modelId="{9E33553C-0B62-46B0-97BB-2EDA588B0DEC}" type="presParOf" srcId="{D1614ED9-A605-4E80-BAE0-FCAD5EFF707D}" destId="{976CCCF6-82B1-4330-A6A3-822D031C1DD4}" srcOrd="1" destOrd="0" presId="urn:microsoft.com/office/officeart/2005/8/layout/hierarchy3"/>
    <dgm:cxn modelId="{96F16C7A-2DD5-4174-A829-6AFAD3DF6A43}" type="presParOf" srcId="{976CCCF6-82B1-4330-A6A3-822D031C1DD4}" destId="{D224D3D8-270C-4F03-B72F-6A259B755F6A}" srcOrd="0" destOrd="0" presId="urn:microsoft.com/office/officeart/2005/8/layout/hierarchy3"/>
    <dgm:cxn modelId="{F5E23525-6B7B-4D4C-8578-CA9AE74E17C9}" type="presParOf" srcId="{976CCCF6-82B1-4330-A6A3-822D031C1DD4}" destId="{33131C21-9E8F-45A5-81EC-1A2412C689A5}" srcOrd="1" destOrd="0" presId="urn:microsoft.com/office/officeart/2005/8/layout/hierarchy3"/>
    <dgm:cxn modelId="{C85AC05F-AB50-4017-AAB3-7B66F28C8AC9}" type="presParOf" srcId="{976CCCF6-82B1-4330-A6A3-822D031C1DD4}" destId="{07594281-4F0A-4162-9169-E733E281FA02}" srcOrd="2" destOrd="0" presId="urn:microsoft.com/office/officeart/2005/8/layout/hierarchy3"/>
    <dgm:cxn modelId="{8104E299-271F-4919-8FA9-C77FF05BF1A7}" type="presParOf" srcId="{976CCCF6-82B1-4330-A6A3-822D031C1DD4}" destId="{EF6837CE-785D-43F0-95EE-C85CA63FC3C5}" srcOrd="3" destOrd="0" presId="urn:microsoft.com/office/officeart/2005/8/layout/hierarchy3"/>
    <dgm:cxn modelId="{957F42DD-F21E-4EE3-B836-028C70E7F99F}" type="presParOf" srcId="{976CCCF6-82B1-4330-A6A3-822D031C1DD4}" destId="{3004BD2B-B2AC-4722-AE54-C0FB5DA5C778}" srcOrd="4" destOrd="0" presId="urn:microsoft.com/office/officeart/2005/8/layout/hierarchy3"/>
    <dgm:cxn modelId="{2005F78B-3ECA-49C4-BF79-32CDA4696DBA}" type="presParOf" srcId="{976CCCF6-82B1-4330-A6A3-822D031C1DD4}" destId="{342B43F4-990E-4DEB-B4A1-E7D1E5001D95}" srcOrd="5" destOrd="0" presId="urn:microsoft.com/office/officeart/2005/8/layout/hierarchy3"/>
    <dgm:cxn modelId="{9E8DC2F4-97F6-4E79-8296-B93F8AC1DA3E}" type="presParOf" srcId="{976CCCF6-82B1-4330-A6A3-822D031C1DD4}" destId="{24085CF4-0942-4D1E-880D-A0DCFF2BDD1D}" srcOrd="6" destOrd="0" presId="urn:microsoft.com/office/officeart/2005/8/layout/hierarchy3"/>
    <dgm:cxn modelId="{1EA4EB42-4A99-4246-A241-AE29665E5CC2}" type="presParOf" srcId="{976CCCF6-82B1-4330-A6A3-822D031C1DD4}" destId="{3914D50D-2FA7-4AE6-AC39-571B9A3E0BD1}" srcOrd="7" destOrd="0" presId="urn:microsoft.com/office/officeart/2005/8/layout/hierarchy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436D86-8A91-4B14-9DE3-5D4FED1F5EBF}" type="doc">
      <dgm:prSet loTypeId="urn:microsoft.com/office/officeart/2005/8/layout/vList3#5" loCatId="list" qsTypeId="urn:microsoft.com/office/officeart/2005/8/quickstyle/simple3" qsCatId="simple" csTypeId="urn:microsoft.com/office/officeart/2005/8/colors/colorful3" csCatId="colorful" phldr="1"/>
      <dgm:spPr/>
      <dgm:t>
        <a:bodyPr/>
        <a:lstStyle/>
        <a:p>
          <a:endParaRPr lang="en-US"/>
        </a:p>
      </dgm:t>
    </dgm:pt>
    <dgm:pt modelId="{11B23735-4AA6-4B29-8E47-656A5034BD9D}">
      <dgm:prSet/>
      <dgm:spPr/>
      <dgm:t>
        <a:bodyPr/>
        <a:lstStyle/>
        <a:p>
          <a:pPr rtl="0"/>
          <a:r>
            <a:rPr lang="en-US" dirty="0" err="1" smtClean="0"/>
            <a:t>Gustave</a:t>
          </a:r>
          <a:r>
            <a:rPr lang="en-US" dirty="0" smtClean="0"/>
            <a:t> Le Bon, </a:t>
          </a:r>
          <a:r>
            <a:rPr lang="en-US" dirty="0" err="1" smtClean="0"/>
            <a:t>Psychologie</a:t>
          </a:r>
          <a:r>
            <a:rPr lang="en-US" dirty="0" smtClean="0"/>
            <a:t> des </a:t>
          </a:r>
          <a:r>
            <a:rPr lang="en-US" dirty="0" err="1" smtClean="0"/>
            <a:t>Foules</a:t>
          </a:r>
          <a:endParaRPr lang="en-US" dirty="0"/>
        </a:p>
      </dgm:t>
    </dgm:pt>
    <dgm:pt modelId="{774C1027-6E8E-406E-81E8-BD4F916C5BB4}" type="parTrans" cxnId="{821F952F-88D3-42A1-8691-361A7E79DFC3}">
      <dgm:prSet/>
      <dgm:spPr/>
      <dgm:t>
        <a:bodyPr/>
        <a:lstStyle/>
        <a:p>
          <a:endParaRPr lang="en-US"/>
        </a:p>
      </dgm:t>
    </dgm:pt>
    <dgm:pt modelId="{F1C49F9F-F079-40B9-AF25-9B0BD64F620B}" type="sibTrans" cxnId="{821F952F-88D3-42A1-8691-361A7E79DFC3}">
      <dgm:prSet/>
      <dgm:spPr/>
      <dgm:t>
        <a:bodyPr/>
        <a:lstStyle/>
        <a:p>
          <a:endParaRPr lang="en-US"/>
        </a:p>
      </dgm:t>
    </dgm:pt>
    <dgm:pt modelId="{71A5298D-8074-481F-8112-8ED61BB3E6C5}">
      <dgm:prSet/>
      <dgm:spPr/>
      <dgm:t>
        <a:bodyPr/>
        <a:lstStyle/>
        <a:p>
          <a:pPr rtl="0"/>
          <a:r>
            <a:rPr lang="en-US" dirty="0" smtClean="0"/>
            <a:t>Wilhelm Wundt, </a:t>
          </a:r>
          <a:r>
            <a:rPr lang="en-US" dirty="0" err="1" smtClean="0"/>
            <a:t>Volkerpsychologie</a:t>
          </a:r>
          <a:endParaRPr lang="en-US" dirty="0"/>
        </a:p>
      </dgm:t>
    </dgm:pt>
    <dgm:pt modelId="{323DF69D-4169-4F9A-8C09-B4414646E1F8}" type="parTrans" cxnId="{23D9DEB8-6E7B-4298-BC2F-ABDE220EB4A1}">
      <dgm:prSet/>
      <dgm:spPr/>
      <dgm:t>
        <a:bodyPr/>
        <a:lstStyle/>
        <a:p>
          <a:endParaRPr lang="en-US"/>
        </a:p>
      </dgm:t>
    </dgm:pt>
    <dgm:pt modelId="{A7221169-FFB2-46A3-864D-E83DFDC4B7C1}" type="sibTrans" cxnId="{23D9DEB8-6E7B-4298-BC2F-ABDE220EB4A1}">
      <dgm:prSet/>
      <dgm:spPr/>
      <dgm:t>
        <a:bodyPr/>
        <a:lstStyle/>
        <a:p>
          <a:endParaRPr lang="en-US"/>
        </a:p>
      </dgm:t>
    </dgm:pt>
    <dgm:pt modelId="{6C592CDA-4914-4075-8141-3811807981F8}">
      <dgm:prSet/>
      <dgm:spPr/>
      <dgm:t>
        <a:bodyPr/>
        <a:lstStyle/>
        <a:p>
          <a:pPr rtl="0"/>
          <a:r>
            <a:rPr lang="en-US" dirty="0" smtClean="0"/>
            <a:t>Emile Durkheim, collective consciousness</a:t>
          </a:r>
          <a:endParaRPr lang="en-US" dirty="0"/>
        </a:p>
      </dgm:t>
    </dgm:pt>
    <dgm:pt modelId="{998183EA-EB21-42D2-8675-5F699E781715}" type="parTrans" cxnId="{A4827E16-E9EB-42D3-A928-9D35B19CEF9E}">
      <dgm:prSet/>
      <dgm:spPr/>
      <dgm:t>
        <a:bodyPr/>
        <a:lstStyle/>
        <a:p>
          <a:endParaRPr lang="en-US"/>
        </a:p>
      </dgm:t>
    </dgm:pt>
    <dgm:pt modelId="{1BC59E6B-8459-42D1-A0CC-AF2B0E8CBF63}" type="sibTrans" cxnId="{A4827E16-E9EB-42D3-A928-9D35B19CEF9E}">
      <dgm:prSet/>
      <dgm:spPr/>
      <dgm:t>
        <a:bodyPr/>
        <a:lstStyle/>
        <a:p>
          <a:endParaRPr lang="en-US"/>
        </a:p>
      </dgm:t>
    </dgm:pt>
    <dgm:pt modelId="{AA5947C8-F083-418F-9CB5-9560646EE293}">
      <dgm:prSet/>
      <dgm:spPr/>
      <dgm:t>
        <a:bodyPr/>
        <a:lstStyle/>
        <a:p>
          <a:pPr rtl="0"/>
          <a:r>
            <a:rPr lang="en-US" dirty="0" smtClean="0"/>
            <a:t>Floyd </a:t>
          </a:r>
          <a:r>
            <a:rPr lang="en-US" dirty="0" err="1" smtClean="0"/>
            <a:t>Allport</a:t>
          </a:r>
          <a:r>
            <a:rPr lang="en-US" dirty="0" smtClean="0"/>
            <a:t>, level of analysis</a:t>
          </a:r>
          <a:endParaRPr lang="en-US" dirty="0"/>
        </a:p>
      </dgm:t>
    </dgm:pt>
    <dgm:pt modelId="{BCE6C01E-C76E-49D2-B703-EA8FF8815FBB}" type="parTrans" cxnId="{8DA9A80C-FEF6-42E6-829A-7B665AE0A50B}">
      <dgm:prSet/>
      <dgm:spPr/>
      <dgm:t>
        <a:bodyPr/>
        <a:lstStyle/>
        <a:p>
          <a:endParaRPr lang="en-US"/>
        </a:p>
      </dgm:t>
    </dgm:pt>
    <dgm:pt modelId="{26FA4329-AD49-4925-9E54-A4CCAA851C74}" type="sibTrans" cxnId="{8DA9A80C-FEF6-42E6-829A-7B665AE0A50B}">
      <dgm:prSet/>
      <dgm:spPr/>
      <dgm:t>
        <a:bodyPr/>
        <a:lstStyle/>
        <a:p>
          <a:endParaRPr lang="en-US"/>
        </a:p>
      </dgm:t>
    </dgm:pt>
    <dgm:pt modelId="{DB324F5C-7BF5-4F6C-9816-9916AFBD9245}">
      <dgm:prSet/>
      <dgm:spPr/>
      <dgm:t>
        <a:bodyPr/>
        <a:lstStyle/>
        <a:p>
          <a:r>
            <a:rPr lang="en-US" dirty="0" smtClean="0"/>
            <a:t>Kurt </a:t>
          </a:r>
          <a:r>
            <a:rPr lang="en-US" dirty="0" err="1" smtClean="0"/>
            <a:t>Lewin</a:t>
          </a:r>
          <a:r>
            <a:rPr lang="en-US" dirty="0" smtClean="0"/>
            <a:t>, </a:t>
          </a:r>
          <a:r>
            <a:rPr lang="en-US" dirty="0" err="1" smtClean="0"/>
            <a:t>interactionism</a:t>
          </a:r>
          <a:r>
            <a:rPr lang="en-US" dirty="0" smtClean="0"/>
            <a:t> </a:t>
          </a:r>
        </a:p>
        <a:p>
          <a:r>
            <a:rPr lang="en-US" dirty="0" smtClean="0"/>
            <a:t>B = f (P, E)</a:t>
          </a:r>
          <a:endParaRPr lang="en-US" dirty="0"/>
        </a:p>
      </dgm:t>
    </dgm:pt>
    <dgm:pt modelId="{267EADAB-0A57-4C40-8ECF-8CDC9444A78B}" type="parTrans" cxnId="{6BB3FFF6-C20B-4531-892B-8B63706F80E6}">
      <dgm:prSet/>
      <dgm:spPr/>
      <dgm:t>
        <a:bodyPr/>
        <a:lstStyle/>
        <a:p>
          <a:endParaRPr lang="en-US"/>
        </a:p>
      </dgm:t>
    </dgm:pt>
    <dgm:pt modelId="{A26F1DA3-0F50-441B-B4F2-587BD79C9AED}" type="sibTrans" cxnId="{6BB3FFF6-C20B-4531-892B-8B63706F80E6}">
      <dgm:prSet/>
      <dgm:spPr/>
      <dgm:t>
        <a:bodyPr/>
        <a:lstStyle/>
        <a:p>
          <a:endParaRPr lang="en-US"/>
        </a:p>
      </dgm:t>
    </dgm:pt>
    <dgm:pt modelId="{3A8D0950-5049-4DF2-BC8E-F79EBA3FD293}" type="pres">
      <dgm:prSet presAssocID="{28436D86-8A91-4B14-9DE3-5D4FED1F5EBF}" presName="linearFlow" presStyleCnt="0">
        <dgm:presLayoutVars>
          <dgm:dir/>
          <dgm:resizeHandles val="exact"/>
        </dgm:presLayoutVars>
      </dgm:prSet>
      <dgm:spPr/>
      <dgm:t>
        <a:bodyPr/>
        <a:lstStyle/>
        <a:p>
          <a:endParaRPr lang="en-US"/>
        </a:p>
      </dgm:t>
    </dgm:pt>
    <dgm:pt modelId="{FC0F2D01-5076-4BA7-BAFE-903489BF12DC}" type="pres">
      <dgm:prSet presAssocID="{11B23735-4AA6-4B29-8E47-656A5034BD9D}" presName="composite" presStyleCnt="0"/>
      <dgm:spPr/>
    </dgm:pt>
    <dgm:pt modelId="{C239D5D8-77E6-460F-B3D1-463DFE816693}" type="pres">
      <dgm:prSet presAssocID="{11B23735-4AA6-4B29-8E47-656A5034BD9D}" presName="imgShp" presStyleLbl="fgImgPlace1" presStyleIdx="0" presStyleCnt="5"/>
      <dgm:spPr>
        <a:blipFill rotWithShape="0">
          <a:blip xmlns:r="http://schemas.openxmlformats.org/officeDocument/2006/relationships" r:embed="rId1"/>
          <a:stretch>
            <a:fillRect/>
          </a:stretch>
        </a:blipFill>
      </dgm:spPr>
    </dgm:pt>
    <dgm:pt modelId="{37229EF4-F4B8-4C20-A0D5-F8341DC31B96}" type="pres">
      <dgm:prSet presAssocID="{11B23735-4AA6-4B29-8E47-656A5034BD9D}" presName="txShp" presStyleLbl="node1" presStyleIdx="0" presStyleCnt="5">
        <dgm:presLayoutVars>
          <dgm:bulletEnabled val="1"/>
        </dgm:presLayoutVars>
      </dgm:prSet>
      <dgm:spPr/>
      <dgm:t>
        <a:bodyPr/>
        <a:lstStyle/>
        <a:p>
          <a:endParaRPr lang="en-US"/>
        </a:p>
      </dgm:t>
    </dgm:pt>
    <dgm:pt modelId="{AB142DE5-38DD-4571-B299-66FFEA282760}" type="pres">
      <dgm:prSet presAssocID="{F1C49F9F-F079-40B9-AF25-9B0BD64F620B}" presName="spacing" presStyleCnt="0"/>
      <dgm:spPr/>
    </dgm:pt>
    <dgm:pt modelId="{F13CED4A-16CB-4C8F-B365-418C0A011BBD}" type="pres">
      <dgm:prSet presAssocID="{71A5298D-8074-481F-8112-8ED61BB3E6C5}" presName="composite" presStyleCnt="0"/>
      <dgm:spPr/>
    </dgm:pt>
    <dgm:pt modelId="{70CFBC64-385B-4512-8818-4BEE66725D4E}" type="pres">
      <dgm:prSet presAssocID="{71A5298D-8074-481F-8112-8ED61BB3E6C5}" presName="imgShp" presStyleLbl="fgImgPlace1" presStyleIdx="1" presStyleCnt="5"/>
      <dgm:spPr>
        <a:blipFill rotWithShape="0">
          <a:blip xmlns:r="http://schemas.openxmlformats.org/officeDocument/2006/relationships" r:embed="rId2"/>
          <a:stretch>
            <a:fillRect/>
          </a:stretch>
        </a:blipFill>
      </dgm:spPr>
    </dgm:pt>
    <dgm:pt modelId="{F7DF1FB0-15A6-4F74-87E6-FF5C96CC8F04}" type="pres">
      <dgm:prSet presAssocID="{71A5298D-8074-481F-8112-8ED61BB3E6C5}" presName="txShp" presStyleLbl="node1" presStyleIdx="1" presStyleCnt="5">
        <dgm:presLayoutVars>
          <dgm:bulletEnabled val="1"/>
        </dgm:presLayoutVars>
      </dgm:prSet>
      <dgm:spPr/>
      <dgm:t>
        <a:bodyPr/>
        <a:lstStyle/>
        <a:p>
          <a:endParaRPr lang="en-US"/>
        </a:p>
      </dgm:t>
    </dgm:pt>
    <dgm:pt modelId="{3AD5759F-95D6-40AC-996E-A264492EEFA7}" type="pres">
      <dgm:prSet presAssocID="{A7221169-FFB2-46A3-864D-E83DFDC4B7C1}" presName="spacing" presStyleCnt="0"/>
      <dgm:spPr/>
    </dgm:pt>
    <dgm:pt modelId="{AD1DE53A-76D3-4F61-B68B-A3D88E069223}" type="pres">
      <dgm:prSet presAssocID="{6C592CDA-4914-4075-8141-3811807981F8}" presName="composite" presStyleCnt="0"/>
      <dgm:spPr/>
    </dgm:pt>
    <dgm:pt modelId="{E81CF952-1FE1-4768-81F3-1C1053FA6A00}" type="pres">
      <dgm:prSet presAssocID="{6C592CDA-4914-4075-8141-3811807981F8}" presName="imgShp" presStyleLbl="fgImgPlace1" presStyleIdx="2" presStyleCnt="5"/>
      <dgm:spPr>
        <a:blipFill rotWithShape="0">
          <a:blip xmlns:r="http://schemas.openxmlformats.org/officeDocument/2006/relationships" r:embed="rId3"/>
          <a:stretch>
            <a:fillRect/>
          </a:stretch>
        </a:blipFill>
      </dgm:spPr>
    </dgm:pt>
    <dgm:pt modelId="{47405916-09EA-40B8-A4E8-58F72F0FB9F9}" type="pres">
      <dgm:prSet presAssocID="{6C592CDA-4914-4075-8141-3811807981F8}" presName="txShp" presStyleLbl="node1" presStyleIdx="2" presStyleCnt="5">
        <dgm:presLayoutVars>
          <dgm:bulletEnabled val="1"/>
        </dgm:presLayoutVars>
      </dgm:prSet>
      <dgm:spPr/>
      <dgm:t>
        <a:bodyPr/>
        <a:lstStyle/>
        <a:p>
          <a:endParaRPr lang="en-US"/>
        </a:p>
      </dgm:t>
    </dgm:pt>
    <dgm:pt modelId="{0EB37495-BE0E-4FC4-903E-647FD9723893}" type="pres">
      <dgm:prSet presAssocID="{1BC59E6B-8459-42D1-A0CC-AF2B0E8CBF63}" presName="spacing" presStyleCnt="0"/>
      <dgm:spPr/>
    </dgm:pt>
    <dgm:pt modelId="{C3B4F89A-E4E5-4C6A-A789-77C16470BDA3}" type="pres">
      <dgm:prSet presAssocID="{AA5947C8-F083-418F-9CB5-9560646EE293}" presName="composite" presStyleCnt="0"/>
      <dgm:spPr/>
    </dgm:pt>
    <dgm:pt modelId="{0F7A070F-76E2-4B47-8788-3108FFFB8215}" type="pres">
      <dgm:prSet presAssocID="{AA5947C8-F083-418F-9CB5-9560646EE293}" presName="imgShp" presStyleLbl="fgImgPlace1" presStyleIdx="3" presStyleCnt="5"/>
      <dgm:spPr>
        <a:blipFill rotWithShape="0">
          <a:blip xmlns:r="http://schemas.openxmlformats.org/officeDocument/2006/relationships" r:embed="rId4"/>
          <a:stretch>
            <a:fillRect/>
          </a:stretch>
        </a:blipFill>
      </dgm:spPr>
    </dgm:pt>
    <dgm:pt modelId="{208965F7-4840-47C0-B7EC-A2C2B48D960C}" type="pres">
      <dgm:prSet presAssocID="{AA5947C8-F083-418F-9CB5-9560646EE293}" presName="txShp" presStyleLbl="node1" presStyleIdx="3" presStyleCnt="5">
        <dgm:presLayoutVars>
          <dgm:bulletEnabled val="1"/>
        </dgm:presLayoutVars>
      </dgm:prSet>
      <dgm:spPr/>
      <dgm:t>
        <a:bodyPr/>
        <a:lstStyle/>
        <a:p>
          <a:endParaRPr lang="en-US"/>
        </a:p>
      </dgm:t>
    </dgm:pt>
    <dgm:pt modelId="{77F17EE4-6AA8-46A3-8DE6-C929A195E5A9}" type="pres">
      <dgm:prSet presAssocID="{26FA4329-AD49-4925-9E54-A4CCAA851C74}" presName="spacing" presStyleCnt="0"/>
      <dgm:spPr/>
    </dgm:pt>
    <dgm:pt modelId="{C7AF28D4-F240-483E-BEDA-54EAF95751C5}" type="pres">
      <dgm:prSet presAssocID="{DB324F5C-7BF5-4F6C-9816-9916AFBD9245}" presName="composite" presStyleCnt="0"/>
      <dgm:spPr/>
    </dgm:pt>
    <dgm:pt modelId="{3F90860F-BF0B-4F0A-9FD9-66B91C4D66F5}" type="pres">
      <dgm:prSet presAssocID="{DB324F5C-7BF5-4F6C-9816-9916AFBD9245}" presName="imgShp" presStyleLbl="fgImgPlace1" presStyleIdx="4" presStyleCnt="5"/>
      <dgm:spPr>
        <a:blipFill rotWithShape="0">
          <a:blip xmlns:r="http://schemas.openxmlformats.org/officeDocument/2006/relationships" r:embed="rId5"/>
          <a:stretch>
            <a:fillRect/>
          </a:stretch>
        </a:blipFill>
      </dgm:spPr>
    </dgm:pt>
    <dgm:pt modelId="{42961AEC-2DF6-4498-A7A0-E4E63C52AA8D}" type="pres">
      <dgm:prSet presAssocID="{DB324F5C-7BF5-4F6C-9816-9916AFBD9245}" presName="txShp" presStyleLbl="node1" presStyleIdx="4" presStyleCnt="5">
        <dgm:presLayoutVars>
          <dgm:bulletEnabled val="1"/>
        </dgm:presLayoutVars>
      </dgm:prSet>
      <dgm:spPr/>
      <dgm:t>
        <a:bodyPr/>
        <a:lstStyle/>
        <a:p>
          <a:endParaRPr lang="en-US"/>
        </a:p>
      </dgm:t>
    </dgm:pt>
  </dgm:ptLst>
  <dgm:cxnLst>
    <dgm:cxn modelId="{9281B316-2C75-4D4E-A0A4-04FB60079092}" type="presOf" srcId="{28436D86-8A91-4B14-9DE3-5D4FED1F5EBF}" destId="{3A8D0950-5049-4DF2-BC8E-F79EBA3FD293}" srcOrd="0" destOrd="0" presId="urn:microsoft.com/office/officeart/2005/8/layout/vList3#5"/>
    <dgm:cxn modelId="{FE4B426D-9190-4920-AA3B-DC21004AC4B8}" type="presOf" srcId="{AA5947C8-F083-418F-9CB5-9560646EE293}" destId="{208965F7-4840-47C0-B7EC-A2C2B48D960C}" srcOrd="0" destOrd="0" presId="urn:microsoft.com/office/officeart/2005/8/layout/vList3#5"/>
    <dgm:cxn modelId="{E1C0A627-EE9D-4303-86FB-B7F281E6A7FD}" type="presOf" srcId="{11B23735-4AA6-4B29-8E47-656A5034BD9D}" destId="{37229EF4-F4B8-4C20-A0D5-F8341DC31B96}" srcOrd="0" destOrd="0" presId="urn:microsoft.com/office/officeart/2005/8/layout/vList3#5"/>
    <dgm:cxn modelId="{A4827E16-E9EB-42D3-A928-9D35B19CEF9E}" srcId="{28436D86-8A91-4B14-9DE3-5D4FED1F5EBF}" destId="{6C592CDA-4914-4075-8141-3811807981F8}" srcOrd="2" destOrd="0" parTransId="{998183EA-EB21-42D2-8675-5F699E781715}" sibTransId="{1BC59E6B-8459-42D1-A0CC-AF2B0E8CBF63}"/>
    <dgm:cxn modelId="{2E64D973-2D17-4D44-AF1E-ABD213345FEA}" type="presOf" srcId="{DB324F5C-7BF5-4F6C-9816-9916AFBD9245}" destId="{42961AEC-2DF6-4498-A7A0-E4E63C52AA8D}" srcOrd="0" destOrd="0" presId="urn:microsoft.com/office/officeart/2005/8/layout/vList3#5"/>
    <dgm:cxn modelId="{4C44570B-263B-4EF7-9A8F-4F92B38F4B3B}" type="presOf" srcId="{6C592CDA-4914-4075-8141-3811807981F8}" destId="{47405916-09EA-40B8-A4E8-58F72F0FB9F9}" srcOrd="0" destOrd="0" presId="urn:microsoft.com/office/officeart/2005/8/layout/vList3#5"/>
    <dgm:cxn modelId="{4DE7AA5E-0DFE-456B-99F3-28098D76D927}" type="presOf" srcId="{71A5298D-8074-481F-8112-8ED61BB3E6C5}" destId="{F7DF1FB0-15A6-4F74-87E6-FF5C96CC8F04}" srcOrd="0" destOrd="0" presId="urn:microsoft.com/office/officeart/2005/8/layout/vList3#5"/>
    <dgm:cxn modelId="{6BB3FFF6-C20B-4531-892B-8B63706F80E6}" srcId="{28436D86-8A91-4B14-9DE3-5D4FED1F5EBF}" destId="{DB324F5C-7BF5-4F6C-9816-9916AFBD9245}" srcOrd="4" destOrd="0" parTransId="{267EADAB-0A57-4C40-8ECF-8CDC9444A78B}" sibTransId="{A26F1DA3-0F50-441B-B4F2-587BD79C9AED}"/>
    <dgm:cxn modelId="{23D9DEB8-6E7B-4298-BC2F-ABDE220EB4A1}" srcId="{28436D86-8A91-4B14-9DE3-5D4FED1F5EBF}" destId="{71A5298D-8074-481F-8112-8ED61BB3E6C5}" srcOrd="1" destOrd="0" parTransId="{323DF69D-4169-4F9A-8C09-B4414646E1F8}" sibTransId="{A7221169-FFB2-46A3-864D-E83DFDC4B7C1}"/>
    <dgm:cxn modelId="{821F952F-88D3-42A1-8691-361A7E79DFC3}" srcId="{28436D86-8A91-4B14-9DE3-5D4FED1F5EBF}" destId="{11B23735-4AA6-4B29-8E47-656A5034BD9D}" srcOrd="0" destOrd="0" parTransId="{774C1027-6E8E-406E-81E8-BD4F916C5BB4}" sibTransId="{F1C49F9F-F079-40B9-AF25-9B0BD64F620B}"/>
    <dgm:cxn modelId="{8DA9A80C-FEF6-42E6-829A-7B665AE0A50B}" srcId="{28436D86-8A91-4B14-9DE3-5D4FED1F5EBF}" destId="{AA5947C8-F083-418F-9CB5-9560646EE293}" srcOrd="3" destOrd="0" parTransId="{BCE6C01E-C76E-49D2-B703-EA8FF8815FBB}" sibTransId="{26FA4329-AD49-4925-9E54-A4CCAA851C74}"/>
    <dgm:cxn modelId="{588736BE-3C2D-4875-BF9C-9F881DCD3C94}" type="presParOf" srcId="{3A8D0950-5049-4DF2-BC8E-F79EBA3FD293}" destId="{FC0F2D01-5076-4BA7-BAFE-903489BF12DC}" srcOrd="0" destOrd="0" presId="urn:microsoft.com/office/officeart/2005/8/layout/vList3#5"/>
    <dgm:cxn modelId="{35F19385-9575-4303-AAB7-6F982FB58F7E}" type="presParOf" srcId="{FC0F2D01-5076-4BA7-BAFE-903489BF12DC}" destId="{C239D5D8-77E6-460F-B3D1-463DFE816693}" srcOrd="0" destOrd="0" presId="urn:microsoft.com/office/officeart/2005/8/layout/vList3#5"/>
    <dgm:cxn modelId="{52F11A31-2BC0-45ED-B24D-BCA355686773}" type="presParOf" srcId="{FC0F2D01-5076-4BA7-BAFE-903489BF12DC}" destId="{37229EF4-F4B8-4C20-A0D5-F8341DC31B96}" srcOrd="1" destOrd="0" presId="urn:microsoft.com/office/officeart/2005/8/layout/vList3#5"/>
    <dgm:cxn modelId="{C2298D2F-225F-46A6-AA0A-86BDC5D29AA8}" type="presParOf" srcId="{3A8D0950-5049-4DF2-BC8E-F79EBA3FD293}" destId="{AB142DE5-38DD-4571-B299-66FFEA282760}" srcOrd="1" destOrd="0" presId="urn:microsoft.com/office/officeart/2005/8/layout/vList3#5"/>
    <dgm:cxn modelId="{927A2A5A-DE4F-4F66-B438-7CE386DA3E5E}" type="presParOf" srcId="{3A8D0950-5049-4DF2-BC8E-F79EBA3FD293}" destId="{F13CED4A-16CB-4C8F-B365-418C0A011BBD}" srcOrd="2" destOrd="0" presId="urn:microsoft.com/office/officeart/2005/8/layout/vList3#5"/>
    <dgm:cxn modelId="{94DA68FA-CE4B-43AB-8AC7-80F8CA1C6E85}" type="presParOf" srcId="{F13CED4A-16CB-4C8F-B365-418C0A011BBD}" destId="{70CFBC64-385B-4512-8818-4BEE66725D4E}" srcOrd="0" destOrd="0" presId="urn:microsoft.com/office/officeart/2005/8/layout/vList3#5"/>
    <dgm:cxn modelId="{BCFD5974-AFCA-4F76-AFAA-E82A8D0FBBA1}" type="presParOf" srcId="{F13CED4A-16CB-4C8F-B365-418C0A011BBD}" destId="{F7DF1FB0-15A6-4F74-87E6-FF5C96CC8F04}" srcOrd="1" destOrd="0" presId="urn:microsoft.com/office/officeart/2005/8/layout/vList3#5"/>
    <dgm:cxn modelId="{25BA6ACB-231C-4CE3-AEE5-AEAB99A85500}" type="presParOf" srcId="{3A8D0950-5049-4DF2-BC8E-F79EBA3FD293}" destId="{3AD5759F-95D6-40AC-996E-A264492EEFA7}" srcOrd="3" destOrd="0" presId="urn:microsoft.com/office/officeart/2005/8/layout/vList3#5"/>
    <dgm:cxn modelId="{50684B50-1E6E-451F-BAAF-C77393525247}" type="presParOf" srcId="{3A8D0950-5049-4DF2-BC8E-F79EBA3FD293}" destId="{AD1DE53A-76D3-4F61-B68B-A3D88E069223}" srcOrd="4" destOrd="0" presId="urn:microsoft.com/office/officeart/2005/8/layout/vList3#5"/>
    <dgm:cxn modelId="{BF440B7D-330B-4149-81F1-9B49ECE85E41}" type="presParOf" srcId="{AD1DE53A-76D3-4F61-B68B-A3D88E069223}" destId="{E81CF952-1FE1-4768-81F3-1C1053FA6A00}" srcOrd="0" destOrd="0" presId="urn:microsoft.com/office/officeart/2005/8/layout/vList3#5"/>
    <dgm:cxn modelId="{CD07F913-0494-4A4D-A479-143056F8258A}" type="presParOf" srcId="{AD1DE53A-76D3-4F61-B68B-A3D88E069223}" destId="{47405916-09EA-40B8-A4E8-58F72F0FB9F9}" srcOrd="1" destOrd="0" presId="urn:microsoft.com/office/officeart/2005/8/layout/vList3#5"/>
    <dgm:cxn modelId="{F3DA6B52-4992-4B66-BCC5-80B5DCE8ECE2}" type="presParOf" srcId="{3A8D0950-5049-4DF2-BC8E-F79EBA3FD293}" destId="{0EB37495-BE0E-4FC4-903E-647FD9723893}" srcOrd="5" destOrd="0" presId="urn:microsoft.com/office/officeart/2005/8/layout/vList3#5"/>
    <dgm:cxn modelId="{CA895EF2-5753-419D-B545-101A242E87AC}" type="presParOf" srcId="{3A8D0950-5049-4DF2-BC8E-F79EBA3FD293}" destId="{C3B4F89A-E4E5-4C6A-A789-77C16470BDA3}" srcOrd="6" destOrd="0" presId="urn:microsoft.com/office/officeart/2005/8/layout/vList3#5"/>
    <dgm:cxn modelId="{08CE96A8-5327-4255-A584-C8D277A936FB}" type="presParOf" srcId="{C3B4F89A-E4E5-4C6A-A789-77C16470BDA3}" destId="{0F7A070F-76E2-4B47-8788-3108FFFB8215}" srcOrd="0" destOrd="0" presId="urn:microsoft.com/office/officeart/2005/8/layout/vList3#5"/>
    <dgm:cxn modelId="{898A7F2C-09E1-44A1-8679-BF067765F607}" type="presParOf" srcId="{C3B4F89A-E4E5-4C6A-A789-77C16470BDA3}" destId="{208965F7-4840-47C0-B7EC-A2C2B48D960C}" srcOrd="1" destOrd="0" presId="urn:microsoft.com/office/officeart/2005/8/layout/vList3#5"/>
    <dgm:cxn modelId="{AD12A83E-EC0C-4DAA-8CAB-8A9933094FBC}" type="presParOf" srcId="{3A8D0950-5049-4DF2-BC8E-F79EBA3FD293}" destId="{77F17EE4-6AA8-46A3-8DE6-C929A195E5A9}" srcOrd="7" destOrd="0" presId="urn:microsoft.com/office/officeart/2005/8/layout/vList3#5"/>
    <dgm:cxn modelId="{8B18B17B-1AE6-480C-B249-28EAF11F629C}" type="presParOf" srcId="{3A8D0950-5049-4DF2-BC8E-F79EBA3FD293}" destId="{C7AF28D4-F240-483E-BEDA-54EAF95751C5}" srcOrd="8" destOrd="0" presId="urn:microsoft.com/office/officeart/2005/8/layout/vList3#5"/>
    <dgm:cxn modelId="{E9017C0D-5733-4330-96A0-BA9D1515C3A8}" type="presParOf" srcId="{C7AF28D4-F240-483E-BEDA-54EAF95751C5}" destId="{3F90860F-BF0B-4F0A-9FD9-66B91C4D66F5}" srcOrd="0" destOrd="0" presId="urn:microsoft.com/office/officeart/2005/8/layout/vList3#5"/>
    <dgm:cxn modelId="{DBFB3D9C-F2DA-4C79-9A90-1E87C5D6423A}" type="presParOf" srcId="{C7AF28D4-F240-483E-BEDA-54EAF95751C5}" destId="{42961AEC-2DF6-4498-A7A0-E4E63C52AA8D}" srcOrd="1" destOrd="0" presId="urn:microsoft.com/office/officeart/2005/8/layout/vList3#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815C2-6B35-4AC2-B9F9-D3BE55C307B1}">
      <dsp:nvSpPr>
        <dsp:cNvPr id="0" name=""/>
        <dsp:cNvSpPr/>
      </dsp:nvSpPr>
      <dsp:spPr>
        <a:xfrm>
          <a:off x="463051" y="2171"/>
          <a:ext cx="2722431" cy="946566"/>
        </a:xfrm>
        <a:prstGeom prst="roundRect">
          <a:avLst>
            <a:gd name="adj" fmla="val 10000"/>
          </a:avLst>
        </a:prstGeom>
        <a:solidFill>
          <a:schemeClr val="tx2">
            <a:lumMod val="7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2">
                  <a:lumMod val="20000"/>
                  <a:lumOff val="80000"/>
                </a:schemeClr>
              </a:solidFill>
            </a:rPr>
            <a:t>The Nature of Groups</a:t>
          </a:r>
          <a:endParaRPr lang="en-US" sz="2400" b="1" kern="1200" dirty="0">
            <a:solidFill>
              <a:schemeClr val="accent2">
                <a:lumMod val="20000"/>
                <a:lumOff val="80000"/>
              </a:schemeClr>
            </a:solidFill>
          </a:endParaRPr>
        </a:p>
      </dsp:txBody>
      <dsp:txXfrm>
        <a:off x="490775" y="29895"/>
        <a:ext cx="2666983" cy="891118"/>
      </dsp:txXfrm>
    </dsp:sp>
    <dsp:sp modelId="{36A370F6-DC15-46B9-BA20-2B732E1F4572}">
      <dsp:nvSpPr>
        <dsp:cNvPr id="0" name=""/>
        <dsp:cNvSpPr/>
      </dsp:nvSpPr>
      <dsp:spPr>
        <a:xfrm>
          <a:off x="735294" y="948737"/>
          <a:ext cx="272243" cy="452818"/>
        </a:xfrm>
        <a:custGeom>
          <a:avLst/>
          <a:gdLst/>
          <a:ahLst/>
          <a:cxnLst/>
          <a:rect l="0" t="0" r="0" b="0"/>
          <a:pathLst>
            <a:path>
              <a:moveTo>
                <a:pt x="0" y="0"/>
              </a:moveTo>
              <a:lnTo>
                <a:pt x="0" y="452818"/>
              </a:lnTo>
              <a:lnTo>
                <a:pt x="272243" y="452818"/>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12AB06B-2BBD-425D-9684-9E282DEA8019}">
      <dsp:nvSpPr>
        <dsp:cNvPr id="0" name=""/>
        <dsp:cNvSpPr/>
      </dsp:nvSpPr>
      <dsp:spPr>
        <a:xfrm>
          <a:off x="1007537" y="1099677"/>
          <a:ext cx="1894835" cy="6037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i="1" kern="1200" dirty="0" smtClean="0"/>
            <a:t>Defining Groups</a:t>
          </a:r>
          <a:endParaRPr lang="en-US" sz="1600" kern="1200" dirty="0"/>
        </a:p>
      </dsp:txBody>
      <dsp:txXfrm>
        <a:off x="1025220" y="1117360"/>
        <a:ext cx="1859469" cy="568392"/>
      </dsp:txXfrm>
    </dsp:sp>
    <dsp:sp modelId="{B4A19F2D-A9EB-4A52-ABD8-211F0721C623}">
      <dsp:nvSpPr>
        <dsp:cNvPr id="0" name=""/>
        <dsp:cNvSpPr/>
      </dsp:nvSpPr>
      <dsp:spPr>
        <a:xfrm>
          <a:off x="735294" y="948737"/>
          <a:ext cx="272243" cy="1207516"/>
        </a:xfrm>
        <a:custGeom>
          <a:avLst/>
          <a:gdLst/>
          <a:ahLst/>
          <a:cxnLst/>
          <a:rect l="0" t="0" r="0" b="0"/>
          <a:pathLst>
            <a:path>
              <a:moveTo>
                <a:pt x="0" y="0"/>
              </a:moveTo>
              <a:lnTo>
                <a:pt x="0" y="1207516"/>
              </a:lnTo>
              <a:lnTo>
                <a:pt x="272243" y="1207516"/>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2466BEE-FA7D-47DA-AD8C-57FD0D0684F8}">
      <dsp:nvSpPr>
        <dsp:cNvPr id="0" name=""/>
        <dsp:cNvSpPr/>
      </dsp:nvSpPr>
      <dsp:spPr>
        <a:xfrm>
          <a:off x="1007537" y="1854375"/>
          <a:ext cx="1894835" cy="6037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i="1" kern="1200" dirty="0" smtClean="0"/>
            <a:t>Describing Groups</a:t>
          </a:r>
          <a:endParaRPr lang="en-US" sz="1600" kern="1200" dirty="0"/>
        </a:p>
      </dsp:txBody>
      <dsp:txXfrm>
        <a:off x="1025220" y="1872058"/>
        <a:ext cx="1859469" cy="568392"/>
      </dsp:txXfrm>
    </dsp:sp>
    <dsp:sp modelId="{E27CEEB9-C5C5-4428-8D46-3D4E482A0CCB}">
      <dsp:nvSpPr>
        <dsp:cNvPr id="0" name=""/>
        <dsp:cNvSpPr/>
      </dsp:nvSpPr>
      <dsp:spPr>
        <a:xfrm>
          <a:off x="735294" y="948737"/>
          <a:ext cx="272243" cy="1962215"/>
        </a:xfrm>
        <a:custGeom>
          <a:avLst/>
          <a:gdLst/>
          <a:ahLst/>
          <a:cxnLst/>
          <a:rect l="0" t="0" r="0" b="0"/>
          <a:pathLst>
            <a:path>
              <a:moveTo>
                <a:pt x="0" y="0"/>
              </a:moveTo>
              <a:lnTo>
                <a:pt x="0" y="1962215"/>
              </a:lnTo>
              <a:lnTo>
                <a:pt x="272243" y="1962215"/>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DD9BDFA-2657-4E34-8747-998B26859DF2}">
      <dsp:nvSpPr>
        <dsp:cNvPr id="0" name=""/>
        <dsp:cNvSpPr/>
      </dsp:nvSpPr>
      <dsp:spPr>
        <a:xfrm>
          <a:off x="1007537" y="2609073"/>
          <a:ext cx="1894835" cy="6037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i="1" kern="1200" dirty="0" smtClean="0"/>
            <a:t>Types of Groups</a:t>
          </a:r>
          <a:endParaRPr lang="en-US" sz="1600" kern="1200" dirty="0"/>
        </a:p>
      </dsp:txBody>
      <dsp:txXfrm>
        <a:off x="1025220" y="2626756"/>
        <a:ext cx="1859469" cy="568392"/>
      </dsp:txXfrm>
    </dsp:sp>
    <dsp:sp modelId="{44123A9B-75F0-438D-B6FD-D1E2D90E9E04}">
      <dsp:nvSpPr>
        <dsp:cNvPr id="0" name=""/>
        <dsp:cNvSpPr/>
      </dsp:nvSpPr>
      <dsp:spPr>
        <a:xfrm>
          <a:off x="735294" y="948737"/>
          <a:ext cx="272243" cy="2716913"/>
        </a:xfrm>
        <a:custGeom>
          <a:avLst/>
          <a:gdLst/>
          <a:ahLst/>
          <a:cxnLst/>
          <a:rect l="0" t="0" r="0" b="0"/>
          <a:pathLst>
            <a:path>
              <a:moveTo>
                <a:pt x="0" y="0"/>
              </a:moveTo>
              <a:lnTo>
                <a:pt x="0" y="2716913"/>
              </a:lnTo>
              <a:lnTo>
                <a:pt x="272243" y="2716913"/>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95A7115-936B-4264-BAC5-2E662DBC53D1}">
      <dsp:nvSpPr>
        <dsp:cNvPr id="0" name=""/>
        <dsp:cNvSpPr/>
      </dsp:nvSpPr>
      <dsp:spPr>
        <a:xfrm>
          <a:off x="1007537" y="3363771"/>
          <a:ext cx="1894835" cy="6037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i="1" kern="1200" dirty="0" smtClean="0"/>
            <a:t>Perceiving Groups</a:t>
          </a:r>
          <a:endParaRPr lang="en-US" sz="1600" kern="1200" dirty="0"/>
        </a:p>
      </dsp:txBody>
      <dsp:txXfrm>
        <a:off x="1025220" y="3381454"/>
        <a:ext cx="1859469" cy="568392"/>
      </dsp:txXfrm>
    </dsp:sp>
    <dsp:sp modelId="{5B90EABF-21F1-4B0D-816A-82D42DF6D9C1}">
      <dsp:nvSpPr>
        <dsp:cNvPr id="0" name=""/>
        <dsp:cNvSpPr/>
      </dsp:nvSpPr>
      <dsp:spPr>
        <a:xfrm>
          <a:off x="3487362" y="2171"/>
          <a:ext cx="4040243" cy="946566"/>
        </a:xfrm>
        <a:prstGeom prst="roundRect">
          <a:avLst>
            <a:gd name="adj" fmla="val 10000"/>
          </a:avLst>
        </a:prstGeom>
        <a:solidFill>
          <a:schemeClr val="tx2">
            <a:lumMod val="7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2">
                  <a:lumMod val="20000"/>
                  <a:lumOff val="80000"/>
                </a:schemeClr>
              </a:solidFill>
            </a:rPr>
            <a:t>The Nature of Group Dynamics</a:t>
          </a:r>
          <a:endParaRPr lang="en-US" sz="2400" b="1" kern="1200" dirty="0">
            <a:solidFill>
              <a:schemeClr val="accent2">
                <a:lumMod val="20000"/>
                <a:lumOff val="80000"/>
              </a:schemeClr>
            </a:solidFill>
          </a:endParaRPr>
        </a:p>
      </dsp:txBody>
      <dsp:txXfrm>
        <a:off x="3515086" y="29895"/>
        <a:ext cx="3984795" cy="891118"/>
      </dsp:txXfrm>
    </dsp:sp>
    <dsp:sp modelId="{C5333E39-E90C-4057-A1B7-04EC87A85641}">
      <dsp:nvSpPr>
        <dsp:cNvPr id="0" name=""/>
        <dsp:cNvSpPr/>
      </dsp:nvSpPr>
      <dsp:spPr>
        <a:xfrm>
          <a:off x="3891386" y="948737"/>
          <a:ext cx="404024" cy="452818"/>
        </a:xfrm>
        <a:custGeom>
          <a:avLst/>
          <a:gdLst/>
          <a:ahLst/>
          <a:cxnLst/>
          <a:rect l="0" t="0" r="0" b="0"/>
          <a:pathLst>
            <a:path>
              <a:moveTo>
                <a:pt x="0" y="0"/>
              </a:moveTo>
              <a:lnTo>
                <a:pt x="0" y="452818"/>
              </a:lnTo>
              <a:lnTo>
                <a:pt x="404024" y="452818"/>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3D3331B-F233-439B-8C91-FD9A48A54264}">
      <dsp:nvSpPr>
        <dsp:cNvPr id="0" name=""/>
        <dsp:cNvSpPr/>
      </dsp:nvSpPr>
      <dsp:spPr>
        <a:xfrm>
          <a:off x="4295410" y="1099677"/>
          <a:ext cx="3471138" cy="6037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i="1" kern="1200" dirty="0" smtClean="0"/>
            <a:t>The Scientific Study of Groups</a:t>
          </a:r>
          <a:endParaRPr lang="en-US" sz="1600" kern="1200" dirty="0"/>
        </a:p>
      </dsp:txBody>
      <dsp:txXfrm>
        <a:off x="4313093" y="1117360"/>
        <a:ext cx="3435772" cy="568392"/>
      </dsp:txXfrm>
    </dsp:sp>
    <dsp:sp modelId="{250B6F88-6375-45CF-AC36-1B8B53906E2F}">
      <dsp:nvSpPr>
        <dsp:cNvPr id="0" name=""/>
        <dsp:cNvSpPr/>
      </dsp:nvSpPr>
      <dsp:spPr>
        <a:xfrm>
          <a:off x="3891386" y="948737"/>
          <a:ext cx="404024" cy="1207516"/>
        </a:xfrm>
        <a:custGeom>
          <a:avLst/>
          <a:gdLst/>
          <a:ahLst/>
          <a:cxnLst/>
          <a:rect l="0" t="0" r="0" b="0"/>
          <a:pathLst>
            <a:path>
              <a:moveTo>
                <a:pt x="0" y="0"/>
              </a:moveTo>
              <a:lnTo>
                <a:pt x="0" y="1207516"/>
              </a:lnTo>
              <a:lnTo>
                <a:pt x="404024" y="1207516"/>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1F243DF-7C2E-402B-9172-F04CB26DEE0D}">
      <dsp:nvSpPr>
        <dsp:cNvPr id="0" name=""/>
        <dsp:cNvSpPr/>
      </dsp:nvSpPr>
      <dsp:spPr>
        <a:xfrm>
          <a:off x="4295410" y="1854375"/>
          <a:ext cx="3471138" cy="6037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i="1" kern="1200" dirty="0" smtClean="0"/>
            <a:t>A Multilevel Approach to the Study of Groups</a:t>
          </a:r>
          <a:endParaRPr lang="en-US" sz="1600" kern="1200" dirty="0"/>
        </a:p>
      </dsp:txBody>
      <dsp:txXfrm>
        <a:off x="4313093" y="1872058"/>
        <a:ext cx="3435772" cy="568392"/>
      </dsp:txXfrm>
    </dsp:sp>
    <dsp:sp modelId="{11CA1C55-4D03-4850-B2DA-FDACB6719176}">
      <dsp:nvSpPr>
        <dsp:cNvPr id="0" name=""/>
        <dsp:cNvSpPr/>
      </dsp:nvSpPr>
      <dsp:spPr>
        <a:xfrm>
          <a:off x="3891386" y="948737"/>
          <a:ext cx="404024" cy="1962215"/>
        </a:xfrm>
        <a:custGeom>
          <a:avLst/>
          <a:gdLst/>
          <a:ahLst/>
          <a:cxnLst/>
          <a:rect l="0" t="0" r="0" b="0"/>
          <a:pathLst>
            <a:path>
              <a:moveTo>
                <a:pt x="0" y="0"/>
              </a:moveTo>
              <a:lnTo>
                <a:pt x="0" y="1962215"/>
              </a:lnTo>
              <a:lnTo>
                <a:pt x="404024" y="1962215"/>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B7903C4-8464-431D-A4D4-C6C93608C969}">
      <dsp:nvSpPr>
        <dsp:cNvPr id="0" name=""/>
        <dsp:cNvSpPr/>
      </dsp:nvSpPr>
      <dsp:spPr>
        <a:xfrm>
          <a:off x="4295410" y="2609073"/>
          <a:ext cx="3471138" cy="6037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i="1" kern="1200" dirty="0" smtClean="0"/>
            <a:t>The Significance of Groups</a:t>
          </a:r>
          <a:endParaRPr lang="en-US" sz="1600" kern="1200" dirty="0"/>
        </a:p>
      </dsp:txBody>
      <dsp:txXfrm>
        <a:off x="4313093" y="2626756"/>
        <a:ext cx="3435772" cy="568392"/>
      </dsp:txXfrm>
    </dsp:sp>
    <dsp:sp modelId="{A314EF1A-A5D4-4B4D-AB54-28A2264A1FE7}">
      <dsp:nvSpPr>
        <dsp:cNvPr id="0" name=""/>
        <dsp:cNvSpPr/>
      </dsp:nvSpPr>
      <dsp:spPr>
        <a:xfrm>
          <a:off x="3891386" y="948737"/>
          <a:ext cx="404024" cy="2716913"/>
        </a:xfrm>
        <a:custGeom>
          <a:avLst/>
          <a:gdLst/>
          <a:ahLst/>
          <a:cxnLst/>
          <a:rect l="0" t="0" r="0" b="0"/>
          <a:pathLst>
            <a:path>
              <a:moveTo>
                <a:pt x="0" y="0"/>
              </a:moveTo>
              <a:lnTo>
                <a:pt x="0" y="2716913"/>
              </a:lnTo>
              <a:lnTo>
                <a:pt x="404024" y="2716913"/>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62790C7-7A02-414A-9E45-D6A60BCC5960}">
      <dsp:nvSpPr>
        <dsp:cNvPr id="0" name=""/>
        <dsp:cNvSpPr/>
      </dsp:nvSpPr>
      <dsp:spPr>
        <a:xfrm>
          <a:off x="4295410" y="3363771"/>
          <a:ext cx="3471138" cy="6037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i="1" kern="1200" dirty="0" smtClean="0"/>
            <a:t>Topics in Contemporary Group Dynamics</a:t>
          </a:r>
          <a:endParaRPr lang="en-US" sz="1600" kern="1200" dirty="0"/>
        </a:p>
      </dsp:txBody>
      <dsp:txXfrm>
        <a:off x="4313093" y="3381454"/>
        <a:ext cx="3435772" cy="568392"/>
      </dsp:txXfrm>
    </dsp:sp>
    <dsp:sp modelId="{D212E7E1-76DA-46BE-A49F-9EEB8017660C}">
      <dsp:nvSpPr>
        <dsp:cNvPr id="0" name=""/>
        <dsp:cNvSpPr/>
      </dsp:nvSpPr>
      <dsp:spPr>
        <a:xfrm>
          <a:off x="3891386" y="948737"/>
          <a:ext cx="404024" cy="3471611"/>
        </a:xfrm>
        <a:custGeom>
          <a:avLst/>
          <a:gdLst/>
          <a:ahLst/>
          <a:cxnLst/>
          <a:rect l="0" t="0" r="0" b="0"/>
          <a:pathLst>
            <a:path>
              <a:moveTo>
                <a:pt x="0" y="0"/>
              </a:moveTo>
              <a:lnTo>
                <a:pt x="0" y="3471611"/>
              </a:lnTo>
              <a:lnTo>
                <a:pt x="404024" y="3471611"/>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A3F351C-E71B-44FF-A5C5-E72588BCE5C9}">
      <dsp:nvSpPr>
        <dsp:cNvPr id="0" name=""/>
        <dsp:cNvSpPr/>
      </dsp:nvSpPr>
      <dsp:spPr>
        <a:xfrm>
          <a:off x="4295410" y="4118470"/>
          <a:ext cx="3471138" cy="60375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i="1" kern="1200" dirty="0" smtClean="0"/>
            <a:t>Group Dynamics is Dynamic</a:t>
          </a:r>
          <a:endParaRPr lang="en-US" sz="1600" kern="1200" dirty="0"/>
        </a:p>
      </dsp:txBody>
      <dsp:txXfrm>
        <a:off x="4313093" y="4136153"/>
        <a:ext cx="3435772" cy="5683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0EABF-21F1-4B0D-816A-82D42DF6D9C1}">
      <dsp:nvSpPr>
        <dsp:cNvPr id="0" name=""/>
        <dsp:cNvSpPr/>
      </dsp:nvSpPr>
      <dsp:spPr>
        <a:xfrm>
          <a:off x="899" y="39734"/>
          <a:ext cx="2414992" cy="1196595"/>
        </a:xfrm>
        <a:prstGeom prst="roundRect">
          <a:avLst>
            <a:gd name="adj" fmla="val 10000"/>
          </a:avLst>
        </a:prstGeom>
        <a:solidFill>
          <a:schemeClr val="tx2">
            <a:lumMod val="7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2">
                  <a:lumMod val="20000"/>
                  <a:lumOff val="80000"/>
                </a:schemeClr>
              </a:solidFill>
            </a:rPr>
            <a:t>The Nature of Group Dynamics</a:t>
          </a:r>
          <a:endParaRPr lang="en-US" sz="2700" b="1" kern="1200" dirty="0">
            <a:solidFill>
              <a:schemeClr val="accent2">
                <a:lumMod val="20000"/>
                <a:lumOff val="80000"/>
              </a:schemeClr>
            </a:solidFill>
          </a:endParaRPr>
        </a:p>
      </dsp:txBody>
      <dsp:txXfrm>
        <a:off x="35946" y="74781"/>
        <a:ext cx="2344898" cy="11265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30427-F914-47A6-B62E-E521632B924B}">
      <dsp:nvSpPr>
        <dsp:cNvPr id="0" name=""/>
        <dsp:cNvSpPr/>
      </dsp:nvSpPr>
      <dsp:spPr>
        <a:xfrm>
          <a:off x="0" y="386060"/>
          <a:ext cx="4724399" cy="5796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2C3CB63-A7FE-489C-AA9E-CB1E1FFD171B}">
      <dsp:nvSpPr>
        <dsp:cNvPr id="0" name=""/>
        <dsp:cNvSpPr/>
      </dsp:nvSpPr>
      <dsp:spPr>
        <a:xfrm>
          <a:off x="236220" y="46579"/>
          <a:ext cx="3307080" cy="678960"/>
        </a:xfrm>
        <a:prstGeom prst="roundRect">
          <a:avLst/>
        </a:prstGeom>
        <a:solidFill>
          <a:schemeClr val="dk2">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000" tIns="0" rIns="125000" bIns="0" numCol="1" spcCol="1270" anchor="ctr" anchorCtr="0">
          <a:noAutofit/>
        </a:bodyPr>
        <a:lstStyle/>
        <a:p>
          <a:pPr lvl="0" algn="l" defTabSz="1022350">
            <a:lnSpc>
              <a:spcPct val="90000"/>
            </a:lnSpc>
            <a:spcBef>
              <a:spcPct val="0"/>
            </a:spcBef>
            <a:spcAft>
              <a:spcPct val="35000"/>
            </a:spcAft>
          </a:pPr>
          <a:r>
            <a:rPr lang="en-US" sz="2300" kern="1200" dirty="0" smtClean="0"/>
            <a:t>Groups influence their members</a:t>
          </a:r>
          <a:endParaRPr lang="en-US" sz="2300" kern="1200" dirty="0"/>
        </a:p>
      </dsp:txBody>
      <dsp:txXfrm>
        <a:off x="269364" y="79723"/>
        <a:ext cx="3240792" cy="612672"/>
      </dsp:txXfrm>
    </dsp:sp>
    <dsp:sp modelId="{DE8CF6D7-7869-43DF-8384-7D78C07C6736}">
      <dsp:nvSpPr>
        <dsp:cNvPr id="0" name=""/>
        <dsp:cNvSpPr/>
      </dsp:nvSpPr>
      <dsp:spPr>
        <a:xfrm>
          <a:off x="0" y="1429340"/>
          <a:ext cx="4724399" cy="5796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BEEECC4-190A-4F23-A03C-A151BC006BD1}">
      <dsp:nvSpPr>
        <dsp:cNvPr id="0" name=""/>
        <dsp:cNvSpPr/>
      </dsp:nvSpPr>
      <dsp:spPr>
        <a:xfrm>
          <a:off x="236220" y="1089859"/>
          <a:ext cx="3307080" cy="678960"/>
        </a:xfrm>
        <a:prstGeom prst="roundRect">
          <a:avLst/>
        </a:prstGeom>
        <a:solidFill>
          <a:schemeClr val="dk2">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000" tIns="0" rIns="125000" bIns="0" numCol="1" spcCol="1270" anchor="ctr" anchorCtr="0">
          <a:noAutofit/>
        </a:bodyPr>
        <a:lstStyle/>
        <a:p>
          <a:pPr lvl="0" algn="l" defTabSz="1022350">
            <a:lnSpc>
              <a:spcPct val="90000"/>
            </a:lnSpc>
            <a:spcBef>
              <a:spcPct val="0"/>
            </a:spcBef>
            <a:spcAft>
              <a:spcPct val="35000"/>
            </a:spcAft>
          </a:pPr>
          <a:r>
            <a:rPr lang="en-US" sz="2300" kern="1200" dirty="0" smtClean="0"/>
            <a:t>Groups influence society</a:t>
          </a:r>
          <a:endParaRPr lang="en-US" sz="2300" kern="1200" dirty="0"/>
        </a:p>
      </dsp:txBody>
      <dsp:txXfrm>
        <a:off x="269364" y="1123003"/>
        <a:ext cx="3240792" cy="612672"/>
      </dsp:txXfrm>
    </dsp:sp>
    <dsp:sp modelId="{9AFCAAE0-70EC-4BFD-BE79-1A2DB0CA3B60}">
      <dsp:nvSpPr>
        <dsp:cNvPr id="0" name=""/>
        <dsp:cNvSpPr/>
      </dsp:nvSpPr>
      <dsp:spPr>
        <a:xfrm>
          <a:off x="0" y="2472620"/>
          <a:ext cx="4724399" cy="5796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98A9732-4486-4294-9C9F-077C92D888E0}">
      <dsp:nvSpPr>
        <dsp:cNvPr id="0" name=""/>
        <dsp:cNvSpPr/>
      </dsp:nvSpPr>
      <dsp:spPr>
        <a:xfrm>
          <a:off x="236220" y="2133140"/>
          <a:ext cx="3307080" cy="678960"/>
        </a:xfrm>
        <a:prstGeom prst="roundRect">
          <a:avLst/>
        </a:prstGeom>
        <a:solidFill>
          <a:schemeClr val="dk2">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000" tIns="0" rIns="125000" bIns="0" numCol="1" spcCol="1270" anchor="ctr" anchorCtr="0">
          <a:noAutofit/>
        </a:bodyPr>
        <a:lstStyle/>
        <a:p>
          <a:pPr lvl="0" algn="l" defTabSz="1022350">
            <a:lnSpc>
              <a:spcPct val="90000"/>
            </a:lnSpc>
            <a:spcBef>
              <a:spcPct val="0"/>
            </a:spcBef>
            <a:spcAft>
              <a:spcPct val="35000"/>
            </a:spcAft>
          </a:pPr>
          <a:r>
            <a:rPr lang="en-US" sz="2300" kern="1200" dirty="0" smtClean="0"/>
            <a:t>Groups are living systems</a:t>
          </a:r>
          <a:endParaRPr lang="en-US" sz="2300" kern="1200" dirty="0"/>
        </a:p>
      </dsp:txBody>
      <dsp:txXfrm>
        <a:off x="269364" y="2166284"/>
        <a:ext cx="3240792" cy="6126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3B214-9466-4BA9-8A53-FBFED4613519}">
      <dsp:nvSpPr>
        <dsp:cNvPr id="0" name=""/>
        <dsp:cNvSpPr/>
      </dsp:nvSpPr>
      <dsp:spPr>
        <a:xfrm>
          <a:off x="0" y="64387"/>
          <a:ext cx="2438400" cy="1330875"/>
        </a:xfrm>
        <a:prstGeom prst="roundRect">
          <a:avLst/>
        </a:prstGeom>
        <a:solidFill>
          <a:schemeClr val="accent3">
            <a:alpha val="90000"/>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0" kern="1200" dirty="0" smtClean="0"/>
            <a:t>Individual level: focus on the individual (psychological)</a:t>
          </a:r>
          <a:endParaRPr lang="en-US" sz="2000" b="0" kern="1200" dirty="0"/>
        </a:p>
      </dsp:txBody>
      <dsp:txXfrm>
        <a:off x="64968" y="129355"/>
        <a:ext cx="2308464" cy="1200939"/>
      </dsp:txXfrm>
    </dsp:sp>
    <dsp:sp modelId="{84A079A5-CDC2-4F48-B8C9-D01AA1CBC524}">
      <dsp:nvSpPr>
        <dsp:cNvPr id="0" name=""/>
        <dsp:cNvSpPr/>
      </dsp:nvSpPr>
      <dsp:spPr>
        <a:xfrm>
          <a:off x="0" y="1561013"/>
          <a:ext cx="2438400" cy="1330875"/>
        </a:xfrm>
        <a:prstGeom prst="roundRect">
          <a:avLst/>
        </a:prstGeom>
        <a:solidFill>
          <a:schemeClr val="accent3">
            <a:alpha val="90000"/>
            <a:hueOff val="0"/>
            <a:satOff val="0"/>
            <a:lumOff val="0"/>
            <a:alphaOff val="-2000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0" kern="1200" dirty="0" smtClean="0"/>
            <a:t>Group level:  focus on the group and social context (sociological)</a:t>
          </a:r>
          <a:endParaRPr lang="en-US" sz="2000" b="0" kern="1200" dirty="0"/>
        </a:p>
      </dsp:txBody>
      <dsp:txXfrm>
        <a:off x="64968" y="1625981"/>
        <a:ext cx="2308464" cy="1200939"/>
      </dsp:txXfrm>
    </dsp:sp>
    <dsp:sp modelId="{BE0CB80A-A90F-4423-A7DF-4A53EF574D45}">
      <dsp:nvSpPr>
        <dsp:cNvPr id="0" name=""/>
        <dsp:cNvSpPr/>
      </dsp:nvSpPr>
      <dsp:spPr>
        <a:xfrm>
          <a:off x="0" y="3079088"/>
          <a:ext cx="2438400" cy="1330875"/>
        </a:xfrm>
        <a:prstGeom prst="roundRect">
          <a:avLst/>
        </a:prstGeom>
        <a:solidFill>
          <a:schemeClr val="accent3">
            <a:alpha val="90000"/>
            <a:hueOff val="0"/>
            <a:satOff val="0"/>
            <a:lumOff val="0"/>
            <a:alphaOff val="-4000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0" kern="1200" dirty="0" smtClean="0"/>
            <a:t>Multilevel: adopts multiple perspectives on groups</a:t>
          </a:r>
          <a:endParaRPr lang="en-US" sz="2000" b="0" kern="1200" dirty="0"/>
        </a:p>
      </dsp:txBody>
      <dsp:txXfrm>
        <a:off x="64968" y="3144056"/>
        <a:ext cx="2308464" cy="12009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0EABF-21F1-4B0D-816A-82D42DF6D9C1}">
      <dsp:nvSpPr>
        <dsp:cNvPr id="0" name=""/>
        <dsp:cNvSpPr/>
      </dsp:nvSpPr>
      <dsp:spPr>
        <a:xfrm>
          <a:off x="899" y="39734"/>
          <a:ext cx="2414992" cy="1196595"/>
        </a:xfrm>
        <a:prstGeom prst="roundRect">
          <a:avLst>
            <a:gd name="adj" fmla="val 10000"/>
          </a:avLst>
        </a:prstGeom>
        <a:solidFill>
          <a:schemeClr val="tx2">
            <a:lumMod val="7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2">
                  <a:lumMod val="20000"/>
                  <a:lumOff val="80000"/>
                </a:schemeClr>
              </a:solidFill>
            </a:rPr>
            <a:t>The Nature of Group Dynamics</a:t>
          </a:r>
          <a:endParaRPr lang="en-US" sz="2700" b="1" kern="1200" dirty="0">
            <a:solidFill>
              <a:schemeClr val="accent2">
                <a:lumMod val="20000"/>
                <a:lumOff val="80000"/>
              </a:schemeClr>
            </a:solidFill>
          </a:endParaRPr>
        </a:p>
      </dsp:txBody>
      <dsp:txXfrm>
        <a:off x="35946" y="74781"/>
        <a:ext cx="2344898" cy="11265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0EABF-21F1-4B0D-816A-82D42DF6D9C1}">
      <dsp:nvSpPr>
        <dsp:cNvPr id="0" name=""/>
        <dsp:cNvSpPr/>
      </dsp:nvSpPr>
      <dsp:spPr>
        <a:xfrm>
          <a:off x="899" y="39734"/>
          <a:ext cx="2414992" cy="1196595"/>
        </a:xfrm>
        <a:prstGeom prst="roundRect">
          <a:avLst>
            <a:gd name="adj" fmla="val 10000"/>
          </a:avLst>
        </a:prstGeom>
        <a:solidFill>
          <a:schemeClr val="tx2">
            <a:lumMod val="7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b="1" kern="1200" dirty="0" smtClean="0">
              <a:solidFill>
                <a:schemeClr val="accent2">
                  <a:lumMod val="20000"/>
                  <a:lumOff val="80000"/>
                </a:schemeClr>
              </a:solidFill>
            </a:rPr>
            <a:t>The Nature of Group Dynamics</a:t>
          </a:r>
          <a:endParaRPr lang="en-US" sz="2700" b="1" kern="1200" dirty="0">
            <a:solidFill>
              <a:schemeClr val="accent2">
                <a:lumMod val="20000"/>
                <a:lumOff val="80000"/>
              </a:schemeClr>
            </a:solidFill>
          </a:endParaRPr>
        </a:p>
      </dsp:txBody>
      <dsp:txXfrm>
        <a:off x="35946" y="74781"/>
        <a:ext cx="2344898" cy="11265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50A00-FB2D-4E7D-8145-04021512150C}">
      <dsp:nvSpPr>
        <dsp:cNvPr id="0" name=""/>
        <dsp:cNvSpPr/>
      </dsp:nvSpPr>
      <dsp:spPr>
        <a:xfrm rot="5400000">
          <a:off x="-353705" y="796816"/>
          <a:ext cx="2358034" cy="1650624"/>
        </a:xfrm>
        <a:prstGeom prst="chevron">
          <a:avLst/>
        </a:prstGeom>
        <a:solidFill>
          <a:schemeClr val="lt1">
            <a:hueOff val="0"/>
            <a:satOff val="0"/>
            <a:lumOff val="0"/>
            <a:alphaOff val="0"/>
          </a:schemeClr>
        </a:solidFill>
        <a:ln w="11429" cap="flat" cmpd="sng" algn="ctr">
          <a:solidFill>
            <a:schemeClr val="dk1">
              <a:shade val="80000"/>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Interdisciplinary Applications</a:t>
          </a:r>
          <a:endParaRPr lang="en-US" sz="1700" kern="1200" dirty="0"/>
        </a:p>
      </dsp:txBody>
      <dsp:txXfrm rot="-5400000">
        <a:off x="0" y="1268423"/>
        <a:ext cx="1650624" cy="707410"/>
      </dsp:txXfrm>
    </dsp:sp>
    <dsp:sp modelId="{8FE6A0E8-6C7A-4B70-A527-E99820132B25}">
      <dsp:nvSpPr>
        <dsp:cNvPr id="0" name=""/>
        <dsp:cNvSpPr/>
      </dsp:nvSpPr>
      <dsp:spPr>
        <a:xfrm rot="5400000">
          <a:off x="3107701" y="-1432315"/>
          <a:ext cx="2369420" cy="5283575"/>
        </a:xfrm>
        <a:prstGeom prst="round2SameRect">
          <a:avLst/>
        </a:prstGeom>
        <a:solidFill>
          <a:schemeClr val="dk1">
            <a:alpha val="90000"/>
            <a:tint val="40000"/>
            <a:hueOff val="0"/>
            <a:satOff val="0"/>
            <a:lumOff val="0"/>
            <a:alphaOff val="0"/>
          </a:schemeClr>
        </a:solidFill>
        <a:ln w="11429" cap="flat" cmpd="sng" algn="ctr">
          <a:solidFill>
            <a:schemeClr val="dk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Anthropology                     Architecture</a:t>
          </a:r>
          <a:endParaRPr lang="en-US" sz="2000" kern="1200" dirty="0"/>
        </a:p>
        <a:p>
          <a:pPr marL="228600" lvl="1" indent="-228600" algn="l" defTabSz="889000">
            <a:lnSpc>
              <a:spcPct val="90000"/>
            </a:lnSpc>
            <a:spcBef>
              <a:spcPct val="0"/>
            </a:spcBef>
            <a:spcAft>
              <a:spcPct val="15000"/>
            </a:spcAft>
            <a:buChar char="••"/>
          </a:pPr>
          <a:r>
            <a:rPr lang="en-US" sz="2000" kern="1200" dirty="0" smtClean="0"/>
            <a:t>Business &amp; Industry        Communication</a:t>
          </a:r>
          <a:endParaRPr lang="en-US" sz="2000" kern="1200" dirty="0"/>
        </a:p>
        <a:p>
          <a:pPr marL="228600" lvl="1" indent="-228600" algn="l" defTabSz="889000">
            <a:lnSpc>
              <a:spcPct val="90000"/>
            </a:lnSpc>
            <a:spcBef>
              <a:spcPct val="0"/>
            </a:spcBef>
            <a:spcAft>
              <a:spcPct val="15000"/>
            </a:spcAft>
            <a:buChar char="••"/>
          </a:pPr>
          <a:r>
            <a:rPr lang="en-US" sz="2000" kern="1200" dirty="0" smtClean="0"/>
            <a:t>Criminal justice                Education</a:t>
          </a:r>
          <a:endParaRPr lang="en-US" sz="2000" kern="1200" dirty="0"/>
        </a:p>
        <a:p>
          <a:pPr marL="228600" lvl="1" indent="-228600" algn="l" defTabSz="889000">
            <a:lnSpc>
              <a:spcPct val="90000"/>
            </a:lnSpc>
            <a:spcBef>
              <a:spcPct val="0"/>
            </a:spcBef>
            <a:spcAft>
              <a:spcPct val="15000"/>
            </a:spcAft>
            <a:buChar char="••"/>
          </a:pPr>
          <a:r>
            <a:rPr lang="en-US" sz="2000" kern="1200" dirty="0" smtClean="0"/>
            <a:t>Engineering                       Mental Health</a:t>
          </a:r>
          <a:endParaRPr lang="en-US" sz="2000" kern="1200" dirty="0"/>
        </a:p>
        <a:p>
          <a:pPr marL="228600" lvl="1" indent="-228600" algn="l" defTabSz="889000">
            <a:lnSpc>
              <a:spcPct val="90000"/>
            </a:lnSpc>
            <a:spcBef>
              <a:spcPct val="0"/>
            </a:spcBef>
            <a:spcAft>
              <a:spcPct val="15000"/>
            </a:spcAft>
            <a:buChar char="••"/>
          </a:pPr>
          <a:r>
            <a:rPr lang="en-US" sz="2000" kern="1200" dirty="0" smtClean="0"/>
            <a:t>Political Science               Psychology </a:t>
          </a:r>
          <a:endParaRPr lang="en-US" sz="2000" kern="1200" dirty="0"/>
        </a:p>
        <a:p>
          <a:pPr marL="228600" lvl="1" indent="-228600" algn="l" defTabSz="889000">
            <a:lnSpc>
              <a:spcPct val="90000"/>
            </a:lnSpc>
            <a:spcBef>
              <a:spcPct val="0"/>
            </a:spcBef>
            <a:spcAft>
              <a:spcPct val="15000"/>
            </a:spcAft>
            <a:buChar char="••"/>
          </a:pPr>
          <a:r>
            <a:rPr lang="en-US" sz="2000" kern="1200" dirty="0" smtClean="0"/>
            <a:t>Social Work                       Sociology</a:t>
          </a:r>
          <a:endParaRPr lang="en-US" sz="2000" kern="1200" dirty="0"/>
        </a:p>
        <a:p>
          <a:pPr marL="228600" lvl="1" indent="-228600" algn="l" defTabSz="889000">
            <a:lnSpc>
              <a:spcPct val="90000"/>
            </a:lnSpc>
            <a:spcBef>
              <a:spcPct val="0"/>
            </a:spcBef>
            <a:spcAft>
              <a:spcPct val="15000"/>
            </a:spcAft>
            <a:buChar char="••"/>
          </a:pPr>
          <a:r>
            <a:rPr lang="en-US" sz="2000" kern="1200" dirty="0" smtClean="0"/>
            <a:t>Sports &amp; Recreation</a:t>
          </a:r>
          <a:endParaRPr lang="en-US" sz="700" kern="1200" dirty="0"/>
        </a:p>
        <a:p>
          <a:pPr marL="57150" lvl="1" indent="-57150" algn="l" defTabSz="311150">
            <a:lnSpc>
              <a:spcPct val="90000"/>
            </a:lnSpc>
            <a:spcBef>
              <a:spcPct val="0"/>
            </a:spcBef>
            <a:spcAft>
              <a:spcPct val="15000"/>
            </a:spcAft>
            <a:buChar char="••"/>
          </a:pPr>
          <a:r>
            <a:rPr lang="en-US" sz="700" kern="1200" dirty="0" smtClean="0"/>
            <a:t> </a:t>
          </a:r>
          <a:endParaRPr lang="en-US" sz="700" kern="1200" dirty="0"/>
        </a:p>
      </dsp:txBody>
      <dsp:txXfrm rot="-5400000">
        <a:off x="1650624" y="140428"/>
        <a:ext cx="5167909" cy="2138088"/>
      </dsp:txXfrm>
    </dsp:sp>
    <dsp:sp modelId="{9D0846FA-9C8A-4533-ABA6-E9C9465CBCD1}">
      <dsp:nvSpPr>
        <dsp:cNvPr id="0" name=""/>
        <dsp:cNvSpPr/>
      </dsp:nvSpPr>
      <dsp:spPr>
        <a:xfrm rot="5400000">
          <a:off x="-353705" y="2898508"/>
          <a:ext cx="2358034" cy="1650624"/>
        </a:xfrm>
        <a:prstGeom prst="chevron">
          <a:avLst/>
        </a:prstGeom>
        <a:solidFill>
          <a:schemeClr val="lt1">
            <a:hueOff val="0"/>
            <a:satOff val="0"/>
            <a:lumOff val="0"/>
            <a:alphaOff val="0"/>
          </a:schemeClr>
        </a:solidFill>
        <a:ln w="11429" cap="flat" cmpd="sng" algn="ctr">
          <a:solidFill>
            <a:schemeClr val="dk1">
              <a:shade val="80000"/>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Topics</a:t>
          </a:r>
          <a:endParaRPr lang="en-US" sz="1700" kern="1200" dirty="0"/>
        </a:p>
      </dsp:txBody>
      <dsp:txXfrm rot="-5400000">
        <a:off x="0" y="3370115"/>
        <a:ext cx="1650624" cy="707410"/>
      </dsp:txXfrm>
    </dsp:sp>
    <dsp:sp modelId="{3E048F5B-569D-40A2-979B-275723846284}">
      <dsp:nvSpPr>
        <dsp:cNvPr id="0" name=""/>
        <dsp:cNvSpPr/>
      </dsp:nvSpPr>
      <dsp:spPr>
        <a:xfrm rot="5400000">
          <a:off x="3526050" y="669376"/>
          <a:ext cx="1532722" cy="5283575"/>
        </a:xfrm>
        <a:prstGeom prst="round2SameRect">
          <a:avLst/>
        </a:prstGeom>
        <a:solidFill>
          <a:schemeClr val="dk1">
            <a:alpha val="90000"/>
            <a:tint val="40000"/>
            <a:hueOff val="0"/>
            <a:satOff val="0"/>
            <a:lumOff val="0"/>
            <a:alphaOff val="0"/>
          </a:schemeClr>
        </a:solidFill>
        <a:ln w="11429" cap="flat" cmpd="sng" algn="ctr">
          <a:solidFill>
            <a:schemeClr val="dk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t>Formation &amp; Development</a:t>
          </a:r>
          <a:endParaRPr lang="en-US" sz="2300" kern="1200" dirty="0"/>
        </a:p>
        <a:p>
          <a:pPr marL="228600" lvl="1" indent="-228600" algn="l" defTabSz="1022350">
            <a:lnSpc>
              <a:spcPct val="90000"/>
            </a:lnSpc>
            <a:spcBef>
              <a:spcPct val="0"/>
            </a:spcBef>
            <a:spcAft>
              <a:spcPct val="15000"/>
            </a:spcAft>
            <a:buChar char="••"/>
          </a:pPr>
          <a:r>
            <a:rPr lang="en-US" sz="2300" kern="1200" dirty="0" smtClean="0"/>
            <a:t>Influence</a:t>
          </a:r>
          <a:endParaRPr lang="en-US" sz="2300" kern="1200" dirty="0"/>
        </a:p>
        <a:p>
          <a:pPr marL="228600" lvl="1" indent="-228600" algn="l" defTabSz="1022350">
            <a:lnSpc>
              <a:spcPct val="90000"/>
            </a:lnSpc>
            <a:spcBef>
              <a:spcPct val="0"/>
            </a:spcBef>
            <a:spcAft>
              <a:spcPct val="15000"/>
            </a:spcAft>
            <a:buChar char="••"/>
          </a:pPr>
          <a:r>
            <a:rPr lang="en-US" sz="2300" kern="1200" dirty="0" smtClean="0"/>
            <a:t>Performance</a:t>
          </a:r>
          <a:endParaRPr lang="en-US" sz="2300" kern="1200" dirty="0"/>
        </a:p>
        <a:p>
          <a:pPr marL="228600" lvl="1" indent="-228600" algn="l" defTabSz="1022350">
            <a:lnSpc>
              <a:spcPct val="90000"/>
            </a:lnSpc>
            <a:spcBef>
              <a:spcPct val="0"/>
            </a:spcBef>
            <a:spcAft>
              <a:spcPct val="15000"/>
            </a:spcAft>
            <a:buChar char="••"/>
          </a:pPr>
          <a:r>
            <a:rPr lang="en-US" sz="2300" kern="1200" dirty="0" smtClean="0"/>
            <a:t>Groups in Context</a:t>
          </a:r>
          <a:endParaRPr lang="en-US" sz="2300" kern="1200" dirty="0"/>
        </a:p>
      </dsp:txBody>
      <dsp:txXfrm rot="-5400000">
        <a:off x="1650624" y="2619624"/>
        <a:ext cx="5208754" cy="13830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815C2-6B35-4AC2-B9F9-D3BE55C307B1}">
      <dsp:nvSpPr>
        <dsp:cNvPr id="0" name=""/>
        <dsp:cNvSpPr/>
      </dsp:nvSpPr>
      <dsp:spPr>
        <a:xfrm>
          <a:off x="350836" y="1999"/>
          <a:ext cx="2103570" cy="1051785"/>
        </a:xfrm>
        <a:prstGeom prst="roundRect">
          <a:avLst>
            <a:gd name="adj" fmla="val 10000"/>
          </a:avLst>
        </a:prstGeom>
        <a:solidFill>
          <a:schemeClr val="tx2">
            <a:lumMod val="7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accent2">
                  <a:lumMod val="20000"/>
                  <a:lumOff val="80000"/>
                </a:schemeClr>
              </a:solidFill>
            </a:rPr>
            <a:t>The Nature of Groups</a:t>
          </a:r>
          <a:endParaRPr lang="en-US" sz="2300" b="1" kern="1200" dirty="0">
            <a:solidFill>
              <a:schemeClr val="accent2">
                <a:lumMod val="20000"/>
                <a:lumOff val="80000"/>
              </a:schemeClr>
            </a:solidFill>
          </a:endParaRPr>
        </a:p>
      </dsp:txBody>
      <dsp:txXfrm>
        <a:off x="381642" y="32805"/>
        <a:ext cx="2041958" cy="990173"/>
      </dsp:txXfrm>
    </dsp:sp>
    <dsp:sp modelId="{7F4B51FF-9EE8-4449-8106-6AAC2B4F19C5}">
      <dsp:nvSpPr>
        <dsp:cNvPr id="0" name=""/>
        <dsp:cNvSpPr/>
      </dsp:nvSpPr>
      <dsp:spPr>
        <a:xfrm>
          <a:off x="561193" y="1053784"/>
          <a:ext cx="210357" cy="435470"/>
        </a:xfrm>
        <a:custGeom>
          <a:avLst/>
          <a:gdLst/>
          <a:ahLst/>
          <a:cxnLst/>
          <a:rect l="0" t="0" r="0" b="0"/>
          <a:pathLst>
            <a:path>
              <a:moveTo>
                <a:pt x="0" y="0"/>
              </a:moveTo>
              <a:lnTo>
                <a:pt x="0" y="435470"/>
              </a:lnTo>
              <a:lnTo>
                <a:pt x="210357" y="435470"/>
              </a:lnTo>
            </a:path>
          </a:pathLst>
        </a:custGeom>
        <a:noFill/>
        <a:ln w="25400" cap="flat" cmpd="sng" algn="ctr">
          <a:solidFill>
            <a:scrgbClr r="0" g="0" b="0"/>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2BE8CCA-995A-4A5C-AC77-553532DF1B9A}">
      <dsp:nvSpPr>
        <dsp:cNvPr id="0" name=""/>
        <dsp:cNvSpPr/>
      </dsp:nvSpPr>
      <dsp:spPr>
        <a:xfrm>
          <a:off x="771550" y="1316731"/>
          <a:ext cx="1682856" cy="34504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Definition</a:t>
          </a:r>
          <a:endParaRPr lang="en-US" sz="1900" kern="1200" dirty="0"/>
        </a:p>
      </dsp:txBody>
      <dsp:txXfrm>
        <a:off x="781656" y="1326837"/>
        <a:ext cx="1662644" cy="324836"/>
      </dsp:txXfrm>
    </dsp:sp>
    <dsp:sp modelId="{B7E57B4C-194B-4AF6-BB13-476A8E26DA4A}">
      <dsp:nvSpPr>
        <dsp:cNvPr id="0" name=""/>
        <dsp:cNvSpPr/>
      </dsp:nvSpPr>
      <dsp:spPr>
        <a:xfrm>
          <a:off x="561193" y="1053784"/>
          <a:ext cx="210357" cy="1046405"/>
        </a:xfrm>
        <a:custGeom>
          <a:avLst/>
          <a:gdLst/>
          <a:ahLst/>
          <a:cxnLst/>
          <a:rect l="0" t="0" r="0" b="0"/>
          <a:pathLst>
            <a:path>
              <a:moveTo>
                <a:pt x="0" y="0"/>
              </a:moveTo>
              <a:lnTo>
                <a:pt x="0" y="1046405"/>
              </a:lnTo>
              <a:lnTo>
                <a:pt x="210357" y="1046405"/>
              </a:lnTo>
            </a:path>
          </a:pathLst>
        </a:custGeom>
        <a:noFill/>
        <a:ln w="22225"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F41B206-8547-4C4B-8207-49093FE07695}">
      <dsp:nvSpPr>
        <dsp:cNvPr id="0" name=""/>
        <dsp:cNvSpPr/>
      </dsp:nvSpPr>
      <dsp:spPr>
        <a:xfrm>
          <a:off x="771550" y="1924726"/>
          <a:ext cx="1682856" cy="350928"/>
        </a:xfrm>
        <a:prstGeom prst="roundRect">
          <a:avLst>
            <a:gd name="adj" fmla="val 10000"/>
          </a:avLst>
        </a:prstGeom>
        <a:solidFill>
          <a:schemeClr val="bg1"/>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Characteristics</a:t>
          </a:r>
          <a:endParaRPr lang="en-US" sz="1900" kern="1200" dirty="0"/>
        </a:p>
      </dsp:txBody>
      <dsp:txXfrm>
        <a:off x="781828" y="1935004"/>
        <a:ext cx="1662300" cy="330372"/>
      </dsp:txXfrm>
    </dsp:sp>
    <dsp:sp modelId="{22C5A3F3-CFAD-4EF7-A18E-D6E7149FF35B}">
      <dsp:nvSpPr>
        <dsp:cNvPr id="0" name=""/>
        <dsp:cNvSpPr/>
      </dsp:nvSpPr>
      <dsp:spPr>
        <a:xfrm>
          <a:off x="561193" y="1053784"/>
          <a:ext cx="210357" cy="1656078"/>
        </a:xfrm>
        <a:custGeom>
          <a:avLst/>
          <a:gdLst/>
          <a:ahLst/>
          <a:cxnLst/>
          <a:rect l="0" t="0" r="0" b="0"/>
          <a:pathLst>
            <a:path>
              <a:moveTo>
                <a:pt x="0" y="0"/>
              </a:moveTo>
              <a:lnTo>
                <a:pt x="0" y="1656078"/>
              </a:lnTo>
              <a:lnTo>
                <a:pt x="210357" y="1656078"/>
              </a:lnTo>
            </a:path>
          </a:pathLst>
        </a:custGeom>
        <a:noFill/>
        <a:ln w="25400"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F86E273-880A-4539-B3C8-71E764A11265}">
      <dsp:nvSpPr>
        <dsp:cNvPr id="0" name=""/>
        <dsp:cNvSpPr/>
      </dsp:nvSpPr>
      <dsp:spPr>
        <a:xfrm>
          <a:off x="771550" y="2538600"/>
          <a:ext cx="1682856" cy="342524"/>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Types</a:t>
          </a:r>
          <a:endParaRPr lang="en-US" sz="1900" kern="1200" dirty="0"/>
        </a:p>
      </dsp:txBody>
      <dsp:txXfrm>
        <a:off x="781582" y="2548632"/>
        <a:ext cx="1662792" cy="322460"/>
      </dsp:txXfrm>
    </dsp:sp>
    <dsp:sp modelId="{5B90EABF-21F1-4B0D-816A-82D42DF6D9C1}">
      <dsp:nvSpPr>
        <dsp:cNvPr id="0" name=""/>
        <dsp:cNvSpPr/>
      </dsp:nvSpPr>
      <dsp:spPr>
        <a:xfrm>
          <a:off x="2980299" y="1999"/>
          <a:ext cx="2122734" cy="1051785"/>
        </a:xfrm>
        <a:prstGeom prst="roundRect">
          <a:avLst>
            <a:gd name="adj" fmla="val 10000"/>
          </a:avLst>
        </a:prstGeom>
        <a:solidFill>
          <a:schemeClr val="tx2">
            <a:lumMod val="7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accent2">
                  <a:lumMod val="20000"/>
                  <a:lumOff val="80000"/>
                </a:schemeClr>
              </a:solidFill>
            </a:rPr>
            <a:t>The Nature of Group Dynamics</a:t>
          </a:r>
          <a:endParaRPr lang="en-US" sz="2300" b="1" kern="1200" dirty="0">
            <a:solidFill>
              <a:schemeClr val="accent2">
                <a:lumMod val="20000"/>
                <a:lumOff val="80000"/>
              </a:schemeClr>
            </a:solidFill>
          </a:endParaRPr>
        </a:p>
      </dsp:txBody>
      <dsp:txXfrm>
        <a:off x="3011105" y="32805"/>
        <a:ext cx="2061122" cy="990173"/>
      </dsp:txXfrm>
    </dsp:sp>
    <dsp:sp modelId="{D224D3D8-270C-4F03-B72F-6A259B755F6A}">
      <dsp:nvSpPr>
        <dsp:cNvPr id="0" name=""/>
        <dsp:cNvSpPr/>
      </dsp:nvSpPr>
      <dsp:spPr>
        <a:xfrm>
          <a:off x="3192573" y="1053784"/>
          <a:ext cx="212273" cy="431621"/>
        </a:xfrm>
        <a:custGeom>
          <a:avLst/>
          <a:gdLst/>
          <a:ahLst/>
          <a:cxnLst/>
          <a:rect l="0" t="0" r="0" b="0"/>
          <a:pathLst>
            <a:path>
              <a:moveTo>
                <a:pt x="0" y="0"/>
              </a:moveTo>
              <a:lnTo>
                <a:pt x="0" y="431621"/>
              </a:lnTo>
              <a:lnTo>
                <a:pt x="212273" y="431621"/>
              </a:lnTo>
            </a:path>
          </a:pathLst>
        </a:custGeom>
        <a:noFill/>
        <a:ln w="11429"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3131C21-9E8F-45A5-81EC-1A2412C689A5}">
      <dsp:nvSpPr>
        <dsp:cNvPr id="0" name=""/>
        <dsp:cNvSpPr/>
      </dsp:nvSpPr>
      <dsp:spPr>
        <a:xfrm>
          <a:off x="3404846" y="1316731"/>
          <a:ext cx="3329397" cy="33734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Are Groups Real?</a:t>
          </a:r>
          <a:endParaRPr lang="en-US" sz="1900" kern="1200" dirty="0"/>
        </a:p>
      </dsp:txBody>
      <dsp:txXfrm>
        <a:off x="3414727" y="1326612"/>
        <a:ext cx="3309635" cy="317587"/>
      </dsp:txXfrm>
    </dsp:sp>
    <dsp:sp modelId="{07594281-4F0A-4162-9169-E733E281FA02}">
      <dsp:nvSpPr>
        <dsp:cNvPr id="0" name=""/>
        <dsp:cNvSpPr/>
      </dsp:nvSpPr>
      <dsp:spPr>
        <a:xfrm>
          <a:off x="3192573" y="1053784"/>
          <a:ext cx="212273" cy="1105820"/>
        </a:xfrm>
        <a:custGeom>
          <a:avLst/>
          <a:gdLst/>
          <a:ahLst/>
          <a:cxnLst/>
          <a:rect l="0" t="0" r="0" b="0"/>
          <a:pathLst>
            <a:path>
              <a:moveTo>
                <a:pt x="0" y="0"/>
              </a:moveTo>
              <a:lnTo>
                <a:pt x="0" y="1105820"/>
              </a:lnTo>
              <a:lnTo>
                <a:pt x="212273" y="1105820"/>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F6837CE-785D-43F0-95EE-C85CA63FC3C5}">
      <dsp:nvSpPr>
        <dsp:cNvPr id="0" name=""/>
        <dsp:cNvSpPr/>
      </dsp:nvSpPr>
      <dsp:spPr>
        <a:xfrm>
          <a:off x="3404846" y="1917027"/>
          <a:ext cx="3329397" cy="48515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Are Groups Dynamic?</a:t>
          </a:r>
          <a:endParaRPr lang="en-US" sz="1900" kern="1200" dirty="0"/>
        </a:p>
      </dsp:txBody>
      <dsp:txXfrm>
        <a:off x="3419056" y="1931237"/>
        <a:ext cx="3300977" cy="456737"/>
      </dsp:txXfrm>
    </dsp:sp>
    <dsp:sp modelId="{3004BD2B-B2AC-4722-AE54-C0FB5DA5C778}">
      <dsp:nvSpPr>
        <dsp:cNvPr id="0" name=""/>
        <dsp:cNvSpPr/>
      </dsp:nvSpPr>
      <dsp:spPr>
        <a:xfrm>
          <a:off x="3192573" y="1053784"/>
          <a:ext cx="212273" cy="1853487"/>
        </a:xfrm>
        <a:custGeom>
          <a:avLst/>
          <a:gdLst/>
          <a:ahLst/>
          <a:cxnLst/>
          <a:rect l="0" t="0" r="0" b="0"/>
          <a:pathLst>
            <a:path>
              <a:moveTo>
                <a:pt x="0" y="0"/>
              </a:moveTo>
              <a:lnTo>
                <a:pt x="0" y="1853487"/>
              </a:lnTo>
              <a:lnTo>
                <a:pt x="212273" y="1853487"/>
              </a:lnTo>
            </a:path>
          </a:pathLst>
        </a:custGeom>
        <a:noFill/>
        <a:ln w="11429"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42B43F4-990E-4DEB-B4A1-E7D1E5001D95}">
      <dsp:nvSpPr>
        <dsp:cNvPr id="0" name=""/>
        <dsp:cNvSpPr/>
      </dsp:nvSpPr>
      <dsp:spPr>
        <a:xfrm>
          <a:off x="3404846" y="2665130"/>
          <a:ext cx="3376955" cy="484284"/>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The Multilevel Perspective</a:t>
          </a:r>
          <a:endParaRPr lang="en-US" sz="1900" kern="1200" dirty="0"/>
        </a:p>
      </dsp:txBody>
      <dsp:txXfrm>
        <a:off x="3419030" y="2679314"/>
        <a:ext cx="3348587" cy="455916"/>
      </dsp:txXfrm>
    </dsp:sp>
    <dsp:sp modelId="{24085CF4-0942-4D1E-880D-A0DCFF2BDD1D}">
      <dsp:nvSpPr>
        <dsp:cNvPr id="0" name=""/>
        <dsp:cNvSpPr/>
      </dsp:nvSpPr>
      <dsp:spPr>
        <a:xfrm>
          <a:off x="3192573" y="1053784"/>
          <a:ext cx="212273" cy="2556396"/>
        </a:xfrm>
        <a:custGeom>
          <a:avLst/>
          <a:gdLst/>
          <a:ahLst/>
          <a:cxnLst/>
          <a:rect l="0" t="0" r="0" b="0"/>
          <a:pathLst>
            <a:path>
              <a:moveTo>
                <a:pt x="0" y="0"/>
              </a:moveTo>
              <a:lnTo>
                <a:pt x="0" y="2556396"/>
              </a:lnTo>
              <a:lnTo>
                <a:pt x="212273" y="2556396"/>
              </a:lnTo>
            </a:path>
          </a:pathLst>
        </a:custGeom>
        <a:noFill/>
        <a:ln w="11429"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14D50D-2FA7-4AE6-AC39-571B9A3E0BD1}">
      <dsp:nvSpPr>
        <dsp:cNvPr id="0" name=""/>
        <dsp:cNvSpPr/>
      </dsp:nvSpPr>
      <dsp:spPr>
        <a:xfrm>
          <a:off x="3404846" y="3412361"/>
          <a:ext cx="3376921" cy="39563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smtClean="0"/>
            <a:t>Applications and Topics</a:t>
          </a:r>
          <a:endParaRPr lang="en-US" sz="1900" kern="1200" dirty="0"/>
        </a:p>
      </dsp:txBody>
      <dsp:txXfrm>
        <a:off x="3416434" y="3423949"/>
        <a:ext cx="3353745" cy="372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0B0E0-D628-4F7C-AC9C-4D0081372526}">
      <dsp:nvSpPr>
        <dsp:cNvPr id="0" name=""/>
        <dsp:cNvSpPr/>
      </dsp:nvSpPr>
      <dsp:spPr>
        <a:xfrm rot="10800000">
          <a:off x="1091279" y="148780"/>
          <a:ext cx="2888361" cy="1455039"/>
        </a:xfrm>
        <a:prstGeom prst="homePlate">
          <a:avLst/>
        </a:prstGeom>
        <a:solidFill>
          <a:schemeClr val="bg2"/>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41632" tIns="76200" rIns="142240" bIns="76200" numCol="1" spcCol="1270" anchor="ctr" anchorCtr="0">
          <a:noAutofit/>
        </a:bodyPr>
        <a:lstStyle/>
        <a:p>
          <a:pPr lvl="0" algn="ctr" defTabSz="889000" rtl="0">
            <a:lnSpc>
              <a:spcPct val="90000"/>
            </a:lnSpc>
            <a:spcBef>
              <a:spcPct val="0"/>
            </a:spcBef>
            <a:spcAft>
              <a:spcPct val="35000"/>
            </a:spcAft>
          </a:pPr>
          <a:r>
            <a:rPr lang="en-US" sz="2000" b="1" i="0" kern="1200" baseline="0" dirty="0" smtClean="0">
              <a:solidFill>
                <a:schemeClr val="tx1"/>
              </a:solidFill>
            </a:rPr>
            <a:t>Relationship interaction </a:t>
          </a:r>
          <a:r>
            <a:rPr lang="en-US" sz="1500" b="0" i="0" kern="1200" baseline="0" dirty="0" smtClean="0">
              <a:solidFill>
                <a:schemeClr val="tx1"/>
              </a:solidFill>
            </a:rPr>
            <a:t>(sustaining relationships, encouraging others, complaining, etc.).</a:t>
          </a:r>
          <a:endParaRPr lang="en-US" sz="1500" b="0" i="0" kern="1200" baseline="0" dirty="0">
            <a:solidFill>
              <a:schemeClr val="tx1"/>
            </a:solidFill>
          </a:endParaRPr>
        </a:p>
      </dsp:txBody>
      <dsp:txXfrm rot="10800000">
        <a:off x="1455039" y="148780"/>
        <a:ext cx="2524601" cy="1455039"/>
      </dsp:txXfrm>
    </dsp:sp>
    <dsp:sp modelId="{95D9E32D-C68F-45C4-B690-92CBE02201FC}">
      <dsp:nvSpPr>
        <dsp:cNvPr id="0" name=""/>
        <dsp:cNvSpPr/>
      </dsp:nvSpPr>
      <dsp:spPr>
        <a:xfrm>
          <a:off x="363759" y="148780"/>
          <a:ext cx="1455039" cy="1455039"/>
        </a:xfrm>
        <a:prstGeom prst="ellipse">
          <a:avLst/>
        </a:prstGeom>
        <a:blipFill rotWithShape="0">
          <a:blip xmlns:r="http://schemas.openxmlformats.org/officeDocument/2006/relationships" r:embed="rId1"/>
          <a:stretch>
            <a:fillRect/>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D5078-C730-4D1B-851C-4AB380CCCA14}">
      <dsp:nvSpPr>
        <dsp:cNvPr id="0" name=""/>
        <dsp:cNvSpPr/>
      </dsp:nvSpPr>
      <dsp:spPr>
        <a:xfrm rot="10800000">
          <a:off x="759270" y="352234"/>
          <a:ext cx="3026238" cy="1352931"/>
        </a:xfrm>
        <a:prstGeom prst="homePlate">
          <a:avLst/>
        </a:prstGeom>
        <a:solidFill>
          <a:schemeClr val="bg2"/>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596605" tIns="76200" rIns="142240" bIns="76200" numCol="1" spcCol="1270" anchor="ctr" anchorCtr="0">
          <a:noAutofit/>
        </a:bodyPr>
        <a:lstStyle/>
        <a:p>
          <a:pPr lvl="0" algn="ctr" defTabSz="889000" rtl="0">
            <a:lnSpc>
              <a:spcPct val="90000"/>
            </a:lnSpc>
            <a:spcBef>
              <a:spcPct val="0"/>
            </a:spcBef>
            <a:spcAft>
              <a:spcPct val="35000"/>
            </a:spcAft>
          </a:pPr>
          <a:r>
            <a:rPr lang="en-US" sz="2000" b="1" i="0" kern="1200" baseline="0" dirty="0" smtClean="0">
              <a:solidFill>
                <a:schemeClr val="tx1"/>
              </a:solidFill>
            </a:rPr>
            <a:t>Task interaction </a:t>
          </a:r>
          <a:r>
            <a:rPr lang="en-US" sz="1400" b="0" i="0" kern="1200" baseline="0" dirty="0" smtClean="0">
              <a:solidFill>
                <a:schemeClr val="tx1"/>
              </a:solidFill>
            </a:rPr>
            <a:t>(problem solving, providing guidance, coordination,</a:t>
          </a:r>
          <a:r>
            <a:rPr lang="en-US" sz="1400" b="0" i="0" kern="1200" dirty="0" smtClean="0">
              <a:solidFill>
                <a:schemeClr val="tx1"/>
              </a:solidFill>
            </a:rPr>
            <a:t> etc.</a:t>
          </a:r>
          <a:r>
            <a:rPr lang="en-US" sz="1400" b="0" i="0" kern="1200" baseline="0" dirty="0" smtClean="0">
              <a:solidFill>
                <a:schemeClr val="tx1"/>
              </a:solidFill>
            </a:rPr>
            <a:t>).</a:t>
          </a:r>
          <a:endParaRPr lang="en-US" sz="1400" b="0" i="0" kern="1200" baseline="0" dirty="0">
            <a:solidFill>
              <a:schemeClr val="tx1"/>
            </a:solidFill>
          </a:endParaRPr>
        </a:p>
      </dsp:txBody>
      <dsp:txXfrm rot="10800000">
        <a:off x="1097503" y="352234"/>
        <a:ext cx="2688005" cy="1352931"/>
      </dsp:txXfrm>
    </dsp:sp>
    <dsp:sp modelId="{38C453F0-A58C-42F8-BBE7-42ADE8BF3D5D}">
      <dsp:nvSpPr>
        <dsp:cNvPr id="0" name=""/>
        <dsp:cNvSpPr/>
      </dsp:nvSpPr>
      <dsp:spPr>
        <a:xfrm>
          <a:off x="253090" y="352234"/>
          <a:ext cx="1352931" cy="1352931"/>
        </a:xfrm>
        <a:prstGeom prst="ellipse">
          <a:avLst/>
        </a:prstGeom>
        <a:blipFill rotWithShape="0">
          <a:blip xmlns:r="http://schemas.openxmlformats.org/officeDocument/2006/relationships" r:embed="rId1">
            <a:lum bright="-10000" contrast="20000"/>
          </a:blip>
          <a:stretch>
            <a:fillRect/>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0AEB6-29A7-477F-8157-D07D7AC9F80F}">
      <dsp:nvSpPr>
        <dsp:cNvPr id="0" name=""/>
        <dsp:cNvSpPr/>
      </dsp:nvSpPr>
      <dsp:spPr>
        <a:xfrm rot="5400000">
          <a:off x="5631644" y="-1496787"/>
          <a:ext cx="839331" cy="4043648"/>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t>Unity</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Strength of bonds</a:t>
          </a:r>
          <a:endParaRPr lang="en-US" sz="2400" kern="1200" dirty="0"/>
        </a:p>
      </dsp:txBody>
      <dsp:txXfrm rot="-5400000">
        <a:off x="4029486" y="146344"/>
        <a:ext cx="4002675" cy="757385"/>
      </dsp:txXfrm>
    </dsp:sp>
    <dsp:sp modelId="{57609791-20F0-4A4B-AD87-9D7D0FB622D3}">
      <dsp:nvSpPr>
        <dsp:cNvPr id="0" name=""/>
        <dsp:cNvSpPr/>
      </dsp:nvSpPr>
      <dsp:spPr>
        <a:xfrm>
          <a:off x="412" y="454"/>
          <a:ext cx="4029073" cy="1049163"/>
        </a:xfrm>
        <a:prstGeom prst="roundRect">
          <a:avLst/>
        </a:prstGeom>
        <a:solidFill>
          <a:schemeClr val="accent3">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55245" rIns="110490" bIns="55245" numCol="1" spcCol="1270" anchor="ctr" anchorCtr="0">
          <a:noAutofit/>
        </a:bodyPr>
        <a:lstStyle/>
        <a:p>
          <a:pPr lvl="0" algn="ctr" defTabSz="1289050" rtl="0">
            <a:lnSpc>
              <a:spcPct val="90000"/>
            </a:lnSpc>
            <a:spcBef>
              <a:spcPct val="0"/>
            </a:spcBef>
            <a:spcAft>
              <a:spcPct val="35000"/>
            </a:spcAft>
          </a:pPr>
          <a:r>
            <a:rPr lang="en-US" sz="2900" kern="1200" dirty="0" smtClean="0"/>
            <a:t>Group cohesion</a:t>
          </a:r>
          <a:endParaRPr lang="en-US" sz="2900" kern="1200" dirty="0"/>
        </a:p>
      </dsp:txBody>
      <dsp:txXfrm>
        <a:off x="51628" y="51670"/>
        <a:ext cx="3926641" cy="946731"/>
      </dsp:txXfrm>
    </dsp:sp>
    <dsp:sp modelId="{30AD60A1-028E-4611-9CC2-F45CE4D38FB3}">
      <dsp:nvSpPr>
        <dsp:cNvPr id="0" name=""/>
        <dsp:cNvSpPr/>
      </dsp:nvSpPr>
      <dsp:spPr>
        <a:xfrm rot="5400000">
          <a:off x="5451425" y="-332742"/>
          <a:ext cx="1175105" cy="4044742"/>
        </a:xfrm>
        <a:prstGeom prst="round2SameRect">
          <a:avLst/>
        </a:prstGeom>
        <a:solidFill>
          <a:schemeClr val="accent3">
            <a:tint val="40000"/>
            <a:alpha val="90000"/>
            <a:hueOff val="-4804078"/>
            <a:satOff val="-3139"/>
            <a:lumOff val="-1395"/>
            <a:alphaOff val="0"/>
          </a:schemeClr>
        </a:solidFill>
        <a:ln w="9525" cap="flat" cmpd="sng" algn="ctr">
          <a:solidFill>
            <a:schemeClr val="accent3">
              <a:tint val="40000"/>
              <a:alpha val="90000"/>
              <a:hueOff val="-4804078"/>
              <a:satOff val="-3139"/>
              <a:lumOff val="-13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smtClean="0"/>
            <a:t>Common fate</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Similarity</a:t>
          </a:r>
          <a:endParaRPr lang="en-US" sz="2400" kern="1200" dirty="0"/>
        </a:p>
        <a:p>
          <a:pPr marL="228600" lvl="1" indent="-228600" algn="l" defTabSz="1066800" rtl="0">
            <a:lnSpc>
              <a:spcPct val="90000"/>
            </a:lnSpc>
            <a:spcBef>
              <a:spcPct val="0"/>
            </a:spcBef>
            <a:spcAft>
              <a:spcPct val="15000"/>
            </a:spcAft>
            <a:buChar char="••"/>
          </a:pPr>
          <a:r>
            <a:rPr lang="en-US" sz="2400" kern="1200" dirty="0" smtClean="0"/>
            <a:t>Proximity</a:t>
          </a:r>
          <a:endParaRPr lang="en-US" sz="2400" kern="1200" dirty="0"/>
        </a:p>
      </dsp:txBody>
      <dsp:txXfrm rot="-5400000">
        <a:off x="4016607" y="1159440"/>
        <a:ext cx="3987378" cy="1060377"/>
      </dsp:txXfrm>
    </dsp:sp>
    <dsp:sp modelId="{2A6A3232-BDEB-4B78-A91B-CC12A94AFCEE}">
      <dsp:nvSpPr>
        <dsp:cNvPr id="0" name=""/>
        <dsp:cNvSpPr/>
      </dsp:nvSpPr>
      <dsp:spPr>
        <a:xfrm>
          <a:off x="412" y="1165047"/>
          <a:ext cx="4016194" cy="1049163"/>
        </a:xfrm>
        <a:prstGeom prst="roundRect">
          <a:avLst/>
        </a:prstGeom>
        <a:solidFill>
          <a:schemeClr val="accent3">
            <a:hueOff val="-4745762"/>
            <a:satOff val="-3118"/>
            <a:lumOff val="-6078"/>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55245" rIns="110490" bIns="55245" numCol="1" spcCol="1270" anchor="ctr" anchorCtr="0">
          <a:noAutofit/>
        </a:bodyPr>
        <a:lstStyle/>
        <a:p>
          <a:pPr lvl="0" algn="ctr" defTabSz="1289050" rtl="0">
            <a:lnSpc>
              <a:spcPct val="90000"/>
            </a:lnSpc>
            <a:spcBef>
              <a:spcPct val="0"/>
            </a:spcBef>
            <a:spcAft>
              <a:spcPct val="35000"/>
            </a:spcAft>
          </a:pPr>
          <a:r>
            <a:rPr lang="en-US" sz="2900" kern="1200" dirty="0" smtClean="0"/>
            <a:t>Entitativity: Perceived to be a group</a:t>
          </a:r>
          <a:endParaRPr lang="en-US" sz="2900" kern="1200" dirty="0"/>
        </a:p>
      </dsp:txBody>
      <dsp:txXfrm>
        <a:off x="51628" y="1216263"/>
        <a:ext cx="3913762" cy="946731"/>
      </dsp:txXfrm>
    </dsp:sp>
    <dsp:sp modelId="{F165ACBD-9488-42D3-9E4B-F6E4264E9896}">
      <dsp:nvSpPr>
        <dsp:cNvPr id="0" name=""/>
        <dsp:cNvSpPr/>
      </dsp:nvSpPr>
      <dsp:spPr>
        <a:xfrm rot="5400000">
          <a:off x="5432135" y="860093"/>
          <a:ext cx="1175105" cy="4114198"/>
        </a:xfrm>
        <a:prstGeom prst="round2SameRect">
          <a:avLst/>
        </a:prstGeom>
        <a:solidFill>
          <a:schemeClr val="accent3">
            <a:tint val="40000"/>
            <a:alpha val="90000"/>
            <a:hueOff val="-9608156"/>
            <a:satOff val="-6279"/>
            <a:lumOff val="-2791"/>
            <a:alphaOff val="0"/>
          </a:schemeClr>
        </a:solidFill>
        <a:ln w="9525" cap="flat" cmpd="sng" algn="ctr">
          <a:solidFill>
            <a:schemeClr val="accent3">
              <a:tint val="40000"/>
              <a:alpha val="90000"/>
              <a:hueOff val="-9608156"/>
              <a:satOff val="-6279"/>
              <a:lumOff val="-279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rtl="0">
            <a:lnSpc>
              <a:spcPct val="90000"/>
            </a:lnSpc>
            <a:spcBef>
              <a:spcPct val="0"/>
            </a:spcBef>
            <a:spcAft>
              <a:spcPct val="15000"/>
            </a:spcAft>
            <a:buChar char="••"/>
          </a:pPr>
          <a:r>
            <a:rPr lang="en-US" sz="1900" kern="1200" dirty="0" smtClean="0"/>
            <a:t>If people define groups as real, they are real in their consequences</a:t>
          </a:r>
          <a:endParaRPr lang="en-US" sz="1900" kern="1200" dirty="0"/>
        </a:p>
        <a:p>
          <a:pPr marL="228600" lvl="1" indent="-228600" algn="l" defTabSz="1066800" rtl="0">
            <a:lnSpc>
              <a:spcPct val="90000"/>
            </a:lnSpc>
            <a:spcBef>
              <a:spcPct val="0"/>
            </a:spcBef>
            <a:spcAft>
              <a:spcPct val="15000"/>
            </a:spcAft>
            <a:buChar char="••"/>
          </a:pPr>
          <a:r>
            <a:rPr lang="en-US" sz="2400" kern="1200" dirty="0" smtClean="0"/>
            <a:t>Essentialism</a:t>
          </a:r>
          <a:endParaRPr lang="en-US" sz="2400" kern="1200" dirty="0"/>
        </a:p>
      </dsp:txBody>
      <dsp:txXfrm rot="-5400000">
        <a:off x="3962589" y="2387003"/>
        <a:ext cx="4056834" cy="1060377"/>
      </dsp:txXfrm>
    </dsp:sp>
    <dsp:sp modelId="{828C9A12-D98F-43F7-9C8E-DD0ABD98F364}">
      <dsp:nvSpPr>
        <dsp:cNvPr id="0" name=""/>
        <dsp:cNvSpPr/>
      </dsp:nvSpPr>
      <dsp:spPr>
        <a:xfrm>
          <a:off x="412" y="2392610"/>
          <a:ext cx="3962176" cy="1049163"/>
        </a:xfrm>
        <a:prstGeom prst="roundRect">
          <a:avLst/>
        </a:prstGeom>
        <a:solidFill>
          <a:schemeClr val="accent3">
            <a:hueOff val="-9491525"/>
            <a:satOff val="-6236"/>
            <a:lumOff val="-12157"/>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55245" rIns="110490" bIns="55245" numCol="1" spcCol="1270" anchor="ctr" anchorCtr="0">
          <a:noAutofit/>
        </a:bodyPr>
        <a:lstStyle/>
        <a:p>
          <a:pPr lvl="0" algn="ctr" defTabSz="1289050" rtl="0">
            <a:lnSpc>
              <a:spcPct val="90000"/>
            </a:lnSpc>
            <a:spcBef>
              <a:spcPct val="0"/>
            </a:spcBef>
            <a:spcAft>
              <a:spcPct val="35000"/>
            </a:spcAft>
          </a:pPr>
          <a:r>
            <a:rPr lang="en-US" sz="2900" kern="1200" dirty="0" smtClean="0"/>
            <a:t>Thomas Theorem applied to groups</a:t>
          </a:r>
          <a:endParaRPr lang="en-US" sz="2900" kern="1200" dirty="0"/>
        </a:p>
      </dsp:txBody>
      <dsp:txXfrm>
        <a:off x="51628" y="2443826"/>
        <a:ext cx="3859744" cy="9467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D728C-A8CD-4C65-BAA7-AB7719400ADB}">
      <dsp:nvSpPr>
        <dsp:cNvPr id="0" name=""/>
        <dsp:cNvSpPr/>
      </dsp:nvSpPr>
      <dsp:spPr>
        <a:xfrm rot="10800000">
          <a:off x="1224248" y="1584"/>
          <a:ext cx="4053840" cy="812675"/>
        </a:xfrm>
        <a:prstGeom prst="homePlate">
          <a:avLst/>
        </a:prstGeom>
        <a:solidFill>
          <a:schemeClr val="accent4">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8368"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Primary groups</a:t>
          </a:r>
          <a:endParaRPr lang="en-US" sz="3600" kern="1200" dirty="0"/>
        </a:p>
      </dsp:txBody>
      <dsp:txXfrm rot="10800000">
        <a:off x="1427417" y="1584"/>
        <a:ext cx="3850671" cy="812675"/>
      </dsp:txXfrm>
    </dsp:sp>
    <dsp:sp modelId="{A56B0BC1-2E98-44CD-A028-EBC7D3457085}">
      <dsp:nvSpPr>
        <dsp:cNvPr id="0" name=""/>
        <dsp:cNvSpPr/>
      </dsp:nvSpPr>
      <dsp:spPr>
        <a:xfrm>
          <a:off x="817911" y="1584"/>
          <a:ext cx="812675" cy="812675"/>
        </a:xfrm>
        <a:prstGeom prst="ellipse">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82F77265-E0C4-49BC-A90E-8B301621B54D}">
      <dsp:nvSpPr>
        <dsp:cNvPr id="0" name=""/>
        <dsp:cNvSpPr/>
      </dsp:nvSpPr>
      <dsp:spPr>
        <a:xfrm rot="10800000">
          <a:off x="1224248" y="1056850"/>
          <a:ext cx="4053840" cy="812675"/>
        </a:xfrm>
        <a:prstGeom prst="homePlate">
          <a:avLst/>
        </a:prstGeom>
        <a:solidFill>
          <a:schemeClr val="accent4">
            <a:hueOff val="1828538"/>
            <a:satOff val="2482"/>
            <a:lumOff val="4183"/>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8368"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Social groups</a:t>
          </a:r>
          <a:endParaRPr lang="en-US" sz="3600" kern="1200" dirty="0"/>
        </a:p>
      </dsp:txBody>
      <dsp:txXfrm rot="10800000">
        <a:off x="1427417" y="1056850"/>
        <a:ext cx="3850671" cy="812675"/>
      </dsp:txXfrm>
    </dsp:sp>
    <dsp:sp modelId="{B301F644-19A2-4FC9-88F5-EB3A4A517ED0}">
      <dsp:nvSpPr>
        <dsp:cNvPr id="0" name=""/>
        <dsp:cNvSpPr/>
      </dsp:nvSpPr>
      <dsp:spPr>
        <a:xfrm>
          <a:off x="841933" y="1045343"/>
          <a:ext cx="812675" cy="812675"/>
        </a:xfrm>
        <a:prstGeom prst="ellipse">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B09D710C-AFCA-43E3-8774-B7D1E3A89EAA}">
      <dsp:nvSpPr>
        <dsp:cNvPr id="0" name=""/>
        <dsp:cNvSpPr/>
      </dsp:nvSpPr>
      <dsp:spPr>
        <a:xfrm rot="10800000">
          <a:off x="1224248" y="2112116"/>
          <a:ext cx="4053840" cy="812675"/>
        </a:xfrm>
        <a:prstGeom prst="homePlate">
          <a:avLst/>
        </a:prstGeom>
        <a:solidFill>
          <a:schemeClr val="accent4">
            <a:hueOff val="3657076"/>
            <a:satOff val="4963"/>
            <a:lumOff val="8366"/>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8368"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Collectives</a:t>
          </a:r>
          <a:endParaRPr lang="en-US" sz="3600" kern="1200" dirty="0"/>
        </a:p>
      </dsp:txBody>
      <dsp:txXfrm rot="10800000">
        <a:off x="1427417" y="2112116"/>
        <a:ext cx="3850671" cy="812675"/>
      </dsp:txXfrm>
    </dsp:sp>
    <dsp:sp modelId="{0081D320-CAC7-4D3C-BCC9-7ADCF63F4B1B}">
      <dsp:nvSpPr>
        <dsp:cNvPr id="0" name=""/>
        <dsp:cNvSpPr/>
      </dsp:nvSpPr>
      <dsp:spPr>
        <a:xfrm>
          <a:off x="817911" y="2112116"/>
          <a:ext cx="812675" cy="812675"/>
        </a:xfrm>
        <a:prstGeom prst="ellipse">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435841B1-84D9-4141-9239-A5550425ED02}">
      <dsp:nvSpPr>
        <dsp:cNvPr id="0" name=""/>
        <dsp:cNvSpPr/>
      </dsp:nvSpPr>
      <dsp:spPr>
        <a:xfrm rot="10800000">
          <a:off x="1254322" y="3208560"/>
          <a:ext cx="4053840" cy="812675"/>
        </a:xfrm>
        <a:prstGeom prst="homePlate">
          <a:avLst/>
        </a:prstGeom>
        <a:solidFill>
          <a:schemeClr val="accent4">
            <a:hueOff val="5485613"/>
            <a:satOff val="7445"/>
            <a:lumOff val="12549"/>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8368"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Categories</a:t>
          </a:r>
          <a:endParaRPr lang="en-US" sz="3600" kern="1200" dirty="0"/>
        </a:p>
      </dsp:txBody>
      <dsp:txXfrm rot="10800000">
        <a:off x="1457491" y="3208560"/>
        <a:ext cx="3850671" cy="812675"/>
      </dsp:txXfrm>
    </dsp:sp>
    <dsp:sp modelId="{6E15D1CE-67EB-41E4-8799-868DE5145D56}">
      <dsp:nvSpPr>
        <dsp:cNvPr id="0" name=""/>
        <dsp:cNvSpPr/>
      </dsp:nvSpPr>
      <dsp:spPr>
        <a:xfrm>
          <a:off x="787837" y="3167382"/>
          <a:ext cx="932968" cy="895032"/>
        </a:xfrm>
        <a:prstGeom prst="ellipse">
          <a:avLst/>
        </a:prstGeom>
        <a:blipFill rotWithShape="0">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D728C-A8CD-4C65-BAA7-AB7719400ADB}">
      <dsp:nvSpPr>
        <dsp:cNvPr id="0" name=""/>
        <dsp:cNvSpPr/>
      </dsp:nvSpPr>
      <dsp:spPr>
        <a:xfrm rot="10800000">
          <a:off x="1224248" y="1584"/>
          <a:ext cx="4053840" cy="812675"/>
        </a:xfrm>
        <a:prstGeom prst="homePlate">
          <a:avLst/>
        </a:prstGeom>
        <a:solidFill>
          <a:schemeClr val="accent4">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8368"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Primary groups</a:t>
          </a:r>
          <a:endParaRPr lang="en-US" sz="3600" kern="1200" dirty="0"/>
        </a:p>
      </dsp:txBody>
      <dsp:txXfrm rot="10800000">
        <a:off x="1427417" y="1584"/>
        <a:ext cx="3850671" cy="812675"/>
      </dsp:txXfrm>
    </dsp:sp>
    <dsp:sp modelId="{A56B0BC1-2E98-44CD-A028-EBC7D3457085}">
      <dsp:nvSpPr>
        <dsp:cNvPr id="0" name=""/>
        <dsp:cNvSpPr/>
      </dsp:nvSpPr>
      <dsp:spPr>
        <a:xfrm>
          <a:off x="817911" y="1584"/>
          <a:ext cx="812675" cy="812675"/>
        </a:xfrm>
        <a:prstGeom prst="ellipse">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82F77265-E0C4-49BC-A90E-8B301621B54D}">
      <dsp:nvSpPr>
        <dsp:cNvPr id="0" name=""/>
        <dsp:cNvSpPr/>
      </dsp:nvSpPr>
      <dsp:spPr>
        <a:xfrm rot="10800000">
          <a:off x="1224248" y="1056850"/>
          <a:ext cx="4053840" cy="812675"/>
        </a:xfrm>
        <a:prstGeom prst="homePlate">
          <a:avLst/>
        </a:prstGeom>
        <a:solidFill>
          <a:schemeClr val="accent4">
            <a:hueOff val="1828538"/>
            <a:satOff val="2482"/>
            <a:lumOff val="4183"/>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8368"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Social groups</a:t>
          </a:r>
          <a:endParaRPr lang="en-US" sz="3600" kern="1200" dirty="0"/>
        </a:p>
      </dsp:txBody>
      <dsp:txXfrm rot="10800000">
        <a:off x="1427417" y="1056850"/>
        <a:ext cx="3850671" cy="812675"/>
      </dsp:txXfrm>
    </dsp:sp>
    <dsp:sp modelId="{B301F644-19A2-4FC9-88F5-EB3A4A517ED0}">
      <dsp:nvSpPr>
        <dsp:cNvPr id="0" name=""/>
        <dsp:cNvSpPr/>
      </dsp:nvSpPr>
      <dsp:spPr>
        <a:xfrm>
          <a:off x="841933" y="1045343"/>
          <a:ext cx="812675" cy="812675"/>
        </a:xfrm>
        <a:prstGeom prst="ellipse">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B09D710C-AFCA-43E3-8774-B7D1E3A89EAA}">
      <dsp:nvSpPr>
        <dsp:cNvPr id="0" name=""/>
        <dsp:cNvSpPr/>
      </dsp:nvSpPr>
      <dsp:spPr>
        <a:xfrm rot="10800000">
          <a:off x="1295393" y="2133603"/>
          <a:ext cx="4053840" cy="812675"/>
        </a:xfrm>
        <a:prstGeom prst="homePlate">
          <a:avLst/>
        </a:prstGeom>
        <a:solidFill>
          <a:schemeClr val="accent4">
            <a:hueOff val="3657076"/>
            <a:satOff val="4963"/>
            <a:lumOff val="8366"/>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8368"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Collectives</a:t>
          </a:r>
          <a:endParaRPr lang="en-US" sz="3600" kern="1200" dirty="0"/>
        </a:p>
      </dsp:txBody>
      <dsp:txXfrm rot="10800000">
        <a:off x="1498562" y="2133603"/>
        <a:ext cx="3850671" cy="812675"/>
      </dsp:txXfrm>
    </dsp:sp>
    <dsp:sp modelId="{0081D320-CAC7-4D3C-BCC9-7ADCF63F4B1B}">
      <dsp:nvSpPr>
        <dsp:cNvPr id="0" name=""/>
        <dsp:cNvSpPr/>
      </dsp:nvSpPr>
      <dsp:spPr>
        <a:xfrm>
          <a:off x="817911" y="2112116"/>
          <a:ext cx="812675" cy="812675"/>
        </a:xfrm>
        <a:prstGeom prst="ellipse">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435841B1-84D9-4141-9239-A5550425ED02}">
      <dsp:nvSpPr>
        <dsp:cNvPr id="0" name=""/>
        <dsp:cNvSpPr/>
      </dsp:nvSpPr>
      <dsp:spPr>
        <a:xfrm rot="10800000">
          <a:off x="1254322" y="3208560"/>
          <a:ext cx="4053840" cy="812675"/>
        </a:xfrm>
        <a:prstGeom prst="homePlate">
          <a:avLst/>
        </a:prstGeom>
        <a:solidFill>
          <a:schemeClr val="accent4">
            <a:hueOff val="5485613"/>
            <a:satOff val="7445"/>
            <a:lumOff val="12549"/>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8368"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Categories</a:t>
          </a:r>
          <a:endParaRPr lang="en-US" sz="3600" kern="1200" dirty="0"/>
        </a:p>
      </dsp:txBody>
      <dsp:txXfrm rot="10800000">
        <a:off x="1457491" y="3208560"/>
        <a:ext cx="3850671" cy="812675"/>
      </dsp:txXfrm>
    </dsp:sp>
    <dsp:sp modelId="{6E15D1CE-67EB-41E4-8799-868DE5145D56}">
      <dsp:nvSpPr>
        <dsp:cNvPr id="0" name=""/>
        <dsp:cNvSpPr/>
      </dsp:nvSpPr>
      <dsp:spPr>
        <a:xfrm>
          <a:off x="787837" y="3167382"/>
          <a:ext cx="932968" cy="895032"/>
        </a:xfrm>
        <a:prstGeom prst="ellipse">
          <a:avLst/>
        </a:prstGeom>
        <a:blipFill rotWithShape="0">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815C2-6B35-4AC2-B9F9-D3BE55C307B1}">
      <dsp:nvSpPr>
        <dsp:cNvPr id="0" name=""/>
        <dsp:cNvSpPr/>
      </dsp:nvSpPr>
      <dsp:spPr>
        <a:xfrm>
          <a:off x="168361" y="938"/>
          <a:ext cx="2357437" cy="1178718"/>
        </a:xfrm>
        <a:prstGeom prst="roundRect">
          <a:avLst>
            <a:gd name="adj" fmla="val 10000"/>
          </a:avLst>
        </a:prstGeom>
        <a:solidFill>
          <a:schemeClr val="tx2">
            <a:lumMod val="7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dirty="0" smtClean="0">
              <a:solidFill>
                <a:schemeClr val="accent2">
                  <a:lumMod val="20000"/>
                  <a:lumOff val="80000"/>
                </a:schemeClr>
              </a:solidFill>
            </a:rPr>
            <a:t>The Nature of Groups</a:t>
          </a:r>
          <a:endParaRPr lang="en-US" sz="2600" b="1" kern="1200" dirty="0">
            <a:solidFill>
              <a:schemeClr val="accent2">
                <a:lumMod val="20000"/>
                <a:lumOff val="80000"/>
              </a:schemeClr>
            </a:solidFill>
          </a:endParaRPr>
        </a:p>
      </dsp:txBody>
      <dsp:txXfrm>
        <a:off x="202884" y="35461"/>
        <a:ext cx="2288391" cy="1109672"/>
      </dsp:txXfrm>
    </dsp:sp>
    <dsp:sp modelId="{7F4B51FF-9EE8-4449-8106-6AAC2B4F19C5}">
      <dsp:nvSpPr>
        <dsp:cNvPr id="0" name=""/>
        <dsp:cNvSpPr/>
      </dsp:nvSpPr>
      <dsp:spPr>
        <a:xfrm>
          <a:off x="404104" y="1179657"/>
          <a:ext cx="235743" cy="488024"/>
        </a:xfrm>
        <a:custGeom>
          <a:avLst/>
          <a:gdLst/>
          <a:ahLst/>
          <a:cxnLst/>
          <a:rect l="0" t="0" r="0" b="0"/>
          <a:pathLst>
            <a:path>
              <a:moveTo>
                <a:pt x="0" y="0"/>
              </a:moveTo>
              <a:lnTo>
                <a:pt x="0" y="488024"/>
              </a:lnTo>
              <a:lnTo>
                <a:pt x="235743" y="488024"/>
              </a:lnTo>
            </a:path>
          </a:pathLst>
        </a:custGeom>
        <a:noFill/>
        <a:ln w="25400" cap="flat" cmpd="sng" algn="ctr">
          <a:solidFill>
            <a:scrgbClr r="0" g="0" b="0"/>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2BE8CCA-995A-4A5C-AC77-553532DF1B9A}">
      <dsp:nvSpPr>
        <dsp:cNvPr id="0" name=""/>
        <dsp:cNvSpPr/>
      </dsp:nvSpPr>
      <dsp:spPr>
        <a:xfrm>
          <a:off x="639848" y="1474336"/>
          <a:ext cx="1885950" cy="386690"/>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Definition</a:t>
          </a:r>
          <a:endParaRPr lang="en-US" sz="2100" kern="1200" dirty="0"/>
        </a:p>
      </dsp:txBody>
      <dsp:txXfrm>
        <a:off x="651174" y="1485662"/>
        <a:ext cx="1863298" cy="364038"/>
      </dsp:txXfrm>
    </dsp:sp>
    <dsp:sp modelId="{B7E57B4C-194B-4AF6-BB13-476A8E26DA4A}">
      <dsp:nvSpPr>
        <dsp:cNvPr id="0" name=""/>
        <dsp:cNvSpPr/>
      </dsp:nvSpPr>
      <dsp:spPr>
        <a:xfrm>
          <a:off x="404104" y="1179657"/>
          <a:ext cx="235743" cy="1172689"/>
        </a:xfrm>
        <a:custGeom>
          <a:avLst/>
          <a:gdLst/>
          <a:ahLst/>
          <a:cxnLst/>
          <a:rect l="0" t="0" r="0" b="0"/>
          <a:pathLst>
            <a:path>
              <a:moveTo>
                <a:pt x="0" y="0"/>
              </a:moveTo>
              <a:lnTo>
                <a:pt x="0" y="1172689"/>
              </a:lnTo>
              <a:lnTo>
                <a:pt x="235743" y="1172689"/>
              </a:lnTo>
            </a:path>
          </a:pathLst>
        </a:custGeom>
        <a:noFill/>
        <a:ln w="22225"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F41B206-8547-4C4B-8207-49093FE07695}">
      <dsp:nvSpPr>
        <dsp:cNvPr id="0" name=""/>
        <dsp:cNvSpPr/>
      </dsp:nvSpPr>
      <dsp:spPr>
        <a:xfrm>
          <a:off x="639848" y="2155706"/>
          <a:ext cx="1885950" cy="393279"/>
        </a:xfrm>
        <a:prstGeom prst="roundRect">
          <a:avLst>
            <a:gd name="adj" fmla="val 10000"/>
          </a:avLst>
        </a:prstGeom>
        <a:solidFill>
          <a:schemeClr val="bg1"/>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Characteristics</a:t>
          </a:r>
          <a:endParaRPr lang="en-US" sz="2100" kern="1200" dirty="0"/>
        </a:p>
      </dsp:txBody>
      <dsp:txXfrm>
        <a:off x="651367" y="2167225"/>
        <a:ext cx="1862912" cy="370241"/>
      </dsp:txXfrm>
    </dsp:sp>
    <dsp:sp modelId="{22C5A3F3-CFAD-4EF7-A18E-D6E7149FF35B}">
      <dsp:nvSpPr>
        <dsp:cNvPr id="0" name=""/>
        <dsp:cNvSpPr/>
      </dsp:nvSpPr>
      <dsp:spPr>
        <a:xfrm>
          <a:off x="404104" y="1179657"/>
          <a:ext cx="235743" cy="1855939"/>
        </a:xfrm>
        <a:custGeom>
          <a:avLst/>
          <a:gdLst/>
          <a:ahLst/>
          <a:cxnLst/>
          <a:rect l="0" t="0" r="0" b="0"/>
          <a:pathLst>
            <a:path>
              <a:moveTo>
                <a:pt x="0" y="0"/>
              </a:moveTo>
              <a:lnTo>
                <a:pt x="0" y="1855939"/>
              </a:lnTo>
              <a:lnTo>
                <a:pt x="235743" y="1855939"/>
              </a:lnTo>
            </a:path>
          </a:pathLst>
        </a:custGeom>
        <a:noFill/>
        <a:ln w="25400"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F86E273-880A-4539-B3C8-71E764A11265}">
      <dsp:nvSpPr>
        <dsp:cNvPr id="0" name=""/>
        <dsp:cNvSpPr/>
      </dsp:nvSpPr>
      <dsp:spPr>
        <a:xfrm>
          <a:off x="639848" y="2843666"/>
          <a:ext cx="1885950" cy="383861"/>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Types</a:t>
          </a:r>
          <a:endParaRPr lang="en-US" sz="2100" kern="1200" dirty="0"/>
        </a:p>
      </dsp:txBody>
      <dsp:txXfrm>
        <a:off x="651091" y="2854909"/>
        <a:ext cx="1863464" cy="361375"/>
      </dsp:txXfrm>
    </dsp:sp>
    <dsp:sp modelId="{5B90EABF-21F1-4B0D-816A-82D42DF6D9C1}">
      <dsp:nvSpPr>
        <dsp:cNvPr id="0" name=""/>
        <dsp:cNvSpPr/>
      </dsp:nvSpPr>
      <dsp:spPr>
        <a:xfrm>
          <a:off x="3115157" y="938"/>
          <a:ext cx="2378913" cy="1178718"/>
        </a:xfrm>
        <a:prstGeom prst="roundRect">
          <a:avLst>
            <a:gd name="adj" fmla="val 10000"/>
          </a:avLst>
        </a:prstGeom>
        <a:solidFill>
          <a:schemeClr val="tx2">
            <a:lumMod val="7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dirty="0" smtClean="0">
              <a:solidFill>
                <a:schemeClr val="accent2">
                  <a:lumMod val="20000"/>
                  <a:lumOff val="80000"/>
                </a:schemeClr>
              </a:solidFill>
            </a:rPr>
            <a:t>The Nature of Group Dynamics</a:t>
          </a:r>
          <a:endParaRPr lang="en-US" sz="2600" b="1" kern="1200" dirty="0">
            <a:solidFill>
              <a:schemeClr val="accent2">
                <a:lumMod val="20000"/>
                <a:lumOff val="80000"/>
              </a:schemeClr>
            </a:solidFill>
          </a:endParaRPr>
        </a:p>
      </dsp:txBody>
      <dsp:txXfrm>
        <a:off x="3149680" y="35461"/>
        <a:ext cx="2309867" cy="1109672"/>
      </dsp:txXfrm>
    </dsp:sp>
    <dsp:sp modelId="{D224D3D8-270C-4F03-B72F-6A259B755F6A}">
      <dsp:nvSpPr>
        <dsp:cNvPr id="0" name=""/>
        <dsp:cNvSpPr/>
      </dsp:nvSpPr>
      <dsp:spPr>
        <a:xfrm>
          <a:off x="3353049" y="1179657"/>
          <a:ext cx="237891" cy="483710"/>
        </a:xfrm>
        <a:custGeom>
          <a:avLst/>
          <a:gdLst/>
          <a:ahLst/>
          <a:cxnLst/>
          <a:rect l="0" t="0" r="0" b="0"/>
          <a:pathLst>
            <a:path>
              <a:moveTo>
                <a:pt x="0" y="0"/>
              </a:moveTo>
              <a:lnTo>
                <a:pt x="0" y="483710"/>
              </a:lnTo>
              <a:lnTo>
                <a:pt x="237891" y="483710"/>
              </a:lnTo>
            </a:path>
          </a:pathLst>
        </a:custGeom>
        <a:noFill/>
        <a:ln w="11429"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3131C21-9E8F-45A5-81EC-1A2412C689A5}">
      <dsp:nvSpPr>
        <dsp:cNvPr id="0" name=""/>
        <dsp:cNvSpPr/>
      </dsp:nvSpPr>
      <dsp:spPr>
        <a:xfrm>
          <a:off x="3590940" y="1474336"/>
          <a:ext cx="3731201" cy="37806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Are Groups Real?</a:t>
          </a:r>
          <a:endParaRPr lang="en-US" sz="2100" kern="1200" dirty="0"/>
        </a:p>
      </dsp:txBody>
      <dsp:txXfrm>
        <a:off x="3602013" y="1485409"/>
        <a:ext cx="3709055" cy="355916"/>
      </dsp:txXfrm>
    </dsp:sp>
    <dsp:sp modelId="{07594281-4F0A-4162-9169-E733E281FA02}">
      <dsp:nvSpPr>
        <dsp:cNvPr id="0" name=""/>
        <dsp:cNvSpPr/>
      </dsp:nvSpPr>
      <dsp:spPr>
        <a:xfrm>
          <a:off x="3353049" y="1179657"/>
          <a:ext cx="237891" cy="1239275"/>
        </a:xfrm>
        <a:custGeom>
          <a:avLst/>
          <a:gdLst/>
          <a:ahLst/>
          <a:cxnLst/>
          <a:rect l="0" t="0" r="0" b="0"/>
          <a:pathLst>
            <a:path>
              <a:moveTo>
                <a:pt x="0" y="0"/>
              </a:moveTo>
              <a:lnTo>
                <a:pt x="0" y="1239275"/>
              </a:lnTo>
              <a:lnTo>
                <a:pt x="237891" y="1239275"/>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F6837CE-785D-43F0-95EE-C85CA63FC3C5}">
      <dsp:nvSpPr>
        <dsp:cNvPr id="0" name=""/>
        <dsp:cNvSpPr/>
      </dsp:nvSpPr>
      <dsp:spPr>
        <a:xfrm>
          <a:off x="3590940" y="2147078"/>
          <a:ext cx="3731201" cy="5437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Are Groups Dynamic?</a:t>
          </a:r>
          <a:endParaRPr lang="en-US" sz="2100" kern="1200" dirty="0"/>
        </a:p>
      </dsp:txBody>
      <dsp:txXfrm>
        <a:off x="3606865" y="2163003"/>
        <a:ext cx="3699351" cy="511857"/>
      </dsp:txXfrm>
    </dsp:sp>
    <dsp:sp modelId="{3004BD2B-B2AC-4722-AE54-C0FB5DA5C778}">
      <dsp:nvSpPr>
        <dsp:cNvPr id="0" name=""/>
        <dsp:cNvSpPr/>
      </dsp:nvSpPr>
      <dsp:spPr>
        <a:xfrm>
          <a:off x="3353049" y="1179657"/>
          <a:ext cx="237891" cy="2077173"/>
        </a:xfrm>
        <a:custGeom>
          <a:avLst/>
          <a:gdLst/>
          <a:ahLst/>
          <a:cxnLst/>
          <a:rect l="0" t="0" r="0" b="0"/>
          <a:pathLst>
            <a:path>
              <a:moveTo>
                <a:pt x="0" y="0"/>
              </a:moveTo>
              <a:lnTo>
                <a:pt x="0" y="2077173"/>
              </a:lnTo>
              <a:lnTo>
                <a:pt x="237891" y="2077173"/>
              </a:lnTo>
            </a:path>
          </a:pathLst>
        </a:custGeom>
        <a:noFill/>
        <a:ln w="11429"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42B43F4-990E-4DEB-B4A1-E7D1E5001D95}">
      <dsp:nvSpPr>
        <dsp:cNvPr id="0" name=""/>
        <dsp:cNvSpPr/>
      </dsp:nvSpPr>
      <dsp:spPr>
        <a:xfrm>
          <a:off x="3590940" y="2985465"/>
          <a:ext cx="3784498" cy="54272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The Multilevel Perspective</a:t>
          </a:r>
          <a:endParaRPr lang="en-US" sz="2100" kern="1200" dirty="0"/>
        </a:p>
      </dsp:txBody>
      <dsp:txXfrm>
        <a:off x="3606836" y="3001361"/>
        <a:ext cx="3752706" cy="510937"/>
      </dsp:txXfrm>
    </dsp:sp>
    <dsp:sp modelId="{24085CF4-0942-4D1E-880D-A0DCFF2BDD1D}">
      <dsp:nvSpPr>
        <dsp:cNvPr id="0" name=""/>
        <dsp:cNvSpPr/>
      </dsp:nvSpPr>
      <dsp:spPr>
        <a:xfrm>
          <a:off x="3353049" y="1179657"/>
          <a:ext cx="237891" cy="2864911"/>
        </a:xfrm>
        <a:custGeom>
          <a:avLst/>
          <a:gdLst/>
          <a:ahLst/>
          <a:cxnLst/>
          <a:rect l="0" t="0" r="0" b="0"/>
          <a:pathLst>
            <a:path>
              <a:moveTo>
                <a:pt x="0" y="0"/>
              </a:moveTo>
              <a:lnTo>
                <a:pt x="0" y="2864911"/>
              </a:lnTo>
              <a:lnTo>
                <a:pt x="237891" y="2864911"/>
              </a:lnTo>
            </a:path>
          </a:pathLst>
        </a:custGeom>
        <a:noFill/>
        <a:ln w="11429"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14D50D-2FA7-4AE6-AC39-571B9A3E0BD1}">
      <dsp:nvSpPr>
        <dsp:cNvPr id="0" name=""/>
        <dsp:cNvSpPr/>
      </dsp:nvSpPr>
      <dsp:spPr>
        <a:xfrm>
          <a:off x="3590940" y="3822874"/>
          <a:ext cx="3784460" cy="44338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Applications and Topics</a:t>
          </a:r>
          <a:endParaRPr lang="en-US" sz="2100" kern="1200" dirty="0"/>
        </a:p>
      </dsp:txBody>
      <dsp:txXfrm>
        <a:off x="3603926" y="3835860"/>
        <a:ext cx="3758488" cy="4174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0EABF-21F1-4B0D-816A-82D42DF6D9C1}">
      <dsp:nvSpPr>
        <dsp:cNvPr id="0" name=""/>
        <dsp:cNvSpPr/>
      </dsp:nvSpPr>
      <dsp:spPr>
        <a:xfrm>
          <a:off x="384459" y="938"/>
          <a:ext cx="2378913" cy="1178718"/>
        </a:xfrm>
        <a:prstGeom prst="roundRect">
          <a:avLst>
            <a:gd name="adj" fmla="val 10000"/>
          </a:avLst>
        </a:prstGeom>
        <a:solidFill>
          <a:schemeClr val="tx2">
            <a:lumMod val="75000"/>
          </a:schemeClr>
        </a:solidFill>
        <a:ln>
          <a:noFill/>
        </a:ln>
        <a:effectLst>
          <a:outerShdw blurRad="508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1" kern="1200" dirty="0" smtClean="0">
              <a:solidFill>
                <a:schemeClr val="accent2">
                  <a:lumMod val="20000"/>
                  <a:lumOff val="80000"/>
                </a:schemeClr>
              </a:solidFill>
            </a:rPr>
            <a:t>The Nature of Group Dynamics</a:t>
          </a:r>
          <a:endParaRPr lang="en-US" sz="2600" b="1" kern="1200" dirty="0">
            <a:solidFill>
              <a:schemeClr val="accent2">
                <a:lumMod val="20000"/>
                <a:lumOff val="80000"/>
              </a:schemeClr>
            </a:solidFill>
          </a:endParaRPr>
        </a:p>
      </dsp:txBody>
      <dsp:txXfrm>
        <a:off x="418982" y="35461"/>
        <a:ext cx="2309867" cy="1109672"/>
      </dsp:txXfrm>
    </dsp:sp>
    <dsp:sp modelId="{D224D3D8-270C-4F03-B72F-6A259B755F6A}">
      <dsp:nvSpPr>
        <dsp:cNvPr id="0" name=""/>
        <dsp:cNvSpPr/>
      </dsp:nvSpPr>
      <dsp:spPr>
        <a:xfrm>
          <a:off x="622350" y="1179657"/>
          <a:ext cx="237891" cy="483710"/>
        </a:xfrm>
        <a:custGeom>
          <a:avLst/>
          <a:gdLst/>
          <a:ahLst/>
          <a:cxnLst/>
          <a:rect l="0" t="0" r="0" b="0"/>
          <a:pathLst>
            <a:path>
              <a:moveTo>
                <a:pt x="0" y="0"/>
              </a:moveTo>
              <a:lnTo>
                <a:pt x="0" y="483710"/>
              </a:lnTo>
              <a:lnTo>
                <a:pt x="237891" y="483710"/>
              </a:lnTo>
            </a:path>
          </a:pathLst>
        </a:custGeom>
        <a:noFill/>
        <a:ln w="11429"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3131C21-9E8F-45A5-81EC-1A2412C689A5}">
      <dsp:nvSpPr>
        <dsp:cNvPr id="0" name=""/>
        <dsp:cNvSpPr/>
      </dsp:nvSpPr>
      <dsp:spPr>
        <a:xfrm>
          <a:off x="860242" y="1474336"/>
          <a:ext cx="3731201" cy="37806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t>Are Groups Real?</a:t>
          </a:r>
          <a:endParaRPr lang="en-US" sz="2200" kern="1200" dirty="0"/>
        </a:p>
      </dsp:txBody>
      <dsp:txXfrm>
        <a:off x="871315" y="1485409"/>
        <a:ext cx="3709055" cy="355916"/>
      </dsp:txXfrm>
    </dsp:sp>
    <dsp:sp modelId="{07594281-4F0A-4162-9169-E733E281FA02}">
      <dsp:nvSpPr>
        <dsp:cNvPr id="0" name=""/>
        <dsp:cNvSpPr/>
      </dsp:nvSpPr>
      <dsp:spPr>
        <a:xfrm>
          <a:off x="622350" y="1179657"/>
          <a:ext cx="237891" cy="1239275"/>
        </a:xfrm>
        <a:custGeom>
          <a:avLst/>
          <a:gdLst/>
          <a:ahLst/>
          <a:cxnLst/>
          <a:rect l="0" t="0" r="0" b="0"/>
          <a:pathLst>
            <a:path>
              <a:moveTo>
                <a:pt x="0" y="0"/>
              </a:moveTo>
              <a:lnTo>
                <a:pt x="0" y="1239275"/>
              </a:lnTo>
              <a:lnTo>
                <a:pt x="237891" y="1239275"/>
              </a:lnTo>
            </a:path>
          </a:pathLst>
        </a:custGeom>
        <a:noFill/>
        <a:ln w="11429" cap="flat" cmpd="sng" algn="ctr">
          <a:solidFill>
            <a:schemeClr val="accent5">
              <a:shade val="60000"/>
              <a:hueOff val="0"/>
              <a:satOff val="0"/>
              <a:lumOff val="0"/>
              <a:alphaOff val="0"/>
            </a:schemeClr>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F6837CE-785D-43F0-95EE-C85CA63FC3C5}">
      <dsp:nvSpPr>
        <dsp:cNvPr id="0" name=""/>
        <dsp:cNvSpPr/>
      </dsp:nvSpPr>
      <dsp:spPr>
        <a:xfrm>
          <a:off x="860242" y="2147078"/>
          <a:ext cx="3731201" cy="5437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t>Are Groups Dynamic?</a:t>
          </a:r>
          <a:endParaRPr lang="en-US" sz="2200" kern="1200" dirty="0"/>
        </a:p>
      </dsp:txBody>
      <dsp:txXfrm>
        <a:off x="876167" y="2163003"/>
        <a:ext cx="3699351" cy="511857"/>
      </dsp:txXfrm>
    </dsp:sp>
    <dsp:sp modelId="{3004BD2B-B2AC-4722-AE54-C0FB5DA5C778}">
      <dsp:nvSpPr>
        <dsp:cNvPr id="0" name=""/>
        <dsp:cNvSpPr/>
      </dsp:nvSpPr>
      <dsp:spPr>
        <a:xfrm>
          <a:off x="622350" y="1179657"/>
          <a:ext cx="237891" cy="2077173"/>
        </a:xfrm>
        <a:custGeom>
          <a:avLst/>
          <a:gdLst/>
          <a:ahLst/>
          <a:cxnLst/>
          <a:rect l="0" t="0" r="0" b="0"/>
          <a:pathLst>
            <a:path>
              <a:moveTo>
                <a:pt x="0" y="0"/>
              </a:moveTo>
              <a:lnTo>
                <a:pt x="0" y="2077173"/>
              </a:lnTo>
              <a:lnTo>
                <a:pt x="237891" y="2077173"/>
              </a:lnTo>
            </a:path>
          </a:pathLst>
        </a:custGeom>
        <a:noFill/>
        <a:ln w="11429"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42B43F4-990E-4DEB-B4A1-E7D1E5001D95}">
      <dsp:nvSpPr>
        <dsp:cNvPr id="0" name=""/>
        <dsp:cNvSpPr/>
      </dsp:nvSpPr>
      <dsp:spPr>
        <a:xfrm>
          <a:off x="860242" y="2985465"/>
          <a:ext cx="3784498" cy="542729"/>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t>The Multilevel Perspective</a:t>
          </a:r>
          <a:endParaRPr lang="en-US" sz="2200" kern="1200" dirty="0"/>
        </a:p>
      </dsp:txBody>
      <dsp:txXfrm>
        <a:off x="876138" y="3001361"/>
        <a:ext cx="3752706" cy="510937"/>
      </dsp:txXfrm>
    </dsp:sp>
    <dsp:sp modelId="{24085CF4-0942-4D1E-880D-A0DCFF2BDD1D}">
      <dsp:nvSpPr>
        <dsp:cNvPr id="0" name=""/>
        <dsp:cNvSpPr/>
      </dsp:nvSpPr>
      <dsp:spPr>
        <a:xfrm>
          <a:off x="622350" y="1179657"/>
          <a:ext cx="237891" cy="2864911"/>
        </a:xfrm>
        <a:custGeom>
          <a:avLst/>
          <a:gdLst/>
          <a:ahLst/>
          <a:cxnLst/>
          <a:rect l="0" t="0" r="0" b="0"/>
          <a:pathLst>
            <a:path>
              <a:moveTo>
                <a:pt x="0" y="0"/>
              </a:moveTo>
              <a:lnTo>
                <a:pt x="0" y="2864911"/>
              </a:lnTo>
              <a:lnTo>
                <a:pt x="237891" y="2864911"/>
              </a:lnTo>
            </a:path>
          </a:pathLst>
        </a:custGeom>
        <a:noFill/>
        <a:ln w="11429" cap="flat" cmpd="sng" algn="ctr">
          <a:solidFill>
            <a:schemeClr val="tx1"/>
          </a:solidFill>
          <a:prstDash val="sysDash"/>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14D50D-2FA7-4AE6-AC39-571B9A3E0BD1}">
      <dsp:nvSpPr>
        <dsp:cNvPr id="0" name=""/>
        <dsp:cNvSpPr/>
      </dsp:nvSpPr>
      <dsp:spPr>
        <a:xfrm>
          <a:off x="860242" y="3822874"/>
          <a:ext cx="3784460" cy="44338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t>Applications and Topics</a:t>
          </a:r>
          <a:endParaRPr lang="en-US" sz="2200" kern="1200" dirty="0"/>
        </a:p>
      </dsp:txBody>
      <dsp:txXfrm>
        <a:off x="873228" y="3835860"/>
        <a:ext cx="3758488" cy="4174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29EF4-F4B8-4C20-A0D5-F8341DC31B96}">
      <dsp:nvSpPr>
        <dsp:cNvPr id="0" name=""/>
        <dsp:cNvSpPr/>
      </dsp:nvSpPr>
      <dsp:spPr>
        <a:xfrm rot="10800000">
          <a:off x="1284607" y="2478"/>
          <a:ext cx="4307205" cy="798840"/>
        </a:xfrm>
        <a:prstGeom prst="homePlate">
          <a:avLst/>
        </a:prstGeom>
        <a:solidFill>
          <a:schemeClr val="accent3">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2266"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err="1" smtClean="0"/>
            <a:t>Gustave</a:t>
          </a:r>
          <a:r>
            <a:rPr lang="en-US" sz="2000" kern="1200" dirty="0" smtClean="0"/>
            <a:t> Le Bon, </a:t>
          </a:r>
          <a:r>
            <a:rPr lang="en-US" sz="2000" kern="1200" dirty="0" err="1" smtClean="0"/>
            <a:t>Psychologie</a:t>
          </a:r>
          <a:r>
            <a:rPr lang="en-US" sz="2000" kern="1200" dirty="0" smtClean="0"/>
            <a:t> des </a:t>
          </a:r>
          <a:r>
            <a:rPr lang="en-US" sz="2000" kern="1200" dirty="0" err="1" smtClean="0"/>
            <a:t>Foules</a:t>
          </a:r>
          <a:endParaRPr lang="en-US" sz="2000" kern="1200" dirty="0"/>
        </a:p>
      </dsp:txBody>
      <dsp:txXfrm rot="10800000">
        <a:off x="1484317" y="2478"/>
        <a:ext cx="4107495" cy="798840"/>
      </dsp:txXfrm>
    </dsp:sp>
    <dsp:sp modelId="{C239D5D8-77E6-460F-B3D1-463DFE816693}">
      <dsp:nvSpPr>
        <dsp:cNvPr id="0" name=""/>
        <dsp:cNvSpPr/>
      </dsp:nvSpPr>
      <dsp:spPr>
        <a:xfrm>
          <a:off x="885187" y="2478"/>
          <a:ext cx="798840" cy="798840"/>
        </a:xfrm>
        <a:prstGeom prst="ellipse">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F7DF1FB0-15A6-4F74-87E6-FF5C96CC8F04}">
      <dsp:nvSpPr>
        <dsp:cNvPr id="0" name=""/>
        <dsp:cNvSpPr/>
      </dsp:nvSpPr>
      <dsp:spPr>
        <a:xfrm rot="10800000">
          <a:off x="1284607" y="1039779"/>
          <a:ext cx="4307205" cy="798840"/>
        </a:xfrm>
        <a:prstGeom prst="homePlate">
          <a:avLst/>
        </a:prstGeom>
        <a:solidFill>
          <a:schemeClr val="accent3">
            <a:hueOff val="-2372881"/>
            <a:satOff val="-1559"/>
            <a:lumOff val="-3039"/>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2266"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Wilhelm Wundt, </a:t>
          </a:r>
          <a:r>
            <a:rPr lang="en-US" sz="2000" kern="1200" dirty="0" err="1" smtClean="0"/>
            <a:t>Volkerpsychologie</a:t>
          </a:r>
          <a:endParaRPr lang="en-US" sz="2000" kern="1200" dirty="0"/>
        </a:p>
      </dsp:txBody>
      <dsp:txXfrm rot="10800000">
        <a:off x="1484317" y="1039779"/>
        <a:ext cx="4107495" cy="798840"/>
      </dsp:txXfrm>
    </dsp:sp>
    <dsp:sp modelId="{70CFBC64-385B-4512-8818-4BEE66725D4E}">
      <dsp:nvSpPr>
        <dsp:cNvPr id="0" name=""/>
        <dsp:cNvSpPr/>
      </dsp:nvSpPr>
      <dsp:spPr>
        <a:xfrm>
          <a:off x="885187" y="1039779"/>
          <a:ext cx="798840" cy="798840"/>
        </a:xfrm>
        <a:prstGeom prst="ellipse">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47405916-09EA-40B8-A4E8-58F72F0FB9F9}">
      <dsp:nvSpPr>
        <dsp:cNvPr id="0" name=""/>
        <dsp:cNvSpPr/>
      </dsp:nvSpPr>
      <dsp:spPr>
        <a:xfrm rot="10800000">
          <a:off x="1284607" y="2077079"/>
          <a:ext cx="4307205" cy="798840"/>
        </a:xfrm>
        <a:prstGeom prst="homePlate">
          <a:avLst/>
        </a:prstGeom>
        <a:solidFill>
          <a:schemeClr val="accent3">
            <a:hueOff val="-4745762"/>
            <a:satOff val="-3118"/>
            <a:lumOff val="-6078"/>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2266"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Emile Durkheim, collective consciousness</a:t>
          </a:r>
          <a:endParaRPr lang="en-US" sz="2000" kern="1200" dirty="0"/>
        </a:p>
      </dsp:txBody>
      <dsp:txXfrm rot="10800000">
        <a:off x="1484317" y="2077079"/>
        <a:ext cx="4107495" cy="798840"/>
      </dsp:txXfrm>
    </dsp:sp>
    <dsp:sp modelId="{E81CF952-1FE1-4768-81F3-1C1053FA6A00}">
      <dsp:nvSpPr>
        <dsp:cNvPr id="0" name=""/>
        <dsp:cNvSpPr/>
      </dsp:nvSpPr>
      <dsp:spPr>
        <a:xfrm>
          <a:off x="885187" y="2077079"/>
          <a:ext cx="798840" cy="798840"/>
        </a:xfrm>
        <a:prstGeom prst="ellipse">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208965F7-4840-47C0-B7EC-A2C2B48D960C}">
      <dsp:nvSpPr>
        <dsp:cNvPr id="0" name=""/>
        <dsp:cNvSpPr/>
      </dsp:nvSpPr>
      <dsp:spPr>
        <a:xfrm rot="10800000">
          <a:off x="1284607" y="3114380"/>
          <a:ext cx="4307205" cy="798840"/>
        </a:xfrm>
        <a:prstGeom prst="homePlate">
          <a:avLst/>
        </a:prstGeom>
        <a:solidFill>
          <a:schemeClr val="accent3">
            <a:hueOff val="-7118643"/>
            <a:satOff val="-4677"/>
            <a:lumOff val="-9118"/>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2266" tIns="76200" rIns="142240" bIns="76200" numCol="1" spcCol="1270" anchor="ctr" anchorCtr="0">
          <a:noAutofit/>
        </a:bodyPr>
        <a:lstStyle/>
        <a:p>
          <a:pPr lvl="0" algn="ctr" defTabSz="889000" rtl="0">
            <a:lnSpc>
              <a:spcPct val="90000"/>
            </a:lnSpc>
            <a:spcBef>
              <a:spcPct val="0"/>
            </a:spcBef>
            <a:spcAft>
              <a:spcPct val="35000"/>
            </a:spcAft>
          </a:pPr>
          <a:r>
            <a:rPr lang="en-US" sz="2000" kern="1200" dirty="0" smtClean="0"/>
            <a:t>Floyd </a:t>
          </a:r>
          <a:r>
            <a:rPr lang="en-US" sz="2000" kern="1200" dirty="0" err="1" smtClean="0"/>
            <a:t>Allport</a:t>
          </a:r>
          <a:r>
            <a:rPr lang="en-US" sz="2000" kern="1200" dirty="0" smtClean="0"/>
            <a:t>, level of analysis</a:t>
          </a:r>
          <a:endParaRPr lang="en-US" sz="2000" kern="1200" dirty="0"/>
        </a:p>
      </dsp:txBody>
      <dsp:txXfrm rot="10800000">
        <a:off x="1484317" y="3114380"/>
        <a:ext cx="4107495" cy="798840"/>
      </dsp:txXfrm>
    </dsp:sp>
    <dsp:sp modelId="{0F7A070F-76E2-4B47-8788-3108FFFB8215}">
      <dsp:nvSpPr>
        <dsp:cNvPr id="0" name=""/>
        <dsp:cNvSpPr/>
      </dsp:nvSpPr>
      <dsp:spPr>
        <a:xfrm>
          <a:off x="885187" y="3114380"/>
          <a:ext cx="798840" cy="798840"/>
        </a:xfrm>
        <a:prstGeom prst="ellipse">
          <a:avLst/>
        </a:prstGeom>
        <a:blipFill rotWithShape="0">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42961AEC-2DF6-4498-A7A0-E4E63C52AA8D}">
      <dsp:nvSpPr>
        <dsp:cNvPr id="0" name=""/>
        <dsp:cNvSpPr/>
      </dsp:nvSpPr>
      <dsp:spPr>
        <a:xfrm rot="10800000">
          <a:off x="1284607" y="4151680"/>
          <a:ext cx="4307205" cy="798840"/>
        </a:xfrm>
        <a:prstGeom prst="homePlate">
          <a:avLst/>
        </a:prstGeom>
        <a:solidFill>
          <a:schemeClr val="accent3">
            <a:hueOff val="-9491525"/>
            <a:satOff val="-6236"/>
            <a:lumOff val="-12157"/>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2266"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Kurt </a:t>
          </a:r>
          <a:r>
            <a:rPr lang="en-US" sz="2000" kern="1200" dirty="0" err="1" smtClean="0"/>
            <a:t>Lewin</a:t>
          </a:r>
          <a:r>
            <a:rPr lang="en-US" sz="2000" kern="1200" dirty="0" smtClean="0"/>
            <a:t>, </a:t>
          </a:r>
          <a:r>
            <a:rPr lang="en-US" sz="2000" kern="1200" dirty="0" err="1" smtClean="0"/>
            <a:t>interactionism</a:t>
          </a:r>
          <a:r>
            <a:rPr lang="en-US" sz="2000" kern="1200" dirty="0" smtClean="0"/>
            <a:t> </a:t>
          </a:r>
        </a:p>
        <a:p>
          <a:pPr lvl="0" algn="ctr" defTabSz="889000">
            <a:lnSpc>
              <a:spcPct val="90000"/>
            </a:lnSpc>
            <a:spcBef>
              <a:spcPct val="0"/>
            </a:spcBef>
            <a:spcAft>
              <a:spcPct val="35000"/>
            </a:spcAft>
          </a:pPr>
          <a:r>
            <a:rPr lang="en-US" sz="2000" kern="1200" dirty="0" smtClean="0"/>
            <a:t>B = f (P, E)</a:t>
          </a:r>
          <a:endParaRPr lang="en-US" sz="2000" kern="1200" dirty="0"/>
        </a:p>
      </dsp:txBody>
      <dsp:txXfrm rot="10800000">
        <a:off x="1484317" y="4151680"/>
        <a:ext cx="4107495" cy="798840"/>
      </dsp:txXfrm>
    </dsp:sp>
    <dsp:sp modelId="{3F90860F-BF0B-4F0A-9FD9-66B91C4D66F5}">
      <dsp:nvSpPr>
        <dsp:cNvPr id="0" name=""/>
        <dsp:cNvSpPr/>
      </dsp:nvSpPr>
      <dsp:spPr>
        <a:xfrm>
          <a:off x="885187" y="4151680"/>
          <a:ext cx="798840" cy="798840"/>
        </a:xfrm>
        <a:prstGeom prst="ellipse">
          <a:avLst/>
        </a:prstGeom>
        <a:blipFill rotWithShape="0">
          <a:blip xmlns:r="http://schemas.openxmlformats.org/officeDocument/2006/relationships" r:embed="rId5"/>
          <a:stretch>
            <a:fillRect/>
          </a:stretch>
        </a:blipFill>
        <a:ln w="9525" cap="flat" cmpd="sng" algn="ctr">
          <a:solidFill>
            <a:schemeClr val="lt1">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26963E-2D61-4DC8-BB26-9D347ADE2114}" type="datetimeFigureOut">
              <a:rPr lang="en-US" smtClean="0"/>
              <a:pPr/>
              <a:t>12/9/2012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296949-5E43-4DF2-A1F7-13D4E74022FF}" type="slidenum">
              <a:rPr lang="en-US" smtClean="0"/>
              <a:pPr/>
              <a:t>‹#›</a:t>
            </a:fld>
            <a:endParaRPr lang="en-US"/>
          </a:p>
        </p:txBody>
      </p:sp>
    </p:spTree>
    <p:extLst>
      <p:ext uri="{BB962C8B-B14F-4D97-AF65-F5344CB8AC3E}">
        <p14:creationId xmlns:p14="http://schemas.microsoft.com/office/powerpoint/2010/main" val="758187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296949-5E43-4DF2-A1F7-13D4E74022FF}"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296949-5E43-4DF2-A1F7-13D4E74022FF}"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296949-5E43-4DF2-A1F7-13D4E74022FF}"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67196D94-6EF6-4FEB-A20D-1BF173CF7EBA}" type="datetimeFigureOut">
              <a:rPr lang="en-US" smtClean="0"/>
              <a:pPr/>
              <a:t>12/9/2012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4A8D892-E17E-4BF7-81ED-AAB8FC0C4B3D}"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bg2">
                    <a:lumMod val="25000"/>
                  </a:schemeClr>
                </a:solidFill>
              </a:defRPr>
            </a:lvl1pPr>
          </a:lstStyle>
          <a:p>
            <a:r>
              <a:rPr kumimoji="0" lang="en-US" dirty="0"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7196D94-6EF6-4FEB-A20D-1BF173CF7EBA}" type="datetimeFigureOut">
              <a:rPr lang="en-US" smtClean="0"/>
              <a:pPr/>
              <a:t>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8D892-E17E-4BF7-81ED-AAB8FC0C4B3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E4A8D892-E17E-4BF7-81ED-AAB8FC0C4B3D}"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7196D94-6EF6-4FEB-A20D-1BF173CF7EBA}" type="datetimeFigureOut">
              <a:rPr lang="en-US" smtClean="0"/>
              <a:pPr/>
              <a:t>12/9/2012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381000"/>
            <a:ext cx="80772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533400" y="5867400"/>
            <a:ext cx="2895600" cy="476250"/>
          </a:xfrm>
        </p:spPr>
        <p:txBody>
          <a:bodyPr/>
          <a:lstStyle>
            <a:lvl1pPr>
              <a:defRPr/>
            </a:lvl1pPr>
          </a:lstStyle>
          <a:p>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7196D94-6EF6-4FEB-A20D-1BF173CF7EBA}" type="datetimeFigureOut">
              <a:rPr lang="en-US" smtClean="0"/>
              <a:pPr/>
              <a:t>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E4A8D892-E17E-4BF7-81ED-AAB8FC0C4B3D}"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tx2">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7196D94-6EF6-4FEB-A20D-1BF173CF7EBA}" type="datetimeFigureOut">
              <a:rPr lang="en-US" smtClean="0"/>
              <a:pPr/>
              <a:t>12/9/2012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4A8D892-E17E-4BF7-81ED-AAB8FC0C4B3D}"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67196D94-6EF6-4FEB-A20D-1BF173CF7EBA}" type="datetimeFigureOut">
              <a:rPr lang="en-US" smtClean="0"/>
              <a:pPr/>
              <a:t>12/9/2012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8D892-E17E-4BF7-81ED-AAB8FC0C4B3D}"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tx2">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solidFill>
            <a:schemeClr val="tx2">
              <a:lumMod val="75000"/>
            </a:schemeClr>
          </a:solid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791330" y="1524000"/>
            <a:ext cx="4041775" cy="731520"/>
          </a:xfrm>
          <a:solidFill>
            <a:schemeClr val="tx2">
              <a:lumMod val="75000"/>
            </a:schemeClr>
          </a:solid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7" name="Date Placeholder 6"/>
          <p:cNvSpPr>
            <a:spLocks noGrp="1"/>
          </p:cNvSpPr>
          <p:nvPr>
            <p:ph type="dt" sz="half" idx="10"/>
          </p:nvPr>
        </p:nvSpPr>
        <p:spPr/>
        <p:txBody>
          <a:bodyPr/>
          <a:lstStyle/>
          <a:p>
            <a:fld id="{67196D94-6EF6-4FEB-A20D-1BF173CF7EBA}" type="datetimeFigureOut">
              <a:rPr lang="en-US" smtClean="0"/>
              <a:pPr/>
              <a:t>12/9/2012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lvl1pPr>
              <a:defRPr>
                <a:solidFill>
                  <a:schemeClr val="bg2">
                    <a:lumMod val="25000"/>
                  </a:schemeClr>
                </a:solidFill>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4A8D892-E17E-4BF7-81ED-AAB8FC0C4B3D}"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7196D94-6EF6-4FEB-A20D-1BF173CF7EBA}" type="datetimeFigureOut">
              <a:rPr lang="en-US" smtClean="0"/>
              <a:pPr/>
              <a:t>12/9/2012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E4A8D892-E17E-4BF7-81ED-AAB8FC0C4B3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67196D94-6EF6-4FEB-A20D-1BF173CF7EBA}" type="datetimeFigureOut">
              <a:rPr lang="en-US" smtClean="0"/>
              <a:pPr/>
              <a:t>12/9/2012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4A8D892-E17E-4BF7-81ED-AAB8FC0C4B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4A8D892-E17E-4BF7-81ED-AAB8FC0C4B3D}"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67196D94-6EF6-4FEB-A20D-1BF173CF7EBA}" type="datetimeFigureOut">
              <a:rPr lang="en-US" smtClean="0"/>
              <a:pPr/>
              <a:t>12/9/2012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E4A8D892-E17E-4BF7-81ED-AAB8FC0C4B3D}"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67196D94-6EF6-4FEB-A20D-1BF173CF7EBA}" type="datetimeFigureOut">
              <a:rPr lang="en-US" smtClean="0"/>
              <a:pPr/>
              <a:t>12/9/2012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67196D94-6EF6-4FEB-A20D-1BF173CF7EBA}" type="datetimeFigureOut">
              <a:rPr lang="en-US" smtClean="0"/>
              <a:pPr/>
              <a:t>12/9/2012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4A8D892-E17E-4BF7-81ED-AAB8FC0C4B3D}"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4.pn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15.jpe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22.pn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microsoft.com/office/2007/relationships/hdphoto" Target="../media/hdphoto1.wdp"/><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24.pn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19.xml"/><Relationship Id="rId7" Type="http://schemas.openxmlformats.org/officeDocument/2006/relationships/diagramColors" Target="../diagrams/colors1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QuickStyle" Target="../diagrams/quickStyle16.xml"/><Relationship Id="rId11" Type="http://schemas.openxmlformats.org/officeDocument/2006/relationships/image" Target="../media/image25.png"/><Relationship Id="rId5" Type="http://schemas.openxmlformats.org/officeDocument/2006/relationships/diagramLayout" Target="../diagrams/layout16.xml"/><Relationship Id="rId10" Type="http://schemas.openxmlformats.org/officeDocument/2006/relationships/oleObject" Target="../embeddings/oleObject1.bin"/><Relationship Id="rId4" Type="http://schemas.openxmlformats.org/officeDocument/2006/relationships/diagramData" Target="../diagrams/data16.xml"/><Relationship Id="rId9"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605" y="733612"/>
            <a:ext cx="5097780" cy="2683764"/>
          </a:xfrm>
          <a:prstGeom prst="rect">
            <a:avLst/>
          </a:prstGeom>
        </p:spPr>
      </p:pic>
    </p:spTree>
    <p:extLst>
      <p:ext uri="{BB962C8B-B14F-4D97-AF65-F5344CB8AC3E}">
        <p14:creationId xmlns:p14="http://schemas.microsoft.com/office/powerpoint/2010/main" val="2703632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2068" y="462120"/>
            <a:ext cx="4123904" cy="533400"/>
          </a:xfrm>
        </p:spPr>
        <p:txBody>
          <a:bodyPr>
            <a:noAutofit/>
          </a:bodyPr>
          <a:lstStyle/>
          <a:p>
            <a:r>
              <a:rPr lang="en-US" sz="2000" dirty="0" smtClean="0">
                <a:solidFill>
                  <a:schemeClr val="bg1"/>
                </a:solidFill>
              </a:rPr>
              <a:t>Describing</a:t>
            </a:r>
            <a:r>
              <a:rPr lang="en-US" sz="1800" dirty="0" smtClean="0">
                <a:solidFill>
                  <a:schemeClr val="bg1"/>
                </a:solidFill>
              </a:rPr>
              <a:t> Groups</a:t>
            </a:r>
          </a:p>
        </p:txBody>
      </p:sp>
      <p:sp>
        <p:nvSpPr>
          <p:cNvPr id="11" name="TextBox 10"/>
          <p:cNvSpPr txBox="1"/>
          <p:nvPr/>
        </p:nvSpPr>
        <p:spPr>
          <a:xfrm>
            <a:off x="5029200" y="304800"/>
            <a:ext cx="3124200" cy="1785104"/>
          </a:xfrm>
          <a:prstGeom prst="rect">
            <a:avLst/>
          </a:prstGeom>
          <a:noFill/>
        </p:spPr>
        <p:txBody>
          <a:bodyPr wrap="square" rtlCol="0">
            <a:spAutoFit/>
          </a:bodyPr>
          <a:lstStyle/>
          <a:p>
            <a:pPr marL="287338" indent="-287338">
              <a:spcBef>
                <a:spcPts val="600"/>
              </a:spcBef>
              <a:buFont typeface="Wingdings" pitchFamily="2" charset="2"/>
              <a:buChar char="Ø"/>
            </a:pPr>
            <a:r>
              <a:rPr lang="en-US" b="1" i="1" dirty="0" smtClean="0">
                <a:solidFill>
                  <a:schemeClr val="bg1"/>
                </a:solidFill>
              </a:rPr>
              <a:t>Interaction</a:t>
            </a:r>
          </a:p>
          <a:p>
            <a:pPr marL="287338" indent="-287338">
              <a:spcBef>
                <a:spcPts val="600"/>
              </a:spcBef>
              <a:buFont typeface="Wingdings" pitchFamily="2" charset="2"/>
              <a:buChar char="Ø"/>
            </a:pPr>
            <a:r>
              <a:rPr lang="en-US" i="1" dirty="0" smtClean="0">
                <a:solidFill>
                  <a:schemeClr val="bg1"/>
                </a:solidFill>
              </a:rPr>
              <a:t>Goals</a:t>
            </a:r>
          </a:p>
          <a:p>
            <a:pPr marL="287338" indent="-287338">
              <a:spcBef>
                <a:spcPts val="600"/>
              </a:spcBef>
              <a:buFont typeface="Wingdings" pitchFamily="2" charset="2"/>
              <a:buChar char="Ø"/>
            </a:pPr>
            <a:r>
              <a:rPr lang="en-US" b="1" i="1" dirty="0" smtClean="0">
                <a:solidFill>
                  <a:schemeClr val="bg1"/>
                </a:solidFill>
              </a:rPr>
              <a:t>Interdependence</a:t>
            </a:r>
          </a:p>
          <a:p>
            <a:pPr marL="287338" indent="-287338">
              <a:spcBef>
                <a:spcPts val="600"/>
              </a:spcBef>
              <a:buFont typeface="Wingdings" pitchFamily="2" charset="2"/>
              <a:buChar char="Ø"/>
            </a:pPr>
            <a:r>
              <a:rPr lang="en-US" b="1" i="1" dirty="0" smtClean="0">
                <a:solidFill>
                  <a:schemeClr val="accent2">
                    <a:lumMod val="60000"/>
                    <a:lumOff val="40000"/>
                  </a:schemeClr>
                </a:solidFill>
              </a:rPr>
              <a:t>Structure</a:t>
            </a:r>
          </a:p>
          <a:p>
            <a:pPr marL="287338" indent="-287338">
              <a:spcBef>
                <a:spcPts val="600"/>
              </a:spcBef>
              <a:buFont typeface="Wingdings" pitchFamily="2" charset="2"/>
              <a:buChar char="Ø"/>
            </a:pPr>
            <a:r>
              <a:rPr lang="en-US" i="1" dirty="0" smtClean="0">
                <a:solidFill>
                  <a:schemeClr val="bg1"/>
                </a:solidFill>
              </a:rPr>
              <a:t>Unity</a:t>
            </a:r>
            <a:endParaRPr lang="en-US" dirty="0">
              <a:solidFill>
                <a:schemeClr val="bg1"/>
              </a:solidFill>
            </a:endParaRPr>
          </a:p>
        </p:txBody>
      </p:sp>
      <p:sp>
        <p:nvSpPr>
          <p:cNvPr id="24" name="Text Box 4"/>
          <p:cNvSpPr txBox="1">
            <a:spLocks noChangeArrowheads="1"/>
          </p:cNvSpPr>
          <p:nvPr/>
        </p:nvSpPr>
        <p:spPr bwMode="auto">
          <a:xfrm>
            <a:off x="533400" y="2819400"/>
            <a:ext cx="3048000" cy="2677656"/>
          </a:xfrm>
          <a:prstGeom prst="rect">
            <a:avLst/>
          </a:prstGeom>
          <a:solidFill>
            <a:srgbClr val="FFFF99"/>
          </a:solidFill>
          <a:ln w="9525" algn="ctr">
            <a:solidFill>
              <a:schemeClr val="tx1">
                <a:lumMod val="75000"/>
                <a:lumOff val="25000"/>
              </a:schemeClr>
            </a:solidFill>
            <a:miter lim="800000"/>
            <a:headEnd/>
            <a:tailEnd/>
          </a:ln>
          <a:effectLst/>
        </p:spPr>
        <p:txBody>
          <a:bodyPr wrap="square">
            <a:spAutoFit/>
          </a:bodyPr>
          <a:lstStyle/>
          <a:p>
            <a:r>
              <a:rPr lang="en-US" sz="2800" dirty="0" smtClean="0">
                <a:solidFill>
                  <a:srgbClr val="1C1C1C"/>
                </a:solidFill>
                <a:latin typeface="Times New Roman" pitchFamily="18" charset="0"/>
              </a:rPr>
              <a:t>Structure: The underlying pattern of roles, norms, and relations among members that organizes groups</a:t>
            </a:r>
            <a:endParaRPr lang="en-US" sz="2800" dirty="0">
              <a:solidFill>
                <a:srgbClr val="1C1C1C"/>
              </a:solidFill>
              <a:latin typeface="Times New Roman" pitchFamily="18" charset="0"/>
            </a:endParaRPr>
          </a:p>
        </p:txBody>
      </p:sp>
      <p:pic>
        <p:nvPicPr>
          <p:cNvPr id="7" name="Picture 4" descr="http://eileenbrown.files.wordpress.com/2010/01/imag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69552" y="2702256"/>
            <a:ext cx="3943350" cy="347662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2068" y="462120"/>
            <a:ext cx="4123904" cy="533400"/>
          </a:xfrm>
        </p:spPr>
        <p:txBody>
          <a:bodyPr>
            <a:noAutofit/>
          </a:bodyPr>
          <a:lstStyle/>
          <a:p>
            <a:r>
              <a:rPr lang="en-US" sz="2000" dirty="0" smtClean="0">
                <a:solidFill>
                  <a:schemeClr val="bg1"/>
                </a:solidFill>
              </a:rPr>
              <a:t>Describing</a:t>
            </a:r>
            <a:r>
              <a:rPr lang="en-US" sz="1800" dirty="0" smtClean="0">
                <a:solidFill>
                  <a:schemeClr val="bg1"/>
                </a:solidFill>
              </a:rPr>
              <a:t> Groups</a:t>
            </a:r>
          </a:p>
        </p:txBody>
      </p:sp>
      <p:sp>
        <p:nvSpPr>
          <p:cNvPr id="11" name="TextBox 10"/>
          <p:cNvSpPr txBox="1"/>
          <p:nvPr/>
        </p:nvSpPr>
        <p:spPr>
          <a:xfrm>
            <a:off x="5029200" y="304800"/>
            <a:ext cx="3124200" cy="1785104"/>
          </a:xfrm>
          <a:prstGeom prst="rect">
            <a:avLst/>
          </a:prstGeom>
          <a:noFill/>
        </p:spPr>
        <p:txBody>
          <a:bodyPr wrap="square" rtlCol="0">
            <a:spAutoFit/>
          </a:bodyPr>
          <a:lstStyle/>
          <a:p>
            <a:pPr marL="287338" indent="-287338">
              <a:spcBef>
                <a:spcPts val="600"/>
              </a:spcBef>
              <a:buFont typeface="Wingdings" pitchFamily="2" charset="2"/>
              <a:buChar char="Ø"/>
            </a:pPr>
            <a:r>
              <a:rPr lang="en-US" b="1" i="1" dirty="0" smtClean="0">
                <a:solidFill>
                  <a:schemeClr val="bg1"/>
                </a:solidFill>
              </a:rPr>
              <a:t>Interaction</a:t>
            </a:r>
          </a:p>
          <a:p>
            <a:pPr marL="287338" indent="-287338">
              <a:spcBef>
                <a:spcPts val="600"/>
              </a:spcBef>
              <a:buFont typeface="Wingdings" pitchFamily="2" charset="2"/>
              <a:buChar char="Ø"/>
            </a:pPr>
            <a:r>
              <a:rPr lang="en-US" i="1" dirty="0" smtClean="0">
                <a:solidFill>
                  <a:schemeClr val="bg1"/>
                </a:solidFill>
              </a:rPr>
              <a:t>Goals</a:t>
            </a:r>
          </a:p>
          <a:p>
            <a:pPr marL="287338" indent="-287338">
              <a:spcBef>
                <a:spcPts val="600"/>
              </a:spcBef>
              <a:buFont typeface="Wingdings" pitchFamily="2" charset="2"/>
              <a:buChar char="Ø"/>
            </a:pPr>
            <a:r>
              <a:rPr lang="en-US" b="1" i="1" dirty="0" smtClean="0">
                <a:solidFill>
                  <a:schemeClr val="bg1"/>
                </a:solidFill>
              </a:rPr>
              <a:t>Interdependence</a:t>
            </a:r>
          </a:p>
          <a:p>
            <a:pPr marL="287338" indent="-287338">
              <a:spcBef>
                <a:spcPts val="600"/>
              </a:spcBef>
              <a:buFont typeface="Wingdings" pitchFamily="2" charset="2"/>
              <a:buChar char="Ø"/>
            </a:pPr>
            <a:r>
              <a:rPr lang="en-US" i="1" dirty="0" smtClean="0">
                <a:solidFill>
                  <a:schemeClr val="bg1"/>
                </a:solidFill>
              </a:rPr>
              <a:t>Structure</a:t>
            </a:r>
          </a:p>
          <a:p>
            <a:pPr marL="287338" indent="-287338">
              <a:spcBef>
                <a:spcPts val="600"/>
              </a:spcBef>
              <a:buFont typeface="Wingdings" pitchFamily="2" charset="2"/>
              <a:buChar char="Ø"/>
            </a:pPr>
            <a:r>
              <a:rPr lang="en-US" b="1" i="1" dirty="0" smtClean="0">
                <a:solidFill>
                  <a:schemeClr val="accent2">
                    <a:lumMod val="60000"/>
                    <a:lumOff val="40000"/>
                  </a:schemeClr>
                </a:solidFill>
              </a:rPr>
              <a:t>Unity</a:t>
            </a:r>
            <a:endParaRPr lang="en-US" b="1" dirty="0">
              <a:solidFill>
                <a:schemeClr val="accent2">
                  <a:lumMod val="60000"/>
                  <a:lumOff val="40000"/>
                </a:schemeClr>
              </a:solidFill>
            </a:endParaRPr>
          </a:p>
        </p:txBody>
      </p:sp>
      <p:graphicFrame>
        <p:nvGraphicFramePr>
          <p:cNvPr id="7" name="Diagram 6"/>
          <p:cNvGraphicFramePr/>
          <p:nvPr/>
        </p:nvGraphicFramePr>
        <p:xfrm>
          <a:off x="609600" y="2743200"/>
          <a:ext cx="80772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1000" y="1600200"/>
            <a:ext cx="4123904" cy="533400"/>
          </a:xfrm>
        </p:spPr>
        <p:txBody>
          <a:bodyPr>
            <a:noAutofit/>
          </a:bodyPr>
          <a:lstStyle/>
          <a:p>
            <a:r>
              <a:rPr lang="en-US" sz="2000" dirty="0" smtClean="0">
                <a:solidFill>
                  <a:schemeClr val="bg1"/>
                </a:solidFill>
              </a:rPr>
              <a:t>Types of Groups</a:t>
            </a:r>
          </a:p>
        </p:txBody>
      </p:sp>
      <p:sp>
        <p:nvSpPr>
          <p:cNvPr id="7" name="Title 2"/>
          <p:cNvSpPr>
            <a:spLocks noGrp="1"/>
          </p:cNvSpPr>
          <p:nvPr>
            <p:ph type="title"/>
          </p:nvPr>
        </p:nvSpPr>
        <p:spPr>
          <a:xfrm>
            <a:off x="685800" y="228600"/>
            <a:ext cx="7772400" cy="1295400"/>
          </a:xfrm>
        </p:spPr>
        <p:txBody>
          <a:bodyPr>
            <a:normAutofit fontScale="90000"/>
          </a:bodyPr>
          <a:lstStyle/>
          <a:p>
            <a:r>
              <a:rPr lang="en-US" dirty="0" smtClean="0"/>
              <a:t>The Nature of Groups</a:t>
            </a:r>
            <a:br>
              <a:rPr lang="en-US" dirty="0" smtClean="0"/>
            </a:br>
            <a:endParaRPr lang="en-US" dirty="0"/>
          </a:p>
        </p:txBody>
      </p:sp>
      <p:graphicFrame>
        <p:nvGraphicFramePr>
          <p:cNvPr id="8" name="Diagram 7"/>
          <p:cNvGraphicFramePr/>
          <p:nvPr/>
        </p:nvGraphicFramePr>
        <p:xfrm>
          <a:off x="1524000" y="1981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64" presetClass="path" presetSubtype="0" accel="50000" decel="50000" fill="hold" grpId="0" nodeType="withEffect">
                                  <p:stCondLst>
                                    <p:cond delay="0"/>
                                  </p:stCondLst>
                                  <p:childTnLst>
                                    <p:animMotion origin="layout" path="M 4.16667E-6 4.09806E-6 L -0.00573 -0.18432 " pathEditMode="relative" rAng="0" ptsTypes="AA">
                                      <p:cBhvr>
                                        <p:cTn id="8" dur="2000" fill="hold"/>
                                        <p:tgtEl>
                                          <p:spTgt spid="2">
                                            <p:txEl>
                                              <p:pRg st="0" end="0"/>
                                            </p:txEl>
                                          </p:spTgt>
                                        </p:tgtEl>
                                        <p:attrNameLst>
                                          <p:attrName>ppt_x</p:attrName>
                                          <p:attrName>ppt_y</p:attrName>
                                        </p:attrNameLst>
                                      </p:cBhvr>
                                      <p:rCtr x="-300" y="-9200"/>
                                    </p:animMotion>
                                  </p:childTnLst>
                                </p:cTn>
                              </p:par>
                              <p:par>
                                <p:cTn id="9" presetID="2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srcRect l="15625" t="37000" r="10000" b="21000"/>
          <a:stretch>
            <a:fillRect/>
          </a:stretch>
        </p:blipFill>
        <p:spPr bwMode="auto">
          <a:xfrm>
            <a:off x="31840" y="2939960"/>
            <a:ext cx="9067800" cy="3200400"/>
          </a:xfrm>
          <a:prstGeom prst="rect">
            <a:avLst/>
          </a:prstGeom>
          <a:noFill/>
          <a:ln w="9525">
            <a:noFill/>
            <a:miter lim="800000"/>
            <a:headEnd/>
            <a:tailEnd/>
          </a:ln>
        </p:spPr>
      </p:pic>
      <p:sp>
        <p:nvSpPr>
          <p:cNvPr id="2" name="Text Placeholder 1"/>
          <p:cNvSpPr>
            <a:spLocks noGrp="1"/>
          </p:cNvSpPr>
          <p:nvPr>
            <p:ph type="body" idx="1"/>
          </p:nvPr>
        </p:nvSpPr>
        <p:spPr>
          <a:xfrm>
            <a:off x="266128" y="359392"/>
            <a:ext cx="4123904" cy="533400"/>
          </a:xfrm>
        </p:spPr>
        <p:txBody>
          <a:bodyPr>
            <a:noAutofit/>
          </a:bodyPr>
          <a:lstStyle/>
          <a:p>
            <a:r>
              <a:rPr lang="en-US" sz="2000" dirty="0" smtClean="0">
                <a:solidFill>
                  <a:schemeClr val="bg1"/>
                </a:solidFill>
              </a:rPr>
              <a:t>Types of Groups</a:t>
            </a:r>
          </a:p>
        </p:txBody>
      </p:sp>
      <p:graphicFrame>
        <p:nvGraphicFramePr>
          <p:cNvPr id="8" name="Diagram 7"/>
          <p:cNvGraphicFramePr/>
          <p:nvPr/>
        </p:nvGraphicFramePr>
        <p:xfrm>
          <a:off x="1524000" y="19812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2"/>
          <p:cNvSpPr txBox="1">
            <a:spLocks noChangeArrowheads="1"/>
          </p:cNvSpPr>
          <p:nvPr/>
        </p:nvSpPr>
        <p:spPr>
          <a:xfrm>
            <a:off x="4419600" y="1219200"/>
            <a:ext cx="4419600" cy="838200"/>
          </a:xfrm>
          <a:prstGeom prst="rect">
            <a:avLst/>
          </a:prstGeom>
          <a:solidFill>
            <a:schemeClr val="bg2">
              <a:lumMod val="75000"/>
            </a:schemeClr>
          </a:solidFill>
        </p:spPr>
        <p:txBody>
          <a:bodyPr vert="horz" anchor="t">
            <a:normAutofit fontScale="47500" lnSpcReduction="20000"/>
          </a:bodyPr>
          <a:lstStyle/>
          <a:p>
            <a:pPr marL="1016000" marR="0" lvl="0" indent="-1016000" algn="ctr" defTabSz="914400" rtl="0" eaLnBrk="1" fontAlgn="auto" latinLnBrk="0" hangingPunct="1">
              <a:lnSpc>
                <a:spcPct val="90000"/>
              </a:lnSpc>
              <a:spcBef>
                <a:spcPct val="20000"/>
              </a:spcBef>
              <a:spcAft>
                <a:spcPts val="0"/>
              </a:spcAft>
              <a:buClr>
                <a:schemeClr val="accent1"/>
              </a:buClr>
              <a:buSzPct val="85000"/>
              <a:buFont typeface="Wingdings 2"/>
              <a:buNone/>
              <a:tabLst/>
              <a:defRPr/>
            </a:pPr>
            <a:endParaRPr kumimoji="0" lang="en-US" sz="2800" b="1" i="0" u="none" strike="noStrike" kern="1200" cap="all" spc="250" normalizeH="0" baseline="0" noProof="0" dirty="0" smtClean="0">
              <a:ln>
                <a:noFill/>
              </a:ln>
              <a:solidFill>
                <a:schemeClr val="tx2"/>
              </a:solidFill>
              <a:effectLst/>
              <a:uLnTx/>
              <a:uFillTx/>
              <a:latin typeface="+mn-lt"/>
              <a:ea typeface="+mn-ea"/>
              <a:cs typeface="+mn-cs"/>
            </a:endParaRPr>
          </a:p>
          <a:p>
            <a:pPr marL="171450" marR="0" lvl="1" indent="-57150" algn="l" defTabSz="914400" rtl="0" eaLnBrk="1" fontAlgn="auto" latinLnBrk="0" hangingPunct="1">
              <a:lnSpc>
                <a:spcPct val="90000"/>
              </a:lnSpc>
              <a:spcBef>
                <a:spcPct val="20000"/>
              </a:spcBef>
              <a:spcAft>
                <a:spcPts val="0"/>
              </a:spcAft>
              <a:buClr>
                <a:schemeClr val="accent2"/>
              </a:buClr>
              <a:buSzPct val="70000"/>
              <a:buFontTx/>
              <a:buNone/>
              <a:tabLst/>
              <a:defRPr/>
            </a:pPr>
            <a:r>
              <a:rPr kumimoji="0" lang="en-US" sz="3200" i="0" u="none" strike="noStrike" kern="1200" cap="none" spc="0" normalizeH="0" baseline="0" noProof="0" dirty="0" smtClean="0">
                <a:ln>
                  <a:noFill/>
                </a:ln>
                <a:solidFill>
                  <a:schemeClr val="tx1"/>
                </a:solidFill>
                <a:effectLst/>
                <a:uLnTx/>
                <a:uFillTx/>
                <a:latin typeface="+mn-lt"/>
                <a:ea typeface="+mn-ea"/>
                <a:cs typeface="+mn-cs"/>
              </a:rPr>
              <a:t>Perceiving groups: people intuitively draw distinctions between groups—some look </a:t>
            </a:r>
            <a:r>
              <a:rPr kumimoji="0" lang="en-US" sz="3200" i="0" u="none" strike="noStrike" kern="1200" cap="none" spc="0" normalizeH="0" baseline="0" noProof="0" dirty="0" err="1" smtClean="0">
                <a:ln>
                  <a:noFill/>
                </a:ln>
                <a:solidFill>
                  <a:schemeClr val="tx1"/>
                </a:solidFill>
                <a:effectLst/>
                <a:uLnTx/>
                <a:uFillTx/>
                <a:latin typeface="+mn-lt"/>
                <a:ea typeface="+mn-ea"/>
                <a:cs typeface="+mn-cs"/>
              </a:rPr>
              <a:t>groupier</a:t>
            </a:r>
            <a:r>
              <a:rPr kumimoji="0" lang="en-US" sz="3200" i="0" u="none" strike="noStrike" kern="1200" cap="none" spc="0" normalizeH="0" baseline="0" noProof="0" dirty="0" smtClean="0">
                <a:ln>
                  <a:noFill/>
                </a:ln>
                <a:solidFill>
                  <a:schemeClr val="tx1"/>
                </a:solidFill>
                <a:effectLst/>
                <a:uLnTx/>
                <a:uFillTx/>
                <a:latin typeface="+mn-lt"/>
                <a:ea typeface="+mn-ea"/>
                <a:cs typeface="+mn-cs"/>
              </a:rPr>
              <a:t> than others</a:t>
            </a:r>
          </a:p>
          <a:p>
            <a:pPr marL="1473200" marR="0" lvl="1" indent="-1016000" algn="l" defTabSz="914400" rtl="0" eaLnBrk="1" fontAlgn="auto" latinLnBrk="0" hangingPunct="1">
              <a:lnSpc>
                <a:spcPct val="90000"/>
              </a:lnSpc>
              <a:spcBef>
                <a:spcPct val="20000"/>
              </a:spcBef>
              <a:spcAft>
                <a:spcPts val="0"/>
              </a:spcAft>
              <a:buClr>
                <a:schemeClr val="accent2"/>
              </a:buClr>
              <a:buSzPct val="70000"/>
              <a:buFontTx/>
              <a:buNone/>
              <a:tabLst/>
              <a:defRPr/>
            </a:pPr>
            <a:endParaRPr kumimoji="0" lang="en-US" sz="18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Text Box 3"/>
          <p:cNvSpPr txBox="1">
            <a:spLocks noChangeArrowheads="1"/>
          </p:cNvSpPr>
          <p:nvPr/>
        </p:nvSpPr>
        <p:spPr bwMode="auto">
          <a:xfrm>
            <a:off x="136480" y="6302992"/>
            <a:ext cx="4953000" cy="400110"/>
          </a:xfrm>
          <a:prstGeom prst="rect">
            <a:avLst/>
          </a:prstGeom>
          <a:solidFill>
            <a:srgbClr val="FFFF99"/>
          </a:solidFill>
          <a:ln w="9525" algn="ctr">
            <a:solidFill>
              <a:srgbClr val="FFFF99"/>
            </a:solidFill>
            <a:miter lim="800000"/>
            <a:headEnd/>
            <a:tailEnd/>
          </a:ln>
          <a:effectLst/>
        </p:spPr>
        <p:txBody>
          <a:bodyPr wrap="square">
            <a:spAutoFit/>
          </a:bodyPr>
          <a:lstStyle/>
          <a:p>
            <a:r>
              <a:rPr lang="en-US" sz="2000" dirty="0" smtClean="0">
                <a:solidFill>
                  <a:srgbClr val="1C1C1C"/>
                </a:solidFill>
                <a:latin typeface="Times New Roman" pitchFamily="18" charset="0"/>
              </a:rPr>
              <a:t>1 </a:t>
            </a:r>
            <a:r>
              <a:rPr lang="en-US" sz="2000" dirty="0">
                <a:solidFill>
                  <a:srgbClr val="1C1C1C"/>
                </a:solidFill>
                <a:latin typeface="Times New Roman" pitchFamily="18" charset="0"/>
              </a:rPr>
              <a:t>(</a:t>
            </a:r>
            <a:r>
              <a:rPr lang="en-US" sz="2000" i="1" dirty="0">
                <a:solidFill>
                  <a:srgbClr val="1C1C1C"/>
                </a:solidFill>
                <a:latin typeface="Times New Roman" pitchFamily="18" charset="0"/>
              </a:rPr>
              <a:t>not at all a group</a:t>
            </a:r>
            <a:r>
              <a:rPr lang="en-US" sz="2000" dirty="0">
                <a:solidFill>
                  <a:srgbClr val="1C1C1C"/>
                </a:solidFill>
                <a:latin typeface="Times New Roman" pitchFamily="18" charset="0"/>
              </a:rPr>
              <a:t>) to 9 (</a:t>
            </a:r>
            <a:r>
              <a:rPr lang="en-US" sz="2000" i="1" dirty="0">
                <a:solidFill>
                  <a:srgbClr val="1C1C1C"/>
                </a:solidFill>
                <a:latin typeface="Times New Roman" pitchFamily="18" charset="0"/>
              </a:rPr>
              <a:t>very much a group</a:t>
            </a:r>
            <a:r>
              <a:rPr lang="en-US" sz="2000" dirty="0" smtClean="0">
                <a:solidFill>
                  <a:srgbClr val="1C1C1C"/>
                </a:solidFill>
                <a:latin typeface="Times New Roman" pitchFamily="18" charset="0"/>
              </a:rPr>
              <a:t>) </a:t>
            </a:r>
            <a:endParaRPr lang="en-US" sz="2000" dirty="0">
              <a:solidFill>
                <a:srgbClr val="1C1C1C"/>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8"/>
                                        </p:tgtEl>
                                      </p:cBhvr>
                                      <p:by x="50000" y="50000"/>
                                    </p:animScale>
                                  </p:childTnLst>
                                </p:cTn>
                              </p:par>
                              <p:par>
                                <p:cTn id="7" presetID="0" presetClass="path" presetSubtype="0" accel="50000" decel="50000" fill="hold" grpId="1" nodeType="withEffect">
                                  <p:stCondLst>
                                    <p:cond delay="0"/>
                                  </p:stCondLst>
                                  <p:childTnLst>
                                    <p:animMotion origin="layout" path="M 0.01667 0.07031 L -0.36667 -0.41813 " pathEditMode="relative" rAng="0" ptsTypes="AA">
                                      <p:cBhvr>
                                        <p:cTn id="8" dur="2000" fill="hold"/>
                                        <p:tgtEl>
                                          <p:spTgt spid="8"/>
                                        </p:tgtEl>
                                        <p:attrNameLst>
                                          <p:attrName>ppt_x</p:attrName>
                                          <p:attrName>ppt_y</p:attrName>
                                        </p:attrNameLst>
                                      </p:cBhvr>
                                      <p:rCtr x="-192" y="-244"/>
                                    </p:animMotion>
                                  </p:childTnLst>
                                </p:cTn>
                              </p:par>
                              <p:par>
                                <p:cTn id="9" presetID="63" presetClass="path" presetSubtype="0" accel="50000" decel="50000" fill="hold" grpId="0" nodeType="withEffect">
                                  <p:stCondLst>
                                    <p:cond delay="0"/>
                                  </p:stCondLst>
                                  <p:childTnLst>
                                    <p:animMotion origin="layout" path="M 0.1276 0.0044 L 0.3776 0.0044 " pathEditMode="relative" rAng="0" ptsTypes="AA">
                                      <p:cBhvr>
                                        <p:cTn id="10" dur="2000" fill="hold"/>
                                        <p:tgtEl>
                                          <p:spTgt spid="2">
                                            <p:txEl>
                                              <p:pRg st="0" end="0"/>
                                            </p:txEl>
                                          </p:spTgt>
                                        </p:tgtEl>
                                        <p:attrNameLst>
                                          <p:attrName>ppt_x</p:attrName>
                                          <p:attrName>ppt_y</p:attrName>
                                        </p:attrNameLst>
                                      </p:cBhvr>
                                      <p:rCtr x="125" y="0"/>
                                    </p:animMotion>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1"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8" grpId="0">
        <p:bldAsOne/>
      </p:bldGraphic>
      <p:bldGraphic spid="8" grpId="1">
        <p:bldAsOne/>
      </p:bldGraphic>
      <p:bldP spid="9"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Introduction to Group Dynamics</a:t>
            </a:r>
            <a:endParaRPr lang="en-US" b="1" dirty="0">
              <a:solidFill>
                <a:schemeClr val="tx1"/>
              </a:solidFill>
            </a:endParaRPr>
          </a:p>
        </p:txBody>
      </p:sp>
      <p:graphicFrame>
        <p:nvGraphicFramePr>
          <p:cNvPr id="11" name="Content Placeholder 3"/>
          <p:cNvGraphicFramePr>
            <a:graphicFrameLocks/>
          </p:cNvGraphicFramePr>
          <p:nvPr/>
        </p:nvGraphicFramePr>
        <p:xfrm>
          <a:off x="990600" y="1828800"/>
          <a:ext cx="75438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Content Placeholder 3"/>
          <p:cNvGraphicFramePr>
            <a:graphicFrameLocks/>
          </p:cNvGraphicFramePr>
          <p:nvPr/>
        </p:nvGraphicFramePr>
        <p:xfrm>
          <a:off x="3733800" y="1838328"/>
          <a:ext cx="5029200" cy="4267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4" name="Group 13"/>
          <p:cNvGrpSpPr/>
          <p:nvPr/>
        </p:nvGrpSpPr>
        <p:grpSpPr>
          <a:xfrm>
            <a:off x="5715000" y="1828800"/>
            <a:ext cx="2819400" cy="4498777"/>
            <a:chOff x="5715000" y="1828800"/>
            <a:chExt cx="2819400" cy="4498777"/>
          </a:xfrm>
        </p:grpSpPr>
        <p:sp>
          <p:nvSpPr>
            <p:cNvPr id="15" name="Rectangle 2"/>
            <p:cNvSpPr txBox="1">
              <a:spLocks noChangeArrowheads="1"/>
            </p:cNvSpPr>
            <p:nvPr/>
          </p:nvSpPr>
          <p:spPr>
            <a:xfrm>
              <a:off x="5715000" y="1828800"/>
              <a:ext cx="2819400" cy="2743200"/>
            </a:xfrm>
            <a:prstGeom prst="rect">
              <a:avLst/>
            </a:prstGeom>
            <a:solidFill>
              <a:srgbClr val="FFFF99"/>
            </a:solidFill>
          </p:spPr>
          <p:txBody>
            <a:bodyPr vert="horz">
              <a:normAutofit fontScale="25000" lnSpcReduction="20000"/>
            </a:bodyPr>
            <a:lstStyle/>
            <a:p>
              <a:pPr marL="1219200" marR="0" lvl="1" indent="-762000" algn="l" defTabSz="914400" rtl="0" eaLnBrk="1" fontAlgn="auto" latinLnBrk="0" hangingPunct="1">
                <a:lnSpc>
                  <a:spcPct val="100000"/>
                </a:lnSpc>
                <a:spcBef>
                  <a:spcPct val="20000"/>
                </a:spcBef>
                <a:spcAft>
                  <a:spcPts val="0"/>
                </a:spcAft>
                <a:buClr>
                  <a:schemeClr val="accent2"/>
                </a:buClr>
                <a:buSzPct val="70000"/>
                <a:buFont typeface="Wingdings" pitchFamily="2" charset="2"/>
                <a:buNone/>
                <a:tabLst/>
                <a:defRPr/>
              </a:pPr>
              <a:endParaRPr kumimoji="0" lang="en-US" sz="4400" b="1" i="0" u="none" strike="noStrike" kern="1200" cap="none" spc="0" normalizeH="0" baseline="0" noProof="0" dirty="0" smtClean="0">
                <a:ln>
                  <a:noFill/>
                </a:ln>
                <a:solidFill>
                  <a:srgbClr val="1C1C1C"/>
                </a:solidFill>
                <a:effectLst/>
                <a:uLnTx/>
                <a:uFillTx/>
                <a:latin typeface="+mn-lt"/>
                <a:ea typeface="+mn-ea"/>
                <a:cs typeface="+mn-cs"/>
              </a:endParaRPr>
            </a:p>
            <a:p>
              <a:pPr marL="514350" marR="0" lvl="1" indent="-285750" algn="l" defTabSz="914400" rtl="0" eaLnBrk="1" fontAlgn="auto" latinLnBrk="0" hangingPunct="1">
                <a:lnSpc>
                  <a:spcPct val="100000"/>
                </a:lnSpc>
                <a:spcBef>
                  <a:spcPct val="20000"/>
                </a:spcBef>
                <a:spcAft>
                  <a:spcPts val="0"/>
                </a:spcAft>
                <a:buClr>
                  <a:schemeClr val="accent2"/>
                </a:buClr>
                <a:buSzPct val="70000"/>
                <a:buFont typeface="Wingdings" pitchFamily="2" charset="2"/>
                <a:buNone/>
                <a:tabLst/>
                <a:defRPr/>
              </a:pPr>
              <a:r>
                <a:rPr kumimoji="0" lang="en-US" sz="7200" b="1" i="0" u="none" strike="noStrike" kern="1200" cap="none" spc="0" normalizeH="0" baseline="0" noProof="0" dirty="0" smtClean="0">
                  <a:ln>
                    <a:noFill/>
                  </a:ln>
                  <a:solidFill>
                    <a:srgbClr val="1C1C1C"/>
                  </a:solidFill>
                  <a:effectLst/>
                  <a:uLnTx/>
                  <a:uFillTx/>
                  <a:latin typeface="+mn-lt"/>
                  <a:ea typeface="+mn-ea"/>
                  <a:cs typeface="+mn-cs"/>
                </a:rPr>
                <a:t>… a "field of inquiry dedicated to advancing knowledge about the nature of groups" </a:t>
              </a:r>
            </a:p>
            <a:p>
              <a:pPr marL="514350" marR="0" lvl="1" indent="-285750" algn="l" defTabSz="914400" rtl="0" eaLnBrk="1" fontAlgn="auto" latinLnBrk="0" hangingPunct="1">
                <a:lnSpc>
                  <a:spcPct val="100000"/>
                </a:lnSpc>
                <a:spcBef>
                  <a:spcPct val="20000"/>
                </a:spcBef>
                <a:spcAft>
                  <a:spcPts val="0"/>
                </a:spcAft>
                <a:buClr>
                  <a:schemeClr val="accent2"/>
                </a:buClr>
                <a:buSzPct val="70000"/>
                <a:buFont typeface="Wingdings" pitchFamily="2" charset="2"/>
                <a:buNone/>
                <a:tabLst/>
                <a:defRPr/>
              </a:pPr>
              <a:r>
                <a:rPr kumimoji="0" lang="en-US" sz="4000" b="1" i="0" u="none" strike="noStrike" kern="1200" cap="none" spc="0" normalizeH="0" baseline="0" noProof="0" dirty="0" smtClean="0">
                  <a:ln>
                    <a:noFill/>
                  </a:ln>
                  <a:solidFill>
                    <a:srgbClr val="1C1C1C"/>
                  </a:solidFill>
                  <a:effectLst/>
                  <a:uLnTx/>
                  <a:uFillTx/>
                  <a:latin typeface="+mn-lt"/>
                  <a:ea typeface="+mn-ea"/>
                  <a:cs typeface="+mn-cs"/>
                </a:rPr>
                <a:t>	</a:t>
              </a:r>
            </a:p>
            <a:p>
              <a:pPr marL="514350" marR="0" lvl="1" indent="-285750" algn="l" defTabSz="914400" rtl="0" eaLnBrk="1" fontAlgn="auto" latinLnBrk="0" hangingPunct="1">
                <a:lnSpc>
                  <a:spcPct val="100000"/>
                </a:lnSpc>
                <a:spcBef>
                  <a:spcPct val="20000"/>
                </a:spcBef>
                <a:spcAft>
                  <a:spcPts val="0"/>
                </a:spcAft>
                <a:buClr>
                  <a:schemeClr val="accent2"/>
                </a:buClr>
                <a:buSzPct val="70000"/>
                <a:buFont typeface="Wingdings" pitchFamily="2" charset="2"/>
                <a:buNone/>
                <a:tabLst/>
                <a:defRPr/>
              </a:pPr>
              <a:r>
                <a:rPr kumimoji="0" lang="en-US" sz="4000" b="1" i="0" u="none" strike="noStrike" kern="1200" cap="none" spc="0" normalizeH="0" baseline="0" noProof="0" dirty="0" smtClean="0">
                  <a:ln>
                    <a:noFill/>
                  </a:ln>
                  <a:solidFill>
                    <a:srgbClr val="1C1C1C"/>
                  </a:solidFill>
                  <a:effectLst/>
                  <a:uLnTx/>
                  <a:uFillTx/>
                  <a:latin typeface="+mn-lt"/>
                  <a:ea typeface="+mn-ea"/>
                  <a:cs typeface="+mn-cs"/>
                </a:rPr>
                <a:t>	(Cartwright &amp; </a:t>
              </a:r>
              <a:r>
                <a:rPr kumimoji="0" lang="en-US" sz="4000" b="1" i="0" u="none" strike="noStrike" kern="1200" cap="none" spc="0" normalizeH="0" baseline="0" noProof="0" dirty="0" err="1" smtClean="0">
                  <a:ln>
                    <a:noFill/>
                  </a:ln>
                  <a:solidFill>
                    <a:srgbClr val="1C1C1C"/>
                  </a:solidFill>
                  <a:effectLst/>
                  <a:uLnTx/>
                  <a:uFillTx/>
                  <a:latin typeface="+mn-lt"/>
                  <a:ea typeface="+mn-ea"/>
                  <a:cs typeface="+mn-cs"/>
                </a:rPr>
                <a:t>Zander</a:t>
              </a:r>
              <a:r>
                <a:rPr kumimoji="0" lang="en-US" sz="4000" b="1" i="0" u="none" strike="noStrike" kern="1200" cap="none" spc="0" normalizeH="0" baseline="0" noProof="0" dirty="0" smtClean="0">
                  <a:ln>
                    <a:noFill/>
                  </a:ln>
                  <a:solidFill>
                    <a:srgbClr val="1C1C1C"/>
                  </a:solidFill>
                  <a:effectLst/>
                  <a:uLnTx/>
                  <a:uFillTx/>
                  <a:latin typeface="+mn-lt"/>
                  <a:ea typeface="+mn-ea"/>
                  <a:cs typeface="+mn-cs"/>
                </a:rPr>
                <a:t>, 1968, p. 7).</a:t>
              </a:r>
              <a:endParaRPr kumimoji="0" lang="en-US" sz="4000" b="1" i="0" u="none" strike="noStrike" kern="1200" cap="none" spc="0" normalizeH="0" baseline="0" noProof="0" dirty="0">
                <a:ln>
                  <a:noFill/>
                </a:ln>
                <a:solidFill>
                  <a:srgbClr val="1C1C1C"/>
                </a:solidFill>
                <a:effectLst/>
                <a:uLnTx/>
                <a:uFillTx/>
                <a:latin typeface="+mn-lt"/>
                <a:ea typeface="+mn-ea"/>
                <a:cs typeface="+mn-cs"/>
              </a:endParaRPr>
            </a:p>
          </p:txBody>
        </p:sp>
        <p:pic>
          <p:nvPicPr>
            <p:cNvPr id="16" name="Picture 2" descr="Dorwin Cartwright"/>
            <p:cNvPicPr>
              <a:picLocks noChangeAspect="1" noChangeArrowheads="1"/>
            </p:cNvPicPr>
            <p:nvPr/>
          </p:nvPicPr>
          <p:blipFill>
            <a:blip r:embed="rId13" cstate="print"/>
            <a:srcRect/>
            <a:stretch>
              <a:fillRect/>
            </a:stretch>
          </p:blipFill>
          <p:spPr bwMode="auto">
            <a:xfrm>
              <a:off x="5867400" y="4800600"/>
              <a:ext cx="942975" cy="1057276"/>
            </a:xfrm>
            <a:prstGeom prst="rect">
              <a:avLst/>
            </a:prstGeom>
            <a:noFill/>
          </p:spPr>
        </p:pic>
        <p:pic>
          <p:nvPicPr>
            <p:cNvPr id="17" name="Picture 4" descr="Alvin Zander"/>
            <p:cNvPicPr>
              <a:picLocks noChangeAspect="1" noChangeArrowheads="1"/>
            </p:cNvPicPr>
            <p:nvPr/>
          </p:nvPicPr>
          <p:blipFill>
            <a:blip r:embed="rId14" cstate="print"/>
            <a:srcRect/>
            <a:stretch>
              <a:fillRect/>
            </a:stretch>
          </p:blipFill>
          <p:spPr bwMode="auto">
            <a:xfrm>
              <a:off x="7467600" y="4800600"/>
              <a:ext cx="1000125" cy="1095376"/>
            </a:xfrm>
            <a:prstGeom prst="rect">
              <a:avLst/>
            </a:prstGeom>
            <a:noFill/>
          </p:spPr>
        </p:pic>
        <p:sp>
          <p:nvSpPr>
            <p:cNvPr id="18" name="TextBox 17"/>
            <p:cNvSpPr txBox="1"/>
            <p:nvPr/>
          </p:nvSpPr>
          <p:spPr>
            <a:xfrm>
              <a:off x="7315200" y="6019800"/>
              <a:ext cx="1213794" cy="307777"/>
            </a:xfrm>
            <a:prstGeom prst="rect">
              <a:avLst/>
            </a:prstGeom>
            <a:noFill/>
          </p:spPr>
          <p:txBody>
            <a:bodyPr wrap="none" rtlCol="0">
              <a:spAutoFit/>
            </a:bodyPr>
            <a:lstStyle/>
            <a:p>
              <a:r>
                <a:rPr lang="en-US" sz="1400" dirty="0" smtClean="0"/>
                <a:t>Alvin </a:t>
              </a:r>
              <a:r>
                <a:rPr lang="en-US" sz="1400" dirty="0" err="1" smtClean="0"/>
                <a:t>Zander</a:t>
              </a:r>
              <a:endParaRPr lang="en-US" sz="1400" dirty="0"/>
            </a:p>
          </p:txBody>
        </p:sp>
        <p:sp>
          <p:nvSpPr>
            <p:cNvPr id="19" name="TextBox 18"/>
            <p:cNvSpPr txBox="1"/>
            <p:nvPr/>
          </p:nvSpPr>
          <p:spPr>
            <a:xfrm>
              <a:off x="5715000" y="5943600"/>
              <a:ext cx="1547218" cy="307777"/>
            </a:xfrm>
            <a:prstGeom prst="rect">
              <a:avLst/>
            </a:prstGeom>
            <a:noFill/>
          </p:spPr>
          <p:txBody>
            <a:bodyPr wrap="none" rtlCol="0">
              <a:spAutoFit/>
            </a:bodyPr>
            <a:lstStyle/>
            <a:p>
              <a:r>
                <a:rPr lang="en-US" sz="1400" dirty="0" smtClean="0"/>
                <a:t>“Doc” Cartwright</a:t>
              </a:r>
              <a:endParaRPr lang="en-US"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35" presetClass="path" presetSubtype="0" accel="50000" decel="50000" fill="hold" grpId="0" nodeType="afterEffect">
                                  <p:stCondLst>
                                    <p:cond delay="0"/>
                                  </p:stCondLst>
                                  <p:childTnLst>
                                    <p:animMotion origin="layout" path="M -3.33333E-6 3.33333E-6 L -0.36666 -0.00139 " pathEditMode="relative" rAng="0" ptsTypes="AA">
                                      <p:cBhvr>
                                        <p:cTn id="9" dur="2000" fill="hold"/>
                                        <p:tgtEl>
                                          <p:spTgt spid="13"/>
                                        </p:tgtEl>
                                        <p:attrNameLst>
                                          <p:attrName>ppt_x</p:attrName>
                                          <p:attrName>ppt_y</p:attrName>
                                        </p:attrNameLst>
                                      </p:cBhvr>
                                      <p:rCtr x="-18300" y="-100"/>
                                    </p:animMotion>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tx1"/>
                </a:solidFill>
              </a:rPr>
              <a:t>Are Groups Real?</a:t>
            </a:r>
            <a:endParaRPr lang="en-US" dirty="0">
              <a:solidFill>
                <a:schemeClr val="tx1"/>
              </a:solidFill>
            </a:endParaRPr>
          </a:p>
        </p:txBody>
      </p:sp>
      <p:grpSp>
        <p:nvGrpSpPr>
          <p:cNvPr id="8" name="Group 7"/>
          <p:cNvGrpSpPr/>
          <p:nvPr/>
        </p:nvGrpSpPr>
        <p:grpSpPr>
          <a:xfrm>
            <a:off x="533400" y="1524000"/>
            <a:ext cx="8382000" cy="4953000"/>
            <a:chOff x="533400" y="1600200"/>
            <a:chExt cx="8382000" cy="4953000"/>
          </a:xfrm>
        </p:grpSpPr>
        <p:graphicFrame>
          <p:nvGraphicFramePr>
            <p:cNvPr id="5" name="Diagram 4"/>
            <p:cNvGraphicFramePr/>
            <p:nvPr/>
          </p:nvGraphicFramePr>
          <p:xfrm>
            <a:off x="2438400" y="1600200"/>
            <a:ext cx="6477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33400" y="2667000"/>
              <a:ext cx="2133600" cy="1569660"/>
            </a:xfrm>
            <a:prstGeom prst="rect">
              <a:avLst/>
            </a:prstGeom>
            <a:solidFill>
              <a:schemeClr val="bg2">
                <a:lumMod val="25000"/>
              </a:schemeClr>
            </a:solidFill>
          </p:spPr>
          <p:txBody>
            <a:bodyPr wrap="square" rtlCol="0">
              <a:spAutoFit/>
            </a:bodyPr>
            <a:lstStyle/>
            <a:p>
              <a:r>
                <a:rPr lang="en-US" sz="2400" dirty="0" smtClean="0">
                  <a:solidFill>
                    <a:schemeClr val="tx2">
                      <a:lumMod val="20000"/>
                      <a:lumOff val="80000"/>
                    </a:schemeClr>
                  </a:solidFill>
                </a:rPr>
                <a:t>Varying perspectives on the reality of groups</a:t>
              </a:r>
              <a:endParaRPr lang="en-US" sz="2400" dirty="0">
                <a:solidFill>
                  <a:schemeClr val="tx2">
                    <a:lumMod val="20000"/>
                    <a:lumOff val="80000"/>
                  </a:schemeClr>
                </a:solidFill>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tx1"/>
                </a:solidFill>
              </a:rPr>
              <a:t>Are Groups Dynamic?</a:t>
            </a:r>
            <a:endParaRPr lang="en-US" dirty="0">
              <a:solidFill>
                <a:schemeClr val="tx1"/>
              </a:solidFill>
            </a:endParaRPr>
          </a:p>
        </p:txBody>
      </p:sp>
      <p:graphicFrame>
        <p:nvGraphicFramePr>
          <p:cNvPr id="7" name="Content Placeholder 3"/>
          <p:cNvGraphicFramePr>
            <a:graphicFrameLocks/>
          </p:cNvGraphicFramePr>
          <p:nvPr/>
        </p:nvGraphicFramePr>
        <p:xfrm>
          <a:off x="201304" y="64824"/>
          <a:ext cx="2416792" cy="127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304800" y="1828800"/>
          <a:ext cx="4724400" cy="309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Picture 2"/>
          <p:cNvPicPr>
            <a:picLocks noChangeAspect="1" noChangeArrowheads="1"/>
          </p:cNvPicPr>
          <p:nvPr/>
        </p:nvPicPr>
        <p:blipFill>
          <a:blip r:embed="rId13" cstate="print"/>
          <a:srcRect l="26250" t="27000" r="30000" b="22000"/>
          <a:stretch>
            <a:fillRect/>
          </a:stretch>
        </p:blipFill>
        <p:spPr bwMode="auto">
          <a:xfrm>
            <a:off x="4267200" y="3276600"/>
            <a:ext cx="4294094" cy="3128554"/>
          </a:xfrm>
          <a:prstGeom prst="rect">
            <a:avLst/>
          </a:prstGeom>
          <a:noFill/>
          <a:ln w="9525">
            <a:solidFill>
              <a:schemeClr val="tx1"/>
            </a:solidFill>
            <a:miter lim="800000"/>
            <a:headEnd/>
            <a:tailEnd/>
          </a:ln>
        </p:spPr>
      </p:pic>
      <p:pic>
        <p:nvPicPr>
          <p:cNvPr id="17" name="Picture 48" descr="PEOPLE"/>
          <p:cNvPicPr>
            <a:picLocks noChangeAspect="1" noChangeArrowheads="1"/>
          </p:cNvPicPr>
          <p:nvPr/>
        </p:nvPicPr>
        <p:blipFill>
          <a:blip r:embed="rId14" cstate="email">
            <a:lum bright="30000" contrast="-6000"/>
            <a:extLst>
              <a:ext uri="{BEBA8EAE-BF5A-486C-A8C5-ECC9F3942E4B}">
                <a14:imgProps xmlns:a14="http://schemas.microsoft.com/office/drawing/2010/main">
                  <a14:imgLayer r:embed="rId15">
                    <a14:imgEffect>
                      <a14:artisticCrisscrossEtching/>
                    </a14:imgEffect>
                  </a14:imgLayer>
                </a14:imgProps>
              </a:ext>
              <a:ext uri="{28A0092B-C50C-407E-A947-70E740481C1C}">
                <a14:useLocalDpi xmlns:a14="http://schemas.microsoft.com/office/drawing/2010/main"/>
              </a:ext>
            </a:extLst>
          </a:blip>
          <a:srcRect/>
          <a:stretch>
            <a:fillRect/>
          </a:stretch>
        </p:blipFill>
        <p:spPr bwMode="auto">
          <a:xfrm>
            <a:off x="5105400" y="1524000"/>
            <a:ext cx="3352800" cy="1600200"/>
          </a:xfrm>
          <a:prstGeom prst="rect">
            <a:avLst/>
          </a:prstGeom>
          <a:noFill/>
          <a:ln w="9525">
            <a:solidFill>
              <a:srgbClr val="FFFF99"/>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304800" y="1676400"/>
          <a:ext cx="2438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539" name="Rectangle 3"/>
          <p:cNvSpPr>
            <a:spLocks noGrp="1" noChangeArrowheads="1"/>
          </p:cNvSpPr>
          <p:nvPr>
            <p:ph type="title"/>
          </p:nvPr>
        </p:nvSpPr>
        <p:spPr>
          <a:ln/>
        </p:spPr>
        <p:txBody>
          <a:bodyPr/>
          <a:lstStyle/>
          <a:p>
            <a:pPr algn="r"/>
            <a:r>
              <a:rPr lang="en-US" dirty="0" smtClean="0">
                <a:solidFill>
                  <a:schemeClr val="tx1"/>
                </a:solidFill>
              </a:rPr>
              <a:t>The Multilevel Perspective</a:t>
            </a:r>
            <a:endParaRPr lang="en-US" dirty="0">
              <a:solidFill>
                <a:schemeClr val="tx1"/>
              </a:solidFill>
            </a:endParaRPr>
          </a:p>
        </p:txBody>
      </p:sp>
      <p:graphicFrame>
        <p:nvGraphicFramePr>
          <p:cNvPr id="4" name="Content Placeholder 3"/>
          <p:cNvGraphicFramePr>
            <a:graphicFrameLocks/>
          </p:cNvGraphicFramePr>
          <p:nvPr/>
        </p:nvGraphicFramePr>
        <p:xfrm>
          <a:off x="201304" y="64824"/>
          <a:ext cx="2416792" cy="12760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2"/>
          <p:cNvPicPr>
            <a:picLocks noChangeAspect="1" noChangeArrowheads="1"/>
          </p:cNvPicPr>
          <p:nvPr/>
        </p:nvPicPr>
        <p:blipFill>
          <a:blip r:embed="rId13" cstate="print"/>
          <a:srcRect l="12523" t="21957" r="37495" b="21957"/>
          <a:stretch>
            <a:fillRect/>
          </a:stretch>
        </p:blipFill>
        <p:spPr bwMode="auto">
          <a:xfrm>
            <a:off x="2971800" y="1828800"/>
            <a:ext cx="5892800" cy="4419600"/>
          </a:xfrm>
          <a:prstGeom prst="rect">
            <a:avLst/>
          </a:prstGeom>
          <a:noFill/>
          <a:ln w="25400" algn="ctr">
            <a:solidFill>
              <a:srgbClr val="1C1C1C"/>
            </a:solidFill>
            <a:miter lim="800000"/>
            <a:headEnd/>
            <a:tailEnd/>
          </a:ln>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tx1"/>
                </a:solidFill>
              </a:rPr>
              <a:t>Applications and Topics</a:t>
            </a:r>
            <a:endParaRPr lang="en-US" dirty="0">
              <a:solidFill>
                <a:schemeClr val="tx1"/>
              </a:solidFill>
            </a:endParaRPr>
          </a:p>
        </p:txBody>
      </p:sp>
      <p:graphicFrame>
        <p:nvGraphicFramePr>
          <p:cNvPr id="7" name="Content Placeholder 3"/>
          <p:cNvGraphicFramePr>
            <a:graphicFrameLocks/>
          </p:cNvGraphicFramePr>
          <p:nvPr/>
        </p:nvGraphicFramePr>
        <p:xfrm>
          <a:off x="201304" y="64824"/>
          <a:ext cx="2416792" cy="127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nvGraphicFramePr>
        <p:xfrm>
          <a:off x="1295400" y="1600200"/>
          <a:ext cx="6934200" cy="492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p:cNvSpPr txBox="1"/>
          <p:nvPr/>
        </p:nvSpPr>
        <p:spPr>
          <a:xfrm rot="1496845">
            <a:off x="6118759" y="4880189"/>
            <a:ext cx="1181734" cy="369332"/>
          </a:xfrm>
          <a:prstGeom prst="rect">
            <a:avLst/>
          </a:prstGeom>
          <a:solidFill>
            <a:schemeClr val="accent2">
              <a:lumMod val="40000"/>
              <a:lumOff val="60000"/>
            </a:schemeClr>
          </a:solidFill>
        </p:spPr>
        <p:txBody>
          <a:bodyPr wrap="none" rtlCol="0">
            <a:spAutoFit/>
          </a:bodyPr>
          <a:lstStyle/>
          <a:p>
            <a:r>
              <a:rPr lang="en-US" dirty="0" smtClean="0"/>
              <a:t>Details </a:t>
            </a:r>
            <a:r>
              <a:rPr lang="en-US" dirty="0" smtClean="0">
                <a:sym typeface="Wingdings" pitchFamily="2" charset="2"/>
              </a:rPr>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tx1">
                <a:lumMod val="65000"/>
                <a:lumOff val="35000"/>
              </a:schemeClr>
            </a:gs>
            <a:gs pos="76000">
              <a:schemeClr val="tx1">
                <a:lumMod val="75000"/>
                <a:lumOff val="25000"/>
              </a:schemeClr>
            </a:gs>
            <a:gs pos="47000">
              <a:schemeClr val="tx1">
                <a:lumMod val="85000"/>
                <a:lumOff val="15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6553200" y="4648200"/>
            <a:ext cx="2038350" cy="1368425"/>
          </a:xfrm>
          <a:prstGeom prst="rect">
            <a:avLst/>
          </a:prstGeom>
          <a:noFill/>
          <a:ln w="9525" algn="ctr">
            <a:solidFill>
              <a:srgbClr val="CCFFFF"/>
            </a:solidFill>
            <a:miter lim="800000"/>
            <a:headEnd/>
            <a:tailEnd/>
          </a:ln>
          <a:effectLst/>
        </p:spPr>
        <p:txBody>
          <a:bodyPr/>
          <a:lstStyle/>
          <a:p>
            <a:pPr algn="ctr">
              <a:spcBef>
                <a:spcPct val="20000"/>
              </a:spcBef>
            </a:pPr>
            <a:r>
              <a:rPr lang="en-US" sz="2000" b="1" dirty="0" smtClean="0">
                <a:solidFill>
                  <a:srgbClr val="FFFFCC"/>
                </a:solidFill>
                <a:latin typeface="Times New Roman" pitchFamily="18" charset="0"/>
              </a:rPr>
              <a:t>Crowds and Collective </a:t>
            </a:r>
            <a:r>
              <a:rPr lang="en-US" sz="2000" b="1" dirty="0">
                <a:solidFill>
                  <a:srgbClr val="FFFFCC"/>
                </a:solidFill>
                <a:latin typeface="Times New Roman" pitchFamily="18" charset="0"/>
              </a:rPr>
              <a:t>Behavior</a:t>
            </a:r>
          </a:p>
        </p:txBody>
      </p:sp>
      <p:sp>
        <p:nvSpPr>
          <p:cNvPr id="76803" name="Rectangle 3"/>
          <p:cNvSpPr>
            <a:spLocks noChangeArrowheads="1"/>
          </p:cNvSpPr>
          <p:nvPr/>
        </p:nvSpPr>
        <p:spPr bwMode="auto">
          <a:xfrm>
            <a:off x="4533900" y="4651375"/>
            <a:ext cx="2038350" cy="1368425"/>
          </a:xfrm>
          <a:prstGeom prst="rect">
            <a:avLst/>
          </a:prstGeom>
          <a:noFill/>
          <a:ln w="9525" algn="ctr">
            <a:solidFill>
              <a:srgbClr val="CCFFFF"/>
            </a:solidFill>
            <a:miter lim="800000"/>
            <a:headEnd/>
            <a:tailEnd/>
          </a:ln>
          <a:effectLst/>
        </p:spPr>
        <p:txBody>
          <a:bodyPr/>
          <a:lstStyle/>
          <a:p>
            <a:pPr algn="ctr">
              <a:spcBef>
                <a:spcPct val="20000"/>
              </a:spcBef>
            </a:pPr>
            <a:r>
              <a:rPr lang="en-US" sz="2000" b="1" dirty="0">
                <a:solidFill>
                  <a:srgbClr val="FFFFCC"/>
                </a:solidFill>
                <a:latin typeface="Times New Roman" pitchFamily="18" charset="0"/>
              </a:rPr>
              <a:t>Groups and Change</a:t>
            </a:r>
          </a:p>
        </p:txBody>
      </p:sp>
      <p:sp>
        <p:nvSpPr>
          <p:cNvPr id="76804" name="Rectangle 4"/>
          <p:cNvSpPr>
            <a:spLocks noChangeArrowheads="1"/>
          </p:cNvSpPr>
          <p:nvPr/>
        </p:nvSpPr>
        <p:spPr bwMode="auto">
          <a:xfrm>
            <a:off x="2495550" y="4651375"/>
            <a:ext cx="2038350" cy="1368425"/>
          </a:xfrm>
          <a:prstGeom prst="rect">
            <a:avLst/>
          </a:prstGeom>
          <a:noFill/>
          <a:ln w="9525" algn="ctr">
            <a:solidFill>
              <a:srgbClr val="CCFFFF"/>
            </a:solidFill>
            <a:miter lim="800000"/>
            <a:headEnd/>
            <a:tailEnd/>
          </a:ln>
          <a:effectLst/>
        </p:spPr>
        <p:txBody>
          <a:bodyPr/>
          <a:lstStyle/>
          <a:p>
            <a:pPr algn="ctr">
              <a:spcBef>
                <a:spcPct val="20000"/>
              </a:spcBef>
            </a:pPr>
            <a:r>
              <a:rPr lang="en-US" sz="2000" b="1" dirty="0" smtClean="0">
                <a:solidFill>
                  <a:srgbClr val="FFFFCC"/>
                </a:solidFill>
                <a:latin typeface="Times New Roman" pitchFamily="18" charset="0"/>
              </a:rPr>
              <a:t>Groups in Context</a:t>
            </a:r>
            <a:endParaRPr lang="en-US" sz="2000" b="1" dirty="0">
              <a:solidFill>
                <a:srgbClr val="FFFFCC"/>
              </a:solidFill>
              <a:latin typeface="Times New Roman" pitchFamily="18" charset="0"/>
            </a:endParaRPr>
          </a:p>
        </p:txBody>
      </p:sp>
      <p:sp>
        <p:nvSpPr>
          <p:cNvPr id="76805" name="Rectangle 5"/>
          <p:cNvSpPr>
            <a:spLocks noChangeArrowheads="1"/>
          </p:cNvSpPr>
          <p:nvPr/>
        </p:nvSpPr>
        <p:spPr bwMode="auto">
          <a:xfrm>
            <a:off x="457200" y="4651375"/>
            <a:ext cx="2038350" cy="1368425"/>
          </a:xfrm>
          <a:prstGeom prst="rect">
            <a:avLst/>
          </a:prstGeom>
          <a:noFill/>
          <a:ln w="9525" algn="ctr">
            <a:solidFill>
              <a:srgbClr val="CCFFFF"/>
            </a:solidFill>
            <a:miter lim="800000"/>
            <a:headEnd/>
            <a:tailEnd/>
          </a:ln>
          <a:effectLst/>
        </p:spPr>
        <p:txBody>
          <a:bodyPr/>
          <a:lstStyle/>
          <a:p>
            <a:pPr algn="ctr">
              <a:spcBef>
                <a:spcPct val="20000"/>
              </a:spcBef>
            </a:pPr>
            <a:r>
              <a:rPr lang="en-US" sz="2000" b="1" dirty="0" smtClean="0">
                <a:solidFill>
                  <a:srgbClr val="FFFFCC"/>
                </a:solidFill>
                <a:latin typeface="Times New Roman" pitchFamily="18" charset="0"/>
              </a:rPr>
              <a:t>Conflict within and between groups</a:t>
            </a:r>
            <a:endParaRPr lang="en-US" sz="2000" b="1" dirty="0">
              <a:solidFill>
                <a:srgbClr val="FFFFCC"/>
              </a:solidFill>
              <a:latin typeface="Times New Roman" pitchFamily="18" charset="0"/>
            </a:endParaRPr>
          </a:p>
        </p:txBody>
      </p:sp>
      <p:sp>
        <p:nvSpPr>
          <p:cNvPr id="76806" name="Rectangle 6"/>
          <p:cNvSpPr>
            <a:spLocks noChangeArrowheads="1"/>
          </p:cNvSpPr>
          <p:nvPr/>
        </p:nvSpPr>
        <p:spPr bwMode="auto">
          <a:xfrm>
            <a:off x="6572250" y="3284538"/>
            <a:ext cx="2038350" cy="1366837"/>
          </a:xfrm>
          <a:prstGeom prst="rect">
            <a:avLst/>
          </a:prstGeom>
          <a:noFill/>
          <a:ln w="9525" algn="ctr">
            <a:solidFill>
              <a:srgbClr val="CCFFFF"/>
            </a:solidFill>
            <a:miter lim="800000"/>
            <a:headEnd/>
            <a:tailEnd/>
          </a:ln>
          <a:effectLst/>
        </p:spPr>
        <p:txBody>
          <a:bodyPr/>
          <a:lstStyle/>
          <a:p>
            <a:pPr algn="ctr">
              <a:spcBef>
                <a:spcPct val="20000"/>
              </a:spcBef>
            </a:pPr>
            <a:r>
              <a:rPr lang="en-US" sz="2000" b="1" dirty="0" smtClean="0">
                <a:solidFill>
                  <a:srgbClr val="FFFFCC"/>
                </a:solidFill>
                <a:latin typeface="Times New Roman" pitchFamily="18" charset="0"/>
              </a:rPr>
              <a:t>Teams</a:t>
            </a:r>
            <a:endParaRPr lang="en-US" sz="2000" b="1" dirty="0">
              <a:solidFill>
                <a:srgbClr val="FFFFCC"/>
              </a:solidFill>
              <a:latin typeface="Times New Roman" pitchFamily="18" charset="0"/>
            </a:endParaRPr>
          </a:p>
        </p:txBody>
      </p:sp>
      <p:sp>
        <p:nvSpPr>
          <p:cNvPr id="76807" name="Rectangle 7"/>
          <p:cNvSpPr>
            <a:spLocks noChangeArrowheads="1"/>
          </p:cNvSpPr>
          <p:nvPr/>
        </p:nvSpPr>
        <p:spPr bwMode="auto">
          <a:xfrm>
            <a:off x="4533900" y="3284538"/>
            <a:ext cx="2038350" cy="1366837"/>
          </a:xfrm>
          <a:prstGeom prst="rect">
            <a:avLst/>
          </a:prstGeom>
          <a:noFill/>
          <a:ln w="9525" algn="ctr">
            <a:solidFill>
              <a:srgbClr val="CCFFFF"/>
            </a:solidFill>
            <a:miter lim="800000"/>
            <a:headEnd/>
            <a:tailEnd/>
          </a:ln>
          <a:effectLst/>
        </p:spPr>
        <p:txBody>
          <a:bodyPr/>
          <a:lstStyle/>
          <a:p>
            <a:pPr algn="ctr">
              <a:spcBef>
                <a:spcPct val="20000"/>
              </a:spcBef>
            </a:pPr>
            <a:r>
              <a:rPr lang="en-US" sz="2000" b="1" dirty="0" smtClean="0">
                <a:solidFill>
                  <a:srgbClr val="FFFFCC"/>
                </a:solidFill>
                <a:latin typeface="Times New Roman" pitchFamily="18" charset="0"/>
              </a:rPr>
              <a:t>Decision Making</a:t>
            </a:r>
            <a:endParaRPr lang="en-US" sz="2000" b="1" dirty="0">
              <a:solidFill>
                <a:srgbClr val="FFFFCC"/>
              </a:solidFill>
              <a:latin typeface="Times New Roman" pitchFamily="18" charset="0"/>
            </a:endParaRPr>
          </a:p>
        </p:txBody>
      </p:sp>
      <p:sp>
        <p:nvSpPr>
          <p:cNvPr id="76808" name="Rectangle 8"/>
          <p:cNvSpPr>
            <a:spLocks noChangeArrowheads="1"/>
          </p:cNvSpPr>
          <p:nvPr/>
        </p:nvSpPr>
        <p:spPr bwMode="auto">
          <a:xfrm>
            <a:off x="2495550" y="3284538"/>
            <a:ext cx="2038350" cy="1366837"/>
          </a:xfrm>
          <a:prstGeom prst="rect">
            <a:avLst/>
          </a:prstGeom>
          <a:noFill/>
          <a:ln w="9525" algn="ctr">
            <a:solidFill>
              <a:srgbClr val="CCFFFF"/>
            </a:solidFill>
            <a:miter lim="800000"/>
            <a:headEnd/>
            <a:tailEnd/>
          </a:ln>
          <a:effectLst/>
        </p:spPr>
        <p:txBody>
          <a:bodyPr/>
          <a:lstStyle/>
          <a:p>
            <a:pPr algn="ctr">
              <a:spcBef>
                <a:spcPct val="20000"/>
              </a:spcBef>
            </a:pPr>
            <a:r>
              <a:rPr lang="en-US" sz="2000" b="1" dirty="0" smtClean="0">
                <a:solidFill>
                  <a:srgbClr val="FFFFCC"/>
                </a:solidFill>
                <a:latin typeface="Times New Roman" pitchFamily="18" charset="0"/>
              </a:rPr>
              <a:t>Performance</a:t>
            </a:r>
            <a:endParaRPr lang="en-US" sz="2000" b="1" dirty="0">
              <a:solidFill>
                <a:srgbClr val="FFFFCC"/>
              </a:solidFill>
              <a:latin typeface="Times New Roman" pitchFamily="18" charset="0"/>
            </a:endParaRPr>
          </a:p>
        </p:txBody>
      </p:sp>
      <p:sp>
        <p:nvSpPr>
          <p:cNvPr id="76809" name="Rectangle 9"/>
          <p:cNvSpPr>
            <a:spLocks noChangeArrowheads="1"/>
          </p:cNvSpPr>
          <p:nvPr/>
        </p:nvSpPr>
        <p:spPr bwMode="auto">
          <a:xfrm>
            <a:off x="457200" y="3284538"/>
            <a:ext cx="2038350" cy="1366837"/>
          </a:xfrm>
          <a:prstGeom prst="rect">
            <a:avLst/>
          </a:prstGeom>
          <a:noFill/>
          <a:ln w="9525" algn="ctr">
            <a:solidFill>
              <a:srgbClr val="CCFFFF"/>
            </a:solidFill>
            <a:miter lim="800000"/>
            <a:headEnd/>
            <a:tailEnd/>
          </a:ln>
          <a:effectLst/>
        </p:spPr>
        <p:txBody>
          <a:bodyPr/>
          <a:lstStyle/>
          <a:p>
            <a:pPr algn="ctr">
              <a:spcBef>
                <a:spcPct val="20000"/>
              </a:spcBef>
            </a:pPr>
            <a:r>
              <a:rPr lang="en-US" sz="2000" b="1" dirty="0" smtClean="0">
                <a:solidFill>
                  <a:srgbClr val="FFFFCC"/>
                </a:solidFill>
                <a:latin typeface="Times New Roman" pitchFamily="18" charset="0"/>
              </a:rPr>
              <a:t>Leadership</a:t>
            </a:r>
            <a:endParaRPr lang="en-US" sz="2000" b="1" dirty="0">
              <a:solidFill>
                <a:srgbClr val="FFFFCC"/>
              </a:solidFill>
              <a:latin typeface="Times New Roman" pitchFamily="18" charset="0"/>
            </a:endParaRPr>
          </a:p>
        </p:txBody>
      </p:sp>
      <p:sp>
        <p:nvSpPr>
          <p:cNvPr id="76810" name="Rectangle 10"/>
          <p:cNvSpPr>
            <a:spLocks noChangeArrowheads="1"/>
          </p:cNvSpPr>
          <p:nvPr/>
        </p:nvSpPr>
        <p:spPr bwMode="auto">
          <a:xfrm>
            <a:off x="6553200" y="1905000"/>
            <a:ext cx="2038350" cy="1368425"/>
          </a:xfrm>
          <a:prstGeom prst="rect">
            <a:avLst/>
          </a:prstGeom>
          <a:noFill/>
          <a:ln w="9525" algn="ctr">
            <a:solidFill>
              <a:srgbClr val="CCFFFF"/>
            </a:solidFill>
            <a:miter lim="800000"/>
            <a:headEnd/>
            <a:tailEnd/>
          </a:ln>
          <a:effectLst/>
        </p:spPr>
        <p:txBody>
          <a:bodyPr/>
          <a:lstStyle/>
          <a:p>
            <a:pPr algn="ctr">
              <a:spcBef>
                <a:spcPct val="20000"/>
              </a:spcBef>
            </a:pPr>
            <a:r>
              <a:rPr lang="en-US" sz="2000" b="1">
                <a:solidFill>
                  <a:srgbClr val="FFFFCC"/>
                </a:solidFill>
                <a:latin typeface="Times New Roman" pitchFamily="18" charset="0"/>
              </a:rPr>
              <a:t>Power</a:t>
            </a:r>
          </a:p>
        </p:txBody>
      </p:sp>
      <p:sp>
        <p:nvSpPr>
          <p:cNvPr id="76811" name="Rectangle 11"/>
          <p:cNvSpPr>
            <a:spLocks noChangeArrowheads="1"/>
          </p:cNvSpPr>
          <p:nvPr/>
        </p:nvSpPr>
        <p:spPr bwMode="auto">
          <a:xfrm>
            <a:off x="4533900" y="1916113"/>
            <a:ext cx="2038350" cy="1368425"/>
          </a:xfrm>
          <a:prstGeom prst="rect">
            <a:avLst/>
          </a:prstGeom>
          <a:noFill/>
          <a:ln w="9525" algn="ctr">
            <a:solidFill>
              <a:srgbClr val="CCFFFF"/>
            </a:solidFill>
            <a:miter lim="800000"/>
            <a:headEnd/>
            <a:tailEnd/>
          </a:ln>
          <a:effectLst/>
        </p:spPr>
        <p:txBody>
          <a:bodyPr/>
          <a:lstStyle/>
          <a:p>
            <a:pPr algn="ctr">
              <a:spcBef>
                <a:spcPct val="20000"/>
              </a:spcBef>
            </a:pPr>
            <a:r>
              <a:rPr lang="en-US" sz="2000" b="1" dirty="0">
                <a:solidFill>
                  <a:srgbClr val="FFFFCC"/>
                </a:solidFill>
                <a:latin typeface="Times New Roman" pitchFamily="18" charset="0"/>
              </a:rPr>
              <a:t>Influence</a:t>
            </a:r>
          </a:p>
        </p:txBody>
      </p:sp>
      <p:sp>
        <p:nvSpPr>
          <p:cNvPr id="76812" name="Rectangle 12"/>
          <p:cNvSpPr>
            <a:spLocks noChangeArrowheads="1"/>
          </p:cNvSpPr>
          <p:nvPr/>
        </p:nvSpPr>
        <p:spPr bwMode="auto">
          <a:xfrm>
            <a:off x="2495550" y="1916113"/>
            <a:ext cx="2038350" cy="1368425"/>
          </a:xfrm>
          <a:prstGeom prst="rect">
            <a:avLst/>
          </a:prstGeom>
          <a:noFill/>
          <a:ln w="9525" algn="ctr">
            <a:solidFill>
              <a:srgbClr val="CCFFFF"/>
            </a:solidFill>
            <a:miter lim="800000"/>
            <a:headEnd/>
            <a:tailEnd/>
          </a:ln>
          <a:effectLst/>
        </p:spPr>
        <p:txBody>
          <a:bodyPr/>
          <a:lstStyle/>
          <a:p>
            <a:pPr algn="ctr">
              <a:spcBef>
                <a:spcPct val="20000"/>
              </a:spcBef>
            </a:pPr>
            <a:r>
              <a:rPr lang="en-US" sz="2000" b="1">
                <a:solidFill>
                  <a:srgbClr val="FFFFCC"/>
                </a:solidFill>
                <a:latin typeface="Times New Roman" pitchFamily="18" charset="0"/>
              </a:rPr>
              <a:t>Structure</a:t>
            </a:r>
          </a:p>
        </p:txBody>
      </p:sp>
      <p:sp>
        <p:nvSpPr>
          <p:cNvPr id="76813" name="Rectangle 13"/>
          <p:cNvSpPr>
            <a:spLocks noChangeArrowheads="1"/>
          </p:cNvSpPr>
          <p:nvPr/>
        </p:nvSpPr>
        <p:spPr bwMode="auto">
          <a:xfrm>
            <a:off x="457200" y="1916113"/>
            <a:ext cx="2038350" cy="1368425"/>
          </a:xfrm>
          <a:prstGeom prst="rect">
            <a:avLst/>
          </a:prstGeom>
          <a:noFill/>
          <a:ln w="9525" algn="ctr">
            <a:solidFill>
              <a:srgbClr val="CCFFFF"/>
            </a:solidFill>
            <a:miter lim="800000"/>
            <a:headEnd/>
            <a:tailEnd/>
          </a:ln>
          <a:effectLst/>
        </p:spPr>
        <p:txBody>
          <a:bodyPr/>
          <a:lstStyle/>
          <a:p>
            <a:pPr algn="ctr">
              <a:spcBef>
                <a:spcPct val="20000"/>
              </a:spcBef>
            </a:pPr>
            <a:r>
              <a:rPr lang="en-US" sz="2000" b="1">
                <a:solidFill>
                  <a:srgbClr val="FFFFCC"/>
                </a:solidFill>
                <a:latin typeface="Times New Roman" pitchFamily="18" charset="0"/>
              </a:rPr>
              <a:t>Cohesion and   </a:t>
            </a:r>
            <a:r>
              <a:rPr lang="en-US" b="1">
                <a:solidFill>
                  <a:srgbClr val="FFFFCC"/>
                </a:solidFill>
                <a:latin typeface="Times New Roman" pitchFamily="18" charset="0"/>
              </a:rPr>
              <a:t>Development</a:t>
            </a:r>
          </a:p>
        </p:txBody>
      </p:sp>
      <p:sp>
        <p:nvSpPr>
          <p:cNvPr id="76814" name="Rectangle 14"/>
          <p:cNvSpPr>
            <a:spLocks noChangeArrowheads="1"/>
          </p:cNvSpPr>
          <p:nvPr/>
        </p:nvSpPr>
        <p:spPr bwMode="auto">
          <a:xfrm>
            <a:off x="6572250" y="914400"/>
            <a:ext cx="2038350" cy="1001713"/>
          </a:xfrm>
          <a:prstGeom prst="rect">
            <a:avLst/>
          </a:prstGeom>
          <a:noFill/>
          <a:ln w="9525" algn="ctr">
            <a:solidFill>
              <a:srgbClr val="CCFFFF"/>
            </a:solidFill>
            <a:miter lim="800000"/>
            <a:headEnd/>
            <a:tailEnd/>
          </a:ln>
          <a:effectLst/>
        </p:spPr>
        <p:txBody>
          <a:bodyPr/>
          <a:lstStyle/>
          <a:p>
            <a:pPr algn="ctr">
              <a:spcBef>
                <a:spcPct val="20000"/>
              </a:spcBef>
            </a:pPr>
            <a:r>
              <a:rPr lang="en-US" sz="2000" b="1">
                <a:solidFill>
                  <a:srgbClr val="FFFFCC"/>
                </a:solidFill>
                <a:latin typeface="Times New Roman" pitchFamily="18" charset="0"/>
              </a:rPr>
              <a:t>Group Formation</a:t>
            </a:r>
          </a:p>
        </p:txBody>
      </p:sp>
      <p:sp>
        <p:nvSpPr>
          <p:cNvPr id="76815" name="Rectangle 15"/>
          <p:cNvSpPr>
            <a:spLocks noChangeArrowheads="1"/>
          </p:cNvSpPr>
          <p:nvPr/>
        </p:nvSpPr>
        <p:spPr bwMode="auto">
          <a:xfrm>
            <a:off x="4533900" y="914400"/>
            <a:ext cx="2038350" cy="1001713"/>
          </a:xfrm>
          <a:prstGeom prst="rect">
            <a:avLst/>
          </a:prstGeom>
          <a:noFill/>
          <a:ln w="9525" algn="ctr">
            <a:solidFill>
              <a:srgbClr val="CCFFFF"/>
            </a:solidFill>
            <a:miter lim="800000"/>
            <a:headEnd/>
            <a:tailEnd/>
          </a:ln>
          <a:effectLst/>
        </p:spPr>
        <p:txBody>
          <a:bodyPr/>
          <a:lstStyle/>
          <a:p>
            <a:pPr algn="ctr">
              <a:spcBef>
                <a:spcPct val="20000"/>
              </a:spcBef>
            </a:pPr>
            <a:r>
              <a:rPr lang="en-US" sz="2000" b="1" dirty="0" smtClean="0">
                <a:solidFill>
                  <a:srgbClr val="FFFFCC"/>
                </a:solidFill>
                <a:latin typeface="Times New Roman" pitchFamily="18" charset="0"/>
              </a:rPr>
              <a:t>Inclusion &amp; Identity</a:t>
            </a:r>
            <a:endParaRPr lang="en-US" sz="2000" b="1" dirty="0">
              <a:solidFill>
                <a:srgbClr val="FFFFCC"/>
              </a:solidFill>
              <a:latin typeface="Times New Roman" pitchFamily="18" charset="0"/>
            </a:endParaRPr>
          </a:p>
        </p:txBody>
      </p:sp>
      <p:sp>
        <p:nvSpPr>
          <p:cNvPr id="76816" name="Rectangle 16"/>
          <p:cNvSpPr>
            <a:spLocks noChangeArrowheads="1"/>
          </p:cNvSpPr>
          <p:nvPr/>
        </p:nvSpPr>
        <p:spPr bwMode="auto">
          <a:xfrm>
            <a:off x="2495550" y="914400"/>
            <a:ext cx="2038350" cy="1001713"/>
          </a:xfrm>
          <a:prstGeom prst="rect">
            <a:avLst/>
          </a:prstGeom>
          <a:noFill/>
          <a:ln w="9525" algn="ctr">
            <a:solidFill>
              <a:srgbClr val="CCFFFF"/>
            </a:solidFill>
            <a:miter lim="800000"/>
            <a:headEnd/>
            <a:tailEnd/>
          </a:ln>
          <a:effectLst/>
        </p:spPr>
        <p:txBody>
          <a:bodyPr/>
          <a:lstStyle/>
          <a:p>
            <a:pPr algn="ctr">
              <a:spcBef>
                <a:spcPct val="20000"/>
              </a:spcBef>
            </a:pPr>
            <a:r>
              <a:rPr lang="en-US" sz="2000" b="1">
                <a:solidFill>
                  <a:srgbClr val="FFFFCC"/>
                </a:solidFill>
                <a:latin typeface="Times New Roman" pitchFamily="18" charset="0"/>
              </a:rPr>
              <a:t>Research Methods</a:t>
            </a:r>
          </a:p>
        </p:txBody>
      </p:sp>
      <p:sp>
        <p:nvSpPr>
          <p:cNvPr id="76817" name="Rectangle 17"/>
          <p:cNvSpPr>
            <a:spLocks noChangeArrowheads="1"/>
          </p:cNvSpPr>
          <p:nvPr/>
        </p:nvSpPr>
        <p:spPr bwMode="auto">
          <a:xfrm>
            <a:off x="457200" y="914400"/>
            <a:ext cx="2038350" cy="1001713"/>
          </a:xfrm>
          <a:prstGeom prst="rect">
            <a:avLst/>
          </a:prstGeom>
          <a:noFill/>
          <a:ln w="9525" algn="ctr">
            <a:solidFill>
              <a:srgbClr val="CCFFFF"/>
            </a:solidFill>
            <a:miter lim="800000"/>
            <a:headEnd/>
            <a:tailEnd/>
          </a:ln>
          <a:effectLst/>
        </p:spPr>
        <p:txBody>
          <a:bodyPr/>
          <a:lstStyle/>
          <a:p>
            <a:pPr algn="ctr">
              <a:spcBef>
                <a:spcPct val="20000"/>
              </a:spcBef>
            </a:pPr>
            <a:r>
              <a:rPr lang="en-US" sz="2000" b="1">
                <a:solidFill>
                  <a:srgbClr val="FFFFCC"/>
                </a:solidFill>
                <a:latin typeface="Times New Roman" pitchFamily="18" charset="0"/>
              </a:rPr>
              <a:t>Introduction to Group Dynamics</a:t>
            </a:r>
          </a:p>
        </p:txBody>
      </p:sp>
      <p:sp>
        <p:nvSpPr>
          <p:cNvPr id="76818" name="Freeform 18"/>
          <p:cNvSpPr>
            <a:spLocks/>
          </p:cNvSpPr>
          <p:nvPr/>
        </p:nvSpPr>
        <p:spPr bwMode="auto">
          <a:xfrm>
            <a:off x="450850" y="914400"/>
            <a:ext cx="8188325" cy="1588"/>
          </a:xfrm>
          <a:custGeom>
            <a:avLst/>
            <a:gdLst/>
            <a:ahLst/>
            <a:cxnLst>
              <a:cxn ang="0">
                <a:pos x="0" y="0"/>
              </a:cxn>
              <a:cxn ang="0">
                <a:pos x="5158" y="0"/>
              </a:cxn>
            </a:cxnLst>
            <a:rect l="0" t="0" r="r" b="b"/>
            <a:pathLst>
              <a:path w="5158" h="1">
                <a:moveTo>
                  <a:pt x="0" y="0"/>
                </a:moveTo>
                <a:lnTo>
                  <a:pt x="5158" y="0"/>
                </a:lnTo>
              </a:path>
            </a:pathLst>
          </a:custGeom>
          <a:noFill/>
          <a:ln w="28575" cap="sq">
            <a:solidFill>
              <a:srgbClr val="CCFFFF"/>
            </a:solidFill>
            <a:round/>
            <a:headEnd/>
            <a:tailEnd/>
          </a:ln>
          <a:effectLst/>
        </p:spPr>
        <p:txBody>
          <a:bodyPr/>
          <a:lstStyle/>
          <a:p>
            <a:endParaRPr lang="en-US"/>
          </a:p>
        </p:txBody>
      </p:sp>
      <p:sp>
        <p:nvSpPr>
          <p:cNvPr id="76819" name="Line 19"/>
          <p:cNvSpPr>
            <a:spLocks noChangeShapeType="1"/>
          </p:cNvSpPr>
          <p:nvPr/>
        </p:nvSpPr>
        <p:spPr bwMode="auto">
          <a:xfrm>
            <a:off x="457200" y="1916113"/>
            <a:ext cx="8153400" cy="0"/>
          </a:xfrm>
          <a:prstGeom prst="line">
            <a:avLst/>
          </a:prstGeom>
          <a:noFill/>
          <a:ln w="12700">
            <a:solidFill>
              <a:srgbClr val="CCFFFF"/>
            </a:solidFill>
            <a:round/>
            <a:headEnd/>
            <a:tailEnd/>
          </a:ln>
          <a:effectLst/>
        </p:spPr>
        <p:txBody>
          <a:bodyPr/>
          <a:lstStyle/>
          <a:p>
            <a:endParaRPr lang="en-US"/>
          </a:p>
        </p:txBody>
      </p:sp>
      <p:sp>
        <p:nvSpPr>
          <p:cNvPr id="76820" name="Line 20"/>
          <p:cNvSpPr>
            <a:spLocks noChangeShapeType="1"/>
          </p:cNvSpPr>
          <p:nvPr/>
        </p:nvSpPr>
        <p:spPr bwMode="auto">
          <a:xfrm>
            <a:off x="457200" y="3284538"/>
            <a:ext cx="8153400" cy="0"/>
          </a:xfrm>
          <a:prstGeom prst="line">
            <a:avLst/>
          </a:prstGeom>
          <a:noFill/>
          <a:ln w="12700">
            <a:solidFill>
              <a:srgbClr val="CCFFFF"/>
            </a:solidFill>
            <a:round/>
            <a:headEnd/>
            <a:tailEnd/>
          </a:ln>
          <a:effectLst/>
        </p:spPr>
        <p:txBody>
          <a:bodyPr/>
          <a:lstStyle/>
          <a:p>
            <a:endParaRPr lang="en-US"/>
          </a:p>
        </p:txBody>
      </p:sp>
      <p:sp>
        <p:nvSpPr>
          <p:cNvPr id="76821" name="Line 21"/>
          <p:cNvSpPr>
            <a:spLocks noChangeShapeType="1"/>
          </p:cNvSpPr>
          <p:nvPr/>
        </p:nvSpPr>
        <p:spPr bwMode="auto">
          <a:xfrm>
            <a:off x="457200" y="4651375"/>
            <a:ext cx="8153400" cy="0"/>
          </a:xfrm>
          <a:prstGeom prst="line">
            <a:avLst/>
          </a:prstGeom>
          <a:noFill/>
          <a:ln w="12700">
            <a:solidFill>
              <a:srgbClr val="CCFFFF"/>
            </a:solidFill>
            <a:round/>
            <a:headEnd/>
            <a:tailEnd/>
          </a:ln>
          <a:effectLst/>
        </p:spPr>
        <p:txBody>
          <a:bodyPr/>
          <a:lstStyle/>
          <a:p>
            <a:endParaRPr lang="en-US"/>
          </a:p>
        </p:txBody>
      </p:sp>
      <p:sp>
        <p:nvSpPr>
          <p:cNvPr id="76822" name="Line 22"/>
          <p:cNvSpPr>
            <a:spLocks noChangeShapeType="1"/>
          </p:cNvSpPr>
          <p:nvPr/>
        </p:nvSpPr>
        <p:spPr bwMode="auto">
          <a:xfrm>
            <a:off x="457200" y="6019800"/>
            <a:ext cx="8153400" cy="0"/>
          </a:xfrm>
          <a:prstGeom prst="line">
            <a:avLst/>
          </a:prstGeom>
          <a:noFill/>
          <a:ln w="28575" cap="sq">
            <a:solidFill>
              <a:srgbClr val="CCFFFF"/>
            </a:solidFill>
            <a:round/>
            <a:headEnd/>
            <a:tailEnd/>
          </a:ln>
          <a:effectLst/>
        </p:spPr>
        <p:txBody>
          <a:bodyPr/>
          <a:lstStyle/>
          <a:p>
            <a:endParaRPr lang="en-US"/>
          </a:p>
        </p:txBody>
      </p:sp>
      <p:sp>
        <p:nvSpPr>
          <p:cNvPr id="76823" name="Freeform 23"/>
          <p:cNvSpPr>
            <a:spLocks/>
          </p:cNvSpPr>
          <p:nvPr/>
        </p:nvSpPr>
        <p:spPr bwMode="auto">
          <a:xfrm>
            <a:off x="458788" y="900113"/>
            <a:ext cx="4762" cy="5119687"/>
          </a:xfrm>
          <a:custGeom>
            <a:avLst/>
            <a:gdLst/>
            <a:ahLst/>
            <a:cxnLst>
              <a:cxn ang="0">
                <a:pos x="3" y="0"/>
              </a:cxn>
              <a:cxn ang="0">
                <a:pos x="0" y="3225"/>
              </a:cxn>
            </a:cxnLst>
            <a:rect l="0" t="0" r="r" b="b"/>
            <a:pathLst>
              <a:path w="3" h="3225">
                <a:moveTo>
                  <a:pt x="3" y="0"/>
                </a:moveTo>
                <a:lnTo>
                  <a:pt x="0" y="3225"/>
                </a:lnTo>
              </a:path>
            </a:pathLst>
          </a:custGeom>
          <a:noFill/>
          <a:ln w="28575" cap="sq">
            <a:solidFill>
              <a:srgbClr val="CCFFFF"/>
            </a:solidFill>
            <a:round/>
            <a:headEnd/>
            <a:tailEnd/>
          </a:ln>
          <a:effectLst/>
        </p:spPr>
        <p:txBody>
          <a:bodyPr/>
          <a:lstStyle/>
          <a:p>
            <a:endParaRPr lang="en-US"/>
          </a:p>
        </p:txBody>
      </p:sp>
      <p:sp>
        <p:nvSpPr>
          <p:cNvPr id="76824" name="Freeform 24"/>
          <p:cNvSpPr>
            <a:spLocks/>
          </p:cNvSpPr>
          <p:nvPr/>
        </p:nvSpPr>
        <p:spPr bwMode="auto">
          <a:xfrm>
            <a:off x="2484438" y="887413"/>
            <a:ext cx="12700" cy="5132387"/>
          </a:xfrm>
          <a:custGeom>
            <a:avLst/>
            <a:gdLst/>
            <a:ahLst/>
            <a:cxnLst>
              <a:cxn ang="0">
                <a:pos x="0" y="0"/>
              </a:cxn>
              <a:cxn ang="0">
                <a:pos x="8" y="3233"/>
              </a:cxn>
            </a:cxnLst>
            <a:rect l="0" t="0" r="r" b="b"/>
            <a:pathLst>
              <a:path w="8" h="3233">
                <a:moveTo>
                  <a:pt x="0" y="0"/>
                </a:moveTo>
                <a:lnTo>
                  <a:pt x="8" y="3233"/>
                </a:lnTo>
              </a:path>
            </a:pathLst>
          </a:custGeom>
          <a:noFill/>
          <a:ln w="12700">
            <a:solidFill>
              <a:srgbClr val="CCFFFF"/>
            </a:solidFill>
            <a:round/>
            <a:headEnd/>
            <a:tailEnd/>
          </a:ln>
          <a:effectLst/>
        </p:spPr>
        <p:txBody>
          <a:bodyPr/>
          <a:lstStyle/>
          <a:p>
            <a:endParaRPr lang="en-US"/>
          </a:p>
        </p:txBody>
      </p:sp>
      <p:sp>
        <p:nvSpPr>
          <p:cNvPr id="76825" name="Freeform 25"/>
          <p:cNvSpPr>
            <a:spLocks/>
          </p:cNvSpPr>
          <p:nvPr/>
        </p:nvSpPr>
        <p:spPr bwMode="auto">
          <a:xfrm>
            <a:off x="4557713" y="928688"/>
            <a:ext cx="15875" cy="5167312"/>
          </a:xfrm>
          <a:custGeom>
            <a:avLst/>
            <a:gdLst/>
            <a:ahLst/>
            <a:cxnLst>
              <a:cxn ang="0">
                <a:pos x="0" y="0"/>
              </a:cxn>
              <a:cxn ang="0">
                <a:pos x="10" y="3255"/>
              </a:cxn>
            </a:cxnLst>
            <a:rect l="0" t="0" r="r" b="b"/>
            <a:pathLst>
              <a:path w="10" h="3255">
                <a:moveTo>
                  <a:pt x="0" y="0"/>
                </a:moveTo>
                <a:lnTo>
                  <a:pt x="10" y="3255"/>
                </a:lnTo>
              </a:path>
            </a:pathLst>
          </a:custGeom>
          <a:noFill/>
          <a:ln w="12700">
            <a:solidFill>
              <a:srgbClr val="CCFFFF"/>
            </a:solidFill>
            <a:round/>
            <a:headEnd/>
            <a:tailEnd/>
          </a:ln>
          <a:effectLst/>
        </p:spPr>
        <p:txBody>
          <a:bodyPr/>
          <a:lstStyle/>
          <a:p>
            <a:endParaRPr lang="en-US"/>
          </a:p>
        </p:txBody>
      </p:sp>
      <p:sp>
        <p:nvSpPr>
          <p:cNvPr id="76826" name="Freeform 26"/>
          <p:cNvSpPr>
            <a:spLocks/>
          </p:cNvSpPr>
          <p:nvPr/>
        </p:nvSpPr>
        <p:spPr bwMode="auto">
          <a:xfrm>
            <a:off x="6573838" y="955675"/>
            <a:ext cx="4762" cy="5064125"/>
          </a:xfrm>
          <a:custGeom>
            <a:avLst/>
            <a:gdLst/>
            <a:ahLst/>
            <a:cxnLst>
              <a:cxn ang="0">
                <a:pos x="3" y="0"/>
              </a:cxn>
              <a:cxn ang="0">
                <a:pos x="0" y="3190"/>
              </a:cxn>
            </a:cxnLst>
            <a:rect l="0" t="0" r="r" b="b"/>
            <a:pathLst>
              <a:path w="3" h="3190">
                <a:moveTo>
                  <a:pt x="3" y="0"/>
                </a:moveTo>
                <a:lnTo>
                  <a:pt x="0" y="3190"/>
                </a:lnTo>
              </a:path>
            </a:pathLst>
          </a:custGeom>
          <a:noFill/>
          <a:ln w="12700">
            <a:solidFill>
              <a:srgbClr val="CCFFFF"/>
            </a:solidFill>
            <a:round/>
            <a:headEnd/>
            <a:tailEnd/>
          </a:ln>
          <a:effectLst/>
        </p:spPr>
        <p:txBody>
          <a:bodyPr/>
          <a:lstStyle/>
          <a:p>
            <a:endParaRPr lang="en-US"/>
          </a:p>
        </p:txBody>
      </p:sp>
      <p:sp>
        <p:nvSpPr>
          <p:cNvPr id="76827" name="Freeform 27"/>
          <p:cNvSpPr>
            <a:spLocks/>
          </p:cNvSpPr>
          <p:nvPr/>
        </p:nvSpPr>
        <p:spPr bwMode="auto">
          <a:xfrm>
            <a:off x="8612188" y="900113"/>
            <a:ext cx="1587" cy="5119687"/>
          </a:xfrm>
          <a:custGeom>
            <a:avLst/>
            <a:gdLst/>
            <a:ahLst/>
            <a:cxnLst>
              <a:cxn ang="0">
                <a:pos x="0" y="0"/>
              </a:cxn>
              <a:cxn ang="0">
                <a:pos x="0" y="3225"/>
              </a:cxn>
            </a:cxnLst>
            <a:rect l="0" t="0" r="r" b="b"/>
            <a:pathLst>
              <a:path w="1" h="3225">
                <a:moveTo>
                  <a:pt x="0" y="0"/>
                </a:moveTo>
                <a:lnTo>
                  <a:pt x="0" y="3225"/>
                </a:lnTo>
              </a:path>
            </a:pathLst>
          </a:custGeom>
          <a:noFill/>
          <a:ln w="28575" cap="sq">
            <a:solidFill>
              <a:srgbClr val="CCFFFF"/>
            </a:solidFill>
            <a:round/>
            <a:headEnd/>
            <a:tailEnd/>
          </a:ln>
          <a:effectLst/>
        </p:spPr>
        <p:txBody>
          <a:bodyPr/>
          <a:lstStyle/>
          <a:p>
            <a:endParaRPr lang="en-US"/>
          </a:p>
        </p:txBody>
      </p:sp>
      <p:sp>
        <p:nvSpPr>
          <p:cNvPr id="28" name="TextBox 27"/>
          <p:cNvSpPr txBox="1"/>
          <p:nvPr/>
        </p:nvSpPr>
        <p:spPr>
          <a:xfrm>
            <a:off x="990600" y="228600"/>
            <a:ext cx="854721" cy="369332"/>
          </a:xfrm>
          <a:prstGeom prst="rect">
            <a:avLst/>
          </a:prstGeom>
          <a:solidFill>
            <a:schemeClr val="accent3">
              <a:lumMod val="40000"/>
              <a:lumOff val="60000"/>
            </a:schemeClr>
          </a:solidFill>
        </p:spPr>
        <p:txBody>
          <a:bodyPr wrap="none" rtlCol="0">
            <a:spAutoFit/>
          </a:bodyPr>
          <a:lstStyle/>
          <a:p>
            <a:r>
              <a:rPr lang="en-US" dirty="0" smtClean="0"/>
              <a:t>Topics</a:t>
            </a:r>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381000"/>
            <a:ext cx="6705600" cy="1752600"/>
          </a:xfrm>
        </p:spPr>
        <p:txBody>
          <a:bodyPr>
            <a:normAutofit fontScale="90000"/>
          </a:bodyPr>
          <a:lstStyle/>
          <a:p>
            <a:r>
              <a:rPr lang="en-US" dirty="0" smtClean="0"/>
              <a:t>1</a:t>
            </a:r>
            <a:br>
              <a:rPr lang="en-US" dirty="0" smtClean="0"/>
            </a:br>
            <a:r>
              <a:rPr lang="en-US" b="1" dirty="0" smtClean="0"/>
              <a:t>Introduction to Group Dynamics</a:t>
            </a:r>
            <a:endParaRPr lang="en-US" b="1" dirty="0"/>
          </a:p>
        </p:txBody>
      </p:sp>
      <p:sp>
        <p:nvSpPr>
          <p:cNvPr id="6" name="TextBox 5"/>
          <p:cNvSpPr txBox="1"/>
          <p:nvPr/>
        </p:nvSpPr>
        <p:spPr>
          <a:xfrm>
            <a:off x="339673" y="2720724"/>
            <a:ext cx="3810000" cy="3539430"/>
          </a:xfrm>
          <a:prstGeom prst="rect">
            <a:avLst/>
          </a:prstGeom>
          <a:noFill/>
        </p:spPr>
        <p:txBody>
          <a:bodyPr wrap="square" rtlCol="0">
            <a:spAutoFit/>
          </a:bodyPr>
          <a:lstStyle/>
          <a:p>
            <a:r>
              <a:rPr lang="en-US" sz="1600" dirty="0"/>
              <a:t>Group dynamics are the influential actions, processes, and changes that occur within and between groups. Groups come in all shapes and sizes and their functions are many and varied, but their influence is universal. The tendency to join with others in groups is perhaps the single most important characteristic of humans, and the processes that unfold within these groups leave an indelible imprint on their members and on society. To understand people, one must understand groups and their dynamics.</a:t>
            </a:r>
          </a:p>
        </p:txBody>
      </p:sp>
      <p:sp>
        <p:nvSpPr>
          <p:cNvPr id="7" name="TextBox 6"/>
          <p:cNvSpPr txBox="1"/>
          <p:nvPr/>
        </p:nvSpPr>
        <p:spPr>
          <a:xfrm>
            <a:off x="4572000" y="2617647"/>
            <a:ext cx="4191000" cy="3693319"/>
          </a:xfrm>
          <a:prstGeom prst="rect">
            <a:avLst/>
          </a:prstGeom>
          <a:noFill/>
        </p:spPr>
        <p:txBody>
          <a:bodyPr wrap="square" rtlCol="0">
            <a:spAutoFit/>
          </a:bodyPr>
          <a:lstStyle/>
          <a:p>
            <a:pPr marL="285750" lvl="0" indent="-285750">
              <a:buFont typeface="Wingdings" pitchFamily="2" charset="2"/>
              <a:buChar char="v"/>
            </a:pPr>
            <a:r>
              <a:rPr lang="en-US" dirty="0"/>
              <a:t>What is a group?</a:t>
            </a:r>
          </a:p>
          <a:p>
            <a:pPr marL="285750" lvl="0" indent="-285750">
              <a:buFont typeface="Wingdings" pitchFamily="2" charset="2"/>
              <a:buChar char="v"/>
            </a:pPr>
            <a:r>
              <a:rPr lang="en-US" dirty="0"/>
              <a:t>What are some common characteristics of groups?</a:t>
            </a:r>
          </a:p>
          <a:p>
            <a:pPr marL="285750" lvl="0" indent="-285750">
              <a:buFont typeface="Wingdings" pitchFamily="2" charset="2"/>
              <a:buChar char="v"/>
            </a:pPr>
            <a:r>
              <a:rPr lang="en-US" dirty="0"/>
              <a:t>Are there different types of groups, and do people distinguish between these groups?</a:t>
            </a:r>
          </a:p>
          <a:p>
            <a:pPr marL="285750" lvl="0" indent="-285750">
              <a:buFont typeface="Wingdings" pitchFamily="2" charset="2"/>
              <a:buChar char="v"/>
            </a:pPr>
            <a:r>
              <a:rPr lang="en-US" dirty="0"/>
              <a:t>What assumptions guide researchers in their studies of groups and their dynamics?</a:t>
            </a:r>
          </a:p>
          <a:p>
            <a:pPr marL="285750" lvl="0" indent="-285750">
              <a:buFont typeface="Wingdings" pitchFamily="2" charset="2"/>
              <a:buChar char="v"/>
            </a:pPr>
            <a:r>
              <a:rPr lang="en-US" dirty="0"/>
              <a:t>Why study groups and their dynamics?</a:t>
            </a:r>
          </a:p>
          <a:p>
            <a:pPr marL="285750" lvl="0" indent="-285750">
              <a:buFont typeface="Wingdings" pitchFamily="2" charset="2"/>
              <a:buChar char="v"/>
            </a:pPr>
            <a:r>
              <a:rPr lang="en-US" dirty="0"/>
              <a:t>What topics are included in the scientific study of group dynamics?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98894"/>
            <a:ext cx="1761868" cy="2209800"/>
          </a:xfrm>
          <a:prstGeom prst="rect">
            <a:avLst/>
          </a:prstGeom>
          <a:ln>
            <a:solidFill>
              <a:srgbClr val="002060"/>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6781800" cy="758952"/>
          </a:xfrm>
        </p:spPr>
        <p:txBody>
          <a:bodyPr>
            <a:normAutofit fontScale="90000"/>
          </a:bodyPr>
          <a:lstStyle/>
          <a:p>
            <a:r>
              <a:rPr lang="en-US" b="1" dirty="0" smtClean="0">
                <a:solidFill>
                  <a:schemeClr val="tx1"/>
                </a:solidFill>
              </a:rPr>
              <a:t>Welcome to the Study of Groups!</a:t>
            </a:r>
            <a:endParaRPr lang="en-US" b="1" dirty="0">
              <a:solidFill>
                <a:schemeClr val="tx1"/>
              </a:solidFill>
            </a:endParaRPr>
          </a:p>
        </p:txBody>
      </p:sp>
      <p:graphicFrame>
        <p:nvGraphicFramePr>
          <p:cNvPr id="4" name="Content Placeholder 3"/>
          <p:cNvGraphicFramePr>
            <a:graphicFrameLocks noGrp="1"/>
          </p:cNvGraphicFramePr>
          <p:nvPr>
            <p:ph sz="quarter" idx="1"/>
          </p:nvPr>
        </p:nvGraphicFramePr>
        <p:xfrm>
          <a:off x="914400" y="1828800"/>
          <a:ext cx="7132638" cy="381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Group Dynamics, 5th Edition "/>
          <p:cNvPicPr>
            <a:picLocks noChangeAspect="1" noChangeArrowheads="1"/>
          </p:cNvPicPr>
          <p:nvPr/>
        </p:nvPicPr>
        <p:blipFill>
          <a:blip r:embed="rId9" cstate="print"/>
          <a:srcRect/>
          <a:stretch>
            <a:fillRect/>
          </a:stretch>
        </p:blipFill>
        <p:spPr bwMode="auto">
          <a:xfrm>
            <a:off x="7239000" y="228600"/>
            <a:ext cx="1600200" cy="2005585"/>
          </a:xfrm>
          <a:prstGeom prst="rect">
            <a:avLst/>
          </a:prstGeom>
          <a:noFill/>
        </p:spPr>
      </p:pic>
      <p:graphicFrame>
        <p:nvGraphicFramePr>
          <p:cNvPr id="8" name="Object 12"/>
          <p:cNvGraphicFramePr>
            <a:graphicFrameLocks noChangeAspect="1"/>
          </p:cNvGraphicFramePr>
          <p:nvPr/>
        </p:nvGraphicFramePr>
        <p:xfrm>
          <a:off x="228600" y="4800600"/>
          <a:ext cx="1752600" cy="1846543"/>
        </p:xfrm>
        <a:graphic>
          <a:graphicData uri="http://schemas.openxmlformats.org/presentationml/2006/ole">
            <mc:AlternateContent xmlns:mc="http://schemas.openxmlformats.org/markup-compatibility/2006">
              <mc:Choice xmlns:v="urn:schemas-microsoft-com:vml" Requires="v">
                <p:oleObj spid="_x0000_s2055" name="Paint Shop Pro Image" r:id="rId10" imgW="6487805" imgH="6526829" progId="">
                  <p:embed/>
                </p:oleObj>
              </mc:Choice>
              <mc:Fallback>
                <p:oleObj name="Paint Shop Pro Image" r:id="rId10" imgW="6487805" imgH="6526829" progId="">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t="9122"/>
                      <a:stretch>
                        <a:fillRect/>
                      </a:stretch>
                    </p:blipFill>
                    <p:spPr bwMode="auto">
                      <a:xfrm>
                        <a:off x="228600" y="4800600"/>
                        <a:ext cx="1752600" cy="184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WordArt 13"/>
          <p:cNvSpPr>
            <a:spLocks noChangeArrowheads="1" noChangeShapeType="1" noTextEdit="1"/>
          </p:cNvSpPr>
          <p:nvPr/>
        </p:nvSpPr>
        <p:spPr bwMode="auto">
          <a:xfrm>
            <a:off x="489858" y="6132962"/>
            <a:ext cx="1193844" cy="540452"/>
          </a:xfrm>
          <a:prstGeom prst="rect">
            <a:avLst/>
          </a:prstGeom>
        </p:spPr>
        <p:txBody>
          <a:bodyPr wrap="none" fromWordArt="1">
            <a:prstTxWarp prst="textCanDown">
              <a:avLst>
                <a:gd name="adj" fmla="val 33333"/>
              </a:avLst>
            </a:prstTxWarp>
          </a:bodyPr>
          <a:lstStyle/>
          <a:p>
            <a:pPr algn="ctr"/>
            <a:r>
              <a:rPr lang="en-US" sz="3600" kern="10" dirty="0">
                <a:ln w="9525">
                  <a:noFill/>
                  <a:round/>
                  <a:headEnd/>
                  <a:tailEnd/>
                </a:ln>
                <a:solidFill>
                  <a:srgbClr val="3366FF"/>
                </a:solidFill>
                <a:latin typeface="Times New Roman"/>
                <a:cs typeface="Times New Roman"/>
              </a:rPr>
              <a:t>Groups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style.rotation</p:attrName>
                                        </p:attrNameLst>
                                      </p:cBhvr>
                                      <p:tavLst>
                                        <p:tav tm="0">
                                          <p:val>
                                            <p:fltVal val="360"/>
                                          </p:val>
                                        </p:tav>
                                        <p:tav tm="100000">
                                          <p:val>
                                            <p:fltVal val="0"/>
                                          </p:val>
                                        </p:tav>
                                      </p:tavLst>
                                    </p:anim>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413984"/>
            <a:ext cx="5254752" cy="758952"/>
          </a:xfrm>
        </p:spPr>
        <p:txBody>
          <a:bodyPr>
            <a:normAutofit fontScale="90000"/>
          </a:bodyPr>
          <a:lstStyle/>
          <a:p>
            <a:r>
              <a:rPr lang="en-US" b="1" dirty="0" smtClean="0">
                <a:solidFill>
                  <a:schemeClr val="tx1"/>
                </a:solidFill>
              </a:rPr>
              <a:t>Introduction to Group Dynamics</a:t>
            </a:r>
            <a:endParaRPr lang="en-US" b="1" dirty="0">
              <a:solidFill>
                <a:schemeClr val="tx1"/>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820924299"/>
              </p:ext>
            </p:extLst>
          </p:nvPr>
        </p:nvGraphicFramePr>
        <p:xfrm>
          <a:off x="533400" y="1600200"/>
          <a:ext cx="8229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p:cNvSpPr txBox="1">
            <a:spLocks noChangeArrowheads="1"/>
          </p:cNvSpPr>
          <p:nvPr/>
        </p:nvSpPr>
        <p:spPr bwMode="auto">
          <a:xfrm>
            <a:off x="228600" y="228600"/>
            <a:ext cx="801528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accent3">
                    <a:lumMod val="50000"/>
                  </a:schemeClr>
                </a:solidFill>
                <a:effectLst/>
                <a:uLnTx/>
                <a:uFillTx/>
                <a:latin typeface="Garamond" pitchFamily="18" charset="0"/>
                <a:ea typeface="+mj-ea"/>
                <a:cs typeface="+mj-cs"/>
              </a:rPr>
              <a:t>Preview</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5715001"/>
            <a:ext cx="5257800" cy="923330"/>
          </a:xfrm>
          <a:prstGeom prst="rect">
            <a:avLst/>
          </a:prstGeom>
          <a:solidFill>
            <a:schemeClr val="tx2">
              <a:lumMod val="75000"/>
            </a:schemeClr>
          </a:solidFill>
        </p:spPr>
        <p:txBody>
          <a:bodyPr wrap="square" rtlCol="0">
            <a:spAutoFit/>
          </a:bodyPr>
          <a:lstStyle/>
          <a:p>
            <a:pPr marL="287338" indent="-287338">
              <a:spcBef>
                <a:spcPts val="600"/>
              </a:spcBef>
              <a:buFont typeface="Wingdings" pitchFamily="2" charset="2"/>
              <a:buChar char="Ø"/>
            </a:pPr>
            <a:r>
              <a:rPr lang="en-US" dirty="0" smtClean="0">
                <a:solidFill>
                  <a:schemeClr val="bg1"/>
                </a:solidFill>
              </a:rPr>
              <a:t>Groups </a:t>
            </a:r>
            <a:r>
              <a:rPr lang="en-US" dirty="0">
                <a:solidFill>
                  <a:schemeClr val="bg1"/>
                </a:solidFill>
              </a:rPr>
              <a:t>vary in size from dyads and triads</a:t>
            </a:r>
            <a:r>
              <a:rPr lang="en-US" b="1" dirty="0">
                <a:solidFill>
                  <a:schemeClr val="bg1"/>
                </a:solidFill>
              </a:rPr>
              <a:t> </a:t>
            </a:r>
            <a:r>
              <a:rPr lang="en-US" dirty="0">
                <a:solidFill>
                  <a:schemeClr val="bg1"/>
                </a:solidFill>
              </a:rPr>
              <a:t>to very large aggregations, such as mobs and audiences</a:t>
            </a:r>
            <a:r>
              <a:rPr lang="en-US" dirty="0" smtClean="0">
                <a:solidFill>
                  <a:schemeClr val="bg1"/>
                </a:solidFill>
              </a:rPr>
              <a:t>.</a:t>
            </a:r>
            <a:endParaRPr lang="en-US" dirty="0">
              <a:solidFill>
                <a:schemeClr val="bg1"/>
              </a:solidFill>
            </a:endParaRPr>
          </a:p>
        </p:txBody>
      </p:sp>
      <p:sp>
        <p:nvSpPr>
          <p:cNvPr id="5" name="Rectangle 3"/>
          <p:cNvSpPr txBox="1">
            <a:spLocks noChangeArrowheads="1"/>
          </p:cNvSpPr>
          <p:nvPr/>
        </p:nvSpPr>
        <p:spPr>
          <a:xfrm>
            <a:off x="457200" y="2514600"/>
            <a:ext cx="3810000" cy="3048000"/>
          </a:xfrm>
          <a:prstGeom prst="rect">
            <a:avLst/>
          </a:prstGeom>
          <a:solidFill>
            <a:schemeClr val="bg1"/>
          </a:solidFill>
        </p:spPr>
        <p:txBody>
          <a:bodyPr vert="horz" anchor="t">
            <a:noAutofit/>
          </a:bodyPr>
          <a:lstStyle/>
          <a:p>
            <a:pPr marL="341313" marR="0" lvl="1" indent="-341313" algn="l" defTabSz="914400" rtl="0" eaLnBrk="1" fontAlgn="auto" latinLnBrk="0" hangingPunct="1">
              <a:lnSpc>
                <a:spcPct val="200000"/>
              </a:lnSpc>
              <a:spcBef>
                <a:spcPts val="1200"/>
              </a:spcBef>
              <a:spcAft>
                <a:spcPts val="0"/>
              </a:spcAft>
              <a:buClr>
                <a:schemeClr val="accent2"/>
              </a:buClr>
              <a:buSzPct val="70000"/>
              <a:buFont typeface="Wingdings" pitchFamily="2" charset="2"/>
              <a:buNone/>
              <a:tabLst/>
              <a:defRPr/>
            </a:pPr>
            <a:r>
              <a:rPr kumimoji="0" lang="en-US" sz="2400" i="0" u="none" strike="noStrike" kern="1200" cap="none" spc="0" normalizeH="0" baseline="0" noProof="0" dirty="0" smtClean="0">
                <a:ln>
                  <a:noFill/>
                </a:ln>
                <a:solidFill>
                  <a:srgbClr val="1C1C1C"/>
                </a:solidFill>
                <a:effectLst/>
                <a:uLnTx/>
                <a:uFillTx/>
                <a:latin typeface="+mj-lt"/>
                <a:ea typeface="+mn-ea"/>
                <a:cs typeface="+mn-cs"/>
              </a:rPr>
              <a:t>Two or more individuals who are connected by and within social relationships.</a:t>
            </a:r>
            <a:endParaRPr kumimoji="0" lang="en-US" sz="2400" i="0" u="none" strike="noStrike" kern="1200" cap="none" spc="0" normalizeH="0" baseline="0" noProof="0" dirty="0">
              <a:ln>
                <a:noFill/>
              </a:ln>
              <a:solidFill>
                <a:srgbClr val="1C1C1C"/>
              </a:solidFill>
              <a:effectLst/>
              <a:uLnTx/>
              <a:uFillTx/>
              <a:latin typeface="+mj-lt"/>
              <a:ea typeface="+mn-ea"/>
              <a:cs typeface="+mn-cs"/>
            </a:endParaRPr>
          </a:p>
        </p:txBody>
      </p:sp>
      <p:sp>
        <p:nvSpPr>
          <p:cNvPr id="44" name="Oval 8"/>
          <p:cNvSpPr>
            <a:spLocks noChangeArrowheads="1"/>
          </p:cNvSpPr>
          <p:nvPr/>
        </p:nvSpPr>
        <p:spPr bwMode="auto">
          <a:xfrm>
            <a:off x="4800600" y="33528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45" name="Oval 9"/>
          <p:cNvSpPr>
            <a:spLocks noChangeArrowheads="1"/>
          </p:cNvSpPr>
          <p:nvPr/>
        </p:nvSpPr>
        <p:spPr bwMode="auto">
          <a:xfrm>
            <a:off x="5257800" y="38100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46" name="Oval 10"/>
          <p:cNvSpPr>
            <a:spLocks noChangeArrowheads="1"/>
          </p:cNvSpPr>
          <p:nvPr/>
        </p:nvSpPr>
        <p:spPr bwMode="auto">
          <a:xfrm>
            <a:off x="5562600" y="32766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47" name="Oval 11"/>
          <p:cNvSpPr>
            <a:spLocks noChangeArrowheads="1"/>
          </p:cNvSpPr>
          <p:nvPr/>
        </p:nvSpPr>
        <p:spPr bwMode="auto">
          <a:xfrm>
            <a:off x="4800600" y="41910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48" name="Oval 12"/>
          <p:cNvSpPr>
            <a:spLocks noChangeArrowheads="1"/>
          </p:cNvSpPr>
          <p:nvPr/>
        </p:nvSpPr>
        <p:spPr bwMode="auto">
          <a:xfrm>
            <a:off x="6248400" y="36576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49" name="Oval 13"/>
          <p:cNvSpPr>
            <a:spLocks noChangeArrowheads="1"/>
          </p:cNvSpPr>
          <p:nvPr/>
        </p:nvSpPr>
        <p:spPr bwMode="auto">
          <a:xfrm>
            <a:off x="6019800" y="48006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50" name="Oval 14"/>
          <p:cNvSpPr>
            <a:spLocks noChangeArrowheads="1"/>
          </p:cNvSpPr>
          <p:nvPr/>
        </p:nvSpPr>
        <p:spPr bwMode="auto">
          <a:xfrm>
            <a:off x="5181600" y="46482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51" name="Oval 15"/>
          <p:cNvSpPr>
            <a:spLocks noChangeArrowheads="1"/>
          </p:cNvSpPr>
          <p:nvPr/>
        </p:nvSpPr>
        <p:spPr bwMode="auto">
          <a:xfrm>
            <a:off x="6705600" y="42672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52" name="Oval 16"/>
          <p:cNvSpPr>
            <a:spLocks noChangeArrowheads="1"/>
          </p:cNvSpPr>
          <p:nvPr/>
        </p:nvSpPr>
        <p:spPr bwMode="auto">
          <a:xfrm>
            <a:off x="5943600" y="41148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53" name="Oval 17"/>
          <p:cNvSpPr>
            <a:spLocks noChangeArrowheads="1"/>
          </p:cNvSpPr>
          <p:nvPr/>
        </p:nvSpPr>
        <p:spPr bwMode="auto">
          <a:xfrm>
            <a:off x="7543800" y="41910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54" name="Oval 18"/>
          <p:cNvSpPr>
            <a:spLocks noChangeArrowheads="1"/>
          </p:cNvSpPr>
          <p:nvPr/>
        </p:nvSpPr>
        <p:spPr bwMode="auto">
          <a:xfrm>
            <a:off x="6934200" y="49530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55" name="Oval 19"/>
          <p:cNvSpPr>
            <a:spLocks noChangeArrowheads="1"/>
          </p:cNvSpPr>
          <p:nvPr/>
        </p:nvSpPr>
        <p:spPr bwMode="auto">
          <a:xfrm>
            <a:off x="8229600" y="45720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56" name="Oval 20"/>
          <p:cNvSpPr>
            <a:spLocks noChangeArrowheads="1"/>
          </p:cNvSpPr>
          <p:nvPr/>
        </p:nvSpPr>
        <p:spPr bwMode="auto">
          <a:xfrm>
            <a:off x="8001000" y="52578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57" name="Oval 21"/>
          <p:cNvSpPr>
            <a:spLocks noChangeArrowheads="1"/>
          </p:cNvSpPr>
          <p:nvPr/>
        </p:nvSpPr>
        <p:spPr bwMode="auto">
          <a:xfrm>
            <a:off x="7162800" y="5562600"/>
            <a:ext cx="381000" cy="381000"/>
          </a:xfrm>
          <a:prstGeom prst="ellipse">
            <a:avLst/>
          </a:prstGeom>
          <a:solidFill>
            <a:schemeClr val="tx1">
              <a:lumMod val="50000"/>
              <a:lumOff val="50000"/>
            </a:schemeClr>
          </a:solidFill>
          <a:ln w="9525">
            <a:solidFill>
              <a:schemeClr val="tx1"/>
            </a:solidFill>
            <a:round/>
            <a:headEnd/>
            <a:tailEnd/>
          </a:ln>
          <a:effectLst/>
        </p:spPr>
        <p:txBody>
          <a:bodyPr wrap="none" anchor="ctr"/>
          <a:lstStyle/>
          <a:p>
            <a:endParaRPr lang="en-US"/>
          </a:p>
        </p:txBody>
      </p:sp>
      <p:sp>
        <p:nvSpPr>
          <p:cNvPr id="58" name="Line 22"/>
          <p:cNvSpPr>
            <a:spLocks noChangeShapeType="1"/>
          </p:cNvSpPr>
          <p:nvPr/>
        </p:nvSpPr>
        <p:spPr bwMode="auto">
          <a:xfrm>
            <a:off x="4953000" y="3733800"/>
            <a:ext cx="0" cy="457200"/>
          </a:xfrm>
          <a:prstGeom prst="line">
            <a:avLst/>
          </a:prstGeom>
          <a:noFill/>
          <a:ln w="9525">
            <a:solidFill>
              <a:schemeClr val="tx1"/>
            </a:solidFill>
            <a:round/>
            <a:headEnd/>
            <a:tailEnd type="triangle" w="med" len="med"/>
          </a:ln>
          <a:effectLst/>
        </p:spPr>
        <p:txBody>
          <a:bodyPr/>
          <a:lstStyle/>
          <a:p>
            <a:endParaRPr lang="en-US"/>
          </a:p>
        </p:txBody>
      </p:sp>
      <p:sp>
        <p:nvSpPr>
          <p:cNvPr id="59" name="Line 23"/>
          <p:cNvSpPr>
            <a:spLocks noChangeShapeType="1"/>
          </p:cNvSpPr>
          <p:nvPr/>
        </p:nvSpPr>
        <p:spPr bwMode="auto">
          <a:xfrm flipV="1">
            <a:off x="6172200" y="4495800"/>
            <a:ext cx="0" cy="304800"/>
          </a:xfrm>
          <a:prstGeom prst="line">
            <a:avLst/>
          </a:prstGeom>
          <a:noFill/>
          <a:ln w="9525">
            <a:solidFill>
              <a:schemeClr val="tx1"/>
            </a:solidFill>
            <a:round/>
            <a:headEnd/>
            <a:tailEnd type="triangle" w="med" len="med"/>
          </a:ln>
          <a:effectLst/>
        </p:spPr>
        <p:txBody>
          <a:bodyPr/>
          <a:lstStyle/>
          <a:p>
            <a:endParaRPr lang="en-US"/>
          </a:p>
        </p:txBody>
      </p:sp>
      <p:sp>
        <p:nvSpPr>
          <p:cNvPr id="60" name="Line 24"/>
          <p:cNvSpPr>
            <a:spLocks noChangeShapeType="1"/>
          </p:cNvSpPr>
          <p:nvPr/>
        </p:nvSpPr>
        <p:spPr bwMode="auto">
          <a:xfrm flipV="1">
            <a:off x="5486400" y="4343400"/>
            <a:ext cx="457200" cy="304800"/>
          </a:xfrm>
          <a:prstGeom prst="line">
            <a:avLst/>
          </a:prstGeom>
          <a:noFill/>
          <a:ln w="9525">
            <a:solidFill>
              <a:schemeClr val="tx1"/>
            </a:solidFill>
            <a:round/>
            <a:headEnd/>
            <a:tailEnd type="triangle" w="med" len="med"/>
          </a:ln>
          <a:effectLst/>
        </p:spPr>
        <p:txBody>
          <a:bodyPr/>
          <a:lstStyle/>
          <a:p>
            <a:endParaRPr lang="en-US"/>
          </a:p>
        </p:txBody>
      </p:sp>
      <p:sp>
        <p:nvSpPr>
          <p:cNvPr id="61" name="Line 25"/>
          <p:cNvSpPr>
            <a:spLocks noChangeShapeType="1"/>
          </p:cNvSpPr>
          <p:nvPr/>
        </p:nvSpPr>
        <p:spPr bwMode="auto">
          <a:xfrm flipH="1" flipV="1">
            <a:off x="5105400" y="3657600"/>
            <a:ext cx="228600" cy="152400"/>
          </a:xfrm>
          <a:prstGeom prst="line">
            <a:avLst/>
          </a:prstGeom>
          <a:noFill/>
          <a:ln w="9525">
            <a:solidFill>
              <a:schemeClr val="tx1"/>
            </a:solidFill>
            <a:round/>
            <a:headEnd/>
            <a:tailEnd type="triangle" w="med" len="med"/>
          </a:ln>
          <a:effectLst/>
        </p:spPr>
        <p:txBody>
          <a:bodyPr/>
          <a:lstStyle/>
          <a:p>
            <a:endParaRPr lang="en-US"/>
          </a:p>
        </p:txBody>
      </p:sp>
      <p:sp>
        <p:nvSpPr>
          <p:cNvPr id="62" name="Line 26"/>
          <p:cNvSpPr>
            <a:spLocks noChangeShapeType="1"/>
          </p:cNvSpPr>
          <p:nvPr/>
        </p:nvSpPr>
        <p:spPr bwMode="auto">
          <a:xfrm flipH="1">
            <a:off x="5181600" y="3429000"/>
            <a:ext cx="381000" cy="76200"/>
          </a:xfrm>
          <a:prstGeom prst="line">
            <a:avLst/>
          </a:prstGeom>
          <a:noFill/>
          <a:ln w="9525">
            <a:solidFill>
              <a:schemeClr val="tx1"/>
            </a:solidFill>
            <a:round/>
            <a:headEnd/>
            <a:tailEnd type="triangle" w="med" len="med"/>
          </a:ln>
          <a:effectLst/>
        </p:spPr>
        <p:txBody>
          <a:bodyPr/>
          <a:lstStyle/>
          <a:p>
            <a:endParaRPr lang="en-US"/>
          </a:p>
        </p:txBody>
      </p:sp>
      <p:sp>
        <p:nvSpPr>
          <p:cNvPr id="63" name="Line 27"/>
          <p:cNvSpPr>
            <a:spLocks noChangeShapeType="1"/>
          </p:cNvSpPr>
          <p:nvPr/>
        </p:nvSpPr>
        <p:spPr bwMode="auto">
          <a:xfrm flipH="1">
            <a:off x="5638800" y="3810000"/>
            <a:ext cx="609600" cy="152400"/>
          </a:xfrm>
          <a:prstGeom prst="line">
            <a:avLst/>
          </a:prstGeom>
          <a:noFill/>
          <a:ln w="9525">
            <a:solidFill>
              <a:schemeClr val="tx1"/>
            </a:solidFill>
            <a:round/>
            <a:headEnd/>
            <a:tailEnd type="triangle" w="med" len="med"/>
          </a:ln>
          <a:effectLst/>
        </p:spPr>
        <p:txBody>
          <a:bodyPr/>
          <a:lstStyle/>
          <a:p>
            <a:endParaRPr lang="en-US"/>
          </a:p>
        </p:txBody>
      </p:sp>
      <p:sp>
        <p:nvSpPr>
          <p:cNvPr id="64" name="Line 28"/>
          <p:cNvSpPr>
            <a:spLocks noChangeShapeType="1"/>
          </p:cNvSpPr>
          <p:nvPr/>
        </p:nvSpPr>
        <p:spPr bwMode="auto">
          <a:xfrm>
            <a:off x="6324600" y="4343400"/>
            <a:ext cx="381000" cy="76200"/>
          </a:xfrm>
          <a:prstGeom prst="line">
            <a:avLst/>
          </a:prstGeom>
          <a:noFill/>
          <a:ln w="9525">
            <a:solidFill>
              <a:schemeClr val="tx1"/>
            </a:solidFill>
            <a:round/>
            <a:headEnd/>
            <a:tailEnd type="triangle" w="med" len="med"/>
          </a:ln>
          <a:effectLst/>
        </p:spPr>
        <p:txBody>
          <a:bodyPr/>
          <a:lstStyle/>
          <a:p>
            <a:endParaRPr lang="en-US"/>
          </a:p>
        </p:txBody>
      </p:sp>
      <p:sp>
        <p:nvSpPr>
          <p:cNvPr id="65" name="Line 29"/>
          <p:cNvSpPr>
            <a:spLocks noChangeShapeType="1"/>
          </p:cNvSpPr>
          <p:nvPr/>
        </p:nvSpPr>
        <p:spPr bwMode="auto">
          <a:xfrm>
            <a:off x="7924800" y="4419600"/>
            <a:ext cx="381000" cy="228600"/>
          </a:xfrm>
          <a:prstGeom prst="line">
            <a:avLst/>
          </a:prstGeom>
          <a:noFill/>
          <a:ln w="9525">
            <a:solidFill>
              <a:schemeClr val="tx1"/>
            </a:solidFill>
            <a:round/>
            <a:headEnd/>
            <a:tailEnd type="triangle" w="med" len="med"/>
          </a:ln>
          <a:effectLst/>
        </p:spPr>
        <p:txBody>
          <a:bodyPr/>
          <a:lstStyle/>
          <a:p>
            <a:endParaRPr lang="en-US"/>
          </a:p>
        </p:txBody>
      </p:sp>
      <p:sp>
        <p:nvSpPr>
          <p:cNvPr id="66" name="Line 30"/>
          <p:cNvSpPr>
            <a:spLocks noChangeShapeType="1"/>
          </p:cNvSpPr>
          <p:nvPr/>
        </p:nvSpPr>
        <p:spPr bwMode="auto">
          <a:xfrm flipH="1">
            <a:off x="8229600" y="4953000"/>
            <a:ext cx="152400" cy="304800"/>
          </a:xfrm>
          <a:prstGeom prst="line">
            <a:avLst/>
          </a:prstGeom>
          <a:noFill/>
          <a:ln w="9525">
            <a:solidFill>
              <a:schemeClr val="tx1"/>
            </a:solidFill>
            <a:round/>
            <a:headEnd/>
            <a:tailEnd type="triangle" w="med" len="med"/>
          </a:ln>
          <a:effectLst/>
        </p:spPr>
        <p:txBody>
          <a:bodyPr/>
          <a:lstStyle/>
          <a:p>
            <a:endParaRPr lang="en-US"/>
          </a:p>
        </p:txBody>
      </p:sp>
      <p:sp>
        <p:nvSpPr>
          <p:cNvPr id="67" name="Line 31"/>
          <p:cNvSpPr>
            <a:spLocks noChangeShapeType="1"/>
          </p:cNvSpPr>
          <p:nvPr/>
        </p:nvSpPr>
        <p:spPr bwMode="auto">
          <a:xfrm flipH="1" flipV="1">
            <a:off x="7239000" y="5257800"/>
            <a:ext cx="762000" cy="76200"/>
          </a:xfrm>
          <a:prstGeom prst="line">
            <a:avLst/>
          </a:prstGeom>
          <a:noFill/>
          <a:ln w="9525">
            <a:solidFill>
              <a:schemeClr val="tx1"/>
            </a:solidFill>
            <a:round/>
            <a:headEnd/>
            <a:tailEnd type="triangle" w="med" len="med"/>
          </a:ln>
          <a:effectLst/>
        </p:spPr>
        <p:txBody>
          <a:bodyPr/>
          <a:lstStyle/>
          <a:p>
            <a:endParaRPr lang="en-US"/>
          </a:p>
        </p:txBody>
      </p:sp>
      <p:sp>
        <p:nvSpPr>
          <p:cNvPr id="68" name="Line 32"/>
          <p:cNvSpPr>
            <a:spLocks noChangeShapeType="1"/>
          </p:cNvSpPr>
          <p:nvPr/>
        </p:nvSpPr>
        <p:spPr bwMode="auto">
          <a:xfrm flipV="1">
            <a:off x="7543800" y="5562600"/>
            <a:ext cx="457200" cy="152400"/>
          </a:xfrm>
          <a:prstGeom prst="line">
            <a:avLst/>
          </a:prstGeom>
          <a:noFill/>
          <a:ln w="9525">
            <a:solidFill>
              <a:schemeClr val="tx1"/>
            </a:solidFill>
            <a:round/>
            <a:headEnd/>
            <a:tailEnd type="triangle" w="med" len="med"/>
          </a:ln>
          <a:effectLst/>
        </p:spPr>
        <p:txBody>
          <a:bodyPr/>
          <a:lstStyle/>
          <a:p>
            <a:endParaRPr lang="en-US"/>
          </a:p>
        </p:txBody>
      </p:sp>
      <p:sp>
        <p:nvSpPr>
          <p:cNvPr id="69" name="Line 33"/>
          <p:cNvSpPr>
            <a:spLocks noChangeShapeType="1"/>
          </p:cNvSpPr>
          <p:nvPr/>
        </p:nvSpPr>
        <p:spPr bwMode="auto">
          <a:xfrm flipH="1" flipV="1">
            <a:off x="6934200" y="4648200"/>
            <a:ext cx="152400" cy="304800"/>
          </a:xfrm>
          <a:prstGeom prst="line">
            <a:avLst/>
          </a:prstGeom>
          <a:noFill/>
          <a:ln w="9525">
            <a:solidFill>
              <a:schemeClr val="tx1"/>
            </a:solidFill>
            <a:round/>
            <a:headEnd/>
            <a:tailEnd type="triangle" w="med" len="med"/>
          </a:ln>
          <a:effectLst/>
        </p:spPr>
        <p:txBody>
          <a:bodyPr/>
          <a:lstStyle/>
          <a:p>
            <a:endParaRPr lang="en-US"/>
          </a:p>
        </p:txBody>
      </p:sp>
      <p:sp>
        <p:nvSpPr>
          <p:cNvPr id="71" name="Freeform 70"/>
          <p:cNvSpPr/>
          <p:nvPr/>
        </p:nvSpPr>
        <p:spPr>
          <a:xfrm>
            <a:off x="518615" y="3230383"/>
            <a:ext cx="3400815" cy="141394"/>
          </a:xfrm>
          <a:custGeom>
            <a:avLst/>
            <a:gdLst>
              <a:gd name="connsiteX0" fmla="*/ 0 w 3400815"/>
              <a:gd name="connsiteY0" fmla="*/ 31432 h 141394"/>
              <a:gd name="connsiteX1" fmla="*/ 40943 w 3400815"/>
              <a:gd name="connsiteY1" fmla="*/ 58727 h 141394"/>
              <a:gd name="connsiteX2" fmla="*/ 95534 w 3400815"/>
              <a:gd name="connsiteY2" fmla="*/ 31432 h 141394"/>
              <a:gd name="connsiteX3" fmla="*/ 136478 w 3400815"/>
              <a:gd name="connsiteY3" fmla="*/ 17784 h 141394"/>
              <a:gd name="connsiteX4" fmla="*/ 204716 w 3400815"/>
              <a:gd name="connsiteY4" fmla="*/ 86023 h 141394"/>
              <a:gd name="connsiteX5" fmla="*/ 245660 w 3400815"/>
              <a:gd name="connsiteY5" fmla="*/ 45080 h 141394"/>
              <a:gd name="connsiteX6" fmla="*/ 286603 w 3400815"/>
              <a:gd name="connsiteY6" fmla="*/ 17784 h 141394"/>
              <a:gd name="connsiteX7" fmla="*/ 409433 w 3400815"/>
              <a:gd name="connsiteY7" fmla="*/ 31432 h 141394"/>
              <a:gd name="connsiteX8" fmla="*/ 450376 w 3400815"/>
              <a:gd name="connsiteY8" fmla="*/ 58727 h 141394"/>
              <a:gd name="connsiteX9" fmla="*/ 464024 w 3400815"/>
              <a:gd name="connsiteY9" fmla="*/ 99671 h 141394"/>
              <a:gd name="connsiteX10" fmla="*/ 545910 w 3400815"/>
              <a:gd name="connsiteY10" fmla="*/ 72375 h 141394"/>
              <a:gd name="connsiteX11" fmla="*/ 614149 w 3400815"/>
              <a:gd name="connsiteY11" fmla="*/ 17784 h 141394"/>
              <a:gd name="connsiteX12" fmla="*/ 641445 w 3400815"/>
              <a:gd name="connsiteY12" fmla="*/ 58727 h 141394"/>
              <a:gd name="connsiteX13" fmla="*/ 764275 w 3400815"/>
              <a:gd name="connsiteY13" fmla="*/ 45080 h 141394"/>
              <a:gd name="connsiteX14" fmla="*/ 805218 w 3400815"/>
              <a:gd name="connsiteY14" fmla="*/ 72375 h 141394"/>
              <a:gd name="connsiteX15" fmla="*/ 846161 w 3400815"/>
              <a:gd name="connsiteY15" fmla="*/ 45080 h 141394"/>
              <a:gd name="connsiteX16" fmla="*/ 928048 w 3400815"/>
              <a:gd name="connsiteY16" fmla="*/ 86023 h 141394"/>
              <a:gd name="connsiteX17" fmla="*/ 1050878 w 3400815"/>
              <a:gd name="connsiteY17" fmla="*/ 45080 h 141394"/>
              <a:gd name="connsiteX18" fmla="*/ 1091821 w 3400815"/>
              <a:gd name="connsiteY18" fmla="*/ 31432 h 141394"/>
              <a:gd name="connsiteX19" fmla="*/ 1146412 w 3400815"/>
              <a:gd name="connsiteY19" fmla="*/ 17784 h 141394"/>
              <a:gd name="connsiteX20" fmla="*/ 1187355 w 3400815"/>
              <a:gd name="connsiteY20" fmla="*/ 31432 h 141394"/>
              <a:gd name="connsiteX21" fmla="*/ 1214651 w 3400815"/>
              <a:gd name="connsiteY21" fmla="*/ 72375 h 141394"/>
              <a:gd name="connsiteX22" fmla="*/ 1282889 w 3400815"/>
              <a:gd name="connsiteY22" fmla="*/ 58727 h 141394"/>
              <a:gd name="connsiteX23" fmla="*/ 1310185 w 3400815"/>
              <a:gd name="connsiteY23" fmla="*/ 17784 h 141394"/>
              <a:gd name="connsiteX24" fmla="*/ 1392072 w 3400815"/>
              <a:gd name="connsiteY24" fmla="*/ 58727 h 141394"/>
              <a:gd name="connsiteX25" fmla="*/ 1433015 w 3400815"/>
              <a:gd name="connsiteY25" fmla="*/ 45080 h 141394"/>
              <a:gd name="connsiteX26" fmla="*/ 1473958 w 3400815"/>
              <a:gd name="connsiteY26" fmla="*/ 17784 h 141394"/>
              <a:gd name="connsiteX27" fmla="*/ 1514901 w 3400815"/>
              <a:gd name="connsiteY27" fmla="*/ 31432 h 141394"/>
              <a:gd name="connsiteX28" fmla="*/ 1542197 w 3400815"/>
              <a:gd name="connsiteY28" fmla="*/ 72375 h 141394"/>
              <a:gd name="connsiteX29" fmla="*/ 1555845 w 3400815"/>
              <a:gd name="connsiteY29" fmla="*/ 113318 h 141394"/>
              <a:gd name="connsiteX30" fmla="*/ 1596788 w 3400815"/>
              <a:gd name="connsiteY30" fmla="*/ 99671 h 141394"/>
              <a:gd name="connsiteX31" fmla="*/ 1678675 w 3400815"/>
              <a:gd name="connsiteY31" fmla="*/ 58727 h 141394"/>
              <a:gd name="connsiteX32" fmla="*/ 1733266 w 3400815"/>
              <a:gd name="connsiteY32" fmla="*/ 72375 h 141394"/>
              <a:gd name="connsiteX33" fmla="*/ 1774209 w 3400815"/>
              <a:gd name="connsiteY33" fmla="*/ 72375 h 141394"/>
              <a:gd name="connsiteX34" fmla="*/ 1815152 w 3400815"/>
              <a:gd name="connsiteY34" fmla="*/ 31432 h 141394"/>
              <a:gd name="connsiteX35" fmla="*/ 1937982 w 3400815"/>
              <a:gd name="connsiteY35" fmla="*/ 45080 h 141394"/>
              <a:gd name="connsiteX36" fmla="*/ 1978925 w 3400815"/>
              <a:gd name="connsiteY36" fmla="*/ 72375 h 141394"/>
              <a:gd name="connsiteX37" fmla="*/ 1992573 w 3400815"/>
              <a:gd name="connsiteY37" fmla="*/ 31432 h 141394"/>
              <a:gd name="connsiteX38" fmla="*/ 2033516 w 3400815"/>
              <a:gd name="connsiteY38" fmla="*/ 17784 h 141394"/>
              <a:gd name="connsiteX39" fmla="*/ 2088107 w 3400815"/>
              <a:gd name="connsiteY39" fmla="*/ 31432 h 141394"/>
              <a:gd name="connsiteX40" fmla="*/ 2129051 w 3400815"/>
              <a:gd name="connsiteY40" fmla="*/ 58727 h 141394"/>
              <a:gd name="connsiteX41" fmla="*/ 2183642 w 3400815"/>
              <a:gd name="connsiteY41" fmla="*/ 45080 h 141394"/>
              <a:gd name="connsiteX42" fmla="*/ 2306472 w 3400815"/>
              <a:gd name="connsiteY42" fmla="*/ 31432 h 141394"/>
              <a:gd name="connsiteX43" fmla="*/ 2388358 w 3400815"/>
              <a:gd name="connsiteY43" fmla="*/ 86023 h 141394"/>
              <a:gd name="connsiteX44" fmla="*/ 2470245 w 3400815"/>
              <a:gd name="connsiteY44" fmla="*/ 31432 h 141394"/>
              <a:gd name="connsiteX45" fmla="*/ 2511188 w 3400815"/>
              <a:gd name="connsiteY45" fmla="*/ 17784 h 141394"/>
              <a:gd name="connsiteX46" fmla="*/ 2552131 w 3400815"/>
              <a:gd name="connsiteY46" fmla="*/ 31432 h 141394"/>
              <a:gd name="connsiteX47" fmla="*/ 2593075 w 3400815"/>
              <a:gd name="connsiteY47" fmla="*/ 17784 h 141394"/>
              <a:gd name="connsiteX48" fmla="*/ 2674961 w 3400815"/>
              <a:gd name="connsiteY48" fmla="*/ 72375 h 141394"/>
              <a:gd name="connsiteX49" fmla="*/ 2715904 w 3400815"/>
              <a:gd name="connsiteY49" fmla="*/ 31432 h 141394"/>
              <a:gd name="connsiteX50" fmla="*/ 2825086 w 3400815"/>
              <a:gd name="connsiteY50" fmla="*/ 58727 h 141394"/>
              <a:gd name="connsiteX51" fmla="*/ 2866030 w 3400815"/>
              <a:gd name="connsiteY51" fmla="*/ 86023 h 141394"/>
              <a:gd name="connsiteX52" fmla="*/ 2879678 w 3400815"/>
              <a:gd name="connsiteY52" fmla="*/ 45080 h 141394"/>
              <a:gd name="connsiteX53" fmla="*/ 2961564 w 3400815"/>
              <a:gd name="connsiteY53" fmla="*/ 72375 h 141394"/>
              <a:gd name="connsiteX54" fmla="*/ 3002507 w 3400815"/>
              <a:gd name="connsiteY54" fmla="*/ 58727 h 141394"/>
              <a:gd name="connsiteX55" fmla="*/ 3043451 w 3400815"/>
              <a:gd name="connsiteY55" fmla="*/ 31432 h 141394"/>
              <a:gd name="connsiteX56" fmla="*/ 3138985 w 3400815"/>
              <a:gd name="connsiteY56" fmla="*/ 58727 h 141394"/>
              <a:gd name="connsiteX57" fmla="*/ 3179928 w 3400815"/>
              <a:gd name="connsiteY57" fmla="*/ 17784 h 141394"/>
              <a:gd name="connsiteX58" fmla="*/ 3261815 w 3400815"/>
              <a:gd name="connsiteY58" fmla="*/ 58727 h 141394"/>
              <a:gd name="connsiteX59" fmla="*/ 3289110 w 3400815"/>
              <a:gd name="connsiteY59" fmla="*/ 17784 h 141394"/>
              <a:gd name="connsiteX60" fmla="*/ 3330054 w 3400815"/>
              <a:gd name="connsiteY60" fmla="*/ 31432 h 141394"/>
              <a:gd name="connsiteX61" fmla="*/ 3370997 w 3400815"/>
              <a:gd name="connsiteY61" fmla="*/ 17784 h 141394"/>
              <a:gd name="connsiteX62" fmla="*/ 3398292 w 3400815"/>
              <a:gd name="connsiteY62" fmla="*/ 72375 h 14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00815" h="141394">
                <a:moveTo>
                  <a:pt x="0" y="31432"/>
                </a:moveTo>
                <a:cubicBezTo>
                  <a:pt x="13648" y="40530"/>
                  <a:pt x="24541" y="58727"/>
                  <a:pt x="40943" y="58727"/>
                </a:cubicBezTo>
                <a:cubicBezTo>
                  <a:pt x="61288" y="58727"/>
                  <a:pt x="76834" y="39446"/>
                  <a:pt x="95534" y="31432"/>
                </a:cubicBezTo>
                <a:cubicBezTo>
                  <a:pt x="108757" y="25765"/>
                  <a:pt x="122830" y="22333"/>
                  <a:pt x="136478" y="17784"/>
                </a:cubicBezTo>
                <a:cubicBezTo>
                  <a:pt x="145576" y="31432"/>
                  <a:pt x="177421" y="90572"/>
                  <a:pt x="204716" y="86023"/>
                </a:cubicBezTo>
                <a:cubicBezTo>
                  <a:pt x="223754" y="82850"/>
                  <a:pt x="230833" y="57436"/>
                  <a:pt x="245660" y="45080"/>
                </a:cubicBezTo>
                <a:cubicBezTo>
                  <a:pt x="258261" y="34579"/>
                  <a:pt x="272955" y="26883"/>
                  <a:pt x="286603" y="17784"/>
                </a:cubicBezTo>
                <a:cubicBezTo>
                  <a:pt x="382137" y="49629"/>
                  <a:pt x="341194" y="54178"/>
                  <a:pt x="409433" y="31432"/>
                </a:cubicBezTo>
                <a:cubicBezTo>
                  <a:pt x="423081" y="40530"/>
                  <a:pt x="440130" y="45919"/>
                  <a:pt x="450376" y="58727"/>
                </a:cubicBezTo>
                <a:cubicBezTo>
                  <a:pt x="459363" y="69961"/>
                  <a:pt x="449782" y="97636"/>
                  <a:pt x="464024" y="99671"/>
                </a:cubicBezTo>
                <a:cubicBezTo>
                  <a:pt x="492507" y="103740"/>
                  <a:pt x="545910" y="72375"/>
                  <a:pt x="545910" y="72375"/>
                </a:cubicBezTo>
                <a:cubicBezTo>
                  <a:pt x="556320" y="56761"/>
                  <a:pt x="579454" y="3906"/>
                  <a:pt x="614149" y="17784"/>
                </a:cubicBezTo>
                <a:cubicBezTo>
                  <a:pt x="629378" y="23876"/>
                  <a:pt x="632346" y="45079"/>
                  <a:pt x="641445" y="58727"/>
                </a:cubicBezTo>
                <a:cubicBezTo>
                  <a:pt x="709685" y="35981"/>
                  <a:pt x="709683" y="17784"/>
                  <a:pt x="764275" y="45080"/>
                </a:cubicBezTo>
                <a:cubicBezTo>
                  <a:pt x="778946" y="52415"/>
                  <a:pt x="791570" y="63277"/>
                  <a:pt x="805218" y="72375"/>
                </a:cubicBezTo>
                <a:cubicBezTo>
                  <a:pt x="818866" y="63277"/>
                  <a:pt x="829982" y="47777"/>
                  <a:pt x="846161" y="45080"/>
                </a:cubicBezTo>
                <a:cubicBezTo>
                  <a:pt x="868764" y="41313"/>
                  <a:pt x="913789" y="76517"/>
                  <a:pt x="928048" y="86023"/>
                </a:cubicBezTo>
                <a:lnTo>
                  <a:pt x="1050878" y="45080"/>
                </a:lnTo>
                <a:cubicBezTo>
                  <a:pt x="1064526" y="40531"/>
                  <a:pt x="1077865" y="34921"/>
                  <a:pt x="1091821" y="31432"/>
                </a:cubicBezTo>
                <a:lnTo>
                  <a:pt x="1146412" y="17784"/>
                </a:lnTo>
                <a:cubicBezTo>
                  <a:pt x="1160060" y="22333"/>
                  <a:pt x="1176121" y="22445"/>
                  <a:pt x="1187355" y="31432"/>
                </a:cubicBezTo>
                <a:cubicBezTo>
                  <a:pt x="1200163" y="41679"/>
                  <a:pt x="1198880" y="67869"/>
                  <a:pt x="1214651" y="72375"/>
                </a:cubicBezTo>
                <a:cubicBezTo>
                  <a:pt x="1236955" y="78747"/>
                  <a:pt x="1260143" y="63276"/>
                  <a:pt x="1282889" y="58727"/>
                </a:cubicBezTo>
                <a:cubicBezTo>
                  <a:pt x="1291988" y="45079"/>
                  <a:pt x="1294956" y="23876"/>
                  <a:pt x="1310185" y="17784"/>
                </a:cubicBezTo>
                <a:cubicBezTo>
                  <a:pt x="1327841" y="10722"/>
                  <a:pt x="1383452" y="52980"/>
                  <a:pt x="1392072" y="58727"/>
                </a:cubicBezTo>
                <a:cubicBezTo>
                  <a:pt x="1405720" y="54178"/>
                  <a:pt x="1420148" y="51514"/>
                  <a:pt x="1433015" y="45080"/>
                </a:cubicBezTo>
                <a:cubicBezTo>
                  <a:pt x="1447686" y="37745"/>
                  <a:pt x="1457779" y="20481"/>
                  <a:pt x="1473958" y="17784"/>
                </a:cubicBezTo>
                <a:cubicBezTo>
                  <a:pt x="1488148" y="15419"/>
                  <a:pt x="1501253" y="26883"/>
                  <a:pt x="1514901" y="31432"/>
                </a:cubicBezTo>
                <a:cubicBezTo>
                  <a:pt x="1524000" y="45080"/>
                  <a:pt x="1534861" y="57704"/>
                  <a:pt x="1542197" y="72375"/>
                </a:cubicBezTo>
                <a:cubicBezTo>
                  <a:pt x="1548631" y="85242"/>
                  <a:pt x="1542978" y="106884"/>
                  <a:pt x="1555845" y="113318"/>
                </a:cubicBezTo>
                <a:cubicBezTo>
                  <a:pt x="1568712" y="119752"/>
                  <a:pt x="1583140" y="104220"/>
                  <a:pt x="1596788" y="99671"/>
                </a:cubicBezTo>
                <a:cubicBezTo>
                  <a:pt x="1617490" y="85870"/>
                  <a:pt x="1650422" y="58727"/>
                  <a:pt x="1678675" y="58727"/>
                </a:cubicBezTo>
                <a:cubicBezTo>
                  <a:pt x="1697432" y="58727"/>
                  <a:pt x="1715069" y="67826"/>
                  <a:pt x="1733266" y="72375"/>
                </a:cubicBezTo>
                <a:cubicBezTo>
                  <a:pt x="1779278" y="141394"/>
                  <a:pt x="1745957" y="114753"/>
                  <a:pt x="1774209" y="72375"/>
                </a:cubicBezTo>
                <a:cubicBezTo>
                  <a:pt x="1784915" y="56316"/>
                  <a:pt x="1801504" y="45080"/>
                  <a:pt x="1815152" y="31432"/>
                </a:cubicBezTo>
                <a:cubicBezTo>
                  <a:pt x="1856095" y="35981"/>
                  <a:pt x="1898017" y="35089"/>
                  <a:pt x="1937982" y="45080"/>
                </a:cubicBezTo>
                <a:cubicBezTo>
                  <a:pt x="1953895" y="49058"/>
                  <a:pt x="1963012" y="76353"/>
                  <a:pt x="1978925" y="72375"/>
                </a:cubicBezTo>
                <a:cubicBezTo>
                  <a:pt x="1992881" y="68886"/>
                  <a:pt x="1982401" y="41604"/>
                  <a:pt x="1992573" y="31432"/>
                </a:cubicBezTo>
                <a:cubicBezTo>
                  <a:pt x="2002745" y="21260"/>
                  <a:pt x="2019868" y="22333"/>
                  <a:pt x="2033516" y="17784"/>
                </a:cubicBezTo>
                <a:cubicBezTo>
                  <a:pt x="2051713" y="22333"/>
                  <a:pt x="2070867" y="24043"/>
                  <a:pt x="2088107" y="31432"/>
                </a:cubicBezTo>
                <a:cubicBezTo>
                  <a:pt x="2103183" y="37893"/>
                  <a:pt x="2112813" y="56407"/>
                  <a:pt x="2129051" y="58727"/>
                </a:cubicBezTo>
                <a:cubicBezTo>
                  <a:pt x="2147619" y="61380"/>
                  <a:pt x="2165445" y="49629"/>
                  <a:pt x="2183642" y="45080"/>
                </a:cubicBezTo>
                <a:cubicBezTo>
                  <a:pt x="2234195" y="11377"/>
                  <a:pt x="2231036" y="0"/>
                  <a:pt x="2306472" y="31432"/>
                </a:cubicBezTo>
                <a:cubicBezTo>
                  <a:pt x="2336753" y="44049"/>
                  <a:pt x="2388358" y="86023"/>
                  <a:pt x="2388358" y="86023"/>
                </a:cubicBezTo>
                <a:cubicBezTo>
                  <a:pt x="2485710" y="53571"/>
                  <a:pt x="2368013" y="99586"/>
                  <a:pt x="2470245" y="31432"/>
                </a:cubicBezTo>
                <a:cubicBezTo>
                  <a:pt x="2482215" y="23452"/>
                  <a:pt x="2497540" y="22333"/>
                  <a:pt x="2511188" y="17784"/>
                </a:cubicBezTo>
                <a:cubicBezTo>
                  <a:pt x="2524836" y="22333"/>
                  <a:pt x="2537745" y="31432"/>
                  <a:pt x="2552131" y="31432"/>
                </a:cubicBezTo>
                <a:cubicBezTo>
                  <a:pt x="2566517" y="31432"/>
                  <a:pt x="2579427" y="13235"/>
                  <a:pt x="2593075" y="17784"/>
                </a:cubicBezTo>
                <a:cubicBezTo>
                  <a:pt x="2624197" y="28158"/>
                  <a:pt x="2674961" y="72375"/>
                  <a:pt x="2674961" y="72375"/>
                </a:cubicBezTo>
                <a:cubicBezTo>
                  <a:pt x="2688609" y="58727"/>
                  <a:pt x="2697180" y="36113"/>
                  <a:pt x="2715904" y="31432"/>
                </a:cubicBezTo>
                <a:cubicBezTo>
                  <a:pt x="2734724" y="26727"/>
                  <a:pt x="2801533" y="50876"/>
                  <a:pt x="2825086" y="58727"/>
                </a:cubicBezTo>
                <a:cubicBezTo>
                  <a:pt x="2838734" y="67826"/>
                  <a:pt x="2850117" y="90001"/>
                  <a:pt x="2866030" y="86023"/>
                </a:cubicBezTo>
                <a:cubicBezTo>
                  <a:pt x="2879986" y="82534"/>
                  <a:pt x="2865437" y="47115"/>
                  <a:pt x="2879678" y="45080"/>
                </a:cubicBezTo>
                <a:cubicBezTo>
                  <a:pt x="2908161" y="41011"/>
                  <a:pt x="2961564" y="72375"/>
                  <a:pt x="2961564" y="72375"/>
                </a:cubicBezTo>
                <a:cubicBezTo>
                  <a:pt x="2975212" y="67826"/>
                  <a:pt x="2989640" y="65161"/>
                  <a:pt x="3002507" y="58727"/>
                </a:cubicBezTo>
                <a:cubicBezTo>
                  <a:pt x="3017178" y="51392"/>
                  <a:pt x="3027213" y="33752"/>
                  <a:pt x="3043451" y="31432"/>
                </a:cubicBezTo>
                <a:cubicBezTo>
                  <a:pt x="3055444" y="29719"/>
                  <a:pt x="3123622" y="53606"/>
                  <a:pt x="3138985" y="58727"/>
                </a:cubicBezTo>
                <a:cubicBezTo>
                  <a:pt x="3152633" y="45079"/>
                  <a:pt x="3161618" y="23887"/>
                  <a:pt x="3179928" y="17784"/>
                </a:cubicBezTo>
                <a:cubicBezTo>
                  <a:pt x="3198763" y="11506"/>
                  <a:pt x="3251851" y="52084"/>
                  <a:pt x="3261815" y="58727"/>
                </a:cubicBezTo>
                <a:cubicBezTo>
                  <a:pt x="3270913" y="45079"/>
                  <a:pt x="3273881" y="23876"/>
                  <a:pt x="3289110" y="17784"/>
                </a:cubicBezTo>
                <a:cubicBezTo>
                  <a:pt x="3302467" y="12441"/>
                  <a:pt x="3315668" y="31432"/>
                  <a:pt x="3330054" y="31432"/>
                </a:cubicBezTo>
                <a:cubicBezTo>
                  <a:pt x="3344440" y="31432"/>
                  <a:pt x="3357349" y="22333"/>
                  <a:pt x="3370997" y="17784"/>
                </a:cubicBezTo>
                <a:cubicBezTo>
                  <a:pt x="3400815" y="62512"/>
                  <a:pt x="3398292" y="42325"/>
                  <a:pt x="3398292" y="7237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887104" y="3900542"/>
            <a:ext cx="2883463" cy="112856"/>
          </a:xfrm>
          <a:custGeom>
            <a:avLst/>
            <a:gdLst>
              <a:gd name="connsiteX0" fmla="*/ 0 w 2883463"/>
              <a:gd name="connsiteY0" fmla="*/ 16365 h 112856"/>
              <a:gd name="connsiteX1" fmla="*/ 40944 w 2883463"/>
              <a:gd name="connsiteY1" fmla="*/ 30013 h 112856"/>
              <a:gd name="connsiteX2" fmla="*/ 122830 w 2883463"/>
              <a:gd name="connsiteY2" fmla="*/ 70957 h 112856"/>
              <a:gd name="connsiteX3" fmla="*/ 259308 w 2883463"/>
              <a:gd name="connsiteY3" fmla="*/ 57309 h 112856"/>
              <a:gd name="connsiteX4" fmla="*/ 327547 w 2883463"/>
              <a:gd name="connsiteY4" fmla="*/ 43661 h 112856"/>
              <a:gd name="connsiteX5" fmla="*/ 409433 w 2883463"/>
              <a:gd name="connsiteY5" fmla="*/ 57309 h 112856"/>
              <a:gd name="connsiteX6" fmla="*/ 464024 w 2883463"/>
              <a:gd name="connsiteY6" fmla="*/ 70957 h 112856"/>
              <a:gd name="connsiteX7" fmla="*/ 504968 w 2883463"/>
              <a:gd name="connsiteY7" fmla="*/ 57309 h 112856"/>
              <a:gd name="connsiteX8" fmla="*/ 641445 w 2883463"/>
              <a:gd name="connsiteY8" fmla="*/ 70957 h 112856"/>
              <a:gd name="connsiteX9" fmla="*/ 682389 w 2883463"/>
              <a:gd name="connsiteY9" fmla="*/ 84604 h 112856"/>
              <a:gd name="connsiteX10" fmla="*/ 723332 w 2883463"/>
              <a:gd name="connsiteY10" fmla="*/ 57309 h 112856"/>
              <a:gd name="connsiteX11" fmla="*/ 805218 w 2883463"/>
              <a:gd name="connsiteY11" fmla="*/ 84604 h 112856"/>
              <a:gd name="connsiteX12" fmla="*/ 846162 w 2883463"/>
              <a:gd name="connsiteY12" fmla="*/ 57309 h 112856"/>
              <a:gd name="connsiteX13" fmla="*/ 941696 w 2883463"/>
              <a:gd name="connsiteY13" fmla="*/ 84604 h 112856"/>
              <a:gd name="connsiteX14" fmla="*/ 1023583 w 2883463"/>
              <a:gd name="connsiteY14" fmla="*/ 57309 h 112856"/>
              <a:gd name="connsiteX15" fmla="*/ 1064526 w 2883463"/>
              <a:gd name="connsiteY15" fmla="*/ 43661 h 112856"/>
              <a:gd name="connsiteX16" fmla="*/ 1146412 w 2883463"/>
              <a:gd name="connsiteY16" fmla="*/ 43661 h 112856"/>
              <a:gd name="connsiteX17" fmla="*/ 1241947 w 2883463"/>
              <a:gd name="connsiteY17" fmla="*/ 70957 h 112856"/>
              <a:gd name="connsiteX18" fmla="*/ 1323833 w 2883463"/>
              <a:gd name="connsiteY18" fmla="*/ 30013 h 112856"/>
              <a:gd name="connsiteX19" fmla="*/ 1405720 w 2883463"/>
              <a:gd name="connsiteY19" fmla="*/ 57309 h 112856"/>
              <a:gd name="connsiteX20" fmla="*/ 1446663 w 2883463"/>
              <a:gd name="connsiteY20" fmla="*/ 30013 h 112856"/>
              <a:gd name="connsiteX21" fmla="*/ 1542197 w 2883463"/>
              <a:gd name="connsiteY21" fmla="*/ 70957 h 112856"/>
              <a:gd name="connsiteX22" fmla="*/ 1583141 w 2883463"/>
              <a:gd name="connsiteY22" fmla="*/ 84604 h 112856"/>
              <a:gd name="connsiteX23" fmla="*/ 1665027 w 2883463"/>
              <a:gd name="connsiteY23" fmla="*/ 84604 h 112856"/>
              <a:gd name="connsiteX24" fmla="*/ 1705971 w 2883463"/>
              <a:gd name="connsiteY24" fmla="*/ 70957 h 112856"/>
              <a:gd name="connsiteX25" fmla="*/ 1760562 w 2883463"/>
              <a:gd name="connsiteY25" fmla="*/ 57309 h 112856"/>
              <a:gd name="connsiteX26" fmla="*/ 1828800 w 2883463"/>
              <a:gd name="connsiteY26" fmla="*/ 70957 h 112856"/>
              <a:gd name="connsiteX27" fmla="*/ 1869744 w 2883463"/>
              <a:gd name="connsiteY27" fmla="*/ 98252 h 112856"/>
              <a:gd name="connsiteX28" fmla="*/ 1910687 w 2883463"/>
              <a:gd name="connsiteY28" fmla="*/ 70957 h 112856"/>
              <a:gd name="connsiteX29" fmla="*/ 1992574 w 2883463"/>
              <a:gd name="connsiteY29" fmla="*/ 43661 h 112856"/>
              <a:gd name="connsiteX30" fmla="*/ 2033517 w 2883463"/>
              <a:gd name="connsiteY30" fmla="*/ 70957 h 112856"/>
              <a:gd name="connsiteX31" fmla="*/ 2238233 w 2883463"/>
              <a:gd name="connsiteY31" fmla="*/ 70957 h 112856"/>
              <a:gd name="connsiteX32" fmla="*/ 2347415 w 2883463"/>
              <a:gd name="connsiteY32" fmla="*/ 57309 h 112856"/>
              <a:gd name="connsiteX33" fmla="*/ 2429302 w 2883463"/>
              <a:gd name="connsiteY33" fmla="*/ 30013 h 112856"/>
              <a:gd name="connsiteX34" fmla="*/ 2483893 w 2883463"/>
              <a:gd name="connsiteY34" fmla="*/ 43661 h 112856"/>
              <a:gd name="connsiteX35" fmla="*/ 2524836 w 2883463"/>
              <a:gd name="connsiteY35" fmla="*/ 70957 h 112856"/>
              <a:gd name="connsiteX36" fmla="*/ 2620371 w 2883463"/>
              <a:gd name="connsiteY36" fmla="*/ 43661 h 112856"/>
              <a:gd name="connsiteX37" fmla="*/ 2674962 w 2883463"/>
              <a:gd name="connsiteY37" fmla="*/ 70957 h 112856"/>
              <a:gd name="connsiteX38" fmla="*/ 2715905 w 2883463"/>
              <a:gd name="connsiteY38" fmla="*/ 57309 h 112856"/>
              <a:gd name="connsiteX39" fmla="*/ 2797792 w 2883463"/>
              <a:gd name="connsiteY39" fmla="*/ 70957 h 112856"/>
              <a:gd name="connsiteX40" fmla="*/ 2879678 w 2883463"/>
              <a:gd name="connsiteY40" fmla="*/ 84604 h 112856"/>
              <a:gd name="connsiteX41" fmla="*/ 2879678 w 2883463"/>
              <a:gd name="connsiteY41" fmla="*/ 70957 h 11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3463" h="112856">
                <a:moveTo>
                  <a:pt x="0" y="16365"/>
                </a:moveTo>
                <a:cubicBezTo>
                  <a:pt x="13648" y="20914"/>
                  <a:pt x="28077" y="23579"/>
                  <a:pt x="40944" y="30013"/>
                </a:cubicBezTo>
                <a:cubicBezTo>
                  <a:pt x="146773" y="82928"/>
                  <a:pt x="19915" y="36651"/>
                  <a:pt x="122830" y="70957"/>
                </a:cubicBezTo>
                <a:cubicBezTo>
                  <a:pt x="202753" y="17675"/>
                  <a:pt x="123584" y="57309"/>
                  <a:pt x="259308" y="57309"/>
                </a:cubicBezTo>
                <a:cubicBezTo>
                  <a:pt x="282505" y="57309"/>
                  <a:pt x="304801" y="48210"/>
                  <a:pt x="327547" y="43661"/>
                </a:cubicBezTo>
                <a:cubicBezTo>
                  <a:pt x="354842" y="48210"/>
                  <a:pt x="382299" y="51882"/>
                  <a:pt x="409433" y="57309"/>
                </a:cubicBezTo>
                <a:cubicBezTo>
                  <a:pt x="427826" y="60988"/>
                  <a:pt x="445267" y="70957"/>
                  <a:pt x="464024" y="70957"/>
                </a:cubicBezTo>
                <a:cubicBezTo>
                  <a:pt x="478410" y="70957"/>
                  <a:pt x="491320" y="61858"/>
                  <a:pt x="504968" y="57309"/>
                </a:cubicBezTo>
                <a:cubicBezTo>
                  <a:pt x="604648" y="90535"/>
                  <a:pt x="558941" y="91582"/>
                  <a:pt x="641445" y="70957"/>
                </a:cubicBezTo>
                <a:cubicBezTo>
                  <a:pt x="655093" y="75506"/>
                  <a:pt x="668199" y="86969"/>
                  <a:pt x="682389" y="84604"/>
                </a:cubicBezTo>
                <a:cubicBezTo>
                  <a:pt x="698568" y="81907"/>
                  <a:pt x="706930" y="57309"/>
                  <a:pt x="723332" y="57309"/>
                </a:cubicBezTo>
                <a:cubicBezTo>
                  <a:pt x="752104" y="57309"/>
                  <a:pt x="805218" y="84604"/>
                  <a:pt x="805218" y="84604"/>
                </a:cubicBezTo>
                <a:cubicBezTo>
                  <a:pt x="818866" y="75506"/>
                  <a:pt x="829924" y="59629"/>
                  <a:pt x="846162" y="57309"/>
                </a:cubicBezTo>
                <a:cubicBezTo>
                  <a:pt x="858155" y="55596"/>
                  <a:pt x="926333" y="79483"/>
                  <a:pt x="941696" y="84604"/>
                </a:cubicBezTo>
                <a:lnTo>
                  <a:pt x="1023583" y="57309"/>
                </a:lnTo>
                <a:lnTo>
                  <a:pt x="1064526" y="43661"/>
                </a:lnTo>
                <a:cubicBezTo>
                  <a:pt x="1154440" y="103605"/>
                  <a:pt x="1056498" y="56506"/>
                  <a:pt x="1146412" y="43661"/>
                </a:cubicBezTo>
                <a:cubicBezTo>
                  <a:pt x="1158407" y="41947"/>
                  <a:pt x="1226583" y="65836"/>
                  <a:pt x="1241947" y="70957"/>
                </a:cubicBezTo>
                <a:cubicBezTo>
                  <a:pt x="1258046" y="60224"/>
                  <a:pt x="1299617" y="27322"/>
                  <a:pt x="1323833" y="30013"/>
                </a:cubicBezTo>
                <a:cubicBezTo>
                  <a:pt x="1352429" y="33190"/>
                  <a:pt x="1405720" y="57309"/>
                  <a:pt x="1405720" y="57309"/>
                </a:cubicBezTo>
                <a:cubicBezTo>
                  <a:pt x="1419368" y="48210"/>
                  <a:pt x="1430425" y="32333"/>
                  <a:pt x="1446663" y="30013"/>
                </a:cubicBezTo>
                <a:cubicBezTo>
                  <a:pt x="1490848" y="23701"/>
                  <a:pt x="1508662" y="54190"/>
                  <a:pt x="1542197" y="70957"/>
                </a:cubicBezTo>
                <a:cubicBezTo>
                  <a:pt x="1555064" y="77391"/>
                  <a:pt x="1569493" y="80055"/>
                  <a:pt x="1583141" y="84604"/>
                </a:cubicBezTo>
                <a:cubicBezTo>
                  <a:pt x="1692322" y="48212"/>
                  <a:pt x="1555846" y="84604"/>
                  <a:pt x="1665027" y="84604"/>
                </a:cubicBezTo>
                <a:cubicBezTo>
                  <a:pt x="1679413" y="84604"/>
                  <a:pt x="1692138" y="74909"/>
                  <a:pt x="1705971" y="70957"/>
                </a:cubicBezTo>
                <a:cubicBezTo>
                  <a:pt x="1724006" y="65804"/>
                  <a:pt x="1742365" y="61858"/>
                  <a:pt x="1760562" y="57309"/>
                </a:cubicBezTo>
                <a:cubicBezTo>
                  <a:pt x="1783308" y="61858"/>
                  <a:pt x="1807080" y="62812"/>
                  <a:pt x="1828800" y="70957"/>
                </a:cubicBezTo>
                <a:cubicBezTo>
                  <a:pt x="1844158" y="76716"/>
                  <a:pt x="1853341" y="98252"/>
                  <a:pt x="1869744" y="98252"/>
                </a:cubicBezTo>
                <a:cubicBezTo>
                  <a:pt x="1886146" y="98252"/>
                  <a:pt x="1895698" y="77619"/>
                  <a:pt x="1910687" y="70957"/>
                </a:cubicBezTo>
                <a:cubicBezTo>
                  <a:pt x="1936979" y="59272"/>
                  <a:pt x="1992574" y="43661"/>
                  <a:pt x="1992574" y="43661"/>
                </a:cubicBezTo>
                <a:cubicBezTo>
                  <a:pt x="2006222" y="52760"/>
                  <a:pt x="2017534" y="67269"/>
                  <a:pt x="2033517" y="70957"/>
                </a:cubicBezTo>
                <a:cubicBezTo>
                  <a:pt x="2144636" y="96600"/>
                  <a:pt x="2149740" y="88655"/>
                  <a:pt x="2238233" y="70957"/>
                </a:cubicBezTo>
                <a:cubicBezTo>
                  <a:pt x="2380144" y="0"/>
                  <a:pt x="2208049" y="71246"/>
                  <a:pt x="2347415" y="57309"/>
                </a:cubicBezTo>
                <a:cubicBezTo>
                  <a:pt x="2376044" y="54446"/>
                  <a:pt x="2429302" y="30013"/>
                  <a:pt x="2429302" y="30013"/>
                </a:cubicBezTo>
                <a:cubicBezTo>
                  <a:pt x="2447499" y="34562"/>
                  <a:pt x="2466653" y="36272"/>
                  <a:pt x="2483893" y="43661"/>
                </a:cubicBezTo>
                <a:cubicBezTo>
                  <a:pt x="2498969" y="50122"/>
                  <a:pt x="2508598" y="68637"/>
                  <a:pt x="2524836" y="70957"/>
                </a:cubicBezTo>
                <a:cubicBezTo>
                  <a:pt x="2536831" y="72671"/>
                  <a:pt x="2605007" y="48782"/>
                  <a:pt x="2620371" y="43661"/>
                </a:cubicBezTo>
                <a:cubicBezTo>
                  <a:pt x="2638568" y="52760"/>
                  <a:pt x="2654822" y="68080"/>
                  <a:pt x="2674962" y="70957"/>
                </a:cubicBezTo>
                <a:cubicBezTo>
                  <a:pt x="2689203" y="72992"/>
                  <a:pt x="2701519" y="57309"/>
                  <a:pt x="2715905" y="57309"/>
                </a:cubicBezTo>
                <a:cubicBezTo>
                  <a:pt x="2743577" y="57309"/>
                  <a:pt x="2770496" y="66408"/>
                  <a:pt x="2797792" y="70957"/>
                </a:cubicBezTo>
                <a:cubicBezTo>
                  <a:pt x="2834600" y="95495"/>
                  <a:pt x="2837300" y="112856"/>
                  <a:pt x="2879678" y="84604"/>
                </a:cubicBezTo>
                <a:cubicBezTo>
                  <a:pt x="2883463" y="82081"/>
                  <a:pt x="2879678" y="75506"/>
                  <a:pt x="2879678" y="7095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p:nvPr/>
        </p:nvSpPr>
        <p:spPr>
          <a:xfrm>
            <a:off x="846161" y="4646921"/>
            <a:ext cx="1487606" cy="88852"/>
          </a:xfrm>
          <a:custGeom>
            <a:avLst/>
            <a:gdLst>
              <a:gd name="connsiteX0" fmla="*/ 0 w 1487606"/>
              <a:gd name="connsiteY0" fmla="*/ 6966 h 88852"/>
              <a:gd name="connsiteX1" fmla="*/ 122830 w 1487606"/>
              <a:gd name="connsiteY1" fmla="*/ 20613 h 88852"/>
              <a:gd name="connsiteX2" fmla="*/ 191069 w 1487606"/>
              <a:gd name="connsiteY2" fmla="*/ 34261 h 88852"/>
              <a:gd name="connsiteX3" fmla="*/ 232012 w 1487606"/>
              <a:gd name="connsiteY3" fmla="*/ 47909 h 88852"/>
              <a:gd name="connsiteX4" fmla="*/ 286603 w 1487606"/>
              <a:gd name="connsiteY4" fmla="*/ 34261 h 88852"/>
              <a:gd name="connsiteX5" fmla="*/ 395785 w 1487606"/>
              <a:gd name="connsiteY5" fmla="*/ 47909 h 88852"/>
              <a:gd name="connsiteX6" fmla="*/ 477672 w 1487606"/>
              <a:gd name="connsiteY6" fmla="*/ 75204 h 88852"/>
              <a:gd name="connsiteX7" fmla="*/ 532263 w 1487606"/>
              <a:gd name="connsiteY7" fmla="*/ 61557 h 88852"/>
              <a:gd name="connsiteX8" fmla="*/ 573206 w 1487606"/>
              <a:gd name="connsiteY8" fmla="*/ 47909 h 88852"/>
              <a:gd name="connsiteX9" fmla="*/ 655093 w 1487606"/>
              <a:gd name="connsiteY9" fmla="*/ 75204 h 88852"/>
              <a:gd name="connsiteX10" fmla="*/ 764275 w 1487606"/>
              <a:gd name="connsiteY10" fmla="*/ 61557 h 88852"/>
              <a:gd name="connsiteX11" fmla="*/ 805218 w 1487606"/>
              <a:gd name="connsiteY11" fmla="*/ 47909 h 88852"/>
              <a:gd name="connsiteX12" fmla="*/ 887105 w 1487606"/>
              <a:gd name="connsiteY12" fmla="*/ 75204 h 88852"/>
              <a:gd name="connsiteX13" fmla="*/ 928048 w 1487606"/>
              <a:gd name="connsiteY13" fmla="*/ 88852 h 88852"/>
              <a:gd name="connsiteX14" fmla="*/ 1064526 w 1487606"/>
              <a:gd name="connsiteY14" fmla="*/ 75204 h 88852"/>
              <a:gd name="connsiteX15" fmla="*/ 1105469 w 1487606"/>
              <a:gd name="connsiteY15" fmla="*/ 61557 h 88852"/>
              <a:gd name="connsiteX16" fmla="*/ 1228299 w 1487606"/>
              <a:gd name="connsiteY16" fmla="*/ 47909 h 88852"/>
              <a:gd name="connsiteX17" fmla="*/ 1241946 w 1487606"/>
              <a:gd name="connsiteY17" fmla="*/ 6966 h 88852"/>
              <a:gd name="connsiteX18" fmla="*/ 1296538 w 1487606"/>
              <a:gd name="connsiteY18" fmla="*/ 20613 h 88852"/>
              <a:gd name="connsiteX19" fmla="*/ 1378424 w 1487606"/>
              <a:gd name="connsiteY19" fmla="*/ 47909 h 88852"/>
              <a:gd name="connsiteX20" fmla="*/ 1419367 w 1487606"/>
              <a:gd name="connsiteY20" fmla="*/ 61557 h 88852"/>
              <a:gd name="connsiteX21" fmla="*/ 1487606 w 1487606"/>
              <a:gd name="connsiteY21" fmla="*/ 61557 h 8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7606" h="88852">
                <a:moveTo>
                  <a:pt x="0" y="6966"/>
                </a:moveTo>
                <a:cubicBezTo>
                  <a:pt x="95535" y="38810"/>
                  <a:pt x="54591" y="43360"/>
                  <a:pt x="122830" y="20613"/>
                </a:cubicBezTo>
                <a:cubicBezTo>
                  <a:pt x="145576" y="25162"/>
                  <a:pt x="168565" y="28635"/>
                  <a:pt x="191069" y="34261"/>
                </a:cubicBezTo>
                <a:cubicBezTo>
                  <a:pt x="205025" y="37750"/>
                  <a:pt x="217626" y="47909"/>
                  <a:pt x="232012" y="47909"/>
                </a:cubicBezTo>
                <a:cubicBezTo>
                  <a:pt x="250769" y="47909"/>
                  <a:pt x="268406" y="38810"/>
                  <a:pt x="286603" y="34261"/>
                </a:cubicBezTo>
                <a:cubicBezTo>
                  <a:pt x="322997" y="38810"/>
                  <a:pt x="359922" y="40224"/>
                  <a:pt x="395785" y="47909"/>
                </a:cubicBezTo>
                <a:cubicBezTo>
                  <a:pt x="423918" y="53938"/>
                  <a:pt x="477672" y="75204"/>
                  <a:pt x="477672" y="75204"/>
                </a:cubicBezTo>
                <a:cubicBezTo>
                  <a:pt x="495869" y="70655"/>
                  <a:pt x="514228" y="66710"/>
                  <a:pt x="532263" y="61557"/>
                </a:cubicBezTo>
                <a:cubicBezTo>
                  <a:pt x="546095" y="57605"/>
                  <a:pt x="558908" y="46320"/>
                  <a:pt x="573206" y="47909"/>
                </a:cubicBezTo>
                <a:cubicBezTo>
                  <a:pt x="601802" y="51086"/>
                  <a:pt x="655093" y="75204"/>
                  <a:pt x="655093" y="75204"/>
                </a:cubicBezTo>
                <a:cubicBezTo>
                  <a:pt x="691487" y="70655"/>
                  <a:pt x="728189" y="68118"/>
                  <a:pt x="764275" y="61557"/>
                </a:cubicBezTo>
                <a:cubicBezTo>
                  <a:pt x="778429" y="58984"/>
                  <a:pt x="790920" y="46320"/>
                  <a:pt x="805218" y="47909"/>
                </a:cubicBezTo>
                <a:cubicBezTo>
                  <a:pt x="833814" y="51086"/>
                  <a:pt x="859809" y="66106"/>
                  <a:pt x="887105" y="75204"/>
                </a:cubicBezTo>
                <a:lnTo>
                  <a:pt x="928048" y="88852"/>
                </a:lnTo>
                <a:cubicBezTo>
                  <a:pt x="1007969" y="35572"/>
                  <a:pt x="928803" y="75204"/>
                  <a:pt x="1064526" y="75204"/>
                </a:cubicBezTo>
                <a:cubicBezTo>
                  <a:pt x="1078912" y="75204"/>
                  <a:pt x="1091279" y="63922"/>
                  <a:pt x="1105469" y="61557"/>
                </a:cubicBezTo>
                <a:cubicBezTo>
                  <a:pt x="1146104" y="54785"/>
                  <a:pt x="1187356" y="52458"/>
                  <a:pt x="1228299" y="47909"/>
                </a:cubicBezTo>
                <a:cubicBezTo>
                  <a:pt x="1232848" y="34261"/>
                  <a:pt x="1228589" y="12309"/>
                  <a:pt x="1241946" y="6966"/>
                </a:cubicBezTo>
                <a:cubicBezTo>
                  <a:pt x="1259362" y="0"/>
                  <a:pt x="1278572" y="15223"/>
                  <a:pt x="1296538" y="20613"/>
                </a:cubicBezTo>
                <a:cubicBezTo>
                  <a:pt x="1324096" y="28880"/>
                  <a:pt x="1351129" y="38810"/>
                  <a:pt x="1378424" y="47909"/>
                </a:cubicBezTo>
                <a:cubicBezTo>
                  <a:pt x="1392072" y="52458"/>
                  <a:pt x="1404981" y="61557"/>
                  <a:pt x="1419367" y="61557"/>
                </a:cubicBezTo>
                <a:lnTo>
                  <a:pt x="1487606" y="6155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TextBox 73"/>
          <p:cNvSpPr txBox="1"/>
          <p:nvPr/>
        </p:nvSpPr>
        <p:spPr>
          <a:xfrm>
            <a:off x="990600" y="5638800"/>
            <a:ext cx="5105400" cy="1000274"/>
          </a:xfrm>
          <a:prstGeom prst="rect">
            <a:avLst/>
          </a:prstGeom>
          <a:solidFill>
            <a:schemeClr val="tx2">
              <a:lumMod val="75000"/>
            </a:schemeClr>
          </a:solidFill>
        </p:spPr>
        <p:txBody>
          <a:bodyPr wrap="square" rtlCol="0">
            <a:spAutoFit/>
          </a:bodyPr>
          <a:lstStyle/>
          <a:p>
            <a:pPr marL="287338" indent="-287338">
              <a:spcBef>
                <a:spcPts val="600"/>
              </a:spcBef>
              <a:buFont typeface="Wingdings" pitchFamily="2" charset="2"/>
              <a:buChar char="Ø"/>
            </a:pPr>
            <a:r>
              <a:rPr lang="en-US" dirty="0" smtClean="0">
                <a:solidFill>
                  <a:schemeClr val="bg1"/>
                </a:solidFill>
              </a:rPr>
              <a:t>Members are connected—linked—together;   these relationships are </a:t>
            </a:r>
            <a:r>
              <a:rPr lang="en-US" i="1" dirty="0" smtClean="0">
                <a:solidFill>
                  <a:schemeClr val="bg1"/>
                </a:solidFill>
              </a:rPr>
              <a:t>memberships</a:t>
            </a:r>
          </a:p>
          <a:p>
            <a:pPr marL="287338" indent="-287338">
              <a:spcBef>
                <a:spcPts val="600"/>
              </a:spcBef>
              <a:buFont typeface="Wingdings" pitchFamily="2" charset="2"/>
              <a:buChar char="Ø"/>
            </a:pPr>
            <a:endParaRPr lang="en-US" dirty="0" smtClean="0">
              <a:solidFill>
                <a:schemeClr val="bg1"/>
              </a:solidFill>
            </a:endParaRPr>
          </a:p>
        </p:txBody>
      </p:sp>
      <p:grpSp>
        <p:nvGrpSpPr>
          <p:cNvPr id="6" name="Group 77"/>
          <p:cNvGrpSpPr/>
          <p:nvPr/>
        </p:nvGrpSpPr>
        <p:grpSpPr>
          <a:xfrm>
            <a:off x="5257800" y="2819400"/>
            <a:ext cx="3657600" cy="3657600"/>
            <a:chOff x="5257800" y="2819400"/>
            <a:chExt cx="3657600" cy="3657600"/>
          </a:xfrm>
        </p:grpSpPr>
        <p:sp>
          <p:nvSpPr>
            <p:cNvPr id="75" name="Oval 74"/>
            <p:cNvSpPr/>
            <p:nvPr/>
          </p:nvSpPr>
          <p:spPr>
            <a:xfrm>
              <a:off x="6324600" y="3581400"/>
              <a:ext cx="2590800" cy="2895600"/>
            </a:xfrm>
            <a:prstGeom prst="ellipse">
              <a:avLst/>
            </a:prstGeom>
            <a:solidFill>
              <a:schemeClr val="accent2">
                <a:lumMod val="40000"/>
                <a:lumOff val="60000"/>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7696200" y="3657600"/>
              <a:ext cx="762000" cy="369332"/>
            </a:xfrm>
            <a:prstGeom prst="rect">
              <a:avLst/>
            </a:prstGeom>
            <a:noFill/>
          </p:spPr>
          <p:txBody>
            <a:bodyPr wrap="square" rtlCol="0">
              <a:spAutoFit/>
            </a:bodyPr>
            <a:lstStyle/>
            <a:p>
              <a:r>
                <a:rPr lang="en-US" dirty="0" smtClean="0"/>
                <a:t>In</a:t>
              </a:r>
              <a:endParaRPr lang="en-US" dirty="0"/>
            </a:p>
          </p:txBody>
        </p:sp>
        <p:sp>
          <p:nvSpPr>
            <p:cNvPr id="77" name="TextBox 76"/>
            <p:cNvSpPr txBox="1"/>
            <p:nvPr/>
          </p:nvSpPr>
          <p:spPr>
            <a:xfrm>
              <a:off x="5257800" y="2819400"/>
              <a:ext cx="762000" cy="369332"/>
            </a:xfrm>
            <a:prstGeom prst="rect">
              <a:avLst/>
            </a:prstGeom>
            <a:noFill/>
          </p:spPr>
          <p:txBody>
            <a:bodyPr wrap="square" rtlCol="0">
              <a:spAutoFit/>
            </a:bodyPr>
            <a:lstStyle/>
            <a:p>
              <a:r>
                <a:rPr lang="en-US" dirty="0" smtClean="0"/>
                <a:t>Out</a:t>
              </a:r>
              <a:endParaRPr lang="en-US" dirty="0"/>
            </a:p>
          </p:txBody>
        </p:sp>
      </p:grpSp>
      <p:sp>
        <p:nvSpPr>
          <p:cNvPr id="79" name="TextBox 78"/>
          <p:cNvSpPr txBox="1"/>
          <p:nvPr/>
        </p:nvSpPr>
        <p:spPr>
          <a:xfrm>
            <a:off x="1371600" y="5715000"/>
            <a:ext cx="4800600" cy="923330"/>
          </a:xfrm>
          <a:prstGeom prst="rect">
            <a:avLst/>
          </a:prstGeom>
          <a:solidFill>
            <a:schemeClr val="tx2">
              <a:lumMod val="75000"/>
            </a:schemeClr>
          </a:solidFill>
        </p:spPr>
        <p:txBody>
          <a:bodyPr wrap="square" rtlCol="0">
            <a:spAutoFit/>
          </a:bodyPr>
          <a:lstStyle/>
          <a:p>
            <a:pPr marL="287338" indent="-287338">
              <a:spcBef>
                <a:spcPts val="600"/>
              </a:spcBef>
              <a:buFont typeface="Wingdings" pitchFamily="2" charset="2"/>
              <a:buChar char="Ø"/>
            </a:pPr>
            <a:r>
              <a:rPr lang="en-US" dirty="0" smtClean="0">
                <a:solidFill>
                  <a:schemeClr val="bg1"/>
                </a:solidFill>
              </a:rPr>
              <a:t>Unlike </a:t>
            </a:r>
            <a:r>
              <a:rPr lang="en-US" i="1" dirty="0" smtClean="0">
                <a:solidFill>
                  <a:schemeClr val="bg1"/>
                </a:solidFill>
              </a:rPr>
              <a:t>networks,</a:t>
            </a:r>
            <a:r>
              <a:rPr lang="en-US" dirty="0" smtClean="0">
                <a:solidFill>
                  <a:schemeClr val="bg1"/>
                </a:solidFill>
              </a:rPr>
              <a:t> groups usually have boundaries that define who is in the group and who is not</a:t>
            </a:r>
          </a:p>
        </p:txBody>
      </p:sp>
      <p:sp>
        <p:nvSpPr>
          <p:cNvPr id="80" name="TextBox 79"/>
          <p:cNvSpPr txBox="1"/>
          <p:nvPr/>
        </p:nvSpPr>
        <p:spPr>
          <a:xfrm>
            <a:off x="1447800" y="5715000"/>
            <a:ext cx="4648200" cy="923330"/>
          </a:xfrm>
          <a:prstGeom prst="rect">
            <a:avLst/>
          </a:prstGeom>
          <a:solidFill>
            <a:schemeClr val="accent1">
              <a:lumMod val="75000"/>
            </a:schemeClr>
          </a:solidFill>
        </p:spPr>
        <p:txBody>
          <a:bodyPr wrap="square" rtlCol="0">
            <a:spAutoFit/>
          </a:bodyPr>
          <a:lstStyle/>
          <a:p>
            <a:pPr marL="287338" indent="-287338">
              <a:spcBef>
                <a:spcPts val="600"/>
              </a:spcBef>
              <a:buFont typeface="Wingdings" pitchFamily="2" charset="2"/>
              <a:buChar char="Ø"/>
            </a:pPr>
            <a:r>
              <a:rPr lang="en-US" dirty="0" smtClean="0">
                <a:solidFill>
                  <a:schemeClr val="bg1"/>
                </a:solidFill>
              </a:rPr>
              <a:t>Unlike </a:t>
            </a:r>
            <a:r>
              <a:rPr lang="en-US" i="1" dirty="0" smtClean="0">
                <a:solidFill>
                  <a:schemeClr val="bg1"/>
                </a:solidFill>
              </a:rPr>
              <a:t>categories,</a:t>
            </a:r>
            <a:r>
              <a:rPr lang="en-US" dirty="0" smtClean="0">
                <a:solidFill>
                  <a:schemeClr val="bg1"/>
                </a:solidFill>
              </a:rPr>
              <a:t> members are </a:t>
            </a:r>
            <a:r>
              <a:rPr lang="en-US" b="1" dirty="0" smtClean="0">
                <a:solidFill>
                  <a:schemeClr val="bg1"/>
                </a:solidFill>
              </a:rPr>
              <a:t>socially</a:t>
            </a:r>
            <a:r>
              <a:rPr lang="en-US" dirty="0" smtClean="0">
                <a:solidFill>
                  <a:schemeClr val="bg1"/>
                </a:solidFill>
              </a:rPr>
              <a:t> connected, not just in the same grouping or collection (e.g., all men, bricklayers…)</a:t>
            </a:r>
          </a:p>
        </p:txBody>
      </p:sp>
      <p:sp>
        <p:nvSpPr>
          <p:cNvPr id="81" name="Freeform 80"/>
          <p:cNvSpPr/>
          <p:nvPr/>
        </p:nvSpPr>
        <p:spPr>
          <a:xfrm>
            <a:off x="2373025" y="4653887"/>
            <a:ext cx="725017" cy="95523"/>
          </a:xfrm>
          <a:custGeom>
            <a:avLst/>
            <a:gdLst>
              <a:gd name="connsiteX0" fmla="*/ 42629 w 725017"/>
              <a:gd name="connsiteY0" fmla="*/ 54591 h 95523"/>
              <a:gd name="connsiteX1" fmla="*/ 110868 w 725017"/>
              <a:gd name="connsiteY1" fmla="*/ 27295 h 95523"/>
              <a:gd name="connsiteX2" fmla="*/ 192754 w 725017"/>
              <a:gd name="connsiteY2" fmla="*/ 40943 h 95523"/>
              <a:gd name="connsiteX3" fmla="*/ 233697 w 725017"/>
              <a:gd name="connsiteY3" fmla="*/ 27295 h 95523"/>
              <a:gd name="connsiteX4" fmla="*/ 315584 w 725017"/>
              <a:gd name="connsiteY4" fmla="*/ 68238 h 95523"/>
              <a:gd name="connsiteX5" fmla="*/ 397471 w 725017"/>
              <a:gd name="connsiteY5" fmla="*/ 27295 h 95523"/>
              <a:gd name="connsiteX6" fmla="*/ 438414 w 725017"/>
              <a:gd name="connsiteY6" fmla="*/ 54591 h 95523"/>
              <a:gd name="connsiteX7" fmla="*/ 479357 w 725017"/>
              <a:gd name="connsiteY7" fmla="*/ 27295 h 95523"/>
              <a:gd name="connsiteX8" fmla="*/ 561244 w 725017"/>
              <a:gd name="connsiteY8" fmla="*/ 54591 h 95523"/>
              <a:gd name="connsiteX9" fmla="*/ 684074 w 725017"/>
              <a:gd name="connsiteY9" fmla="*/ 0 h 95523"/>
              <a:gd name="connsiteX10" fmla="*/ 725017 w 725017"/>
              <a:gd name="connsiteY10" fmla="*/ 54591 h 9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5017" h="95523">
                <a:moveTo>
                  <a:pt x="42629" y="54591"/>
                </a:moveTo>
                <a:cubicBezTo>
                  <a:pt x="165431" y="95523"/>
                  <a:pt x="0" y="55012"/>
                  <a:pt x="110868" y="27295"/>
                </a:cubicBezTo>
                <a:cubicBezTo>
                  <a:pt x="137714" y="20584"/>
                  <a:pt x="165459" y="36394"/>
                  <a:pt x="192754" y="40943"/>
                </a:cubicBezTo>
                <a:cubicBezTo>
                  <a:pt x="206402" y="36394"/>
                  <a:pt x="219311" y="27295"/>
                  <a:pt x="233697" y="27295"/>
                </a:cubicBezTo>
                <a:cubicBezTo>
                  <a:pt x="261949" y="27295"/>
                  <a:pt x="294883" y="54437"/>
                  <a:pt x="315584" y="68238"/>
                </a:cubicBezTo>
                <a:cubicBezTo>
                  <a:pt x="329843" y="58732"/>
                  <a:pt x="374870" y="23528"/>
                  <a:pt x="397471" y="27295"/>
                </a:cubicBezTo>
                <a:cubicBezTo>
                  <a:pt x="413650" y="29992"/>
                  <a:pt x="424766" y="45492"/>
                  <a:pt x="438414" y="54591"/>
                </a:cubicBezTo>
                <a:cubicBezTo>
                  <a:pt x="452062" y="45492"/>
                  <a:pt x="462954" y="27295"/>
                  <a:pt x="479357" y="27295"/>
                </a:cubicBezTo>
                <a:cubicBezTo>
                  <a:pt x="508129" y="27295"/>
                  <a:pt x="561244" y="54591"/>
                  <a:pt x="561244" y="54591"/>
                </a:cubicBezTo>
                <a:cubicBezTo>
                  <a:pt x="658691" y="22108"/>
                  <a:pt x="619190" y="43254"/>
                  <a:pt x="684074" y="0"/>
                </a:cubicBezTo>
                <a:cubicBezTo>
                  <a:pt x="714938" y="46296"/>
                  <a:pt x="699771" y="29345"/>
                  <a:pt x="725017" y="5459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887104" y="5334878"/>
            <a:ext cx="1992574" cy="96931"/>
          </a:xfrm>
          <a:custGeom>
            <a:avLst/>
            <a:gdLst>
              <a:gd name="connsiteX0" fmla="*/ 0 w 1992574"/>
              <a:gd name="connsiteY0" fmla="*/ 42340 h 96931"/>
              <a:gd name="connsiteX1" fmla="*/ 81887 w 1992574"/>
              <a:gd name="connsiteY1" fmla="*/ 28692 h 96931"/>
              <a:gd name="connsiteX2" fmla="*/ 163774 w 1992574"/>
              <a:gd name="connsiteY2" fmla="*/ 69635 h 96931"/>
              <a:gd name="connsiteX3" fmla="*/ 245660 w 1992574"/>
              <a:gd name="connsiteY3" fmla="*/ 55988 h 96931"/>
              <a:gd name="connsiteX4" fmla="*/ 327547 w 1992574"/>
              <a:gd name="connsiteY4" fmla="*/ 28692 h 96931"/>
              <a:gd name="connsiteX5" fmla="*/ 368490 w 1992574"/>
              <a:gd name="connsiteY5" fmla="*/ 55988 h 96931"/>
              <a:gd name="connsiteX6" fmla="*/ 559559 w 1992574"/>
              <a:gd name="connsiteY6" fmla="*/ 55988 h 96931"/>
              <a:gd name="connsiteX7" fmla="*/ 586854 w 1992574"/>
              <a:gd name="connsiteY7" fmla="*/ 15044 h 96931"/>
              <a:gd name="connsiteX8" fmla="*/ 668741 w 1992574"/>
              <a:gd name="connsiteY8" fmla="*/ 55988 h 96931"/>
              <a:gd name="connsiteX9" fmla="*/ 723332 w 1992574"/>
              <a:gd name="connsiteY9" fmla="*/ 42340 h 96931"/>
              <a:gd name="connsiteX10" fmla="*/ 805218 w 1992574"/>
              <a:gd name="connsiteY10" fmla="*/ 83283 h 96931"/>
              <a:gd name="connsiteX11" fmla="*/ 846162 w 1992574"/>
              <a:gd name="connsiteY11" fmla="*/ 69635 h 96931"/>
              <a:gd name="connsiteX12" fmla="*/ 887105 w 1992574"/>
              <a:gd name="connsiteY12" fmla="*/ 42340 h 96931"/>
              <a:gd name="connsiteX13" fmla="*/ 968992 w 1992574"/>
              <a:gd name="connsiteY13" fmla="*/ 69635 h 96931"/>
              <a:gd name="connsiteX14" fmla="*/ 1009935 w 1992574"/>
              <a:gd name="connsiteY14" fmla="*/ 55988 h 96931"/>
              <a:gd name="connsiteX15" fmla="*/ 1105469 w 1992574"/>
              <a:gd name="connsiteY15" fmla="*/ 83283 h 96931"/>
              <a:gd name="connsiteX16" fmla="*/ 1146412 w 1992574"/>
              <a:gd name="connsiteY16" fmla="*/ 69635 h 96931"/>
              <a:gd name="connsiteX17" fmla="*/ 1255595 w 1992574"/>
              <a:gd name="connsiteY17" fmla="*/ 96931 h 96931"/>
              <a:gd name="connsiteX18" fmla="*/ 1378424 w 1992574"/>
              <a:gd name="connsiteY18" fmla="*/ 55988 h 96931"/>
              <a:gd name="connsiteX19" fmla="*/ 1419368 w 1992574"/>
              <a:gd name="connsiteY19" fmla="*/ 42340 h 96931"/>
              <a:gd name="connsiteX20" fmla="*/ 1460311 w 1992574"/>
              <a:gd name="connsiteY20" fmla="*/ 69635 h 96931"/>
              <a:gd name="connsiteX21" fmla="*/ 1542197 w 1992574"/>
              <a:gd name="connsiteY21" fmla="*/ 42340 h 96931"/>
              <a:gd name="connsiteX22" fmla="*/ 1665027 w 1992574"/>
              <a:gd name="connsiteY22" fmla="*/ 69635 h 96931"/>
              <a:gd name="connsiteX23" fmla="*/ 1733266 w 1992574"/>
              <a:gd name="connsiteY23" fmla="*/ 55988 h 96931"/>
              <a:gd name="connsiteX24" fmla="*/ 1774209 w 1992574"/>
              <a:gd name="connsiteY24" fmla="*/ 28692 h 96931"/>
              <a:gd name="connsiteX25" fmla="*/ 1856096 w 1992574"/>
              <a:gd name="connsiteY25" fmla="*/ 83283 h 96931"/>
              <a:gd name="connsiteX26" fmla="*/ 1978926 w 1992574"/>
              <a:gd name="connsiteY26" fmla="*/ 42340 h 96931"/>
              <a:gd name="connsiteX27" fmla="*/ 1992574 w 1992574"/>
              <a:gd name="connsiteY27" fmla="*/ 42340 h 9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92574" h="96931">
                <a:moveTo>
                  <a:pt x="0" y="42340"/>
                </a:moveTo>
                <a:cubicBezTo>
                  <a:pt x="27296" y="37791"/>
                  <a:pt x="54215" y="28692"/>
                  <a:pt x="81887" y="28692"/>
                </a:cubicBezTo>
                <a:cubicBezTo>
                  <a:pt x="110137" y="28692"/>
                  <a:pt x="143075" y="55836"/>
                  <a:pt x="163774" y="69635"/>
                </a:cubicBezTo>
                <a:cubicBezTo>
                  <a:pt x="268228" y="0"/>
                  <a:pt x="143952" y="67289"/>
                  <a:pt x="245660" y="55988"/>
                </a:cubicBezTo>
                <a:cubicBezTo>
                  <a:pt x="274256" y="52811"/>
                  <a:pt x="327547" y="28692"/>
                  <a:pt x="327547" y="28692"/>
                </a:cubicBezTo>
                <a:cubicBezTo>
                  <a:pt x="341195" y="37791"/>
                  <a:pt x="353819" y="48653"/>
                  <a:pt x="368490" y="55988"/>
                </a:cubicBezTo>
                <a:cubicBezTo>
                  <a:pt x="432107" y="87796"/>
                  <a:pt x="482415" y="63001"/>
                  <a:pt x="559559" y="55988"/>
                </a:cubicBezTo>
                <a:cubicBezTo>
                  <a:pt x="568657" y="42340"/>
                  <a:pt x="571625" y="21136"/>
                  <a:pt x="586854" y="15044"/>
                </a:cubicBezTo>
                <a:cubicBezTo>
                  <a:pt x="604511" y="7981"/>
                  <a:pt x="660121" y="50241"/>
                  <a:pt x="668741" y="55988"/>
                </a:cubicBezTo>
                <a:cubicBezTo>
                  <a:pt x="686938" y="51439"/>
                  <a:pt x="704575" y="42340"/>
                  <a:pt x="723332" y="42340"/>
                </a:cubicBezTo>
                <a:cubicBezTo>
                  <a:pt x="751583" y="42340"/>
                  <a:pt x="784518" y="69483"/>
                  <a:pt x="805218" y="83283"/>
                </a:cubicBezTo>
                <a:cubicBezTo>
                  <a:pt x="818866" y="78734"/>
                  <a:pt x="833295" y="76069"/>
                  <a:pt x="846162" y="69635"/>
                </a:cubicBezTo>
                <a:cubicBezTo>
                  <a:pt x="860833" y="62300"/>
                  <a:pt x="870703" y="42340"/>
                  <a:pt x="887105" y="42340"/>
                </a:cubicBezTo>
                <a:cubicBezTo>
                  <a:pt x="915877" y="42340"/>
                  <a:pt x="968992" y="69635"/>
                  <a:pt x="968992" y="69635"/>
                </a:cubicBezTo>
                <a:cubicBezTo>
                  <a:pt x="982640" y="65086"/>
                  <a:pt x="995549" y="55988"/>
                  <a:pt x="1009935" y="55988"/>
                </a:cubicBezTo>
                <a:cubicBezTo>
                  <a:pt x="1027076" y="55988"/>
                  <a:pt x="1086159" y="76846"/>
                  <a:pt x="1105469" y="83283"/>
                </a:cubicBezTo>
                <a:cubicBezTo>
                  <a:pt x="1119117" y="78734"/>
                  <a:pt x="1132026" y="69635"/>
                  <a:pt x="1146412" y="69635"/>
                </a:cubicBezTo>
                <a:cubicBezTo>
                  <a:pt x="1179350" y="69635"/>
                  <a:pt x="1223287" y="86162"/>
                  <a:pt x="1255595" y="96931"/>
                </a:cubicBezTo>
                <a:lnTo>
                  <a:pt x="1378424" y="55988"/>
                </a:lnTo>
                <a:lnTo>
                  <a:pt x="1419368" y="42340"/>
                </a:lnTo>
                <a:cubicBezTo>
                  <a:pt x="1433016" y="51438"/>
                  <a:pt x="1443909" y="69635"/>
                  <a:pt x="1460311" y="69635"/>
                </a:cubicBezTo>
                <a:cubicBezTo>
                  <a:pt x="1489083" y="69635"/>
                  <a:pt x="1542197" y="42340"/>
                  <a:pt x="1542197" y="42340"/>
                </a:cubicBezTo>
                <a:cubicBezTo>
                  <a:pt x="1584419" y="56414"/>
                  <a:pt x="1616986" y="69635"/>
                  <a:pt x="1665027" y="69635"/>
                </a:cubicBezTo>
                <a:cubicBezTo>
                  <a:pt x="1688224" y="69635"/>
                  <a:pt x="1710520" y="60537"/>
                  <a:pt x="1733266" y="55988"/>
                </a:cubicBezTo>
                <a:cubicBezTo>
                  <a:pt x="1746914" y="46889"/>
                  <a:pt x="1758197" y="25134"/>
                  <a:pt x="1774209" y="28692"/>
                </a:cubicBezTo>
                <a:cubicBezTo>
                  <a:pt x="1806233" y="35808"/>
                  <a:pt x="1856096" y="83283"/>
                  <a:pt x="1856096" y="83283"/>
                </a:cubicBezTo>
                <a:cubicBezTo>
                  <a:pt x="1916162" y="59257"/>
                  <a:pt x="1920159" y="54094"/>
                  <a:pt x="1978926" y="42340"/>
                </a:cubicBezTo>
                <a:cubicBezTo>
                  <a:pt x="1983387" y="41448"/>
                  <a:pt x="1988025" y="42340"/>
                  <a:pt x="1992574" y="4234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Rounded Rectangular Callout 69"/>
          <p:cNvSpPr/>
          <p:nvPr/>
        </p:nvSpPr>
        <p:spPr>
          <a:xfrm>
            <a:off x="4870342" y="2552700"/>
            <a:ext cx="3962400" cy="2362200"/>
          </a:xfrm>
          <a:prstGeom prst="wedgeRoundRectCallout">
            <a:avLst>
              <a:gd name="adj1" fmla="val -37995"/>
              <a:gd name="adj2" fmla="val 80988"/>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lumMod val="75000"/>
                  </a:schemeClr>
                </a:solidFill>
              </a:rPr>
              <a:t>But note</a:t>
            </a:r>
            <a:r>
              <a:rPr lang="en-US" dirty="0" smtClean="0">
                <a:solidFill>
                  <a:schemeClr val="tx2">
                    <a:lumMod val="75000"/>
                  </a:schemeClr>
                </a:solidFill>
              </a:rPr>
              <a:t>: As social identity theory explains, in many cases  broad social categories can become psychologically meaningful to members, and in those cases social categories function very much like dynamic, socially based groups</a:t>
            </a:r>
            <a:endParaRPr lang="en-US" dirty="0">
              <a:solidFill>
                <a:schemeClr val="tx2">
                  <a:lumMod val="75000"/>
                </a:schemeClr>
              </a:solidFill>
            </a:endParaRPr>
          </a:p>
        </p:txBody>
      </p:sp>
      <p:grpSp>
        <p:nvGrpSpPr>
          <p:cNvPr id="78" name="Group 77"/>
          <p:cNvGrpSpPr/>
          <p:nvPr/>
        </p:nvGrpSpPr>
        <p:grpSpPr>
          <a:xfrm>
            <a:off x="537876" y="1524000"/>
            <a:ext cx="1894835" cy="603758"/>
            <a:chOff x="1007537" y="1099677"/>
            <a:chExt cx="1894835" cy="603758"/>
          </a:xfrm>
          <a:scene3d>
            <a:camera prst="orthographicFront">
              <a:rot lat="0" lon="0" rev="0"/>
            </a:camera>
            <a:lightRig rig="contrasting" dir="t">
              <a:rot lat="0" lon="0" rev="1200000"/>
            </a:lightRig>
          </a:scene3d>
        </p:grpSpPr>
        <p:sp>
          <p:nvSpPr>
            <p:cNvPr id="83" name="Rounded Rectangle 82"/>
            <p:cNvSpPr/>
            <p:nvPr/>
          </p:nvSpPr>
          <p:spPr>
            <a:xfrm>
              <a:off x="1007537" y="1099677"/>
              <a:ext cx="1894835" cy="603758"/>
            </a:xfrm>
            <a:prstGeom prst="roundRect">
              <a:avLst>
                <a:gd name="adj" fmla="val 10000"/>
              </a:avLst>
            </a:prstGeom>
            <a:sp3d z="-300000" contourW="19050" prstMaterial="metal">
              <a:bevelT w="88900" h="203200"/>
              <a:bevelB w="165100" h="254000"/>
            </a:sp3d>
          </p:spPr>
          <p:style>
            <a:lnRef idx="0">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4" name="Rounded Rectangle 4"/>
            <p:cNvSpPr/>
            <p:nvPr/>
          </p:nvSpPr>
          <p:spPr>
            <a:xfrm>
              <a:off x="1025220" y="1117360"/>
              <a:ext cx="1859469" cy="568392"/>
            </a:xfrm>
            <a:prstGeom prst="rect">
              <a:avLst/>
            </a:prstGeom>
            <a:sp3d z="-3000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i="1" kern="1200" dirty="0" smtClean="0"/>
                <a:t>Defining Groups</a:t>
              </a:r>
              <a:endParaRPr lang="en-US" sz="1600" kern="1200" dirty="0"/>
            </a:p>
          </p:txBody>
        </p:sp>
      </p:grpSp>
      <p:grpSp>
        <p:nvGrpSpPr>
          <p:cNvPr id="85" name="Group 84"/>
          <p:cNvGrpSpPr/>
          <p:nvPr/>
        </p:nvGrpSpPr>
        <p:grpSpPr>
          <a:xfrm>
            <a:off x="2515669" y="290317"/>
            <a:ext cx="4494731" cy="946566"/>
            <a:chOff x="463051" y="2171"/>
            <a:chExt cx="2722431" cy="946566"/>
          </a:xfrm>
          <a:scene3d>
            <a:camera prst="orthographicFront">
              <a:rot lat="0" lon="0" rev="0"/>
            </a:camera>
            <a:lightRig rig="contrasting" dir="t">
              <a:rot lat="0" lon="0" rev="1200000"/>
            </a:lightRig>
          </a:scene3d>
        </p:grpSpPr>
        <p:sp>
          <p:nvSpPr>
            <p:cNvPr id="86" name="Rounded Rectangle 85"/>
            <p:cNvSpPr/>
            <p:nvPr/>
          </p:nvSpPr>
          <p:spPr>
            <a:xfrm>
              <a:off x="463051" y="2171"/>
              <a:ext cx="2722431" cy="946566"/>
            </a:xfrm>
            <a:prstGeom prst="roundRect">
              <a:avLst>
                <a:gd name="adj" fmla="val 10000"/>
              </a:avLst>
            </a:prstGeom>
            <a:solidFill>
              <a:schemeClr val="tx2">
                <a:lumMod val="75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sp>
        <p:sp>
          <p:nvSpPr>
            <p:cNvPr id="87" name="Rounded Rectangle 4"/>
            <p:cNvSpPr/>
            <p:nvPr/>
          </p:nvSpPr>
          <p:spPr>
            <a:xfrm>
              <a:off x="490775" y="29895"/>
              <a:ext cx="2666983" cy="8911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2">
                      <a:lumMod val="20000"/>
                      <a:lumOff val="80000"/>
                    </a:schemeClr>
                  </a:solidFill>
                </a:rPr>
                <a:t>The Nature of Groups</a:t>
              </a:r>
              <a:endParaRPr lang="en-US" sz="2400" b="1" kern="1200" dirty="0">
                <a:solidFill>
                  <a:schemeClr val="accent2">
                    <a:lumMod val="20000"/>
                    <a:lumOff val="8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p:cTn id="11" dur="500" fill="hold"/>
                                        <p:tgtEl>
                                          <p:spTgt spid="44"/>
                                        </p:tgtEl>
                                        <p:attrNameLst>
                                          <p:attrName>ppt_w</p:attrName>
                                        </p:attrNameLst>
                                      </p:cBhvr>
                                      <p:tavLst>
                                        <p:tav tm="0">
                                          <p:val>
                                            <p:fltVal val="0"/>
                                          </p:val>
                                        </p:tav>
                                        <p:tav tm="100000">
                                          <p:val>
                                            <p:strVal val="#ppt_w"/>
                                          </p:val>
                                        </p:tav>
                                      </p:tavLst>
                                    </p:anim>
                                    <p:anim calcmode="lin" valueType="num">
                                      <p:cBhvr>
                                        <p:cTn id="12" dur="500" fill="hold"/>
                                        <p:tgtEl>
                                          <p:spTgt spid="44"/>
                                        </p:tgtEl>
                                        <p:attrNameLst>
                                          <p:attrName>ppt_h</p:attrName>
                                        </p:attrNameLst>
                                      </p:cBhvr>
                                      <p:tavLst>
                                        <p:tav tm="0">
                                          <p:val>
                                            <p:fltVal val="0"/>
                                          </p:val>
                                        </p:tav>
                                        <p:tav tm="100000">
                                          <p:val>
                                            <p:strVal val="#ppt_h"/>
                                          </p:val>
                                        </p:tav>
                                      </p:tavLst>
                                    </p:anim>
                                    <p:anim calcmode="lin" valueType="num">
                                      <p:cBhvr>
                                        <p:cTn id="13" dur="500" fill="hold"/>
                                        <p:tgtEl>
                                          <p:spTgt spid="44"/>
                                        </p:tgtEl>
                                        <p:attrNameLst>
                                          <p:attrName>style.rotation</p:attrName>
                                        </p:attrNameLst>
                                      </p:cBhvr>
                                      <p:tavLst>
                                        <p:tav tm="0">
                                          <p:val>
                                            <p:fltVal val="360"/>
                                          </p:val>
                                        </p:tav>
                                        <p:tav tm="100000">
                                          <p:val>
                                            <p:fltVal val="0"/>
                                          </p:val>
                                        </p:tav>
                                      </p:tavLst>
                                    </p:anim>
                                    <p:animEffect transition="in" filter="fade">
                                      <p:cBhvr>
                                        <p:cTn id="14" dur="500"/>
                                        <p:tgtEl>
                                          <p:spTgt spid="4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 calcmode="lin" valueType="num">
                                      <p:cBhvr>
                                        <p:cTn id="19" dur="500" fill="hold"/>
                                        <p:tgtEl>
                                          <p:spTgt spid="45"/>
                                        </p:tgtEl>
                                        <p:attrNameLst>
                                          <p:attrName>style.rotation</p:attrName>
                                        </p:attrNameLst>
                                      </p:cBhvr>
                                      <p:tavLst>
                                        <p:tav tm="0">
                                          <p:val>
                                            <p:fltVal val="360"/>
                                          </p:val>
                                        </p:tav>
                                        <p:tav tm="100000">
                                          <p:val>
                                            <p:fltVal val="0"/>
                                          </p:val>
                                        </p:tav>
                                      </p:tavLst>
                                    </p:anim>
                                    <p:animEffect transition="in" filter="fade">
                                      <p:cBhvr>
                                        <p:cTn id="20" dur="500"/>
                                        <p:tgtEl>
                                          <p:spTgt spid="45"/>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 calcmode="lin" valueType="num">
                                      <p:cBhvr>
                                        <p:cTn id="25" dur="500" fill="hold"/>
                                        <p:tgtEl>
                                          <p:spTgt spid="46"/>
                                        </p:tgtEl>
                                        <p:attrNameLst>
                                          <p:attrName>style.rotation</p:attrName>
                                        </p:attrNameLst>
                                      </p:cBhvr>
                                      <p:tavLst>
                                        <p:tav tm="0">
                                          <p:val>
                                            <p:fltVal val="360"/>
                                          </p:val>
                                        </p:tav>
                                        <p:tav tm="100000">
                                          <p:val>
                                            <p:fltVal val="0"/>
                                          </p:val>
                                        </p:tav>
                                      </p:tavLst>
                                    </p:anim>
                                    <p:animEffect transition="in" filter="fade">
                                      <p:cBhvr>
                                        <p:cTn id="26" dur="500"/>
                                        <p:tgtEl>
                                          <p:spTgt spid="46"/>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 calcmode="lin" valueType="num">
                                      <p:cBhvr>
                                        <p:cTn id="31" dur="500" fill="hold"/>
                                        <p:tgtEl>
                                          <p:spTgt spid="47"/>
                                        </p:tgtEl>
                                        <p:attrNameLst>
                                          <p:attrName>style.rotation</p:attrName>
                                        </p:attrNameLst>
                                      </p:cBhvr>
                                      <p:tavLst>
                                        <p:tav tm="0">
                                          <p:val>
                                            <p:fltVal val="360"/>
                                          </p:val>
                                        </p:tav>
                                        <p:tav tm="100000">
                                          <p:val>
                                            <p:fltVal val="0"/>
                                          </p:val>
                                        </p:tav>
                                      </p:tavLst>
                                    </p:anim>
                                    <p:animEffect transition="in" filter="fade">
                                      <p:cBhvr>
                                        <p:cTn id="32" dur="500"/>
                                        <p:tgtEl>
                                          <p:spTgt spid="47"/>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p:cTn id="35" dur="500" fill="hold"/>
                                        <p:tgtEl>
                                          <p:spTgt spid="48"/>
                                        </p:tgtEl>
                                        <p:attrNameLst>
                                          <p:attrName>ppt_w</p:attrName>
                                        </p:attrNameLst>
                                      </p:cBhvr>
                                      <p:tavLst>
                                        <p:tav tm="0">
                                          <p:val>
                                            <p:fltVal val="0"/>
                                          </p:val>
                                        </p:tav>
                                        <p:tav tm="100000">
                                          <p:val>
                                            <p:strVal val="#ppt_w"/>
                                          </p:val>
                                        </p:tav>
                                      </p:tavLst>
                                    </p:anim>
                                    <p:anim calcmode="lin" valueType="num">
                                      <p:cBhvr>
                                        <p:cTn id="36" dur="500" fill="hold"/>
                                        <p:tgtEl>
                                          <p:spTgt spid="48"/>
                                        </p:tgtEl>
                                        <p:attrNameLst>
                                          <p:attrName>ppt_h</p:attrName>
                                        </p:attrNameLst>
                                      </p:cBhvr>
                                      <p:tavLst>
                                        <p:tav tm="0">
                                          <p:val>
                                            <p:fltVal val="0"/>
                                          </p:val>
                                        </p:tav>
                                        <p:tav tm="100000">
                                          <p:val>
                                            <p:strVal val="#ppt_h"/>
                                          </p:val>
                                        </p:tav>
                                      </p:tavLst>
                                    </p:anim>
                                    <p:anim calcmode="lin" valueType="num">
                                      <p:cBhvr>
                                        <p:cTn id="37" dur="500" fill="hold"/>
                                        <p:tgtEl>
                                          <p:spTgt spid="48"/>
                                        </p:tgtEl>
                                        <p:attrNameLst>
                                          <p:attrName>style.rotation</p:attrName>
                                        </p:attrNameLst>
                                      </p:cBhvr>
                                      <p:tavLst>
                                        <p:tav tm="0">
                                          <p:val>
                                            <p:fltVal val="360"/>
                                          </p:val>
                                        </p:tav>
                                        <p:tav tm="100000">
                                          <p:val>
                                            <p:fltVal val="0"/>
                                          </p:val>
                                        </p:tav>
                                      </p:tavLst>
                                    </p:anim>
                                    <p:animEffect transition="in" filter="fade">
                                      <p:cBhvr>
                                        <p:cTn id="38" dur="500"/>
                                        <p:tgtEl>
                                          <p:spTgt spid="48"/>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anim calcmode="lin" valueType="num">
                                      <p:cBhvr>
                                        <p:cTn id="43" dur="500" fill="hold"/>
                                        <p:tgtEl>
                                          <p:spTgt spid="49"/>
                                        </p:tgtEl>
                                        <p:attrNameLst>
                                          <p:attrName>style.rotation</p:attrName>
                                        </p:attrNameLst>
                                      </p:cBhvr>
                                      <p:tavLst>
                                        <p:tav tm="0">
                                          <p:val>
                                            <p:fltVal val="360"/>
                                          </p:val>
                                        </p:tav>
                                        <p:tav tm="100000">
                                          <p:val>
                                            <p:fltVal val="0"/>
                                          </p:val>
                                        </p:tav>
                                      </p:tavLst>
                                    </p:anim>
                                    <p:animEffect transition="in" filter="fade">
                                      <p:cBhvr>
                                        <p:cTn id="44" dur="500"/>
                                        <p:tgtEl>
                                          <p:spTgt spid="49"/>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500" fill="hold"/>
                                        <p:tgtEl>
                                          <p:spTgt spid="50"/>
                                        </p:tgtEl>
                                        <p:attrNameLst>
                                          <p:attrName>ppt_w</p:attrName>
                                        </p:attrNameLst>
                                      </p:cBhvr>
                                      <p:tavLst>
                                        <p:tav tm="0">
                                          <p:val>
                                            <p:fltVal val="0"/>
                                          </p:val>
                                        </p:tav>
                                        <p:tav tm="100000">
                                          <p:val>
                                            <p:strVal val="#ppt_w"/>
                                          </p:val>
                                        </p:tav>
                                      </p:tavLst>
                                    </p:anim>
                                    <p:anim calcmode="lin" valueType="num">
                                      <p:cBhvr>
                                        <p:cTn id="48" dur="500" fill="hold"/>
                                        <p:tgtEl>
                                          <p:spTgt spid="50"/>
                                        </p:tgtEl>
                                        <p:attrNameLst>
                                          <p:attrName>ppt_h</p:attrName>
                                        </p:attrNameLst>
                                      </p:cBhvr>
                                      <p:tavLst>
                                        <p:tav tm="0">
                                          <p:val>
                                            <p:fltVal val="0"/>
                                          </p:val>
                                        </p:tav>
                                        <p:tav tm="100000">
                                          <p:val>
                                            <p:strVal val="#ppt_h"/>
                                          </p:val>
                                        </p:tav>
                                      </p:tavLst>
                                    </p:anim>
                                    <p:anim calcmode="lin" valueType="num">
                                      <p:cBhvr>
                                        <p:cTn id="49" dur="500" fill="hold"/>
                                        <p:tgtEl>
                                          <p:spTgt spid="50"/>
                                        </p:tgtEl>
                                        <p:attrNameLst>
                                          <p:attrName>style.rotation</p:attrName>
                                        </p:attrNameLst>
                                      </p:cBhvr>
                                      <p:tavLst>
                                        <p:tav tm="0">
                                          <p:val>
                                            <p:fltVal val="360"/>
                                          </p:val>
                                        </p:tav>
                                        <p:tav tm="100000">
                                          <p:val>
                                            <p:fltVal val="0"/>
                                          </p:val>
                                        </p:tav>
                                      </p:tavLst>
                                    </p:anim>
                                    <p:animEffect transition="in" filter="fade">
                                      <p:cBhvr>
                                        <p:cTn id="50" dur="500"/>
                                        <p:tgtEl>
                                          <p:spTgt spid="50"/>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p:cTn id="53" dur="500" fill="hold"/>
                                        <p:tgtEl>
                                          <p:spTgt spid="51"/>
                                        </p:tgtEl>
                                        <p:attrNameLst>
                                          <p:attrName>ppt_w</p:attrName>
                                        </p:attrNameLst>
                                      </p:cBhvr>
                                      <p:tavLst>
                                        <p:tav tm="0">
                                          <p:val>
                                            <p:fltVal val="0"/>
                                          </p:val>
                                        </p:tav>
                                        <p:tav tm="100000">
                                          <p:val>
                                            <p:strVal val="#ppt_w"/>
                                          </p:val>
                                        </p:tav>
                                      </p:tavLst>
                                    </p:anim>
                                    <p:anim calcmode="lin" valueType="num">
                                      <p:cBhvr>
                                        <p:cTn id="54" dur="500" fill="hold"/>
                                        <p:tgtEl>
                                          <p:spTgt spid="51"/>
                                        </p:tgtEl>
                                        <p:attrNameLst>
                                          <p:attrName>ppt_h</p:attrName>
                                        </p:attrNameLst>
                                      </p:cBhvr>
                                      <p:tavLst>
                                        <p:tav tm="0">
                                          <p:val>
                                            <p:fltVal val="0"/>
                                          </p:val>
                                        </p:tav>
                                        <p:tav tm="100000">
                                          <p:val>
                                            <p:strVal val="#ppt_h"/>
                                          </p:val>
                                        </p:tav>
                                      </p:tavLst>
                                    </p:anim>
                                    <p:anim calcmode="lin" valueType="num">
                                      <p:cBhvr>
                                        <p:cTn id="55" dur="500" fill="hold"/>
                                        <p:tgtEl>
                                          <p:spTgt spid="51"/>
                                        </p:tgtEl>
                                        <p:attrNameLst>
                                          <p:attrName>style.rotation</p:attrName>
                                        </p:attrNameLst>
                                      </p:cBhvr>
                                      <p:tavLst>
                                        <p:tav tm="0">
                                          <p:val>
                                            <p:fltVal val="360"/>
                                          </p:val>
                                        </p:tav>
                                        <p:tav tm="100000">
                                          <p:val>
                                            <p:fltVal val="0"/>
                                          </p:val>
                                        </p:tav>
                                      </p:tavLst>
                                    </p:anim>
                                    <p:animEffect transition="in" filter="fade">
                                      <p:cBhvr>
                                        <p:cTn id="56" dur="500"/>
                                        <p:tgtEl>
                                          <p:spTgt spid="51"/>
                                        </p:tgtEl>
                                      </p:cBhvr>
                                    </p:animEffect>
                                  </p:childTnLst>
                                </p:cTn>
                              </p:par>
                              <p:par>
                                <p:cTn id="57" presetID="49" presetClass="entr" presetSubtype="0" decel="10000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p:cTn id="59" dur="500" fill="hold"/>
                                        <p:tgtEl>
                                          <p:spTgt spid="52"/>
                                        </p:tgtEl>
                                        <p:attrNameLst>
                                          <p:attrName>ppt_w</p:attrName>
                                        </p:attrNameLst>
                                      </p:cBhvr>
                                      <p:tavLst>
                                        <p:tav tm="0">
                                          <p:val>
                                            <p:fltVal val="0"/>
                                          </p:val>
                                        </p:tav>
                                        <p:tav tm="100000">
                                          <p:val>
                                            <p:strVal val="#ppt_w"/>
                                          </p:val>
                                        </p:tav>
                                      </p:tavLst>
                                    </p:anim>
                                    <p:anim calcmode="lin" valueType="num">
                                      <p:cBhvr>
                                        <p:cTn id="60" dur="500" fill="hold"/>
                                        <p:tgtEl>
                                          <p:spTgt spid="52"/>
                                        </p:tgtEl>
                                        <p:attrNameLst>
                                          <p:attrName>ppt_h</p:attrName>
                                        </p:attrNameLst>
                                      </p:cBhvr>
                                      <p:tavLst>
                                        <p:tav tm="0">
                                          <p:val>
                                            <p:fltVal val="0"/>
                                          </p:val>
                                        </p:tav>
                                        <p:tav tm="100000">
                                          <p:val>
                                            <p:strVal val="#ppt_h"/>
                                          </p:val>
                                        </p:tav>
                                      </p:tavLst>
                                    </p:anim>
                                    <p:anim calcmode="lin" valueType="num">
                                      <p:cBhvr>
                                        <p:cTn id="61" dur="500" fill="hold"/>
                                        <p:tgtEl>
                                          <p:spTgt spid="52"/>
                                        </p:tgtEl>
                                        <p:attrNameLst>
                                          <p:attrName>style.rotation</p:attrName>
                                        </p:attrNameLst>
                                      </p:cBhvr>
                                      <p:tavLst>
                                        <p:tav tm="0">
                                          <p:val>
                                            <p:fltVal val="360"/>
                                          </p:val>
                                        </p:tav>
                                        <p:tav tm="100000">
                                          <p:val>
                                            <p:fltVal val="0"/>
                                          </p:val>
                                        </p:tav>
                                      </p:tavLst>
                                    </p:anim>
                                    <p:animEffect transition="in" filter="fade">
                                      <p:cBhvr>
                                        <p:cTn id="62" dur="500"/>
                                        <p:tgtEl>
                                          <p:spTgt spid="52"/>
                                        </p:tgtEl>
                                      </p:cBhvr>
                                    </p:animEffect>
                                  </p:childTnLst>
                                </p:cTn>
                              </p:par>
                              <p:par>
                                <p:cTn id="63" presetID="49" presetClass="entr" presetSubtype="0" decel="10000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 calcmode="lin" valueType="num">
                                      <p:cBhvr>
                                        <p:cTn id="65" dur="500" fill="hold"/>
                                        <p:tgtEl>
                                          <p:spTgt spid="53"/>
                                        </p:tgtEl>
                                        <p:attrNameLst>
                                          <p:attrName>ppt_w</p:attrName>
                                        </p:attrNameLst>
                                      </p:cBhvr>
                                      <p:tavLst>
                                        <p:tav tm="0">
                                          <p:val>
                                            <p:fltVal val="0"/>
                                          </p:val>
                                        </p:tav>
                                        <p:tav tm="100000">
                                          <p:val>
                                            <p:strVal val="#ppt_w"/>
                                          </p:val>
                                        </p:tav>
                                      </p:tavLst>
                                    </p:anim>
                                    <p:anim calcmode="lin" valueType="num">
                                      <p:cBhvr>
                                        <p:cTn id="66" dur="500" fill="hold"/>
                                        <p:tgtEl>
                                          <p:spTgt spid="53"/>
                                        </p:tgtEl>
                                        <p:attrNameLst>
                                          <p:attrName>ppt_h</p:attrName>
                                        </p:attrNameLst>
                                      </p:cBhvr>
                                      <p:tavLst>
                                        <p:tav tm="0">
                                          <p:val>
                                            <p:fltVal val="0"/>
                                          </p:val>
                                        </p:tav>
                                        <p:tav tm="100000">
                                          <p:val>
                                            <p:strVal val="#ppt_h"/>
                                          </p:val>
                                        </p:tav>
                                      </p:tavLst>
                                    </p:anim>
                                    <p:anim calcmode="lin" valueType="num">
                                      <p:cBhvr>
                                        <p:cTn id="67" dur="500" fill="hold"/>
                                        <p:tgtEl>
                                          <p:spTgt spid="53"/>
                                        </p:tgtEl>
                                        <p:attrNameLst>
                                          <p:attrName>style.rotation</p:attrName>
                                        </p:attrNameLst>
                                      </p:cBhvr>
                                      <p:tavLst>
                                        <p:tav tm="0">
                                          <p:val>
                                            <p:fltVal val="360"/>
                                          </p:val>
                                        </p:tav>
                                        <p:tav tm="100000">
                                          <p:val>
                                            <p:fltVal val="0"/>
                                          </p:val>
                                        </p:tav>
                                      </p:tavLst>
                                    </p:anim>
                                    <p:animEffect transition="in" filter="fade">
                                      <p:cBhvr>
                                        <p:cTn id="68" dur="500"/>
                                        <p:tgtEl>
                                          <p:spTgt spid="53"/>
                                        </p:tgtEl>
                                      </p:cBhvr>
                                    </p:animEffect>
                                  </p:childTnLst>
                                </p:cTn>
                              </p:par>
                              <p:par>
                                <p:cTn id="69" presetID="49" presetClass="entr" presetSubtype="0" decel="10000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 calcmode="lin" valueType="num">
                                      <p:cBhvr>
                                        <p:cTn id="71" dur="500" fill="hold"/>
                                        <p:tgtEl>
                                          <p:spTgt spid="54"/>
                                        </p:tgtEl>
                                        <p:attrNameLst>
                                          <p:attrName>ppt_w</p:attrName>
                                        </p:attrNameLst>
                                      </p:cBhvr>
                                      <p:tavLst>
                                        <p:tav tm="0">
                                          <p:val>
                                            <p:fltVal val="0"/>
                                          </p:val>
                                        </p:tav>
                                        <p:tav tm="100000">
                                          <p:val>
                                            <p:strVal val="#ppt_w"/>
                                          </p:val>
                                        </p:tav>
                                      </p:tavLst>
                                    </p:anim>
                                    <p:anim calcmode="lin" valueType="num">
                                      <p:cBhvr>
                                        <p:cTn id="72" dur="500" fill="hold"/>
                                        <p:tgtEl>
                                          <p:spTgt spid="54"/>
                                        </p:tgtEl>
                                        <p:attrNameLst>
                                          <p:attrName>ppt_h</p:attrName>
                                        </p:attrNameLst>
                                      </p:cBhvr>
                                      <p:tavLst>
                                        <p:tav tm="0">
                                          <p:val>
                                            <p:fltVal val="0"/>
                                          </p:val>
                                        </p:tav>
                                        <p:tav tm="100000">
                                          <p:val>
                                            <p:strVal val="#ppt_h"/>
                                          </p:val>
                                        </p:tav>
                                      </p:tavLst>
                                    </p:anim>
                                    <p:anim calcmode="lin" valueType="num">
                                      <p:cBhvr>
                                        <p:cTn id="73" dur="500" fill="hold"/>
                                        <p:tgtEl>
                                          <p:spTgt spid="54"/>
                                        </p:tgtEl>
                                        <p:attrNameLst>
                                          <p:attrName>style.rotation</p:attrName>
                                        </p:attrNameLst>
                                      </p:cBhvr>
                                      <p:tavLst>
                                        <p:tav tm="0">
                                          <p:val>
                                            <p:fltVal val="360"/>
                                          </p:val>
                                        </p:tav>
                                        <p:tav tm="100000">
                                          <p:val>
                                            <p:fltVal val="0"/>
                                          </p:val>
                                        </p:tav>
                                      </p:tavLst>
                                    </p:anim>
                                    <p:animEffect transition="in" filter="fade">
                                      <p:cBhvr>
                                        <p:cTn id="74" dur="500"/>
                                        <p:tgtEl>
                                          <p:spTgt spid="54"/>
                                        </p:tgtEl>
                                      </p:cBhvr>
                                    </p:animEffect>
                                  </p:childTnLst>
                                </p:cTn>
                              </p:par>
                              <p:par>
                                <p:cTn id="75" presetID="49" presetClass="entr" presetSubtype="0" decel="10000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500" fill="hold"/>
                                        <p:tgtEl>
                                          <p:spTgt spid="55"/>
                                        </p:tgtEl>
                                        <p:attrNameLst>
                                          <p:attrName>ppt_w</p:attrName>
                                        </p:attrNameLst>
                                      </p:cBhvr>
                                      <p:tavLst>
                                        <p:tav tm="0">
                                          <p:val>
                                            <p:fltVal val="0"/>
                                          </p:val>
                                        </p:tav>
                                        <p:tav tm="100000">
                                          <p:val>
                                            <p:strVal val="#ppt_w"/>
                                          </p:val>
                                        </p:tav>
                                      </p:tavLst>
                                    </p:anim>
                                    <p:anim calcmode="lin" valueType="num">
                                      <p:cBhvr>
                                        <p:cTn id="78" dur="500" fill="hold"/>
                                        <p:tgtEl>
                                          <p:spTgt spid="55"/>
                                        </p:tgtEl>
                                        <p:attrNameLst>
                                          <p:attrName>ppt_h</p:attrName>
                                        </p:attrNameLst>
                                      </p:cBhvr>
                                      <p:tavLst>
                                        <p:tav tm="0">
                                          <p:val>
                                            <p:fltVal val="0"/>
                                          </p:val>
                                        </p:tav>
                                        <p:tav tm="100000">
                                          <p:val>
                                            <p:strVal val="#ppt_h"/>
                                          </p:val>
                                        </p:tav>
                                      </p:tavLst>
                                    </p:anim>
                                    <p:anim calcmode="lin" valueType="num">
                                      <p:cBhvr>
                                        <p:cTn id="79" dur="500" fill="hold"/>
                                        <p:tgtEl>
                                          <p:spTgt spid="55"/>
                                        </p:tgtEl>
                                        <p:attrNameLst>
                                          <p:attrName>style.rotation</p:attrName>
                                        </p:attrNameLst>
                                      </p:cBhvr>
                                      <p:tavLst>
                                        <p:tav tm="0">
                                          <p:val>
                                            <p:fltVal val="360"/>
                                          </p:val>
                                        </p:tav>
                                        <p:tav tm="100000">
                                          <p:val>
                                            <p:fltVal val="0"/>
                                          </p:val>
                                        </p:tav>
                                      </p:tavLst>
                                    </p:anim>
                                    <p:animEffect transition="in" filter="fade">
                                      <p:cBhvr>
                                        <p:cTn id="80" dur="500"/>
                                        <p:tgtEl>
                                          <p:spTgt spid="55"/>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anim calcmode="lin" valueType="num">
                                      <p:cBhvr>
                                        <p:cTn id="83" dur="500" fill="hold"/>
                                        <p:tgtEl>
                                          <p:spTgt spid="56"/>
                                        </p:tgtEl>
                                        <p:attrNameLst>
                                          <p:attrName>ppt_w</p:attrName>
                                        </p:attrNameLst>
                                      </p:cBhvr>
                                      <p:tavLst>
                                        <p:tav tm="0">
                                          <p:val>
                                            <p:fltVal val="0"/>
                                          </p:val>
                                        </p:tav>
                                        <p:tav tm="100000">
                                          <p:val>
                                            <p:strVal val="#ppt_w"/>
                                          </p:val>
                                        </p:tav>
                                      </p:tavLst>
                                    </p:anim>
                                    <p:anim calcmode="lin" valueType="num">
                                      <p:cBhvr>
                                        <p:cTn id="84" dur="500" fill="hold"/>
                                        <p:tgtEl>
                                          <p:spTgt spid="56"/>
                                        </p:tgtEl>
                                        <p:attrNameLst>
                                          <p:attrName>ppt_h</p:attrName>
                                        </p:attrNameLst>
                                      </p:cBhvr>
                                      <p:tavLst>
                                        <p:tav tm="0">
                                          <p:val>
                                            <p:fltVal val="0"/>
                                          </p:val>
                                        </p:tav>
                                        <p:tav tm="100000">
                                          <p:val>
                                            <p:strVal val="#ppt_h"/>
                                          </p:val>
                                        </p:tav>
                                      </p:tavLst>
                                    </p:anim>
                                    <p:anim calcmode="lin" valueType="num">
                                      <p:cBhvr>
                                        <p:cTn id="85" dur="500" fill="hold"/>
                                        <p:tgtEl>
                                          <p:spTgt spid="56"/>
                                        </p:tgtEl>
                                        <p:attrNameLst>
                                          <p:attrName>style.rotation</p:attrName>
                                        </p:attrNameLst>
                                      </p:cBhvr>
                                      <p:tavLst>
                                        <p:tav tm="0">
                                          <p:val>
                                            <p:fltVal val="360"/>
                                          </p:val>
                                        </p:tav>
                                        <p:tav tm="100000">
                                          <p:val>
                                            <p:fltVal val="0"/>
                                          </p:val>
                                        </p:tav>
                                      </p:tavLst>
                                    </p:anim>
                                    <p:animEffect transition="in" filter="fade">
                                      <p:cBhvr>
                                        <p:cTn id="86" dur="500"/>
                                        <p:tgtEl>
                                          <p:spTgt spid="56"/>
                                        </p:tgtEl>
                                      </p:cBhvr>
                                    </p:animEffect>
                                  </p:childTnLst>
                                </p:cTn>
                              </p:par>
                              <p:par>
                                <p:cTn id="87" presetID="49" presetClass="entr" presetSubtype="0" decel="10000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anim calcmode="lin" valueType="num">
                                      <p:cBhvr>
                                        <p:cTn id="89" dur="500" fill="hold"/>
                                        <p:tgtEl>
                                          <p:spTgt spid="57"/>
                                        </p:tgtEl>
                                        <p:attrNameLst>
                                          <p:attrName>ppt_w</p:attrName>
                                        </p:attrNameLst>
                                      </p:cBhvr>
                                      <p:tavLst>
                                        <p:tav tm="0">
                                          <p:val>
                                            <p:fltVal val="0"/>
                                          </p:val>
                                        </p:tav>
                                        <p:tav tm="100000">
                                          <p:val>
                                            <p:strVal val="#ppt_w"/>
                                          </p:val>
                                        </p:tav>
                                      </p:tavLst>
                                    </p:anim>
                                    <p:anim calcmode="lin" valueType="num">
                                      <p:cBhvr>
                                        <p:cTn id="90" dur="500" fill="hold"/>
                                        <p:tgtEl>
                                          <p:spTgt spid="57"/>
                                        </p:tgtEl>
                                        <p:attrNameLst>
                                          <p:attrName>ppt_h</p:attrName>
                                        </p:attrNameLst>
                                      </p:cBhvr>
                                      <p:tavLst>
                                        <p:tav tm="0">
                                          <p:val>
                                            <p:fltVal val="0"/>
                                          </p:val>
                                        </p:tav>
                                        <p:tav tm="100000">
                                          <p:val>
                                            <p:strVal val="#ppt_h"/>
                                          </p:val>
                                        </p:tav>
                                      </p:tavLst>
                                    </p:anim>
                                    <p:anim calcmode="lin" valueType="num">
                                      <p:cBhvr>
                                        <p:cTn id="91" dur="500" fill="hold"/>
                                        <p:tgtEl>
                                          <p:spTgt spid="57"/>
                                        </p:tgtEl>
                                        <p:attrNameLst>
                                          <p:attrName>style.rotation</p:attrName>
                                        </p:attrNameLst>
                                      </p:cBhvr>
                                      <p:tavLst>
                                        <p:tav tm="0">
                                          <p:val>
                                            <p:fltVal val="360"/>
                                          </p:val>
                                        </p:tav>
                                        <p:tav tm="100000">
                                          <p:val>
                                            <p:fltVal val="0"/>
                                          </p:val>
                                        </p:tav>
                                      </p:tavLst>
                                    </p:anim>
                                    <p:animEffect transition="in" filter="fade">
                                      <p:cBhvr>
                                        <p:cTn id="92" dur="500"/>
                                        <p:tgtEl>
                                          <p:spTgt spid="57"/>
                                        </p:tgtEl>
                                      </p:cBhvr>
                                    </p:animEffect>
                                  </p:childTnLst>
                                </p:cTn>
                              </p:par>
                            </p:childTnLst>
                          </p:cTn>
                        </p:par>
                        <p:par>
                          <p:cTn id="93" fill="hold">
                            <p:stCondLst>
                              <p:cond delay="1000"/>
                            </p:stCondLst>
                            <p:childTnLst>
                              <p:par>
                                <p:cTn id="94" presetID="9" presetClass="entr" presetSubtype="0" fill="hold" grpId="1" nodeType="after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dissolve">
                                      <p:cBhvr>
                                        <p:cTn id="96" dur="2000"/>
                                        <p:tgtEl>
                                          <p:spTgt spid="4"/>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71"/>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4"/>
                                        </p:tgtEl>
                                        <p:attrNameLst>
                                          <p:attrName>style.visibility</p:attrName>
                                        </p:attrNameLst>
                                      </p:cBhvr>
                                      <p:to>
                                        <p:strVal val="hidden"/>
                                      </p:to>
                                    </p:set>
                                  </p:childTnLst>
                                </p:cTn>
                              </p:par>
                              <p:par>
                                <p:cTn id="103" presetID="22" presetClass="entr" presetSubtype="8"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wipe(left)">
                                      <p:cBhvr>
                                        <p:cTn id="105" dur="500"/>
                                        <p:tgtEl>
                                          <p:spTgt spid="72"/>
                                        </p:tgtEl>
                                      </p:cBhvr>
                                    </p:animEffect>
                                  </p:childTnLst>
                                </p:cTn>
                              </p:par>
                            </p:childTnLst>
                          </p:cTn>
                        </p:par>
                        <p:par>
                          <p:cTn id="106" fill="hold">
                            <p:stCondLst>
                              <p:cond delay="500"/>
                            </p:stCondLst>
                            <p:childTnLst>
                              <p:par>
                                <p:cTn id="107" presetID="49" presetClass="entr" presetSubtype="0" decel="100000" fill="hold" grpId="0" nodeType="afterEffect">
                                  <p:stCondLst>
                                    <p:cond delay="0"/>
                                  </p:stCondLst>
                                  <p:childTnLst>
                                    <p:set>
                                      <p:cBhvr>
                                        <p:cTn id="108" dur="1" fill="hold">
                                          <p:stCondLst>
                                            <p:cond delay="0"/>
                                          </p:stCondLst>
                                        </p:cTn>
                                        <p:tgtEl>
                                          <p:spTgt spid="58"/>
                                        </p:tgtEl>
                                        <p:attrNameLst>
                                          <p:attrName>style.visibility</p:attrName>
                                        </p:attrNameLst>
                                      </p:cBhvr>
                                      <p:to>
                                        <p:strVal val="visible"/>
                                      </p:to>
                                    </p:set>
                                    <p:anim calcmode="lin" valueType="num">
                                      <p:cBhvr>
                                        <p:cTn id="109" dur="500" fill="hold"/>
                                        <p:tgtEl>
                                          <p:spTgt spid="58"/>
                                        </p:tgtEl>
                                        <p:attrNameLst>
                                          <p:attrName>ppt_w</p:attrName>
                                        </p:attrNameLst>
                                      </p:cBhvr>
                                      <p:tavLst>
                                        <p:tav tm="0">
                                          <p:val>
                                            <p:fltVal val="0"/>
                                          </p:val>
                                        </p:tav>
                                        <p:tav tm="100000">
                                          <p:val>
                                            <p:strVal val="#ppt_w"/>
                                          </p:val>
                                        </p:tav>
                                      </p:tavLst>
                                    </p:anim>
                                    <p:anim calcmode="lin" valueType="num">
                                      <p:cBhvr>
                                        <p:cTn id="110" dur="500" fill="hold"/>
                                        <p:tgtEl>
                                          <p:spTgt spid="58"/>
                                        </p:tgtEl>
                                        <p:attrNameLst>
                                          <p:attrName>ppt_h</p:attrName>
                                        </p:attrNameLst>
                                      </p:cBhvr>
                                      <p:tavLst>
                                        <p:tav tm="0">
                                          <p:val>
                                            <p:fltVal val="0"/>
                                          </p:val>
                                        </p:tav>
                                        <p:tav tm="100000">
                                          <p:val>
                                            <p:strVal val="#ppt_h"/>
                                          </p:val>
                                        </p:tav>
                                      </p:tavLst>
                                    </p:anim>
                                    <p:anim calcmode="lin" valueType="num">
                                      <p:cBhvr>
                                        <p:cTn id="111" dur="500" fill="hold"/>
                                        <p:tgtEl>
                                          <p:spTgt spid="58"/>
                                        </p:tgtEl>
                                        <p:attrNameLst>
                                          <p:attrName>style.rotation</p:attrName>
                                        </p:attrNameLst>
                                      </p:cBhvr>
                                      <p:tavLst>
                                        <p:tav tm="0">
                                          <p:val>
                                            <p:fltVal val="360"/>
                                          </p:val>
                                        </p:tav>
                                        <p:tav tm="100000">
                                          <p:val>
                                            <p:fltVal val="0"/>
                                          </p:val>
                                        </p:tav>
                                      </p:tavLst>
                                    </p:anim>
                                    <p:animEffect transition="in" filter="fade">
                                      <p:cBhvr>
                                        <p:cTn id="112" dur="500"/>
                                        <p:tgtEl>
                                          <p:spTgt spid="58"/>
                                        </p:tgtEl>
                                      </p:cBhvr>
                                    </p:animEffect>
                                  </p:childTnLst>
                                </p:cTn>
                              </p:par>
                              <p:par>
                                <p:cTn id="113" presetID="49" presetClass="entr" presetSubtype="0" decel="10000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 calcmode="lin" valueType="num">
                                      <p:cBhvr>
                                        <p:cTn id="115" dur="500" fill="hold"/>
                                        <p:tgtEl>
                                          <p:spTgt spid="59"/>
                                        </p:tgtEl>
                                        <p:attrNameLst>
                                          <p:attrName>ppt_w</p:attrName>
                                        </p:attrNameLst>
                                      </p:cBhvr>
                                      <p:tavLst>
                                        <p:tav tm="0">
                                          <p:val>
                                            <p:fltVal val="0"/>
                                          </p:val>
                                        </p:tav>
                                        <p:tav tm="100000">
                                          <p:val>
                                            <p:strVal val="#ppt_w"/>
                                          </p:val>
                                        </p:tav>
                                      </p:tavLst>
                                    </p:anim>
                                    <p:anim calcmode="lin" valueType="num">
                                      <p:cBhvr>
                                        <p:cTn id="116" dur="500" fill="hold"/>
                                        <p:tgtEl>
                                          <p:spTgt spid="59"/>
                                        </p:tgtEl>
                                        <p:attrNameLst>
                                          <p:attrName>ppt_h</p:attrName>
                                        </p:attrNameLst>
                                      </p:cBhvr>
                                      <p:tavLst>
                                        <p:tav tm="0">
                                          <p:val>
                                            <p:fltVal val="0"/>
                                          </p:val>
                                        </p:tav>
                                        <p:tav tm="100000">
                                          <p:val>
                                            <p:strVal val="#ppt_h"/>
                                          </p:val>
                                        </p:tav>
                                      </p:tavLst>
                                    </p:anim>
                                    <p:anim calcmode="lin" valueType="num">
                                      <p:cBhvr>
                                        <p:cTn id="117" dur="500" fill="hold"/>
                                        <p:tgtEl>
                                          <p:spTgt spid="59"/>
                                        </p:tgtEl>
                                        <p:attrNameLst>
                                          <p:attrName>style.rotation</p:attrName>
                                        </p:attrNameLst>
                                      </p:cBhvr>
                                      <p:tavLst>
                                        <p:tav tm="0">
                                          <p:val>
                                            <p:fltVal val="360"/>
                                          </p:val>
                                        </p:tav>
                                        <p:tav tm="100000">
                                          <p:val>
                                            <p:fltVal val="0"/>
                                          </p:val>
                                        </p:tav>
                                      </p:tavLst>
                                    </p:anim>
                                    <p:animEffect transition="in" filter="fade">
                                      <p:cBhvr>
                                        <p:cTn id="118" dur="500"/>
                                        <p:tgtEl>
                                          <p:spTgt spid="59"/>
                                        </p:tgtEl>
                                      </p:cBhvr>
                                    </p:animEffect>
                                  </p:childTnLst>
                                </p:cTn>
                              </p:par>
                              <p:par>
                                <p:cTn id="119" presetID="49" presetClass="entr" presetSubtype="0" decel="100000" fill="hold" grpId="0" nodeType="withEffect">
                                  <p:stCondLst>
                                    <p:cond delay="0"/>
                                  </p:stCondLst>
                                  <p:childTnLst>
                                    <p:set>
                                      <p:cBhvr>
                                        <p:cTn id="120" dur="1" fill="hold">
                                          <p:stCondLst>
                                            <p:cond delay="0"/>
                                          </p:stCondLst>
                                        </p:cTn>
                                        <p:tgtEl>
                                          <p:spTgt spid="60"/>
                                        </p:tgtEl>
                                        <p:attrNameLst>
                                          <p:attrName>style.visibility</p:attrName>
                                        </p:attrNameLst>
                                      </p:cBhvr>
                                      <p:to>
                                        <p:strVal val="visible"/>
                                      </p:to>
                                    </p:set>
                                    <p:anim calcmode="lin" valueType="num">
                                      <p:cBhvr>
                                        <p:cTn id="121" dur="500" fill="hold"/>
                                        <p:tgtEl>
                                          <p:spTgt spid="60"/>
                                        </p:tgtEl>
                                        <p:attrNameLst>
                                          <p:attrName>ppt_w</p:attrName>
                                        </p:attrNameLst>
                                      </p:cBhvr>
                                      <p:tavLst>
                                        <p:tav tm="0">
                                          <p:val>
                                            <p:fltVal val="0"/>
                                          </p:val>
                                        </p:tav>
                                        <p:tav tm="100000">
                                          <p:val>
                                            <p:strVal val="#ppt_w"/>
                                          </p:val>
                                        </p:tav>
                                      </p:tavLst>
                                    </p:anim>
                                    <p:anim calcmode="lin" valueType="num">
                                      <p:cBhvr>
                                        <p:cTn id="122" dur="500" fill="hold"/>
                                        <p:tgtEl>
                                          <p:spTgt spid="60"/>
                                        </p:tgtEl>
                                        <p:attrNameLst>
                                          <p:attrName>ppt_h</p:attrName>
                                        </p:attrNameLst>
                                      </p:cBhvr>
                                      <p:tavLst>
                                        <p:tav tm="0">
                                          <p:val>
                                            <p:fltVal val="0"/>
                                          </p:val>
                                        </p:tav>
                                        <p:tav tm="100000">
                                          <p:val>
                                            <p:strVal val="#ppt_h"/>
                                          </p:val>
                                        </p:tav>
                                      </p:tavLst>
                                    </p:anim>
                                    <p:anim calcmode="lin" valueType="num">
                                      <p:cBhvr>
                                        <p:cTn id="123" dur="500" fill="hold"/>
                                        <p:tgtEl>
                                          <p:spTgt spid="60"/>
                                        </p:tgtEl>
                                        <p:attrNameLst>
                                          <p:attrName>style.rotation</p:attrName>
                                        </p:attrNameLst>
                                      </p:cBhvr>
                                      <p:tavLst>
                                        <p:tav tm="0">
                                          <p:val>
                                            <p:fltVal val="360"/>
                                          </p:val>
                                        </p:tav>
                                        <p:tav tm="100000">
                                          <p:val>
                                            <p:fltVal val="0"/>
                                          </p:val>
                                        </p:tav>
                                      </p:tavLst>
                                    </p:anim>
                                    <p:animEffect transition="in" filter="fade">
                                      <p:cBhvr>
                                        <p:cTn id="124" dur="500"/>
                                        <p:tgtEl>
                                          <p:spTgt spid="60"/>
                                        </p:tgtEl>
                                      </p:cBhvr>
                                    </p:animEffect>
                                  </p:childTnLst>
                                </p:cTn>
                              </p:par>
                              <p:par>
                                <p:cTn id="125" presetID="49" presetClass="entr" presetSubtype="0" decel="100000" fill="hold" grpId="0" nodeType="withEffect">
                                  <p:stCondLst>
                                    <p:cond delay="0"/>
                                  </p:stCondLst>
                                  <p:childTnLst>
                                    <p:set>
                                      <p:cBhvr>
                                        <p:cTn id="126" dur="1" fill="hold">
                                          <p:stCondLst>
                                            <p:cond delay="0"/>
                                          </p:stCondLst>
                                        </p:cTn>
                                        <p:tgtEl>
                                          <p:spTgt spid="61"/>
                                        </p:tgtEl>
                                        <p:attrNameLst>
                                          <p:attrName>style.visibility</p:attrName>
                                        </p:attrNameLst>
                                      </p:cBhvr>
                                      <p:to>
                                        <p:strVal val="visible"/>
                                      </p:to>
                                    </p:set>
                                    <p:anim calcmode="lin" valueType="num">
                                      <p:cBhvr>
                                        <p:cTn id="127" dur="500" fill="hold"/>
                                        <p:tgtEl>
                                          <p:spTgt spid="61"/>
                                        </p:tgtEl>
                                        <p:attrNameLst>
                                          <p:attrName>ppt_w</p:attrName>
                                        </p:attrNameLst>
                                      </p:cBhvr>
                                      <p:tavLst>
                                        <p:tav tm="0">
                                          <p:val>
                                            <p:fltVal val="0"/>
                                          </p:val>
                                        </p:tav>
                                        <p:tav tm="100000">
                                          <p:val>
                                            <p:strVal val="#ppt_w"/>
                                          </p:val>
                                        </p:tav>
                                      </p:tavLst>
                                    </p:anim>
                                    <p:anim calcmode="lin" valueType="num">
                                      <p:cBhvr>
                                        <p:cTn id="128" dur="500" fill="hold"/>
                                        <p:tgtEl>
                                          <p:spTgt spid="61"/>
                                        </p:tgtEl>
                                        <p:attrNameLst>
                                          <p:attrName>ppt_h</p:attrName>
                                        </p:attrNameLst>
                                      </p:cBhvr>
                                      <p:tavLst>
                                        <p:tav tm="0">
                                          <p:val>
                                            <p:fltVal val="0"/>
                                          </p:val>
                                        </p:tav>
                                        <p:tav tm="100000">
                                          <p:val>
                                            <p:strVal val="#ppt_h"/>
                                          </p:val>
                                        </p:tav>
                                      </p:tavLst>
                                    </p:anim>
                                    <p:anim calcmode="lin" valueType="num">
                                      <p:cBhvr>
                                        <p:cTn id="129" dur="500" fill="hold"/>
                                        <p:tgtEl>
                                          <p:spTgt spid="61"/>
                                        </p:tgtEl>
                                        <p:attrNameLst>
                                          <p:attrName>style.rotation</p:attrName>
                                        </p:attrNameLst>
                                      </p:cBhvr>
                                      <p:tavLst>
                                        <p:tav tm="0">
                                          <p:val>
                                            <p:fltVal val="360"/>
                                          </p:val>
                                        </p:tav>
                                        <p:tav tm="100000">
                                          <p:val>
                                            <p:fltVal val="0"/>
                                          </p:val>
                                        </p:tav>
                                      </p:tavLst>
                                    </p:anim>
                                    <p:animEffect transition="in" filter="fade">
                                      <p:cBhvr>
                                        <p:cTn id="130" dur="500"/>
                                        <p:tgtEl>
                                          <p:spTgt spid="61"/>
                                        </p:tgtEl>
                                      </p:cBhvr>
                                    </p:animEffect>
                                  </p:childTnLst>
                                </p:cTn>
                              </p:par>
                              <p:par>
                                <p:cTn id="131" presetID="49" presetClass="entr" presetSubtype="0" decel="10000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 calcmode="lin" valueType="num">
                                      <p:cBhvr>
                                        <p:cTn id="133" dur="500" fill="hold"/>
                                        <p:tgtEl>
                                          <p:spTgt spid="62"/>
                                        </p:tgtEl>
                                        <p:attrNameLst>
                                          <p:attrName>ppt_w</p:attrName>
                                        </p:attrNameLst>
                                      </p:cBhvr>
                                      <p:tavLst>
                                        <p:tav tm="0">
                                          <p:val>
                                            <p:fltVal val="0"/>
                                          </p:val>
                                        </p:tav>
                                        <p:tav tm="100000">
                                          <p:val>
                                            <p:strVal val="#ppt_w"/>
                                          </p:val>
                                        </p:tav>
                                      </p:tavLst>
                                    </p:anim>
                                    <p:anim calcmode="lin" valueType="num">
                                      <p:cBhvr>
                                        <p:cTn id="134" dur="500" fill="hold"/>
                                        <p:tgtEl>
                                          <p:spTgt spid="62"/>
                                        </p:tgtEl>
                                        <p:attrNameLst>
                                          <p:attrName>ppt_h</p:attrName>
                                        </p:attrNameLst>
                                      </p:cBhvr>
                                      <p:tavLst>
                                        <p:tav tm="0">
                                          <p:val>
                                            <p:fltVal val="0"/>
                                          </p:val>
                                        </p:tav>
                                        <p:tav tm="100000">
                                          <p:val>
                                            <p:strVal val="#ppt_h"/>
                                          </p:val>
                                        </p:tav>
                                      </p:tavLst>
                                    </p:anim>
                                    <p:anim calcmode="lin" valueType="num">
                                      <p:cBhvr>
                                        <p:cTn id="135" dur="500" fill="hold"/>
                                        <p:tgtEl>
                                          <p:spTgt spid="62"/>
                                        </p:tgtEl>
                                        <p:attrNameLst>
                                          <p:attrName>style.rotation</p:attrName>
                                        </p:attrNameLst>
                                      </p:cBhvr>
                                      <p:tavLst>
                                        <p:tav tm="0">
                                          <p:val>
                                            <p:fltVal val="360"/>
                                          </p:val>
                                        </p:tav>
                                        <p:tav tm="100000">
                                          <p:val>
                                            <p:fltVal val="0"/>
                                          </p:val>
                                        </p:tav>
                                      </p:tavLst>
                                    </p:anim>
                                    <p:animEffect transition="in" filter="fade">
                                      <p:cBhvr>
                                        <p:cTn id="136" dur="500"/>
                                        <p:tgtEl>
                                          <p:spTgt spid="62"/>
                                        </p:tgtEl>
                                      </p:cBhvr>
                                    </p:animEffect>
                                  </p:childTnLst>
                                </p:cTn>
                              </p:par>
                              <p:par>
                                <p:cTn id="137" presetID="49" presetClass="entr" presetSubtype="0" decel="100000" fill="hold" grpId="0" nodeType="withEffect">
                                  <p:stCondLst>
                                    <p:cond delay="0"/>
                                  </p:stCondLst>
                                  <p:childTnLst>
                                    <p:set>
                                      <p:cBhvr>
                                        <p:cTn id="138" dur="1" fill="hold">
                                          <p:stCondLst>
                                            <p:cond delay="0"/>
                                          </p:stCondLst>
                                        </p:cTn>
                                        <p:tgtEl>
                                          <p:spTgt spid="63"/>
                                        </p:tgtEl>
                                        <p:attrNameLst>
                                          <p:attrName>style.visibility</p:attrName>
                                        </p:attrNameLst>
                                      </p:cBhvr>
                                      <p:to>
                                        <p:strVal val="visible"/>
                                      </p:to>
                                    </p:set>
                                    <p:anim calcmode="lin" valueType="num">
                                      <p:cBhvr>
                                        <p:cTn id="139" dur="500" fill="hold"/>
                                        <p:tgtEl>
                                          <p:spTgt spid="63"/>
                                        </p:tgtEl>
                                        <p:attrNameLst>
                                          <p:attrName>ppt_w</p:attrName>
                                        </p:attrNameLst>
                                      </p:cBhvr>
                                      <p:tavLst>
                                        <p:tav tm="0">
                                          <p:val>
                                            <p:fltVal val="0"/>
                                          </p:val>
                                        </p:tav>
                                        <p:tav tm="100000">
                                          <p:val>
                                            <p:strVal val="#ppt_w"/>
                                          </p:val>
                                        </p:tav>
                                      </p:tavLst>
                                    </p:anim>
                                    <p:anim calcmode="lin" valueType="num">
                                      <p:cBhvr>
                                        <p:cTn id="140" dur="500" fill="hold"/>
                                        <p:tgtEl>
                                          <p:spTgt spid="63"/>
                                        </p:tgtEl>
                                        <p:attrNameLst>
                                          <p:attrName>ppt_h</p:attrName>
                                        </p:attrNameLst>
                                      </p:cBhvr>
                                      <p:tavLst>
                                        <p:tav tm="0">
                                          <p:val>
                                            <p:fltVal val="0"/>
                                          </p:val>
                                        </p:tav>
                                        <p:tav tm="100000">
                                          <p:val>
                                            <p:strVal val="#ppt_h"/>
                                          </p:val>
                                        </p:tav>
                                      </p:tavLst>
                                    </p:anim>
                                    <p:anim calcmode="lin" valueType="num">
                                      <p:cBhvr>
                                        <p:cTn id="141" dur="500" fill="hold"/>
                                        <p:tgtEl>
                                          <p:spTgt spid="63"/>
                                        </p:tgtEl>
                                        <p:attrNameLst>
                                          <p:attrName>style.rotation</p:attrName>
                                        </p:attrNameLst>
                                      </p:cBhvr>
                                      <p:tavLst>
                                        <p:tav tm="0">
                                          <p:val>
                                            <p:fltVal val="360"/>
                                          </p:val>
                                        </p:tav>
                                        <p:tav tm="100000">
                                          <p:val>
                                            <p:fltVal val="0"/>
                                          </p:val>
                                        </p:tav>
                                      </p:tavLst>
                                    </p:anim>
                                    <p:animEffect transition="in" filter="fade">
                                      <p:cBhvr>
                                        <p:cTn id="142" dur="500"/>
                                        <p:tgtEl>
                                          <p:spTgt spid="63"/>
                                        </p:tgtEl>
                                      </p:cBhvr>
                                    </p:animEffect>
                                  </p:childTnLst>
                                </p:cTn>
                              </p:par>
                              <p:par>
                                <p:cTn id="143" presetID="49" presetClass="entr" presetSubtype="0" decel="100000" fill="hold" grpId="0" nodeType="withEffect">
                                  <p:stCondLst>
                                    <p:cond delay="0"/>
                                  </p:stCondLst>
                                  <p:childTnLst>
                                    <p:set>
                                      <p:cBhvr>
                                        <p:cTn id="144" dur="1" fill="hold">
                                          <p:stCondLst>
                                            <p:cond delay="0"/>
                                          </p:stCondLst>
                                        </p:cTn>
                                        <p:tgtEl>
                                          <p:spTgt spid="64"/>
                                        </p:tgtEl>
                                        <p:attrNameLst>
                                          <p:attrName>style.visibility</p:attrName>
                                        </p:attrNameLst>
                                      </p:cBhvr>
                                      <p:to>
                                        <p:strVal val="visible"/>
                                      </p:to>
                                    </p:set>
                                    <p:anim calcmode="lin" valueType="num">
                                      <p:cBhvr>
                                        <p:cTn id="145" dur="500" fill="hold"/>
                                        <p:tgtEl>
                                          <p:spTgt spid="64"/>
                                        </p:tgtEl>
                                        <p:attrNameLst>
                                          <p:attrName>ppt_w</p:attrName>
                                        </p:attrNameLst>
                                      </p:cBhvr>
                                      <p:tavLst>
                                        <p:tav tm="0">
                                          <p:val>
                                            <p:fltVal val="0"/>
                                          </p:val>
                                        </p:tav>
                                        <p:tav tm="100000">
                                          <p:val>
                                            <p:strVal val="#ppt_w"/>
                                          </p:val>
                                        </p:tav>
                                      </p:tavLst>
                                    </p:anim>
                                    <p:anim calcmode="lin" valueType="num">
                                      <p:cBhvr>
                                        <p:cTn id="146" dur="500" fill="hold"/>
                                        <p:tgtEl>
                                          <p:spTgt spid="64"/>
                                        </p:tgtEl>
                                        <p:attrNameLst>
                                          <p:attrName>ppt_h</p:attrName>
                                        </p:attrNameLst>
                                      </p:cBhvr>
                                      <p:tavLst>
                                        <p:tav tm="0">
                                          <p:val>
                                            <p:fltVal val="0"/>
                                          </p:val>
                                        </p:tav>
                                        <p:tav tm="100000">
                                          <p:val>
                                            <p:strVal val="#ppt_h"/>
                                          </p:val>
                                        </p:tav>
                                      </p:tavLst>
                                    </p:anim>
                                    <p:anim calcmode="lin" valueType="num">
                                      <p:cBhvr>
                                        <p:cTn id="147" dur="500" fill="hold"/>
                                        <p:tgtEl>
                                          <p:spTgt spid="64"/>
                                        </p:tgtEl>
                                        <p:attrNameLst>
                                          <p:attrName>style.rotation</p:attrName>
                                        </p:attrNameLst>
                                      </p:cBhvr>
                                      <p:tavLst>
                                        <p:tav tm="0">
                                          <p:val>
                                            <p:fltVal val="360"/>
                                          </p:val>
                                        </p:tav>
                                        <p:tav tm="100000">
                                          <p:val>
                                            <p:fltVal val="0"/>
                                          </p:val>
                                        </p:tav>
                                      </p:tavLst>
                                    </p:anim>
                                    <p:animEffect transition="in" filter="fade">
                                      <p:cBhvr>
                                        <p:cTn id="148" dur="500"/>
                                        <p:tgtEl>
                                          <p:spTgt spid="64"/>
                                        </p:tgtEl>
                                      </p:cBhvr>
                                    </p:animEffect>
                                  </p:childTnLst>
                                </p:cTn>
                              </p:par>
                              <p:par>
                                <p:cTn id="149" presetID="49" presetClass="entr" presetSubtype="0" decel="100000" fill="hold" grpId="0" nodeType="withEffect">
                                  <p:stCondLst>
                                    <p:cond delay="0"/>
                                  </p:stCondLst>
                                  <p:childTnLst>
                                    <p:set>
                                      <p:cBhvr>
                                        <p:cTn id="150" dur="1" fill="hold">
                                          <p:stCondLst>
                                            <p:cond delay="0"/>
                                          </p:stCondLst>
                                        </p:cTn>
                                        <p:tgtEl>
                                          <p:spTgt spid="65"/>
                                        </p:tgtEl>
                                        <p:attrNameLst>
                                          <p:attrName>style.visibility</p:attrName>
                                        </p:attrNameLst>
                                      </p:cBhvr>
                                      <p:to>
                                        <p:strVal val="visible"/>
                                      </p:to>
                                    </p:set>
                                    <p:anim calcmode="lin" valueType="num">
                                      <p:cBhvr>
                                        <p:cTn id="151" dur="500" fill="hold"/>
                                        <p:tgtEl>
                                          <p:spTgt spid="65"/>
                                        </p:tgtEl>
                                        <p:attrNameLst>
                                          <p:attrName>ppt_w</p:attrName>
                                        </p:attrNameLst>
                                      </p:cBhvr>
                                      <p:tavLst>
                                        <p:tav tm="0">
                                          <p:val>
                                            <p:fltVal val="0"/>
                                          </p:val>
                                        </p:tav>
                                        <p:tav tm="100000">
                                          <p:val>
                                            <p:strVal val="#ppt_w"/>
                                          </p:val>
                                        </p:tav>
                                      </p:tavLst>
                                    </p:anim>
                                    <p:anim calcmode="lin" valueType="num">
                                      <p:cBhvr>
                                        <p:cTn id="152" dur="500" fill="hold"/>
                                        <p:tgtEl>
                                          <p:spTgt spid="65"/>
                                        </p:tgtEl>
                                        <p:attrNameLst>
                                          <p:attrName>ppt_h</p:attrName>
                                        </p:attrNameLst>
                                      </p:cBhvr>
                                      <p:tavLst>
                                        <p:tav tm="0">
                                          <p:val>
                                            <p:fltVal val="0"/>
                                          </p:val>
                                        </p:tav>
                                        <p:tav tm="100000">
                                          <p:val>
                                            <p:strVal val="#ppt_h"/>
                                          </p:val>
                                        </p:tav>
                                      </p:tavLst>
                                    </p:anim>
                                    <p:anim calcmode="lin" valueType="num">
                                      <p:cBhvr>
                                        <p:cTn id="153" dur="500" fill="hold"/>
                                        <p:tgtEl>
                                          <p:spTgt spid="65"/>
                                        </p:tgtEl>
                                        <p:attrNameLst>
                                          <p:attrName>style.rotation</p:attrName>
                                        </p:attrNameLst>
                                      </p:cBhvr>
                                      <p:tavLst>
                                        <p:tav tm="0">
                                          <p:val>
                                            <p:fltVal val="360"/>
                                          </p:val>
                                        </p:tav>
                                        <p:tav tm="100000">
                                          <p:val>
                                            <p:fltVal val="0"/>
                                          </p:val>
                                        </p:tav>
                                      </p:tavLst>
                                    </p:anim>
                                    <p:animEffect transition="in" filter="fade">
                                      <p:cBhvr>
                                        <p:cTn id="154" dur="500"/>
                                        <p:tgtEl>
                                          <p:spTgt spid="65"/>
                                        </p:tgtEl>
                                      </p:cBhvr>
                                    </p:animEffect>
                                  </p:childTnLst>
                                </p:cTn>
                              </p:par>
                              <p:par>
                                <p:cTn id="155" presetID="49" presetClass="entr" presetSubtype="0" decel="100000" fill="hold" grpId="0" nodeType="withEffect">
                                  <p:stCondLst>
                                    <p:cond delay="0"/>
                                  </p:stCondLst>
                                  <p:childTnLst>
                                    <p:set>
                                      <p:cBhvr>
                                        <p:cTn id="156" dur="1" fill="hold">
                                          <p:stCondLst>
                                            <p:cond delay="0"/>
                                          </p:stCondLst>
                                        </p:cTn>
                                        <p:tgtEl>
                                          <p:spTgt spid="66"/>
                                        </p:tgtEl>
                                        <p:attrNameLst>
                                          <p:attrName>style.visibility</p:attrName>
                                        </p:attrNameLst>
                                      </p:cBhvr>
                                      <p:to>
                                        <p:strVal val="visible"/>
                                      </p:to>
                                    </p:set>
                                    <p:anim calcmode="lin" valueType="num">
                                      <p:cBhvr>
                                        <p:cTn id="157" dur="500" fill="hold"/>
                                        <p:tgtEl>
                                          <p:spTgt spid="66"/>
                                        </p:tgtEl>
                                        <p:attrNameLst>
                                          <p:attrName>ppt_w</p:attrName>
                                        </p:attrNameLst>
                                      </p:cBhvr>
                                      <p:tavLst>
                                        <p:tav tm="0">
                                          <p:val>
                                            <p:fltVal val="0"/>
                                          </p:val>
                                        </p:tav>
                                        <p:tav tm="100000">
                                          <p:val>
                                            <p:strVal val="#ppt_w"/>
                                          </p:val>
                                        </p:tav>
                                      </p:tavLst>
                                    </p:anim>
                                    <p:anim calcmode="lin" valueType="num">
                                      <p:cBhvr>
                                        <p:cTn id="158" dur="500" fill="hold"/>
                                        <p:tgtEl>
                                          <p:spTgt spid="66"/>
                                        </p:tgtEl>
                                        <p:attrNameLst>
                                          <p:attrName>ppt_h</p:attrName>
                                        </p:attrNameLst>
                                      </p:cBhvr>
                                      <p:tavLst>
                                        <p:tav tm="0">
                                          <p:val>
                                            <p:fltVal val="0"/>
                                          </p:val>
                                        </p:tav>
                                        <p:tav tm="100000">
                                          <p:val>
                                            <p:strVal val="#ppt_h"/>
                                          </p:val>
                                        </p:tav>
                                      </p:tavLst>
                                    </p:anim>
                                    <p:anim calcmode="lin" valueType="num">
                                      <p:cBhvr>
                                        <p:cTn id="159" dur="500" fill="hold"/>
                                        <p:tgtEl>
                                          <p:spTgt spid="66"/>
                                        </p:tgtEl>
                                        <p:attrNameLst>
                                          <p:attrName>style.rotation</p:attrName>
                                        </p:attrNameLst>
                                      </p:cBhvr>
                                      <p:tavLst>
                                        <p:tav tm="0">
                                          <p:val>
                                            <p:fltVal val="360"/>
                                          </p:val>
                                        </p:tav>
                                        <p:tav tm="100000">
                                          <p:val>
                                            <p:fltVal val="0"/>
                                          </p:val>
                                        </p:tav>
                                      </p:tavLst>
                                    </p:anim>
                                    <p:animEffect transition="in" filter="fade">
                                      <p:cBhvr>
                                        <p:cTn id="160" dur="500"/>
                                        <p:tgtEl>
                                          <p:spTgt spid="66"/>
                                        </p:tgtEl>
                                      </p:cBhvr>
                                    </p:animEffect>
                                  </p:childTnLst>
                                </p:cTn>
                              </p:par>
                              <p:par>
                                <p:cTn id="161" presetID="49" presetClass="entr" presetSubtype="0" decel="100000" fill="hold" grpId="0" nodeType="withEffect">
                                  <p:stCondLst>
                                    <p:cond delay="0"/>
                                  </p:stCondLst>
                                  <p:childTnLst>
                                    <p:set>
                                      <p:cBhvr>
                                        <p:cTn id="162" dur="1" fill="hold">
                                          <p:stCondLst>
                                            <p:cond delay="0"/>
                                          </p:stCondLst>
                                        </p:cTn>
                                        <p:tgtEl>
                                          <p:spTgt spid="67"/>
                                        </p:tgtEl>
                                        <p:attrNameLst>
                                          <p:attrName>style.visibility</p:attrName>
                                        </p:attrNameLst>
                                      </p:cBhvr>
                                      <p:to>
                                        <p:strVal val="visible"/>
                                      </p:to>
                                    </p:set>
                                    <p:anim calcmode="lin" valueType="num">
                                      <p:cBhvr>
                                        <p:cTn id="163" dur="500" fill="hold"/>
                                        <p:tgtEl>
                                          <p:spTgt spid="67"/>
                                        </p:tgtEl>
                                        <p:attrNameLst>
                                          <p:attrName>ppt_w</p:attrName>
                                        </p:attrNameLst>
                                      </p:cBhvr>
                                      <p:tavLst>
                                        <p:tav tm="0">
                                          <p:val>
                                            <p:fltVal val="0"/>
                                          </p:val>
                                        </p:tav>
                                        <p:tav tm="100000">
                                          <p:val>
                                            <p:strVal val="#ppt_w"/>
                                          </p:val>
                                        </p:tav>
                                      </p:tavLst>
                                    </p:anim>
                                    <p:anim calcmode="lin" valueType="num">
                                      <p:cBhvr>
                                        <p:cTn id="164" dur="500" fill="hold"/>
                                        <p:tgtEl>
                                          <p:spTgt spid="67"/>
                                        </p:tgtEl>
                                        <p:attrNameLst>
                                          <p:attrName>ppt_h</p:attrName>
                                        </p:attrNameLst>
                                      </p:cBhvr>
                                      <p:tavLst>
                                        <p:tav tm="0">
                                          <p:val>
                                            <p:fltVal val="0"/>
                                          </p:val>
                                        </p:tav>
                                        <p:tav tm="100000">
                                          <p:val>
                                            <p:strVal val="#ppt_h"/>
                                          </p:val>
                                        </p:tav>
                                      </p:tavLst>
                                    </p:anim>
                                    <p:anim calcmode="lin" valueType="num">
                                      <p:cBhvr>
                                        <p:cTn id="165" dur="500" fill="hold"/>
                                        <p:tgtEl>
                                          <p:spTgt spid="67"/>
                                        </p:tgtEl>
                                        <p:attrNameLst>
                                          <p:attrName>style.rotation</p:attrName>
                                        </p:attrNameLst>
                                      </p:cBhvr>
                                      <p:tavLst>
                                        <p:tav tm="0">
                                          <p:val>
                                            <p:fltVal val="360"/>
                                          </p:val>
                                        </p:tav>
                                        <p:tav tm="100000">
                                          <p:val>
                                            <p:fltVal val="0"/>
                                          </p:val>
                                        </p:tav>
                                      </p:tavLst>
                                    </p:anim>
                                    <p:animEffect transition="in" filter="fade">
                                      <p:cBhvr>
                                        <p:cTn id="166" dur="500"/>
                                        <p:tgtEl>
                                          <p:spTgt spid="67"/>
                                        </p:tgtEl>
                                      </p:cBhvr>
                                    </p:animEffect>
                                  </p:childTnLst>
                                </p:cTn>
                              </p:par>
                              <p:par>
                                <p:cTn id="167" presetID="49" presetClass="entr" presetSubtype="0" decel="100000" fill="hold" grpId="0" nodeType="withEffect">
                                  <p:stCondLst>
                                    <p:cond delay="0"/>
                                  </p:stCondLst>
                                  <p:childTnLst>
                                    <p:set>
                                      <p:cBhvr>
                                        <p:cTn id="168" dur="1" fill="hold">
                                          <p:stCondLst>
                                            <p:cond delay="0"/>
                                          </p:stCondLst>
                                        </p:cTn>
                                        <p:tgtEl>
                                          <p:spTgt spid="68"/>
                                        </p:tgtEl>
                                        <p:attrNameLst>
                                          <p:attrName>style.visibility</p:attrName>
                                        </p:attrNameLst>
                                      </p:cBhvr>
                                      <p:to>
                                        <p:strVal val="visible"/>
                                      </p:to>
                                    </p:set>
                                    <p:anim calcmode="lin" valueType="num">
                                      <p:cBhvr>
                                        <p:cTn id="169" dur="500" fill="hold"/>
                                        <p:tgtEl>
                                          <p:spTgt spid="68"/>
                                        </p:tgtEl>
                                        <p:attrNameLst>
                                          <p:attrName>ppt_w</p:attrName>
                                        </p:attrNameLst>
                                      </p:cBhvr>
                                      <p:tavLst>
                                        <p:tav tm="0">
                                          <p:val>
                                            <p:fltVal val="0"/>
                                          </p:val>
                                        </p:tav>
                                        <p:tav tm="100000">
                                          <p:val>
                                            <p:strVal val="#ppt_w"/>
                                          </p:val>
                                        </p:tav>
                                      </p:tavLst>
                                    </p:anim>
                                    <p:anim calcmode="lin" valueType="num">
                                      <p:cBhvr>
                                        <p:cTn id="170" dur="500" fill="hold"/>
                                        <p:tgtEl>
                                          <p:spTgt spid="68"/>
                                        </p:tgtEl>
                                        <p:attrNameLst>
                                          <p:attrName>ppt_h</p:attrName>
                                        </p:attrNameLst>
                                      </p:cBhvr>
                                      <p:tavLst>
                                        <p:tav tm="0">
                                          <p:val>
                                            <p:fltVal val="0"/>
                                          </p:val>
                                        </p:tav>
                                        <p:tav tm="100000">
                                          <p:val>
                                            <p:strVal val="#ppt_h"/>
                                          </p:val>
                                        </p:tav>
                                      </p:tavLst>
                                    </p:anim>
                                    <p:anim calcmode="lin" valueType="num">
                                      <p:cBhvr>
                                        <p:cTn id="171" dur="500" fill="hold"/>
                                        <p:tgtEl>
                                          <p:spTgt spid="68"/>
                                        </p:tgtEl>
                                        <p:attrNameLst>
                                          <p:attrName>style.rotation</p:attrName>
                                        </p:attrNameLst>
                                      </p:cBhvr>
                                      <p:tavLst>
                                        <p:tav tm="0">
                                          <p:val>
                                            <p:fltVal val="360"/>
                                          </p:val>
                                        </p:tav>
                                        <p:tav tm="100000">
                                          <p:val>
                                            <p:fltVal val="0"/>
                                          </p:val>
                                        </p:tav>
                                      </p:tavLst>
                                    </p:anim>
                                    <p:animEffect transition="in" filter="fade">
                                      <p:cBhvr>
                                        <p:cTn id="172" dur="500"/>
                                        <p:tgtEl>
                                          <p:spTgt spid="68"/>
                                        </p:tgtEl>
                                      </p:cBhvr>
                                    </p:animEffect>
                                  </p:childTnLst>
                                </p:cTn>
                              </p:par>
                              <p:par>
                                <p:cTn id="173" presetID="49" presetClass="entr" presetSubtype="0" decel="100000" fill="hold" grpId="0" nodeType="withEffect">
                                  <p:stCondLst>
                                    <p:cond delay="0"/>
                                  </p:stCondLst>
                                  <p:childTnLst>
                                    <p:set>
                                      <p:cBhvr>
                                        <p:cTn id="174" dur="1" fill="hold">
                                          <p:stCondLst>
                                            <p:cond delay="0"/>
                                          </p:stCondLst>
                                        </p:cTn>
                                        <p:tgtEl>
                                          <p:spTgt spid="69"/>
                                        </p:tgtEl>
                                        <p:attrNameLst>
                                          <p:attrName>style.visibility</p:attrName>
                                        </p:attrNameLst>
                                      </p:cBhvr>
                                      <p:to>
                                        <p:strVal val="visible"/>
                                      </p:to>
                                    </p:set>
                                    <p:anim calcmode="lin" valueType="num">
                                      <p:cBhvr>
                                        <p:cTn id="175" dur="500" fill="hold"/>
                                        <p:tgtEl>
                                          <p:spTgt spid="69"/>
                                        </p:tgtEl>
                                        <p:attrNameLst>
                                          <p:attrName>ppt_w</p:attrName>
                                        </p:attrNameLst>
                                      </p:cBhvr>
                                      <p:tavLst>
                                        <p:tav tm="0">
                                          <p:val>
                                            <p:fltVal val="0"/>
                                          </p:val>
                                        </p:tav>
                                        <p:tav tm="100000">
                                          <p:val>
                                            <p:strVal val="#ppt_w"/>
                                          </p:val>
                                        </p:tav>
                                      </p:tavLst>
                                    </p:anim>
                                    <p:anim calcmode="lin" valueType="num">
                                      <p:cBhvr>
                                        <p:cTn id="176" dur="500" fill="hold"/>
                                        <p:tgtEl>
                                          <p:spTgt spid="69"/>
                                        </p:tgtEl>
                                        <p:attrNameLst>
                                          <p:attrName>ppt_h</p:attrName>
                                        </p:attrNameLst>
                                      </p:cBhvr>
                                      <p:tavLst>
                                        <p:tav tm="0">
                                          <p:val>
                                            <p:fltVal val="0"/>
                                          </p:val>
                                        </p:tav>
                                        <p:tav tm="100000">
                                          <p:val>
                                            <p:strVal val="#ppt_h"/>
                                          </p:val>
                                        </p:tav>
                                      </p:tavLst>
                                    </p:anim>
                                    <p:anim calcmode="lin" valueType="num">
                                      <p:cBhvr>
                                        <p:cTn id="177" dur="500" fill="hold"/>
                                        <p:tgtEl>
                                          <p:spTgt spid="69"/>
                                        </p:tgtEl>
                                        <p:attrNameLst>
                                          <p:attrName>style.rotation</p:attrName>
                                        </p:attrNameLst>
                                      </p:cBhvr>
                                      <p:tavLst>
                                        <p:tav tm="0">
                                          <p:val>
                                            <p:fltVal val="360"/>
                                          </p:val>
                                        </p:tav>
                                        <p:tav tm="100000">
                                          <p:val>
                                            <p:fltVal val="0"/>
                                          </p:val>
                                        </p:tav>
                                      </p:tavLst>
                                    </p:anim>
                                    <p:animEffect transition="in" filter="fade">
                                      <p:cBhvr>
                                        <p:cTn id="178" dur="500"/>
                                        <p:tgtEl>
                                          <p:spTgt spid="69"/>
                                        </p:tgtEl>
                                      </p:cBhvr>
                                    </p:animEffec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74"/>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1" nodeType="clickEffect">
                                  <p:stCondLst>
                                    <p:cond delay="0"/>
                                  </p:stCondLst>
                                  <p:childTnLst>
                                    <p:set>
                                      <p:cBhvr>
                                        <p:cTn id="186" dur="1" fill="hold">
                                          <p:stCondLst>
                                            <p:cond delay="0"/>
                                          </p:stCondLst>
                                        </p:cTn>
                                        <p:tgtEl>
                                          <p:spTgt spid="72"/>
                                        </p:tgtEl>
                                        <p:attrNameLst>
                                          <p:attrName>style.visibility</p:attrName>
                                        </p:attrNameLst>
                                      </p:cBhvr>
                                      <p:to>
                                        <p:strVal val="hidden"/>
                                      </p:to>
                                    </p:set>
                                  </p:childTnLst>
                                </p:cTn>
                              </p:par>
                              <p:par>
                                <p:cTn id="187" presetID="22" presetClass="entr" presetSubtype="8" fill="hold" grpId="0" nodeType="withEffect">
                                  <p:stCondLst>
                                    <p:cond delay="0"/>
                                  </p:stCondLst>
                                  <p:childTnLst>
                                    <p:set>
                                      <p:cBhvr>
                                        <p:cTn id="188" dur="1" fill="hold">
                                          <p:stCondLst>
                                            <p:cond delay="0"/>
                                          </p:stCondLst>
                                        </p:cTn>
                                        <p:tgtEl>
                                          <p:spTgt spid="73"/>
                                        </p:tgtEl>
                                        <p:attrNameLst>
                                          <p:attrName>style.visibility</p:attrName>
                                        </p:attrNameLst>
                                      </p:cBhvr>
                                      <p:to>
                                        <p:strVal val="visible"/>
                                      </p:to>
                                    </p:set>
                                    <p:animEffect transition="in" filter="wipe(left)">
                                      <p:cBhvr>
                                        <p:cTn id="189" dur="500"/>
                                        <p:tgtEl>
                                          <p:spTgt spid="73"/>
                                        </p:tgtEl>
                                      </p:cBhvr>
                                    </p:animEffect>
                                  </p:childTnLst>
                                </p:cTn>
                              </p:par>
                              <p:par>
                                <p:cTn id="190" presetID="1" presetClass="entr" presetSubtype="0" fill="hold" nodeType="withEffect">
                                  <p:stCondLst>
                                    <p:cond delay="0"/>
                                  </p:stCondLst>
                                  <p:childTnLst>
                                    <p:set>
                                      <p:cBhvr>
                                        <p:cTn id="191" dur="1" fill="hold">
                                          <p:stCondLst>
                                            <p:cond delay="0"/>
                                          </p:stCondLst>
                                        </p:cTn>
                                        <p:tgtEl>
                                          <p:spTgt spid="6"/>
                                        </p:tgtEl>
                                        <p:attrNameLst>
                                          <p:attrName>style.visibility</p:attrName>
                                        </p:attrNameLst>
                                      </p:cBhvr>
                                      <p:to>
                                        <p:strVal val="visible"/>
                                      </p:to>
                                    </p:set>
                                  </p:childTnLst>
                                </p:cTn>
                              </p:par>
                              <p:par>
                                <p:cTn id="192" presetID="8" presetClass="exit" presetSubtype="16" fill="hold" grpId="1" nodeType="withEffect">
                                  <p:stCondLst>
                                    <p:cond delay="0"/>
                                  </p:stCondLst>
                                  <p:childTnLst>
                                    <p:animEffect transition="out" filter="diamond(in)">
                                      <p:cBhvr>
                                        <p:cTn id="193" dur="2000"/>
                                        <p:tgtEl>
                                          <p:spTgt spid="74"/>
                                        </p:tgtEl>
                                      </p:cBhvr>
                                    </p:animEffect>
                                    <p:set>
                                      <p:cBhvr>
                                        <p:cTn id="194" dur="1" fill="hold">
                                          <p:stCondLst>
                                            <p:cond delay="1999"/>
                                          </p:stCondLst>
                                        </p:cTn>
                                        <p:tgtEl>
                                          <p:spTgt spid="74"/>
                                        </p:tgtEl>
                                        <p:attrNameLst>
                                          <p:attrName>style.visibility</p:attrName>
                                        </p:attrNameLst>
                                      </p:cBhvr>
                                      <p:to>
                                        <p:strVal val="hidden"/>
                                      </p:to>
                                    </p:set>
                                  </p:childTnLst>
                                </p:cTn>
                              </p:par>
                              <p:par>
                                <p:cTn id="195" presetID="22" presetClass="entr" presetSubtype="1" fill="hold" grpId="0" nodeType="withEffect">
                                  <p:stCondLst>
                                    <p:cond delay="0"/>
                                  </p:stCondLst>
                                  <p:childTnLst>
                                    <p:set>
                                      <p:cBhvr>
                                        <p:cTn id="196" dur="1" fill="hold">
                                          <p:stCondLst>
                                            <p:cond delay="0"/>
                                          </p:stCondLst>
                                        </p:cTn>
                                        <p:tgtEl>
                                          <p:spTgt spid="79"/>
                                        </p:tgtEl>
                                        <p:attrNameLst>
                                          <p:attrName>style.visibility</p:attrName>
                                        </p:attrNameLst>
                                      </p:cBhvr>
                                      <p:to>
                                        <p:strVal val="visible"/>
                                      </p:to>
                                    </p:set>
                                    <p:animEffect transition="in" filter="wipe(up)">
                                      <p:cBhvr>
                                        <p:cTn id="197" dur="500"/>
                                        <p:tgtEl>
                                          <p:spTgt spid="79"/>
                                        </p:tgtEl>
                                      </p:cBhvr>
                                    </p:animEffect>
                                  </p:childTnLst>
                                </p:cTn>
                              </p:par>
                            </p:childTnLst>
                          </p:cTn>
                        </p:par>
                      </p:childTnLst>
                    </p:cTn>
                  </p:par>
                  <p:par>
                    <p:cTn id="198" fill="hold">
                      <p:stCondLst>
                        <p:cond delay="indefinite"/>
                      </p:stCondLst>
                      <p:childTnLst>
                        <p:par>
                          <p:cTn id="199" fill="hold">
                            <p:stCondLst>
                              <p:cond delay="0"/>
                            </p:stCondLst>
                            <p:childTnLst>
                              <p:par>
                                <p:cTn id="200" presetID="1" presetClass="exit" presetSubtype="0" fill="hold" grpId="1" nodeType="clickEffect">
                                  <p:stCondLst>
                                    <p:cond delay="0"/>
                                  </p:stCondLst>
                                  <p:childTnLst>
                                    <p:set>
                                      <p:cBhvr>
                                        <p:cTn id="201" dur="1" fill="hold">
                                          <p:stCondLst>
                                            <p:cond delay="0"/>
                                          </p:stCondLst>
                                        </p:cTn>
                                        <p:tgtEl>
                                          <p:spTgt spid="73"/>
                                        </p:tgtEl>
                                        <p:attrNameLst>
                                          <p:attrName>style.visibility</p:attrName>
                                        </p:attrNameLst>
                                      </p:cBhvr>
                                      <p:to>
                                        <p:strVal val="hidden"/>
                                      </p:to>
                                    </p:set>
                                  </p:childTnLst>
                                </p:cTn>
                              </p:par>
                              <p:par>
                                <p:cTn id="202" presetID="22" presetClass="entr" presetSubtype="8" fill="hold" nodeType="withEffect">
                                  <p:stCondLst>
                                    <p:cond delay="0"/>
                                  </p:stCondLst>
                                  <p:childTnLst>
                                    <p:set>
                                      <p:cBhvr>
                                        <p:cTn id="203" dur="1" fill="hold">
                                          <p:stCondLst>
                                            <p:cond delay="0"/>
                                          </p:stCondLst>
                                        </p:cTn>
                                        <p:tgtEl>
                                          <p:spTgt spid="81"/>
                                        </p:tgtEl>
                                        <p:attrNameLst>
                                          <p:attrName>style.visibility</p:attrName>
                                        </p:attrNameLst>
                                      </p:cBhvr>
                                      <p:to>
                                        <p:strVal val="visible"/>
                                      </p:to>
                                    </p:set>
                                    <p:animEffect transition="in" filter="wipe(left)">
                                      <p:cBhvr>
                                        <p:cTn id="204" dur="500"/>
                                        <p:tgtEl>
                                          <p:spTgt spid="81"/>
                                        </p:tgtEl>
                                      </p:cBhvr>
                                    </p:animEffect>
                                  </p:childTnLst>
                                </p:cTn>
                              </p:par>
                              <p:par>
                                <p:cTn id="205" presetID="22" presetClass="entr" presetSubtype="8" fill="hold" nodeType="withEffect">
                                  <p:stCondLst>
                                    <p:cond delay="0"/>
                                  </p:stCondLst>
                                  <p:childTnLst>
                                    <p:set>
                                      <p:cBhvr>
                                        <p:cTn id="206" dur="1" fill="hold">
                                          <p:stCondLst>
                                            <p:cond delay="0"/>
                                          </p:stCondLst>
                                        </p:cTn>
                                        <p:tgtEl>
                                          <p:spTgt spid="82"/>
                                        </p:tgtEl>
                                        <p:attrNameLst>
                                          <p:attrName>style.visibility</p:attrName>
                                        </p:attrNameLst>
                                      </p:cBhvr>
                                      <p:to>
                                        <p:strVal val="visible"/>
                                      </p:to>
                                    </p:set>
                                    <p:animEffect transition="in" filter="wipe(left)">
                                      <p:cBhvr>
                                        <p:cTn id="207" dur="500"/>
                                        <p:tgtEl>
                                          <p:spTgt spid="82"/>
                                        </p:tgtEl>
                                      </p:cBhvr>
                                    </p:animEffect>
                                  </p:childTnLst>
                                </p:cTn>
                              </p:par>
                              <p:par>
                                <p:cTn id="208" presetID="1" presetClass="exit" presetSubtype="0" fill="hold" grpId="1" nodeType="withEffect">
                                  <p:stCondLst>
                                    <p:cond delay="0"/>
                                  </p:stCondLst>
                                  <p:childTnLst>
                                    <p:set>
                                      <p:cBhvr>
                                        <p:cTn id="209" dur="1" fill="hold">
                                          <p:stCondLst>
                                            <p:cond delay="0"/>
                                          </p:stCondLst>
                                        </p:cTn>
                                        <p:tgtEl>
                                          <p:spTgt spid="79"/>
                                        </p:tgtEl>
                                        <p:attrNameLst>
                                          <p:attrName>style.visibility</p:attrName>
                                        </p:attrNameLst>
                                      </p:cBhvr>
                                      <p:to>
                                        <p:strVal val="hidden"/>
                                      </p:to>
                                    </p:set>
                                  </p:childTnLst>
                                </p:cTn>
                              </p:par>
                              <p:par>
                                <p:cTn id="210" presetID="22" presetClass="entr" presetSubtype="1" fill="hold" grpId="0" nodeType="withEffect">
                                  <p:stCondLst>
                                    <p:cond delay="0"/>
                                  </p:stCondLst>
                                  <p:childTnLst>
                                    <p:set>
                                      <p:cBhvr>
                                        <p:cTn id="211" dur="1" fill="hold">
                                          <p:stCondLst>
                                            <p:cond delay="0"/>
                                          </p:stCondLst>
                                        </p:cTn>
                                        <p:tgtEl>
                                          <p:spTgt spid="80"/>
                                        </p:tgtEl>
                                        <p:attrNameLst>
                                          <p:attrName>style.visibility</p:attrName>
                                        </p:attrNameLst>
                                      </p:cBhvr>
                                      <p:to>
                                        <p:strVal val="visible"/>
                                      </p:to>
                                    </p:set>
                                    <p:animEffect transition="in" filter="wipe(up)">
                                      <p:cBhvr>
                                        <p:cTn id="212" dur="500"/>
                                        <p:tgtEl>
                                          <p:spTgt spid="80"/>
                                        </p:tgtEl>
                                      </p:cBhvr>
                                    </p:animEffect>
                                  </p:childTnLst>
                                </p:cTn>
                              </p:par>
                            </p:childTnLst>
                          </p:cTn>
                        </p:par>
                      </p:childTnLst>
                    </p:cTn>
                  </p:par>
                  <p:par>
                    <p:cTn id="213" fill="hold">
                      <p:stCondLst>
                        <p:cond delay="indefinite"/>
                      </p:stCondLst>
                      <p:childTnLst>
                        <p:par>
                          <p:cTn id="214" fill="hold">
                            <p:stCondLst>
                              <p:cond delay="0"/>
                            </p:stCondLst>
                            <p:childTnLst>
                              <p:par>
                                <p:cTn id="215" presetID="2" presetClass="exit" presetSubtype="9" fill="hold" grpId="1" nodeType="clickEffect">
                                  <p:stCondLst>
                                    <p:cond delay="0"/>
                                  </p:stCondLst>
                                  <p:childTnLst>
                                    <p:anim calcmode="lin" valueType="num">
                                      <p:cBhvr additive="base">
                                        <p:cTn id="216" dur="500"/>
                                        <p:tgtEl>
                                          <p:spTgt spid="44"/>
                                        </p:tgtEl>
                                        <p:attrNameLst>
                                          <p:attrName>ppt_x</p:attrName>
                                        </p:attrNameLst>
                                      </p:cBhvr>
                                      <p:tavLst>
                                        <p:tav tm="0">
                                          <p:val>
                                            <p:strVal val="ppt_x"/>
                                          </p:val>
                                        </p:tav>
                                        <p:tav tm="100000">
                                          <p:val>
                                            <p:strVal val="0-ppt_w/2"/>
                                          </p:val>
                                        </p:tav>
                                      </p:tavLst>
                                    </p:anim>
                                    <p:anim calcmode="lin" valueType="num">
                                      <p:cBhvr additive="base">
                                        <p:cTn id="217" dur="500"/>
                                        <p:tgtEl>
                                          <p:spTgt spid="44"/>
                                        </p:tgtEl>
                                        <p:attrNameLst>
                                          <p:attrName>ppt_y</p:attrName>
                                        </p:attrNameLst>
                                      </p:cBhvr>
                                      <p:tavLst>
                                        <p:tav tm="0">
                                          <p:val>
                                            <p:strVal val="ppt_y"/>
                                          </p:val>
                                        </p:tav>
                                        <p:tav tm="100000">
                                          <p:val>
                                            <p:strVal val="0-ppt_h/2"/>
                                          </p:val>
                                        </p:tav>
                                      </p:tavLst>
                                    </p:anim>
                                    <p:set>
                                      <p:cBhvr>
                                        <p:cTn id="218" dur="1" fill="hold">
                                          <p:stCondLst>
                                            <p:cond delay="499"/>
                                          </p:stCondLst>
                                        </p:cTn>
                                        <p:tgtEl>
                                          <p:spTgt spid="44"/>
                                        </p:tgtEl>
                                        <p:attrNameLst>
                                          <p:attrName>style.visibility</p:attrName>
                                        </p:attrNameLst>
                                      </p:cBhvr>
                                      <p:to>
                                        <p:strVal val="hidden"/>
                                      </p:to>
                                    </p:set>
                                  </p:childTnLst>
                                </p:cTn>
                              </p:par>
                              <p:par>
                                <p:cTn id="219" presetID="2" presetClass="exit" presetSubtype="9" fill="hold" grpId="1" nodeType="withEffect">
                                  <p:stCondLst>
                                    <p:cond delay="0"/>
                                  </p:stCondLst>
                                  <p:childTnLst>
                                    <p:anim calcmode="lin" valueType="num">
                                      <p:cBhvr additive="base">
                                        <p:cTn id="220" dur="500"/>
                                        <p:tgtEl>
                                          <p:spTgt spid="45"/>
                                        </p:tgtEl>
                                        <p:attrNameLst>
                                          <p:attrName>ppt_x</p:attrName>
                                        </p:attrNameLst>
                                      </p:cBhvr>
                                      <p:tavLst>
                                        <p:tav tm="0">
                                          <p:val>
                                            <p:strVal val="ppt_x"/>
                                          </p:val>
                                        </p:tav>
                                        <p:tav tm="100000">
                                          <p:val>
                                            <p:strVal val="0-ppt_w/2"/>
                                          </p:val>
                                        </p:tav>
                                      </p:tavLst>
                                    </p:anim>
                                    <p:anim calcmode="lin" valueType="num">
                                      <p:cBhvr additive="base">
                                        <p:cTn id="221" dur="500"/>
                                        <p:tgtEl>
                                          <p:spTgt spid="45"/>
                                        </p:tgtEl>
                                        <p:attrNameLst>
                                          <p:attrName>ppt_y</p:attrName>
                                        </p:attrNameLst>
                                      </p:cBhvr>
                                      <p:tavLst>
                                        <p:tav tm="0">
                                          <p:val>
                                            <p:strVal val="ppt_y"/>
                                          </p:val>
                                        </p:tav>
                                        <p:tav tm="100000">
                                          <p:val>
                                            <p:strVal val="0-ppt_h/2"/>
                                          </p:val>
                                        </p:tav>
                                      </p:tavLst>
                                    </p:anim>
                                    <p:set>
                                      <p:cBhvr>
                                        <p:cTn id="222" dur="1" fill="hold">
                                          <p:stCondLst>
                                            <p:cond delay="499"/>
                                          </p:stCondLst>
                                        </p:cTn>
                                        <p:tgtEl>
                                          <p:spTgt spid="45"/>
                                        </p:tgtEl>
                                        <p:attrNameLst>
                                          <p:attrName>style.visibility</p:attrName>
                                        </p:attrNameLst>
                                      </p:cBhvr>
                                      <p:to>
                                        <p:strVal val="hidden"/>
                                      </p:to>
                                    </p:set>
                                  </p:childTnLst>
                                </p:cTn>
                              </p:par>
                              <p:par>
                                <p:cTn id="223" presetID="2" presetClass="exit" presetSubtype="9" fill="hold" grpId="1" nodeType="withEffect">
                                  <p:stCondLst>
                                    <p:cond delay="0"/>
                                  </p:stCondLst>
                                  <p:childTnLst>
                                    <p:anim calcmode="lin" valueType="num">
                                      <p:cBhvr additive="base">
                                        <p:cTn id="224" dur="500"/>
                                        <p:tgtEl>
                                          <p:spTgt spid="46"/>
                                        </p:tgtEl>
                                        <p:attrNameLst>
                                          <p:attrName>ppt_x</p:attrName>
                                        </p:attrNameLst>
                                      </p:cBhvr>
                                      <p:tavLst>
                                        <p:tav tm="0">
                                          <p:val>
                                            <p:strVal val="ppt_x"/>
                                          </p:val>
                                        </p:tav>
                                        <p:tav tm="100000">
                                          <p:val>
                                            <p:strVal val="0-ppt_w/2"/>
                                          </p:val>
                                        </p:tav>
                                      </p:tavLst>
                                    </p:anim>
                                    <p:anim calcmode="lin" valueType="num">
                                      <p:cBhvr additive="base">
                                        <p:cTn id="225" dur="500"/>
                                        <p:tgtEl>
                                          <p:spTgt spid="46"/>
                                        </p:tgtEl>
                                        <p:attrNameLst>
                                          <p:attrName>ppt_y</p:attrName>
                                        </p:attrNameLst>
                                      </p:cBhvr>
                                      <p:tavLst>
                                        <p:tav tm="0">
                                          <p:val>
                                            <p:strVal val="ppt_y"/>
                                          </p:val>
                                        </p:tav>
                                        <p:tav tm="100000">
                                          <p:val>
                                            <p:strVal val="0-ppt_h/2"/>
                                          </p:val>
                                        </p:tav>
                                      </p:tavLst>
                                    </p:anim>
                                    <p:set>
                                      <p:cBhvr>
                                        <p:cTn id="226" dur="1" fill="hold">
                                          <p:stCondLst>
                                            <p:cond delay="499"/>
                                          </p:stCondLst>
                                        </p:cTn>
                                        <p:tgtEl>
                                          <p:spTgt spid="46"/>
                                        </p:tgtEl>
                                        <p:attrNameLst>
                                          <p:attrName>style.visibility</p:attrName>
                                        </p:attrNameLst>
                                      </p:cBhvr>
                                      <p:to>
                                        <p:strVal val="hidden"/>
                                      </p:to>
                                    </p:set>
                                  </p:childTnLst>
                                </p:cTn>
                              </p:par>
                              <p:par>
                                <p:cTn id="227" presetID="2" presetClass="exit" presetSubtype="9" fill="hold" grpId="1" nodeType="withEffect">
                                  <p:stCondLst>
                                    <p:cond delay="0"/>
                                  </p:stCondLst>
                                  <p:childTnLst>
                                    <p:anim calcmode="lin" valueType="num">
                                      <p:cBhvr additive="base">
                                        <p:cTn id="228" dur="500"/>
                                        <p:tgtEl>
                                          <p:spTgt spid="47"/>
                                        </p:tgtEl>
                                        <p:attrNameLst>
                                          <p:attrName>ppt_x</p:attrName>
                                        </p:attrNameLst>
                                      </p:cBhvr>
                                      <p:tavLst>
                                        <p:tav tm="0">
                                          <p:val>
                                            <p:strVal val="ppt_x"/>
                                          </p:val>
                                        </p:tav>
                                        <p:tav tm="100000">
                                          <p:val>
                                            <p:strVal val="0-ppt_w/2"/>
                                          </p:val>
                                        </p:tav>
                                      </p:tavLst>
                                    </p:anim>
                                    <p:anim calcmode="lin" valueType="num">
                                      <p:cBhvr additive="base">
                                        <p:cTn id="229" dur="500"/>
                                        <p:tgtEl>
                                          <p:spTgt spid="47"/>
                                        </p:tgtEl>
                                        <p:attrNameLst>
                                          <p:attrName>ppt_y</p:attrName>
                                        </p:attrNameLst>
                                      </p:cBhvr>
                                      <p:tavLst>
                                        <p:tav tm="0">
                                          <p:val>
                                            <p:strVal val="ppt_y"/>
                                          </p:val>
                                        </p:tav>
                                        <p:tav tm="100000">
                                          <p:val>
                                            <p:strVal val="0-ppt_h/2"/>
                                          </p:val>
                                        </p:tav>
                                      </p:tavLst>
                                    </p:anim>
                                    <p:set>
                                      <p:cBhvr>
                                        <p:cTn id="230" dur="1" fill="hold">
                                          <p:stCondLst>
                                            <p:cond delay="499"/>
                                          </p:stCondLst>
                                        </p:cTn>
                                        <p:tgtEl>
                                          <p:spTgt spid="47"/>
                                        </p:tgtEl>
                                        <p:attrNameLst>
                                          <p:attrName>style.visibility</p:attrName>
                                        </p:attrNameLst>
                                      </p:cBhvr>
                                      <p:to>
                                        <p:strVal val="hidden"/>
                                      </p:to>
                                    </p:set>
                                  </p:childTnLst>
                                </p:cTn>
                              </p:par>
                              <p:par>
                                <p:cTn id="231" presetID="2" presetClass="exit" presetSubtype="9" fill="hold" grpId="1" nodeType="withEffect">
                                  <p:stCondLst>
                                    <p:cond delay="0"/>
                                  </p:stCondLst>
                                  <p:childTnLst>
                                    <p:anim calcmode="lin" valueType="num">
                                      <p:cBhvr additive="base">
                                        <p:cTn id="232" dur="500"/>
                                        <p:tgtEl>
                                          <p:spTgt spid="48"/>
                                        </p:tgtEl>
                                        <p:attrNameLst>
                                          <p:attrName>ppt_x</p:attrName>
                                        </p:attrNameLst>
                                      </p:cBhvr>
                                      <p:tavLst>
                                        <p:tav tm="0">
                                          <p:val>
                                            <p:strVal val="ppt_x"/>
                                          </p:val>
                                        </p:tav>
                                        <p:tav tm="100000">
                                          <p:val>
                                            <p:strVal val="0-ppt_w/2"/>
                                          </p:val>
                                        </p:tav>
                                      </p:tavLst>
                                    </p:anim>
                                    <p:anim calcmode="lin" valueType="num">
                                      <p:cBhvr additive="base">
                                        <p:cTn id="233" dur="500"/>
                                        <p:tgtEl>
                                          <p:spTgt spid="48"/>
                                        </p:tgtEl>
                                        <p:attrNameLst>
                                          <p:attrName>ppt_y</p:attrName>
                                        </p:attrNameLst>
                                      </p:cBhvr>
                                      <p:tavLst>
                                        <p:tav tm="0">
                                          <p:val>
                                            <p:strVal val="ppt_y"/>
                                          </p:val>
                                        </p:tav>
                                        <p:tav tm="100000">
                                          <p:val>
                                            <p:strVal val="0-ppt_h/2"/>
                                          </p:val>
                                        </p:tav>
                                      </p:tavLst>
                                    </p:anim>
                                    <p:set>
                                      <p:cBhvr>
                                        <p:cTn id="234" dur="1" fill="hold">
                                          <p:stCondLst>
                                            <p:cond delay="499"/>
                                          </p:stCondLst>
                                        </p:cTn>
                                        <p:tgtEl>
                                          <p:spTgt spid="48"/>
                                        </p:tgtEl>
                                        <p:attrNameLst>
                                          <p:attrName>style.visibility</p:attrName>
                                        </p:attrNameLst>
                                      </p:cBhvr>
                                      <p:to>
                                        <p:strVal val="hidden"/>
                                      </p:to>
                                    </p:set>
                                  </p:childTnLst>
                                </p:cTn>
                              </p:par>
                              <p:par>
                                <p:cTn id="235" presetID="2" presetClass="exit" presetSubtype="9" fill="hold" grpId="1" nodeType="withEffect">
                                  <p:stCondLst>
                                    <p:cond delay="0"/>
                                  </p:stCondLst>
                                  <p:childTnLst>
                                    <p:anim calcmode="lin" valueType="num">
                                      <p:cBhvr additive="base">
                                        <p:cTn id="236" dur="500"/>
                                        <p:tgtEl>
                                          <p:spTgt spid="49"/>
                                        </p:tgtEl>
                                        <p:attrNameLst>
                                          <p:attrName>ppt_x</p:attrName>
                                        </p:attrNameLst>
                                      </p:cBhvr>
                                      <p:tavLst>
                                        <p:tav tm="0">
                                          <p:val>
                                            <p:strVal val="ppt_x"/>
                                          </p:val>
                                        </p:tav>
                                        <p:tav tm="100000">
                                          <p:val>
                                            <p:strVal val="0-ppt_w/2"/>
                                          </p:val>
                                        </p:tav>
                                      </p:tavLst>
                                    </p:anim>
                                    <p:anim calcmode="lin" valueType="num">
                                      <p:cBhvr additive="base">
                                        <p:cTn id="237" dur="500"/>
                                        <p:tgtEl>
                                          <p:spTgt spid="49"/>
                                        </p:tgtEl>
                                        <p:attrNameLst>
                                          <p:attrName>ppt_y</p:attrName>
                                        </p:attrNameLst>
                                      </p:cBhvr>
                                      <p:tavLst>
                                        <p:tav tm="0">
                                          <p:val>
                                            <p:strVal val="ppt_y"/>
                                          </p:val>
                                        </p:tav>
                                        <p:tav tm="100000">
                                          <p:val>
                                            <p:strVal val="0-ppt_h/2"/>
                                          </p:val>
                                        </p:tav>
                                      </p:tavLst>
                                    </p:anim>
                                    <p:set>
                                      <p:cBhvr>
                                        <p:cTn id="238" dur="1" fill="hold">
                                          <p:stCondLst>
                                            <p:cond delay="499"/>
                                          </p:stCondLst>
                                        </p:cTn>
                                        <p:tgtEl>
                                          <p:spTgt spid="49"/>
                                        </p:tgtEl>
                                        <p:attrNameLst>
                                          <p:attrName>style.visibility</p:attrName>
                                        </p:attrNameLst>
                                      </p:cBhvr>
                                      <p:to>
                                        <p:strVal val="hidden"/>
                                      </p:to>
                                    </p:set>
                                  </p:childTnLst>
                                </p:cTn>
                              </p:par>
                              <p:par>
                                <p:cTn id="239" presetID="2" presetClass="exit" presetSubtype="9" fill="hold" grpId="1" nodeType="withEffect">
                                  <p:stCondLst>
                                    <p:cond delay="0"/>
                                  </p:stCondLst>
                                  <p:childTnLst>
                                    <p:anim calcmode="lin" valueType="num">
                                      <p:cBhvr additive="base">
                                        <p:cTn id="240" dur="500"/>
                                        <p:tgtEl>
                                          <p:spTgt spid="50"/>
                                        </p:tgtEl>
                                        <p:attrNameLst>
                                          <p:attrName>ppt_x</p:attrName>
                                        </p:attrNameLst>
                                      </p:cBhvr>
                                      <p:tavLst>
                                        <p:tav tm="0">
                                          <p:val>
                                            <p:strVal val="ppt_x"/>
                                          </p:val>
                                        </p:tav>
                                        <p:tav tm="100000">
                                          <p:val>
                                            <p:strVal val="0-ppt_w/2"/>
                                          </p:val>
                                        </p:tav>
                                      </p:tavLst>
                                    </p:anim>
                                    <p:anim calcmode="lin" valueType="num">
                                      <p:cBhvr additive="base">
                                        <p:cTn id="241" dur="500"/>
                                        <p:tgtEl>
                                          <p:spTgt spid="50"/>
                                        </p:tgtEl>
                                        <p:attrNameLst>
                                          <p:attrName>ppt_y</p:attrName>
                                        </p:attrNameLst>
                                      </p:cBhvr>
                                      <p:tavLst>
                                        <p:tav tm="0">
                                          <p:val>
                                            <p:strVal val="ppt_y"/>
                                          </p:val>
                                        </p:tav>
                                        <p:tav tm="100000">
                                          <p:val>
                                            <p:strVal val="0-ppt_h/2"/>
                                          </p:val>
                                        </p:tav>
                                      </p:tavLst>
                                    </p:anim>
                                    <p:set>
                                      <p:cBhvr>
                                        <p:cTn id="242" dur="1" fill="hold">
                                          <p:stCondLst>
                                            <p:cond delay="499"/>
                                          </p:stCondLst>
                                        </p:cTn>
                                        <p:tgtEl>
                                          <p:spTgt spid="50"/>
                                        </p:tgtEl>
                                        <p:attrNameLst>
                                          <p:attrName>style.visibility</p:attrName>
                                        </p:attrNameLst>
                                      </p:cBhvr>
                                      <p:to>
                                        <p:strVal val="hidden"/>
                                      </p:to>
                                    </p:set>
                                  </p:childTnLst>
                                </p:cTn>
                              </p:par>
                              <p:par>
                                <p:cTn id="243" presetID="2" presetClass="exit" presetSubtype="9" fill="hold" grpId="1" nodeType="withEffect">
                                  <p:stCondLst>
                                    <p:cond delay="0"/>
                                  </p:stCondLst>
                                  <p:childTnLst>
                                    <p:anim calcmode="lin" valueType="num">
                                      <p:cBhvr additive="base">
                                        <p:cTn id="244" dur="500"/>
                                        <p:tgtEl>
                                          <p:spTgt spid="51"/>
                                        </p:tgtEl>
                                        <p:attrNameLst>
                                          <p:attrName>ppt_x</p:attrName>
                                        </p:attrNameLst>
                                      </p:cBhvr>
                                      <p:tavLst>
                                        <p:tav tm="0">
                                          <p:val>
                                            <p:strVal val="ppt_x"/>
                                          </p:val>
                                        </p:tav>
                                        <p:tav tm="100000">
                                          <p:val>
                                            <p:strVal val="0-ppt_w/2"/>
                                          </p:val>
                                        </p:tav>
                                      </p:tavLst>
                                    </p:anim>
                                    <p:anim calcmode="lin" valueType="num">
                                      <p:cBhvr additive="base">
                                        <p:cTn id="245" dur="500"/>
                                        <p:tgtEl>
                                          <p:spTgt spid="51"/>
                                        </p:tgtEl>
                                        <p:attrNameLst>
                                          <p:attrName>ppt_y</p:attrName>
                                        </p:attrNameLst>
                                      </p:cBhvr>
                                      <p:tavLst>
                                        <p:tav tm="0">
                                          <p:val>
                                            <p:strVal val="ppt_y"/>
                                          </p:val>
                                        </p:tav>
                                        <p:tav tm="100000">
                                          <p:val>
                                            <p:strVal val="0-ppt_h/2"/>
                                          </p:val>
                                        </p:tav>
                                      </p:tavLst>
                                    </p:anim>
                                    <p:set>
                                      <p:cBhvr>
                                        <p:cTn id="246" dur="1" fill="hold">
                                          <p:stCondLst>
                                            <p:cond delay="499"/>
                                          </p:stCondLst>
                                        </p:cTn>
                                        <p:tgtEl>
                                          <p:spTgt spid="51"/>
                                        </p:tgtEl>
                                        <p:attrNameLst>
                                          <p:attrName>style.visibility</p:attrName>
                                        </p:attrNameLst>
                                      </p:cBhvr>
                                      <p:to>
                                        <p:strVal val="hidden"/>
                                      </p:to>
                                    </p:set>
                                  </p:childTnLst>
                                </p:cTn>
                              </p:par>
                              <p:par>
                                <p:cTn id="247" presetID="2" presetClass="exit" presetSubtype="9" fill="hold" grpId="1" nodeType="withEffect">
                                  <p:stCondLst>
                                    <p:cond delay="0"/>
                                  </p:stCondLst>
                                  <p:childTnLst>
                                    <p:anim calcmode="lin" valueType="num">
                                      <p:cBhvr additive="base">
                                        <p:cTn id="248" dur="500"/>
                                        <p:tgtEl>
                                          <p:spTgt spid="52"/>
                                        </p:tgtEl>
                                        <p:attrNameLst>
                                          <p:attrName>ppt_x</p:attrName>
                                        </p:attrNameLst>
                                      </p:cBhvr>
                                      <p:tavLst>
                                        <p:tav tm="0">
                                          <p:val>
                                            <p:strVal val="ppt_x"/>
                                          </p:val>
                                        </p:tav>
                                        <p:tav tm="100000">
                                          <p:val>
                                            <p:strVal val="0-ppt_w/2"/>
                                          </p:val>
                                        </p:tav>
                                      </p:tavLst>
                                    </p:anim>
                                    <p:anim calcmode="lin" valueType="num">
                                      <p:cBhvr additive="base">
                                        <p:cTn id="249" dur="500"/>
                                        <p:tgtEl>
                                          <p:spTgt spid="52"/>
                                        </p:tgtEl>
                                        <p:attrNameLst>
                                          <p:attrName>ppt_y</p:attrName>
                                        </p:attrNameLst>
                                      </p:cBhvr>
                                      <p:tavLst>
                                        <p:tav tm="0">
                                          <p:val>
                                            <p:strVal val="ppt_y"/>
                                          </p:val>
                                        </p:tav>
                                        <p:tav tm="100000">
                                          <p:val>
                                            <p:strVal val="0-ppt_h/2"/>
                                          </p:val>
                                        </p:tav>
                                      </p:tavLst>
                                    </p:anim>
                                    <p:set>
                                      <p:cBhvr>
                                        <p:cTn id="250" dur="1" fill="hold">
                                          <p:stCondLst>
                                            <p:cond delay="499"/>
                                          </p:stCondLst>
                                        </p:cTn>
                                        <p:tgtEl>
                                          <p:spTgt spid="52"/>
                                        </p:tgtEl>
                                        <p:attrNameLst>
                                          <p:attrName>style.visibility</p:attrName>
                                        </p:attrNameLst>
                                      </p:cBhvr>
                                      <p:to>
                                        <p:strVal val="hidden"/>
                                      </p:to>
                                    </p:set>
                                  </p:childTnLst>
                                </p:cTn>
                              </p:par>
                              <p:par>
                                <p:cTn id="251" presetID="2" presetClass="exit" presetSubtype="9" fill="hold" grpId="1" nodeType="withEffect">
                                  <p:stCondLst>
                                    <p:cond delay="0"/>
                                  </p:stCondLst>
                                  <p:childTnLst>
                                    <p:anim calcmode="lin" valueType="num">
                                      <p:cBhvr additive="base">
                                        <p:cTn id="252" dur="500"/>
                                        <p:tgtEl>
                                          <p:spTgt spid="53"/>
                                        </p:tgtEl>
                                        <p:attrNameLst>
                                          <p:attrName>ppt_x</p:attrName>
                                        </p:attrNameLst>
                                      </p:cBhvr>
                                      <p:tavLst>
                                        <p:tav tm="0">
                                          <p:val>
                                            <p:strVal val="ppt_x"/>
                                          </p:val>
                                        </p:tav>
                                        <p:tav tm="100000">
                                          <p:val>
                                            <p:strVal val="0-ppt_w/2"/>
                                          </p:val>
                                        </p:tav>
                                      </p:tavLst>
                                    </p:anim>
                                    <p:anim calcmode="lin" valueType="num">
                                      <p:cBhvr additive="base">
                                        <p:cTn id="253" dur="500"/>
                                        <p:tgtEl>
                                          <p:spTgt spid="53"/>
                                        </p:tgtEl>
                                        <p:attrNameLst>
                                          <p:attrName>ppt_y</p:attrName>
                                        </p:attrNameLst>
                                      </p:cBhvr>
                                      <p:tavLst>
                                        <p:tav tm="0">
                                          <p:val>
                                            <p:strVal val="ppt_y"/>
                                          </p:val>
                                        </p:tav>
                                        <p:tav tm="100000">
                                          <p:val>
                                            <p:strVal val="0-ppt_h/2"/>
                                          </p:val>
                                        </p:tav>
                                      </p:tavLst>
                                    </p:anim>
                                    <p:set>
                                      <p:cBhvr>
                                        <p:cTn id="254" dur="1" fill="hold">
                                          <p:stCondLst>
                                            <p:cond delay="499"/>
                                          </p:stCondLst>
                                        </p:cTn>
                                        <p:tgtEl>
                                          <p:spTgt spid="53"/>
                                        </p:tgtEl>
                                        <p:attrNameLst>
                                          <p:attrName>style.visibility</p:attrName>
                                        </p:attrNameLst>
                                      </p:cBhvr>
                                      <p:to>
                                        <p:strVal val="hidden"/>
                                      </p:to>
                                    </p:set>
                                  </p:childTnLst>
                                </p:cTn>
                              </p:par>
                              <p:par>
                                <p:cTn id="255" presetID="2" presetClass="exit" presetSubtype="9" fill="hold" grpId="1" nodeType="withEffect">
                                  <p:stCondLst>
                                    <p:cond delay="0"/>
                                  </p:stCondLst>
                                  <p:childTnLst>
                                    <p:anim calcmode="lin" valueType="num">
                                      <p:cBhvr additive="base">
                                        <p:cTn id="256" dur="500"/>
                                        <p:tgtEl>
                                          <p:spTgt spid="54"/>
                                        </p:tgtEl>
                                        <p:attrNameLst>
                                          <p:attrName>ppt_x</p:attrName>
                                        </p:attrNameLst>
                                      </p:cBhvr>
                                      <p:tavLst>
                                        <p:tav tm="0">
                                          <p:val>
                                            <p:strVal val="ppt_x"/>
                                          </p:val>
                                        </p:tav>
                                        <p:tav tm="100000">
                                          <p:val>
                                            <p:strVal val="0-ppt_w/2"/>
                                          </p:val>
                                        </p:tav>
                                      </p:tavLst>
                                    </p:anim>
                                    <p:anim calcmode="lin" valueType="num">
                                      <p:cBhvr additive="base">
                                        <p:cTn id="257" dur="500"/>
                                        <p:tgtEl>
                                          <p:spTgt spid="54"/>
                                        </p:tgtEl>
                                        <p:attrNameLst>
                                          <p:attrName>ppt_y</p:attrName>
                                        </p:attrNameLst>
                                      </p:cBhvr>
                                      <p:tavLst>
                                        <p:tav tm="0">
                                          <p:val>
                                            <p:strVal val="ppt_y"/>
                                          </p:val>
                                        </p:tav>
                                        <p:tav tm="100000">
                                          <p:val>
                                            <p:strVal val="0-ppt_h/2"/>
                                          </p:val>
                                        </p:tav>
                                      </p:tavLst>
                                    </p:anim>
                                    <p:set>
                                      <p:cBhvr>
                                        <p:cTn id="258" dur="1" fill="hold">
                                          <p:stCondLst>
                                            <p:cond delay="499"/>
                                          </p:stCondLst>
                                        </p:cTn>
                                        <p:tgtEl>
                                          <p:spTgt spid="54"/>
                                        </p:tgtEl>
                                        <p:attrNameLst>
                                          <p:attrName>style.visibility</p:attrName>
                                        </p:attrNameLst>
                                      </p:cBhvr>
                                      <p:to>
                                        <p:strVal val="hidden"/>
                                      </p:to>
                                    </p:set>
                                  </p:childTnLst>
                                </p:cTn>
                              </p:par>
                              <p:par>
                                <p:cTn id="259" presetID="2" presetClass="exit" presetSubtype="9" fill="hold" grpId="1" nodeType="withEffect">
                                  <p:stCondLst>
                                    <p:cond delay="0"/>
                                  </p:stCondLst>
                                  <p:childTnLst>
                                    <p:anim calcmode="lin" valueType="num">
                                      <p:cBhvr additive="base">
                                        <p:cTn id="260" dur="500"/>
                                        <p:tgtEl>
                                          <p:spTgt spid="55"/>
                                        </p:tgtEl>
                                        <p:attrNameLst>
                                          <p:attrName>ppt_x</p:attrName>
                                        </p:attrNameLst>
                                      </p:cBhvr>
                                      <p:tavLst>
                                        <p:tav tm="0">
                                          <p:val>
                                            <p:strVal val="ppt_x"/>
                                          </p:val>
                                        </p:tav>
                                        <p:tav tm="100000">
                                          <p:val>
                                            <p:strVal val="0-ppt_w/2"/>
                                          </p:val>
                                        </p:tav>
                                      </p:tavLst>
                                    </p:anim>
                                    <p:anim calcmode="lin" valueType="num">
                                      <p:cBhvr additive="base">
                                        <p:cTn id="261" dur="500"/>
                                        <p:tgtEl>
                                          <p:spTgt spid="55"/>
                                        </p:tgtEl>
                                        <p:attrNameLst>
                                          <p:attrName>ppt_y</p:attrName>
                                        </p:attrNameLst>
                                      </p:cBhvr>
                                      <p:tavLst>
                                        <p:tav tm="0">
                                          <p:val>
                                            <p:strVal val="ppt_y"/>
                                          </p:val>
                                        </p:tav>
                                        <p:tav tm="100000">
                                          <p:val>
                                            <p:strVal val="0-ppt_h/2"/>
                                          </p:val>
                                        </p:tav>
                                      </p:tavLst>
                                    </p:anim>
                                    <p:set>
                                      <p:cBhvr>
                                        <p:cTn id="262" dur="1" fill="hold">
                                          <p:stCondLst>
                                            <p:cond delay="499"/>
                                          </p:stCondLst>
                                        </p:cTn>
                                        <p:tgtEl>
                                          <p:spTgt spid="55"/>
                                        </p:tgtEl>
                                        <p:attrNameLst>
                                          <p:attrName>style.visibility</p:attrName>
                                        </p:attrNameLst>
                                      </p:cBhvr>
                                      <p:to>
                                        <p:strVal val="hidden"/>
                                      </p:to>
                                    </p:set>
                                  </p:childTnLst>
                                </p:cTn>
                              </p:par>
                              <p:par>
                                <p:cTn id="263" presetID="2" presetClass="exit" presetSubtype="9" fill="hold" grpId="1" nodeType="withEffect">
                                  <p:stCondLst>
                                    <p:cond delay="0"/>
                                  </p:stCondLst>
                                  <p:childTnLst>
                                    <p:anim calcmode="lin" valueType="num">
                                      <p:cBhvr additive="base">
                                        <p:cTn id="264" dur="500"/>
                                        <p:tgtEl>
                                          <p:spTgt spid="56"/>
                                        </p:tgtEl>
                                        <p:attrNameLst>
                                          <p:attrName>ppt_x</p:attrName>
                                        </p:attrNameLst>
                                      </p:cBhvr>
                                      <p:tavLst>
                                        <p:tav tm="0">
                                          <p:val>
                                            <p:strVal val="ppt_x"/>
                                          </p:val>
                                        </p:tav>
                                        <p:tav tm="100000">
                                          <p:val>
                                            <p:strVal val="0-ppt_w/2"/>
                                          </p:val>
                                        </p:tav>
                                      </p:tavLst>
                                    </p:anim>
                                    <p:anim calcmode="lin" valueType="num">
                                      <p:cBhvr additive="base">
                                        <p:cTn id="265" dur="500"/>
                                        <p:tgtEl>
                                          <p:spTgt spid="56"/>
                                        </p:tgtEl>
                                        <p:attrNameLst>
                                          <p:attrName>ppt_y</p:attrName>
                                        </p:attrNameLst>
                                      </p:cBhvr>
                                      <p:tavLst>
                                        <p:tav tm="0">
                                          <p:val>
                                            <p:strVal val="ppt_y"/>
                                          </p:val>
                                        </p:tav>
                                        <p:tav tm="100000">
                                          <p:val>
                                            <p:strVal val="0-ppt_h/2"/>
                                          </p:val>
                                        </p:tav>
                                      </p:tavLst>
                                    </p:anim>
                                    <p:set>
                                      <p:cBhvr>
                                        <p:cTn id="266" dur="1" fill="hold">
                                          <p:stCondLst>
                                            <p:cond delay="499"/>
                                          </p:stCondLst>
                                        </p:cTn>
                                        <p:tgtEl>
                                          <p:spTgt spid="56"/>
                                        </p:tgtEl>
                                        <p:attrNameLst>
                                          <p:attrName>style.visibility</p:attrName>
                                        </p:attrNameLst>
                                      </p:cBhvr>
                                      <p:to>
                                        <p:strVal val="hidden"/>
                                      </p:to>
                                    </p:set>
                                  </p:childTnLst>
                                </p:cTn>
                              </p:par>
                              <p:par>
                                <p:cTn id="267" presetID="2" presetClass="exit" presetSubtype="9" fill="hold" grpId="1" nodeType="withEffect">
                                  <p:stCondLst>
                                    <p:cond delay="0"/>
                                  </p:stCondLst>
                                  <p:childTnLst>
                                    <p:anim calcmode="lin" valueType="num">
                                      <p:cBhvr additive="base">
                                        <p:cTn id="268" dur="500"/>
                                        <p:tgtEl>
                                          <p:spTgt spid="57"/>
                                        </p:tgtEl>
                                        <p:attrNameLst>
                                          <p:attrName>ppt_x</p:attrName>
                                        </p:attrNameLst>
                                      </p:cBhvr>
                                      <p:tavLst>
                                        <p:tav tm="0">
                                          <p:val>
                                            <p:strVal val="ppt_x"/>
                                          </p:val>
                                        </p:tav>
                                        <p:tav tm="100000">
                                          <p:val>
                                            <p:strVal val="0-ppt_w/2"/>
                                          </p:val>
                                        </p:tav>
                                      </p:tavLst>
                                    </p:anim>
                                    <p:anim calcmode="lin" valueType="num">
                                      <p:cBhvr additive="base">
                                        <p:cTn id="269" dur="500"/>
                                        <p:tgtEl>
                                          <p:spTgt spid="57"/>
                                        </p:tgtEl>
                                        <p:attrNameLst>
                                          <p:attrName>ppt_y</p:attrName>
                                        </p:attrNameLst>
                                      </p:cBhvr>
                                      <p:tavLst>
                                        <p:tav tm="0">
                                          <p:val>
                                            <p:strVal val="ppt_y"/>
                                          </p:val>
                                        </p:tav>
                                        <p:tav tm="100000">
                                          <p:val>
                                            <p:strVal val="0-ppt_h/2"/>
                                          </p:val>
                                        </p:tav>
                                      </p:tavLst>
                                    </p:anim>
                                    <p:set>
                                      <p:cBhvr>
                                        <p:cTn id="270" dur="1" fill="hold">
                                          <p:stCondLst>
                                            <p:cond delay="499"/>
                                          </p:stCondLst>
                                        </p:cTn>
                                        <p:tgtEl>
                                          <p:spTgt spid="57"/>
                                        </p:tgtEl>
                                        <p:attrNameLst>
                                          <p:attrName>style.visibility</p:attrName>
                                        </p:attrNameLst>
                                      </p:cBhvr>
                                      <p:to>
                                        <p:strVal val="hidden"/>
                                      </p:to>
                                    </p:set>
                                  </p:childTnLst>
                                </p:cTn>
                              </p:par>
                              <p:par>
                                <p:cTn id="271" presetID="2" presetClass="exit" presetSubtype="9" fill="hold" grpId="1" nodeType="withEffect">
                                  <p:stCondLst>
                                    <p:cond delay="0"/>
                                  </p:stCondLst>
                                  <p:childTnLst>
                                    <p:anim calcmode="lin" valueType="num">
                                      <p:cBhvr additive="base">
                                        <p:cTn id="272" dur="500"/>
                                        <p:tgtEl>
                                          <p:spTgt spid="58"/>
                                        </p:tgtEl>
                                        <p:attrNameLst>
                                          <p:attrName>ppt_x</p:attrName>
                                        </p:attrNameLst>
                                      </p:cBhvr>
                                      <p:tavLst>
                                        <p:tav tm="0">
                                          <p:val>
                                            <p:strVal val="ppt_x"/>
                                          </p:val>
                                        </p:tav>
                                        <p:tav tm="100000">
                                          <p:val>
                                            <p:strVal val="0-ppt_w/2"/>
                                          </p:val>
                                        </p:tav>
                                      </p:tavLst>
                                    </p:anim>
                                    <p:anim calcmode="lin" valueType="num">
                                      <p:cBhvr additive="base">
                                        <p:cTn id="273" dur="500"/>
                                        <p:tgtEl>
                                          <p:spTgt spid="58"/>
                                        </p:tgtEl>
                                        <p:attrNameLst>
                                          <p:attrName>ppt_y</p:attrName>
                                        </p:attrNameLst>
                                      </p:cBhvr>
                                      <p:tavLst>
                                        <p:tav tm="0">
                                          <p:val>
                                            <p:strVal val="ppt_y"/>
                                          </p:val>
                                        </p:tav>
                                        <p:tav tm="100000">
                                          <p:val>
                                            <p:strVal val="0-ppt_h/2"/>
                                          </p:val>
                                        </p:tav>
                                      </p:tavLst>
                                    </p:anim>
                                    <p:set>
                                      <p:cBhvr>
                                        <p:cTn id="274" dur="1" fill="hold">
                                          <p:stCondLst>
                                            <p:cond delay="499"/>
                                          </p:stCondLst>
                                        </p:cTn>
                                        <p:tgtEl>
                                          <p:spTgt spid="58"/>
                                        </p:tgtEl>
                                        <p:attrNameLst>
                                          <p:attrName>style.visibility</p:attrName>
                                        </p:attrNameLst>
                                      </p:cBhvr>
                                      <p:to>
                                        <p:strVal val="hidden"/>
                                      </p:to>
                                    </p:set>
                                  </p:childTnLst>
                                </p:cTn>
                              </p:par>
                              <p:par>
                                <p:cTn id="275" presetID="2" presetClass="exit" presetSubtype="9" fill="hold" grpId="1" nodeType="withEffect">
                                  <p:stCondLst>
                                    <p:cond delay="0"/>
                                  </p:stCondLst>
                                  <p:childTnLst>
                                    <p:anim calcmode="lin" valueType="num">
                                      <p:cBhvr additive="base">
                                        <p:cTn id="276" dur="500"/>
                                        <p:tgtEl>
                                          <p:spTgt spid="59"/>
                                        </p:tgtEl>
                                        <p:attrNameLst>
                                          <p:attrName>ppt_x</p:attrName>
                                        </p:attrNameLst>
                                      </p:cBhvr>
                                      <p:tavLst>
                                        <p:tav tm="0">
                                          <p:val>
                                            <p:strVal val="ppt_x"/>
                                          </p:val>
                                        </p:tav>
                                        <p:tav tm="100000">
                                          <p:val>
                                            <p:strVal val="0-ppt_w/2"/>
                                          </p:val>
                                        </p:tav>
                                      </p:tavLst>
                                    </p:anim>
                                    <p:anim calcmode="lin" valueType="num">
                                      <p:cBhvr additive="base">
                                        <p:cTn id="277" dur="500"/>
                                        <p:tgtEl>
                                          <p:spTgt spid="59"/>
                                        </p:tgtEl>
                                        <p:attrNameLst>
                                          <p:attrName>ppt_y</p:attrName>
                                        </p:attrNameLst>
                                      </p:cBhvr>
                                      <p:tavLst>
                                        <p:tav tm="0">
                                          <p:val>
                                            <p:strVal val="ppt_y"/>
                                          </p:val>
                                        </p:tav>
                                        <p:tav tm="100000">
                                          <p:val>
                                            <p:strVal val="0-ppt_h/2"/>
                                          </p:val>
                                        </p:tav>
                                      </p:tavLst>
                                    </p:anim>
                                    <p:set>
                                      <p:cBhvr>
                                        <p:cTn id="278" dur="1" fill="hold">
                                          <p:stCondLst>
                                            <p:cond delay="499"/>
                                          </p:stCondLst>
                                        </p:cTn>
                                        <p:tgtEl>
                                          <p:spTgt spid="59"/>
                                        </p:tgtEl>
                                        <p:attrNameLst>
                                          <p:attrName>style.visibility</p:attrName>
                                        </p:attrNameLst>
                                      </p:cBhvr>
                                      <p:to>
                                        <p:strVal val="hidden"/>
                                      </p:to>
                                    </p:set>
                                  </p:childTnLst>
                                </p:cTn>
                              </p:par>
                              <p:par>
                                <p:cTn id="279" presetID="2" presetClass="exit" presetSubtype="9" fill="hold" grpId="1" nodeType="withEffect">
                                  <p:stCondLst>
                                    <p:cond delay="0"/>
                                  </p:stCondLst>
                                  <p:childTnLst>
                                    <p:anim calcmode="lin" valueType="num">
                                      <p:cBhvr additive="base">
                                        <p:cTn id="280" dur="500"/>
                                        <p:tgtEl>
                                          <p:spTgt spid="60"/>
                                        </p:tgtEl>
                                        <p:attrNameLst>
                                          <p:attrName>ppt_x</p:attrName>
                                        </p:attrNameLst>
                                      </p:cBhvr>
                                      <p:tavLst>
                                        <p:tav tm="0">
                                          <p:val>
                                            <p:strVal val="ppt_x"/>
                                          </p:val>
                                        </p:tav>
                                        <p:tav tm="100000">
                                          <p:val>
                                            <p:strVal val="0-ppt_w/2"/>
                                          </p:val>
                                        </p:tav>
                                      </p:tavLst>
                                    </p:anim>
                                    <p:anim calcmode="lin" valueType="num">
                                      <p:cBhvr additive="base">
                                        <p:cTn id="281" dur="500"/>
                                        <p:tgtEl>
                                          <p:spTgt spid="60"/>
                                        </p:tgtEl>
                                        <p:attrNameLst>
                                          <p:attrName>ppt_y</p:attrName>
                                        </p:attrNameLst>
                                      </p:cBhvr>
                                      <p:tavLst>
                                        <p:tav tm="0">
                                          <p:val>
                                            <p:strVal val="ppt_y"/>
                                          </p:val>
                                        </p:tav>
                                        <p:tav tm="100000">
                                          <p:val>
                                            <p:strVal val="0-ppt_h/2"/>
                                          </p:val>
                                        </p:tav>
                                      </p:tavLst>
                                    </p:anim>
                                    <p:set>
                                      <p:cBhvr>
                                        <p:cTn id="282" dur="1" fill="hold">
                                          <p:stCondLst>
                                            <p:cond delay="499"/>
                                          </p:stCondLst>
                                        </p:cTn>
                                        <p:tgtEl>
                                          <p:spTgt spid="60"/>
                                        </p:tgtEl>
                                        <p:attrNameLst>
                                          <p:attrName>style.visibility</p:attrName>
                                        </p:attrNameLst>
                                      </p:cBhvr>
                                      <p:to>
                                        <p:strVal val="hidden"/>
                                      </p:to>
                                    </p:set>
                                  </p:childTnLst>
                                </p:cTn>
                              </p:par>
                              <p:par>
                                <p:cTn id="283" presetID="2" presetClass="exit" presetSubtype="9" fill="hold" grpId="1" nodeType="withEffect">
                                  <p:stCondLst>
                                    <p:cond delay="0"/>
                                  </p:stCondLst>
                                  <p:childTnLst>
                                    <p:anim calcmode="lin" valueType="num">
                                      <p:cBhvr additive="base">
                                        <p:cTn id="284" dur="500"/>
                                        <p:tgtEl>
                                          <p:spTgt spid="61"/>
                                        </p:tgtEl>
                                        <p:attrNameLst>
                                          <p:attrName>ppt_x</p:attrName>
                                        </p:attrNameLst>
                                      </p:cBhvr>
                                      <p:tavLst>
                                        <p:tav tm="0">
                                          <p:val>
                                            <p:strVal val="ppt_x"/>
                                          </p:val>
                                        </p:tav>
                                        <p:tav tm="100000">
                                          <p:val>
                                            <p:strVal val="0-ppt_w/2"/>
                                          </p:val>
                                        </p:tav>
                                      </p:tavLst>
                                    </p:anim>
                                    <p:anim calcmode="lin" valueType="num">
                                      <p:cBhvr additive="base">
                                        <p:cTn id="285" dur="500"/>
                                        <p:tgtEl>
                                          <p:spTgt spid="61"/>
                                        </p:tgtEl>
                                        <p:attrNameLst>
                                          <p:attrName>ppt_y</p:attrName>
                                        </p:attrNameLst>
                                      </p:cBhvr>
                                      <p:tavLst>
                                        <p:tav tm="0">
                                          <p:val>
                                            <p:strVal val="ppt_y"/>
                                          </p:val>
                                        </p:tav>
                                        <p:tav tm="100000">
                                          <p:val>
                                            <p:strVal val="0-ppt_h/2"/>
                                          </p:val>
                                        </p:tav>
                                      </p:tavLst>
                                    </p:anim>
                                    <p:set>
                                      <p:cBhvr>
                                        <p:cTn id="286" dur="1" fill="hold">
                                          <p:stCondLst>
                                            <p:cond delay="499"/>
                                          </p:stCondLst>
                                        </p:cTn>
                                        <p:tgtEl>
                                          <p:spTgt spid="61"/>
                                        </p:tgtEl>
                                        <p:attrNameLst>
                                          <p:attrName>style.visibility</p:attrName>
                                        </p:attrNameLst>
                                      </p:cBhvr>
                                      <p:to>
                                        <p:strVal val="hidden"/>
                                      </p:to>
                                    </p:set>
                                  </p:childTnLst>
                                </p:cTn>
                              </p:par>
                              <p:par>
                                <p:cTn id="287" presetID="2" presetClass="exit" presetSubtype="9" fill="hold" grpId="1" nodeType="withEffect">
                                  <p:stCondLst>
                                    <p:cond delay="0"/>
                                  </p:stCondLst>
                                  <p:childTnLst>
                                    <p:anim calcmode="lin" valueType="num">
                                      <p:cBhvr additive="base">
                                        <p:cTn id="288" dur="500"/>
                                        <p:tgtEl>
                                          <p:spTgt spid="62"/>
                                        </p:tgtEl>
                                        <p:attrNameLst>
                                          <p:attrName>ppt_x</p:attrName>
                                        </p:attrNameLst>
                                      </p:cBhvr>
                                      <p:tavLst>
                                        <p:tav tm="0">
                                          <p:val>
                                            <p:strVal val="ppt_x"/>
                                          </p:val>
                                        </p:tav>
                                        <p:tav tm="100000">
                                          <p:val>
                                            <p:strVal val="0-ppt_w/2"/>
                                          </p:val>
                                        </p:tav>
                                      </p:tavLst>
                                    </p:anim>
                                    <p:anim calcmode="lin" valueType="num">
                                      <p:cBhvr additive="base">
                                        <p:cTn id="289" dur="500"/>
                                        <p:tgtEl>
                                          <p:spTgt spid="62"/>
                                        </p:tgtEl>
                                        <p:attrNameLst>
                                          <p:attrName>ppt_y</p:attrName>
                                        </p:attrNameLst>
                                      </p:cBhvr>
                                      <p:tavLst>
                                        <p:tav tm="0">
                                          <p:val>
                                            <p:strVal val="ppt_y"/>
                                          </p:val>
                                        </p:tav>
                                        <p:tav tm="100000">
                                          <p:val>
                                            <p:strVal val="0-ppt_h/2"/>
                                          </p:val>
                                        </p:tav>
                                      </p:tavLst>
                                    </p:anim>
                                    <p:set>
                                      <p:cBhvr>
                                        <p:cTn id="290" dur="1" fill="hold">
                                          <p:stCondLst>
                                            <p:cond delay="499"/>
                                          </p:stCondLst>
                                        </p:cTn>
                                        <p:tgtEl>
                                          <p:spTgt spid="62"/>
                                        </p:tgtEl>
                                        <p:attrNameLst>
                                          <p:attrName>style.visibility</p:attrName>
                                        </p:attrNameLst>
                                      </p:cBhvr>
                                      <p:to>
                                        <p:strVal val="hidden"/>
                                      </p:to>
                                    </p:set>
                                  </p:childTnLst>
                                </p:cTn>
                              </p:par>
                              <p:par>
                                <p:cTn id="291" presetID="2" presetClass="exit" presetSubtype="9" fill="hold" grpId="1" nodeType="withEffect">
                                  <p:stCondLst>
                                    <p:cond delay="0"/>
                                  </p:stCondLst>
                                  <p:childTnLst>
                                    <p:anim calcmode="lin" valueType="num">
                                      <p:cBhvr additive="base">
                                        <p:cTn id="292" dur="500"/>
                                        <p:tgtEl>
                                          <p:spTgt spid="63"/>
                                        </p:tgtEl>
                                        <p:attrNameLst>
                                          <p:attrName>ppt_x</p:attrName>
                                        </p:attrNameLst>
                                      </p:cBhvr>
                                      <p:tavLst>
                                        <p:tav tm="0">
                                          <p:val>
                                            <p:strVal val="ppt_x"/>
                                          </p:val>
                                        </p:tav>
                                        <p:tav tm="100000">
                                          <p:val>
                                            <p:strVal val="0-ppt_w/2"/>
                                          </p:val>
                                        </p:tav>
                                      </p:tavLst>
                                    </p:anim>
                                    <p:anim calcmode="lin" valueType="num">
                                      <p:cBhvr additive="base">
                                        <p:cTn id="293" dur="500"/>
                                        <p:tgtEl>
                                          <p:spTgt spid="63"/>
                                        </p:tgtEl>
                                        <p:attrNameLst>
                                          <p:attrName>ppt_y</p:attrName>
                                        </p:attrNameLst>
                                      </p:cBhvr>
                                      <p:tavLst>
                                        <p:tav tm="0">
                                          <p:val>
                                            <p:strVal val="ppt_y"/>
                                          </p:val>
                                        </p:tav>
                                        <p:tav tm="100000">
                                          <p:val>
                                            <p:strVal val="0-ppt_h/2"/>
                                          </p:val>
                                        </p:tav>
                                      </p:tavLst>
                                    </p:anim>
                                    <p:set>
                                      <p:cBhvr>
                                        <p:cTn id="294" dur="1" fill="hold">
                                          <p:stCondLst>
                                            <p:cond delay="499"/>
                                          </p:stCondLst>
                                        </p:cTn>
                                        <p:tgtEl>
                                          <p:spTgt spid="63"/>
                                        </p:tgtEl>
                                        <p:attrNameLst>
                                          <p:attrName>style.visibility</p:attrName>
                                        </p:attrNameLst>
                                      </p:cBhvr>
                                      <p:to>
                                        <p:strVal val="hidden"/>
                                      </p:to>
                                    </p:set>
                                  </p:childTnLst>
                                </p:cTn>
                              </p:par>
                              <p:par>
                                <p:cTn id="295" presetID="2" presetClass="exit" presetSubtype="9" fill="hold" grpId="1" nodeType="withEffect">
                                  <p:stCondLst>
                                    <p:cond delay="0"/>
                                  </p:stCondLst>
                                  <p:childTnLst>
                                    <p:anim calcmode="lin" valueType="num">
                                      <p:cBhvr additive="base">
                                        <p:cTn id="296" dur="500"/>
                                        <p:tgtEl>
                                          <p:spTgt spid="64"/>
                                        </p:tgtEl>
                                        <p:attrNameLst>
                                          <p:attrName>ppt_x</p:attrName>
                                        </p:attrNameLst>
                                      </p:cBhvr>
                                      <p:tavLst>
                                        <p:tav tm="0">
                                          <p:val>
                                            <p:strVal val="ppt_x"/>
                                          </p:val>
                                        </p:tav>
                                        <p:tav tm="100000">
                                          <p:val>
                                            <p:strVal val="0-ppt_w/2"/>
                                          </p:val>
                                        </p:tav>
                                      </p:tavLst>
                                    </p:anim>
                                    <p:anim calcmode="lin" valueType="num">
                                      <p:cBhvr additive="base">
                                        <p:cTn id="297" dur="500"/>
                                        <p:tgtEl>
                                          <p:spTgt spid="64"/>
                                        </p:tgtEl>
                                        <p:attrNameLst>
                                          <p:attrName>ppt_y</p:attrName>
                                        </p:attrNameLst>
                                      </p:cBhvr>
                                      <p:tavLst>
                                        <p:tav tm="0">
                                          <p:val>
                                            <p:strVal val="ppt_y"/>
                                          </p:val>
                                        </p:tav>
                                        <p:tav tm="100000">
                                          <p:val>
                                            <p:strVal val="0-ppt_h/2"/>
                                          </p:val>
                                        </p:tav>
                                      </p:tavLst>
                                    </p:anim>
                                    <p:set>
                                      <p:cBhvr>
                                        <p:cTn id="298" dur="1" fill="hold">
                                          <p:stCondLst>
                                            <p:cond delay="499"/>
                                          </p:stCondLst>
                                        </p:cTn>
                                        <p:tgtEl>
                                          <p:spTgt spid="64"/>
                                        </p:tgtEl>
                                        <p:attrNameLst>
                                          <p:attrName>style.visibility</p:attrName>
                                        </p:attrNameLst>
                                      </p:cBhvr>
                                      <p:to>
                                        <p:strVal val="hidden"/>
                                      </p:to>
                                    </p:set>
                                  </p:childTnLst>
                                </p:cTn>
                              </p:par>
                              <p:par>
                                <p:cTn id="299" presetID="2" presetClass="exit" presetSubtype="9" fill="hold" grpId="1" nodeType="withEffect">
                                  <p:stCondLst>
                                    <p:cond delay="0"/>
                                  </p:stCondLst>
                                  <p:childTnLst>
                                    <p:anim calcmode="lin" valueType="num">
                                      <p:cBhvr additive="base">
                                        <p:cTn id="300" dur="500"/>
                                        <p:tgtEl>
                                          <p:spTgt spid="65"/>
                                        </p:tgtEl>
                                        <p:attrNameLst>
                                          <p:attrName>ppt_x</p:attrName>
                                        </p:attrNameLst>
                                      </p:cBhvr>
                                      <p:tavLst>
                                        <p:tav tm="0">
                                          <p:val>
                                            <p:strVal val="ppt_x"/>
                                          </p:val>
                                        </p:tav>
                                        <p:tav tm="100000">
                                          <p:val>
                                            <p:strVal val="0-ppt_w/2"/>
                                          </p:val>
                                        </p:tav>
                                      </p:tavLst>
                                    </p:anim>
                                    <p:anim calcmode="lin" valueType="num">
                                      <p:cBhvr additive="base">
                                        <p:cTn id="301" dur="500"/>
                                        <p:tgtEl>
                                          <p:spTgt spid="65"/>
                                        </p:tgtEl>
                                        <p:attrNameLst>
                                          <p:attrName>ppt_y</p:attrName>
                                        </p:attrNameLst>
                                      </p:cBhvr>
                                      <p:tavLst>
                                        <p:tav tm="0">
                                          <p:val>
                                            <p:strVal val="ppt_y"/>
                                          </p:val>
                                        </p:tav>
                                        <p:tav tm="100000">
                                          <p:val>
                                            <p:strVal val="0-ppt_h/2"/>
                                          </p:val>
                                        </p:tav>
                                      </p:tavLst>
                                    </p:anim>
                                    <p:set>
                                      <p:cBhvr>
                                        <p:cTn id="302" dur="1" fill="hold">
                                          <p:stCondLst>
                                            <p:cond delay="499"/>
                                          </p:stCondLst>
                                        </p:cTn>
                                        <p:tgtEl>
                                          <p:spTgt spid="65"/>
                                        </p:tgtEl>
                                        <p:attrNameLst>
                                          <p:attrName>style.visibility</p:attrName>
                                        </p:attrNameLst>
                                      </p:cBhvr>
                                      <p:to>
                                        <p:strVal val="hidden"/>
                                      </p:to>
                                    </p:set>
                                  </p:childTnLst>
                                </p:cTn>
                              </p:par>
                              <p:par>
                                <p:cTn id="303" presetID="2" presetClass="exit" presetSubtype="9" fill="hold" grpId="1" nodeType="withEffect">
                                  <p:stCondLst>
                                    <p:cond delay="0"/>
                                  </p:stCondLst>
                                  <p:childTnLst>
                                    <p:anim calcmode="lin" valueType="num">
                                      <p:cBhvr additive="base">
                                        <p:cTn id="304" dur="500"/>
                                        <p:tgtEl>
                                          <p:spTgt spid="66"/>
                                        </p:tgtEl>
                                        <p:attrNameLst>
                                          <p:attrName>ppt_x</p:attrName>
                                        </p:attrNameLst>
                                      </p:cBhvr>
                                      <p:tavLst>
                                        <p:tav tm="0">
                                          <p:val>
                                            <p:strVal val="ppt_x"/>
                                          </p:val>
                                        </p:tav>
                                        <p:tav tm="100000">
                                          <p:val>
                                            <p:strVal val="0-ppt_w/2"/>
                                          </p:val>
                                        </p:tav>
                                      </p:tavLst>
                                    </p:anim>
                                    <p:anim calcmode="lin" valueType="num">
                                      <p:cBhvr additive="base">
                                        <p:cTn id="305" dur="500"/>
                                        <p:tgtEl>
                                          <p:spTgt spid="66"/>
                                        </p:tgtEl>
                                        <p:attrNameLst>
                                          <p:attrName>ppt_y</p:attrName>
                                        </p:attrNameLst>
                                      </p:cBhvr>
                                      <p:tavLst>
                                        <p:tav tm="0">
                                          <p:val>
                                            <p:strVal val="ppt_y"/>
                                          </p:val>
                                        </p:tav>
                                        <p:tav tm="100000">
                                          <p:val>
                                            <p:strVal val="0-ppt_h/2"/>
                                          </p:val>
                                        </p:tav>
                                      </p:tavLst>
                                    </p:anim>
                                    <p:set>
                                      <p:cBhvr>
                                        <p:cTn id="306" dur="1" fill="hold">
                                          <p:stCondLst>
                                            <p:cond delay="499"/>
                                          </p:stCondLst>
                                        </p:cTn>
                                        <p:tgtEl>
                                          <p:spTgt spid="66"/>
                                        </p:tgtEl>
                                        <p:attrNameLst>
                                          <p:attrName>style.visibility</p:attrName>
                                        </p:attrNameLst>
                                      </p:cBhvr>
                                      <p:to>
                                        <p:strVal val="hidden"/>
                                      </p:to>
                                    </p:set>
                                  </p:childTnLst>
                                </p:cTn>
                              </p:par>
                              <p:par>
                                <p:cTn id="307" presetID="2" presetClass="exit" presetSubtype="9" fill="hold" grpId="1" nodeType="withEffect">
                                  <p:stCondLst>
                                    <p:cond delay="0"/>
                                  </p:stCondLst>
                                  <p:childTnLst>
                                    <p:anim calcmode="lin" valueType="num">
                                      <p:cBhvr additive="base">
                                        <p:cTn id="308" dur="500"/>
                                        <p:tgtEl>
                                          <p:spTgt spid="67"/>
                                        </p:tgtEl>
                                        <p:attrNameLst>
                                          <p:attrName>ppt_x</p:attrName>
                                        </p:attrNameLst>
                                      </p:cBhvr>
                                      <p:tavLst>
                                        <p:tav tm="0">
                                          <p:val>
                                            <p:strVal val="ppt_x"/>
                                          </p:val>
                                        </p:tav>
                                        <p:tav tm="100000">
                                          <p:val>
                                            <p:strVal val="0-ppt_w/2"/>
                                          </p:val>
                                        </p:tav>
                                      </p:tavLst>
                                    </p:anim>
                                    <p:anim calcmode="lin" valueType="num">
                                      <p:cBhvr additive="base">
                                        <p:cTn id="309" dur="500"/>
                                        <p:tgtEl>
                                          <p:spTgt spid="67"/>
                                        </p:tgtEl>
                                        <p:attrNameLst>
                                          <p:attrName>ppt_y</p:attrName>
                                        </p:attrNameLst>
                                      </p:cBhvr>
                                      <p:tavLst>
                                        <p:tav tm="0">
                                          <p:val>
                                            <p:strVal val="ppt_y"/>
                                          </p:val>
                                        </p:tav>
                                        <p:tav tm="100000">
                                          <p:val>
                                            <p:strVal val="0-ppt_h/2"/>
                                          </p:val>
                                        </p:tav>
                                      </p:tavLst>
                                    </p:anim>
                                    <p:set>
                                      <p:cBhvr>
                                        <p:cTn id="310" dur="1" fill="hold">
                                          <p:stCondLst>
                                            <p:cond delay="499"/>
                                          </p:stCondLst>
                                        </p:cTn>
                                        <p:tgtEl>
                                          <p:spTgt spid="67"/>
                                        </p:tgtEl>
                                        <p:attrNameLst>
                                          <p:attrName>style.visibility</p:attrName>
                                        </p:attrNameLst>
                                      </p:cBhvr>
                                      <p:to>
                                        <p:strVal val="hidden"/>
                                      </p:to>
                                    </p:set>
                                  </p:childTnLst>
                                </p:cTn>
                              </p:par>
                              <p:par>
                                <p:cTn id="311" presetID="2" presetClass="exit" presetSubtype="9" fill="hold" grpId="1" nodeType="withEffect">
                                  <p:stCondLst>
                                    <p:cond delay="0"/>
                                  </p:stCondLst>
                                  <p:childTnLst>
                                    <p:anim calcmode="lin" valueType="num">
                                      <p:cBhvr additive="base">
                                        <p:cTn id="312" dur="500"/>
                                        <p:tgtEl>
                                          <p:spTgt spid="68"/>
                                        </p:tgtEl>
                                        <p:attrNameLst>
                                          <p:attrName>ppt_x</p:attrName>
                                        </p:attrNameLst>
                                      </p:cBhvr>
                                      <p:tavLst>
                                        <p:tav tm="0">
                                          <p:val>
                                            <p:strVal val="ppt_x"/>
                                          </p:val>
                                        </p:tav>
                                        <p:tav tm="100000">
                                          <p:val>
                                            <p:strVal val="0-ppt_w/2"/>
                                          </p:val>
                                        </p:tav>
                                      </p:tavLst>
                                    </p:anim>
                                    <p:anim calcmode="lin" valueType="num">
                                      <p:cBhvr additive="base">
                                        <p:cTn id="313" dur="500"/>
                                        <p:tgtEl>
                                          <p:spTgt spid="68"/>
                                        </p:tgtEl>
                                        <p:attrNameLst>
                                          <p:attrName>ppt_y</p:attrName>
                                        </p:attrNameLst>
                                      </p:cBhvr>
                                      <p:tavLst>
                                        <p:tav tm="0">
                                          <p:val>
                                            <p:strVal val="ppt_y"/>
                                          </p:val>
                                        </p:tav>
                                        <p:tav tm="100000">
                                          <p:val>
                                            <p:strVal val="0-ppt_h/2"/>
                                          </p:val>
                                        </p:tav>
                                      </p:tavLst>
                                    </p:anim>
                                    <p:set>
                                      <p:cBhvr>
                                        <p:cTn id="314" dur="1" fill="hold">
                                          <p:stCondLst>
                                            <p:cond delay="499"/>
                                          </p:stCondLst>
                                        </p:cTn>
                                        <p:tgtEl>
                                          <p:spTgt spid="68"/>
                                        </p:tgtEl>
                                        <p:attrNameLst>
                                          <p:attrName>style.visibility</p:attrName>
                                        </p:attrNameLst>
                                      </p:cBhvr>
                                      <p:to>
                                        <p:strVal val="hidden"/>
                                      </p:to>
                                    </p:set>
                                  </p:childTnLst>
                                </p:cTn>
                              </p:par>
                              <p:par>
                                <p:cTn id="315" presetID="2" presetClass="exit" presetSubtype="9" fill="hold" grpId="1" nodeType="withEffect">
                                  <p:stCondLst>
                                    <p:cond delay="0"/>
                                  </p:stCondLst>
                                  <p:childTnLst>
                                    <p:anim calcmode="lin" valueType="num">
                                      <p:cBhvr additive="base">
                                        <p:cTn id="316" dur="500"/>
                                        <p:tgtEl>
                                          <p:spTgt spid="69"/>
                                        </p:tgtEl>
                                        <p:attrNameLst>
                                          <p:attrName>ppt_x</p:attrName>
                                        </p:attrNameLst>
                                      </p:cBhvr>
                                      <p:tavLst>
                                        <p:tav tm="0">
                                          <p:val>
                                            <p:strVal val="ppt_x"/>
                                          </p:val>
                                        </p:tav>
                                        <p:tav tm="100000">
                                          <p:val>
                                            <p:strVal val="0-ppt_w/2"/>
                                          </p:val>
                                        </p:tav>
                                      </p:tavLst>
                                    </p:anim>
                                    <p:anim calcmode="lin" valueType="num">
                                      <p:cBhvr additive="base">
                                        <p:cTn id="317" dur="500"/>
                                        <p:tgtEl>
                                          <p:spTgt spid="69"/>
                                        </p:tgtEl>
                                        <p:attrNameLst>
                                          <p:attrName>ppt_y</p:attrName>
                                        </p:attrNameLst>
                                      </p:cBhvr>
                                      <p:tavLst>
                                        <p:tav tm="0">
                                          <p:val>
                                            <p:strVal val="ppt_y"/>
                                          </p:val>
                                        </p:tav>
                                        <p:tav tm="100000">
                                          <p:val>
                                            <p:strVal val="0-ppt_h/2"/>
                                          </p:val>
                                        </p:tav>
                                      </p:tavLst>
                                    </p:anim>
                                    <p:set>
                                      <p:cBhvr>
                                        <p:cTn id="318" dur="1" fill="hold">
                                          <p:stCondLst>
                                            <p:cond delay="499"/>
                                          </p:stCondLst>
                                        </p:cTn>
                                        <p:tgtEl>
                                          <p:spTgt spid="69"/>
                                        </p:tgtEl>
                                        <p:attrNameLst>
                                          <p:attrName>style.visibility</p:attrName>
                                        </p:attrNameLst>
                                      </p:cBhvr>
                                      <p:to>
                                        <p:strVal val="hidden"/>
                                      </p:to>
                                    </p:set>
                                  </p:childTnLst>
                                </p:cTn>
                              </p:par>
                              <p:par>
                                <p:cTn id="319" presetID="2" presetClass="exit" presetSubtype="9" fill="hold" nodeType="withEffect">
                                  <p:stCondLst>
                                    <p:cond delay="0"/>
                                  </p:stCondLst>
                                  <p:childTnLst>
                                    <p:anim calcmode="lin" valueType="num">
                                      <p:cBhvr additive="base">
                                        <p:cTn id="320" dur="500"/>
                                        <p:tgtEl>
                                          <p:spTgt spid="6"/>
                                        </p:tgtEl>
                                        <p:attrNameLst>
                                          <p:attrName>ppt_x</p:attrName>
                                        </p:attrNameLst>
                                      </p:cBhvr>
                                      <p:tavLst>
                                        <p:tav tm="0">
                                          <p:val>
                                            <p:strVal val="ppt_x"/>
                                          </p:val>
                                        </p:tav>
                                        <p:tav tm="100000">
                                          <p:val>
                                            <p:strVal val="0-ppt_w/2"/>
                                          </p:val>
                                        </p:tav>
                                      </p:tavLst>
                                    </p:anim>
                                    <p:anim calcmode="lin" valueType="num">
                                      <p:cBhvr additive="base">
                                        <p:cTn id="321" dur="500"/>
                                        <p:tgtEl>
                                          <p:spTgt spid="6"/>
                                        </p:tgtEl>
                                        <p:attrNameLst>
                                          <p:attrName>ppt_y</p:attrName>
                                        </p:attrNameLst>
                                      </p:cBhvr>
                                      <p:tavLst>
                                        <p:tav tm="0">
                                          <p:val>
                                            <p:strVal val="ppt_y"/>
                                          </p:val>
                                        </p:tav>
                                        <p:tav tm="100000">
                                          <p:val>
                                            <p:strVal val="0-ppt_h/2"/>
                                          </p:val>
                                        </p:tav>
                                      </p:tavLst>
                                    </p:anim>
                                    <p:set>
                                      <p:cBhvr>
                                        <p:cTn id="322" dur="1" fill="hold">
                                          <p:stCondLst>
                                            <p:cond delay="499"/>
                                          </p:stCondLst>
                                        </p:cTn>
                                        <p:tgtEl>
                                          <p:spTgt spid="6"/>
                                        </p:tgtEl>
                                        <p:attrNameLst>
                                          <p:attrName>style.visibility</p:attrName>
                                        </p:attrNameLst>
                                      </p:cBhvr>
                                      <p:to>
                                        <p:strVal val="hidden"/>
                                      </p:to>
                                    </p:set>
                                  </p:childTnLst>
                                </p:cTn>
                              </p:par>
                              <p:par>
                                <p:cTn id="323" presetID="1" presetClass="entr" presetSubtype="0" fill="hold" grpId="0" nodeType="withEffect">
                                  <p:stCondLst>
                                    <p:cond delay="0"/>
                                  </p:stCondLst>
                                  <p:childTnLst>
                                    <p:set>
                                      <p:cBhvr>
                                        <p:cTn id="324" dur="1" fill="hold">
                                          <p:stCondLst>
                                            <p:cond delay="0"/>
                                          </p:stCondLst>
                                        </p:cTn>
                                        <p:tgtEl>
                                          <p:spTgt spid="70">
                                            <p:bg/>
                                          </p:spTgt>
                                        </p:tgtEl>
                                        <p:attrNameLst>
                                          <p:attrName>style.visibility</p:attrName>
                                        </p:attrNameLst>
                                      </p:cBhvr>
                                      <p:to>
                                        <p:strVal val="visible"/>
                                      </p:to>
                                    </p:set>
                                  </p:childTnLst>
                                </p:cTn>
                              </p:par>
                              <p:par>
                                <p:cTn id="325" presetID="1" presetClass="entr" presetSubtype="0" fill="hold" grpId="0" nodeType="withEffect">
                                  <p:stCondLst>
                                    <p:cond delay="0"/>
                                  </p:stCondLst>
                                  <p:childTnLst>
                                    <p:set>
                                      <p:cBhvr>
                                        <p:cTn id="326" dur="1" fill="hold">
                                          <p:stCondLst>
                                            <p:cond delay="0"/>
                                          </p:stCondLst>
                                        </p:cTn>
                                        <p:tgtEl>
                                          <p:spTgt spid="70">
                                            <p:txEl>
                                              <p:pRg st="0" end="0"/>
                                            </p:txEl>
                                          </p:spTgt>
                                        </p:tgtEl>
                                        <p:attrNameLst>
                                          <p:attrName>style.visibility</p:attrName>
                                        </p:attrNameLst>
                                      </p:cBhvr>
                                      <p:to>
                                        <p:strVal val="visible"/>
                                      </p:to>
                                    </p:set>
                                  </p:childTnLst>
                                </p:cTn>
                              </p:par>
                              <p:par>
                                <p:cTn id="327" presetID="21" presetClass="entr" presetSubtype="4" fill="hold" nodeType="withEffect">
                                  <p:stCondLst>
                                    <p:cond delay="0"/>
                                  </p:stCondLst>
                                  <p:childTnLst>
                                    <p:set>
                                      <p:cBhvr>
                                        <p:cTn id="328" dur="1" fill="hold">
                                          <p:stCondLst>
                                            <p:cond delay="0"/>
                                          </p:stCondLst>
                                        </p:cTn>
                                        <p:tgtEl>
                                          <p:spTgt spid="70">
                                            <p:txEl>
                                              <p:pRg st="0" end="0"/>
                                            </p:txEl>
                                          </p:spTgt>
                                        </p:tgtEl>
                                        <p:attrNameLst>
                                          <p:attrName>style.visibility</p:attrName>
                                        </p:attrNameLst>
                                      </p:cBhvr>
                                      <p:to>
                                        <p:strVal val="visible"/>
                                      </p:to>
                                    </p:set>
                                    <p:animEffect transition="in" filter="wheel(4)">
                                      <p:cBhvr>
                                        <p:cTn id="329" dur="20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1" grpId="0" animBg="1"/>
      <p:bldP spid="71" grpId="1" animBg="1"/>
      <p:bldP spid="72" grpId="0" animBg="1"/>
      <p:bldP spid="72" grpId="1" animBg="1"/>
      <p:bldP spid="73" grpId="0" animBg="1"/>
      <p:bldP spid="73" grpId="1" animBg="1"/>
      <p:bldP spid="74" grpId="0" animBg="1"/>
      <p:bldP spid="74" grpId="1" animBg="1"/>
      <p:bldP spid="79" grpId="0" animBg="1"/>
      <p:bldP spid="79" grpId="1" animBg="1"/>
      <p:bldP spid="80" grpId="0" animBg="1"/>
      <p:bldP spid="70"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1752600"/>
            <a:ext cx="4123904" cy="533400"/>
          </a:xfrm>
        </p:spPr>
        <p:txBody>
          <a:bodyPr>
            <a:noAutofit/>
          </a:bodyPr>
          <a:lstStyle/>
          <a:p>
            <a:r>
              <a:rPr lang="en-US" sz="1800" dirty="0" smtClean="0">
                <a:solidFill>
                  <a:schemeClr val="bg1"/>
                </a:solidFill>
              </a:rPr>
              <a:t>Describing Groups</a:t>
            </a:r>
          </a:p>
        </p:txBody>
      </p:sp>
      <p:sp>
        <p:nvSpPr>
          <p:cNvPr id="3" name="Title 2"/>
          <p:cNvSpPr>
            <a:spLocks noGrp="1"/>
          </p:cNvSpPr>
          <p:nvPr>
            <p:ph type="title"/>
          </p:nvPr>
        </p:nvSpPr>
        <p:spPr>
          <a:xfrm>
            <a:off x="685800" y="228600"/>
            <a:ext cx="7772400" cy="1524000"/>
          </a:xfrm>
        </p:spPr>
        <p:txBody>
          <a:bodyPr/>
          <a:lstStyle/>
          <a:p>
            <a:r>
              <a:rPr lang="en-US" dirty="0" smtClean="0"/>
              <a:t>The Nature of Groups</a:t>
            </a:r>
            <a:br>
              <a:rPr lang="en-US" dirty="0" smtClean="0"/>
            </a:br>
            <a:endParaRPr lang="en-US" dirty="0"/>
          </a:p>
        </p:txBody>
      </p:sp>
      <p:sp>
        <p:nvSpPr>
          <p:cNvPr id="11" name="TextBox 10"/>
          <p:cNvSpPr txBox="1"/>
          <p:nvPr/>
        </p:nvSpPr>
        <p:spPr>
          <a:xfrm>
            <a:off x="5029200" y="304800"/>
            <a:ext cx="3124200" cy="1785104"/>
          </a:xfrm>
          <a:prstGeom prst="rect">
            <a:avLst/>
          </a:prstGeom>
          <a:noFill/>
        </p:spPr>
        <p:txBody>
          <a:bodyPr wrap="square" rtlCol="0">
            <a:spAutoFit/>
          </a:bodyPr>
          <a:lstStyle/>
          <a:p>
            <a:pPr marL="287338" indent="-287338">
              <a:spcBef>
                <a:spcPts val="600"/>
              </a:spcBef>
              <a:buFont typeface="Wingdings" pitchFamily="2" charset="2"/>
              <a:buChar char="Ø"/>
            </a:pPr>
            <a:r>
              <a:rPr lang="en-US" i="1" dirty="0" smtClean="0">
                <a:solidFill>
                  <a:schemeClr val="bg1"/>
                </a:solidFill>
              </a:rPr>
              <a:t>Interaction</a:t>
            </a:r>
          </a:p>
          <a:p>
            <a:pPr marL="287338" indent="-287338">
              <a:spcBef>
                <a:spcPts val="600"/>
              </a:spcBef>
              <a:buFont typeface="Wingdings" pitchFamily="2" charset="2"/>
              <a:buChar char="Ø"/>
            </a:pPr>
            <a:r>
              <a:rPr lang="en-US" i="1" dirty="0" smtClean="0">
                <a:solidFill>
                  <a:schemeClr val="bg1"/>
                </a:solidFill>
              </a:rPr>
              <a:t>Goals</a:t>
            </a:r>
          </a:p>
          <a:p>
            <a:pPr marL="287338" indent="-287338">
              <a:spcBef>
                <a:spcPts val="600"/>
              </a:spcBef>
              <a:buFont typeface="Wingdings" pitchFamily="2" charset="2"/>
              <a:buChar char="Ø"/>
            </a:pPr>
            <a:r>
              <a:rPr lang="en-US" i="1" dirty="0" smtClean="0">
                <a:solidFill>
                  <a:schemeClr val="bg1"/>
                </a:solidFill>
              </a:rPr>
              <a:t>Interdependence</a:t>
            </a:r>
          </a:p>
          <a:p>
            <a:pPr marL="287338" indent="-287338">
              <a:spcBef>
                <a:spcPts val="600"/>
              </a:spcBef>
              <a:buFont typeface="Wingdings" pitchFamily="2" charset="2"/>
              <a:buChar char="Ø"/>
            </a:pPr>
            <a:r>
              <a:rPr lang="en-US" i="1" dirty="0" smtClean="0">
                <a:solidFill>
                  <a:schemeClr val="bg1"/>
                </a:solidFill>
              </a:rPr>
              <a:t>Structure</a:t>
            </a:r>
          </a:p>
          <a:p>
            <a:pPr marL="287338" indent="-287338">
              <a:spcBef>
                <a:spcPts val="600"/>
              </a:spcBef>
              <a:buFont typeface="Wingdings" pitchFamily="2" charset="2"/>
              <a:buChar char="Ø"/>
            </a:pPr>
            <a:r>
              <a:rPr lang="en-US" i="1" dirty="0" smtClean="0">
                <a:solidFill>
                  <a:schemeClr val="bg1"/>
                </a:solidFill>
              </a:rPr>
              <a:t>Unity</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64" presetClass="path" presetSubtype="0" accel="50000" decel="50000" fill="hold" grpId="0" nodeType="withEffect">
                                  <p:stCondLst>
                                    <p:cond delay="0"/>
                                  </p:stCondLst>
                                  <p:childTnLst>
                                    <p:animMotion origin="layout" path="M 3.33333E-6 -2.47919E-6 L -0.00834 -0.18871 " pathEditMode="relative" rAng="0" ptsTypes="AA">
                                      <p:cBhvr>
                                        <p:cTn id="8" dur="2000" fill="hold"/>
                                        <p:tgtEl>
                                          <p:spTgt spid="2">
                                            <p:txEl>
                                              <p:pRg st="0" end="0"/>
                                            </p:txEl>
                                          </p:spTgt>
                                        </p:tgtEl>
                                        <p:attrNameLst>
                                          <p:attrName>ppt_x</p:attrName>
                                          <p:attrName>ppt_y</p:attrName>
                                        </p:attrNameLst>
                                      </p:cBhvr>
                                      <p:rCtr x="-400" y="-9400"/>
                                    </p:animMotion>
                                  </p:childTnLst>
                                </p:cTn>
                              </p:par>
                              <p:par>
                                <p:cTn id="9" presetID="2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edg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2068" y="462120"/>
            <a:ext cx="4123904" cy="533400"/>
          </a:xfrm>
        </p:spPr>
        <p:txBody>
          <a:bodyPr>
            <a:noAutofit/>
          </a:bodyPr>
          <a:lstStyle/>
          <a:p>
            <a:r>
              <a:rPr lang="en-US" sz="2000" dirty="0" smtClean="0">
                <a:solidFill>
                  <a:schemeClr val="bg1"/>
                </a:solidFill>
              </a:rPr>
              <a:t>Describing Groups</a:t>
            </a:r>
          </a:p>
        </p:txBody>
      </p:sp>
      <p:sp>
        <p:nvSpPr>
          <p:cNvPr id="5" name="Rectangle 3"/>
          <p:cNvSpPr txBox="1">
            <a:spLocks noChangeArrowheads="1"/>
          </p:cNvSpPr>
          <p:nvPr/>
        </p:nvSpPr>
        <p:spPr>
          <a:xfrm>
            <a:off x="381000" y="2819400"/>
            <a:ext cx="8305800" cy="887104"/>
          </a:xfrm>
          <a:prstGeom prst="rect">
            <a:avLst/>
          </a:prstGeom>
          <a:solidFill>
            <a:schemeClr val="bg1"/>
          </a:solidFill>
        </p:spPr>
        <p:txBody>
          <a:bodyPr vert="horz" anchor="t">
            <a:normAutofit fontScale="85000" lnSpcReduction="10000"/>
          </a:bodyPr>
          <a:lstStyle/>
          <a:p>
            <a:pPr marL="1016000" marR="0" lvl="0" indent="-1016000" algn="ctr" defTabSz="914400" rtl="0" eaLnBrk="1" fontAlgn="auto" latinLnBrk="0" hangingPunct="1">
              <a:lnSpc>
                <a:spcPct val="80000"/>
              </a:lnSpc>
              <a:spcBef>
                <a:spcPct val="20000"/>
              </a:spcBef>
              <a:spcAft>
                <a:spcPts val="0"/>
              </a:spcAft>
              <a:buClr>
                <a:schemeClr val="accent1"/>
              </a:buClr>
              <a:buSzPct val="85000"/>
              <a:buFont typeface="Wingdings 2"/>
              <a:buNone/>
              <a:tabLst/>
              <a:defRPr/>
            </a:pPr>
            <a:endParaRPr kumimoji="0" lang="en-US" sz="2800" b="1" i="0" u="none" strike="noStrike" kern="1200" cap="all" spc="250" normalizeH="0" baseline="0" noProof="0" dirty="0" smtClean="0">
              <a:ln>
                <a:noFill/>
              </a:ln>
              <a:solidFill>
                <a:schemeClr val="tx2"/>
              </a:solidFill>
              <a:effectLst/>
              <a:uLnTx/>
              <a:uFillTx/>
              <a:latin typeface="+mn-lt"/>
              <a:ea typeface="+mn-ea"/>
              <a:cs typeface="+mn-cs"/>
            </a:endParaRPr>
          </a:p>
          <a:p>
            <a:pPr marL="1473200" marR="0" lvl="1" indent="-1016000" algn="l" defTabSz="914400" rtl="0" eaLnBrk="1" fontAlgn="auto" latinLnBrk="0" hangingPunct="1">
              <a:lnSpc>
                <a:spcPct val="80000"/>
              </a:lnSpc>
              <a:spcBef>
                <a:spcPct val="20000"/>
              </a:spcBef>
              <a:spcAft>
                <a:spcPts val="0"/>
              </a:spcAft>
              <a:buClr>
                <a:schemeClr val="accent2"/>
              </a:buClr>
              <a:buSzPct val="70000"/>
              <a:buFont typeface="Wingdings" pitchFamily="2" charset="2"/>
              <a:buNone/>
              <a:tabLst/>
              <a:defRPr/>
            </a:pPr>
            <a:r>
              <a:rPr kumimoji="0" lang="en-US" sz="4000" b="0" i="0" u="none" strike="noStrike" kern="1200" cap="none" spc="0" normalizeH="0" baseline="0" noProof="0" dirty="0" smtClean="0">
                <a:ln>
                  <a:noFill/>
                </a:ln>
                <a:solidFill>
                  <a:srgbClr val="1C1C1C"/>
                </a:solidFill>
                <a:effectLst/>
                <a:uLnTx/>
                <a:uFillTx/>
                <a:latin typeface="+mj-lt"/>
                <a:ea typeface="+mn-ea"/>
                <a:cs typeface="+mn-cs"/>
              </a:rPr>
              <a:t>Interaction: What people</a:t>
            </a:r>
            <a:r>
              <a:rPr kumimoji="0" lang="en-US" sz="4000" b="0" i="0" u="none" strike="noStrike" kern="1200" cap="none" spc="0" normalizeH="0" noProof="0" dirty="0" smtClean="0">
                <a:ln>
                  <a:noFill/>
                </a:ln>
                <a:solidFill>
                  <a:srgbClr val="1C1C1C"/>
                </a:solidFill>
                <a:effectLst/>
                <a:uLnTx/>
                <a:uFillTx/>
                <a:latin typeface="+mj-lt"/>
                <a:ea typeface="+mn-ea"/>
                <a:cs typeface="+mn-cs"/>
              </a:rPr>
              <a:t> do in groups</a:t>
            </a:r>
            <a:endParaRPr kumimoji="0" lang="en-US" sz="4000" i="0" u="none" strike="noStrike" kern="1200" cap="none" spc="0" normalizeH="0" baseline="0" noProof="0" dirty="0">
              <a:ln>
                <a:noFill/>
              </a:ln>
              <a:solidFill>
                <a:srgbClr val="1C1C1C"/>
              </a:solidFill>
              <a:effectLst/>
              <a:uLnTx/>
              <a:uFillTx/>
              <a:latin typeface="+mj-lt"/>
              <a:ea typeface="+mn-ea"/>
              <a:cs typeface="+mn-cs"/>
            </a:endParaRPr>
          </a:p>
        </p:txBody>
      </p:sp>
      <p:sp>
        <p:nvSpPr>
          <p:cNvPr id="11" name="TextBox 10"/>
          <p:cNvSpPr txBox="1"/>
          <p:nvPr/>
        </p:nvSpPr>
        <p:spPr>
          <a:xfrm>
            <a:off x="5029200" y="304800"/>
            <a:ext cx="3124200" cy="1785104"/>
          </a:xfrm>
          <a:prstGeom prst="rect">
            <a:avLst/>
          </a:prstGeom>
          <a:noFill/>
        </p:spPr>
        <p:txBody>
          <a:bodyPr wrap="square" rtlCol="0">
            <a:spAutoFit/>
          </a:bodyPr>
          <a:lstStyle/>
          <a:p>
            <a:pPr marL="287338" indent="-287338">
              <a:spcBef>
                <a:spcPts val="600"/>
              </a:spcBef>
              <a:buFont typeface="Wingdings" pitchFamily="2" charset="2"/>
              <a:buChar char="Ø"/>
            </a:pPr>
            <a:r>
              <a:rPr lang="en-US" b="1" i="1" dirty="0" smtClean="0">
                <a:solidFill>
                  <a:schemeClr val="accent2">
                    <a:lumMod val="60000"/>
                    <a:lumOff val="40000"/>
                  </a:schemeClr>
                </a:solidFill>
              </a:rPr>
              <a:t>Interaction</a:t>
            </a:r>
          </a:p>
          <a:p>
            <a:pPr marL="287338" indent="-287338">
              <a:spcBef>
                <a:spcPts val="600"/>
              </a:spcBef>
              <a:buFont typeface="Wingdings" pitchFamily="2" charset="2"/>
              <a:buChar char="Ø"/>
            </a:pPr>
            <a:r>
              <a:rPr lang="en-US" i="1" dirty="0" smtClean="0">
                <a:solidFill>
                  <a:schemeClr val="bg1"/>
                </a:solidFill>
              </a:rPr>
              <a:t>Goals</a:t>
            </a:r>
          </a:p>
          <a:p>
            <a:pPr marL="287338" indent="-287338">
              <a:spcBef>
                <a:spcPts val="600"/>
              </a:spcBef>
              <a:buFont typeface="Wingdings" pitchFamily="2" charset="2"/>
              <a:buChar char="Ø"/>
            </a:pPr>
            <a:r>
              <a:rPr lang="en-US" i="1" dirty="0" smtClean="0">
                <a:solidFill>
                  <a:schemeClr val="bg1"/>
                </a:solidFill>
              </a:rPr>
              <a:t>Interdependence</a:t>
            </a:r>
          </a:p>
          <a:p>
            <a:pPr marL="287338" indent="-287338">
              <a:spcBef>
                <a:spcPts val="600"/>
              </a:spcBef>
              <a:buFont typeface="Wingdings" pitchFamily="2" charset="2"/>
              <a:buChar char="Ø"/>
            </a:pPr>
            <a:r>
              <a:rPr lang="en-US" i="1" dirty="0" smtClean="0">
                <a:solidFill>
                  <a:schemeClr val="bg1"/>
                </a:solidFill>
              </a:rPr>
              <a:t>Structure</a:t>
            </a:r>
          </a:p>
          <a:p>
            <a:pPr marL="287338" indent="-287338">
              <a:spcBef>
                <a:spcPts val="600"/>
              </a:spcBef>
              <a:buFont typeface="Wingdings" pitchFamily="2" charset="2"/>
              <a:buChar char="Ø"/>
            </a:pPr>
            <a:r>
              <a:rPr lang="en-US" i="1" dirty="0" smtClean="0">
                <a:solidFill>
                  <a:schemeClr val="bg1"/>
                </a:solidFill>
              </a:rPr>
              <a:t>Unity</a:t>
            </a:r>
            <a:endParaRPr lang="en-US" dirty="0">
              <a:solidFill>
                <a:schemeClr val="bg1"/>
              </a:solidFill>
            </a:endParaRPr>
          </a:p>
        </p:txBody>
      </p:sp>
      <p:graphicFrame>
        <p:nvGraphicFramePr>
          <p:cNvPr id="9" name="Diagram 8"/>
          <p:cNvGraphicFramePr/>
          <p:nvPr/>
        </p:nvGraphicFramePr>
        <p:xfrm>
          <a:off x="304800" y="3733801"/>
          <a:ext cx="4343400"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nvGraphicFramePr>
        <p:xfrm>
          <a:off x="4572000" y="3542728"/>
          <a:ext cx="4038600" cy="2057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plus(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2068" y="462120"/>
            <a:ext cx="4123904" cy="533400"/>
          </a:xfrm>
        </p:spPr>
        <p:txBody>
          <a:bodyPr>
            <a:noAutofit/>
          </a:bodyPr>
          <a:lstStyle/>
          <a:p>
            <a:r>
              <a:rPr lang="en-US" sz="2000" dirty="0" smtClean="0">
                <a:solidFill>
                  <a:schemeClr val="bg1"/>
                </a:solidFill>
              </a:rPr>
              <a:t>Describing</a:t>
            </a:r>
            <a:r>
              <a:rPr lang="en-US" sz="1800" dirty="0" smtClean="0">
                <a:solidFill>
                  <a:schemeClr val="bg1"/>
                </a:solidFill>
              </a:rPr>
              <a:t> Groups</a:t>
            </a:r>
          </a:p>
        </p:txBody>
      </p:sp>
      <p:sp>
        <p:nvSpPr>
          <p:cNvPr id="11" name="TextBox 10"/>
          <p:cNvSpPr txBox="1"/>
          <p:nvPr/>
        </p:nvSpPr>
        <p:spPr>
          <a:xfrm>
            <a:off x="5029200" y="304800"/>
            <a:ext cx="3124200" cy="1785104"/>
          </a:xfrm>
          <a:prstGeom prst="rect">
            <a:avLst/>
          </a:prstGeom>
          <a:noFill/>
        </p:spPr>
        <p:txBody>
          <a:bodyPr wrap="square" rtlCol="0">
            <a:spAutoFit/>
          </a:bodyPr>
          <a:lstStyle/>
          <a:p>
            <a:pPr marL="287338" indent="-287338">
              <a:spcBef>
                <a:spcPts val="600"/>
              </a:spcBef>
              <a:buFont typeface="Wingdings" pitchFamily="2" charset="2"/>
              <a:buChar char="Ø"/>
            </a:pPr>
            <a:r>
              <a:rPr lang="en-US" b="1" i="1" dirty="0" smtClean="0">
                <a:solidFill>
                  <a:schemeClr val="bg1"/>
                </a:solidFill>
              </a:rPr>
              <a:t>Interaction</a:t>
            </a:r>
          </a:p>
          <a:p>
            <a:pPr marL="287338" indent="-287338">
              <a:spcBef>
                <a:spcPts val="600"/>
              </a:spcBef>
              <a:buFont typeface="Wingdings" pitchFamily="2" charset="2"/>
              <a:buChar char="Ø"/>
            </a:pPr>
            <a:r>
              <a:rPr lang="en-US" i="1" dirty="0" smtClean="0">
                <a:solidFill>
                  <a:schemeClr val="accent2">
                    <a:lumMod val="60000"/>
                    <a:lumOff val="40000"/>
                  </a:schemeClr>
                </a:solidFill>
              </a:rPr>
              <a:t>Goals</a:t>
            </a:r>
          </a:p>
          <a:p>
            <a:pPr marL="287338" indent="-287338">
              <a:spcBef>
                <a:spcPts val="600"/>
              </a:spcBef>
              <a:buFont typeface="Wingdings" pitchFamily="2" charset="2"/>
              <a:buChar char="Ø"/>
            </a:pPr>
            <a:r>
              <a:rPr lang="en-US" i="1" dirty="0" smtClean="0">
                <a:solidFill>
                  <a:schemeClr val="bg1"/>
                </a:solidFill>
              </a:rPr>
              <a:t>Interdependence</a:t>
            </a:r>
          </a:p>
          <a:p>
            <a:pPr marL="287338" indent="-287338">
              <a:spcBef>
                <a:spcPts val="600"/>
              </a:spcBef>
              <a:buFont typeface="Wingdings" pitchFamily="2" charset="2"/>
              <a:buChar char="Ø"/>
            </a:pPr>
            <a:r>
              <a:rPr lang="en-US" i="1" dirty="0" smtClean="0">
                <a:solidFill>
                  <a:schemeClr val="bg1"/>
                </a:solidFill>
              </a:rPr>
              <a:t>Structure</a:t>
            </a:r>
          </a:p>
          <a:p>
            <a:pPr marL="287338" indent="-287338">
              <a:spcBef>
                <a:spcPts val="600"/>
              </a:spcBef>
              <a:buFont typeface="Wingdings" pitchFamily="2" charset="2"/>
              <a:buChar char="Ø"/>
            </a:pPr>
            <a:r>
              <a:rPr lang="en-US" i="1" dirty="0" smtClean="0">
                <a:solidFill>
                  <a:schemeClr val="bg1"/>
                </a:solidFill>
              </a:rPr>
              <a:t>Unity</a:t>
            </a:r>
            <a:endParaRPr lang="en-US" dirty="0">
              <a:solidFill>
                <a:schemeClr val="bg1"/>
              </a:solidFill>
            </a:endParaRPr>
          </a:p>
        </p:txBody>
      </p:sp>
      <p:grpSp>
        <p:nvGrpSpPr>
          <p:cNvPr id="25" name="Group 24"/>
          <p:cNvGrpSpPr/>
          <p:nvPr/>
        </p:nvGrpSpPr>
        <p:grpSpPr>
          <a:xfrm>
            <a:off x="4114800" y="4267200"/>
            <a:ext cx="4727983" cy="445532"/>
            <a:chOff x="4114800" y="4267200"/>
            <a:chExt cx="4727983" cy="445532"/>
          </a:xfrm>
        </p:grpSpPr>
        <p:cxnSp>
          <p:nvCxnSpPr>
            <p:cNvPr id="13" name="Straight Arrow Connector 12"/>
            <p:cNvCxnSpPr/>
            <p:nvPr/>
          </p:nvCxnSpPr>
          <p:spPr>
            <a:xfrm>
              <a:off x="5182394" y="4495006"/>
              <a:ext cx="2667000" cy="1588"/>
            </a:xfrm>
            <a:prstGeom prst="straightConnector1">
              <a:avLst/>
            </a:prstGeom>
            <a:ln w="50800">
              <a:solidFill>
                <a:schemeClr val="bg2">
                  <a:lumMod val="25000"/>
                </a:schemeClr>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14800" y="4343400"/>
              <a:ext cx="928459" cy="369332"/>
            </a:xfrm>
            <a:prstGeom prst="rect">
              <a:avLst/>
            </a:prstGeom>
            <a:noFill/>
          </p:spPr>
          <p:txBody>
            <a:bodyPr wrap="square" rtlCol="0">
              <a:spAutoFit/>
            </a:bodyPr>
            <a:lstStyle/>
            <a:p>
              <a:r>
                <a:rPr lang="en-US" dirty="0" smtClean="0"/>
                <a:t>Choose</a:t>
              </a:r>
              <a:endParaRPr lang="en-US" dirty="0"/>
            </a:p>
          </p:txBody>
        </p:sp>
        <p:sp>
          <p:nvSpPr>
            <p:cNvPr id="21" name="TextBox 20"/>
            <p:cNvSpPr txBox="1"/>
            <p:nvPr/>
          </p:nvSpPr>
          <p:spPr>
            <a:xfrm>
              <a:off x="7848600" y="4267200"/>
              <a:ext cx="994183" cy="369332"/>
            </a:xfrm>
            <a:prstGeom prst="rect">
              <a:avLst/>
            </a:prstGeom>
            <a:noFill/>
          </p:spPr>
          <p:txBody>
            <a:bodyPr wrap="none" rtlCol="0">
              <a:spAutoFit/>
            </a:bodyPr>
            <a:lstStyle/>
            <a:p>
              <a:r>
                <a:rPr lang="en-US" dirty="0" smtClean="0"/>
                <a:t>Execute</a:t>
              </a:r>
              <a:endParaRPr lang="en-US" dirty="0"/>
            </a:p>
          </p:txBody>
        </p:sp>
      </p:grpSp>
      <p:grpSp>
        <p:nvGrpSpPr>
          <p:cNvPr id="26" name="Group 25"/>
          <p:cNvGrpSpPr/>
          <p:nvPr/>
        </p:nvGrpSpPr>
        <p:grpSpPr>
          <a:xfrm>
            <a:off x="5943600" y="2819400"/>
            <a:ext cx="1192211" cy="3417332"/>
            <a:chOff x="5943600" y="2819400"/>
            <a:chExt cx="1192211" cy="3417332"/>
          </a:xfrm>
        </p:grpSpPr>
        <p:cxnSp>
          <p:nvCxnSpPr>
            <p:cNvPr id="14" name="Straight Arrow Connector 13"/>
            <p:cNvCxnSpPr/>
            <p:nvPr/>
          </p:nvCxnSpPr>
          <p:spPr>
            <a:xfrm rot="5400000" flipH="1" flipV="1">
              <a:off x="5296694" y="4533106"/>
              <a:ext cx="2514600" cy="1588"/>
            </a:xfrm>
            <a:prstGeom prst="straightConnector1">
              <a:avLst/>
            </a:prstGeom>
            <a:ln w="50800">
              <a:solidFill>
                <a:schemeClr val="bg2">
                  <a:lumMod val="25000"/>
                </a:schemeClr>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943600" y="5867400"/>
              <a:ext cx="1172116" cy="369332"/>
            </a:xfrm>
            <a:prstGeom prst="rect">
              <a:avLst/>
            </a:prstGeom>
            <a:noFill/>
          </p:spPr>
          <p:txBody>
            <a:bodyPr wrap="none" rtlCol="0">
              <a:spAutoFit/>
            </a:bodyPr>
            <a:lstStyle/>
            <a:p>
              <a:r>
                <a:rPr lang="en-US" dirty="0" smtClean="0"/>
                <a:t>Negotiate</a:t>
              </a:r>
              <a:endParaRPr lang="en-US" dirty="0"/>
            </a:p>
          </p:txBody>
        </p:sp>
        <p:sp>
          <p:nvSpPr>
            <p:cNvPr id="23" name="TextBox 22"/>
            <p:cNvSpPr txBox="1"/>
            <p:nvPr/>
          </p:nvSpPr>
          <p:spPr>
            <a:xfrm>
              <a:off x="6019800" y="2819400"/>
              <a:ext cx="1116011" cy="369332"/>
            </a:xfrm>
            <a:prstGeom prst="rect">
              <a:avLst/>
            </a:prstGeom>
            <a:noFill/>
          </p:spPr>
          <p:txBody>
            <a:bodyPr wrap="none" rtlCol="0">
              <a:spAutoFit/>
            </a:bodyPr>
            <a:lstStyle/>
            <a:p>
              <a:r>
                <a:rPr lang="en-US" dirty="0" smtClean="0"/>
                <a:t>Generate</a:t>
              </a:r>
              <a:endParaRPr lang="en-US" dirty="0"/>
            </a:p>
          </p:txBody>
        </p:sp>
      </p:grpSp>
      <p:sp>
        <p:nvSpPr>
          <p:cNvPr id="24" name="Text Box 4"/>
          <p:cNvSpPr txBox="1">
            <a:spLocks noChangeArrowheads="1"/>
          </p:cNvSpPr>
          <p:nvPr/>
        </p:nvSpPr>
        <p:spPr bwMode="auto">
          <a:xfrm>
            <a:off x="304800" y="2514600"/>
            <a:ext cx="3429000" cy="3539430"/>
          </a:xfrm>
          <a:prstGeom prst="rect">
            <a:avLst/>
          </a:prstGeom>
          <a:solidFill>
            <a:srgbClr val="FFFF99"/>
          </a:solidFill>
          <a:ln w="9525" algn="ctr">
            <a:noFill/>
            <a:miter lim="800000"/>
            <a:headEnd/>
            <a:tailEnd/>
          </a:ln>
          <a:effectLst/>
        </p:spPr>
        <p:txBody>
          <a:bodyPr wrap="square">
            <a:spAutoFit/>
          </a:bodyPr>
          <a:lstStyle/>
          <a:p>
            <a:pPr algn="r"/>
            <a:r>
              <a:rPr lang="en-US" sz="2800" dirty="0">
                <a:solidFill>
                  <a:srgbClr val="1C1C1C"/>
                </a:solidFill>
                <a:latin typeface="Times New Roman" pitchFamily="18" charset="0"/>
              </a:rPr>
              <a:t>McGrath’s </a:t>
            </a:r>
            <a:r>
              <a:rPr lang="en-US" sz="2800" dirty="0" err="1" smtClean="0">
                <a:solidFill>
                  <a:srgbClr val="1C1C1C"/>
                </a:solidFill>
                <a:latin typeface="Times New Roman" pitchFamily="18" charset="0"/>
              </a:rPr>
              <a:t>Circumplex</a:t>
            </a:r>
            <a:r>
              <a:rPr lang="en-US" sz="2800" dirty="0" smtClean="0">
                <a:solidFill>
                  <a:srgbClr val="1C1C1C"/>
                </a:solidFill>
                <a:latin typeface="Times New Roman" pitchFamily="18" charset="0"/>
              </a:rPr>
              <a:t> Model of group tasks is </a:t>
            </a:r>
            <a:r>
              <a:rPr lang="en-US" sz="2800" dirty="0">
                <a:solidFill>
                  <a:srgbClr val="1C1C1C"/>
                </a:solidFill>
                <a:latin typeface="Times New Roman" pitchFamily="18" charset="0"/>
              </a:rPr>
              <a:t>based on 2 key dimensions: Choosing vs. Executing (Doing) and Generating vs. Negotiating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5000"/>
                  </a:schemeClr>
                </a:solidFill>
              </a:rPr>
              <a:t>McGrath’s task </a:t>
            </a:r>
            <a:r>
              <a:rPr lang="en-US" dirty="0" err="1" smtClean="0">
                <a:solidFill>
                  <a:schemeClr val="bg2">
                    <a:lumMod val="25000"/>
                  </a:schemeClr>
                </a:solidFill>
              </a:rPr>
              <a:t>circumplex</a:t>
            </a:r>
            <a:endParaRPr lang="en-US" dirty="0">
              <a:solidFill>
                <a:schemeClr val="bg2">
                  <a:lumMod val="25000"/>
                </a:schemeClr>
              </a:solidFill>
            </a:endParaRPr>
          </a:p>
        </p:txBody>
      </p:sp>
      <p:pic>
        <p:nvPicPr>
          <p:cNvPr id="4" name="Picture 2"/>
          <p:cNvPicPr>
            <a:picLocks noChangeAspect="1" noChangeArrowheads="1"/>
          </p:cNvPicPr>
          <p:nvPr/>
        </p:nvPicPr>
        <p:blipFill>
          <a:blip r:embed="rId3" cstate="print"/>
          <a:srcRect/>
          <a:stretch>
            <a:fillRect/>
          </a:stretch>
        </p:blipFill>
        <p:spPr bwMode="auto">
          <a:xfrm>
            <a:off x="1131624" y="1682088"/>
            <a:ext cx="6527800" cy="4895850"/>
          </a:xfrm>
          <a:prstGeom prst="rect">
            <a:avLst/>
          </a:prstGeom>
          <a:noFill/>
          <a:ln w="9525">
            <a:solidFill>
              <a:srgbClr val="8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2068" y="462120"/>
            <a:ext cx="4123904" cy="533400"/>
          </a:xfrm>
        </p:spPr>
        <p:txBody>
          <a:bodyPr>
            <a:noAutofit/>
          </a:bodyPr>
          <a:lstStyle/>
          <a:p>
            <a:r>
              <a:rPr lang="en-US" sz="2000" dirty="0" smtClean="0">
                <a:solidFill>
                  <a:schemeClr val="bg1"/>
                </a:solidFill>
              </a:rPr>
              <a:t>Describing</a:t>
            </a:r>
            <a:r>
              <a:rPr lang="en-US" sz="1800" dirty="0" smtClean="0">
                <a:solidFill>
                  <a:schemeClr val="bg1"/>
                </a:solidFill>
              </a:rPr>
              <a:t> Groups</a:t>
            </a:r>
          </a:p>
        </p:txBody>
      </p:sp>
      <p:sp>
        <p:nvSpPr>
          <p:cNvPr id="11" name="TextBox 10"/>
          <p:cNvSpPr txBox="1"/>
          <p:nvPr/>
        </p:nvSpPr>
        <p:spPr>
          <a:xfrm>
            <a:off x="5029200" y="304800"/>
            <a:ext cx="3124200" cy="1785104"/>
          </a:xfrm>
          <a:prstGeom prst="rect">
            <a:avLst/>
          </a:prstGeom>
          <a:noFill/>
        </p:spPr>
        <p:txBody>
          <a:bodyPr wrap="square" rtlCol="0">
            <a:spAutoFit/>
          </a:bodyPr>
          <a:lstStyle/>
          <a:p>
            <a:pPr marL="287338" indent="-287338">
              <a:spcBef>
                <a:spcPts val="600"/>
              </a:spcBef>
              <a:buFont typeface="Wingdings" pitchFamily="2" charset="2"/>
              <a:buChar char="Ø"/>
            </a:pPr>
            <a:r>
              <a:rPr lang="en-US" b="1" i="1" dirty="0" smtClean="0">
                <a:solidFill>
                  <a:schemeClr val="bg1"/>
                </a:solidFill>
              </a:rPr>
              <a:t>Interaction</a:t>
            </a:r>
          </a:p>
          <a:p>
            <a:pPr marL="287338" indent="-287338">
              <a:spcBef>
                <a:spcPts val="600"/>
              </a:spcBef>
              <a:buFont typeface="Wingdings" pitchFamily="2" charset="2"/>
              <a:buChar char="Ø"/>
            </a:pPr>
            <a:r>
              <a:rPr lang="en-US" i="1" dirty="0" smtClean="0">
                <a:solidFill>
                  <a:schemeClr val="bg1"/>
                </a:solidFill>
              </a:rPr>
              <a:t>Goals</a:t>
            </a:r>
          </a:p>
          <a:p>
            <a:pPr marL="287338" indent="-287338">
              <a:spcBef>
                <a:spcPts val="600"/>
              </a:spcBef>
              <a:buFont typeface="Wingdings" pitchFamily="2" charset="2"/>
              <a:buChar char="Ø"/>
            </a:pPr>
            <a:r>
              <a:rPr lang="en-US" b="1" i="1" dirty="0" smtClean="0">
                <a:solidFill>
                  <a:schemeClr val="accent2">
                    <a:lumMod val="60000"/>
                    <a:lumOff val="40000"/>
                  </a:schemeClr>
                </a:solidFill>
              </a:rPr>
              <a:t>Interdependence</a:t>
            </a:r>
          </a:p>
          <a:p>
            <a:pPr marL="287338" indent="-287338">
              <a:spcBef>
                <a:spcPts val="600"/>
              </a:spcBef>
              <a:buFont typeface="Wingdings" pitchFamily="2" charset="2"/>
              <a:buChar char="Ø"/>
            </a:pPr>
            <a:r>
              <a:rPr lang="en-US" i="1" dirty="0" smtClean="0">
                <a:solidFill>
                  <a:schemeClr val="bg1"/>
                </a:solidFill>
              </a:rPr>
              <a:t>Structure</a:t>
            </a:r>
          </a:p>
          <a:p>
            <a:pPr marL="287338" indent="-287338">
              <a:spcBef>
                <a:spcPts val="600"/>
              </a:spcBef>
              <a:buFont typeface="Wingdings" pitchFamily="2" charset="2"/>
              <a:buChar char="Ø"/>
            </a:pPr>
            <a:r>
              <a:rPr lang="en-US" i="1" dirty="0" smtClean="0">
                <a:solidFill>
                  <a:schemeClr val="bg1"/>
                </a:solidFill>
              </a:rPr>
              <a:t>Unity</a:t>
            </a:r>
            <a:endParaRPr lang="en-US" dirty="0">
              <a:solidFill>
                <a:schemeClr val="bg1"/>
              </a:solidFill>
            </a:endParaRPr>
          </a:p>
        </p:txBody>
      </p:sp>
      <p:sp>
        <p:nvSpPr>
          <p:cNvPr id="24" name="Text Box 4"/>
          <p:cNvSpPr txBox="1">
            <a:spLocks noChangeArrowheads="1"/>
          </p:cNvSpPr>
          <p:nvPr/>
        </p:nvSpPr>
        <p:spPr bwMode="auto">
          <a:xfrm>
            <a:off x="4953000" y="3352800"/>
            <a:ext cx="3429000" cy="1815882"/>
          </a:xfrm>
          <a:prstGeom prst="rect">
            <a:avLst/>
          </a:prstGeom>
          <a:solidFill>
            <a:srgbClr val="FFFF99"/>
          </a:solidFill>
          <a:ln w="9525" algn="ctr">
            <a:noFill/>
            <a:miter lim="800000"/>
            <a:headEnd/>
            <a:tailEnd/>
          </a:ln>
          <a:effectLst/>
        </p:spPr>
        <p:txBody>
          <a:bodyPr wrap="square">
            <a:spAutoFit/>
          </a:bodyPr>
          <a:lstStyle/>
          <a:p>
            <a:pPr algn="r"/>
            <a:r>
              <a:rPr lang="en-US" sz="2800" dirty="0" smtClean="0">
                <a:solidFill>
                  <a:srgbClr val="1C1C1C"/>
                </a:solidFill>
                <a:latin typeface="Times New Roman" pitchFamily="18" charset="0"/>
              </a:rPr>
              <a:t>Interdependence: The state of being dependent to some degree on other people</a:t>
            </a:r>
            <a:endParaRPr lang="en-US" sz="2800" dirty="0">
              <a:solidFill>
                <a:srgbClr val="1C1C1C"/>
              </a:solidFill>
              <a:latin typeface="Times New Roman" pitchFamily="18" charset="0"/>
            </a:endParaRPr>
          </a:p>
        </p:txBody>
      </p:sp>
      <p:pic>
        <p:nvPicPr>
          <p:cNvPr id="1026" name="Picture 2"/>
          <p:cNvPicPr>
            <a:picLocks noChangeAspect="1" noChangeArrowheads="1"/>
          </p:cNvPicPr>
          <p:nvPr/>
        </p:nvPicPr>
        <p:blipFill>
          <a:blip r:embed="rId3" cstate="print"/>
          <a:srcRect l="50000" t="22149" r="16250" b="30000"/>
          <a:stretch>
            <a:fillRect/>
          </a:stretch>
        </p:blipFill>
        <p:spPr bwMode="auto">
          <a:xfrm>
            <a:off x="271816" y="2667000"/>
            <a:ext cx="4114800" cy="364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593</TotalTime>
  <Words>861</Words>
  <Application>Microsoft Office PowerPoint</Application>
  <PresentationFormat>On-screen Show (4:3)</PresentationFormat>
  <Paragraphs>207</Paragraphs>
  <Slides>20</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Civic</vt:lpstr>
      <vt:lpstr>Paint Shop Pro Image</vt:lpstr>
      <vt:lpstr>PowerPoint Presentation</vt:lpstr>
      <vt:lpstr>1 Introduction to Group Dynamics</vt:lpstr>
      <vt:lpstr>Introduction to Group Dynamics</vt:lpstr>
      <vt:lpstr>PowerPoint Presentation</vt:lpstr>
      <vt:lpstr>The Nature of Groups </vt:lpstr>
      <vt:lpstr>PowerPoint Presentation</vt:lpstr>
      <vt:lpstr>PowerPoint Presentation</vt:lpstr>
      <vt:lpstr>McGrath’s task circumplex</vt:lpstr>
      <vt:lpstr>PowerPoint Presentation</vt:lpstr>
      <vt:lpstr>PowerPoint Presentation</vt:lpstr>
      <vt:lpstr>PowerPoint Presentation</vt:lpstr>
      <vt:lpstr>The Nature of Groups </vt:lpstr>
      <vt:lpstr>PowerPoint Presentation</vt:lpstr>
      <vt:lpstr>Introduction to Group Dynamics</vt:lpstr>
      <vt:lpstr>Are Groups Real?</vt:lpstr>
      <vt:lpstr>Are Groups Dynamic?</vt:lpstr>
      <vt:lpstr>The Multilevel Perspective</vt:lpstr>
      <vt:lpstr>Applications and Topics</vt:lpstr>
      <vt:lpstr>PowerPoint Presentation</vt:lpstr>
      <vt:lpstr>Welcome to the Study of Groups!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Forsyth</dc:creator>
  <cp:lastModifiedBy>Don Forsyth</cp:lastModifiedBy>
  <cp:revision>66</cp:revision>
  <dcterms:created xsi:type="dcterms:W3CDTF">2009-11-01T22:59:28Z</dcterms:created>
  <dcterms:modified xsi:type="dcterms:W3CDTF">2012-12-10T03:36:34Z</dcterms:modified>
</cp:coreProperties>
</file>