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7" r:id="rId2"/>
    <p:sldMasterId id="2147483673" r:id="rId3"/>
    <p:sldMasterId id="2147483679" r:id="rId4"/>
    <p:sldMasterId id="2147483677" r:id="rId5"/>
  </p:sldMasterIdLst>
  <p:notesMasterIdLst>
    <p:notesMasterId r:id="rId16"/>
  </p:notesMasterIdLst>
  <p:sldIdLst>
    <p:sldId id="616" r:id="rId6"/>
    <p:sldId id="565" r:id="rId7"/>
    <p:sldId id="607" r:id="rId8"/>
    <p:sldId id="609" r:id="rId9"/>
    <p:sldId id="610" r:id="rId10"/>
    <p:sldId id="611" r:id="rId11"/>
    <p:sldId id="612" r:id="rId12"/>
    <p:sldId id="613" r:id="rId13"/>
    <p:sldId id="614" r:id="rId14"/>
    <p:sldId id="61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  <a:srgbClr val="FC565C"/>
    <a:srgbClr val="FF00FF"/>
    <a:srgbClr val="FF505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277" autoAdjust="0"/>
    <p:restoredTop sz="92810" autoAdjust="0"/>
  </p:normalViewPr>
  <p:slideViewPr>
    <p:cSldViewPr snapToGrid="0" snapToObjects="1">
      <p:cViewPr varScale="1">
        <p:scale>
          <a:sx n="115" d="100"/>
          <a:sy n="11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79" d="100"/>
        <a:sy n="27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E5F0-3EF7-8645-8C1B-E0D18DA59802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8AED-A6EE-094E-8F06-84B2773E3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35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AFAB11-C1DC-9C44-84BF-88A498B15846}" type="datetime1">
              <a:rPr lang="en-US" smtClean="0">
                <a:solidFill>
                  <a:prstClr val="black"/>
                </a:solidFill>
              </a:rPr>
              <a:pPr/>
              <a:t>11/20/2013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179C7D-C549-4D7F-86B8-501D71EB07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7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9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06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18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1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3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0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0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7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1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6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heme" Target="../theme/theme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8" r:id="rId2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E659F-DF96-45D7-8CE7-070C7F520024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B4BAF-2529-4729-8B19-30DF4065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1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0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2849563" y="6375401"/>
            <a:ext cx="4038600" cy="3816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339966"/>
                </a:solidFill>
                <a:ea typeface="ＭＳ Ｐゴシック" pitchFamily="-110" charset="-128"/>
              </a:rPr>
              <a:t>   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339966"/>
                </a:solidFill>
                <a:ea typeface="ＭＳ Ｐゴシック" pitchFamily="-110" charset="-128"/>
              </a:rPr>
              <a:t>Thomas Jefferson National Accelerator Facility</a:t>
            </a:r>
          </a:p>
          <a:p>
            <a:pPr algn="ctr"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339966"/>
              </a:solidFill>
              <a:ea typeface="ＭＳ Ｐゴシック" pitchFamily="-110" charset="-128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364288"/>
            <a:ext cx="16129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977063" y="6570663"/>
            <a:ext cx="2968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600" b="1">
                <a:solidFill>
                  <a:srgbClr val="FFFFFF"/>
                </a:solidFill>
                <a:ea typeface="ＭＳ Ｐゴシック" pitchFamily="-110" charset="-128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600" b="1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6375400"/>
            <a:ext cx="914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457200" indent="-2333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9446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6pPr>
      <a:lvl7pPr marL="24018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7pPr>
      <a:lvl8pPr marL="28590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8pPr>
      <a:lvl9pPr marL="3316288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4000" b="1" dirty="0" smtClean="0">
                <a:solidFill>
                  <a:srgbClr val="000099"/>
                </a:solidFill>
              </a:rPr>
              <a:t>Hall B: </a:t>
            </a:r>
            <a:r>
              <a:rPr lang="en-US" sz="4000" b="1" dirty="0" smtClean="0">
                <a:solidFill>
                  <a:srgbClr val="000099"/>
                </a:solidFill>
                <a:latin typeface="+mj-lt"/>
              </a:rPr>
              <a:t>Software</a:t>
            </a:r>
            <a:r>
              <a:rPr lang="en-US" sz="4000" b="1" dirty="0" smtClean="0">
                <a:solidFill>
                  <a:srgbClr val="000099"/>
                </a:solidFill>
              </a:rPr>
              <a:t> Utilization</a:t>
            </a:r>
            <a:endParaRPr sz="4000" b="1" dirty="0">
              <a:solidFill>
                <a:srgbClr val="000099"/>
              </a:solidFill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Gerard </a:t>
            </a:r>
            <a:r>
              <a:rPr lang="en-US" sz="2400" b="1" dirty="0" err="1" smtClean="0">
                <a:solidFill>
                  <a:srgbClr val="000000"/>
                </a:solidFill>
                <a:latin typeface="Arial"/>
                <a:ea typeface="ＭＳ Ｐゴシック"/>
              </a:rPr>
              <a:t>Gilfoyle</a:t>
            </a:r>
            <a:endParaRPr dirty="0"/>
          </a:p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Arial"/>
                <a:ea typeface="ＭＳ Ｐゴシック"/>
              </a:rPr>
              <a:t>University of Richmond</a:t>
            </a:r>
            <a:endParaRPr dirty="0"/>
          </a:p>
        </p:txBody>
      </p:sp>
      <p:sp>
        <p:nvSpPr>
          <p:cNvPr id="87" name="CustomShape 3"/>
          <p:cNvSpPr/>
          <p:nvPr/>
        </p:nvSpPr>
        <p:spPr>
          <a:xfrm>
            <a:off x="3844800" y="5452920"/>
            <a:ext cx="4917600" cy="851400"/>
          </a:xfrm>
          <a:prstGeom prst="rect">
            <a:avLst/>
          </a:prstGeom>
          <a:solidFill>
            <a:srgbClr val="FFFFFF"/>
          </a:solidFill>
        </p:spPr>
        <p:txBody>
          <a:bodyPr lIns="90000" tIns="45000" rIns="90000" bIns="45000"/>
          <a:lstStyle/>
          <a:p>
            <a:pPr algn="r"/>
            <a:r>
              <a:rPr lang="en-US" sz="1400" b="1">
                <a:solidFill>
                  <a:srgbClr val="002060"/>
                </a:solidFill>
                <a:latin typeface="Arial"/>
              </a:rPr>
              <a:t>12 GeV Upgrade Software Review
Jefferson Lab</a:t>
            </a:r>
            <a:endParaRPr/>
          </a:p>
          <a:p>
            <a:pPr algn="r"/>
            <a:r>
              <a:rPr lang="en-US" sz="1400" b="1">
                <a:solidFill>
                  <a:srgbClr val="002060"/>
                </a:solidFill>
                <a:latin typeface="Arial"/>
              </a:rPr>
              <a:t>November 25-26, 2013</a:t>
            </a:r>
            <a:endParaRPr/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5897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99"/>
                </a:solidFill>
                <a:cs typeface="Arial"/>
              </a:rPr>
              <a:t>S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umm</a:t>
            </a:r>
            <a:r>
              <a:rPr lang="en-US" dirty="0">
                <a:solidFill>
                  <a:srgbClr val="000099"/>
                </a:solidFill>
                <a:cs typeface="Arial"/>
              </a:rPr>
              <a:t>a</a:t>
            </a:r>
            <a:r>
              <a:rPr lang="en-US" spc="15" dirty="0">
                <a:solidFill>
                  <a:srgbClr val="000099"/>
                </a:solidFill>
                <a:cs typeface="Arial"/>
              </a:rPr>
              <a:t>r</a:t>
            </a:r>
            <a:r>
              <a:rPr lang="en-US" dirty="0">
                <a:solidFill>
                  <a:srgbClr val="000099"/>
                </a:solidFill>
                <a:cs typeface="Arial"/>
              </a:rPr>
              <a:t>y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1" name="object 3"/>
          <p:cNvSpPr/>
          <p:nvPr/>
        </p:nvSpPr>
        <p:spPr>
          <a:xfrm>
            <a:off x="613409" y="1054426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4"/>
          <p:cNvSpPr/>
          <p:nvPr/>
        </p:nvSpPr>
        <p:spPr>
          <a:xfrm>
            <a:off x="613409" y="1933774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5"/>
          <p:cNvSpPr/>
          <p:nvPr/>
        </p:nvSpPr>
        <p:spPr>
          <a:xfrm>
            <a:off x="613409" y="2441266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6"/>
          <p:cNvSpPr/>
          <p:nvPr/>
        </p:nvSpPr>
        <p:spPr>
          <a:xfrm>
            <a:off x="613409" y="2950282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7"/>
          <p:cNvSpPr/>
          <p:nvPr/>
        </p:nvSpPr>
        <p:spPr>
          <a:xfrm>
            <a:off x="613409" y="3829630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8"/>
          <p:cNvSpPr/>
          <p:nvPr/>
        </p:nvSpPr>
        <p:spPr>
          <a:xfrm>
            <a:off x="613409" y="4708978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9"/>
          <p:cNvSpPr/>
          <p:nvPr/>
        </p:nvSpPr>
        <p:spPr>
          <a:xfrm>
            <a:off x="613409" y="5595946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0"/>
          <p:cNvSpPr txBox="1"/>
          <p:nvPr/>
        </p:nvSpPr>
        <p:spPr>
          <a:xfrm>
            <a:off x="1054861" y="955323"/>
            <a:ext cx="8042275" cy="5288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632460">
              <a:lnSpc>
                <a:spcPts val="2930"/>
              </a:lnSpc>
            </a:pPr>
            <a:r>
              <a:rPr sz="2550" spc="-5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ent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gene</a:t>
            </a:r>
            <a:r>
              <a:rPr sz="2550" spc="-30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-70" dirty="0" smtClean="0">
                <a:latin typeface="Arial"/>
                <a:cs typeface="Arial"/>
              </a:rPr>
              <a:t>p</a:t>
            </a:r>
            <a:r>
              <a:rPr sz="2550" spc="0" dirty="0" smtClean="0">
                <a:latin typeface="Arial"/>
                <a:cs typeface="Arial"/>
              </a:rPr>
              <a:t>y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h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a,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ppgen,</a:t>
            </a:r>
            <a:r>
              <a:rPr sz="2550" spc="-2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d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sgen,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and o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her 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oca</a:t>
            </a:r>
            <a:r>
              <a:rPr sz="2550" spc="-5" dirty="0" smtClean="0">
                <a:latin typeface="Arial"/>
                <a:cs typeface="Arial"/>
              </a:rPr>
              <a:t>ll</a:t>
            </a:r>
            <a:r>
              <a:rPr sz="2550" spc="0" dirty="0" smtClean="0">
                <a:latin typeface="Arial"/>
                <a:cs typeface="Arial"/>
              </a:rPr>
              <a:t>y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d</a:t>
            </a:r>
            <a:r>
              <a:rPr sz="2550" spc="-70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oped</a:t>
            </a:r>
            <a:r>
              <a:rPr sz="2550" spc="-3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ones</a:t>
            </a:r>
            <a:r>
              <a:rPr lang="en-US"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  <a:p>
            <a:pPr marL="12700" marR="208915">
              <a:lnSpc>
                <a:spcPts val="4000"/>
              </a:lnSpc>
              <a:spcBef>
                <a:spcPts val="209"/>
              </a:spcBef>
            </a:pPr>
            <a:r>
              <a:rPr sz="2550" spc="-5" dirty="0" smtClean="0">
                <a:latin typeface="Arial"/>
                <a:cs typeface="Arial"/>
              </a:rPr>
              <a:t>Si</a:t>
            </a:r>
            <a:r>
              <a:rPr sz="2550" spc="-25" dirty="0" smtClean="0">
                <a:latin typeface="Arial"/>
                <a:cs typeface="Arial"/>
              </a:rPr>
              <a:t>m</a:t>
            </a:r>
            <a:r>
              <a:rPr sz="2550" spc="0" dirty="0" smtClean="0">
                <a:latin typeface="Arial"/>
                <a:cs typeface="Arial"/>
              </a:rPr>
              <a:t>u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100" i="1" spc="-5" dirty="0" smtClean="0">
                <a:latin typeface="Arial"/>
                <a:cs typeface="Arial"/>
              </a:rPr>
              <a:t>ge</a:t>
            </a:r>
            <a:r>
              <a:rPr sz="2100" i="1" spc="0" dirty="0" smtClean="0">
                <a:latin typeface="Arial"/>
                <a:cs typeface="Arial"/>
              </a:rPr>
              <a:t>mc</a:t>
            </a:r>
            <a:r>
              <a:rPr sz="2100" i="1" spc="14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s comp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-35" dirty="0" smtClean="0">
                <a:latin typeface="Arial"/>
                <a:cs typeface="Arial"/>
              </a:rPr>
              <a:t>e</a:t>
            </a:r>
            <a:r>
              <a:rPr sz="2550" spc="0" dirty="0" smtClean="0">
                <a:latin typeface="Arial"/>
                <a:cs typeface="Arial"/>
              </a:rPr>
              <a:t>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ma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u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 and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n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wi</a:t>
            </a:r>
            <a:r>
              <a:rPr sz="2550" spc="0" dirty="0" smtClean="0">
                <a:latin typeface="Arial"/>
                <a:cs typeface="Arial"/>
              </a:rPr>
              <a:t>de us</a:t>
            </a:r>
            <a:r>
              <a:rPr sz="2550" spc="-35" dirty="0" smtClean="0">
                <a:latin typeface="Arial"/>
                <a:cs typeface="Arial"/>
              </a:rPr>
              <a:t>e</a:t>
            </a:r>
            <a:r>
              <a:rPr sz="2550" spc="0" dirty="0" smtClean="0">
                <a:latin typeface="Arial"/>
                <a:cs typeface="Arial"/>
              </a:rPr>
              <a:t>. 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econs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30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uc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 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gene</a:t>
            </a:r>
            <a:r>
              <a:rPr sz="2550" spc="-30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3 d</a:t>
            </a:r>
            <a:r>
              <a:rPr sz="2550" spc="-70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opment</a:t>
            </a:r>
            <a:r>
              <a:rPr sz="2550" spc="-30" dirty="0" smtClean="0">
                <a:latin typeface="Arial"/>
                <a:cs typeface="Arial"/>
              </a:rPr>
              <a:t> </a:t>
            </a:r>
            <a:r>
              <a:rPr sz="2550" spc="-80" dirty="0" smtClean="0">
                <a:latin typeface="Arial"/>
                <a:cs typeface="Arial"/>
              </a:rPr>
              <a:t>f</a:t>
            </a:r>
            <a:r>
              <a:rPr sz="2550" spc="0" dirty="0" smtClean="0">
                <a:latin typeface="Arial"/>
                <a:cs typeface="Arial"/>
              </a:rPr>
              <a:t>ar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ong.</a:t>
            </a:r>
            <a:endParaRPr sz="255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21"/>
              </a:spcBef>
            </a:pPr>
            <a:endParaRPr sz="850" dirty="0"/>
          </a:p>
          <a:p>
            <a:pPr marL="12700" marR="209550">
              <a:lnSpc>
                <a:spcPts val="2920"/>
              </a:lnSpc>
            </a:pPr>
            <a:r>
              <a:rPr sz="2550" spc="-5" dirty="0" smtClean="0">
                <a:latin typeface="Arial"/>
                <a:cs typeface="Arial"/>
              </a:rPr>
              <a:t>Vi</a:t>
            </a:r>
            <a:r>
              <a:rPr sz="2550" spc="0" dirty="0" smtClean="0">
                <a:latin typeface="Arial"/>
                <a:cs typeface="Arial"/>
              </a:rPr>
              <a:t>sua</a:t>
            </a:r>
            <a:r>
              <a:rPr sz="2550" spc="-5" dirty="0" smtClean="0">
                <a:latin typeface="Arial"/>
                <a:cs typeface="Arial"/>
              </a:rPr>
              <a:t>li</a:t>
            </a:r>
            <a:r>
              <a:rPr sz="2550" spc="0" dirty="0" smtClean="0">
                <a:latin typeface="Arial"/>
                <a:cs typeface="Arial"/>
              </a:rPr>
              <a:t>za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ced12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-70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ent</a:t>
            </a:r>
            <a:r>
              <a:rPr sz="2550" spc="-2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d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sp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-70" dirty="0" smtClean="0">
                <a:latin typeface="Arial"/>
                <a:cs typeface="Arial"/>
              </a:rPr>
              <a:t>a</a:t>
            </a:r>
            <a:r>
              <a:rPr sz="2550" spc="0" dirty="0" smtClean="0">
                <a:latin typeface="Arial"/>
                <a:cs typeface="Arial"/>
              </a:rPr>
              <a:t>y </a:t>
            </a:r>
            <a:r>
              <a:rPr sz="2550" spc="-30" dirty="0" smtClean="0">
                <a:latin typeface="Arial"/>
                <a:cs typeface="Arial"/>
              </a:rPr>
              <a:t>w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l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d</a:t>
            </a:r>
            <a:r>
              <a:rPr sz="2550" spc="-70" dirty="0" smtClean="0">
                <a:latin typeface="Arial"/>
                <a:cs typeface="Arial"/>
              </a:rPr>
              <a:t>e</a:t>
            </a:r>
            <a:r>
              <a:rPr sz="2550" spc="-60" dirty="0" smtClean="0">
                <a:latin typeface="Arial"/>
                <a:cs typeface="Arial"/>
              </a:rPr>
              <a:t>v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oped</a:t>
            </a:r>
            <a:r>
              <a:rPr sz="2550" spc="-2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and </a:t>
            </a:r>
            <a:r>
              <a:rPr sz="2550" spc="-5" dirty="0" smtClean="0">
                <a:latin typeface="Arial"/>
                <a:cs typeface="Arial"/>
              </a:rPr>
              <a:t>wi</a:t>
            </a:r>
            <a:r>
              <a:rPr sz="2550" spc="0" dirty="0" smtClean="0">
                <a:latin typeface="Arial"/>
                <a:cs typeface="Arial"/>
              </a:rPr>
              <a:t>de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y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used.</a:t>
            </a:r>
            <a:endParaRPr sz="25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7"/>
              </a:spcBef>
            </a:pPr>
            <a:endParaRPr sz="1000" dirty="0"/>
          </a:p>
          <a:p>
            <a:pPr marL="12700" marR="119380" indent="0">
              <a:lnSpc>
                <a:spcPts val="2920"/>
              </a:lnSpc>
            </a:pPr>
            <a:r>
              <a:rPr sz="2550" spc="-5" dirty="0" smtClean="0">
                <a:latin typeface="Arial"/>
                <a:cs typeface="Arial"/>
              </a:rPr>
              <a:t>P</a:t>
            </a:r>
            <a:r>
              <a:rPr sz="2550" spc="-70" dirty="0" smtClean="0">
                <a:latin typeface="Arial"/>
                <a:cs typeface="Arial"/>
              </a:rPr>
              <a:t>h</a:t>
            </a:r>
            <a:r>
              <a:rPr sz="2550" spc="0" dirty="0" smtClean="0">
                <a:latin typeface="Arial"/>
                <a:cs typeface="Arial"/>
              </a:rPr>
              <a:t>ys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cs ana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ys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lang="en-US" sz="2550" spc="0" dirty="0" smtClean="0">
                <a:latin typeface="Arial"/>
                <a:cs typeface="Arial"/>
              </a:rPr>
              <a:t>–</a:t>
            </a:r>
            <a:r>
              <a:rPr sz="2550" spc="5" dirty="0" smtClean="0">
                <a:latin typeface="Arial"/>
                <a:cs typeface="Arial"/>
              </a:rPr>
              <a:t> </a:t>
            </a:r>
            <a:r>
              <a:rPr lang="en-US" sz="2550" spc="5" dirty="0" smtClean="0">
                <a:latin typeface="Arial"/>
                <a:cs typeface="Arial"/>
              </a:rPr>
              <a:t>evio2root gives access to root; improved, generation two version being developed.</a:t>
            </a:r>
            <a:endParaRPr sz="25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64"/>
              </a:spcBef>
            </a:pPr>
            <a:endParaRPr sz="1000" dirty="0"/>
          </a:p>
          <a:p>
            <a:pPr marL="12700" marR="12700">
              <a:lnSpc>
                <a:spcPts val="2950"/>
              </a:lnSpc>
            </a:pPr>
            <a:r>
              <a:rPr lang="en-US" sz="2550" spc="-5" dirty="0" smtClean="0">
                <a:latin typeface="Arial"/>
                <a:cs typeface="Arial"/>
              </a:rPr>
              <a:t>Ease-of-</a:t>
            </a:r>
            <a:r>
              <a:rPr sz="2550" spc="-5" dirty="0" smtClean="0">
                <a:latin typeface="Arial"/>
                <a:cs typeface="Arial"/>
              </a:rPr>
              <a:t>U</a:t>
            </a:r>
            <a:r>
              <a:rPr sz="2550" spc="0" dirty="0" smtClean="0">
                <a:latin typeface="Arial"/>
                <a:cs typeface="Arial"/>
              </a:rPr>
              <a:t>se 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Ma</a:t>
            </a:r>
            <a:r>
              <a:rPr sz="2550" spc="-35" dirty="0" smtClean="0">
                <a:latin typeface="Arial"/>
                <a:cs typeface="Arial"/>
              </a:rPr>
              <a:t>n</a:t>
            </a:r>
            <a:r>
              <a:rPr sz="2550" spc="0" dirty="0" smtClean="0">
                <a:latin typeface="Arial"/>
                <a:cs typeface="Arial"/>
              </a:rPr>
              <a:t>y pa</a:t>
            </a:r>
            <a:r>
              <a:rPr sz="2550" spc="-45" dirty="0" smtClean="0">
                <a:latin typeface="Arial"/>
                <a:cs typeface="Arial"/>
              </a:rPr>
              <a:t>c</a:t>
            </a:r>
            <a:r>
              <a:rPr sz="2550" spc="0" dirty="0" smtClean="0">
                <a:latin typeface="Arial"/>
                <a:cs typeface="Arial"/>
              </a:rPr>
              <a:t>kages</a:t>
            </a:r>
            <a:r>
              <a:rPr sz="2550" spc="-2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access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-45" dirty="0" smtClean="0">
                <a:latin typeface="Arial"/>
                <a:cs typeface="Arial"/>
              </a:rPr>
              <a:t>b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-25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ff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5" dirty="0" smtClean="0">
                <a:latin typeface="Arial"/>
                <a:cs typeface="Arial"/>
              </a:rPr>
              <a:t>it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use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.</a:t>
            </a:r>
            <a:r>
              <a:rPr sz="2550" spc="150" dirty="0" smtClean="0">
                <a:latin typeface="Arial"/>
                <a:cs typeface="Arial"/>
              </a:rPr>
              <a:t> </a:t>
            </a:r>
            <a:r>
              <a:rPr sz="2550" spc="-10" dirty="0" smtClean="0">
                <a:latin typeface="Arial"/>
                <a:cs typeface="Arial"/>
              </a:rPr>
              <a:t>T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-80" dirty="0" smtClean="0">
                <a:latin typeface="Arial"/>
                <a:cs typeface="Arial"/>
              </a:rPr>
              <a:t>A</a:t>
            </a:r>
            <a:r>
              <a:rPr sz="2550" spc="0" dirty="0" smtClean="0">
                <a:latin typeface="Arial"/>
                <a:cs typeface="Arial"/>
              </a:rPr>
              <a:t>C </a:t>
            </a:r>
            <a:r>
              <a:rPr sz="2550" spc="-5" dirty="0" smtClean="0">
                <a:latin typeface="Arial"/>
                <a:cs typeface="Arial"/>
              </a:rPr>
              <a:t>j</a:t>
            </a:r>
            <a:r>
              <a:rPr sz="2550" spc="0" dirty="0" smtClean="0">
                <a:latin typeface="Arial"/>
                <a:cs typeface="Arial"/>
              </a:rPr>
              <a:t>ust</a:t>
            </a:r>
            <a:r>
              <a:rPr sz="2550" spc="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105" dirty="0" smtClean="0">
                <a:latin typeface="Arial"/>
                <a:cs typeface="Arial"/>
              </a:rPr>
              <a:t>r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ng 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o sp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ead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ff</a:t>
            </a:r>
            <a:r>
              <a:rPr sz="2550" spc="0" dirty="0" smtClean="0">
                <a:latin typeface="Arial"/>
                <a:cs typeface="Arial"/>
              </a:rPr>
              <a:t>s</a:t>
            </a:r>
            <a:r>
              <a:rPr sz="2550" spc="-5" dirty="0" smtClean="0">
                <a:latin typeface="Arial"/>
                <a:cs typeface="Arial"/>
              </a:rPr>
              <a:t>it</a:t>
            </a:r>
            <a:r>
              <a:rPr sz="2550" spc="-35" dirty="0" smtClean="0">
                <a:latin typeface="Arial"/>
                <a:cs typeface="Arial"/>
              </a:rPr>
              <a:t>e</a:t>
            </a:r>
            <a:r>
              <a:rPr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2"/>
              </a:spcBef>
            </a:pPr>
            <a:endParaRPr sz="1000" dirty="0"/>
          </a:p>
          <a:p>
            <a:pPr marL="12700" marR="203200">
              <a:lnSpc>
                <a:spcPts val="2950"/>
              </a:lnSpc>
            </a:pPr>
            <a:r>
              <a:rPr sz="2550" spc="-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uppo</a:t>
            </a:r>
            <a:r>
              <a:rPr sz="2550" spc="10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t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-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lang="en-US" sz="2550" spc="-5" dirty="0">
                <a:latin typeface="Arial"/>
                <a:cs typeface="Arial"/>
              </a:rPr>
              <a:t>F</a:t>
            </a:r>
            <a:r>
              <a:rPr lang="en-US" sz="2550" spc="0" dirty="0" smtClean="0">
                <a:latin typeface="Arial"/>
                <a:cs typeface="Arial"/>
              </a:rPr>
              <a:t>aculty </a:t>
            </a:r>
            <a:r>
              <a:rPr sz="2550" spc="0" dirty="0" smtClean="0">
                <a:latin typeface="Arial"/>
                <a:cs typeface="Arial"/>
              </a:rPr>
              <a:t>or</a:t>
            </a:r>
            <a:r>
              <a:rPr sz="2550" spc="-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JLab 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f</a:t>
            </a:r>
            <a:r>
              <a:rPr sz="2550" spc="0" dirty="0" smtClean="0">
                <a:latin typeface="Arial"/>
                <a:cs typeface="Arial"/>
              </a:rPr>
              <a:t>f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lang="en-US" sz="2550" spc="-10" dirty="0" smtClean="0">
                <a:latin typeface="Arial"/>
                <a:cs typeface="Arial"/>
              </a:rPr>
              <a:t>contacts </a:t>
            </a:r>
            <a:r>
              <a:rPr sz="2550" spc="-80" dirty="0" smtClean="0">
                <a:latin typeface="Arial"/>
                <a:cs typeface="Arial"/>
              </a:rPr>
              <a:t>f</a:t>
            </a:r>
            <a:r>
              <a:rPr sz="2550" spc="0" dirty="0" smtClean="0">
                <a:latin typeface="Arial"/>
                <a:cs typeface="Arial"/>
              </a:rPr>
              <a:t>or </a:t>
            </a:r>
            <a:r>
              <a:rPr lang="en-US" sz="2550" spc="0" dirty="0" smtClean="0">
                <a:latin typeface="Arial"/>
                <a:cs typeface="Arial"/>
              </a:rPr>
              <a:t>each </a:t>
            </a:r>
            <a:r>
              <a:rPr lang="en-US" sz="2550" dirty="0" smtClean="0">
                <a:latin typeface="Arial"/>
                <a:cs typeface="Arial"/>
              </a:rPr>
              <a:t>major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so</a:t>
            </a:r>
            <a:r>
              <a:rPr sz="2550" spc="-5" dirty="0" smtClean="0">
                <a:latin typeface="Arial"/>
                <a:cs typeface="Arial"/>
              </a:rPr>
              <a:t>ft</a:t>
            </a:r>
            <a:r>
              <a:rPr sz="2550" spc="-40" dirty="0" smtClean="0">
                <a:latin typeface="Arial"/>
                <a:cs typeface="Arial"/>
              </a:rPr>
              <a:t>w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 subsys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em</a:t>
            </a:r>
            <a:r>
              <a:rPr sz="2550" spc="-15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(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ft</a:t>
            </a:r>
            <a:r>
              <a:rPr sz="2550" spc="0" dirty="0" smtClean="0">
                <a:latin typeface="Arial"/>
                <a:cs typeface="Arial"/>
              </a:rPr>
              <a:t>en 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he o</a:t>
            </a:r>
            <a:r>
              <a:rPr sz="2550" spc="30" dirty="0" smtClean="0">
                <a:latin typeface="Arial"/>
                <a:cs typeface="Arial"/>
              </a:rPr>
              <a:t>r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g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nal</a:t>
            </a:r>
            <a:r>
              <a:rPr sz="2550" spc="5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au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ho</a:t>
            </a:r>
            <a:r>
              <a:rPr sz="2550" spc="-5" dirty="0" smtClean="0">
                <a:latin typeface="Arial"/>
                <a:cs typeface="Arial"/>
              </a:rPr>
              <a:t>r)</a:t>
            </a:r>
            <a:r>
              <a:rPr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86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25" name="Text Box 29"/>
          <p:cNvSpPr txBox="1">
            <a:spLocks noChangeArrowheads="1"/>
          </p:cNvSpPr>
          <p:nvPr/>
        </p:nvSpPr>
        <p:spPr bwMode="auto">
          <a:xfrm>
            <a:off x="1014413" y="1065213"/>
            <a:ext cx="7067550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7850" indent="-577850" algn="ctr" eaLnBrk="0" hangingPunct="0">
              <a:defRPr/>
            </a:pPr>
            <a:endParaRPr lang="en-US" sz="360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marL="577850" indent="-577850" algn="ctr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3600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6" name="object 2"/>
          <p:cNvSpPr txBox="1"/>
          <p:nvPr/>
        </p:nvSpPr>
        <p:spPr>
          <a:xfrm>
            <a:off x="1890014" y="999418"/>
            <a:ext cx="5826760" cy="1293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92860" marR="12700" indent="-1280160">
              <a:lnSpc>
                <a:spcPct val="101400"/>
              </a:lnSpc>
            </a:pPr>
            <a:r>
              <a:rPr sz="4200" b="1" dirty="0" smtClean="0">
                <a:solidFill>
                  <a:srgbClr val="000099"/>
                </a:solidFill>
                <a:latin typeface="Arial"/>
                <a:cs typeface="Arial"/>
              </a:rPr>
              <a:t>CLA</a:t>
            </a:r>
            <a:r>
              <a:rPr sz="4200" b="1" spc="-5" dirty="0" smtClean="0">
                <a:solidFill>
                  <a:srgbClr val="000099"/>
                </a:solidFill>
                <a:latin typeface="Arial"/>
                <a:cs typeface="Arial"/>
              </a:rPr>
              <a:t>S1</a:t>
            </a:r>
            <a:r>
              <a:rPr sz="4200" b="1" spc="0" dirty="0" smtClean="0">
                <a:solidFill>
                  <a:srgbClr val="000099"/>
                </a:solidFill>
                <a:latin typeface="Arial"/>
                <a:cs typeface="Arial"/>
              </a:rPr>
              <a:t>2</a:t>
            </a:r>
            <a:r>
              <a:rPr sz="4200" b="1" spc="-10" dirty="0" smtClean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4200" b="1" spc="-5" dirty="0" smtClean="0">
                <a:solidFill>
                  <a:srgbClr val="000099"/>
                </a:solidFill>
                <a:latin typeface="Arial"/>
                <a:cs typeface="Arial"/>
              </a:rPr>
              <a:t>S</a:t>
            </a:r>
            <a:r>
              <a:rPr sz="4200" b="1" spc="0" dirty="0" smtClean="0">
                <a:solidFill>
                  <a:srgbClr val="000099"/>
                </a:solidFill>
                <a:latin typeface="Arial"/>
                <a:cs typeface="Arial"/>
              </a:rPr>
              <a:t>oft</a:t>
            </a:r>
            <a:r>
              <a:rPr sz="4200" b="1" spc="-5" dirty="0" smtClean="0">
                <a:solidFill>
                  <a:srgbClr val="000099"/>
                </a:solidFill>
                <a:latin typeface="Arial"/>
                <a:cs typeface="Arial"/>
              </a:rPr>
              <a:t>wa</a:t>
            </a:r>
            <a:r>
              <a:rPr sz="4200" b="1" spc="0" dirty="0" smtClean="0">
                <a:solidFill>
                  <a:srgbClr val="000099"/>
                </a:solidFill>
                <a:latin typeface="Arial"/>
                <a:cs typeface="Arial"/>
              </a:rPr>
              <a:t>re</a:t>
            </a:r>
            <a:r>
              <a:rPr sz="4200" b="1" spc="15" dirty="0" smtClean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4200" b="1" spc="0" dirty="0" smtClean="0">
                <a:solidFill>
                  <a:srgbClr val="000099"/>
                </a:solidFill>
                <a:latin typeface="Arial"/>
                <a:cs typeface="Arial"/>
              </a:rPr>
              <a:t>U</a:t>
            </a:r>
            <a:r>
              <a:rPr sz="4200" b="1" spc="-5" dirty="0" smtClean="0">
                <a:solidFill>
                  <a:srgbClr val="000099"/>
                </a:solidFill>
                <a:latin typeface="Arial"/>
                <a:cs typeface="Arial"/>
              </a:rPr>
              <a:t>se</a:t>
            </a:r>
            <a:r>
              <a:rPr sz="4200" b="1" spc="0" dirty="0" smtClean="0">
                <a:solidFill>
                  <a:srgbClr val="000099"/>
                </a:solidFill>
                <a:latin typeface="Arial"/>
                <a:cs typeface="Arial"/>
              </a:rPr>
              <a:t>r </a:t>
            </a:r>
            <a:r>
              <a:rPr sz="4200" b="1" spc="-5" dirty="0" smtClean="0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sz="4200" b="1" spc="-165" dirty="0" smtClean="0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sz="4200" b="1" spc="-5" dirty="0" smtClean="0">
                <a:solidFill>
                  <a:srgbClr val="000099"/>
                </a:solidFill>
                <a:latin typeface="Arial"/>
                <a:cs typeface="Arial"/>
              </a:rPr>
              <a:t>v</a:t>
            </a:r>
            <a:r>
              <a:rPr sz="4200" b="1" spc="0" dirty="0" smtClean="0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sz="4200" b="1" spc="-80" dirty="0" smtClean="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sz="4200" b="1" spc="0" dirty="0" smtClean="0">
                <a:solidFill>
                  <a:srgbClr val="000099"/>
                </a:solidFill>
                <a:latin typeface="Arial"/>
                <a:cs typeface="Arial"/>
              </a:rPr>
              <a:t>on</a:t>
            </a:r>
            <a:r>
              <a:rPr sz="4200" b="1" spc="-5" dirty="0" smtClean="0">
                <a:solidFill>
                  <a:srgbClr val="000099"/>
                </a:solidFill>
                <a:latin typeface="Arial"/>
                <a:cs typeface="Arial"/>
              </a:rPr>
              <a:t>me</a:t>
            </a:r>
            <a:r>
              <a:rPr sz="4200" b="1" spc="0" dirty="0" smtClean="0">
                <a:solidFill>
                  <a:srgbClr val="000099"/>
                </a:solidFill>
                <a:latin typeface="Arial"/>
                <a:cs typeface="Arial"/>
              </a:rPr>
              <a:t>nt</a:t>
            </a:r>
            <a:endParaRPr sz="4200" dirty="0">
              <a:solidFill>
                <a:srgbClr val="000099"/>
              </a:solidFill>
              <a:latin typeface="Arial"/>
              <a:cs typeface="Arial"/>
            </a:endParaRPr>
          </a:p>
        </p:txBody>
      </p:sp>
      <p:sp>
        <p:nvSpPr>
          <p:cNvPr id="8" name="object 10"/>
          <p:cNvSpPr txBox="1"/>
          <p:nvPr/>
        </p:nvSpPr>
        <p:spPr>
          <a:xfrm>
            <a:off x="1054861" y="2423337"/>
            <a:ext cx="6431915" cy="3552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31000"/>
              </a:lnSpc>
            </a:pP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n</a:t>
            </a:r>
            <a:r>
              <a:rPr sz="2550" spc="-5" dirty="0" smtClean="0">
                <a:latin typeface="Arial"/>
                <a:cs typeface="Arial"/>
              </a:rPr>
              <a:t>tr</a:t>
            </a:r>
            <a:r>
              <a:rPr sz="2550" spc="0" dirty="0" smtClean="0">
                <a:latin typeface="Arial"/>
                <a:cs typeface="Arial"/>
              </a:rPr>
              <a:t>oduc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on:</a:t>
            </a:r>
            <a:r>
              <a:rPr sz="2550" spc="16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ft</a:t>
            </a:r>
            <a:r>
              <a:rPr sz="2550" spc="-40" dirty="0" smtClean="0">
                <a:latin typeface="Arial"/>
                <a:cs typeface="Arial"/>
              </a:rPr>
              <a:t>w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</a:t>
            </a:r>
            <a:r>
              <a:rPr sz="2550" spc="10" dirty="0" smtClean="0">
                <a:latin typeface="Arial"/>
                <a:cs typeface="Arial"/>
              </a:rPr>
              <a:t> 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ask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use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,</a:t>
            </a:r>
            <a:r>
              <a:rPr sz="2550" spc="-10" dirty="0" smtClean="0">
                <a:latin typeface="Arial"/>
                <a:cs typeface="Arial"/>
              </a:rPr>
              <a:t> </a:t>
            </a:r>
            <a:r>
              <a:rPr sz="2550" spc="0" dirty="0" smtClean="0">
                <a:latin typeface="Arial"/>
                <a:cs typeface="Arial"/>
              </a:rPr>
              <a:t>p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o</a:t>
            </a:r>
            <a:r>
              <a:rPr sz="2550" spc="-5" dirty="0" smtClean="0">
                <a:latin typeface="Arial"/>
                <a:cs typeface="Arial"/>
              </a:rPr>
              <a:t>j</a:t>
            </a:r>
            <a:r>
              <a:rPr sz="2550" spc="0" dirty="0" smtClean="0">
                <a:latin typeface="Arial"/>
                <a:cs typeface="Arial"/>
              </a:rPr>
              <a:t>ec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. </a:t>
            </a:r>
            <a:r>
              <a:rPr sz="2550" spc="-320" dirty="0" smtClean="0">
                <a:latin typeface="Arial"/>
                <a:cs typeface="Arial"/>
              </a:rPr>
              <a:t>T</a:t>
            </a:r>
            <a:r>
              <a:rPr sz="2550" spc="0" dirty="0" smtClean="0">
                <a:latin typeface="Arial"/>
                <a:cs typeface="Arial"/>
              </a:rPr>
              <a:t>oo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  <a:p>
            <a:pPr marL="12700" marR="3918585" indent="0">
              <a:lnSpc>
                <a:spcPct val="130600"/>
              </a:lnSpc>
            </a:pPr>
            <a:r>
              <a:rPr sz="2550" spc="-5" dirty="0" smtClean="0">
                <a:latin typeface="Arial"/>
                <a:cs typeface="Arial"/>
              </a:rPr>
              <a:t>Si</a:t>
            </a:r>
            <a:r>
              <a:rPr sz="2550" spc="-25" dirty="0" smtClean="0">
                <a:latin typeface="Arial"/>
                <a:cs typeface="Arial"/>
              </a:rPr>
              <a:t>m</a:t>
            </a:r>
            <a:r>
              <a:rPr sz="2550" spc="0" dirty="0" smtClean="0">
                <a:latin typeface="Arial"/>
                <a:cs typeface="Arial"/>
              </a:rPr>
              <a:t>u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on. </a:t>
            </a:r>
            <a:r>
              <a:rPr sz="2550" spc="-5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econs</a:t>
            </a:r>
            <a:r>
              <a:rPr sz="2550" spc="-5" dirty="0" smtClean="0">
                <a:latin typeface="Arial"/>
                <a:cs typeface="Arial"/>
              </a:rPr>
              <a:t>t</a:t>
            </a:r>
            <a:r>
              <a:rPr sz="2550" spc="30" dirty="0" smtClean="0">
                <a:latin typeface="Arial"/>
                <a:cs typeface="Arial"/>
              </a:rPr>
              <a:t>r</a:t>
            </a:r>
            <a:r>
              <a:rPr sz="2550" spc="0" dirty="0" smtClean="0">
                <a:latin typeface="Arial"/>
                <a:cs typeface="Arial"/>
              </a:rPr>
              <a:t>uc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on. </a:t>
            </a:r>
            <a:r>
              <a:rPr sz="2550" spc="-5" dirty="0" smtClean="0">
                <a:latin typeface="Arial"/>
                <a:cs typeface="Arial"/>
              </a:rPr>
              <a:t>Vi</a:t>
            </a:r>
            <a:r>
              <a:rPr sz="2550" spc="0" dirty="0" smtClean="0">
                <a:latin typeface="Arial"/>
                <a:cs typeface="Arial"/>
              </a:rPr>
              <a:t>sua</a:t>
            </a:r>
            <a:r>
              <a:rPr sz="2550" spc="-5" dirty="0" smtClean="0">
                <a:latin typeface="Arial"/>
                <a:cs typeface="Arial"/>
              </a:rPr>
              <a:t>li</a:t>
            </a:r>
            <a:r>
              <a:rPr sz="2550" spc="0" dirty="0" smtClean="0">
                <a:latin typeface="Arial"/>
                <a:cs typeface="Arial"/>
              </a:rPr>
              <a:t>za</a:t>
            </a:r>
            <a:r>
              <a:rPr sz="2550" spc="-5" dirty="0" smtClean="0">
                <a:latin typeface="Arial"/>
                <a:cs typeface="Arial"/>
              </a:rPr>
              <a:t>ti</a:t>
            </a:r>
            <a:r>
              <a:rPr sz="2550" spc="0" dirty="0" smtClean="0">
                <a:latin typeface="Arial"/>
                <a:cs typeface="Arial"/>
              </a:rPr>
              <a:t>on </a:t>
            </a:r>
            <a:r>
              <a:rPr sz="2550" spc="-5" dirty="0" smtClean="0">
                <a:latin typeface="Arial"/>
                <a:cs typeface="Arial"/>
              </a:rPr>
              <a:t>P</a:t>
            </a:r>
            <a:r>
              <a:rPr sz="2550" spc="-70" dirty="0" smtClean="0">
                <a:latin typeface="Arial"/>
                <a:cs typeface="Arial"/>
              </a:rPr>
              <a:t>h</a:t>
            </a:r>
            <a:r>
              <a:rPr sz="2550" spc="0" dirty="0" smtClean="0">
                <a:latin typeface="Arial"/>
                <a:cs typeface="Arial"/>
              </a:rPr>
              <a:t>ys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0" dirty="0" smtClean="0">
                <a:latin typeface="Arial"/>
                <a:cs typeface="Arial"/>
              </a:rPr>
              <a:t>cs </a:t>
            </a:r>
            <a:r>
              <a:rPr sz="2550" spc="-5" dirty="0" smtClean="0">
                <a:latin typeface="Arial"/>
                <a:cs typeface="Arial"/>
              </a:rPr>
              <a:t>A</a:t>
            </a:r>
            <a:r>
              <a:rPr sz="2550" spc="0" dirty="0" smtClean="0">
                <a:latin typeface="Arial"/>
                <a:cs typeface="Arial"/>
              </a:rPr>
              <a:t>na</a:t>
            </a:r>
            <a:r>
              <a:rPr sz="2550" spc="-5" dirty="0" smtClean="0">
                <a:latin typeface="Arial"/>
                <a:cs typeface="Arial"/>
              </a:rPr>
              <a:t>l</a:t>
            </a:r>
            <a:r>
              <a:rPr sz="2550" spc="0" dirty="0" smtClean="0">
                <a:latin typeface="Arial"/>
                <a:cs typeface="Arial"/>
              </a:rPr>
              <a:t>ys</a:t>
            </a:r>
            <a:r>
              <a:rPr sz="2550" spc="-5" dirty="0" smtClean="0">
                <a:latin typeface="Arial"/>
                <a:cs typeface="Arial"/>
              </a:rPr>
              <a:t>i</a:t>
            </a:r>
            <a:r>
              <a:rPr sz="2550" spc="-3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. </a:t>
            </a:r>
            <a:r>
              <a:rPr sz="2550" spc="-5" dirty="0" smtClean="0">
                <a:latin typeface="Arial"/>
                <a:cs typeface="Arial"/>
              </a:rPr>
              <a:t>S</a:t>
            </a:r>
            <a:r>
              <a:rPr sz="2550" spc="0" dirty="0" smtClean="0">
                <a:latin typeface="Arial"/>
                <a:cs typeface="Arial"/>
              </a:rPr>
              <a:t>umma</a:t>
            </a:r>
            <a:r>
              <a:rPr sz="2550" spc="70" dirty="0" smtClean="0">
                <a:latin typeface="Arial"/>
                <a:cs typeface="Arial"/>
              </a:rPr>
              <a:t>r</a:t>
            </a:r>
            <a:r>
              <a:rPr sz="2550" spc="-250" dirty="0" smtClean="0">
                <a:latin typeface="Arial"/>
                <a:cs typeface="Arial"/>
              </a:rPr>
              <a:t>y</a:t>
            </a:r>
            <a:r>
              <a:rPr sz="2550" spc="0" dirty="0" smtClean="0">
                <a:latin typeface="Arial"/>
                <a:cs typeface="Arial"/>
              </a:rPr>
              <a:t>.</a:t>
            </a:r>
            <a:endParaRPr sz="2550" dirty="0">
              <a:latin typeface="Arial"/>
              <a:cs typeface="Arial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620178" y="2632528"/>
            <a:ext cx="297520" cy="198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8" y="3118915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8" y="3626644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8" y="4102117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8" y="4648983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52" y="5150024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52" y="5613487"/>
            <a:ext cx="292100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929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15"/>
          <p:cNvSpPr txBox="1"/>
          <p:nvPr/>
        </p:nvSpPr>
        <p:spPr>
          <a:xfrm>
            <a:off x="1352381" y="930020"/>
            <a:ext cx="5137150" cy="53428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dirty="0" smtClean="0">
                <a:latin typeface="Arial"/>
                <a:cs typeface="Arial"/>
              </a:rPr>
              <a:t>Soft</a:t>
            </a:r>
            <a:r>
              <a:rPr sz="2050" spc="-40" dirty="0" smtClean="0">
                <a:latin typeface="Arial"/>
                <a:cs typeface="Arial"/>
              </a:rPr>
              <a:t>w</a:t>
            </a:r>
            <a:r>
              <a:rPr sz="2050" spc="0" dirty="0" smtClean="0">
                <a:latin typeface="Arial"/>
                <a:cs typeface="Arial"/>
              </a:rPr>
              <a:t>a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atego</a:t>
            </a:r>
            <a:r>
              <a:rPr sz="2050" spc="30" dirty="0" smtClean="0">
                <a:latin typeface="Arial"/>
                <a:cs typeface="Arial"/>
              </a:rPr>
              <a:t>r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 dirty="0"/>
          </a:p>
          <a:p>
            <a:pPr marL="447040" marR="986790">
              <a:lnSpc>
                <a:spcPct val="136600"/>
              </a:lnSpc>
            </a:pP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a</a:t>
            </a:r>
            <a:r>
              <a:rPr sz="2050" spc="-5" dirty="0" smtClean="0">
                <a:latin typeface="Arial"/>
                <a:cs typeface="Arial"/>
              </a:rPr>
              <a:t>li</a:t>
            </a:r>
            <a:r>
              <a:rPr sz="2050" spc="0" dirty="0" smtClean="0">
                <a:latin typeface="Arial"/>
                <a:cs typeface="Arial"/>
              </a:rPr>
              <a:t>b</a:t>
            </a:r>
            <a:r>
              <a:rPr sz="2050" spc="-30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at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on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-5" dirty="0" smtClean="0">
                <a:latin typeface="Arial"/>
                <a:cs typeface="Arial"/>
              </a:rPr>
              <a:t>(</a:t>
            </a:r>
            <a:r>
              <a:rPr sz="2050" spc="0" dirty="0" smtClean="0">
                <a:latin typeface="Arial"/>
                <a:cs typeface="Arial"/>
              </a:rPr>
              <a:t>not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d</a:t>
            </a:r>
            <a:r>
              <a:rPr sz="2050" spc="-5" dirty="0" smtClean="0">
                <a:latin typeface="Arial"/>
                <a:cs typeface="Arial"/>
              </a:rPr>
              <a:t>isc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ss</a:t>
            </a:r>
            <a:r>
              <a:rPr sz="2050" spc="0" dirty="0" smtClean="0">
                <a:latin typeface="Arial"/>
                <a:cs typeface="Arial"/>
              </a:rPr>
              <a:t>ed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he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e) S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-30" dirty="0" smtClean="0">
                <a:latin typeface="Arial"/>
                <a:cs typeface="Arial"/>
              </a:rPr>
              <a:t>m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l</a:t>
            </a:r>
            <a:r>
              <a:rPr sz="2050" spc="0" dirty="0" smtClean="0">
                <a:latin typeface="Arial"/>
                <a:cs typeface="Arial"/>
              </a:rPr>
              <a:t>at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on</a:t>
            </a:r>
            <a:endParaRPr sz="2050" dirty="0">
              <a:latin typeface="Arial"/>
              <a:cs typeface="Arial"/>
            </a:endParaRPr>
          </a:p>
          <a:p>
            <a:pPr marL="447040" marR="2771775" indent="0">
              <a:lnSpc>
                <a:spcPts val="3360"/>
              </a:lnSpc>
              <a:spcBef>
                <a:spcPts val="250"/>
              </a:spcBef>
            </a:pP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on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t</a:t>
            </a:r>
            <a:r>
              <a:rPr sz="2050" spc="30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t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on V</a:t>
            </a:r>
            <a:r>
              <a:rPr sz="2050" spc="-5" dirty="0" smtClean="0">
                <a:latin typeface="Arial"/>
                <a:cs typeface="Arial"/>
              </a:rPr>
              <a:t>is</a:t>
            </a:r>
            <a:r>
              <a:rPr sz="2050" spc="0" dirty="0" smtClean="0">
                <a:latin typeface="Arial"/>
                <a:cs typeface="Arial"/>
              </a:rPr>
              <a:t>ua</a:t>
            </a:r>
            <a:r>
              <a:rPr sz="2050" spc="-5" dirty="0" smtClean="0">
                <a:latin typeface="Arial"/>
                <a:cs typeface="Arial"/>
              </a:rPr>
              <a:t>liz</a:t>
            </a:r>
            <a:r>
              <a:rPr sz="2050" spc="0" dirty="0" smtClean="0">
                <a:latin typeface="Arial"/>
                <a:cs typeface="Arial"/>
              </a:rPr>
              <a:t>at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on P</a:t>
            </a:r>
            <a:r>
              <a:rPr sz="2050" spc="-60" dirty="0" smtClean="0">
                <a:latin typeface="Arial"/>
                <a:cs typeface="Arial"/>
              </a:rPr>
              <a:t>h</a:t>
            </a:r>
            <a:r>
              <a:rPr sz="2050" spc="-5" dirty="0" smtClean="0">
                <a:latin typeface="Arial"/>
                <a:cs typeface="Arial"/>
              </a:rPr>
              <a:t>ysic</a:t>
            </a:r>
            <a:r>
              <a:rPr sz="2050" spc="0" dirty="0" smtClean="0">
                <a:latin typeface="Arial"/>
                <a:cs typeface="Arial"/>
              </a:rPr>
              <a:t>s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ana</a:t>
            </a:r>
            <a:r>
              <a:rPr sz="2050" spc="-5" dirty="0" smtClean="0">
                <a:latin typeface="Arial"/>
                <a:cs typeface="Arial"/>
              </a:rPr>
              <a:t>lysi</a:t>
            </a:r>
            <a:r>
              <a:rPr sz="2050" spc="0" dirty="0" smtClean="0">
                <a:latin typeface="Arial"/>
                <a:cs typeface="Arial"/>
              </a:rPr>
              <a:t>s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7"/>
              </a:spcBef>
            </a:pPr>
            <a:endParaRPr sz="1100" dirty="0"/>
          </a:p>
          <a:p>
            <a:pPr marL="12700">
              <a:lnSpc>
                <a:spcPct val="100000"/>
              </a:lnSpc>
            </a:pPr>
            <a:r>
              <a:rPr sz="2050" spc="-5" dirty="0" smtClean="0">
                <a:latin typeface="Arial"/>
                <a:cs typeface="Arial"/>
              </a:rPr>
              <a:t>Us</a:t>
            </a:r>
            <a:r>
              <a:rPr sz="2050" spc="0" dirty="0" smtClean="0">
                <a:latin typeface="Arial"/>
                <a:cs typeface="Arial"/>
              </a:rPr>
              <a:t>er 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atego</a:t>
            </a:r>
            <a:r>
              <a:rPr sz="2050" spc="30" dirty="0" smtClean="0">
                <a:latin typeface="Arial"/>
                <a:cs typeface="Arial"/>
              </a:rPr>
              <a:t>r</a:t>
            </a:r>
            <a:r>
              <a:rPr sz="2050" spc="-5" dirty="0" smtClean="0">
                <a:latin typeface="Arial"/>
                <a:cs typeface="Arial"/>
              </a:rPr>
              <a:t>i</a:t>
            </a:r>
            <a:r>
              <a:rPr sz="2050" spc="0" dirty="0" smtClean="0">
                <a:latin typeface="Arial"/>
                <a:cs typeface="Arial"/>
              </a:rPr>
              <a:t>es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 dirty="0"/>
          </a:p>
          <a:p>
            <a:pPr marL="447040" marR="1431290">
              <a:lnSpc>
                <a:spcPct val="136600"/>
              </a:lnSpc>
            </a:pPr>
            <a:r>
              <a:rPr sz="2050" dirty="0" smtClean="0">
                <a:latin typeface="Arial"/>
                <a:cs typeface="Arial"/>
              </a:rPr>
              <a:t>A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-</a:t>
            </a:r>
            <a:r>
              <a:rPr sz="2050" spc="10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35" dirty="0" smtClean="0">
                <a:latin typeface="Arial"/>
                <a:cs typeface="Arial"/>
              </a:rPr>
              <a:t>n</a:t>
            </a:r>
            <a:r>
              <a:rPr sz="2050" spc="-5" dirty="0" smtClean="0">
                <a:latin typeface="Arial"/>
                <a:cs typeface="Arial"/>
              </a:rPr>
              <a:t>vir</a:t>
            </a:r>
            <a:r>
              <a:rPr sz="2050" spc="0" dirty="0" smtClean="0">
                <a:latin typeface="Arial"/>
                <a:cs typeface="Arial"/>
              </a:rPr>
              <a:t>on</a:t>
            </a:r>
            <a:r>
              <a:rPr sz="2050" spc="-10" dirty="0" smtClean="0">
                <a:latin typeface="Arial"/>
                <a:cs typeface="Arial"/>
              </a:rPr>
              <a:t>m</a:t>
            </a:r>
            <a:r>
              <a:rPr sz="2050" spc="0" dirty="0" smtClean="0">
                <a:latin typeface="Arial"/>
                <a:cs typeface="Arial"/>
              </a:rPr>
              <a:t>ent</a:t>
            </a:r>
            <a:r>
              <a:rPr sz="2050" spc="-20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d</a:t>
            </a:r>
            <a:r>
              <a:rPr sz="2050" spc="-60" dirty="0" smtClean="0">
                <a:latin typeface="Arial"/>
                <a:cs typeface="Arial"/>
              </a:rPr>
              <a:t>e</a:t>
            </a:r>
            <a:r>
              <a:rPr sz="2050" spc="-50" dirty="0" smtClean="0">
                <a:latin typeface="Arial"/>
                <a:cs typeface="Arial"/>
              </a:rPr>
              <a:t>v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l</a:t>
            </a:r>
            <a:r>
              <a:rPr sz="2050" spc="0" dirty="0" smtClean="0">
                <a:latin typeface="Arial"/>
                <a:cs typeface="Arial"/>
              </a:rPr>
              <a:t>ope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. B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-</a:t>
            </a:r>
            <a:r>
              <a:rPr sz="2050" spc="10" dirty="0" smtClean="0">
                <a:latin typeface="Arial"/>
                <a:cs typeface="Arial"/>
              </a:rPr>
              <a:t> 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55" dirty="0" smtClean="0">
                <a:latin typeface="Arial"/>
                <a:cs typeface="Arial"/>
              </a:rPr>
              <a:t>r</a:t>
            </a:r>
            <a:r>
              <a:rPr sz="2050" spc="-5" dirty="0" smtClean="0">
                <a:latin typeface="Arial"/>
                <a:cs typeface="Arial"/>
              </a:rPr>
              <a:t>vic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d</a:t>
            </a:r>
            <a:r>
              <a:rPr sz="2050" spc="-60" dirty="0" smtClean="0">
                <a:latin typeface="Arial"/>
                <a:cs typeface="Arial"/>
              </a:rPr>
              <a:t>e</a:t>
            </a:r>
            <a:r>
              <a:rPr sz="2050" spc="-50" dirty="0" smtClean="0">
                <a:latin typeface="Arial"/>
                <a:cs typeface="Arial"/>
              </a:rPr>
              <a:t>v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l</a:t>
            </a:r>
            <a:r>
              <a:rPr sz="2050" spc="0" dirty="0" smtClean="0">
                <a:latin typeface="Arial"/>
                <a:cs typeface="Arial"/>
              </a:rPr>
              <a:t>ope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37"/>
              </a:spcBef>
            </a:pPr>
            <a:endParaRPr sz="850" dirty="0"/>
          </a:p>
          <a:p>
            <a:pPr marL="447040">
              <a:lnSpc>
                <a:spcPct val="100000"/>
              </a:lnSpc>
            </a:pPr>
            <a:r>
              <a:rPr sz="2050" dirty="0" smtClean="0">
                <a:latin typeface="Arial"/>
                <a:cs typeface="Arial"/>
              </a:rPr>
              <a:t>C - p</a:t>
            </a:r>
            <a:r>
              <a:rPr sz="2050" spc="-60" dirty="0" smtClean="0">
                <a:latin typeface="Arial"/>
                <a:cs typeface="Arial"/>
              </a:rPr>
              <a:t>h</a:t>
            </a:r>
            <a:r>
              <a:rPr sz="2050" spc="-5" dirty="0" smtClean="0">
                <a:latin typeface="Arial"/>
                <a:cs typeface="Arial"/>
              </a:rPr>
              <a:t>ysic</a:t>
            </a:r>
            <a:r>
              <a:rPr sz="2050" spc="0" dirty="0" smtClean="0">
                <a:latin typeface="Arial"/>
                <a:cs typeface="Arial"/>
              </a:rPr>
              <a:t>s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0"/>
              </a:spcBef>
            </a:pPr>
            <a:endParaRPr sz="1400" dirty="0"/>
          </a:p>
          <a:p>
            <a:pPr marL="12700">
              <a:lnSpc>
                <a:spcPct val="100000"/>
              </a:lnSpc>
            </a:pPr>
            <a:r>
              <a:rPr sz="2050" spc="-65" dirty="0" smtClean="0">
                <a:latin typeface="Arial"/>
                <a:cs typeface="Arial"/>
              </a:rPr>
              <a:t>F</a:t>
            </a:r>
            <a:r>
              <a:rPr sz="2050" spc="0" dirty="0" smtClean="0">
                <a:latin typeface="Arial"/>
                <a:cs typeface="Arial"/>
              </a:rPr>
              <a:t>o</a:t>
            </a:r>
            <a:r>
              <a:rPr sz="2050" spc="-5" dirty="0" smtClean="0">
                <a:latin typeface="Arial"/>
                <a:cs typeface="Arial"/>
              </a:rPr>
              <a:t>c</a:t>
            </a:r>
            <a:r>
              <a:rPr sz="2050" spc="0" dirty="0" smtClean="0">
                <a:latin typeface="Arial"/>
                <a:cs typeface="Arial"/>
              </a:rPr>
              <a:t>us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on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off</a:t>
            </a:r>
            <a:r>
              <a:rPr sz="2050" spc="-5" dirty="0" smtClean="0">
                <a:latin typeface="Arial"/>
                <a:cs typeface="Arial"/>
              </a:rPr>
              <a:t>-si</a:t>
            </a:r>
            <a:r>
              <a:rPr sz="2050" spc="0" dirty="0" smtClean="0">
                <a:latin typeface="Arial"/>
                <a:cs typeface="Arial"/>
              </a:rPr>
              <a:t>te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p</a:t>
            </a:r>
            <a:r>
              <a:rPr sz="2050" spc="-60" dirty="0" smtClean="0">
                <a:latin typeface="Arial"/>
                <a:cs typeface="Arial"/>
              </a:rPr>
              <a:t>h</a:t>
            </a:r>
            <a:r>
              <a:rPr sz="2050" spc="-5" dirty="0" smtClean="0">
                <a:latin typeface="Arial"/>
                <a:cs typeface="Arial"/>
              </a:rPr>
              <a:t>ysic</a:t>
            </a:r>
            <a:r>
              <a:rPr sz="2050" spc="0" dirty="0" smtClean="0">
                <a:latin typeface="Arial"/>
                <a:cs typeface="Arial"/>
              </a:rPr>
              <a:t>s</a:t>
            </a:r>
            <a:r>
              <a:rPr sz="2050" spc="-10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r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31"/>
              </a:spcBef>
            </a:pPr>
            <a:endParaRPr sz="1300" dirty="0"/>
          </a:p>
          <a:p>
            <a:pPr marL="12700">
              <a:lnSpc>
                <a:spcPct val="100000"/>
              </a:lnSpc>
            </a:pPr>
            <a:r>
              <a:rPr sz="2050" dirty="0" smtClean="0">
                <a:latin typeface="Arial"/>
                <a:cs typeface="Arial"/>
              </a:rPr>
              <a:t>A</a:t>
            </a:r>
            <a:r>
              <a:rPr sz="2050" spc="-5" dirty="0" smtClean="0">
                <a:latin typeface="Arial"/>
                <a:cs typeface="Arial"/>
              </a:rPr>
              <a:t>cc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-40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,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ea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-</a:t>
            </a:r>
            <a:r>
              <a:rPr sz="2050" spc="0" dirty="0" smtClean="0">
                <a:latin typeface="Arial"/>
                <a:cs typeface="Arial"/>
              </a:rPr>
              <a:t>of</a:t>
            </a:r>
            <a:r>
              <a:rPr sz="2050" spc="-5" dirty="0" smtClean="0">
                <a:latin typeface="Arial"/>
                <a:cs typeface="Arial"/>
              </a:rPr>
              <a:t>-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-35" dirty="0" smtClean="0">
                <a:latin typeface="Arial"/>
                <a:cs typeface="Arial"/>
              </a:rPr>
              <a:t>e</a:t>
            </a:r>
            <a:r>
              <a:rPr sz="2050" spc="0" dirty="0" smtClean="0">
                <a:latin typeface="Arial"/>
                <a:cs typeface="Arial"/>
              </a:rPr>
              <a:t>,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-60" dirty="0" smtClean="0">
                <a:latin typeface="Arial"/>
                <a:cs typeface="Arial"/>
              </a:rPr>
              <a:t>e</a:t>
            </a:r>
            <a:r>
              <a:rPr sz="2050" spc="-5" dirty="0" smtClean="0">
                <a:latin typeface="Arial"/>
                <a:cs typeface="Arial"/>
              </a:rPr>
              <a:t>x</a:t>
            </a:r>
            <a:r>
              <a:rPr sz="2050" spc="0" dirty="0" smtClean="0">
                <a:latin typeface="Arial"/>
                <a:cs typeface="Arial"/>
              </a:rPr>
              <a:t>tent</a:t>
            </a:r>
            <a:r>
              <a:rPr sz="2050" spc="-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of</a:t>
            </a:r>
            <a:r>
              <a:rPr sz="2050" spc="5" dirty="0" smtClean="0">
                <a:latin typeface="Arial"/>
                <a:cs typeface="Arial"/>
              </a:rPr>
              <a:t> </a:t>
            </a:r>
            <a:r>
              <a:rPr sz="2050" spc="0" dirty="0" smtClean="0">
                <a:latin typeface="Arial"/>
                <a:cs typeface="Arial"/>
              </a:rPr>
              <a:t>u</a:t>
            </a:r>
            <a:r>
              <a:rPr sz="2050" spc="-5" dirty="0" smtClean="0">
                <a:latin typeface="Arial"/>
                <a:cs typeface="Arial"/>
              </a:rPr>
              <a:t>s</a:t>
            </a:r>
            <a:r>
              <a:rPr sz="2050" spc="-35" dirty="0" smtClean="0">
                <a:latin typeface="Arial"/>
                <a:cs typeface="Arial"/>
              </a:rPr>
              <a:t>e</a:t>
            </a:r>
            <a:r>
              <a:rPr sz="2050" spc="0" dirty="0" smtClean="0">
                <a:latin typeface="Arial"/>
                <a:cs typeface="Arial"/>
              </a:rPr>
              <a:t>,</a:t>
            </a:r>
            <a:r>
              <a:rPr sz="2050" spc="-5" dirty="0" smtClean="0">
                <a:latin typeface="Arial"/>
                <a:cs typeface="Arial"/>
              </a:rPr>
              <a:t> s</a:t>
            </a:r>
            <a:r>
              <a:rPr sz="2050" spc="0" dirty="0" smtClean="0">
                <a:latin typeface="Arial"/>
                <a:cs typeface="Arial"/>
              </a:rPr>
              <a:t>uppo</a:t>
            </a:r>
            <a:r>
              <a:rPr sz="2050" spc="80" dirty="0" smtClean="0">
                <a:latin typeface="Arial"/>
                <a:cs typeface="Arial"/>
              </a:rPr>
              <a:t>r</a:t>
            </a:r>
            <a:r>
              <a:rPr sz="2050" spc="0" dirty="0" smtClean="0">
                <a:latin typeface="Arial"/>
                <a:cs typeface="Arial"/>
              </a:rPr>
              <a:t>t.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00"/>
            <a:ext cx="8229600" cy="70997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99"/>
                </a:solidFill>
                <a:cs typeface="Arial"/>
              </a:rPr>
              <a:t>I</a:t>
            </a:r>
            <a:r>
              <a:rPr lang="en-US" spc="-10" dirty="0" smtClean="0">
                <a:solidFill>
                  <a:srgbClr val="000099"/>
                </a:solidFill>
                <a:cs typeface="Arial"/>
              </a:rPr>
              <a:t>n</a:t>
            </a:r>
            <a:r>
              <a:rPr lang="en-US" spc="5" dirty="0" smtClean="0">
                <a:solidFill>
                  <a:srgbClr val="000099"/>
                </a:solidFill>
                <a:cs typeface="Arial"/>
              </a:rPr>
              <a:t>t</a:t>
            </a:r>
            <a:r>
              <a:rPr lang="en-US" spc="-70" dirty="0" smtClean="0">
                <a:solidFill>
                  <a:srgbClr val="000099"/>
                </a:solidFill>
                <a:cs typeface="Arial"/>
              </a:rPr>
              <a:t>r</a:t>
            </a:r>
            <a:r>
              <a:rPr lang="en-US" spc="-10" dirty="0" smtClean="0">
                <a:solidFill>
                  <a:srgbClr val="000099"/>
                </a:solidFill>
                <a:cs typeface="Arial"/>
              </a:rPr>
              <a:t>odu</a:t>
            </a:r>
            <a:r>
              <a:rPr lang="en-US" dirty="0" smtClean="0">
                <a:solidFill>
                  <a:srgbClr val="000099"/>
                </a:solidFill>
                <a:cs typeface="Arial"/>
              </a:rPr>
              <a:t>c</a:t>
            </a:r>
            <a:r>
              <a:rPr lang="en-US" spc="5" dirty="0" smtClean="0">
                <a:solidFill>
                  <a:srgbClr val="000099"/>
                </a:solidFill>
                <a:cs typeface="Arial"/>
              </a:rPr>
              <a:t>t</a:t>
            </a:r>
            <a:r>
              <a:rPr lang="en-US" dirty="0" smtClean="0">
                <a:solidFill>
                  <a:srgbClr val="000099"/>
                </a:solidFill>
                <a:cs typeface="Arial"/>
              </a:rPr>
              <a:t>i</a:t>
            </a:r>
            <a:r>
              <a:rPr lang="en-US" spc="-10" dirty="0" smtClean="0">
                <a:solidFill>
                  <a:srgbClr val="000099"/>
                </a:solidFill>
                <a:cs typeface="Arial"/>
              </a:rPr>
              <a:t>o</a:t>
            </a:r>
            <a:r>
              <a:rPr lang="en-US" dirty="0" smtClean="0">
                <a:solidFill>
                  <a:srgbClr val="000099"/>
                </a:solidFill>
                <a:cs typeface="Arial"/>
              </a:rPr>
              <a:t>n</a:t>
            </a:r>
            <a:r>
              <a:rPr lang="en-US" spc="25" dirty="0" smtClean="0">
                <a:solidFill>
                  <a:srgbClr val="000099"/>
                </a:solidFill>
                <a:cs typeface="Arial"/>
              </a:rPr>
              <a:t> </a:t>
            </a:r>
            <a:r>
              <a:rPr lang="en-US" dirty="0">
                <a:solidFill>
                  <a:srgbClr val="000099"/>
                </a:solidFill>
                <a:cs typeface="Arial"/>
              </a:rPr>
              <a:t>-</a:t>
            </a:r>
            <a:r>
              <a:rPr lang="en-US" spc="10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spc="-250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dirty="0">
                <a:solidFill>
                  <a:srgbClr val="000099"/>
                </a:solidFill>
                <a:cs typeface="Arial"/>
              </a:rPr>
              <a:t>asks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dirty="0">
                <a:solidFill>
                  <a:srgbClr val="000099"/>
                </a:solidFill>
                <a:cs typeface="Arial"/>
              </a:rPr>
              <a:t>a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n</a:t>
            </a:r>
            <a:r>
              <a:rPr lang="en-US" dirty="0">
                <a:solidFill>
                  <a:srgbClr val="000099"/>
                </a:solidFill>
                <a:cs typeface="Arial"/>
              </a:rPr>
              <a:t>d </a:t>
            </a:r>
            <a:r>
              <a:rPr lang="en-US" spc="-5" dirty="0">
                <a:solidFill>
                  <a:srgbClr val="000099"/>
                </a:solidFill>
                <a:cs typeface="Arial"/>
              </a:rPr>
              <a:t>U</a:t>
            </a:r>
            <a:r>
              <a:rPr lang="en-US" dirty="0">
                <a:solidFill>
                  <a:srgbClr val="000099"/>
                </a:solidFill>
                <a:cs typeface="Arial"/>
              </a:rPr>
              <a:t>se</a:t>
            </a:r>
            <a:r>
              <a:rPr lang="en-US" spc="-55" dirty="0">
                <a:solidFill>
                  <a:srgbClr val="000099"/>
                </a:solidFill>
                <a:cs typeface="Arial"/>
              </a:rPr>
              <a:t>r</a:t>
            </a:r>
            <a:r>
              <a:rPr lang="en-US" dirty="0">
                <a:solidFill>
                  <a:srgbClr val="000099"/>
                </a:solidFill>
                <a:cs typeface="Arial"/>
              </a:rPr>
              <a:t>s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6" name="object 3"/>
          <p:cNvSpPr/>
          <p:nvPr/>
        </p:nvSpPr>
        <p:spPr>
          <a:xfrm>
            <a:off x="910929" y="991785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4"/>
          <p:cNvSpPr/>
          <p:nvPr/>
        </p:nvSpPr>
        <p:spPr>
          <a:xfrm>
            <a:off x="1419945" y="1461602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5"/>
          <p:cNvSpPr/>
          <p:nvPr/>
        </p:nvSpPr>
        <p:spPr>
          <a:xfrm>
            <a:off x="1419945" y="1897273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6"/>
          <p:cNvSpPr/>
          <p:nvPr/>
        </p:nvSpPr>
        <p:spPr>
          <a:xfrm>
            <a:off x="1419945" y="2326245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7"/>
          <p:cNvSpPr/>
          <p:nvPr/>
        </p:nvSpPr>
        <p:spPr>
          <a:xfrm>
            <a:off x="1419945" y="281492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8"/>
          <p:cNvSpPr/>
          <p:nvPr/>
        </p:nvSpPr>
        <p:spPr>
          <a:xfrm>
            <a:off x="1419945" y="324164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9"/>
          <p:cNvSpPr/>
          <p:nvPr/>
        </p:nvSpPr>
        <p:spPr>
          <a:xfrm>
            <a:off x="910929" y="3687741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10"/>
          <p:cNvSpPr/>
          <p:nvPr/>
        </p:nvSpPr>
        <p:spPr>
          <a:xfrm>
            <a:off x="1419945" y="4193586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11"/>
          <p:cNvSpPr/>
          <p:nvPr/>
        </p:nvSpPr>
        <p:spPr>
          <a:xfrm>
            <a:off x="1419945" y="4644763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12"/>
          <p:cNvSpPr/>
          <p:nvPr/>
        </p:nvSpPr>
        <p:spPr>
          <a:xfrm>
            <a:off x="1419945" y="5084163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13"/>
          <p:cNvSpPr/>
          <p:nvPr/>
        </p:nvSpPr>
        <p:spPr>
          <a:xfrm>
            <a:off x="910929" y="5530257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14"/>
          <p:cNvSpPr/>
          <p:nvPr/>
        </p:nvSpPr>
        <p:spPr>
          <a:xfrm>
            <a:off x="910929" y="6011841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143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99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n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spc="-70" dirty="0">
                <a:solidFill>
                  <a:srgbClr val="000099"/>
                </a:solidFill>
                <a:cs typeface="Arial"/>
              </a:rPr>
              <a:t>r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odu</a:t>
            </a:r>
            <a:r>
              <a:rPr lang="en-US" dirty="0">
                <a:solidFill>
                  <a:srgbClr val="000099"/>
                </a:solidFill>
                <a:cs typeface="Arial"/>
              </a:rPr>
              <a:t>c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dirty="0">
                <a:solidFill>
                  <a:srgbClr val="000099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</a:t>
            </a:r>
            <a:r>
              <a:rPr lang="en-US" dirty="0">
                <a:solidFill>
                  <a:srgbClr val="000099"/>
                </a:solidFill>
                <a:cs typeface="Arial"/>
              </a:rPr>
              <a:t>n</a:t>
            </a:r>
            <a:r>
              <a:rPr lang="en-US" spc="25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dirty="0">
                <a:solidFill>
                  <a:srgbClr val="000099"/>
                </a:solidFill>
                <a:cs typeface="Arial"/>
              </a:rPr>
              <a:t>-</a:t>
            </a:r>
            <a:r>
              <a:rPr lang="en-US" spc="10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spc="-5" dirty="0">
                <a:solidFill>
                  <a:srgbClr val="000099"/>
                </a:solidFill>
                <a:cs typeface="Arial"/>
              </a:rPr>
              <a:t>P</a:t>
            </a:r>
            <a:r>
              <a:rPr lang="en-US" spc="-70" dirty="0">
                <a:solidFill>
                  <a:srgbClr val="000099"/>
                </a:solidFill>
                <a:cs typeface="Arial"/>
              </a:rPr>
              <a:t>h</a:t>
            </a:r>
            <a:r>
              <a:rPr lang="en-US" dirty="0">
                <a:solidFill>
                  <a:srgbClr val="000099"/>
                </a:solidFill>
                <a:cs typeface="Arial"/>
              </a:rPr>
              <a:t>ysics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spc="-5" dirty="0">
                <a:solidFill>
                  <a:srgbClr val="000099"/>
                </a:solidFill>
                <a:cs typeface="Arial"/>
              </a:rPr>
              <a:t>P</a:t>
            </a:r>
            <a:r>
              <a:rPr lang="en-US" spc="-70" dirty="0">
                <a:solidFill>
                  <a:srgbClr val="000099"/>
                </a:solidFill>
                <a:cs typeface="Arial"/>
              </a:rPr>
              <a:t>r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</a:t>
            </a:r>
            <a:r>
              <a:rPr lang="en-US" dirty="0">
                <a:solidFill>
                  <a:srgbClr val="000099"/>
                </a:solidFill>
                <a:cs typeface="Arial"/>
              </a:rPr>
              <a:t>jec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dirty="0">
                <a:solidFill>
                  <a:srgbClr val="000099"/>
                </a:solidFill>
                <a:cs typeface="Arial"/>
              </a:rPr>
              <a:t>s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679" name="object 19"/>
          <p:cNvSpPr txBox="1"/>
          <p:nvPr/>
        </p:nvSpPr>
        <p:spPr>
          <a:xfrm>
            <a:off x="762168" y="3666320"/>
            <a:ext cx="4824095" cy="169538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47040">
              <a:lnSpc>
                <a:spcPct val="100000"/>
              </a:lnSpc>
            </a:pPr>
            <a:endParaRPr sz="1650" dirty="0">
              <a:latin typeface="Arial"/>
              <a:cs typeface="Arial"/>
            </a:endParaRPr>
          </a:p>
          <a:p>
            <a:pPr marL="447040" marR="12700" indent="-434340">
              <a:lnSpc>
                <a:spcPct val="124200"/>
              </a:lnSpc>
              <a:spcBef>
                <a:spcPts val="490"/>
              </a:spcBef>
            </a:pPr>
            <a:r>
              <a:rPr sz="1650" spc="-1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L</a:t>
            </a:r>
            <a:r>
              <a:rPr sz="1650" spc="0" dirty="0" smtClean="0">
                <a:latin typeface="Arial"/>
                <a:cs typeface="Arial"/>
              </a:rPr>
              <a:t>AS</a:t>
            </a:r>
            <a:r>
              <a:rPr sz="1650" spc="5" dirty="0" smtClean="0">
                <a:latin typeface="Arial"/>
                <a:cs typeface="Arial"/>
              </a:rPr>
              <a:t>1</a:t>
            </a:r>
            <a:r>
              <a:rPr sz="1650" spc="0" dirty="0" smtClean="0">
                <a:latin typeface="Arial"/>
                <a:cs typeface="Arial"/>
              </a:rPr>
              <a:t>2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75" dirty="0" smtClean="0">
                <a:latin typeface="Arial"/>
                <a:cs typeface="Arial"/>
              </a:rPr>
              <a:t>T</a:t>
            </a:r>
            <a:r>
              <a:rPr sz="1650" spc="-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F</a:t>
            </a:r>
            <a:r>
              <a:rPr sz="1650" spc="1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ub</a:t>
            </a:r>
            <a:r>
              <a:rPr sz="1650" spc="0" dirty="0" smtClean="0">
                <a:latin typeface="Arial"/>
                <a:cs typeface="Arial"/>
              </a:rPr>
              <a:t>sys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ms</a:t>
            </a:r>
            <a:r>
              <a:rPr sz="1650" spc="-30" dirty="0" smtClean="0">
                <a:latin typeface="Arial"/>
                <a:cs typeface="Arial"/>
              </a:rPr>
              <a:t> </a:t>
            </a:r>
            <a:r>
              <a:rPr sz="1650" spc="-1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on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2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io</a:t>
            </a:r>
            <a:r>
              <a:rPr sz="1650" spc="0" dirty="0" smtClean="0">
                <a:latin typeface="Arial"/>
                <a:cs typeface="Arial"/>
              </a:rPr>
              <a:t>n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5" dirty="0" smtClean="0">
                <a:latin typeface="Arial"/>
                <a:cs typeface="Arial"/>
              </a:rPr>
              <a:t>ft</a:t>
            </a:r>
            <a:r>
              <a:rPr sz="1650" spc="-3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re </a:t>
            </a:r>
            <a:r>
              <a:rPr lang="en-US" sz="1650" dirty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3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rd </a:t>
            </a:r>
            <a:r>
              <a:rPr sz="1650" spc="5" dirty="0" smtClean="0">
                <a:latin typeface="Arial"/>
                <a:cs typeface="Arial"/>
              </a:rPr>
              <a:t>an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en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l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-75" dirty="0" smtClean="0">
                <a:latin typeface="Arial"/>
                <a:cs typeface="Arial"/>
              </a:rPr>
              <a:t>T</a:t>
            </a:r>
            <a:r>
              <a:rPr sz="1650" spc="-5" dirty="0" smtClean="0">
                <a:latin typeface="Arial"/>
                <a:cs typeface="Arial"/>
              </a:rPr>
              <a:t>OF</a:t>
            </a:r>
            <a:r>
              <a:rPr sz="1650" spc="-25" dirty="0" smtClean="0">
                <a:latin typeface="Arial"/>
                <a:cs typeface="Arial"/>
              </a:rPr>
              <a:t>s</a:t>
            </a:r>
            <a:r>
              <a:rPr sz="1650" spc="0" dirty="0" smtClean="0">
                <a:latin typeface="Arial"/>
                <a:cs typeface="Arial"/>
              </a:rPr>
              <a:t>.</a:t>
            </a:r>
            <a:endParaRPr sz="1650" dirty="0">
              <a:latin typeface="Arial"/>
              <a:cs typeface="Arial"/>
            </a:endParaRPr>
          </a:p>
          <a:p>
            <a:pPr marL="447040" marR="203835" indent="0">
              <a:lnSpc>
                <a:spcPct val="117000"/>
              </a:lnSpc>
              <a:spcBef>
                <a:spcPts val="345"/>
              </a:spcBef>
            </a:pPr>
            <a:r>
              <a:rPr sz="1650" spc="-210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50" dirty="0" smtClean="0">
                <a:latin typeface="Arial"/>
                <a:cs typeface="Arial"/>
              </a:rPr>
              <a:t> </a:t>
            </a:r>
            <a:r>
              <a:rPr sz="1650" spc="-1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0" dirty="0" smtClean="0">
                <a:latin typeface="Arial"/>
                <a:cs typeface="Arial"/>
              </a:rPr>
              <a:t>h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350" i="1" spc="0" dirty="0" err="1" smtClean="0">
                <a:latin typeface="Arial"/>
                <a:cs typeface="Arial"/>
              </a:rPr>
              <a:t>ge</a:t>
            </a:r>
            <a:r>
              <a:rPr sz="1350" i="1" spc="-5" dirty="0" err="1" smtClean="0">
                <a:latin typeface="Arial"/>
                <a:cs typeface="Arial"/>
              </a:rPr>
              <a:t>m</a:t>
            </a:r>
            <a:r>
              <a:rPr sz="1350" i="1" spc="0" dirty="0" err="1" smtClean="0">
                <a:latin typeface="Arial"/>
                <a:cs typeface="Arial"/>
              </a:rPr>
              <a:t>c</a:t>
            </a:r>
            <a:r>
              <a:rPr lang="en-US" sz="1350" i="1" spc="35" dirty="0" smtClean="0">
                <a:latin typeface="Arial"/>
                <a:cs typeface="Arial"/>
              </a:rPr>
              <a:t>.</a:t>
            </a:r>
          </a:p>
          <a:p>
            <a:pPr marL="447040" marR="203835" indent="0">
              <a:lnSpc>
                <a:spcPct val="117000"/>
              </a:lnSpc>
              <a:spcBef>
                <a:spcPts val="345"/>
              </a:spcBef>
            </a:pPr>
            <a:r>
              <a:rPr lang="en-US" sz="1650" spc="5" dirty="0" smtClean="0">
                <a:latin typeface="Arial"/>
                <a:cs typeface="Arial"/>
              </a:rPr>
              <a:t>De</a:t>
            </a:r>
            <a:r>
              <a:rPr sz="1650" spc="5" dirty="0" smtClean="0">
                <a:latin typeface="Arial"/>
                <a:cs typeface="Arial"/>
              </a:rPr>
              <a:t>ep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5" dirty="0" smtClean="0">
                <a:latin typeface="Arial"/>
                <a:cs typeface="Arial"/>
              </a:rPr>
              <a:t>inela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-10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sc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tt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in</a:t>
            </a:r>
            <a:r>
              <a:rPr sz="1650" spc="0" dirty="0" smtClean="0">
                <a:latin typeface="Arial"/>
                <a:cs typeface="Arial"/>
              </a:rPr>
              <a:t>g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45" dirty="0" smtClean="0">
                <a:latin typeface="Arial"/>
                <a:cs typeface="Arial"/>
              </a:rPr>
              <a:t>e</a:t>
            </a:r>
            <a:r>
              <a:rPr sz="1650" spc="-35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en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gene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85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.</a:t>
            </a:r>
            <a:endParaRPr lang="en-US" sz="1650" spc="0" dirty="0" smtClean="0">
              <a:latin typeface="Arial"/>
              <a:cs typeface="Arial"/>
            </a:endParaRPr>
          </a:p>
          <a:p>
            <a:pPr marL="447040" marR="203835" indent="0">
              <a:lnSpc>
                <a:spcPct val="117000"/>
              </a:lnSpc>
              <a:spcBef>
                <a:spcPts val="345"/>
              </a:spcBef>
            </a:pPr>
            <a:endParaRPr lang="en-US" sz="1650" dirty="0">
              <a:latin typeface="Arial"/>
              <a:cs typeface="Arial"/>
            </a:endParaRPr>
          </a:p>
        </p:txBody>
      </p:sp>
      <p:sp>
        <p:nvSpPr>
          <p:cNvPr id="680" name="object 3"/>
          <p:cNvSpPr/>
          <p:nvPr/>
        </p:nvSpPr>
        <p:spPr>
          <a:xfrm>
            <a:off x="320717" y="1068477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1" name="object 4"/>
          <p:cNvSpPr/>
          <p:nvPr/>
        </p:nvSpPr>
        <p:spPr>
          <a:xfrm>
            <a:off x="318388" y="1401987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2" name="object 5"/>
          <p:cNvSpPr txBox="1"/>
          <p:nvPr/>
        </p:nvSpPr>
        <p:spPr>
          <a:xfrm>
            <a:off x="762169" y="1051227"/>
            <a:ext cx="4580890" cy="922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5240">
              <a:lnSpc>
                <a:spcPct val="117000"/>
              </a:lnSpc>
            </a:pPr>
            <a:r>
              <a:rPr lang="en-US" sz="1650" spc="-50" dirty="0" smtClean="0">
                <a:latin typeface="Arial"/>
                <a:cs typeface="Arial"/>
              </a:rPr>
              <a:t>Experience with </a:t>
            </a:r>
            <a:r>
              <a:rPr sz="1650" spc="-1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h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on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lu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-85" dirty="0" smtClean="0">
                <a:latin typeface="Arial"/>
                <a:cs typeface="Arial"/>
              </a:rPr>
              <a:t>r</a:t>
            </a:r>
            <a:r>
              <a:rPr lang="en-US" sz="1650" spc="-85" dirty="0" smtClean="0">
                <a:latin typeface="Arial"/>
                <a:cs typeface="Arial"/>
              </a:rPr>
              <a:t>, offsite  users</a:t>
            </a:r>
            <a:r>
              <a:rPr sz="1650" spc="0" dirty="0" smtClean="0">
                <a:latin typeface="Arial"/>
                <a:cs typeface="Arial"/>
              </a:rPr>
              <a:t>.</a:t>
            </a:r>
            <a:endParaRPr sz="16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3"/>
              </a:spcBef>
            </a:pPr>
            <a:endParaRPr sz="550" dirty="0"/>
          </a:p>
          <a:p>
            <a:pPr marL="12700">
              <a:lnSpc>
                <a:spcPct val="100000"/>
              </a:lnSpc>
            </a:pPr>
            <a:r>
              <a:rPr sz="165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-1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ula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ion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30" dirty="0" smtClean="0">
                <a:latin typeface="Arial"/>
                <a:cs typeface="Arial"/>
              </a:rPr>
              <a:t> </a:t>
            </a:r>
            <a:r>
              <a:rPr sz="1650" spc="-5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 </a:t>
            </a:r>
            <a:r>
              <a:rPr sz="1650" spc="-1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L</a:t>
            </a:r>
            <a:r>
              <a:rPr sz="1650" spc="0" dirty="0" smtClean="0">
                <a:latin typeface="Arial"/>
                <a:cs typeface="Arial"/>
              </a:rPr>
              <a:t>AS</a:t>
            </a:r>
            <a:r>
              <a:rPr sz="1650" spc="5" dirty="0" smtClean="0">
                <a:latin typeface="Arial"/>
                <a:cs typeface="Arial"/>
              </a:rPr>
              <a:t>1</a:t>
            </a:r>
            <a:r>
              <a:rPr sz="1650" spc="0" dirty="0" smtClean="0">
                <a:latin typeface="Arial"/>
                <a:cs typeface="Arial"/>
              </a:rPr>
              <a:t>2 </a:t>
            </a:r>
            <a:r>
              <a:rPr sz="1650" spc="1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neu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n 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agne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lang="en-US" sz="1650" spc="0" dirty="0" smtClean="0">
                <a:latin typeface="Arial"/>
                <a:cs typeface="Arial"/>
              </a:rPr>
              <a:t> form </a:t>
            </a:r>
          </a:p>
          <a:p>
            <a:pPr marL="12700">
              <a:lnSpc>
                <a:spcPct val="100000"/>
              </a:lnSpc>
            </a:pPr>
            <a:r>
              <a:rPr lang="en-US" sz="1650" dirty="0">
                <a:latin typeface="Arial"/>
                <a:cs typeface="Arial"/>
              </a:rPr>
              <a:t>f</a:t>
            </a:r>
            <a:r>
              <a:rPr lang="en-US" sz="1650" dirty="0" smtClean="0">
                <a:latin typeface="Arial"/>
                <a:cs typeface="Arial"/>
              </a:rPr>
              <a:t>actor </a:t>
            </a:r>
            <a:r>
              <a:rPr lang="en-US" sz="1650" dirty="0" err="1" smtClean="0">
                <a:latin typeface="Arial"/>
                <a:cs typeface="Arial"/>
              </a:rPr>
              <a:t>G</a:t>
            </a:r>
            <a:r>
              <a:rPr lang="en-US" sz="1650" baseline="-25000" dirty="0" err="1" smtClean="0">
                <a:latin typeface="Arial"/>
                <a:cs typeface="Arial"/>
              </a:rPr>
              <a:t>M</a:t>
            </a:r>
            <a:r>
              <a:rPr lang="en-US" sz="1650" baseline="30000" dirty="0" err="1" smtClean="0">
                <a:latin typeface="Arial"/>
                <a:cs typeface="Arial"/>
              </a:rPr>
              <a:t>n</a:t>
            </a:r>
            <a:r>
              <a:rPr lang="en-US" sz="1650" dirty="0" smtClean="0">
                <a:latin typeface="Arial"/>
                <a:cs typeface="Arial"/>
              </a:rPr>
              <a:t> experiment (E12-07-104).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683" name="object 7"/>
          <p:cNvSpPr/>
          <p:nvPr/>
        </p:nvSpPr>
        <p:spPr>
          <a:xfrm>
            <a:off x="829733" y="2233646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4" name="object 9"/>
          <p:cNvSpPr/>
          <p:nvPr/>
        </p:nvSpPr>
        <p:spPr>
          <a:xfrm>
            <a:off x="829733" y="3477843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5" name="object 10"/>
          <p:cNvSpPr/>
          <p:nvPr/>
        </p:nvSpPr>
        <p:spPr>
          <a:xfrm>
            <a:off x="829733" y="2778835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6" name="object 11"/>
          <p:cNvSpPr txBox="1"/>
          <p:nvPr/>
        </p:nvSpPr>
        <p:spPr>
          <a:xfrm>
            <a:off x="1196510" y="2119645"/>
            <a:ext cx="4505198" cy="18643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4604">
              <a:lnSpc>
                <a:spcPct val="117000"/>
              </a:lnSpc>
              <a:tabLst>
                <a:tab pos="734695" algn="l"/>
                <a:tab pos="1245235" algn="l"/>
                <a:tab pos="2072639" algn="l"/>
                <a:tab pos="3503929" algn="l"/>
              </a:tabLst>
            </a:pPr>
            <a:r>
              <a:rPr lang="en-US" sz="1650" b="1" spc="-5" dirty="0" err="1" smtClean="0">
                <a:solidFill>
                  <a:srgbClr val="000099"/>
                </a:solidFill>
                <a:latin typeface="Arial"/>
                <a:cs typeface="Arial"/>
              </a:rPr>
              <a:t>Quasielastic</a:t>
            </a:r>
            <a:r>
              <a:rPr lang="en-US" sz="1650" b="1" spc="-5" dirty="0" smtClean="0">
                <a:solidFill>
                  <a:srgbClr val="000099"/>
                </a:solidFill>
                <a:latin typeface="Arial"/>
                <a:cs typeface="Arial"/>
              </a:rPr>
              <a:t> neutron detection from </a:t>
            </a:r>
            <a:r>
              <a:rPr lang="en-US" sz="1650" b="1" spc="-5" baseline="30000" dirty="0" smtClean="0">
                <a:solidFill>
                  <a:srgbClr val="000099"/>
                </a:solidFill>
                <a:latin typeface="Arial"/>
                <a:cs typeface="Arial"/>
              </a:rPr>
              <a:t>2</a:t>
            </a:r>
            <a:r>
              <a:rPr lang="en-US" sz="1650" b="1" spc="-5" dirty="0" smtClean="0">
                <a:solidFill>
                  <a:srgbClr val="000099"/>
                </a:solidFill>
                <a:latin typeface="Arial"/>
                <a:cs typeface="Arial"/>
              </a:rPr>
              <a:t>H  </a:t>
            </a:r>
            <a:r>
              <a:rPr lang="en-US" sz="1650" spc="-5" dirty="0" smtClean="0">
                <a:latin typeface="Arial"/>
                <a:cs typeface="Arial"/>
              </a:rPr>
              <a:t>with for</a:t>
            </a:r>
            <a:r>
              <a:rPr sz="1650" spc="-3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rd</a:t>
            </a:r>
            <a:r>
              <a:rPr lang="en-US" sz="1650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5" dirty="0" smtClean="0">
                <a:latin typeface="Arial"/>
                <a:cs typeface="Arial"/>
              </a:rPr>
              <a:t>f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-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ligh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lang="en-US" sz="1650" dirty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(</a:t>
            </a:r>
            <a:r>
              <a:rPr sz="1650" spc="-75" dirty="0" smtClean="0">
                <a:latin typeface="Arial"/>
                <a:cs typeface="Arial"/>
              </a:rPr>
              <a:t>T</a:t>
            </a:r>
            <a:r>
              <a:rPr sz="1650" spc="-5" dirty="0" smtClean="0">
                <a:latin typeface="Arial"/>
                <a:cs typeface="Arial"/>
              </a:rPr>
              <a:t>OF</a:t>
            </a:r>
            <a:r>
              <a:rPr sz="1650" spc="0" dirty="0" smtClean="0">
                <a:latin typeface="Arial"/>
                <a:cs typeface="Arial"/>
              </a:rPr>
              <a:t>) (</a:t>
            </a:r>
            <a:r>
              <a:rPr lang="en-US" sz="1650" i="1" spc="-10" dirty="0" smtClean="0">
                <a:latin typeface="Arial"/>
                <a:cs typeface="Arial"/>
              </a:rPr>
              <a:t>CN</a:t>
            </a:r>
            <a:r>
              <a:rPr sz="1650" i="1" spc="10" dirty="0" smtClean="0">
                <a:latin typeface="Arial"/>
                <a:cs typeface="Arial"/>
              </a:rPr>
              <a:t> </a:t>
            </a:r>
            <a:r>
              <a:rPr sz="1650" i="1" spc="5" dirty="0" smtClean="0">
                <a:latin typeface="Arial"/>
                <a:cs typeface="Arial"/>
              </a:rPr>
              <a:t>2011</a:t>
            </a:r>
            <a:r>
              <a:rPr sz="1650" i="1" spc="0" dirty="0" smtClean="0">
                <a:latin typeface="Arial"/>
                <a:cs typeface="Arial"/>
              </a:rPr>
              <a:t>-</a:t>
            </a:r>
            <a:r>
              <a:rPr sz="1650" i="1" spc="5" dirty="0" smtClean="0">
                <a:latin typeface="Arial"/>
                <a:cs typeface="Arial"/>
              </a:rPr>
              <a:t>015</a:t>
            </a:r>
            <a:r>
              <a:rPr sz="1650" spc="0" dirty="0" smtClean="0">
                <a:latin typeface="Arial"/>
                <a:cs typeface="Arial"/>
              </a:rPr>
              <a:t>).</a:t>
            </a:r>
            <a:endParaRPr sz="1650" dirty="0">
              <a:latin typeface="Arial"/>
              <a:cs typeface="Arial"/>
            </a:endParaRPr>
          </a:p>
          <a:p>
            <a:pPr marL="12700" marR="13335">
              <a:lnSpc>
                <a:spcPct val="117000"/>
              </a:lnSpc>
              <a:spcBef>
                <a:spcPts val="345"/>
              </a:spcBef>
              <a:tabLst>
                <a:tab pos="939165" algn="l"/>
                <a:tab pos="2566670" algn="l"/>
                <a:tab pos="3752215" algn="l"/>
              </a:tabLst>
            </a:pPr>
            <a:r>
              <a:rPr lang="en-US" sz="1650" b="1" spc="-10" dirty="0">
                <a:solidFill>
                  <a:srgbClr val="000099"/>
                </a:solidFill>
                <a:latin typeface="Arial"/>
                <a:cs typeface="Arial"/>
              </a:rPr>
              <a:t>C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alo</a:t>
            </a:r>
            <a:r>
              <a:rPr sz="1650" b="1" spc="25" dirty="0" smtClean="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sz="1650" b="1" spc="-5" dirty="0" smtClean="0">
                <a:solidFill>
                  <a:srgbClr val="000099"/>
                </a:solidFill>
                <a:latin typeface="Arial"/>
                <a:cs typeface="Arial"/>
              </a:rPr>
              <a:t>t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lang="en-US" sz="1650" b="1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(E</a:t>
            </a:r>
            <a:r>
              <a:rPr sz="1650" b="1" spc="-10" dirty="0" smtClean="0">
                <a:solidFill>
                  <a:srgbClr val="000099"/>
                </a:solidFill>
                <a:latin typeface="Arial"/>
                <a:cs typeface="Arial"/>
              </a:rPr>
              <a:t>C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) s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sz="1650" b="1" spc="-10" dirty="0" smtClean="0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ula</a:t>
            </a:r>
            <a:r>
              <a:rPr sz="1650" b="1" spc="-5" dirty="0" smtClean="0">
                <a:solidFill>
                  <a:srgbClr val="000099"/>
                </a:solidFill>
                <a:latin typeface="Arial"/>
                <a:cs typeface="Arial"/>
              </a:rPr>
              <a:t>t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io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sz="1650" b="1" spc="-35" dirty="0" smtClean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(</a:t>
            </a:r>
            <a:r>
              <a:rPr lang="en-US" sz="1650" i="1" spc="-10" dirty="0" smtClean="0">
                <a:latin typeface="Arial"/>
                <a:cs typeface="Arial"/>
              </a:rPr>
              <a:t>CN</a:t>
            </a:r>
            <a:r>
              <a:rPr sz="1650" i="1" spc="10" dirty="0" smtClean="0">
                <a:latin typeface="Arial"/>
                <a:cs typeface="Arial"/>
              </a:rPr>
              <a:t> </a:t>
            </a:r>
            <a:r>
              <a:rPr sz="1650" i="1" spc="5" dirty="0" smtClean="0">
                <a:latin typeface="Arial"/>
                <a:cs typeface="Arial"/>
              </a:rPr>
              <a:t>2011</a:t>
            </a:r>
            <a:r>
              <a:rPr sz="1650" i="1" spc="0" dirty="0" smtClean="0">
                <a:latin typeface="Arial"/>
                <a:cs typeface="Arial"/>
              </a:rPr>
              <a:t>-</a:t>
            </a:r>
            <a:r>
              <a:rPr sz="1650" i="1" spc="5" dirty="0" smtClean="0">
                <a:latin typeface="Arial"/>
                <a:cs typeface="Arial"/>
              </a:rPr>
              <a:t>019</a:t>
            </a:r>
            <a:r>
              <a:rPr sz="1650" spc="0" dirty="0" smtClean="0">
                <a:latin typeface="Arial"/>
                <a:cs typeface="Arial"/>
              </a:rPr>
              <a:t>).</a:t>
            </a:r>
            <a:endParaRPr sz="1650" dirty="0">
              <a:latin typeface="Arial"/>
              <a:cs typeface="Arial"/>
            </a:endParaRPr>
          </a:p>
          <a:p>
            <a:pPr marL="12700" marR="12700">
              <a:lnSpc>
                <a:spcPct val="117000"/>
              </a:lnSpc>
              <a:spcBef>
                <a:spcPts val="345"/>
              </a:spcBef>
            </a:pPr>
            <a:r>
              <a:rPr sz="1650" b="1" dirty="0" smtClean="0">
                <a:solidFill>
                  <a:srgbClr val="000099"/>
                </a:solidFill>
                <a:latin typeface="Arial"/>
                <a:cs typeface="Arial"/>
              </a:rPr>
              <a:t>EC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1650" b="1" spc="-90" dirty="0" smtClean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geo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sz="1650" b="1" spc="-5" dirty="0" smtClean="0">
                <a:solidFill>
                  <a:srgbClr val="000099"/>
                </a:solidFill>
                <a:latin typeface="Arial"/>
                <a:cs typeface="Arial"/>
              </a:rPr>
              <a:t>t</a:t>
            </a:r>
            <a:r>
              <a:rPr sz="1650" b="1" spc="45" dirty="0" smtClean="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y </a:t>
            </a:r>
            <a:r>
              <a:rPr sz="1650" b="1" spc="-65" dirty="0" smtClean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s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sz="1650" b="1" spc="-10" dirty="0" smtClean="0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ula</a:t>
            </a:r>
            <a:r>
              <a:rPr sz="1650" b="1" spc="-5" dirty="0" smtClean="0">
                <a:solidFill>
                  <a:srgbClr val="000099"/>
                </a:solidFill>
                <a:latin typeface="Arial"/>
                <a:cs typeface="Arial"/>
              </a:rPr>
              <a:t>t</a:t>
            </a:r>
            <a:r>
              <a:rPr sz="1650" b="1" spc="5" dirty="0" smtClean="0">
                <a:solidFill>
                  <a:srgbClr val="000099"/>
                </a:solidFill>
                <a:latin typeface="Arial"/>
                <a:cs typeface="Arial"/>
              </a:rPr>
              <a:t>io</a:t>
            </a:r>
            <a:r>
              <a:rPr sz="1650" b="1" spc="0" dirty="0" smtClean="0">
                <a:solidFill>
                  <a:srgbClr val="000099"/>
                </a:solidFill>
                <a:latin typeface="Arial"/>
                <a:cs typeface="Arial"/>
              </a:rPr>
              <a:t>n </a:t>
            </a:r>
            <a:r>
              <a:rPr sz="1650" b="1" spc="-100" dirty="0" smtClean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(</a:t>
            </a:r>
            <a:r>
              <a:rPr sz="1650" i="1" spc="0" dirty="0" smtClean="0">
                <a:latin typeface="Arial"/>
                <a:cs typeface="Arial"/>
              </a:rPr>
              <a:t>BAP</a:t>
            </a:r>
            <a:r>
              <a:rPr sz="1650" i="1" spc="-35" dirty="0" smtClean="0">
                <a:latin typeface="Arial"/>
                <a:cs typeface="Arial"/>
              </a:rPr>
              <a:t>S</a:t>
            </a:r>
            <a:r>
              <a:rPr sz="1650" i="1" spc="0" dirty="0" smtClean="0">
                <a:latin typeface="Arial"/>
                <a:cs typeface="Arial"/>
              </a:rPr>
              <a:t>,</a:t>
            </a:r>
            <a:r>
              <a:rPr lang="en-US" sz="1650" i="1" spc="0" dirty="0" smtClean="0">
                <a:latin typeface="Arial"/>
                <a:cs typeface="Arial"/>
              </a:rPr>
              <a:t> DNP, 2012</a:t>
            </a:r>
            <a:r>
              <a:rPr sz="1650" spc="0" dirty="0" smtClean="0">
                <a:latin typeface="Arial"/>
                <a:cs typeface="Arial"/>
              </a:rPr>
              <a:t>).</a:t>
            </a:r>
            <a:endParaRPr lang="en-US" sz="1650" spc="0" dirty="0" smtClean="0">
              <a:latin typeface="Arial"/>
              <a:cs typeface="Arial"/>
            </a:endParaRPr>
          </a:p>
          <a:p>
            <a:pPr marL="12700" marR="12700">
              <a:lnSpc>
                <a:spcPct val="117000"/>
              </a:lnSpc>
              <a:spcBef>
                <a:spcPts val="345"/>
              </a:spcBef>
            </a:pPr>
            <a:r>
              <a:rPr lang="en-US" sz="1650" b="1" dirty="0" err="1" smtClean="0">
                <a:solidFill>
                  <a:srgbClr val="000099"/>
                </a:solidFill>
                <a:latin typeface="Arial"/>
                <a:cs typeface="Arial"/>
              </a:rPr>
              <a:t>G</a:t>
            </a:r>
            <a:r>
              <a:rPr lang="en-US" sz="1650" b="1" baseline="-25000" dirty="0" err="1" smtClean="0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lang="en-US" sz="1650" b="1" baseline="30000" dirty="0" err="1" smtClean="0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lang="en-US" sz="1650" b="1" dirty="0" smtClean="0">
                <a:solidFill>
                  <a:srgbClr val="000099"/>
                </a:solidFill>
                <a:latin typeface="Arial"/>
                <a:cs typeface="Arial"/>
              </a:rPr>
              <a:t> target simulation </a:t>
            </a:r>
            <a:r>
              <a:rPr lang="en-US" sz="1650" dirty="0" smtClean="0">
                <a:latin typeface="Arial"/>
                <a:cs typeface="Arial"/>
              </a:rPr>
              <a:t>(</a:t>
            </a:r>
            <a:r>
              <a:rPr lang="en-US" sz="1650" i="1" dirty="0" smtClean="0">
                <a:latin typeface="Arial"/>
                <a:cs typeface="Arial"/>
              </a:rPr>
              <a:t>BAPS, DNP, 2011</a:t>
            </a:r>
            <a:r>
              <a:rPr lang="en-US" sz="1650" dirty="0" smtClean="0">
                <a:latin typeface="Arial"/>
                <a:cs typeface="Arial"/>
              </a:rPr>
              <a:t>).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687" name="object 12"/>
          <p:cNvSpPr/>
          <p:nvPr/>
        </p:nvSpPr>
        <p:spPr>
          <a:xfrm>
            <a:off x="829733" y="3138803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8" name="object 14"/>
          <p:cNvSpPr txBox="1"/>
          <p:nvPr/>
        </p:nvSpPr>
        <p:spPr>
          <a:xfrm>
            <a:off x="1370247" y="4427404"/>
            <a:ext cx="208279" cy="167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</a:pPr>
            <a:endParaRPr sz="1200" dirty="0">
              <a:latin typeface="Arial"/>
              <a:cs typeface="Arial"/>
            </a:endParaRPr>
          </a:p>
        </p:txBody>
      </p:sp>
      <p:sp>
        <p:nvSpPr>
          <p:cNvPr id="689" name="object 16"/>
          <p:cNvSpPr/>
          <p:nvPr/>
        </p:nvSpPr>
        <p:spPr>
          <a:xfrm>
            <a:off x="320717" y="4031539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0" name="object 17"/>
          <p:cNvSpPr/>
          <p:nvPr/>
        </p:nvSpPr>
        <p:spPr>
          <a:xfrm>
            <a:off x="847381" y="4378926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1" name="object 18"/>
          <p:cNvSpPr/>
          <p:nvPr/>
        </p:nvSpPr>
        <p:spPr>
          <a:xfrm>
            <a:off x="847381" y="4725190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3" name="object 18"/>
          <p:cNvSpPr/>
          <p:nvPr/>
        </p:nvSpPr>
        <p:spPr>
          <a:xfrm>
            <a:off x="847381" y="5027560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70" y="869667"/>
            <a:ext cx="2686235" cy="25562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708" y="3477843"/>
            <a:ext cx="2966690" cy="28231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2814" y="5479255"/>
            <a:ext cx="5031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Richmond cluster is development and test bench for CLARA – used by </a:t>
            </a:r>
            <a:r>
              <a:rPr lang="en-US" sz="1600" smtClean="0">
                <a:latin typeface="Arial" pitchFamily="34" charset="0"/>
                <a:cs typeface="Arial" pitchFamily="34" charset="0"/>
              </a:rPr>
              <a:t>environment developers.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37" y="5507766"/>
            <a:ext cx="29210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1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99"/>
                </a:solidFill>
                <a:cs typeface="Arial"/>
              </a:rPr>
              <a:t>S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ft</a:t>
            </a:r>
            <a:r>
              <a:rPr lang="en-US" dirty="0">
                <a:solidFill>
                  <a:srgbClr val="000099"/>
                </a:solidFill>
                <a:cs typeface="Arial"/>
              </a:rPr>
              <a:t>wa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r</a:t>
            </a:r>
            <a:r>
              <a:rPr lang="en-US" dirty="0">
                <a:solidFill>
                  <a:srgbClr val="000099"/>
                </a:solidFill>
                <a:cs typeface="Arial"/>
              </a:rPr>
              <a:t>e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spc="-250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oo</a:t>
            </a:r>
            <a:r>
              <a:rPr lang="en-US" dirty="0">
                <a:solidFill>
                  <a:srgbClr val="000099"/>
                </a:solidFill>
                <a:cs typeface="Arial"/>
              </a:rPr>
              <a:t>ls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743" y="106797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General</a:t>
            </a:r>
          </a:p>
        </p:txBody>
      </p:sp>
      <p:graphicFrame>
        <p:nvGraphicFramePr>
          <p:cNvPr id="908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88110"/>
              </p:ext>
            </p:extLst>
          </p:nvPr>
        </p:nvGraphicFramePr>
        <p:xfrm>
          <a:off x="817473" y="1542585"/>
          <a:ext cx="7808974" cy="1748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5873"/>
                <a:gridCol w="2704564"/>
                <a:gridCol w="206062"/>
                <a:gridCol w="1056067"/>
                <a:gridCol w="2676408"/>
              </a:tblGrid>
              <a:tr h="362711">
                <a:tc>
                  <a:txBody>
                    <a:bodyPr/>
                    <a:lstStyle/>
                    <a:p>
                      <a:pPr marL="150495" algn="l">
                        <a:lnSpc>
                          <a:spcPct val="100000"/>
                        </a:lnSpc>
                      </a:pPr>
                      <a:r>
                        <a:rPr lang="en-US" sz="1650" b="1" spc="-7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Tool</a:t>
                      </a:r>
                      <a:endParaRPr sz="1650" b="1" dirty="0">
                        <a:solidFill>
                          <a:srgbClr val="000099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b="1" spc="-1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50" b="1" spc="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sc</a:t>
                      </a:r>
                      <a:r>
                        <a:rPr sz="1650" b="1" spc="2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ip</a:t>
                      </a:r>
                      <a:r>
                        <a:rPr sz="1650" b="1" spc="-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io</a:t>
                      </a:r>
                      <a:r>
                        <a:rPr sz="1650" b="1" spc="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650" b="1" dirty="0">
                        <a:solidFill>
                          <a:srgbClr val="000099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endParaRPr sz="1650" dirty="0">
                        <a:solidFill>
                          <a:srgbClr val="0000CC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lang="en-US" sz="1650" b="1" spc="-7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Tool</a:t>
                      </a:r>
                      <a:endParaRPr sz="1650" b="1" dirty="0">
                        <a:solidFill>
                          <a:srgbClr val="000099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b="1" spc="-1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50" b="1" spc="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sc</a:t>
                      </a:r>
                      <a:r>
                        <a:rPr sz="1650" b="1" spc="2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ip</a:t>
                      </a:r>
                      <a:r>
                        <a:rPr sz="1650" b="1" spc="-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io</a:t>
                      </a:r>
                      <a:r>
                        <a:rPr sz="1650" b="1" spc="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650" b="1" dirty="0">
                        <a:solidFill>
                          <a:srgbClr val="000099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235"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bv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spc="-13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65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ili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sc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ft</a:t>
                      </a:r>
                      <a:r>
                        <a:rPr sz="1650" spc="-30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re</a:t>
                      </a:r>
                      <a:r>
                        <a:rPr sz="1650" spc="-5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2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650" spc="-6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l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2712"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spc="-2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q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l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spc="-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pe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 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ou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rce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da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aba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se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5" dirty="0" smtClean="0">
                          <a:latin typeface="Arial"/>
                          <a:cs typeface="Arial"/>
                        </a:rPr>
                        <a:t>q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4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idge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ool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t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lhe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p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50495">
                        <a:lnSpc>
                          <a:spcPct val="117000"/>
                        </a:lnSpc>
                        <a:tabLst>
                          <a:tab pos="796925" algn="l"/>
                          <a:tab pos="1619885" algn="l"/>
                          <a:tab pos="2043430" algn="l"/>
                        </a:tabLst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C+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+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lib</a:t>
                      </a:r>
                      <a:r>
                        <a:rPr sz="1650" spc="-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4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f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ili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 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55" dirty="0" smtClean="0">
                          <a:latin typeface="Arial"/>
                          <a:cs typeface="Arial"/>
                        </a:rPr>
                        <a:t>f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10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EP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50495">
                        <a:lnSpc>
                          <a:spcPct val="117000"/>
                        </a:lnSpc>
                        <a:tabLst>
                          <a:tab pos="796925" algn="l"/>
                          <a:tab pos="1619885" algn="l"/>
                          <a:tab pos="2043430" algn="l"/>
                        </a:tabLst>
                      </a:pPr>
                      <a:endParaRPr sz="1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5" dirty="0" smtClean="0">
                          <a:latin typeface="Arial"/>
                          <a:cs typeface="Arial"/>
                        </a:rPr>
                        <a:t>gean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4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47320">
                        <a:lnSpc>
                          <a:spcPct val="117000"/>
                        </a:lnSpc>
                        <a:tabLst>
                          <a:tab pos="1325880" algn="l"/>
                          <a:tab pos="1732280" algn="l"/>
                        </a:tabLst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-1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ula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f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pa</a:t>
                      </a:r>
                      <a:r>
                        <a:rPr sz="1650" spc="7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pa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oug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endParaRPr sz="1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3572471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Locally Developed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511745"/>
              </p:ext>
            </p:extLst>
          </p:nvPr>
        </p:nvGraphicFramePr>
        <p:xfrm>
          <a:off x="830352" y="4095101"/>
          <a:ext cx="7624569" cy="16794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994"/>
                <a:gridCol w="2717443"/>
                <a:gridCol w="218941"/>
                <a:gridCol w="1068946"/>
                <a:gridCol w="2466245"/>
              </a:tblGrid>
              <a:tr h="364236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lang="en-US" sz="1650" b="1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Tool</a:t>
                      </a:r>
                      <a:endParaRPr sz="1650" b="1" dirty="0">
                        <a:solidFill>
                          <a:srgbClr val="000099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b="1" spc="-1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50" b="1" spc="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sc</a:t>
                      </a:r>
                      <a:r>
                        <a:rPr sz="1650" b="1" spc="2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ip</a:t>
                      </a:r>
                      <a:r>
                        <a:rPr sz="1650" b="1" spc="-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io</a:t>
                      </a:r>
                      <a:r>
                        <a:rPr sz="1650" b="1" spc="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650" b="1" dirty="0">
                        <a:solidFill>
                          <a:srgbClr val="000099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endParaRPr sz="1650" dirty="0">
                        <a:solidFill>
                          <a:srgbClr val="0000CC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lang="en-US" sz="1650" b="1" spc="-7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Tool</a:t>
                      </a:r>
                      <a:endParaRPr sz="1650" b="1" dirty="0">
                        <a:solidFill>
                          <a:srgbClr val="000099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b="1" spc="-1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50" b="1" spc="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sc</a:t>
                      </a:r>
                      <a:r>
                        <a:rPr sz="1650" b="1" spc="2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ip</a:t>
                      </a:r>
                      <a:r>
                        <a:rPr sz="1650" b="1" spc="-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650" b="1" spc="5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io</a:t>
                      </a:r>
                      <a:r>
                        <a:rPr sz="1650" b="1" spc="0" dirty="0" smtClean="0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650" b="1" dirty="0">
                        <a:solidFill>
                          <a:srgbClr val="000099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6843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1650" spc="-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a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50495">
                        <a:lnSpc>
                          <a:spcPct val="117000"/>
                        </a:lnSpc>
                        <a:tabLst>
                          <a:tab pos="1122680" algn="l"/>
                          <a:tab pos="2070735" algn="l"/>
                        </a:tabLst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2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anal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- 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t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50495">
                        <a:lnSpc>
                          <a:spcPct val="117000"/>
                        </a:lnSpc>
                        <a:tabLst>
                          <a:tab pos="1122680" algn="l"/>
                          <a:tab pos="2070735" algn="l"/>
                        </a:tabLst>
                      </a:pP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sJ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b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49860">
                        <a:lnSpc>
                          <a:spcPct val="117000"/>
                        </a:lnSpc>
                      </a:pPr>
                      <a:r>
                        <a:rPr sz="1650" spc="-1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sz="1650" spc="18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ili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16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650" spc="19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JM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, 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ed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65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cMsg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J</a:t>
                      </a:r>
                      <a:r>
                        <a:rPr sz="1650" spc="-2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oolb</a:t>
                      </a:r>
                      <a:r>
                        <a:rPr sz="1650" spc="-4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x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47955">
                        <a:lnSpc>
                          <a:spcPct val="117000"/>
                        </a:lnSpc>
                        <a:tabLst>
                          <a:tab pos="958215" algn="l"/>
                          <a:tab pos="1727835" algn="l"/>
                        </a:tabLst>
                      </a:pPr>
                      <a:r>
                        <a:rPr sz="1650" spc="-4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650" spc="-7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,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ban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k	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handlin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g 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65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ope</a:t>
                      </a:r>
                      <a:r>
                        <a:rPr sz="1650" spc="7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165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li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47955">
                        <a:lnSpc>
                          <a:spcPct val="117000"/>
                        </a:lnSpc>
                        <a:tabLst>
                          <a:tab pos="958215" algn="l"/>
                          <a:tab pos="1727835" algn="l"/>
                        </a:tabLst>
                      </a:pPr>
                      <a:endParaRPr sz="1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650" dirty="0" smtClean="0">
                          <a:latin typeface="Arial"/>
                          <a:cs typeface="Arial"/>
                        </a:rPr>
                        <a:t>cc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b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 marR="149225">
                        <a:lnSpc>
                          <a:spcPct val="117000"/>
                        </a:lnSpc>
                      </a:pPr>
                      <a:r>
                        <a:rPr sz="1650" spc="-2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ys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q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650" spc="7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geo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4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1650" spc="7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an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650" spc="8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alib</a:t>
                      </a:r>
                      <a:r>
                        <a:rPr sz="1650" spc="-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io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65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da</a:t>
                      </a:r>
                      <a:r>
                        <a:rPr sz="1650" spc="-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650" spc="5" dirty="0" smtClean="0">
                          <a:latin typeface="Arial"/>
                          <a:cs typeface="Arial"/>
                        </a:rPr>
                        <a:t>aba</a:t>
                      </a:r>
                      <a:r>
                        <a:rPr sz="1650" spc="0" dirty="0" smtClean="0">
                          <a:latin typeface="Arial"/>
                          <a:cs typeface="Arial"/>
                        </a:rPr>
                        <a:t>se</a:t>
                      </a:r>
                      <a:endParaRPr sz="16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0667">
                      <a:solidFill>
                        <a:srgbClr val="000000"/>
                      </a:solidFill>
                      <a:prstDash val="solid"/>
                    </a:lnL>
                    <a:lnR w="10667">
                      <a:solidFill>
                        <a:srgbClr val="000000"/>
                      </a:solidFill>
                      <a:prstDash val="solid"/>
                    </a:lnR>
                    <a:lnT w="10667">
                      <a:solidFill>
                        <a:srgbClr val="000000"/>
                      </a:solidFill>
                      <a:prstDash val="solid"/>
                    </a:lnT>
                    <a:lnB w="1066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239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16"/>
          <p:cNvSpPr txBox="1"/>
          <p:nvPr/>
        </p:nvSpPr>
        <p:spPr>
          <a:xfrm>
            <a:off x="762169" y="993810"/>
            <a:ext cx="7909559" cy="51454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47040" marR="6255385" indent="-434340">
              <a:lnSpc>
                <a:spcPct val="156400"/>
              </a:lnSpc>
            </a:pPr>
            <a:r>
              <a:rPr sz="1650" dirty="0" smtClean="0">
                <a:latin typeface="Arial"/>
                <a:cs typeface="Arial"/>
              </a:rPr>
              <a:t>E</a:t>
            </a:r>
            <a:r>
              <a:rPr sz="1650" spc="-35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en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20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G</a:t>
            </a:r>
            <a:r>
              <a:rPr sz="1650" spc="5" dirty="0" smtClean="0">
                <a:latin typeface="Arial"/>
                <a:cs typeface="Arial"/>
              </a:rPr>
              <a:t>ene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rs </a:t>
            </a:r>
            <a:r>
              <a:rPr sz="1650" spc="-45" dirty="0" smtClean="0">
                <a:latin typeface="Arial"/>
                <a:cs typeface="Arial"/>
              </a:rPr>
              <a:t>p</a:t>
            </a:r>
            <a:r>
              <a:rPr sz="1650" spc="0" dirty="0" smtClean="0">
                <a:latin typeface="Arial"/>
                <a:cs typeface="Arial"/>
              </a:rPr>
              <a:t>y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hi</a:t>
            </a:r>
            <a:r>
              <a:rPr sz="1650" spc="0" dirty="0" smtClean="0">
                <a:latin typeface="Arial"/>
                <a:cs typeface="Arial"/>
              </a:rPr>
              <a:t>a</a:t>
            </a:r>
            <a:endParaRPr sz="1650" dirty="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3"/>
              </a:spcBef>
            </a:pPr>
            <a:endParaRPr sz="650" dirty="0"/>
          </a:p>
          <a:p>
            <a:pPr marL="447040">
              <a:lnSpc>
                <a:spcPct val="100000"/>
              </a:lnSpc>
            </a:pPr>
            <a:r>
              <a:rPr sz="1650" spc="5" dirty="0" smtClean="0">
                <a:latin typeface="Arial"/>
                <a:cs typeface="Arial"/>
              </a:rPr>
              <a:t>lo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l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p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10" dirty="0" smtClean="0">
                <a:latin typeface="Arial"/>
                <a:cs typeface="Arial"/>
              </a:rPr>
              <a:t>g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ms:</a:t>
            </a:r>
            <a:r>
              <a:rPr sz="1650" spc="7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di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gen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ppgen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2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gen</a:t>
            </a:r>
            <a:r>
              <a:rPr sz="1650" spc="-45" dirty="0" smtClean="0">
                <a:latin typeface="Arial"/>
                <a:cs typeface="Arial"/>
              </a:rPr>
              <a:t>e</a:t>
            </a:r>
            <a:r>
              <a:rPr sz="1650" spc="-135" dirty="0" smtClean="0">
                <a:latin typeface="Arial"/>
                <a:cs typeface="Arial"/>
              </a:rPr>
              <a:t>v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..</a:t>
            </a:r>
            <a:r>
              <a:rPr sz="1650" spc="0" dirty="0" smtClean="0">
                <a:latin typeface="Arial"/>
                <a:cs typeface="Arial"/>
              </a:rPr>
              <a:t>.</a:t>
            </a:r>
            <a:endParaRPr sz="1650" dirty="0">
              <a:latin typeface="Arial"/>
              <a:cs typeface="Arial"/>
            </a:endParaRPr>
          </a:p>
          <a:p>
            <a:pPr marL="447040" marR="12700">
              <a:lnSpc>
                <a:spcPts val="2660"/>
              </a:lnSpc>
              <a:spcBef>
                <a:spcPts val="195"/>
              </a:spcBef>
            </a:pPr>
            <a:r>
              <a:rPr sz="1650" spc="-10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se 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Py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hi</a:t>
            </a:r>
            <a:r>
              <a:rPr sz="1650" spc="0" dirty="0" smtClean="0">
                <a:latin typeface="Arial"/>
                <a:cs typeface="Arial"/>
              </a:rPr>
              <a:t>a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a m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20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20" dirty="0" smtClean="0">
                <a:latin typeface="Arial"/>
                <a:cs typeface="Arial"/>
              </a:rPr>
              <a:t> </a:t>
            </a:r>
            <a:r>
              <a:rPr sz="1650" spc="-1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idel</a:t>
            </a:r>
            <a:r>
              <a:rPr sz="1650" spc="0" dirty="0" smtClean="0">
                <a:latin typeface="Arial"/>
                <a:cs typeface="Arial"/>
              </a:rPr>
              <a:t>y-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p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10" dirty="0" smtClean="0">
                <a:latin typeface="Arial"/>
                <a:cs typeface="Arial"/>
              </a:rPr>
              <a:t>g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m.</a:t>
            </a:r>
            <a:r>
              <a:rPr sz="1650" spc="75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Ot</a:t>
            </a:r>
            <a:r>
              <a:rPr sz="1650" spc="5" dirty="0" smtClean="0">
                <a:latin typeface="Arial"/>
                <a:cs typeface="Arial"/>
              </a:rPr>
              <a:t>he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ode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15" dirty="0" smtClean="0">
                <a:latin typeface="Arial"/>
                <a:cs typeface="Arial"/>
              </a:rPr>
              <a:t> </a:t>
            </a:r>
            <a:r>
              <a:rPr sz="1650" spc="-35" dirty="0" smtClean="0">
                <a:latin typeface="Arial"/>
                <a:cs typeface="Arial"/>
              </a:rPr>
              <a:t>v</a:t>
            </a:r>
            <a:r>
              <a:rPr sz="1650" spc="0" dirty="0" smtClean="0">
                <a:latin typeface="Arial"/>
                <a:cs typeface="Arial"/>
              </a:rPr>
              <a:t>a</a:t>
            </a:r>
            <a:r>
              <a:rPr sz="1650" spc="45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y</a:t>
            </a:r>
            <a:r>
              <a:rPr sz="1650" spc="-1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n </a:t>
            </a:r>
            <a:r>
              <a:rPr sz="1650" spc="5" dirty="0" smtClean="0">
                <a:latin typeface="Arial"/>
                <a:cs typeface="Arial"/>
              </a:rPr>
              <a:t>ea</a:t>
            </a:r>
            <a:r>
              <a:rPr sz="1650" spc="0" dirty="0" smtClean="0">
                <a:latin typeface="Arial"/>
                <a:cs typeface="Arial"/>
              </a:rPr>
              <a:t>se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 u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20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. S</a:t>
            </a:r>
            <a:r>
              <a:rPr sz="1650" spc="5" dirty="0" smtClean="0">
                <a:latin typeface="Arial"/>
                <a:cs typeface="Arial"/>
              </a:rPr>
              <a:t>uppo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Py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hi</a:t>
            </a:r>
            <a:r>
              <a:rPr sz="1650" spc="0" dirty="0" smtClean="0">
                <a:latin typeface="Arial"/>
                <a:cs typeface="Arial"/>
              </a:rPr>
              <a:t>a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2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el</a:t>
            </a:r>
            <a:r>
              <a:rPr sz="1650" spc="0" dirty="0" smtClean="0">
                <a:latin typeface="Arial"/>
                <a:cs typeface="Arial"/>
              </a:rPr>
              <a:t>l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uppo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-35" dirty="0" smtClean="0">
                <a:latin typeface="Arial"/>
                <a:cs typeface="Arial"/>
              </a:rPr>
              <a:t>b</a:t>
            </a:r>
            <a:r>
              <a:rPr sz="1650" spc="0" dirty="0" smtClean="0">
                <a:latin typeface="Arial"/>
                <a:cs typeface="Arial"/>
              </a:rPr>
              <a:t>y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Lun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an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10" dirty="0" smtClean="0">
                <a:latin typeface="Arial"/>
                <a:cs typeface="Arial"/>
              </a:rPr>
              <a:t> C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10" dirty="0" smtClean="0">
                <a:latin typeface="Arial"/>
                <a:cs typeface="Arial"/>
              </a:rPr>
              <a:t>RN</a:t>
            </a:r>
            <a:r>
              <a:rPr sz="1650" spc="0" dirty="0" smtClean="0">
                <a:latin typeface="Arial"/>
                <a:cs typeface="Arial"/>
              </a:rPr>
              <a:t>.</a:t>
            </a:r>
            <a:r>
              <a:rPr sz="1650" spc="15" dirty="0" smtClean="0">
                <a:latin typeface="Arial"/>
                <a:cs typeface="Arial"/>
              </a:rPr>
              <a:t> </a:t>
            </a:r>
            <a:r>
              <a:rPr sz="1650" spc="-120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2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ie</a:t>
            </a:r>
            <a:r>
              <a:rPr sz="1650" spc="0" dirty="0" smtClean="0">
                <a:latin typeface="Arial"/>
                <a:cs typeface="Arial"/>
              </a:rPr>
              <a:t>d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uppo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-5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25" dirty="0" smtClean="0">
                <a:latin typeface="Arial"/>
                <a:cs typeface="Arial"/>
              </a:rPr>
              <a:t>s</a:t>
            </a:r>
            <a:r>
              <a:rPr sz="1650" spc="0" dirty="0" smtClean="0">
                <a:latin typeface="Arial"/>
                <a:cs typeface="Arial"/>
              </a:rPr>
              <a:t>. 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lang="en-US" sz="1650" spc="-25" dirty="0" smtClean="0">
                <a:latin typeface="Arial"/>
                <a:cs typeface="Arial"/>
              </a:rPr>
              <a:t>Point-of-contact </a:t>
            </a:r>
            <a:r>
              <a:rPr sz="1650" spc="0" dirty="0" err="1" smtClean="0">
                <a:latin typeface="Arial"/>
                <a:cs typeface="Arial"/>
              </a:rPr>
              <a:t>J</a:t>
            </a:r>
            <a:r>
              <a:rPr sz="1650" spc="5" dirty="0" err="1" smtClean="0">
                <a:latin typeface="Arial"/>
                <a:cs typeface="Arial"/>
              </a:rPr>
              <a:t>La</a:t>
            </a:r>
            <a:r>
              <a:rPr sz="1650" spc="0" dirty="0" err="1" smtClean="0">
                <a:latin typeface="Arial"/>
                <a:cs typeface="Arial"/>
              </a:rPr>
              <a:t>b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f</a:t>
            </a:r>
            <a:r>
              <a:rPr sz="1650" spc="0" dirty="0" smtClean="0">
                <a:latin typeface="Arial"/>
                <a:cs typeface="Arial"/>
              </a:rPr>
              <a:t>f</a:t>
            </a:r>
            <a:r>
              <a:rPr sz="1650" spc="-1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(</a:t>
            </a:r>
            <a:r>
              <a:rPr sz="1650" spc="-10" dirty="0" smtClean="0">
                <a:latin typeface="Arial"/>
                <a:cs typeface="Arial"/>
              </a:rPr>
              <a:t>H</a:t>
            </a:r>
            <a:r>
              <a:rPr sz="1650" spc="-5" dirty="0" smtClean="0">
                <a:latin typeface="Arial"/>
                <a:cs typeface="Arial"/>
              </a:rPr>
              <a:t>.</a:t>
            </a:r>
            <a:r>
              <a:rPr sz="1650" spc="-75" dirty="0" smtClean="0">
                <a:latin typeface="Arial"/>
                <a:cs typeface="Arial"/>
              </a:rPr>
              <a:t>A</a:t>
            </a:r>
            <a:r>
              <a:rPr sz="1650" spc="-35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k</a:t>
            </a:r>
            <a:r>
              <a:rPr sz="1650" spc="5" dirty="0" smtClean="0">
                <a:latin typeface="Arial"/>
                <a:cs typeface="Arial"/>
              </a:rPr>
              <a:t>ian</a:t>
            </a:r>
            <a:r>
              <a:rPr sz="1650" spc="0" dirty="0" smtClean="0">
                <a:latin typeface="Arial"/>
                <a:cs typeface="Arial"/>
              </a:rPr>
              <a:t>).</a:t>
            </a:r>
            <a:endParaRPr sz="165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13"/>
              </a:spcBef>
            </a:pPr>
            <a:endParaRPr lang="en-US" sz="900" dirty="0" smtClean="0"/>
          </a:p>
          <a:p>
            <a:pPr>
              <a:lnSpc>
                <a:spcPts val="900"/>
              </a:lnSpc>
              <a:spcBef>
                <a:spcPts val="13"/>
              </a:spcBef>
            </a:pPr>
            <a:endParaRPr sz="900" dirty="0"/>
          </a:p>
          <a:p>
            <a:pPr marL="12700">
              <a:lnSpc>
                <a:spcPct val="100000"/>
              </a:lnSpc>
            </a:pPr>
            <a:r>
              <a:rPr sz="1650" spc="-1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L</a:t>
            </a:r>
            <a:r>
              <a:rPr sz="1650" spc="0" dirty="0" smtClean="0">
                <a:latin typeface="Arial"/>
                <a:cs typeface="Arial"/>
              </a:rPr>
              <a:t>AS</a:t>
            </a:r>
            <a:r>
              <a:rPr sz="1650" spc="5" dirty="0" smtClean="0">
                <a:latin typeface="Arial"/>
                <a:cs typeface="Arial"/>
              </a:rPr>
              <a:t>1</a:t>
            </a:r>
            <a:r>
              <a:rPr sz="1650" spc="0" dirty="0" smtClean="0">
                <a:latin typeface="Arial"/>
                <a:cs typeface="Arial"/>
              </a:rPr>
              <a:t>2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-1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ula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io</a:t>
            </a:r>
            <a:r>
              <a:rPr sz="1650" spc="0" dirty="0" smtClean="0">
                <a:latin typeface="Arial"/>
                <a:cs typeface="Arial"/>
              </a:rPr>
              <a:t>n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350" i="1" spc="0" dirty="0" smtClean="0">
                <a:latin typeface="Arial"/>
                <a:cs typeface="Arial"/>
              </a:rPr>
              <a:t>ge</a:t>
            </a:r>
            <a:r>
              <a:rPr sz="1350" i="1" spc="-5" dirty="0" smtClean="0">
                <a:latin typeface="Arial"/>
                <a:cs typeface="Arial"/>
              </a:rPr>
              <a:t>m</a:t>
            </a:r>
            <a:r>
              <a:rPr sz="1350" i="1" spc="0" dirty="0" smtClean="0">
                <a:latin typeface="Arial"/>
                <a:cs typeface="Arial"/>
              </a:rPr>
              <a:t>c</a:t>
            </a:r>
            <a:endParaRPr sz="1350" dirty="0">
              <a:latin typeface="Arial"/>
              <a:cs typeface="Arial"/>
            </a:endParaRPr>
          </a:p>
          <a:p>
            <a:pPr marL="447040" marR="3597910">
              <a:lnSpc>
                <a:spcPct val="117000"/>
              </a:lnSpc>
              <a:spcBef>
                <a:spcPts val="240"/>
              </a:spcBef>
            </a:pPr>
            <a:r>
              <a:rPr sz="1650" dirty="0" err="1" smtClean="0">
                <a:latin typeface="Arial"/>
                <a:cs typeface="Arial"/>
              </a:rPr>
              <a:t>J</a:t>
            </a:r>
            <a:r>
              <a:rPr sz="1650" spc="5" dirty="0" err="1" smtClean="0">
                <a:latin typeface="Arial"/>
                <a:cs typeface="Arial"/>
              </a:rPr>
              <a:t>Lab</a:t>
            </a:r>
            <a:r>
              <a:rPr sz="1650" spc="-6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p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10" dirty="0" smtClean="0">
                <a:latin typeface="Arial"/>
                <a:cs typeface="Arial"/>
              </a:rPr>
              <a:t>g</a:t>
            </a:r>
            <a:r>
              <a:rPr sz="1650" spc="-1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-40" dirty="0" smtClean="0">
                <a:latin typeface="Arial"/>
                <a:cs typeface="Arial"/>
              </a:rPr>
              <a:t> </a:t>
            </a:r>
            <a:r>
              <a:rPr sz="1650" spc="-5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-1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L</a:t>
            </a:r>
            <a:r>
              <a:rPr sz="1650" spc="0" dirty="0" smtClean="0">
                <a:latin typeface="Arial"/>
                <a:cs typeface="Arial"/>
              </a:rPr>
              <a:t>AS</a:t>
            </a:r>
            <a:r>
              <a:rPr sz="1650" spc="5" dirty="0" smtClean="0">
                <a:latin typeface="Arial"/>
                <a:cs typeface="Arial"/>
              </a:rPr>
              <a:t>1</a:t>
            </a:r>
            <a:r>
              <a:rPr sz="1650" spc="0" dirty="0" smtClean="0">
                <a:latin typeface="Arial"/>
                <a:cs typeface="Arial"/>
              </a:rPr>
              <a:t>2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an</a:t>
            </a:r>
            <a:r>
              <a:rPr sz="1650" spc="0" dirty="0" smtClean="0">
                <a:latin typeface="Arial"/>
                <a:cs typeface="Arial"/>
              </a:rPr>
              <a:t>d 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25" dirty="0" smtClean="0">
                <a:latin typeface="Arial"/>
                <a:cs typeface="Arial"/>
              </a:rPr>
              <a:t>s</a:t>
            </a:r>
            <a:r>
              <a:rPr sz="1650" spc="0" dirty="0" smtClean="0">
                <a:latin typeface="Arial"/>
                <a:cs typeface="Arial"/>
              </a:rPr>
              <a:t>.</a:t>
            </a:r>
            <a:endParaRPr sz="1650" dirty="0">
              <a:latin typeface="Arial"/>
              <a:cs typeface="Arial"/>
            </a:endParaRPr>
          </a:p>
          <a:p>
            <a:pPr marL="447040" marR="2966085">
              <a:lnSpc>
                <a:spcPct val="134500"/>
              </a:lnSpc>
            </a:pPr>
            <a:r>
              <a:rPr sz="1650" spc="-10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-4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o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da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0" dirty="0" smtClean="0">
                <a:latin typeface="Arial"/>
                <a:cs typeface="Arial"/>
              </a:rPr>
              <a:t>a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5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35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mm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n</a:t>
            </a:r>
            <a:r>
              <a:rPr sz="1650" spc="-25" dirty="0" smtClean="0">
                <a:latin typeface="Arial"/>
                <a:cs typeface="Arial"/>
              </a:rPr>
              <a:t> 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on</a:t>
            </a:r>
            <a:r>
              <a:rPr sz="1650" spc="0" dirty="0" smtClean="0">
                <a:latin typeface="Arial"/>
                <a:cs typeface="Arial"/>
              </a:rPr>
              <a:t>g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h</a:t>
            </a:r>
            <a:r>
              <a:rPr sz="1650" spc="0" dirty="0" smtClean="0">
                <a:latin typeface="Arial"/>
                <a:cs typeface="Arial"/>
              </a:rPr>
              <a:t>e </a:t>
            </a:r>
            <a:r>
              <a:rPr sz="1650" spc="5" dirty="0" smtClean="0">
                <a:latin typeface="Arial"/>
                <a:cs typeface="Arial"/>
              </a:rPr>
              <a:t>hall</a:t>
            </a:r>
            <a:r>
              <a:rPr sz="1650" spc="-25" dirty="0" smtClean="0">
                <a:latin typeface="Arial"/>
                <a:cs typeface="Arial"/>
              </a:rPr>
              <a:t>s</a:t>
            </a:r>
            <a:r>
              <a:rPr sz="1650" spc="0" dirty="0" smtClean="0">
                <a:latin typeface="Arial"/>
                <a:cs typeface="Arial"/>
              </a:rPr>
              <a:t>. </a:t>
            </a:r>
            <a:r>
              <a:rPr sz="1650" spc="-10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se 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Sc</a:t>
            </a:r>
            <a:r>
              <a:rPr sz="1650" spc="25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ip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lang="en-US" sz="1650" dirty="0">
                <a:latin typeface="Arial"/>
                <a:cs typeface="Arial"/>
              </a:rPr>
              <a:t>s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55" dirty="0" smtClean="0">
                <a:latin typeface="Arial"/>
                <a:cs typeface="Arial"/>
              </a:rPr>
              <a:t>f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lang="en-US" sz="1650" spc="-5" dirty="0">
                <a:latin typeface="Arial"/>
                <a:cs typeface="Arial"/>
              </a:rPr>
              <a:t> </a:t>
            </a:r>
            <a:r>
              <a:rPr lang="en-US" sz="1650" spc="-5" dirty="0" smtClean="0">
                <a:latin typeface="Arial"/>
                <a:cs typeface="Arial"/>
              </a:rPr>
              <a:t>offsite installation:</a:t>
            </a:r>
            <a:r>
              <a:rPr lang="en-US" sz="1650" dirty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-c</a:t>
            </a:r>
            <a:r>
              <a:rPr sz="1650" spc="5" dirty="0" smtClean="0">
                <a:latin typeface="Arial"/>
                <a:cs typeface="Arial"/>
              </a:rPr>
              <a:t>on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ing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55" dirty="0" smtClean="0">
                <a:latin typeface="Arial"/>
                <a:cs typeface="Arial"/>
              </a:rPr>
              <a:t> </a:t>
            </a:r>
            <a:r>
              <a:rPr sz="1650" spc="-35" dirty="0" smtClean="0">
                <a:latin typeface="Arial"/>
                <a:cs typeface="Arial"/>
              </a:rPr>
              <a:t>b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elia</a:t>
            </a:r>
            <a:r>
              <a:rPr sz="1650" spc="-35" dirty="0" smtClean="0">
                <a:latin typeface="Arial"/>
                <a:cs typeface="Arial"/>
              </a:rPr>
              <a:t>b</a:t>
            </a:r>
            <a:r>
              <a:rPr sz="1650" spc="5" dirty="0" smtClean="0">
                <a:latin typeface="Arial"/>
                <a:cs typeface="Arial"/>
              </a:rPr>
              <a:t>l</a:t>
            </a:r>
            <a:r>
              <a:rPr sz="1650" spc="-20" dirty="0" smtClean="0">
                <a:latin typeface="Arial"/>
                <a:cs typeface="Arial"/>
              </a:rPr>
              <a:t>e</a:t>
            </a:r>
            <a:r>
              <a:rPr lang="en-US" sz="1650" spc="-20" dirty="0" smtClean="0">
                <a:latin typeface="Arial"/>
                <a:cs typeface="Arial"/>
              </a:rPr>
              <a:t>: being  improved</a:t>
            </a:r>
            <a:r>
              <a:rPr sz="1650" spc="0" dirty="0" smtClean="0">
                <a:latin typeface="Arial"/>
                <a:cs typeface="Arial"/>
              </a:rPr>
              <a:t>.</a:t>
            </a:r>
            <a:endParaRPr sz="1650" dirty="0">
              <a:latin typeface="Arial"/>
              <a:cs typeface="Arial"/>
            </a:endParaRPr>
          </a:p>
          <a:p>
            <a:pPr marL="447040" marR="3238500">
              <a:lnSpc>
                <a:spcPct val="134500"/>
              </a:lnSpc>
            </a:pPr>
            <a:r>
              <a:rPr sz="165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uppo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0" dirty="0" smtClean="0">
                <a:latin typeface="Arial"/>
                <a:cs typeface="Arial"/>
              </a:rPr>
              <a:t>t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-5" dirty="0" smtClean="0">
                <a:latin typeface="Arial"/>
                <a:cs typeface="Arial"/>
              </a:rPr>
              <a:t> </a:t>
            </a:r>
            <a:r>
              <a:rPr sz="1650" spc="-10" dirty="0" smtClean="0">
                <a:latin typeface="Arial"/>
                <a:cs typeface="Arial"/>
              </a:rPr>
              <a:t>C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ple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20" dirty="0" smtClean="0">
                <a:latin typeface="Arial"/>
                <a:cs typeface="Arial"/>
              </a:rPr>
              <a:t>w</a:t>
            </a:r>
            <a:r>
              <a:rPr sz="1650" spc="5" dirty="0" smtClean="0">
                <a:latin typeface="Arial"/>
                <a:cs typeface="Arial"/>
              </a:rPr>
              <a:t>eb</a:t>
            </a:r>
            <a:r>
              <a:rPr sz="1650" spc="0" dirty="0" smtClean="0">
                <a:latin typeface="Arial"/>
                <a:cs typeface="Arial"/>
              </a:rPr>
              <a:t>-</a:t>
            </a:r>
            <a:r>
              <a:rPr sz="1650" spc="5" dirty="0" smtClean="0">
                <a:latin typeface="Arial"/>
                <a:cs typeface="Arial"/>
              </a:rPr>
              <a:t>pag</a:t>
            </a:r>
            <a:r>
              <a:rPr sz="1650" spc="-20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,</a:t>
            </a:r>
            <a:r>
              <a:rPr sz="1650" spc="-35" dirty="0" smtClean="0">
                <a:latin typeface="Arial"/>
                <a:cs typeface="Arial"/>
              </a:rPr>
              <a:t> b</a:t>
            </a:r>
            <a:r>
              <a:rPr sz="1650" spc="5" dirty="0" smtClean="0">
                <a:latin typeface="Arial"/>
                <a:cs typeface="Arial"/>
              </a:rPr>
              <a:t>u</a:t>
            </a:r>
            <a:r>
              <a:rPr sz="1650" spc="0" dirty="0" smtClean="0">
                <a:latin typeface="Arial"/>
                <a:cs typeface="Arial"/>
              </a:rPr>
              <a:t>g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epo</a:t>
            </a:r>
            <a:r>
              <a:rPr sz="1650" spc="70" dirty="0" smtClean="0">
                <a:latin typeface="Arial"/>
                <a:cs typeface="Arial"/>
              </a:rPr>
              <a:t>r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ing</a:t>
            </a:r>
            <a:r>
              <a:rPr sz="1650" spc="0" dirty="0" smtClean="0">
                <a:latin typeface="Arial"/>
                <a:cs typeface="Arial"/>
              </a:rPr>
              <a:t>.</a:t>
            </a:r>
            <a:r>
              <a:rPr lang="en-US" sz="1650" spc="0" dirty="0" smtClean="0">
                <a:latin typeface="Arial"/>
                <a:cs typeface="Arial"/>
              </a:rPr>
              <a:t> </a:t>
            </a:r>
            <a:r>
              <a:rPr sz="1650" spc="0" dirty="0" err="1" smtClean="0">
                <a:latin typeface="Arial"/>
                <a:cs typeface="Arial"/>
              </a:rPr>
              <a:t>J</a:t>
            </a:r>
            <a:r>
              <a:rPr sz="1650" spc="5" dirty="0" err="1" smtClean="0">
                <a:latin typeface="Arial"/>
                <a:cs typeface="Arial"/>
              </a:rPr>
              <a:t>La</a:t>
            </a:r>
            <a:r>
              <a:rPr sz="1650" spc="0" dirty="0" err="1" smtClean="0">
                <a:latin typeface="Arial"/>
                <a:cs typeface="Arial"/>
              </a:rPr>
              <a:t>b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a</a:t>
            </a:r>
            <a:r>
              <a:rPr sz="1650" spc="-5" dirty="0" smtClean="0">
                <a:latin typeface="Arial"/>
                <a:cs typeface="Arial"/>
              </a:rPr>
              <a:t>f</a:t>
            </a:r>
            <a:r>
              <a:rPr sz="1650" spc="0" dirty="0" smtClean="0">
                <a:latin typeface="Arial"/>
                <a:cs typeface="Arial"/>
              </a:rPr>
              <a:t>f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m</a:t>
            </a:r>
            <a:r>
              <a:rPr sz="1650" spc="5" dirty="0" smtClean="0">
                <a:latin typeface="Arial"/>
                <a:cs typeface="Arial"/>
              </a:rPr>
              <a:t>be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15" dirty="0" smtClean="0">
                <a:latin typeface="Arial"/>
                <a:cs typeface="Arial"/>
              </a:rPr>
              <a:t> </a:t>
            </a:r>
            <a:r>
              <a:rPr sz="1650" spc="0" dirty="0" smtClean="0">
                <a:latin typeface="Arial"/>
                <a:cs typeface="Arial"/>
              </a:rPr>
              <a:t>(M.</a:t>
            </a:r>
            <a:r>
              <a:rPr sz="1650" spc="-10" dirty="0" smtClean="0">
                <a:latin typeface="Arial"/>
                <a:cs typeface="Arial"/>
              </a:rPr>
              <a:t> U</a:t>
            </a:r>
            <a:r>
              <a:rPr sz="1650" spc="5" dirty="0" smtClean="0">
                <a:latin typeface="Arial"/>
                <a:cs typeface="Arial"/>
              </a:rPr>
              <a:t>nga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</a:t>
            </a:r>
            <a:r>
              <a:rPr sz="1650" spc="0" dirty="0" smtClean="0">
                <a:latin typeface="Arial"/>
                <a:cs typeface="Arial"/>
              </a:rPr>
              <a:t>).</a:t>
            </a:r>
            <a:endParaRPr sz="1650" dirty="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 dirty="0"/>
          </a:p>
          <a:p>
            <a:pPr marL="447040">
              <a:lnSpc>
                <a:spcPct val="100000"/>
              </a:lnSpc>
            </a:pPr>
            <a:r>
              <a:rPr sz="1650" dirty="0" smtClean="0">
                <a:latin typeface="Arial"/>
                <a:cs typeface="Arial"/>
              </a:rPr>
              <a:t>S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10" dirty="0" smtClean="0">
                <a:latin typeface="Arial"/>
                <a:cs typeface="Arial"/>
              </a:rPr>
              <a:t> </a:t>
            </a:r>
            <a:r>
              <a:rPr sz="1650" spc="-135" dirty="0" smtClean="0">
                <a:latin typeface="Arial"/>
                <a:cs typeface="Arial"/>
              </a:rPr>
              <a:t>V</a:t>
            </a:r>
            <a:r>
              <a:rPr sz="1650" spc="5" dirty="0" smtClean="0">
                <a:latin typeface="Arial"/>
                <a:cs typeface="Arial"/>
              </a:rPr>
              <a:t>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5" dirty="0" smtClean="0">
                <a:latin typeface="Arial"/>
                <a:cs typeface="Arial"/>
              </a:rPr>
              <a:t>oniqu</a:t>
            </a:r>
            <a:r>
              <a:rPr sz="1650" spc="0" dirty="0" smtClean="0">
                <a:latin typeface="Arial"/>
                <a:cs typeface="Arial"/>
              </a:rPr>
              <a:t>e</a:t>
            </a:r>
            <a:r>
              <a:rPr sz="1650" spc="-35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Z</a:t>
            </a:r>
            <a:r>
              <a:rPr sz="1650" spc="5" dirty="0" smtClean="0">
                <a:latin typeface="Arial"/>
                <a:cs typeface="Arial"/>
              </a:rPr>
              <a:t>iegle</a:t>
            </a:r>
            <a:r>
              <a:rPr sz="1650" spc="0" dirty="0" smtClean="0">
                <a:latin typeface="Arial"/>
                <a:cs typeface="Arial"/>
              </a:rPr>
              <a:t>r</a:t>
            </a:r>
            <a:r>
              <a:rPr sz="1650" spc="-80" dirty="0" smtClean="0">
                <a:latin typeface="Arial"/>
                <a:cs typeface="Arial"/>
              </a:rPr>
              <a:t>’</a:t>
            </a:r>
            <a:r>
              <a:rPr sz="1650" spc="0" dirty="0" smtClean="0">
                <a:latin typeface="Arial"/>
                <a:cs typeface="Arial"/>
              </a:rPr>
              <a:t>s</a:t>
            </a:r>
            <a:r>
              <a:rPr sz="1650" spc="-30" dirty="0" smtClean="0">
                <a:latin typeface="Arial"/>
                <a:cs typeface="Arial"/>
              </a:rPr>
              <a:t> </a:t>
            </a:r>
            <a:r>
              <a:rPr sz="1650" spc="-5" dirty="0" smtClean="0">
                <a:latin typeface="Arial"/>
                <a:cs typeface="Arial"/>
              </a:rPr>
              <a:t>t</a:t>
            </a:r>
            <a:r>
              <a:rPr sz="1650" spc="5" dirty="0" smtClean="0">
                <a:latin typeface="Arial"/>
                <a:cs typeface="Arial"/>
              </a:rPr>
              <a:t>al</a:t>
            </a:r>
            <a:r>
              <a:rPr sz="1650" spc="0" dirty="0" smtClean="0">
                <a:latin typeface="Arial"/>
                <a:cs typeface="Arial"/>
              </a:rPr>
              <a:t>k.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40" y="0"/>
            <a:ext cx="9144000" cy="639763"/>
          </a:xfrm>
        </p:spPr>
        <p:txBody>
          <a:bodyPr/>
          <a:lstStyle/>
          <a:p>
            <a:r>
              <a:rPr lang="en-US" spc="-5" dirty="0">
                <a:solidFill>
                  <a:srgbClr val="000099"/>
                </a:solidFill>
                <a:cs typeface="Arial"/>
              </a:rPr>
              <a:t>S</a:t>
            </a:r>
            <a:r>
              <a:rPr lang="en-US" dirty="0">
                <a:solidFill>
                  <a:srgbClr val="000099"/>
                </a:solidFill>
                <a:cs typeface="Arial"/>
              </a:rPr>
              <a:t>i</a:t>
            </a:r>
            <a:r>
              <a:rPr lang="en-US" spc="-70" dirty="0">
                <a:solidFill>
                  <a:srgbClr val="000099"/>
                </a:solidFill>
                <a:cs typeface="Arial"/>
              </a:rPr>
              <a:t>m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u</a:t>
            </a:r>
            <a:r>
              <a:rPr lang="en-US" dirty="0">
                <a:solidFill>
                  <a:srgbClr val="000099"/>
                </a:solidFill>
                <a:cs typeface="Arial"/>
              </a:rPr>
              <a:t>la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dirty="0">
                <a:solidFill>
                  <a:srgbClr val="000099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</a:t>
            </a:r>
            <a:r>
              <a:rPr lang="en-US" dirty="0">
                <a:solidFill>
                  <a:srgbClr val="000099"/>
                </a:solidFill>
                <a:cs typeface="Arial"/>
              </a:rPr>
              <a:t>n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9" name="object 15"/>
          <p:cNvSpPr/>
          <p:nvPr/>
        </p:nvSpPr>
        <p:spPr>
          <a:xfrm>
            <a:off x="5791753" y="3086356"/>
            <a:ext cx="2764142" cy="28457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3"/>
          <p:cNvSpPr/>
          <p:nvPr/>
        </p:nvSpPr>
        <p:spPr>
          <a:xfrm>
            <a:off x="320717" y="1146599"/>
            <a:ext cx="297520" cy="198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4"/>
          <p:cNvSpPr/>
          <p:nvPr/>
        </p:nvSpPr>
        <p:spPr>
          <a:xfrm>
            <a:off x="829733" y="1588997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5"/>
          <p:cNvSpPr/>
          <p:nvPr/>
        </p:nvSpPr>
        <p:spPr>
          <a:xfrm>
            <a:off x="829733" y="1927325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6"/>
          <p:cNvSpPr/>
          <p:nvPr/>
        </p:nvSpPr>
        <p:spPr>
          <a:xfrm>
            <a:off x="829733" y="2264129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7"/>
          <p:cNvSpPr/>
          <p:nvPr/>
        </p:nvSpPr>
        <p:spPr>
          <a:xfrm>
            <a:off x="829733" y="2602457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8"/>
          <p:cNvSpPr/>
          <p:nvPr/>
        </p:nvSpPr>
        <p:spPr>
          <a:xfrm>
            <a:off x="829733" y="2940785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9"/>
          <p:cNvSpPr/>
          <p:nvPr/>
        </p:nvSpPr>
        <p:spPr>
          <a:xfrm>
            <a:off x="320717" y="3404827"/>
            <a:ext cx="297520" cy="198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10"/>
          <p:cNvSpPr/>
          <p:nvPr/>
        </p:nvSpPr>
        <p:spPr>
          <a:xfrm>
            <a:off x="829733" y="3756038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11"/>
          <p:cNvSpPr/>
          <p:nvPr/>
        </p:nvSpPr>
        <p:spPr>
          <a:xfrm>
            <a:off x="835194" y="4051563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12"/>
          <p:cNvSpPr/>
          <p:nvPr/>
        </p:nvSpPr>
        <p:spPr>
          <a:xfrm>
            <a:off x="835194" y="4384548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13"/>
          <p:cNvSpPr/>
          <p:nvPr/>
        </p:nvSpPr>
        <p:spPr>
          <a:xfrm>
            <a:off x="835194" y="5022352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14"/>
          <p:cNvSpPr/>
          <p:nvPr/>
        </p:nvSpPr>
        <p:spPr>
          <a:xfrm>
            <a:off x="829733" y="5360679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15"/>
          <p:cNvSpPr/>
          <p:nvPr/>
        </p:nvSpPr>
        <p:spPr>
          <a:xfrm>
            <a:off x="851540" y="5743012"/>
            <a:ext cx="223798" cy="149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5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13"/>
          <p:cNvSpPr txBox="1">
            <a:spLocks/>
          </p:cNvSpPr>
          <p:nvPr/>
        </p:nvSpPr>
        <p:spPr bwMode="auto">
          <a:xfrm>
            <a:off x="910929" y="1008423"/>
            <a:ext cx="8099609" cy="532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1pPr>
            <a:lvl2pPr marL="457200" indent="-2333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b="1">
                <a:solidFill>
                  <a:srgbClr val="333399"/>
                </a:solidFill>
                <a:latin typeface="+mn-lt"/>
                <a:ea typeface="ＭＳ Ｐゴシック" pitchFamily="-110" charset="-128"/>
              </a:defRPr>
            </a:lvl2pPr>
            <a:lvl3pPr marL="800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b="1">
                <a:solidFill>
                  <a:srgbClr val="008000"/>
                </a:solidFill>
                <a:latin typeface="+mn-lt"/>
                <a:ea typeface="ＭＳ Ｐゴシック" pitchFamily="-110" charset="-128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1">
                <a:solidFill>
                  <a:srgbClr val="CC0000"/>
                </a:solidFill>
                <a:latin typeface="+mn-lt"/>
                <a:ea typeface="ＭＳ Ｐゴシック" pitchFamily="-110" charset="-128"/>
              </a:defRPr>
            </a:lvl4pPr>
            <a:lvl5pPr marL="14874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b="1">
                <a:solidFill>
                  <a:schemeClr val="hlink"/>
                </a:solidFill>
                <a:latin typeface="+mn-lt"/>
                <a:ea typeface="ＭＳ Ｐゴシック" pitchFamily="-110" charset="-128"/>
              </a:defRPr>
            </a:lvl5pPr>
            <a:lvl6pPr marL="1944688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6pPr>
            <a:lvl7pPr marL="2401888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7pPr>
            <a:lvl8pPr marL="2859088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8pPr>
            <a:lvl9pPr marL="3316288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9pPr>
          </a:lstStyle>
          <a:p>
            <a:pPr marL="12700" indent="0" defTabSz="914400">
              <a:buNone/>
            </a:pPr>
            <a:r>
              <a:rPr lang="en-US" sz="1600" b="0" kern="0" dirty="0" err="1" smtClean="0">
                <a:cs typeface="Arial"/>
              </a:rPr>
              <a:t>S</a:t>
            </a:r>
            <a:r>
              <a:rPr lang="en-US" sz="1600" b="0" kern="0" spc="5" dirty="0" err="1" smtClean="0">
                <a:cs typeface="Arial"/>
              </a:rPr>
              <a:t>o</a:t>
            </a:r>
            <a:r>
              <a:rPr lang="en-US" sz="1600" b="0" kern="0" dirty="0" err="1" smtClean="0">
                <a:cs typeface="Arial"/>
              </a:rPr>
              <a:t>c</a:t>
            </a:r>
            <a:r>
              <a:rPr lang="en-US" sz="1600" b="0" kern="0" spc="-15" dirty="0" err="1" smtClean="0">
                <a:cs typeface="Arial"/>
              </a:rPr>
              <a:t>r</a:t>
            </a:r>
            <a:r>
              <a:rPr lang="en-US" sz="1600" b="0" kern="0" spc="5" dirty="0" err="1" smtClean="0">
                <a:cs typeface="Arial"/>
              </a:rPr>
              <a:t>a</a:t>
            </a:r>
            <a:r>
              <a:rPr lang="en-US" sz="1600" b="0" kern="0" dirty="0" err="1" smtClean="0">
                <a:cs typeface="Arial"/>
              </a:rPr>
              <a:t>t</a:t>
            </a:r>
            <a:r>
              <a:rPr lang="en-US" sz="1600" b="0" kern="0" spc="-2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(</a:t>
            </a:r>
            <a:r>
              <a:rPr lang="en-US" sz="1600" b="0" kern="0" dirty="0" err="1" smtClean="0">
                <a:cs typeface="Arial"/>
              </a:rPr>
              <a:t>S</a:t>
            </a:r>
            <a:r>
              <a:rPr lang="en-US" sz="1600" b="0" kern="0" spc="-5" dirty="0" err="1" smtClean="0">
                <a:cs typeface="Arial"/>
              </a:rPr>
              <a:t>Oft</a:t>
            </a:r>
            <a:r>
              <a:rPr lang="en-US" sz="1600" b="0" kern="0" spc="-30" dirty="0" err="1" smtClean="0">
                <a:cs typeface="Arial"/>
              </a:rPr>
              <a:t>w</a:t>
            </a:r>
            <a:r>
              <a:rPr lang="en-US" sz="1600" b="0" kern="0" spc="5" dirty="0" err="1" smtClean="0">
                <a:cs typeface="Arial"/>
              </a:rPr>
              <a:t>a</a:t>
            </a:r>
            <a:r>
              <a:rPr lang="en-US" sz="1600" b="0" kern="0" dirty="0" err="1" smtClean="0">
                <a:cs typeface="Arial"/>
              </a:rPr>
              <a:t>re</a:t>
            </a:r>
            <a:r>
              <a:rPr lang="en-US" sz="1600" b="0" kern="0" dirty="0" smtClean="0">
                <a:cs typeface="Arial"/>
              </a:rPr>
              <a:t>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la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5" dirty="0" smtClean="0">
                <a:cs typeface="Arial"/>
              </a:rPr>
              <a:t>1</a:t>
            </a:r>
            <a:r>
              <a:rPr lang="en-US" sz="1600" b="0" kern="0" dirty="0" smtClean="0">
                <a:cs typeface="Arial"/>
              </a:rPr>
              <a:t>2</a:t>
            </a:r>
            <a:r>
              <a:rPr lang="en-US" sz="1600" b="0" kern="0" spc="-10" dirty="0" smtClean="0">
                <a:cs typeface="Arial"/>
              </a:rPr>
              <a:t> R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2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A</a:t>
            </a:r>
            <a:r>
              <a:rPr lang="en-US" sz="1600" b="0" kern="0" spc="5" dirty="0" smtClean="0">
                <a:cs typeface="Arial"/>
              </a:rPr>
              <a:t>n</a:t>
            </a:r>
            <a:r>
              <a:rPr lang="en-US" sz="1600" b="0" kern="0" dirty="0" smtClean="0">
                <a:cs typeface="Arial"/>
              </a:rPr>
              <a:t>d </a:t>
            </a:r>
            <a:r>
              <a:rPr lang="en-US" sz="1600" b="0" kern="0" spc="-210" dirty="0" smtClean="0">
                <a:cs typeface="Arial"/>
              </a:rPr>
              <a:t>T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35" dirty="0" smtClean="0">
                <a:cs typeface="Arial"/>
              </a:rPr>
              <a:t>c</a:t>
            </a:r>
            <a:r>
              <a:rPr lang="en-US" sz="1600" b="0" kern="0" dirty="0" smtClean="0">
                <a:cs typeface="Arial"/>
              </a:rPr>
              <a:t>k</a:t>
            </a:r>
            <a:r>
              <a:rPr lang="en-US" sz="1600" b="0" kern="0" spc="5" dirty="0" smtClean="0">
                <a:cs typeface="Arial"/>
              </a:rPr>
              <a:t>ing</a:t>
            </a:r>
            <a:r>
              <a:rPr lang="en-US" sz="1600" b="0" kern="0" dirty="0" smtClean="0">
                <a:cs typeface="Arial"/>
              </a:rPr>
              <a:t>)</a:t>
            </a:r>
          </a:p>
          <a:p>
            <a:pPr marL="104140" marR="2880995" indent="0" defTabSz="914400">
              <a:lnSpc>
                <a:spcPct val="117000"/>
              </a:lnSpc>
              <a:spcBef>
                <a:spcPts val="310"/>
              </a:spcBef>
              <a:buNone/>
            </a:pPr>
            <a:r>
              <a:rPr lang="en-US" sz="1600" b="0" kern="0" spc="5" dirty="0" smtClean="0">
                <a:cs typeface="Arial"/>
              </a:rPr>
              <a:t>       Lo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l,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gene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e,</a:t>
            </a:r>
            <a:r>
              <a:rPr lang="en-US" sz="1600" b="0" kern="0" spc="-10" dirty="0" smtClean="0">
                <a:cs typeface="Arial"/>
              </a:rPr>
              <a:t> C+</a:t>
            </a:r>
            <a:r>
              <a:rPr lang="en-US" sz="1600" b="0" kern="0" dirty="0" smtClean="0">
                <a:cs typeface="Arial"/>
              </a:rPr>
              <a:t>+</a:t>
            </a:r>
            <a:r>
              <a:rPr lang="en-US" sz="1600" b="0" kern="0" spc="1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od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ele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s 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dirty="0" smtClean="0">
                <a:cs typeface="Arial"/>
              </a:rPr>
              <a:t>n</a:t>
            </a:r>
          </a:p>
          <a:p>
            <a:pPr marL="104140" marR="2880995" indent="0" defTabSz="914400">
              <a:lnSpc>
                <a:spcPct val="117000"/>
              </a:lnSpc>
              <a:spcBef>
                <a:spcPts val="310"/>
              </a:spcBef>
              <a:buNone/>
            </a:pPr>
            <a:r>
              <a:rPr lang="en-US" sz="1600" b="0" kern="0" spc="-10" dirty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     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30" dirty="0" smtClean="0">
                <a:cs typeface="Arial"/>
              </a:rPr>
              <a:t>w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rd </a:t>
            </a:r>
            <a:r>
              <a:rPr lang="en-US" sz="1600" b="0" kern="0" spc="5" dirty="0" smtClean="0">
                <a:cs typeface="Arial"/>
              </a:rPr>
              <a:t>de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spc="-85" dirty="0" smtClean="0">
                <a:cs typeface="Arial"/>
              </a:rPr>
              <a:t>r  (S. </a:t>
            </a:r>
            <a:r>
              <a:rPr lang="en-US" sz="1600" b="0" kern="0" spc="-85" dirty="0" err="1" smtClean="0">
                <a:cs typeface="Arial"/>
              </a:rPr>
              <a:t>Procureur</a:t>
            </a:r>
            <a:r>
              <a:rPr lang="en-US" sz="1600" b="0" kern="0" spc="-85" dirty="0" smtClean="0">
                <a:cs typeface="Arial"/>
              </a:rPr>
              <a:t> author)</a:t>
            </a:r>
            <a:r>
              <a:rPr lang="en-US" sz="1600" b="0" kern="0" dirty="0" smtClean="0">
                <a:cs typeface="Arial"/>
              </a:rPr>
              <a:t>.</a:t>
            </a:r>
          </a:p>
          <a:p>
            <a:pPr marL="104140" marR="2987040" indent="0" defTabSz="914400">
              <a:lnSpc>
                <a:spcPct val="117000"/>
              </a:lnSpc>
              <a:spcBef>
                <a:spcPts val="345"/>
              </a:spcBef>
              <a:buNone/>
            </a:pPr>
            <a:r>
              <a:rPr lang="en-US" sz="1600" b="0" kern="0" spc="-10" dirty="0" smtClean="0">
                <a:cs typeface="Arial"/>
              </a:rPr>
              <a:t>       U</a:t>
            </a:r>
            <a:r>
              <a:rPr lang="en-US" sz="1600" b="0" kern="0" dirty="0" smtClean="0">
                <a:cs typeface="Arial"/>
              </a:rPr>
              <a:t>se 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pile</a:t>
            </a:r>
            <a:r>
              <a:rPr lang="en-US" sz="1600" b="0" kern="0" dirty="0" smtClean="0">
                <a:cs typeface="Arial"/>
              </a:rPr>
              <a:t>d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w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h </a:t>
            </a:r>
            <a:r>
              <a:rPr lang="en-US" sz="1600" b="0" kern="0" spc="-1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oo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 lib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2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ie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4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(</a:t>
            </a:r>
            <a:r>
              <a:rPr lang="en-US" sz="1600" b="0" kern="0" spc="-50" dirty="0" err="1" smtClean="0">
                <a:cs typeface="Arial"/>
              </a:rPr>
              <a:t>A</a:t>
            </a:r>
            <a:r>
              <a:rPr lang="en-US" sz="1600" b="0" kern="0" spc="-10" dirty="0" err="1" smtClean="0">
                <a:cs typeface="Arial"/>
              </a:rPr>
              <a:t>C</a:t>
            </a:r>
            <a:r>
              <a:rPr lang="en-US" sz="1600" b="0" kern="0" spc="5" dirty="0" err="1" smtClean="0">
                <a:cs typeface="Arial"/>
              </a:rPr>
              <a:t>Li</a:t>
            </a:r>
            <a:r>
              <a:rPr lang="en-US" sz="1600" b="0" kern="0" spc="-10" dirty="0" err="1" smtClean="0">
                <a:cs typeface="Arial"/>
              </a:rPr>
              <a:t>C</a:t>
            </a:r>
            <a:r>
              <a:rPr lang="en-US" sz="1600" b="0" kern="0" dirty="0" smtClean="0">
                <a:cs typeface="Arial"/>
              </a:rPr>
              <a:t>), </a:t>
            </a:r>
          </a:p>
          <a:p>
            <a:pPr marL="104140" marR="2987040" indent="0" defTabSz="914400">
              <a:lnSpc>
                <a:spcPct val="117000"/>
              </a:lnSpc>
              <a:spcBef>
                <a:spcPts val="345"/>
              </a:spcBef>
              <a:buNone/>
            </a:pP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      c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pl</a:t>
            </a:r>
            <a:r>
              <a:rPr lang="en-US" sz="1600" b="0" kern="0" spc="-4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x</a:t>
            </a:r>
            <a:r>
              <a:rPr lang="en-US" sz="1600" b="0" kern="0" spc="-3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od</a:t>
            </a:r>
            <a:r>
              <a:rPr lang="en-US" sz="1600" b="0" kern="0" spc="-20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.</a:t>
            </a:r>
          </a:p>
          <a:p>
            <a:pPr marL="104140" marR="3224530" indent="0" defTabSz="914400">
              <a:lnSpc>
                <a:spcPct val="117000"/>
              </a:lnSpc>
              <a:spcBef>
                <a:spcPts val="335"/>
              </a:spcBef>
              <a:buNone/>
            </a:pPr>
            <a:r>
              <a:rPr lang="en-US" sz="1600" b="0" kern="0" dirty="0" smtClean="0">
                <a:cs typeface="Arial"/>
              </a:rPr>
              <a:t>      S</a:t>
            </a:r>
            <a:r>
              <a:rPr lang="en-US" sz="1600" b="0" kern="0" spc="5" dirty="0" smtClean="0">
                <a:cs typeface="Arial"/>
              </a:rPr>
              <a:t>uppo</a:t>
            </a:r>
            <a:r>
              <a:rPr lang="en-US" sz="1600" b="0" kern="0" spc="70" dirty="0" smtClean="0">
                <a:cs typeface="Arial"/>
              </a:rPr>
              <a:t>r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L</a:t>
            </a:r>
            <a:r>
              <a:rPr lang="en-US" sz="1600" b="0" kern="0" dirty="0" smtClean="0">
                <a:cs typeface="Arial"/>
              </a:rPr>
              <a:t>AS-</a:t>
            </a:r>
            <a:r>
              <a:rPr lang="en-US" sz="1600" b="0" kern="0" spc="-10" dirty="0" smtClean="0">
                <a:cs typeface="Arial"/>
              </a:rPr>
              <a:t>N</a:t>
            </a:r>
            <a:r>
              <a:rPr lang="en-US" sz="1600" b="0" kern="0" spc="-75" dirty="0" smtClean="0">
                <a:cs typeface="Arial"/>
              </a:rPr>
              <a:t>O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10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2008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5" dirty="0" smtClean="0">
                <a:cs typeface="Arial"/>
              </a:rPr>
              <a:t>015</a:t>
            </a:r>
            <a:r>
              <a:rPr lang="en-US" sz="1600" b="0" kern="0" dirty="0" smtClean="0">
                <a:cs typeface="Arial"/>
              </a:rPr>
              <a:t>,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li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d  </a:t>
            </a:r>
          </a:p>
          <a:p>
            <a:pPr marL="104140" marR="3224530" indent="0" defTabSz="914400">
              <a:lnSpc>
                <a:spcPct val="117000"/>
              </a:lnSpc>
              <a:spcBef>
                <a:spcPts val="335"/>
              </a:spcBef>
              <a:buNone/>
            </a:pP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    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ollabo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5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5" dirty="0" smtClean="0">
                <a:cs typeface="Arial"/>
              </a:rPr>
              <a:t>uppo</a:t>
            </a:r>
            <a:r>
              <a:rPr lang="en-US" sz="1600" b="0" kern="0" spc="7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.</a:t>
            </a:r>
          </a:p>
          <a:p>
            <a:pPr defTabSz="914400">
              <a:lnSpc>
                <a:spcPts val="1000"/>
              </a:lnSpc>
            </a:pPr>
            <a:endParaRPr lang="en-US" sz="1600" b="0" kern="0" dirty="0" smtClean="0"/>
          </a:p>
          <a:p>
            <a:pPr defTabSz="914400">
              <a:lnSpc>
                <a:spcPts val="1000"/>
              </a:lnSpc>
            </a:pPr>
            <a:endParaRPr lang="en-US" sz="1600" b="0" kern="0" dirty="0" smtClean="0"/>
          </a:p>
          <a:p>
            <a:pPr defTabSz="914400">
              <a:lnSpc>
                <a:spcPts val="1100"/>
              </a:lnSpc>
              <a:spcBef>
                <a:spcPts val="68"/>
              </a:spcBef>
            </a:pPr>
            <a:endParaRPr lang="en-US" sz="1600" b="0" kern="0" dirty="0" smtClean="0"/>
          </a:p>
          <a:p>
            <a:pPr marL="0" indent="0" defTabSz="914400">
              <a:buNone/>
            </a:pP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-10" dirty="0" smtClean="0">
                <a:cs typeface="Arial"/>
              </a:rPr>
              <a:t>R</a:t>
            </a:r>
            <a:r>
              <a:rPr lang="en-US" sz="1600" b="0" kern="0" spc="-50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C (</a:t>
            </a:r>
            <a:r>
              <a:rPr lang="en-US" sz="1600" b="0" kern="0" spc="-210" dirty="0" smtClean="0">
                <a:cs typeface="Arial"/>
              </a:rPr>
              <a:t>T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35" dirty="0" smtClean="0">
                <a:cs typeface="Arial"/>
              </a:rPr>
              <a:t>c</a:t>
            </a:r>
            <a:r>
              <a:rPr lang="en-US" sz="1600" b="0" kern="0" dirty="0" smtClean="0">
                <a:cs typeface="Arial"/>
              </a:rPr>
              <a:t>k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2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A</a:t>
            </a:r>
            <a:r>
              <a:rPr lang="en-US" sz="1600" b="0" kern="0" spc="5" dirty="0" smtClean="0">
                <a:cs typeface="Arial"/>
              </a:rPr>
              <a:t>ppli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L</a:t>
            </a:r>
            <a:r>
              <a:rPr lang="en-US" sz="1600" b="0" kern="0" dirty="0" smtClean="0">
                <a:cs typeface="Arial"/>
              </a:rPr>
              <a:t>AS</a:t>
            </a:r>
            <a:r>
              <a:rPr lang="en-US" sz="1600" b="0" kern="0" spc="5" dirty="0" smtClean="0">
                <a:cs typeface="Arial"/>
              </a:rPr>
              <a:t>12</a:t>
            </a:r>
            <a:r>
              <a:rPr lang="en-US" sz="1600" b="0" kern="0" dirty="0" smtClean="0">
                <a:cs typeface="Arial"/>
              </a:rPr>
              <a:t>)</a:t>
            </a:r>
          </a:p>
          <a:p>
            <a:pPr marL="104140" marR="329565" indent="0" defTabSz="914400">
              <a:lnSpc>
                <a:spcPct val="134500"/>
              </a:lnSpc>
              <a:spcBef>
                <a:spcPts val="430"/>
              </a:spcBef>
              <a:buNone/>
            </a:pPr>
            <a:r>
              <a:rPr lang="en-US" sz="1600" b="0" kern="0" spc="-10" dirty="0" smtClean="0">
                <a:cs typeface="Arial"/>
              </a:rPr>
              <a:t>      C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rr</a:t>
            </a:r>
            <a:r>
              <a:rPr lang="en-US" sz="1600" b="0" kern="0" spc="5" dirty="0" smtClean="0">
                <a:cs typeface="Arial"/>
              </a:rPr>
              <a:t>en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20" dirty="0" smtClean="0">
                <a:cs typeface="Arial"/>
              </a:rPr>
              <a:t> 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f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ai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d</a:t>
            </a:r>
            <a:r>
              <a:rPr lang="en-US" sz="1600" b="0" kern="0" spc="-45" dirty="0" smtClean="0">
                <a:cs typeface="Arial"/>
              </a:rPr>
              <a:t>e</a:t>
            </a:r>
            <a:r>
              <a:rPr lang="en-US" sz="1600" b="0" kern="0" spc="-35" dirty="0" smtClean="0">
                <a:cs typeface="Arial"/>
              </a:rPr>
              <a:t>v</a:t>
            </a:r>
            <a:r>
              <a:rPr lang="en-US" sz="1600" b="0" kern="0" spc="5" dirty="0" smtClean="0">
                <a:cs typeface="Arial"/>
              </a:rPr>
              <a:t>elop</a:t>
            </a:r>
            <a:r>
              <a:rPr lang="en-US" sz="1600" b="0" kern="0" dirty="0" smtClean="0">
                <a:cs typeface="Arial"/>
              </a:rPr>
              <a:t>m</a:t>
            </a:r>
            <a:r>
              <a:rPr lang="en-US" sz="1600" b="0" kern="0" spc="5" dirty="0" smtClean="0">
                <a:cs typeface="Arial"/>
              </a:rPr>
              <a:t>en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5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spc="-5" dirty="0" smtClean="0">
                <a:cs typeface="Arial"/>
              </a:rPr>
              <a:t>f</a:t>
            </a:r>
            <a:r>
              <a:rPr lang="en-US" sz="1600" b="0" kern="0" spc="-5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spc="70" dirty="0" smtClean="0">
                <a:cs typeface="Arial"/>
              </a:rPr>
              <a:t>r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-5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ul</a:t>
            </a:r>
            <a:r>
              <a:rPr lang="en-US" sz="1600" b="0" kern="0" dirty="0" smtClean="0">
                <a:cs typeface="Arial"/>
              </a:rPr>
              <a:t>l</a:t>
            </a:r>
            <a:r>
              <a:rPr lang="en-US" sz="1600" b="0" kern="0" spc="-10" dirty="0" smtClean="0">
                <a:cs typeface="Arial"/>
              </a:rPr>
              <a:t> C</a:t>
            </a:r>
            <a:r>
              <a:rPr lang="en-US" sz="1600" b="0" kern="0" spc="5" dirty="0" smtClean="0">
                <a:cs typeface="Arial"/>
              </a:rPr>
              <a:t>L</a:t>
            </a:r>
            <a:r>
              <a:rPr lang="en-US" sz="1600" b="0" kern="0" dirty="0" smtClean="0">
                <a:cs typeface="Arial"/>
              </a:rPr>
              <a:t>AS</a:t>
            </a:r>
            <a:r>
              <a:rPr lang="en-US" sz="1600" b="0" kern="0" spc="5" dirty="0" smtClean="0">
                <a:cs typeface="Arial"/>
              </a:rPr>
              <a:t>1</a:t>
            </a:r>
            <a:r>
              <a:rPr lang="en-US" sz="1600" b="0" kern="0" dirty="0" smtClean="0">
                <a:cs typeface="Arial"/>
              </a:rPr>
              <a:t>2 </a:t>
            </a:r>
            <a:r>
              <a:rPr lang="en-US" sz="1600" b="0" kern="0" dirty="0">
                <a:cs typeface="Arial"/>
              </a:rPr>
              <a:t>r</a:t>
            </a:r>
            <a:r>
              <a:rPr lang="en-US" sz="1600" b="0" kern="0" spc="5" dirty="0">
                <a:cs typeface="Arial"/>
              </a:rPr>
              <a:t>e</a:t>
            </a:r>
            <a:r>
              <a:rPr lang="en-US" sz="1600" b="0" kern="0" dirty="0">
                <a:cs typeface="Arial"/>
              </a:rPr>
              <a:t>c</a:t>
            </a:r>
            <a:r>
              <a:rPr lang="en-US" sz="1600" b="0" kern="0" spc="5" dirty="0">
                <a:cs typeface="Arial"/>
              </a:rPr>
              <a:t>on</a:t>
            </a:r>
            <a:r>
              <a:rPr lang="en-US" sz="1600" b="0" kern="0" dirty="0">
                <a:cs typeface="Arial"/>
              </a:rPr>
              <a:t>s</a:t>
            </a:r>
            <a:r>
              <a:rPr lang="en-US" sz="1600" b="0" kern="0" spc="-5" dirty="0">
                <a:cs typeface="Arial"/>
              </a:rPr>
              <a:t>t</a:t>
            </a:r>
            <a:r>
              <a:rPr lang="en-US" sz="1600" b="0" kern="0" spc="25" dirty="0">
                <a:cs typeface="Arial"/>
              </a:rPr>
              <a:t>r</a:t>
            </a:r>
            <a:r>
              <a:rPr lang="en-US" sz="1600" b="0" kern="0" spc="5" dirty="0">
                <a:cs typeface="Arial"/>
              </a:rPr>
              <a:t>u</a:t>
            </a:r>
            <a:r>
              <a:rPr lang="en-US" sz="1600" b="0" kern="0" dirty="0">
                <a:cs typeface="Arial"/>
              </a:rPr>
              <a:t>c</a:t>
            </a:r>
            <a:r>
              <a:rPr lang="en-US" sz="1600" b="0" kern="0" spc="-5" dirty="0">
                <a:cs typeface="Arial"/>
              </a:rPr>
              <a:t>t</a:t>
            </a:r>
            <a:r>
              <a:rPr lang="en-US" sz="1600" b="0" kern="0" spc="5" dirty="0">
                <a:cs typeface="Arial"/>
              </a:rPr>
              <a:t>ion</a:t>
            </a:r>
            <a:r>
              <a:rPr lang="en-US" sz="1600" b="0" kern="0" dirty="0" smtClean="0">
                <a:cs typeface="Arial"/>
              </a:rPr>
              <a:t>.  </a:t>
            </a:r>
          </a:p>
          <a:p>
            <a:pPr marL="104140" marR="329565" indent="0" defTabSz="914400">
              <a:lnSpc>
                <a:spcPct val="134500"/>
              </a:lnSpc>
              <a:spcBef>
                <a:spcPts val="430"/>
              </a:spcBef>
              <a:buNone/>
            </a:pP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     S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-135" dirty="0" smtClean="0">
                <a:cs typeface="Arial"/>
              </a:rPr>
              <a:t>V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oniqu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spc="-5" dirty="0" smtClean="0">
                <a:cs typeface="Arial"/>
              </a:rPr>
              <a:t>Z</a:t>
            </a:r>
            <a:r>
              <a:rPr lang="en-US" sz="1600" b="0" kern="0" spc="5" dirty="0" smtClean="0">
                <a:cs typeface="Arial"/>
              </a:rPr>
              <a:t>iegle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80" dirty="0" smtClean="0">
                <a:cs typeface="Arial"/>
              </a:rPr>
              <a:t>’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30" dirty="0" smtClean="0">
                <a:cs typeface="Arial"/>
              </a:rPr>
              <a:t> 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al</a:t>
            </a:r>
            <a:r>
              <a:rPr lang="en-US" sz="1600" b="0" kern="0" dirty="0" smtClean="0">
                <a:cs typeface="Arial"/>
              </a:rPr>
              <a:t>k.</a:t>
            </a:r>
          </a:p>
          <a:p>
            <a:pPr marL="104140" marR="12700" indent="0" defTabSz="914400">
              <a:lnSpc>
                <a:spcPct val="117000"/>
              </a:lnSpc>
              <a:spcBef>
                <a:spcPts val="345"/>
              </a:spcBef>
              <a:buNone/>
            </a:pPr>
            <a:r>
              <a:rPr lang="en-US" sz="1600" b="0" kern="0" spc="-10" dirty="0" smtClean="0">
                <a:cs typeface="Arial"/>
              </a:rPr>
              <a:t>      U</a:t>
            </a:r>
            <a:r>
              <a:rPr lang="en-US" sz="1600" b="0" kern="0" dirty="0" smtClean="0">
                <a:cs typeface="Arial"/>
              </a:rPr>
              <a:t>se 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A</a:t>
            </a:r>
            <a:r>
              <a:rPr lang="en-US" sz="1600" b="0" kern="0" spc="5" dirty="0" smtClean="0">
                <a:cs typeface="Arial"/>
              </a:rPr>
              <a:t>pplie</a:t>
            </a:r>
            <a:r>
              <a:rPr lang="en-US" sz="1600" b="0" kern="0" dirty="0" smtClean="0">
                <a:cs typeface="Arial"/>
              </a:rPr>
              <a:t>d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o 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spc="-5" dirty="0" smtClean="0">
                <a:cs typeface="Arial"/>
              </a:rPr>
              <a:t>ther</a:t>
            </a:r>
            <a:r>
              <a:rPr lang="en-US" sz="1600" b="0" kern="0" spc="-1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on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2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u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p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oje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-30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50" dirty="0" smtClean="0">
                <a:cs typeface="Arial"/>
              </a:rPr>
              <a:t>F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30" dirty="0" smtClean="0">
                <a:cs typeface="Arial"/>
              </a:rPr>
              <a:t>w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rd 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agge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30" dirty="0" smtClean="0">
                <a:cs typeface="Arial"/>
              </a:rPr>
              <a:t> (offsite)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10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R</a:t>
            </a:r>
            <a:r>
              <a:rPr lang="en-US" sz="1600" b="0" kern="0" dirty="0" smtClean="0">
                <a:cs typeface="Arial"/>
              </a:rPr>
              <a:t>.</a:t>
            </a:r>
            <a:r>
              <a:rPr lang="en-US" sz="1600" b="0" kern="0" spc="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D</a:t>
            </a:r>
            <a:r>
              <a:rPr lang="en-US" sz="1600" b="0" kern="0" dirty="0" smtClean="0">
                <a:cs typeface="Arial"/>
              </a:rPr>
              <a:t>e V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,</a:t>
            </a:r>
          </a:p>
          <a:p>
            <a:pPr marL="104140" marR="12700" indent="0" defTabSz="914400">
              <a:lnSpc>
                <a:spcPct val="117000"/>
              </a:lnSpc>
              <a:spcBef>
                <a:spcPts val="345"/>
              </a:spcBef>
              <a:buNone/>
            </a:pPr>
            <a:r>
              <a:rPr lang="en-US" sz="1600" b="0" kern="0" dirty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     B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rr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l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S</a:t>
            </a:r>
            <a:r>
              <a:rPr lang="en-US" sz="1600" b="0" kern="0" spc="5" dirty="0" smtClean="0">
                <a:cs typeface="Arial"/>
              </a:rPr>
              <a:t>ili</a:t>
            </a:r>
            <a:r>
              <a:rPr lang="en-US" sz="1600" b="0" kern="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o</a:t>
            </a:r>
            <a:r>
              <a:rPr lang="en-US" sz="1600" b="0" kern="0" dirty="0" smtClean="0">
                <a:cs typeface="Arial"/>
              </a:rPr>
              <a:t>n</a:t>
            </a:r>
            <a:r>
              <a:rPr lang="en-US" sz="1600" b="0" kern="0" spc="-25" dirty="0" smtClean="0">
                <a:cs typeface="Arial"/>
              </a:rPr>
              <a:t> </a:t>
            </a:r>
            <a:r>
              <a:rPr lang="en-US" sz="1600" b="0" kern="0" spc="-210" dirty="0" smtClean="0">
                <a:cs typeface="Arial"/>
              </a:rPr>
              <a:t>T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35" dirty="0" smtClean="0">
                <a:cs typeface="Arial"/>
              </a:rPr>
              <a:t>ck</a:t>
            </a:r>
            <a:r>
              <a:rPr lang="en-US" sz="1600" b="0" kern="0" spc="5" dirty="0" smtClean="0">
                <a:cs typeface="Arial"/>
              </a:rPr>
              <a:t>e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229" dirty="0" smtClean="0">
                <a:cs typeface="Arial"/>
              </a:rPr>
              <a:t>Y</a:t>
            </a:r>
            <a:r>
              <a:rPr lang="en-US" sz="1600" b="0" kern="0" dirty="0" smtClean="0">
                <a:cs typeface="Arial"/>
              </a:rPr>
              <a:t>.</a:t>
            </a:r>
            <a:r>
              <a:rPr lang="en-US" sz="1600" b="0" kern="0" spc="-10" dirty="0" smtClean="0">
                <a:cs typeface="Arial"/>
              </a:rPr>
              <a:t> </a:t>
            </a:r>
            <a:r>
              <a:rPr lang="en-US" sz="1600" b="0" kern="0" spc="-5" dirty="0" err="1" smtClean="0">
                <a:cs typeface="Arial"/>
              </a:rPr>
              <a:t>G</a:t>
            </a:r>
            <a:r>
              <a:rPr lang="en-US" sz="1600" b="0" kern="0" spc="5" dirty="0" err="1" smtClean="0">
                <a:cs typeface="Arial"/>
              </a:rPr>
              <a:t>o</a:t>
            </a:r>
            <a:r>
              <a:rPr lang="en-US" sz="1600" b="0" kern="0" spc="-5" dirty="0" err="1" smtClean="0">
                <a:cs typeface="Arial"/>
              </a:rPr>
              <a:t>t</a:t>
            </a:r>
            <a:r>
              <a:rPr lang="en-US" sz="1600" b="0" kern="0" spc="-15" dirty="0" err="1" smtClean="0">
                <a:cs typeface="Arial"/>
              </a:rPr>
              <a:t>r</a:t>
            </a:r>
            <a:r>
              <a:rPr lang="en-US" sz="1600" b="0" kern="0" spc="5" dirty="0" err="1" smtClean="0">
                <a:cs typeface="Arial"/>
              </a:rPr>
              <a:t>a</a:t>
            </a:r>
            <a:r>
              <a:rPr lang="en-US" sz="1600" b="0" kern="0" dirty="0" smtClean="0">
                <a:cs typeface="Arial"/>
              </a:rPr>
              <a:t>.</a:t>
            </a:r>
          </a:p>
          <a:p>
            <a:pPr marL="104140" marR="3491865" indent="0" defTabSz="914400">
              <a:lnSpc>
                <a:spcPts val="2660"/>
              </a:lnSpc>
              <a:spcBef>
                <a:spcPts val="195"/>
              </a:spcBef>
              <a:buNone/>
            </a:pPr>
            <a:r>
              <a:rPr lang="en-US" sz="1600" b="0" kern="0" dirty="0" smtClean="0">
                <a:cs typeface="Arial"/>
              </a:rPr>
              <a:t>      S</a:t>
            </a:r>
            <a:r>
              <a:rPr lang="en-US" sz="1600" b="0" kern="0" spc="5" dirty="0" smtClean="0">
                <a:cs typeface="Arial"/>
              </a:rPr>
              <a:t>uppo</a:t>
            </a:r>
            <a:r>
              <a:rPr lang="en-US" sz="1600" b="0" kern="0" spc="70" dirty="0" smtClean="0">
                <a:cs typeface="Arial"/>
              </a:rPr>
              <a:t>r</a:t>
            </a:r>
            <a:r>
              <a:rPr lang="en-US" sz="1600" b="0" kern="0" dirty="0" smtClean="0">
                <a:cs typeface="Arial"/>
              </a:rPr>
              <a:t>t</a:t>
            </a:r>
            <a:r>
              <a:rPr lang="en-US" sz="1600" b="0" kern="0" spc="-35" dirty="0" smtClean="0">
                <a:cs typeface="Arial"/>
              </a:rPr>
              <a:t> </a:t>
            </a:r>
            <a:r>
              <a:rPr lang="en-US" sz="1600" b="0" kern="0" dirty="0" smtClean="0">
                <a:cs typeface="Arial"/>
              </a:rPr>
              <a:t>-</a:t>
            </a:r>
            <a:r>
              <a:rPr lang="en-US" sz="1600" b="0" kern="0" spc="-5" dirty="0" smtClean="0">
                <a:cs typeface="Arial"/>
              </a:rPr>
              <a:t> </a:t>
            </a:r>
            <a:r>
              <a:rPr lang="en-US" sz="1600" b="0" kern="0" spc="-10" dirty="0" smtClean="0">
                <a:cs typeface="Arial"/>
              </a:rPr>
              <a:t>C</a:t>
            </a:r>
            <a:r>
              <a:rPr lang="en-US" sz="1600" b="0" kern="0" spc="5" dirty="0" smtClean="0">
                <a:cs typeface="Arial"/>
              </a:rPr>
              <a:t>L</a:t>
            </a:r>
            <a:r>
              <a:rPr lang="en-US" sz="1600" b="0" kern="0" dirty="0" smtClean="0">
                <a:cs typeface="Arial"/>
              </a:rPr>
              <a:t>AS-</a:t>
            </a:r>
            <a:r>
              <a:rPr lang="en-US" sz="1600" b="0" kern="0" spc="-10" dirty="0" smtClean="0">
                <a:cs typeface="Arial"/>
              </a:rPr>
              <a:t>N</a:t>
            </a:r>
            <a:r>
              <a:rPr lang="en-US" sz="1600" b="0" kern="0" spc="-75" dirty="0" smtClean="0">
                <a:cs typeface="Arial"/>
              </a:rPr>
              <a:t>O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dirty="0" smtClean="0">
                <a:cs typeface="Arial"/>
              </a:rPr>
              <a:t>E</a:t>
            </a:r>
            <a:r>
              <a:rPr lang="en-US" sz="1600" b="0" kern="0" spc="10" dirty="0" smtClean="0">
                <a:cs typeface="Arial"/>
              </a:rPr>
              <a:t> </a:t>
            </a:r>
            <a:r>
              <a:rPr lang="en-US" sz="1600" b="0" kern="0" spc="5" dirty="0" smtClean="0">
                <a:cs typeface="Arial"/>
              </a:rPr>
              <a:t>i</a:t>
            </a:r>
            <a:r>
              <a:rPr lang="en-US" sz="1600" b="0" kern="0" dirty="0" smtClean="0">
                <a:cs typeface="Arial"/>
              </a:rPr>
              <a:t>n </a:t>
            </a:r>
            <a:r>
              <a:rPr lang="en-US" sz="1600" b="0" kern="0" spc="5" dirty="0" smtClean="0">
                <a:cs typeface="Arial"/>
              </a:rPr>
              <a:t>p</a:t>
            </a:r>
            <a:r>
              <a:rPr lang="en-US" sz="1600" b="0" kern="0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epa</a:t>
            </a:r>
            <a:r>
              <a:rPr lang="en-US" sz="1600" b="0" kern="0" spc="-15" dirty="0" smtClean="0">
                <a:cs typeface="Arial"/>
              </a:rPr>
              <a:t>r</a:t>
            </a:r>
            <a:r>
              <a:rPr lang="en-US" sz="1600" b="0" kern="0" spc="5" dirty="0" smtClean="0">
                <a:cs typeface="Arial"/>
              </a:rPr>
              <a:t>a</a:t>
            </a:r>
            <a:r>
              <a:rPr lang="en-US" sz="1600" b="0" kern="0" spc="-5" dirty="0" smtClean="0">
                <a:cs typeface="Arial"/>
              </a:rPr>
              <a:t>t</a:t>
            </a:r>
            <a:r>
              <a:rPr lang="en-US" sz="1600" b="0" kern="0" spc="5" dirty="0" smtClean="0">
                <a:cs typeface="Arial"/>
              </a:rPr>
              <a:t>ion</a:t>
            </a:r>
            <a:r>
              <a:rPr lang="en-US" sz="1600" b="0" kern="0" dirty="0" smtClean="0">
                <a:cs typeface="Arial"/>
              </a:rPr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99"/>
                </a:solidFill>
                <a:cs typeface="Arial"/>
              </a:rPr>
              <a:t>R</a:t>
            </a:r>
            <a:r>
              <a:rPr lang="en-US" dirty="0">
                <a:solidFill>
                  <a:srgbClr val="000099"/>
                </a:solidFill>
                <a:cs typeface="Arial"/>
              </a:rPr>
              <a:t>ec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on</a:t>
            </a:r>
            <a:r>
              <a:rPr lang="en-US" dirty="0">
                <a:solidFill>
                  <a:srgbClr val="000099"/>
                </a:solidFill>
                <a:cs typeface="Arial"/>
              </a:rPr>
              <a:t>s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ru</a:t>
            </a:r>
            <a:r>
              <a:rPr lang="en-US" dirty="0">
                <a:solidFill>
                  <a:srgbClr val="000099"/>
                </a:solidFill>
                <a:cs typeface="Arial"/>
              </a:rPr>
              <a:t>c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dirty="0">
                <a:solidFill>
                  <a:srgbClr val="000099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</a:t>
            </a:r>
            <a:r>
              <a:rPr lang="en-US" dirty="0">
                <a:solidFill>
                  <a:srgbClr val="000099"/>
                </a:solidFill>
                <a:cs typeface="Arial"/>
              </a:rPr>
              <a:t>n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0" name="object 3"/>
          <p:cNvSpPr/>
          <p:nvPr/>
        </p:nvSpPr>
        <p:spPr>
          <a:xfrm>
            <a:off x="464649" y="1053728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4"/>
          <p:cNvSpPr/>
          <p:nvPr/>
        </p:nvSpPr>
        <p:spPr>
          <a:xfrm>
            <a:off x="1126260" y="1380183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5"/>
          <p:cNvSpPr/>
          <p:nvPr/>
        </p:nvSpPr>
        <p:spPr>
          <a:xfrm>
            <a:off x="1130095" y="200719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6"/>
          <p:cNvSpPr/>
          <p:nvPr/>
        </p:nvSpPr>
        <p:spPr>
          <a:xfrm>
            <a:off x="1122425" y="2668200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7"/>
          <p:cNvSpPr/>
          <p:nvPr/>
        </p:nvSpPr>
        <p:spPr>
          <a:xfrm>
            <a:off x="549485" y="3755612"/>
            <a:ext cx="297520" cy="19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8"/>
          <p:cNvSpPr/>
          <p:nvPr/>
        </p:nvSpPr>
        <p:spPr>
          <a:xfrm>
            <a:off x="1122425" y="413407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9"/>
          <p:cNvSpPr/>
          <p:nvPr/>
        </p:nvSpPr>
        <p:spPr>
          <a:xfrm>
            <a:off x="1122425" y="4513227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10"/>
          <p:cNvSpPr/>
          <p:nvPr/>
        </p:nvSpPr>
        <p:spPr>
          <a:xfrm>
            <a:off x="1122425" y="4833311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11"/>
          <p:cNvSpPr/>
          <p:nvPr/>
        </p:nvSpPr>
        <p:spPr>
          <a:xfrm>
            <a:off x="1122425" y="5498114"/>
            <a:ext cx="223798" cy="14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313" y="1308939"/>
            <a:ext cx="2797628" cy="267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71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99"/>
                </a:solidFill>
                <a:cs typeface="Arial"/>
              </a:rPr>
              <a:t>V</a:t>
            </a:r>
            <a:r>
              <a:rPr lang="en-US" dirty="0">
                <a:solidFill>
                  <a:srgbClr val="000099"/>
                </a:solidFill>
                <a:cs typeface="Arial"/>
              </a:rPr>
              <a:t>is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u</a:t>
            </a:r>
            <a:r>
              <a:rPr lang="en-US" dirty="0">
                <a:solidFill>
                  <a:srgbClr val="000099"/>
                </a:solidFill>
                <a:cs typeface="Arial"/>
              </a:rPr>
              <a:t>aliza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t</a:t>
            </a:r>
            <a:r>
              <a:rPr lang="en-US" dirty="0">
                <a:solidFill>
                  <a:srgbClr val="000099"/>
                </a:solidFill>
                <a:cs typeface="Arial"/>
              </a:rPr>
              <a:t>i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o</a:t>
            </a:r>
            <a:r>
              <a:rPr lang="en-US" dirty="0">
                <a:solidFill>
                  <a:srgbClr val="000099"/>
                </a:solidFill>
                <a:cs typeface="Arial"/>
              </a:rPr>
              <a:t>n -</a:t>
            </a:r>
            <a:r>
              <a:rPr lang="en-US" spc="10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dirty="0">
                <a:solidFill>
                  <a:srgbClr val="000099"/>
                </a:solidFill>
                <a:cs typeface="Arial"/>
              </a:rPr>
              <a:t>ce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d</a:t>
            </a:r>
            <a:r>
              <a:rPr lang="en-US" dirty="0">
                <a:solidFill>
                  <a:srgbClr val="000099"/>
                </a:solidFill>
                <a:cs typeface="Arial"/>
              </a:rPr>
              <a:t>12</a:t>
            </a:r>
            <a:endParaRPr lang="en-US" dirty="0">
              <a:solidFill>
                <a:srgbClr val="000099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3409" y="1087120"/>
            <a:ext cx="8496427" cy="2507615"/>
            <a:chOff x="613409" y="1087120"/>
            <a:chExt cx="8496427" cy="2507615"/>
          </a:xfrm>
        </p:grpSpPr>
        <p:sp>
          <p:nvSpPr>
            <p:cNvPr id="17" name="object 3"/>
            <p:cNvSpPr/>
            <p:nvPr/>
          </p:nvSpPr>
          <p:spPr>
            <a:xfrm>
              <a:off x="613409" y="1186223"/>
              <a:ext cx="297520" cy="198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8" name="object 4"/>
            <p:cNvSpPr/>
            <p:nvPr/>
          </p:nvSpPr>
          <p:spPr>
            <a:xfrm>
              <a:off x="613409" y="2065571"/>
              <a:ext cx="297520" cy="198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9" name="object 5"/>
            <p:cNvSpPr/>
            <p:nvPr/>
          </p:nvSpPr>
          <p:spPr>
            <a:xfrm>
              <a:off x="613409" y="2573063"/>
              <a:ext cx="297520" cy="198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6"/>
            <p:cNvSpPr txBox="1"/>
            <p:nvPr/>
          </p:nvSpPr>
          <p:spPr>
            <a:xfrm>
              <a:off x="1054861" y="1087120"/>
              <a:ext cx="8054975" cy="250761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12700">
                <a:lnSpc>
                  <a:spcPts val="2930"/>
                </a:lnSpc>
              </a:pPr>
              <a:r>
                <a:rPr sz="2550" dirty="0" smtClean="0">
                  <a:latin typeface="Arial"/>
                  <a:cs typeface="Arial"/>
                </a:rPr>
                <a:t>ced12</a:t>
              </a:r>
              <a:r>
                <a:rPr sz="2550" spc="-25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(</a:t>
              </a:r>
              <a:r>
                <a:rPr sz="2550" spc="0" dirty="0" smtClean="0">
                  <a:latin typeface="Arial"/>
                  <a:cs typeface="Arial"/>
                </a:rPr>
                <a:t>cL</a:t>
              </a:r>
              <a:r>
                <a:rPr sz="2550" spc="-5" dirty="0" smtClean="0">
                  <a:latin typeface="Arial"/>
                  <a:cs typeface="Arial"/>
                </a:rPr>
                <a:t>A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VEN</a:t>
              </a:r>
              <a:r>
                <a:rPr sz="2550" spc="0" dirty="0" smtClean="0">
                  <a:latin typeface="Arial"/>
                  <a:cs typeface="Arial"/>
                </a:rPr>
                <a:t>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d</a:t>
              </a:r>
              <a:r>
                <a:rPr sz="2550" spc="-5" dirty="0" smtClean="0">
                  <a:latin typeface="Arial"/>
                  <a:cs typeface="Arial"/>
                </a:rPr>
                <a:t>ISP</a:t>
              </a:r>
              <a:r>
                <a:rPr sz="2550" spc="0" dirty="0" smtClean="0">
                  <a:latin typeface="Arial"/>
                  <a:cs typeface="Arial"/>
                </a:rPr>
                <a:t>L</a:t>
              </a:r>
              <a:r>
                <a:rPr sz="2550" spc="-26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Y</a:t>
              </a:r>
              <a:r>
                <a:rPr sz="2550" spc="0" dirty="0" smtClean="0">
                  <a:latin typeface="Arial"/>
                  <a:cs typeface="Arial"/>
                </a:rPr>
                <a:t>)</a:t>
              </a:r>
              <a:r>
                <a:rPr sz="2550" spc="-5" dirty="0" smtClean="0">
                  <a:latin typeface="Arial"/>
                  <a:cs typeface="Arial"/>
                </a:rPr>
                <a:t> i</a:t>
              </a:r>
              <a:r>
                <a:rPr sz="2550" spc="0" dirty="0" smtClean="0">
                  <a:latin typeface="Arial"/>
                  <a:cs typeface="Arial"/>
                </a:rPr>
                <a:t>s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he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12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eV</a:t>
              </a:r>
              <a:r>
                <a:rPr sz="2550" spc="-20" dirty="0" smtClean="0">
                  <a:latin typeface="Arial"/>
                  <a:cs typeface="Arial"/>
                </a:rPr>
                <a:t> 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on</a:t>
              </a:r>
              <a:r>
                <a:rPr sz="2550" spc="-2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of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he 6 </a:t>
              </a: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eV</a:t>
              </a:r>
              <a:r>
                <a:rPr sz="2550" spc="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app</a:t>
              </a:r>
              <a:r>
                <a:rPr sz="2550" spc="-5" dirty="0" smtClean="0">
                  <a:latin typeface="Arial"/>
                  <a:cs typeface="Arial"/>
                </a:rPr>
                <a:t>li</a:t>
              </a:r>
              <a:r>
                <a:rPr sz="2550" spc="0" dirty="0" smtClean="0">
                  <a:latin typeface="Arial"/>
                  <a:cs typeface="Arial"/>
                </a:rPr>
                <a:t>ca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on.</a:t>
              </a:r>
              <a:endParaRPr sz="2550">
                <a:latin typeface="Arial"/>
                <a:cs typeface="Arial"/>
              </a:endParaRPr>
            </a:p>
            <a:p>
              <a:pPr marL="12700" marR="449580">
                <a:lnSpc>
                  <a:spcPts val="4000"/>
                </a:lnSpc>
                <a:spcBef>
                  <a:spcPts val="209"/>
                </a:spcBef>
              </a:pPr>
              <a:r>
                <a:rPr sz="2550" spc="-5" dirty="0" smtClean="0">
                  <a:latin typeface="Arial"/>
                  <a:cs typeface="Arial"/>
                </a:rPr>
                <a:t>U</a:t>
              </a:r>
              <a:r>
                <a:rPr sz="2550" spc="0" dirty="0" smtClean="0">
                  <a:latin typeface="Arial"/>
                  <a:cs typeface="Arial"/>
                </a:rPr>
                <a:t>se -</a:t>
              </a:r>
              <a:r>
                <a:rPr sz="2550" spc="-5" dirty="0" smtClean="0">
                  <a:latin typeface="Arial"/>
                  <a:cs typeface="Arial"/>
                </a:rPr>
                <a:t> B</a:t>
              </a:r>
              <a:r>
                <a:rPr sz="2550" spc="0" dirty="0" smtClean="0">
                  <a:latin typeface="Arial"/>
                  <a:cs typeface="Arial"/>
                </a:rPr>
                <a:t>u</a:t>
              </a:r>
              <a:r>
                <a:rPr sz="2550" spc="-5" dirty="0" smtClean="0">
                  <a:latin typeface="Arial"/>
                  <a:cs typeface="Arial"/>
                </a:rPr>
                <a:t>il</a:t>
              </a:r>
              <a:r>
                <a:rPr sz="2550" spc="0" dirty="0" smtClean="0">
                  <a:latin typeface="Arial"/>
                  <a:cs typeface="Arial"/>
                </a:rPr>
                <a:t>t</a:t>
              </a:r>
              <a:r>
                <a:rPr sz="2550" spc="1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on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op of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he</a:t>
              </a:r>
              <a:r>
                <a:rPr sz="2550" spc="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b</a:t>
              </a:r>
              <a:r>
                <a:rPr sz="2550" spc="-5" dirty="0" smtClean="0">
                  <a:latin typeface="Arial"/>
                  <a:cs typeface="Arial"/>
                </a:rPr>
                <a:t>CN</a:t>
              </a:r>
              <a:r>
                <a:rPr sz="2550" spc="0" dirty="0" smtClean="0">
                  <a:latin typeface="Arial"/>
                  <a:cs typeface="Arial"/>
                </a:rPr>
                <a:t>U</a:t>
              </a:r>
              <a:r>
                <a:rPr sz="2550" spc="-5" dirty="0" smtClean="0">
                  <a:latin typeface="Arial"/>
                  <a:cs typeface="Arial"/>
                </a:rPr>
                <a:t> li</a:t>
              </a:r>
              <a:r>
                <a:rPr sz="2550" spc="0" dirty="0" smtClean="0">
                  <a:latin typeface="Arial"/>
                  <a:cs typeface="Arial"/>
                </a:rPr>
                <a:t>b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30" dirty="0" smtClean="0">
                  <a:latin typeface="Arial"/>
                  <a:cs typeface="Arial"/>
                </a:rPr>
                <a:t>r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3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r>
                <a:rPr sz="2550" spc="17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asy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 us</a:t>
              </a:r>
              <a:r>
                <a:rPr sz="2550" spc="-35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. </a:t>
              </a:r>
              <a:r>
                <a:rPr sz="2550" spc="-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uppo</a:t>
              </a:r>
              <a:r>
                <a:rPr sz="2550" spc="10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-</a:t>
              </a:r>
              <a:r>
                <a:rPr sz="2550" spc="-5" dirty="0" smtClean="0">
                  <a:latin typeface="Arial"/>
                  <a:cs typeface="Arial"/>
                </a:rPr>
                <a:t> Si</a:t>
              </a:r>
              <a:r>
                <a:rPr sz="2550" spc="0" dirty="0" smtClean="0">
                  <a:latin typeface="Arial"/>
                  <a:cs typeface="Arial"/>
                </a:rPr>
                <a:t>ng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endParaRPr sz="2550">
                <a:latin typeface="Arial"/>
                <a:cs typeface="Arial"/>
              </a:endParaRPr>
            </a:p>
            <a:p>
              <a:pPr marL="12700">
                <a:lnSpc>
                  <a:spcPts val="2675"/>
                </a:lnSpc>
              </a:pPr>
              <a:r>
                <a:rPr sz="2550" spc="-5" dirty="0" smtClean="0">
                  <a:latin typeface="Arial"/>
                  <a:cs typeface="Arial"/>
                </a:rPr>
                <a:t>C</a:t>
              </a:r>
              <a:r>
                <a:rPr sz="2550" spc="0" dirty="0" smtClean="0">
                  <a:latin typeface="Arial"/>
                  <a:cs typeface="Arial"/>
                </a:rPr>
                <a:t>o</a:t>
              </a:r>
              <a:r>
                <a:rPr sz="2550" spc="-5" dirty="0" smtClean="0">
                  <a:latin typeface="Arial"/>
                  <a:cs typeface="Arial"/>
                </a:rPr>
                <a:t>ll</a:t>
              </a:r>
              <a:r>
                <a:rPr sz="2550" spc="0" dirty="0" smtClean="0">
                  <a:latin typeface="Arial"/>
                  <a:cs typeface="Arial"/>
                </a:rPr>
                <a:t>abo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 member</a:t>
              </a:r>
              <a:endParaRPr sz="2550">
                <a:latin typeface="Arial"/>
                <a:cs typeface="Arial"/>
              </a:endParaRPr>
            </a:p>
            <a:p>
              <a:pPr marL="12700">
                <a:lnSpc>
                  <a:spcPts val="2930"/>
                </a:lnSpc>
              </a:pPr>
              <a:r>
                <a:rPr sz="2550" spc="-5" dirty="0" smtClean="0">
                  <a:latin typeface="Arial"/>
                  <a:cs typeface="Arial"/>
                </a:rPr>
                <a:t>(</a:t>
              </a:r>
              <a:r>
                <a:rPr sz="2550" spc="-185" dirty="0" smtClean="0">
                  <a:latin typeface="Arial"/>
                  <a:cs typeface="Arial"/>
                </a:rPr>
                <a:t>D</a:t>
              </a:r>
              <a:r>
                <a:rPr sz="2550" spc="-5" dirty="0" smtClean="0">
                  <a:latin typeface="Arial"/>
                  <a:cs typeface="Arial"/>
                </a:rPr>
                <a:t>.H</a:t>
              </a:r>
              <a:r>
                <a:rPr sz="2550" spc="0" dirty="0" smtClean="0">
                  <a:latin typeface="Arial"/>
                  <a:cs typeface="Arial"/>
                </a:rPr>
                <a:t>edd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)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endParaRPr sz="2550">
                <a:latin typeface="Arial"/>
                <a:cs typeface="Arial"/>
              </a:endParaRPr>
            </a:p>
          </p:txBody>
        </p:sp>
      </p:grpSp>
      <p:sp>
        <p:nvSpPr>
          <p:cNvPr id="21" name="object 7"/>
          <p:cNvSpPr/>
          <p:nvPr/>
        </p:nvSpPr>
        <p:spPr>
          <a:xfrm>
            <a:off x="4440554" y="2340927"/>
            <a:ext cx="4588725" cy="4026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021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>
                <a:solidFill>
                  <a:srgbClr val="000099"/>
                </a:solidFill>
                <a:cs typeface="Arial"/>
              </a:rPr>
              <a:t>P</a:t>
            </a:r>
            <a:r>
              <a:rPr lang="en-US" spc="-70" dirty="0">
                <a:solidFill>
                  <a:srgbClr val="000099"/>
                </a:solidFill>
                <a:cs typeface="Arial"/>
              </a:rPr>
              <a:t>h</a:t>
            </a:r>
            <a:r>
              <a:rPr lang="en-US" dirty="0">
                <a:solidFill>
                  <a:srgbClr val="000099"/>
                </a:solidFill>
                <a:cs typeface="Arial"/>
              </a:rPr>
              <a:t>ysics</a:t>
            </a:r>
            <a:r>
              <a:rPr lang="en-US" spc="5" dirty="0">
                <a:solidFill>
                  <a:srgbClr val="000099"/>
                </a:solidFill>
                <a:cs typeface="Arial"/>
              </a:rPr>
              <a:t> </a:t>
            </a:r>
            <a:r>
              <a:rPr lang="en-US" spc="-5" dirty="0">
                <a:solidFill>
                  <a:srgbClr val="000099"/>
                </a:solidFill>
                <a:cs typeface="Arial"/>
              </a:rPr>
              <a:t>A</a:t>
            </a:r>
            <a:r>
              <a:rPr lang="en-US" spc="-10" dirty="0">
                <a:solidFill>
                  <a:srgbClr val="000099"/>
                </a:solidFill>
                <a:cs typeface="Arial"/>
              </a:rPr>
              <a:t>n</a:t>
            </a:r>
            <a:r>
              <a:rPr lang="en-US" dirty="0">
                <a:solidFill>
                  <a:srgbClr val="000099"/>
                </a:solidFill>
                <a:cs typeface="Arial"/>
              </a:rPr>
              <a:t>a</a:t>
            </a:r>
            <a:r>
              <a:rPr lang="en-US" spc="-50" dirty="0">
                <a:solidFill>
                  <a:srgbClr val="000099"/>
                </a:solidFill>
                <a:cs typeface="Arial"/>
              </a:rPr>
              <a:t>l</a:t>
            </a:r>
            <a:r>
              <a:rPr lang="en-US" dirty="0">
                <a:solidFill>
                  <a:srgbClr val="000099"/>
                </a:solidFill>
                <a:cs typeface="Arial"/>
              </a:rPr>
              <a:t>ysis</a:t>
            </a:r>
            <a:endParaRPr lang="en-US" dirty="0">
              <a:solidFill>
                <a:srgbClr val="000099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13409" y="1087120"/>
            <a:ext cx="8483092" cy="4585970"/>
            <a:chOff x="613409" y="1087120"/>
            <a:chExt cx="8483092" cy="4585970"/>
          </a:xfrm>
        </p:grpSpPr>
        <p:sp>
          <p:nvSpPr>
            <p:cNvPr id="15" name="object 9"/>
            <p:cNvSpPr txBox="1"/>
            <p:nvPr/>
          </p:nvSpPr>
          <p:spPr>
            <a:xfrm>
              <a:off x="1054861" y="1087120"/>
              <a:ext cx="8041640" cy="458597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2550" spc="-70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v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o2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oot</a:t>
              </a:r>
              <a:endParaRPr sz="2550" dirty="0">
                <a:latin typeface="Arial"/>
                <a:cs typeface="Arial"/>
              </a:endParaRPr>
            </a:p>
            <a:p>
              <a:pPr>
                <a:lnSpc>
                  <a:spcPts val="650"/>
                </a:lnSpc>
                <a:spcBef>
                  <a:spcPts val="11"/>
                </a:spcBef>
              </a:pPr>
              <a:endParaRPr sz="650" dirty="0"/>
            </a:p>
            <a:p>
              <a:pPr marL="447040" marR="2212340">
                <a:lnSpc>
                  <a:spcPct val="113300"/>
                </a:lnSpc>
              </a:pPr>
              <a:r>
                <a:rPr sz="2550" spc="-5" dirty="0" smtClean="0">
                  <a:latin typeface="Arial"/>
                  <a:cs typeface="Arial"/>
                </a:rPr>
                <a:t>C</a:t>
              </a:r>
              <a:r>
                <a:rPr sz="2550" spc="0" dirty="0" smtClean="0">
                  <a:latin typeface="Arial"/>
                  <a:cs typeface="Arial"/>
                </a:rPr>
                <a:t>o</a:t>
              </a:r>
              <a:r>
                <a:rPr sz="2550" spc="-45" dirty="0" smtClean="0">
                  <a:latin typeface="Arial"/>
                  <a:cs typeface="Arial"/>
                </a:rPr>
                <a:t>n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105" dirty="0" smtClean="0">
                  <a:latin typeface="Arial"/>
                  <a:cs typeface="Arial"/>
                </a:rPr>
                <a:t>r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25" dirty="0" smtClean="0">
                  <a:latin typeface="Arial"/>
                  <a:cs typeface="Arial"/>
                </a:rPr>
                <a:t> </a:t>
              </a:r>
              <a:r>
                <a:rPr sz="2550" spc="-70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v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o da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a 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n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 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oot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n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up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3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. </a:t>
              </a: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ene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2 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on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n</a:t>
              </a:r>
              <a:r>
                <a:rPr sz="2550" spc="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d</a:t>
              </a:r>
              <a:r>
                <a:rPr sz="2550" spc="-70" dirty="0" smtClean="0">
                  <a:latin typeface="Arial"/>
                  <a:cs typeface="Arial"/>
                </a:rPr>
                <a:t>e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opmen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endParaRPr sz="2550" dirty="0">
                <a:latin typeface="Arial"/>
                <a:cs typeface="Arial"/>
              </a:endParaRPr>
            </a:p>
            <a:p>
              <a:pPr>
                <a:lnSpc>
                  <a:spcPts val="600"/>
                </a:lnSpc>
                <a:spcBef>
                  <a:spcPts val="1"/>
                </a:spcBef>
              </a:pPr>
              <a:endParaRPr sz="600" dirty="0"/>
            </a:p>
            <a:p>
              <a:pPr marL="447040" marR="12700">
                <a:lnSpc>
                  <a:spcPts val="2930"/>
                </a:lnSpc>
              </a:pPr>
              <a:r>
                <a:rPr sz="2550" spc="-5" dirty="0" smtClean="0">
                  <a:latin typeface="Arial"/>
                  <a:cs typeface="Arial"/>
                </a:rPr>
                <a:t>U</a:t>
              </a:r>
              <a:r>
                <a:rPr sz="2550" spc="0" dirty="0" smtClean="0">
                  <a:latin typeface="Arial"/>
                  <a:cs typeface="Arial"/>
                </a:rPr>
                <a:t>se -</a:t>
              </a:r>
              <a:r>
                <a:rPr sz="2550" spc="-5" dirty="0" smtClean="0">
                  <a:latin typeface="Arial"/>
                  <a:cs typeface="Arial"/>
                </a:rPr>
                <a:t> G</a:t>
              </a:r>
              <a:r>
                <a:rPr sz="2550" spc="0" dirty="0" smtClean="0">
                  <a:latin typeface="Arial"/>
                  <a:cs typeface="Arial"/>
                </a:rPr>
                <a:t>ene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 1 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s easy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</a:t>
              </a:r>
              <a:r>
                <a:rPr sz="2550" spc="10" dirty="0" smtClean="0">
                  <a:latin typeface="Arial"/>
                  <a:cs typeface="Arial"/>
                </a:rPr>
                <a:t> </a:t>
              </a:r>
              <a:r>
                <a:rPr sz="2550" spc="-45" dirty="0" smtClean="0">
                  <a:latin typeface="Arial"/>
                  <a:cs typeface="Arial"/>
                </a:rPr>
                <a:t>b</a:t>
              </a:r>
              <a:r>
                <a:rPr sz="2550" spc="0" dirty="0" smtClean="0">
                  <a:latin typeface="Arial"/>
                  <a:cs typeface="Arial"/>
                </a:rPr>
                <a:t>u</a:t>
              </a:r>
              <a:r>
                <a:rPr sz="2550" spc="-5" dirty="0" smtClean="0">
                  <a:latin typeface="Arial"/>
                  <a:cs typeface="Arial"/>
                </a:rPr>
                <a:t>il</a:t>
              </a:r>
              <a:r>
                <a:rPr sz="2550" spc="0" dirty="0" smtClean="0">
                  <a:latin typeface="Arial"/>
                  <a:cs typeface="Arial"/>
                </a:rPr>
                <a:t>d,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45" dirty="0" smtClean="0">
                  <a:latin typeface="Arial"/>
                  <a:cs typeface="Arial"/>
                </a:rPr>
                <a:t>b</a:t>
              </a:r>
              <a:r>
                <a:rPr sz="2550" spc="0" dirty="0" smtClean="0">
                  <a:latin typeface="Arial"/>
                  <a:cs typeface="Arial"/>
                </a:rPr>
                <a:t>ut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cumbe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some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 adapt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o n</a:t>
              </a:r>
              <a:r>
                <a:rPr sz="2550" spc="-45" dirty="0" smtClean="0">
                  <a:latin typeface="Arial"/>
                  <a:cs typeface="Arial"/>
                </a:rPr>
                <a:t>e</a:t>
              </a:r>
              <a:r>
                <a:rPr sz="2550" spc="0" dirty="0" smtClean="0">
                  <a:latin typeface="Arial"/>
                  <a:cs typeface="Arial"/>
                </a:rPr>
                <a:t>w</a:t>
              </a:r>
              <a:r>
                <a:rPr sz="2550" spc="-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bank</a:t>
              </a:r>
              <a:r>
                <a:rPr sz="2550" spc="-35" dirty="0" smtClean="0">
                  <a:latin typeface="Arial"/>
                  <a:cs typeface="Arial"/>
                </a:rPr>
                <a:t>s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endParaRPr sz="2550" dirty="0">
                <a:latin typeface="Arial"/>
                <a:cs typeface="Arial"/>
              </a:endParaRPr>
            </a:p>
            <a:p>
              <a:pPr marL="447040" marR="631190">
                <a:lnSpc>
                  <a:spcPct val="96100"/>
                </a:lnSpc>
                <a:spcBef>
                  <a:spcPts val="450"/>
                </a:spcBef>
              </a:pP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ene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2 be</a:t>
              </a:r>
              <a:r>
                <a:rPr sz="2550" spc="-5" dirty="0" smtClean="0">
                  <a:latin typeface="Arial"/>
                  <a:cs typeface="Arial"/>
                </a:rPr>
                <a:t>i</a:t>
              </a:r>
              <a:r>
                <a:rPr sz="2550" spc="0" dirty="0" smtClean="0">
                  <a:latin typeface="Arial"/>
                  <a:cs typeface="Arial"/>
                </a:rPr>
                <a:t>ng d</a:t>
              </a:r>
              <a:r>
                <a:rPr sz="2550" spc="-70" dirty="0" smtClean="0">
                  <a:latin typeface="Arial"/>
                  <a:cs typeface="Arial"/>
                </a:rPr>
                <a:t>e</a:t>
              </a:r>
              <a:r>
                <a:rPr sz="2550" spc="-60" dirty="0" smtClean="0">
                  <a:latin typeface="Arial"/>
                  <a:cs typeface="Arial"/>
                </a:rPr>
                <a:t>v</a:t>
              </a:r>
              <a:r>
                <a:rPr sz="2550" spc="0" dirty="0" smtClean="0">
                  <a:latin typeface="Arial"/>
                  <a:cs typeface="Arial"/>
                </a:rPr>
                <a:t>e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oped</a:t>
              </a:r>
              <a:r>
                <a:rPr sz="2550" spc="-25" dirty="0" smtClean="0">
                  <a:latin typeface="Arial"/>
                  <a:cs typeface="Arial"/>
                </a:rPr>
                <a:t> </a:t>
              </a:r>
              <a:r>
                <a:rPr sz="2550" spc="-45" dirty="0" smtClean="0">
                  <a:latin typeface="Arial"/>
                  <a:cs typeface="Arial"/>
                </a:rPr>
                <a:t>b</a:t>
              </a:r>
              <a:r>
                <a:rPr sz="2550" spc="0" dirty="0" smtClean="0">
                  <a:latin typeface="Arial"/>
                  <a:cs typeface="Arial"/>
                </a:rPr>
                <a:t>y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one JLab</a:t>
              </a:r>
              <a:r>
                <a:rPr sz="2550" spc="-10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s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f</a:t>
              </a:r>
              <a:r>
                <a:rPr sz="2550" spc="0" dirty="0" smtClean="0">
                  <a:latin typeface="Arial"/>
                  <a:cs typeface="Arial"/>
                </a:rPr>
                <a:t>f</a:t>
              </a:r>
              <a:r>
                <a:rPr sz="2550" spc="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member</a:t>
              </a:r>
              <a:r>
                <a:rPr sz="2550" spc="-15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(</a:t>
              </a:r>
              <a:r>
                <a:rPr sz="2550" spc="0" dirty="0" smtClean="0">
                  <a:latin typeface="Arial"/>
                  <a:cs typeface="Arial"/>
                </a:rPr>
                <a:t>M</a:t>
              </a:r>
              <a:r>
                <a:rPr sz="2550" spc="-5" dirty="0" smtClean="0">
                  <a:latin typeface="Arial"/>
                  <a:cs typeface="Arial"/>
                </a:rPr>
                <a:t>.U</a:t>
              </a:r>
              <a:r>
                <a:rPr sz="2550" spc="0" dirty="0" smtClean="0">
                  <a:latin typeface="Arial"/>
                  <a:cs typeface="Arial"/>
                </a:rPr>
                <a:t>nga</a:t>
              </a:r>
              <a:r>
                <a:rPr sz="2550" spc="-5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o</a:t>
              </a:r>
              <a:r>
                <a:rPr sz="2550" spc="-5" dirty="0" smtClean="0">
                  <a:latin typeface="Arial"/>
                  <a:cs typeface="Arial"/>
                </a:rPr>
                <a:t>)</a:t>
              </a:r>
              <a:r>
                <a:rPr sz="2550" spc="0" dirty="0" smtClean="0">
                  <a:latin typeface="Arial"/>
                  <a:cs typeface="Arial"/>
                </a:rPr>
                <a:t>.</a:t>
              </a:r>
              <a:r>
                <a:rPr sz="2550" spc="160" dirty="0" smtClean="0">
                  <a:latin typeface="Arial"/>
                  <a:cs typeface="Arial"/>
                </a:rPr>
                <a:t> </a:t>
              </a:r>
              <a:r>
                <a:rPr sz="2550" spc="-5" dirty="0" smtClean="0">
                  <a:latin typeface="Arial"/>
                  <a:cs typeface="Arial"/>
                </a:rPr>
                <a:t>G</a:t>
              </a:r>
              <a:r>
                <a:rPr sz="2550" spc="0" dirty="0" smtClean="0">
                  <a:latin typeface="Arial"/>
                  <a:cs typeface="Arial"/>
                </a:rPr>
                <a:t>ene</a:t>
              </a:r>
              <a:r>
                <a:rPr sz="2550" spc="-30" dirty="0" smtClean="0">
                  <a:latin typeface="Arial"/>
                  <a:cs typeface="Arial"/>
                </a:rPr>
                <a:t>r</a:t>
              </a:r>
              <a:r>
                <a:rPr sz="2550" spc="0" dirty="0" smtClean="0">
                  <a:latin typeface="Arial"/>
                  <a:cs typeface="Arial"/>
                </a:rPr>
                <a:t>a</a:t>
              </a:r>
              <a:r>
                <a:rPr sz="2550" spc="-5" dirty="0" smtClean="0">
                  <a:latin typeface="Arial"/>
                  <a:cs typeface="Arial"/>
                </a:rPr>
                <a:t>ti</a:t>
              </a:r>
              <a:r>
                <a:rPr sz="2550" spc="0" dirty="0" smtClean="0">
                  <a:latin typeface="Arial"/>
                  <a:cs typeface="Arial"/>
                </a:rPr>
                <a:t>on 1 no </a:t>
              </a:r>
              <a:r>
                <a:rPr sz="2550" spc="-5" dirty="0" smtClean="0">
                  <a:latin typeface="Arial"/>
                  <a:cs typeface="Arial"/>
                </a:rPr>
                <a:t>l</a:t>
              </a:r>
              <a:r>
                <a:rPr sz="2550" spc="0" dirty="0" smtClean="0">
                  <a:latin typeface="Arial"/>
                  <a:cs typeface="Arial"/>
                </a:rPr>
                <a:t>onger</a:t>
              </a:r>
              <a:r>
                <a:rPr sz="2550" spc="-15" dirty="0" smtClean="0">
                  <a:latin typeface="Arial"/>
                  <a:cs typeface="Arial"/>
                </a:rPr>
                <a:t> </a:t>
              </a:r>
              <a:r>
                <a:rPr sz="2550" spc="0" dirty="0" smtClean="0">
                  <a:latin typeface="Arial"/>
                  <a:cs typeface="Arial"/>
                </a:rPr>
                <a:t>suppo</a:t>
              </a:r>
              <a:r>
                <a:rPr sz="2550" spc="105" dirty="0" smtClean="0">
                  <a:latin typeface="Arial"/>
                  <a:cs typeface="Arial"/>
                </a:rPr>
                <a:t>r</a:t>
              </a:r>
              <a:r>
                <a:rPr sz="2550" spc="-5" dirty="0" smtClean="0">
                  <a:latin typeface="Arial"/>
                  <a:cs typeface="Arial"/>
                </a:rPr>
                <a:t>t</a:t>
              </a:r>
              <a:r>
                <a:rPr sz="2550" spc="0" dirty="0" smtClean="0">
                  <a:latin typeface="Arial"/>
                  <a:cs typeface="Arial"/>
                </a:rPr>
                <a:t>ed.</a:t>
              </a:r>
              <a:endParaRPr sz="2550" dirty="0">
                <a:latin typeface="Arial"/>
                <a:cs typeface="Arial"/>
              </a:endParaRPr>
            </a:p>
          </p:txBody>
        </p:sp>
        <p:sp>
          <p:nvSpPr>
            <p:cNvPr id="9" name="object 3"/>
            <p:cNvSpPr/>
            <p:nvPr/>
          </p:nvSpPr>
          <p:spPr>
            <a:xfrm>
              <a:off x="613409" y="1186223"/>
              <a:ext cx="297520" cy="1985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5"/>
            <p:cNvSpPr/>
            <p:nvPr/>
          </p:nvSpPr>
          <p:spPr>
            <a:xfrm>
              <a:off x="1122425" y="1702789"/>
              <a:ext cx="223798" cy="1493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" name="object 6"/>
            <p:cNvSpPr/>
            <p:nvPr/>
          </p:nvSpPr>
          <p:spPr>
            <a:xfrm>
              <a:off x="1122425" y="2117825"/>
              <a:ext cx="223798" cy="1493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7"/>
            <p:cNvSpPr/>
            <p:nvPr/>
          </p:nvSpPr>
          <p:spPr>
            <a:xfrm>
              <a:off x="1122425" y="2636011"/>
              <a:ext cx="223798" cy="1493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" name="object 8"/>
            <p:cNvSpPr/>
            <p:nvPr/>
          </p:nvSpPr>
          <p:spPr>
            <a:xfrm>
              <a:off x="1122425" y="3380105"/>
              <a:ext cx="223798" cy="14937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736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owerpoint Template Lehman Review June 07">
  <a:themeElements>
    <a:clrScheme name="Powerpoint Template Lehman Review June 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Powerpoint Template Lehman Review June 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18763</TotalTime>
  <Words>672</Words>
  <Application>Microsoft Office PowerPoint</Application>
  <PresentationFormat>On-screen Show (4:3)</PresentationFormat>
  <Paragraphs>123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1_Powerpoint Template Lehman Review June 07</vt:lpstr>
      <vt:lpstr>2_Powerpoint Template Lehman Review June 07</vt:lpstr>
      <vt:lpstr>3_Powerpoint Template Lehman Review June 07</vt:lpstr>
      <vt:lpstr>Custom Design</vt:lpstr>
      <vt:lpstr>4_Powerpoint Template Lehman Review June 07</vt:lpstr>
      <vt:lpstr>PowerPoint Presentation</vt:lpstr>
      <vt:lpstr>PowerPoint Presentation</vt:lpstr>
      <vt:lpstr>Introduction - Tasks and Users</vt:lpstr>
      <vt:lpstr>Introduction - Physics Projects</vt:lpstr>
      <vt:lpstr>Software Tools</vt:lpstr>
      <vt:lpstr>Simulation</vt:lpstr>
      <vt:lpstr>Reconstruction</vt:lpstr>
      <vt:lpstr>Visualization - ced12</vt:lpstr>
      <vt:lpstr>Physics Analysis</vt:lpstr>
      <vt:lpstr>Summary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Talk</dc:title>
  <dc:creator>Volker Burkert</dc:creator>
  <cp:lastModifiedBy>UR</cp:lastModifiedBy>
  <cp:revision>250</cp:revision>
  <cp:lastPrinted>2013-09-30T20:19:54Z</cp:lastPrinted>
  <dcterms:created xsi:type="dcterms:W3CDTF">2012-05-15T10:35:08Z</dcterms:created>
  <dcterms:modified xsi:type="dcterms:W3CDTF">2013-11-21T00:05:23Z</dcterms:modified>
</cp:coreProperties>
</file>