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2.png" ContentType="image/png"/>
  <Override PartName="/ppt/media/image151.png" ContentType="image/png"/>
  <Override PartName="/ppt/media/image150.png" ContentType="image/png"/>
  <Override PartName="/ppt/media/image148.png" ContentType="image/png"/>
  <Override PartName="/ppt/media/image147.png" ContentType="image/png"/>
  <Override PartName="/ppt/media/image146.png" ContentType="image/png"/>
  <Override PartName="/ppt/media/image145.png" ContentType="image/png"/>
  <Override PartName="/ppt/media/image144.png" ContentType="image/png"/>
  <Override PartName="/ppt/media/image143.png" ContentType="image/png"/>
  <Override PartName="/ppt/media/image142.png" ContentType="image/png"/>
  <Override PartName="/ppt/media/image141.png" ContentType="image/png"/>
  <Override PartName="/ppt/media/image140.png" ContentType="image/png"/>
  <Override PartName="/ppt/media/image138.png" ContentType="image/png"/>
  <Override PartName="/ppt/media/image137.png" ContentType="image/png"/>
  <Override PartName="/ppt/media/image136.png" ContentType="image/png"/>
  <Override PartName="/ppt/media/image135.png" ContentType="image/png"/>
  <Override PartName="/ppt/media/image134.png" ContentType="image/png"/>
  <Override PartName="/ppt/media/image133.png" ContentType="image/png"/>
  <Override PartName="/ppt/media/image132.png" ContentType="image/png"/>
  <Override PartName="/ppt/media/image131.png" ContentType="image/png"/>
  <Override PartName="/ppt/media/image130.png" ContentType="image/png"/>
  <Override PartName="/ppt/media/image128.png" ContentType="image/png"/>
  <Override PartName="/ppt/media/image127.png" ContentType="image/png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20.png" ContentType="image/png"/>
  <Override PartName="/ppt/media/image118.png" ContentType="image/png"/>
  <Override PartName="/ppt/media/image117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08.png" ContentType="image/png"/>
  <Override PartName="/ppt/media/image107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99.png" ContentType="image/png"/>
  <Override PartName="/ppt/media/image103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109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23.png" ContentType="image/png"/>
  <Override PartName="/ppt/media/image58.png" ContentType="image/png"/>
  <Override PartName="/ppt/media/image39.png" ContentType="image/png"/>
  <Override PartName="/ppt/media/image4.png" ContentType="image/png"/>
  <Override PartName="/ppt/media/image54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57.png" ContentType="image/png"/>
  <Override PartName="/ppt/media/image22.png" ContentType="image/png"/>
  <Override PartName="/ppt/media/image36.png" ContentType="image/png"/>
  <Override PartName="/ppt/media/image1.png" ContentType="image/png"/>
  <Override PartName="/ppt/media/image51.png" ContentType="image/png"/>
  <Override PartName="/ppt/media/image56.png" ContentType="image/png"/>
  <Override PartName="/ppt/media/image21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17.png" ContentType="image/png"/>
  <Override PartName="/ppt/media/image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20.png" ContentType="image/png"/>
  <Override PartName="/ppt/media/image79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12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139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4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109724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4021200"/>
            <a:ext cx="109724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23196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319640" y="175248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029800" y="175248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8029800" y="402120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4319640" y="402120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609480" y="402120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09480" y="1752480"/>
            <a:ext cx="10972440" cy="434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1097244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609480" y="457200"/>
            <a:ext cx="10972440" cy="6357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09480" y="1752480"/>
            <a:ext cx="10972440" cy="434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4021200"/>
            <a:ext cx="109724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109724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4021200"/>
            <a:ext cx="109724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319640" y="175248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029800" y="175248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8029800" y="402120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4319640" y="402120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609480" y="4021200"/>
            <a:ext cx="35330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1097244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609480" y="457200"/>
            <a:ext cx="10972440" cy="6357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31960" y="402120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752480"/>
            <a:ext cx="535428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9480" y="4021200"/>
            <a:ext cx="1097244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380520" cy="53316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50440" y="135000"/>
            <a:ext cx="11641320" cy="27432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546120" y="135000"/>
            <a:ext cx="183960" cy="14076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730080" y="0"/>
            <a:ext cx="185760" cy="13788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730080" y="135000"/>
            <a:ext cx="185760" cy="140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366120" y="274680"/>
            <a:ext cx="181800" cy="13788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175680" y="136440"/>
            <a:ext cx="187920" cy="13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546120" y="271440"/>
            <a:ext cx="183960" cy="13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366120" y="409680"/>
            <a:ext cx="181800" cy="136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0" y="0"/>
            <a:ext cx="4673160" cy="685764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2288160" y="1690560"/>
            <a:ext cx="9903600" cy="253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764280" y="3583080"/>
            <a:ext cx="767880" cy="641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288160" y="1690560"/>
            <a:ext cx="765720" cy="6426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3041640" y="1066680"/>
            <a:ext cx="780840" cy="63468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1521720" y="3583080"/>
            <a:ext cx="778680" cy="64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3041640" y="1690560"/>
            <a:ext cx="780840" cy="64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1521720" y="2324160"/>
            <a:ext cx="778680" cy="63288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0" y="2324160"/>
            <a:ext cx="776520" cy="632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2288160" y="2324160"/>
            <a:ext cx="765720" cy="6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764280" y="2948040"/>
            <a:ext cx="767880" cy="64404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1521720" y="2948040"/>
            <a:ext cx="778680" cy="644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FED4E76-D071-4EF1-AE71-3D0AFFA8D45A}" type="datetime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7/23/21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4165560" y="6248520"/>
            <a:ext cx="4165200" cy="456840"/>
          </a:xfrm>
          <a:prstGeom prst="rect">
            <a:avLst/>
          </a:prstGeom>
        </p:spPr>
        <p:txBody>
          <a:bodyPr anchor="b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0" y="6400800"/>
            <a:ext cx="284436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F370F2B6-C358-4C2F-BF9D-4EAFD101F693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3962520" y="1828800"/>
            <a:ext cx="8026200" cy="2209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Click to edit Master title style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0"/>
            <a:ext cx="380520" cy="53316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2"/>
          <p:cNvSpPr/>
          <p:nvPr/>
        </p:nvSpPr>
        <p:spPr>
          <a:xfrm>
            <a:off x="550440" y="135000"/>
            <a:ext cx="11641320" cy="27432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3"/>
          <p:cNvSpPr/>
          <p:nvPr/>
        </p:nvSpPr>
        <p:spPr>
          <a:xfrm>
            <a:off x="546120" y="135000"/>
            <a:ext cx="183960" cy="14076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4"/>
          <p:cNvSpPr/>
          <p:nvPr/>
        </p:nvSpPr>
        <p:spPr>
          <a:xfrm>
            <a:off x="730080" y="0"/>
            <a:ext cx="185760" cy="13788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5"/>
          <p:cNvSpPr/>
          <p:nvPr/>
        </p:nvSpPr>
        <p:spPr>
          <a:xfrm>
            <a:off x="730080" y="135000"/>
            <a:ext cx="185760" cy="140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6"/>
          <p:cNvSpPr/>
          <p:nvPr/>
        </p:nvSpPr>
        <p:spPr>
          <a:xfrm>
            <a:off x="366120" y="274680"/>
            <a:ext cx="181800" cy="13788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7"/>
          <p:cNvSpPr/>
          <p:nvPr/>
        </p:nvSpPr>
        <p:spPr>
          <a:xfrm>
            <a:off x="175680" y="136440"/>
            <a:ext cx="187920" cy="137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8"/>
          <p:cNvSpPr/>
          <p:nvPr/>
        </p:nvSpPr>
        <p:spPr>
          <a:xfrm>
            <a:off x="546120" y="271440"/>
            <a:ext cx="183960" cy="13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9"/>
          <p:cNvSpPr/>
          <p:nvPr/>
        </p:nvSpPr>
        <p:spPr>
          <a:xfrm>
            <a:off x="366120" y="409680"/>
            <a:ext cx="181800" cy="136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PlaceHolder 10"/>
          <p:cNvSpPr>
            <a:spLocks noGrp="1"/>
          </p:cNvSpPr>
          <p:nvPr>
            <p:ph type="title"/>
          </p:nvPr>
        </p:nvSpPr>
        <p:spPr>
          <a:xfrm>
            <a:off x="609480" y="457200"/>
            <a:ext cx="10972440" cy="1371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11"/>
          <p:cNvSpPr>
            <a:spLocks noGrp="1"/>
          </p:cNvSpPr>
          <p:nvPr>
            <p:ph type="body"/>
          </p:nvPr>
        </p:nvSpPr>
        <p:spPr>
          <a:xfrm>
            <a:off x="609480" y="1752480"/>
            <a:ext cx="10972440" cy="43430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9999cc"/>
              </a:buClr>
              <a:buSzPct val="80000"/>
              <a:buFont typeface="Wingdings" charset="2"/>
              <a:buChar char="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7d"/>
              </a:buClr>
              <a:buSzPct val="65000"/>
              <a:buFont typeface="Wingdings" charset="2"/>
              <a:buChar char="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9999cc"/>
              </a:buClr>
              <a:buSzPct val="70000"/>
              <a:buFont typeface="Wingdings" charset="2"/>
              <a:buChar char="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7d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3" name="PlaceHolder 12"/>
          <p:cNvSpPr>
            <a:spLocks noGrp="1"/>
          </p:cNvSpPr>
          <p:nvPr>
            <p:ph type="ftr"/>
          </p:nvPr>
        </p:nvSpPr>
        <p:spPr>
          <a:xfrm>
            <a:off x="0" y="6248520"/>
            <a:ext cx="12191760" cy="456840"/>
          </a:xfrm>
          <a:prstGeom prst="rect">
            <a:avLst/>
          </a:prstGeom>
        </p:spPr>
        <p:txBody>
          <a:bodyPr anchor="b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13"/>
          <p:cNvSpPr>
            <a:spLocks noGrp="1"/>
          </p:cNvSpPr>
          <p:nvPr>
            <p:ph type="dt"/>
          </p:nvPr>
        </p:nvSpPr>
        <p:spPr>
          <a:xfrm>
            <a:off x="9347040" y="6248520"/>
            <a:ext cx="2844360" cy="475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891E7EF3-841F-4075-B222-4FEF42E6143A}" type="datetime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7/23/21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14"/>
          <p:cNvSpPr>
            <a:spLocks noGrp="1"/>
          </p:cNvSpPr>
          <p:nvPr>
            <p:ph type="sldNum"/>
          </p:nvPr>
        </p:nvSpPr>
        <p:spPr>
          <a:xfrm>
            <a:off x="9347040" y="0"/>
            <a:ext cx="284436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D7FC263-46D4-4B83-9E2C-F184E92D9E69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2.png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4.png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962520" y="1828800"/>
            <a:ext cx="8026200" cy="2209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Electron Momentum Correction...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962520" y="4267080"/>
            <a:ext cx="802620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4" descr=""/>
          <p:cNvPicPr/>
          <p:nvPr/>
        </p:nvPicPr>
        <p:blipFill>
          <a:blip r:embed="rId1"/>
          <a:stretch/>
        </p:blipFill>
        <p:spPr>
          <a:xfrm>
            <a:off x="1866240" y="461160"/>
            <a:ext cx="3310200" cy="2070720"/>
          </a:xfrm>
          <a:prstGeom prst="rect">
            <a:avLst/>
          </a:prstGeom>
          <a:ln>
            <a:noFill/>
          </a:ln>
        </p:spPr>
      </p:pic>
      <p:pic>
        <p:nvPicPr>
          <p:cNvPr id="285" name="Picture 6" descr=""/>
          <p:cNvPicPr/>
          <p:nvPr/>
        </p:nvPicPr>
        <p:blipFill>
          <a:blip r:embed="rId2"/>
          <a:stretch/>
        </p:blipFill>
        <p:spPr>
          <a:xfrm>
            <a:off x="5485680" y="461160"/>
            <a:ext cx="3310200" cy="2070720"/>
          </a:xfrm>
          <a:prstGeom prst="rect">
            <a:avLst/>
          </a:prstGeom>
          <a:ln>
            <a:noFill/>
          </a:ln>
        </p:spPr>
      </p:pic>
      <p:pic>
        <p:nvPicPr>
          <p:cNvPr id="286" name="Picture 8" descr=""/>
          <p:cNvPicPr/>
          <p:nvPr/>
        </p:nvPicPr>
        <p:blipFill>
          <a:blip r:embed="rId3"/>
          <a:stretch/>
        </p:blipFill>
        <p:spPr>
          <a:xfrm>
            <a:off x="1866240" y="2550240"/>
            <a:ext cx="3310200" cy="2070720"/>
          </a:xfrm>
          <a:prstGeom prst="rect">
            <a:avLst/>
          </a:prstGeom>
          <a:ln>
            <a:noFill/>
          </a:ln>
        </p:spPr>
      </p:pic>
      <p:pic>
        <p:nvPicPr>
          <p:cNvPr id="287" name="Picture 10" descr=""/>
          <p:cNvPicPr/>
          <p:nvPr/>
        </p:nvPicPr>
        <p:blipFill>
          <a:blip r:embed="rId4"/>
          <a:stretch/>
        </p:blipFill>
        <p:spPr>
          <a:xfrm>
            <a:off x="5485680" y="2550240"/>
            <a:ext cx="3310200" cy="2070720"/>
          </a:xfrm>
          <a:prstGeom prst="rect">
            <a:avLst/>
          </a:prstGeom>
          <a:ln>
            <a:noFill/>
          </a:ln>
        </p:spPr>
      </p:pic>
      <p:pic>
        <p:nvPicPr>
          <p:cNvPr id="288" name="Picture 12" descr=""/>
          <p:cNvPicPr/>
          <p:nvPr/>
        </p:nvPicPr>
        <p:blipFill>
          <a:blip r:embed="rId5"/>
          <a:stretch/>
        </p:blipFill>
        <p:spPr>
          <a:xfrm>
            <a:off x="1866240" y="4672080"/>
            <a:ext cx="3310200" cy="2070720"/>
          </a:xfrm>
          <a:prstGeom prst="rect">
            <a:avLst/>
          </a:prstGeom>
          <a:ln>
            <a:noFill/>
          </a:ln>
        </p:spPr>
      </p:pic>
      <p:pic>
        <p:nvPicPr>
          <p:cNvPr id="289" name="Picture 14" descr=""/>
          <p:cNvPicPr/>
          <p:nvPr/>
        </p:nvPicPr>
        <p:blipFill>
          <a:blip r:embed="rId6"/>
          <a:stretch/>
        </p:blipFill>
        <p:spPr>
          <a:xfrm>
            <a:off x="5485680" y="4672080"/>
            <a:ext cx="3310200" cy="2070720"/>
          </a:xfrm>
          <a:prstGeom prst="rect">
            <a:avLst/>
          </a:prstGeom>
          <a:ln>
            <a:noFill/>
          </a:ln>
        </p:spPr>
      </p:pic>
      <p:sp>
        <p:nvSpPr>
          <p:cNvPr id="290" name="Line 1"/>
          <p:cNvSpPr/>
          <p:nvPr/>
        </p:nvSpPr>
        <p:spPr>
          <a:xfrm>
            <a:off x="2191680" y="1511640"/>
            <a:ext cx="63039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Line 2"/>
          <p:cNvSpPr/>
          <p:nvPr/>
        </p:nvSpPr>
        <p:spPr>
          <a:xfrm>
            <a:off x="2157840" y="3611160"/>
            <a:ext cx="63039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Line 3"/>
          <p:cNvSpPr/>
          <p:nvPr/>
        </p:nvSpPr>
        <p:spPr>
          <a:xfrm>
            <a:off x="2157840" y="5727960"/>
            <a:ext cx="63039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4"/>
          <p:cNvSpPr/>
          <p:nvPr/>
        </p:nvSpPr>
        <p:spPr>
          <a:xfrm>
            <a:off x="3207960" y="6735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207960" y="28245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3207960" y="490572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5485680" y="75024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5684760" y="27774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9"/>
          <p:cNvSpPr/>
          <p:nvPr/>
        </p:nvSpPr>
        <p:spPr>
          <a:xfrm>
            <a:off x="5684400" y="48945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10"/>
          <p:cNvSpPr/>
          <p:nvPr/>
        </p:nvSpPr>
        <p:spPr>
          <a:xfrm>
            <a:off x="9105120" y="1254600"/>
            <a:ext cx="2292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11"/>
          <p:cNvSpPr/>
          <p:nvPr/>
        </p:nvSpPr>
        <p:spPr>
          <a:xfrm>
            <a:off x="9105120" y="1254600"/>
            <a:ext cx="2292120" cy="590040"/>
          </a:xfrm>
          <a:prstGeom prst="rect">
            <a:avLst/>
          </a:prstGeom>
          <a:blipFill>
            <a:blip r:embed="rId7"/>
            <a:stretch>
              <a:fillRect l="-2747" t="0" r="0" b="-2290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01" name="Formula 12"/>
              <p:cNvSpPr txBox="1"/>
              <p:nvPr/>
            </p:nvSpPr>
            <p:spPr>
              <a:xfrm>
                <a:off x="9105120" y="3196080"/>
                <a:ext cx="2292120" cy="59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𝒑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02" name="CustomShape 13"/>
          <p:cNvSpPr/>
          <p:nvPr/>
        </p:nvSpPr>
        <p:spPr>
          <a:xfrm>
            <a:off x="9105120" y="3196080"/>
            <a:ext cx="2292120" cy="590040"/>
          </a:xfrm>
          <a:prstGeom prst="rect">
            <a:avLst/>
          </a:prstGeom>
          <a:blipFill>
            <a:blip r:embed="rId8"/>
            <a:stretch>
              <a:fillRect l="0" t="0" r="0" b="-2290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03" name="Formula 14"/>
              <p:cNvSpPr txBox="1"/>
              <p:nvPr/>
            </p:nvSpPr>
            <p:spPr>
              <a:xfrm>
                <a:off x="9105120" y="5432760"/>
                <a:ext cx="2292120" cy="59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𝒑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04" name="CustomShape 15"/>
          <p:cNvSpPr/>
          <p:nvPr/>
        </p:nvSpPr>
        <p:spPr>
          <a:xfrm>
            <a:off x="9105120" y="5432760"/>
            <a:ext cx="2292120" cy="590040"/>
          </a:xfrm>
          <a:prstGeom prst="rect">
            <a:avLst/>
          </a:prstGeom>
          <a:blipFill>
            <a:blip r:embed="rId9"/>
            <a:stretch>
              <a:fillRect l="0" t="0" r="0" b="-2290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6" descr=""/>
          <p:cNvPicPr/>
          <p:nvPr/>
        </p:nvPicPr>
        <p:blipFill>
          <a:blip r:embed="rId1"/>
          <a:stretch/>
        </p:blipFill>
        <p:spPr>
          <a:xfrm>
            <a:off x="1577880" y="91440"/>
            <a:ext cx="3508920" cy="2194200"/>
          </a:xfrm>
          <a:prstGeom prst="rect">
            <a:avLst/>
          </a:prstGeom>
          <a:ln>
            <a:noFill/>
          </a:ln>
        </p:spPr>
      </p:pic>
      <p:pic>
        <p:nvPicPr>
          <p:cNvPr id="306" name="Picture 8" descr=""/>
          <p:cNvPicPr/>
          <p:nvPr/>
        </p:nvPicPr>
        <p:blipFill>
          <a:blip r:embed="rId2"/>
          <a:stretch/>
        </p:blipFill>
        <p:spPr>
          <a:xfrm>
            <a:off x="5087160" y="128160"/>
            <a:ext cx="3508920" cy="2194200"/>
          </a:xfrm>
          <a:prstGeom prst="rect">
            <a:avLst/>
          </a:prstGeom>
          <a:ln>
            <a:noFill/>
          </a:ln>
        </p:spPr>
      </p:pic>
      <p:pic>
        <p:nvPicPr>
          <p:cNvPr id="307" name="Picture 10" descr=""/>
          <p:cNvPicPr/>
          <p:nvPr/>
        </p:nvPicPr>
        <p:blipFill>
          <a:blip r:embed="rId3"/>
          <a:stretch/>
        </p:blipFill>
        <p:spPr>
          <a:xfrm>
            <a:off x="1577880" y="2322720"/>
            <a:ext cx="3508920" cy="2194200"/>
          </a:xfrm>
          <a:prstGeom prst="rect">
            <a:avLst/>
          </a:prstGeom>
          <a:ln>
            <a:noFill/>
          </a:ln>
        </p:spPr>
      </p:pic>
      <p:pic>
        <p:nvPicPr>
          <p:cNvPr id="308" name="Picture 12" descr=""/>
          <p:cNvPicPr/>
          <p:nvPr/>
        </p:nvPicPr>
        <p:blipFill>
          <a:blip r:embed="rId4"/>
          <a:stretch/>
        </p:blipFill>
        <p:spPr>
          <a:xfrm>
            <a:off x="5087160" y="2395800"/>
            <a:ext cx="3508920" cy="2194200"/>
          </a:xfrm>
          <a:prstGeom prst="rect">
            <a:avLst/>
          </a:prstGeom>
          <a:ln>
            <a:noFill/>
          </a:ln>
        </p:spPr>
      </p:pic>
      <p:pic>
        <p:nvPicPr>
          <p:cNvPr id="309" name="Picture 14" descr=""/>
          <p:cNvPicPr/>
          <p:nvPr/>
        </p:nvPicPr>
        <p:blipFill>
          <a:blip r:embed="rId5"/>
          <a:stretch/>
        </p:blipFill>
        <p:spPr>
          <a:xfrm>
            <a:off x="1577880" y="4553640"/>
            <a:ext cx="3508920" cy="2194200"/>
          </a:xfrm>
          <a:prstGeom prst="rect">
            <a:avLst/>
          </a:prstGeom>
          <a:ln>
            <a:noFill/>
          </a:ln>
        </p:spPr>
      </p:pic>
      <p:sp>
        <p:nvSpPr>
          <p:cNvPr id="310" name="Line 1"/>
          <p:cNvSpPr/>
          <p:nvPr/>
        </p:nvSpPr>
        <p:spPr>
          <a:xfrm>
            <a:off x="1893960" y="1224000"/>
            <a:ext cx="2873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2"/>
          <p:cNvSpPr/>
          <p:nvPr/>
        </p:nvSpPr>
        <p:spPr>
          <a:xfrm>
            <a:off x="5365800" y="1258560"/>
            <a:ext cx="2873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3"/>
          <p:cNvSpPr/>
          <p:nvPr/>
        </p:nvSpPr>
        <p:spPr>
          <a:xfrm>
            <a:off x="5378760" y="3519000"/>
            <a:ext cx="2873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4"/>
          <p:cNvSpPr/>
          <p:nvPr/>
        </p:nvSpPr>
        <p:spPr>
          <a:xfrm>
            <a:off x="1867680" y="3445200"/>
            <a:ext cx="2873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5"/>
          <p:cNvSpPr/>
          <p:nvPr/>
        </p:nvSpPr>
        <p:spPr>
          <a:xfrm>
            <a:off x="1854720" y="5687640"/>
            <a:ext cx="2873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5" name="Picture 26" descr=""/>
          <p:cNvPicPr/>
          <p:nvPr/>
        </p:nvPicPr>
        <p:blipFill>
          <a:blip r:embed="rId6"/>
          <a:stretch/>
        </p:blipFill>
        <p:spPr>
          <a:xfrm>
            <a:off x="5087160" y="4572000"/>
            <a:ext cx="3508920" cy="2194200"/>
          </a:xfrm>
          <a:prstGeom prst="rect">
            <a:avLst/>
          </a:prstGeom>
          <a:ln>
            <a:noFill/>
          </a:ln>
        </p:spPr>
      </p:pic>
      <p:sp>
        <p:nvSpPr>
          <p:cNvPr id="316" name="Line 6"/>
          <p:cNvSpPr/>
          <p:nvPr/>
        </p:nvSpPr>
        <p:spPr>
          <a:xfrm>
            <a:off x="5394600" y="5704560"/>
            <a:ext cx="2873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7"/>
          <p:cNvSpPr/>
          <p:nvPr/>
        </p:nvSpPr>
        <p:spPr>
          <a:xfrm>
            <a:off x="3291840" y="3492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3114000" y="26172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3114000" y="489348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10"/>
          <p:cNvSpPr/>
          <p:nvPr/>
        </p:nvSpPr>
        <p:spPr>
          <a:xfrm>
            <a:off x="6572880" y="3531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11"/>
          <p:cNvSpPr/>
          <p:nvPr/>
        </p:nvSpPr>
        <p:spPr>
          <a:xfrm>
            <a:off x="6623640" y="26499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2"/>
          <p:cNvSpPr/>
          <p:nvPr/>
        </p:nvSpPr>
        <p:spPr>
          <a:xfrm>
            <a:off x="6841800" y="489348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13"/>
          <p:cNvSpPr/>
          <p:nvPr/>
        </p:nvSpPr>
        <p:spPr>
          <a:xfrm>
            <a:off x="8875440" y="874080"/>
            <a:ext cx="2292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14"/>
          <p:cNvSpPr/>
          <p:nvPr/>
        </p:nvSpPr>
        <p:spPr>
          <a:xfrm>
            <a:off x="8875440" y="874080"/>
            <a:ext cx="2292120" cy="628560"/>
          </a:xfrm>
          <a:prstGeom prst="rect">
            <a:avLst/>
          </a:prstGeom>
          <a:blipFill>
            <a:blip r:embed="rId7"/>
            <a:stretch>
              <a:fillRect l="-1641" t="0" r="0" b="-1564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5" name="Formula 15"/>
              <p:cNvSpPr txBox="1"/>
              <p:nvPr/>
            </p:nvSpPr>
            <p:spPr>
              <a:xfrm>
                <a:off x="8875440" y="3105360"/>
                <a:ext cx="2292120" cy="62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𝒑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26" name="CustomShape 16"/>
          <p:cNvSpPr/>
          <p:nvPr/>
        </p:nvSpPr>
        <p:spPr>
          <a:xfrm>
            <a:off x="8875440" y="3105360"/>
            <a:ext cx="2292120" cy="628560"/>
          </a:xfrm>
          <a:prstGeom prst="rect">
            <a:avLst/>
          </a:prstGeom>
          <a:blipFill>
            <a:blip r:embed="rId8"/>
            <a:stretch>
              <a:fillRect l="0" t="0" r="0" b="-1564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7" name="Formula 17"/>
              <p:cNvSpPr txBox="1"/>
              <p:nvPr/>
            </p:nvSpPr>
            <p:spPr>
              <a:xfrm>
                <a:off x="8904240" y="5336640"/>
                <a:ext cx="2292120" cy="62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𝒑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28" name="CustomShape 18"/>
          <p:cNvSpPr/>
          <p:nvPr/>
        </p:nvSpPr>
        <p:spPr>
          <a:xfrm>
            <a:off x="8904240" y="5336640"/>
            <a:ext cx="2292120" cy="628560"/>
          </a:xfrm>
          <a:prstGeom prst="rect">
            <a:avLst/>
          </a:prstGeom>
          <a:blipFill>
            <a:blip r:embed="rId9"/>
            <a:stretch>
              <a:fillRect l="0" t="0" r="0" b="-1796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4" descr=""/>
          <p:cNvPicPr/>
          <p:nvPr/>
        </p:nvPicPr>
        <p:blipFill>
          <a:blip r:embed="rId1"/>
          <a:stretch/>
        </p:blipFill>
        <p:spPr>
          <a:xfrm>
            <a:off x="1375560" y="135360"/>
            <a:ext cx="3425400" cy="2141640"/>
          </a:xfrm>
          <a:prstGeom prst="rect">
            <a:avLst/>
          </a:prstGeom>
          <a:ln>
            <a:noFill/>
          </a:ln>
        </p:spPr>
      </p:pic>
      <p:pic>
        <p:nvPicPr>
          <p:cNvPr id="330" name="Picture 6" descr=""/>
          <p:cNvPicPr/>
          <p:nvPr/>
        </p:nvPicPr>
        <p:blipFill>
          <a:blip r:embed="rId2"/>
          <a:stretch/>
        </p:blipFill>
        <p:spPr>
          <a:xfrm>
            <a:off x="4801320" y="135360"/>
            <a:ext cx="3425400" cy="2141640"/>
          </a:xfrm>
          <a:prstGeom prst="rect">
            <a:avLst/>
          </a:prstGeom>
          <a:ln>
            <a:noFill/>
          </a:ln>
        </p:spPr>
      </p:pic>
      <p:pic>
        <p:nvPicPr>
          <p:cNvPr id="331" name="Picture 10" descr=""/>
          <p:cNvPicPr/>
          <p:nvPr/>
        </p:nvPicPr>
        <p:blipFill>
          <a:blip r:embed="rId3"/>
          <a:stretch/>
        </p:blipFill>
        <p:spPr>
          <a:xfrm>
            <a:off x="4801320" y="2387520"/>
            <a:ext cx="3425400" cy="2141640"/>
          </a:xfrm>
          <a:prstGeom prst="rect">
            <a:avLst/>
          </a:prstGeom>
          <a:ln>
            <a:noFill/>
          </a:ln>
        </p:spPr>
      </p:pic>
      <p:pic>
        <p:nvPicPr>
          <p:cNvPr id="332" name="Picture 12" descr=""/>
          <p:cNvPicPr/>
          <p:nvPr/>
        </p:nvPicPr>
        <p:blipFill>
          <a:blip r:embed="rId4"/>
          <a:stretch/>
        </p:blipFill>
        <p:spPr>
          <a:xfrm>
            <a:off x="1375560" y="4555080"/>
            <a:ext cx="3425400" cy="2141640"/>
          </a:xfrm>
          <a:prstGeom prst="rect">
            <a:avLst/>
          </a:prstGeom>
          <a:ln>
            <a:noFill/>
          </a:ln>
        </p:spPr>
      </p:pic>
      <p:pic>
        <p:nvPicPr>
          <p:cNvPr id="333" name="Picture 14" descr=""/>
          <p:cNvPicPr/>
          <p:nvPr/>
        </p:nvPicPr>
        <p:blipFill>
          <a:blip r:embed="rId5"/>
          <a:stretch/>
        </p:blipFill>
        <p:spPr>
          <a:xfrm>
            <a:off x="4801320" y="4580640"/>
            <a:ext cx="3425400" cy="2141640"/>
          </a:xfrm>
          <a:prstGeom prst="rect">
            <a:avLst/>
          </a:prstGeom>
          <a:ln>
            <a:noFill/>
          </a:ln>
        </p:spPr>
      </p:pic>
      <p:pic>
        <p:nvPicPr>
          <p:cNvPr id="334" name="Picture 15" descr=""/>
          <p:cNvPicPr/>
          <p:nvPr/>
        </p:nvPicPr>
        <p:blipFill>
          <a:blip r:embed="rId6"/>
          <a:stretch/>
        </p:blipFill>
        <p:spPr>
          <a:xfrm>
            <a:off x="1375560" y="2362320"/>
            <a:ext cx="3425400" cy="2141640"/>
          </a:xfrm>
          <a:prstGeom prst="rect">
            <a:avLst/>
          </a:prstGeom>
          <a:ln>
            <a:noFill/>
          </a:ln>
        </p:spPr>
      </p:pic>
      <p:sp>
        <p:nvSpPr>
          <p:cNvPr id="335" name="Line 1"/>
          <p:cNvSpPr/>
          <p:nvPr/>
        </p:nvSpPr>
        <p:spPr>
          <a:xfrm>
            <a:off x="1645560" y="1233000"/>
            <a:ext cx="27957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2"/>
          <p:cNvSpPr/>
          <p:nvPr/>
        </p:nvSpPr>
        <p:spPr>
          <a:xfrm>
            <a:off x="5077080" y="1242360"/>
            <a:ext cx="279540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3"/>
          <p:cNvSpPr/>
          <p:nvPr/>
        </p:nvSpPr>
        <p:spPr>
          <a:xfrm>
            <a:off x="1658880" y="3462480"/>
            <a:ext cx="279540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4"/>
          <p:cNvSpPr/>
          <p:nvPr/>
        </p:nvSpPr>
        <p:spPr>
          <a:xfrm>
            <a:off x="5103000" y="3488400"/>
            <a:ext cx="279540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5"/>
          <p:cNvSpPr/>
          <p:nvPr/>
        </p:nvSpPr>
        <p:spPr>
          <a:xfrm>
            <a:off x="1658880" y="5665680"/>
            <a:ext cx="279540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6"/>
          <p:cNvSpPr/>
          <p:nvPr/>
        </p:nvSpPr>
        <p:spPr>
          <a:xfrm>
            <a:off x="5077080" y="5678640"/>
            <a:ext cx="279540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7"/>
          <p:cNvSpPr/>
          <p:nvPr/>
        </p:nvSpPr>
        <p:spPr>
          <a:xfrm>
            <a:off x="2832480" y="25992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8"/>
          <p:cNvSpPr/>
          <p:nvPr/>
        </p:nvSpPr>
        <p:spPr>
          <a:xfrm>
            <a:off x="2832480" y="4467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9"/>
          <p:cNvSpPr/>
          <p:nvPr/>
        </p:nvSpPr>
        <p:spPr>
          <a:xfrm>
            <a:off x="2809440" y="486612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0"/>
          <p:cNvSpPr/>
          <p:nvPr/>
        </p:nvSpPr>
        <p:spPr>
          <a:xfrm>
            <a:off x="5813640" y="4467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1"/>
          <p:cNvSpPr/>
          <p:nvPr/>
        </p:nvSpPr>
        <p:spPr>
          <a:xfrm>
            <a:off x="5955840" y="25992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2"/>
          <p:cNvSpPr/>
          <p:nvPr/>
        </p:nvSpPr>
        <p:spPr>
          <a:xfrm>
            <a:off x="6205680" y="486612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3"/>
          <p:cNvSpPr/>
          <p:nvPr/>
        </p:nvSpPr>
        <p:spPr>
          <a:xfrm>
            <a:off x="8720640" y="959040"/>
            <a:ext cx="2292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4"/>
          <p:cNvSpPr/>
          <p:nvPr/>
        </p:nvSpPr>
        <p:spPr>
          <a:xfrm>
            <a:off x="8720640" y="959040"/>
            <a:ext cx="2292120" cy="628560"/>
          </a:xfrm>
          <a:prstGeom prst="rect">
            <a:avLst/>
          </a:prstGeom>
          <a:blipFill>
            <a:blip r:embed="rId7"/>
            <a:stretch>
              <a:fillRect l="-2197" t="0" r="0" b="-1796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9" name="Formula 15"/>
              <p:cNvSpPr txBox="1"/>
              <p:nvPr/>
            </p:nvSpPr>
            <p:spPr>
              <a:xfrm>
                <a:off x="8720640" y="3174120"/>
                <a:ext cx="2292120" cy="62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50" name="CustomShape 16"/>
          <p:cNvSpPr/>
          <p:nvPr/>
        </p:nvSpPr>
        <p:spPr>
          <a:xfrm>
            <a:off x="8720640" y="3174120"/>
            <a:ext cx="2292120" cy="628560"/>
          </a:xfrm>
          <a:prstGeom prst="rect">
            <a:avLst/>
          </a:prstGeom>
          <a:blipFill>
            <a:blip r:embed="rId8"/>
            <a:stretch>
              <a:fillRect l="0" t="0" r="0" b="-1595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1" name="Formula 17"/>
              <p:cNvSpPr txBox="1"/>
              <p:nvPr/>
            </p:nvSpPr>
            <p:spPr>
              <a:xfrm>
                <a:off x="8720640" y="5431320"/>
                <a:ext cx="2292120" cy="62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52" name="CustomShape 18"/>
          <p:cNvSpPr/>
          <p:nvPr/>
        </p:nvSpPr>
        <p:spPr>
          <a:xfrm>
            <a:off x="8720640" y="5431320"/>
            <a:ext cx="2292120" cy="628560"/>
          </a:xfrm>
          <a:prstGeom prst="rect">
            <a:avLst/>
          </a:prstGeom>
          <a:blipFill>
            <a:blip r:embed="rId9"/>
            <a:stretch>
              <a:fillRect l="0" t="0" r="0" b="-782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4" descr=""/>
          <p:cNvPicPr/>
          <p:nvPr/>
        </p:nvPicPr>
        <p:blipFill>
          <a:blip r:embed="rId1"/>
          <a:stretch/>
        </p:blipFill>
        <p:spPr>
          <a:xfrm>
            <a:off x="1662480" y="374040"/>
            <a:ext cx="3274920" cy="2047680"/>
          </a:xfrm>
          <a:prstGeom prst="rect">
            <a:avLst/>
          </a:prstGeom>
          <a:ln>
            <a:noFill/>
          </a:ln>
        </p:spPr>
      </p:pic>
      <p:pic>
        <p:nvPicPr>
          <p:cNvPr id="354" name="Picture 6" descr=""/>
          <p:cNvPicPr/>
          <p:nvPr/>
        </p:nvPicPr>
        <p:blipFill>
          <a:blip r:embed="rId2"/>
          <a:stretch/>
        </p:blipFill>
        <p:spPr>
          <a:xfrm>
            <a:off x="4965120" y="374040"/>
            <a:ext cx="3274920" cy="2047680"/>
          </a:xfrm>
          <a:prstGeom prst="rect">
            <a:avLst/>
          </a:prstGeom>
          <a:ln>
            <a:noFill/>
          </a:ln>
        </p:spPr>
      </p:pic>
      <p:pic>
        <p:nvPicPr>
          <p:cNvPr id="355" name="Picture 8" descr=""/>
          <p:cNvPicPr/>
          <p:nvPr/>
        </p:nvPicPr>
        <p:blipFill>
          <a:blip r:embed="rId3"/>
          <a:stretch/>
        </p:blipFill>
        <p:spPr>
          <a:xfrm>
            <a:off x="1676160" y="2422080"/>
            <a:ext cx="3274920" cy="2047680"/>
          </a:xfrm>
          <a:prstGeom prst="rect">
            <a:avLst/>
          </a:prstGeom>
          <a:ln>
            <a:noFill/>
          </a:ln>
        </p:spPr>
      </p:pic>
      <p:pic>
        <p:nvPicPr>
          <p:cNvPr id="356" name="Picture 10" descr=""/>
          <p:cNvPicPr/>
          <p:nvPr/>
        </p:nvPicPr>
        <p:blipFill>
          <a:blip r:embed="rId4"/>
          <a:stretch/>
        </p:blipFill>
        <p:spPr>
          <a:xfrm>
            <a:off x="4979160" y="2422080"/>
            <a:ext cx="3274920" cy="2047680"/>
          </a:xfrm>
          <a:prstGeom prst="rect">
            <a:avLst/>
          </a:prstGeom>
          <a:ln>
            <a:noFill/>
          </a:ln>
        </p:spPr>
      </p:pic>
      <p:pic>
        <p:nvPicPr>
          <p:cNvPr id="357" name="Picture 12" descr=""/>
          <p:cNvPicPr/>
          <p:nvPr/>
        </p:nvPicPr>
        <p:blipFill>
          <a:blip r:embed="rId5"/>
          <a:stretch/>
        </p:blipFill>
        <p:spPr>
          <a:xfrm>
            <a:off x="1662480" y="4599000"/>
            <a:ext cx="3274920" cy="2047680"/>
          </a:xfrm>
          <a:prstGeom prst="rect">
            <a:avLst/>
          </a:prstGeom>
          <a:ln>
            <a:noFill/>
          </a:ln>
        </p:spPr>
      </p:pic>
      <p:pic>
        <p:nvPicPr>
          <p:cNvPr id="358" name="Picture 14" descr=""/>
          <p:cNvPicPr/>
          <p:nvPr/>
        </p:nvPicPr>
        <p:blipFill>
          <a:blip r:embed="rId6"/>
          <a:stretch/>
        </p:blipFill>
        <p:spPr>
          <a:xfrm>
            <a:off x="4965120" y="4599000"/>
            <a:ext cx="3274920" cy="2047680"/>
          </a:xfrm>
          <a:prstGeom prst="rect">
            <a:avLst/>
          </a:prstGeom>
          <a:ln>
            <a:noFill/>
          </a:ln>
        </p:spPr>
      </p:pic>
      <p:sp>
        <p:nvSpPr>
          <p:cNvPr id="359" name="CustomShape 1"/>
          <p:cNvSpPr/>
          <p:nvPr/>
        </p:nvSpPr>
        <p:spPr>
          <a:xfrm>
            <a:off x="2988000" y="70524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2988000" y="268344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114000" y="49017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Line 4"/>
          <p:cNvSpPr/>
          <p:nvPr/>
        </p:nvSpPr>
        <p:spPr>
          <a:xfrm>
            <a:off x="1959120" y="1419480"/>
            <a:ext cx="5969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Line 5"/>
          <p:cNvSpPr/>
          <p:nvPr/>
        </p:nvSpPr>
        <p:spPr>
          <a:xfrm>
            <a:off x="1952640" y="3479040"/>
            <a:ext cx="596988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6"/>
          <p:cNvSpPr/>
          <p:nvPr/>
        </p:nvSpPr>
        <p:spPr>
          <a:xfrm>
            <a:off x="5981040" y="70524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6255720" y="268344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8"/>
          <p:cNvSpPr/>
          <p:nvPr/>
        </p:nvSpPr>
        <p:spPr>
          <a:xfrm>
            <a:off x="6255720" y="489672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Line 9"/>
          <p:cNvSpPr/>
          <p:nvPr/>
        </p:nvSpPr>
        <p:spPr>
          <a:xfrm>
            <a:off x="1926720" y="5655960"/>
            <a:ext cx="596952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10"/>
          <p:cNvSpPr/>
          <p:nvPr/>
        </p:nvSpPr>
        <p:spPr>
          <a:xfrm>
            <a:off x="8472240" y="998640"/>
            <a:ext cx="2292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11"/>
          <p:cNvSpPr/>
          <p:nvPr/>
        </p:nvSpPr>
        <p:spPr>
          <a:xfrm>
            <a:off x="8472240" y="998640"/>
            <a:ext cx="2292120" cy="628560"/>
          </a:xfrm>
          <a:prstGeom prst="rect">
            <a:avLst/>
          </a:prstGeom>
          <a:blipFill>
            <a:blip r:embed="rId7"/>
            <a:stretch>
              <a:fillRect l="-2747" t="0" r="0" b="-1564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0" name="Formula 12"/>
              <p:cNvSpPr txBox="1"/>
              <p:nvPr/>
            </p:nvSpPr>
            <p:spPr>
              <a:xfrm>
                <a:off x="8472240" y="3114720"/>
                <a:ext cx="2292120" cy="62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71" name="CustomShape 13"/>
          <p:cNvSpPr/>
          <p:nvPr/>
        </p:nvSpPr>
        <p:spPr>
          <a:xfrm>
            <a:off x="8472240" y="3114720"/>
            <a:ext cx="2292120" cy="628560"/>
          </a:xfrm>
          <a:prstGeom prst="rect">
            <a:avLst/>
          </a:prstGeom>
          <a:blipFill>
            <a:blip r:embed="rId8"/>
            <a:stretch>
              <a:fillRect l="0" t="0" r="0" b="-1796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2" name="Formula 14"/>
              <p:cNvSpPr txBox="1"/>
              <p:nvPr/>
            </p:nvSpPr>
            <p:spPr>
              <a:xfrm>
                <a:off x="8567280" y="5230800"/>
                <a:ext cx="2292120" cy="62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∆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  <m:r>
                      <m:t xml:space="preserve">𝒗𝒔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r>
                          <m:t xml:space="preserve">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73" name="CustomShape 15"/>
          <p:cNvSpPr/>
          <p:nvPr/>
        </p:nvSpPr>
        <p:spPr>
          <a:xfrm>
            <a:off x="8567280" y="5230800"/>
            <a:ext cx="2292120" cy="628560"/>
          </a:xfrm>
          <a:prstGeom prst="rect">
            <a:avLst/>
          </a:prstGeom>
          <a:blipFill>
            <a:blip r:embed="rId9"/>
            <a:stretch>
              <a:fillRect l="0" t="0" r="0" b="-977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5" descr=""/>
          <p:cNvPicPr/>
          <p:nvPr/>
        </p:nvPicPr>
        <p:blipFill>
          <a:blip r:embed="rId1"/>
          <a:stretch/>
        </p:blipFill>
        <p:spPr>
          <a:xfrm>
            <a:off x="939960" y="368280"/>
            <a:ext cx="5483880" cy="3255120"/>
          </a:xfrm>
          <a:prstGeom prst="rect">
            <a:avLst/>
          </a:prstGeom>
          <a:ln>
            <a:noFill/>
          </a:ln>
        </p:spPr>
      </p:pic>
      <p:pic>
        <p:nvPicPr>
          <p:cNvPr id="375" name="Picture 7" descr=""/>
          <p:cNvPicPr/>
          <p:nvPr/>
        </p:nvPicPr>
        <p:blipFill>
          <a:blip r:embed="rId2"/>
          <a:stretch/>
        </p:blipFill>
        <p:spPr>
          <a:xfrm>
            <a:off x="6095880" y="368280"/>
            <a:ext cx="5155920" cy="3060360"/>
          </a:xfrm>
          <a:prstGeom prst="rect">
            <a:avLst/>
          </a:prstGeom>
          <a:ln>
            <a:noFill/>
          </a:ln>
        </p:spPr>
      </p:pic>
      <p:pic>
        <p:nvPicPr>
          <p:cNvPr id="376" name="Picture 9" descr=""/>
          <p:cNvPicPr/>
          <p:nvPr/>
        </p:nvPicPr>
        <p:blipFill>
          <a:blip r:embed="rId3"/>
          <a:stretch/>
        </p:blipFill>
        <p:spPr>
          <a:xfrm>
            <a:off x="3682080" y="3623760"/>
            <a:ext cx="5155920" cy="3060360"/>
          </a:xfrm>
          <a:prstGeom prst="rect">
            <a:avLst/>
          </a:prstGeom>
          <a:ln>
            <a:noFill/>
          </a:ln>
        </p:spPr>
      </p:pic>
      <p:sp>
        <p:nvSpPr>
          <p:cNvPr id="377" name="CustomShape 1"/>
          <p:cNvSpPr/>
          <p:nvPr/>
        </p:nvSpPr>
        <p:spPr>
          <a:xfrm>
            <a:off x="3682080" y="9255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6560640" y="7527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6402240" y="407484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09480" y="271080"/>
            <a:ext cx="109724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Future plan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609480" y="1752480"/>
            <a:ext cx="10972440" cy="434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Extract electron corrections for other data set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7d"/>
              </a:buClr>
              <a:buSzPct val="75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Apply corrections to e-n channel and test if there is an improvement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09480" y="2743200"/>
            <a:ext cx="1097244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66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Thank you …</a:t>
            </a:r>
            <a:endParaRPr b="0" lang="en-US" sz="6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2471400" y="252432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Picture 28" descr=""/>
          <p:cNvPicPr/>
          <p:nvPr/>
        </p:nvPicPr>
        <p:blipFill>
          <a:blip r:embed="rId1"/>
          <a:stretch/>
        </p:blipFill>
        <p:spPr>
          <a:xfrm>
            <a:off x="0" y="2109960"/>
            <a:ext cx="4826520" cy="2891160"/>
          </a:xfrm>
          <a:prstGeom prst="rect">
            <a:avLst/>
          </a:prstGeom>
          <a:ln>
            <a:noFill/>
          </a:ln>
        </p:spPr>
      </p:pic>
      <p:sp>
        <p:nvSpPr>
          <p:cNvPr id="385" name="CustomShape 2"/>
          <p:cNvSpPr/>
          <p:nvPr/>
        </p:nvSpPr>
        <p:spPr>
          <a:xfrm>
            <a:off x="2471400" y="25599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Picture 31" descr=""/>
          <p:cNvPicPr/>
          <p:nvPr/>
        </p:nvPicPr>
        <p:blipFill>
          <a:blip r:embed="rId2"/>
          <a:stretch/>
        </p:blipFill>
        <p:spPr>
          <a:xfrm>
            <a:off x="5162400" y="330120"/>
            <a:ext cx="3444120" cy="2062800"/>
          </a:xfrm>
          <a:prstGeom prst="rect">
            <a:avLst/>
          </a:prstGeom>
          <a:ln>
            <a:noFill/>
          </a:ln>
        </p:spPr>
      </p:pic>
      <p:pic>
        <p:nvPicPr>
          <p:cNvPr id="387" name="Picture 33" descr=""/>
          <p:cNvPicPr/>
          <p:nvPr/>
        </p:nvPicPr>
        <p:blipFill>
          <a:blip r:embed="rId3"/>
          <a:stretch/>
        </p:blipFill>
        <p:spPr>
          <a:xfrm>
            <a:off x="8606880" y="293400"/>
            <a:ext cx="3444120" cy="2062800"/>
          </a:xfrm>
          <a:prstGeom prst="rect">
            <a:avLst/>
          </a:prstGeom>
          <a:ln>
            <a:noFill/>
          </a:ln>
        </p:spPr>
      </p:pic>
      <p:pic>
        <p:nvPicPr>
          <p:cNvPr id="388" name="Picture 35" descr=""/>
          <p:cNvPicPr/>
          <p:nvPr/>
        </p:nvPicPr>
        <p:blipFill>
          <a:blip r:embed="rId4"/>
          <a:stretch/>
        </p:blipFill>
        <p:spPr>
          <a:xfrm>
            <a:off x="5162400" y="2570760"/>
            <a:ext cx="3444120" cy="2062800"/>
          </a:xfrm>
          <a:prstGeom prst="rect">
            <a:avLst/>
          </a:prstGeom>
          <a:ln>
            <a:noFill/>
          </a:ln>
        </p:spPr>
      </p:pic>
      <p:pic>
        <p:nvPicPr>
          <p:cNvPr id="389" name="Picture 37" descr=""/>
          <p:cNvPicPr/>
          <p:nvPr/>
        </p:nvPicPr>
        <p:blipFill>
          <a:blip r:embed="rId5"/>
          <a:stretch/>
        </p:blipFill>
        <p:spPr>
          <a:xfrm>
            <a:off x="8606880" y="2570760"/>
            <a:ext cx="3444120" cy="2062800"/>
          </a:xfrm>
          <a:prstGeom prst="rect">
            <a:avLst/>
          </a:prstGeom>
          <a:ln>
            <a:noFill/>
          </a:ln>
        </p:spPr>
      </p:pic>
      <p:pic>
        <p:nvPicPr>
          <p:cNvPr id="390" name="Picture 39" descr=""/>
          <p:cNvPicPr/>
          <p:nvPr/>
        </p:nvPicPr>
        <p:blipFill>
          <a:blip r:embed="rId6"/>
          <a:stretch/>
        </p:blipFill>
        <p:spPr>
          <a:xfrm>
            <a:off x="8606880" y="4754880"/>
            <a:ext cx="3444120" cy="2062800"/>
          </a:xfrm>
          <a:prstGeom prst="rect">
            <a:avLst/>
          </a:prstGeom>
          <a:ln>
            <a:noFill/>
          </a:ln>
        </p:spPr>
      </p:pic>
      <p:pic>
        <p:nvPicPr>
          <p:cNvPr id="391" name="Picture 41" descr=""/>
          <p:cNvPicPr/>
          <p:nvPr/>
        </p:nvPicPr>
        <p:blipFill>
          <a:blip r:embed="rId7"/>
          <a:stretch/>
        </p:blipFill>
        <p:spPr>
          <a:xfrm>
            <a:off x="5062320" y="4754880"/>
            <a:ext cx="3444120" cy="20628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8" descr=""/>
          <p:cNvPicPr/>
          <p:nvPr/>
        </p:nvPicPr>
        <p:blipFill>
          <a:blip r:embed="rId1"/>
          <a:stretch/>
        </p:blipFill>
        <p:spPr>
          <a:xfrm>
            <a:off x="898560" y="349200"/>
            <a:ext cx="3464640" cy="2169360"/>
          </a:xfrm>
          <a:prstGeom prst="rect">
            <a:avLst/>
          </a:prstGeom>
          <a:ln>
            <a:noFill/>
          </a:ln>
        </p:spPr>
      </p:pic>
      <p:pic>
        <p:nvPicPr>
          <p:cNvPr id="393" name="Picture 10" descr=""/>
          <p:cNvPicPr/>
          <p:nvPr/>
        </p:nvPicPr>
        <p:blipFill>
          <a:blip r:embed="rId2"/>
          <a:stretch/>
        </p:blipFill>
        <p:spPr>
          <a:xfrm>
            <a:off x="4363560" y="349200"/>
            <a:ext cx="3464640" cy="2169360"/>
          </a:xfrm>
          <a:prstGeom prst="rect">
            <a:avLst/>
          </a:prstGeom>
          <a:ln>
            <a:noFill/>
          </a:ln>
        </p:spPr>
      </p:pic>
      <p:pic>
        <p:nvPicPr>
          <p:cNvPr id="394" name="Picture 12" descr=""/>
          <p:cNvPicPr/>
          <p:nvPr/>
        </p:nvPicPr>
        <p:blipFill>
          <a:blip r:embed="rId3"/>
          <a:stretch/>
        </p:blipFill>
        <p:spPr>
          <a:xfrm>
            <a:off x="7828560" y="349200"/>
            <a:ext cx="3464640" cy="2169360"/>
          </a:xfrm>
          <a:prstGeom prst="rect">
            <a:avLst/>
          </a:prstGeom>
          <a:ln>
            <a:noFill/>
          </a:ln>
        </p:spPr>
      </p:pic>
      <p:pic>
        <p:nvPicPr>
          <p:cNvPr id="395" name="Picture 14" descr=""/>
          <p:cNvPicPr/>
          <p:nvPr/>
        </p:nvPicPr>
        <p:blipFill>
          <a:blip r:embed="rId4"/>
          <a:stretch/>
        </p:blipFill>
        <p:spPr>
          <a:xfrm>
            <a:off x="898560" y="2518920"/>
            <a:ext cx="3464640" cy="2169360"/>
          </a:xfrm>
          <a:prstGeom prst="rect">
            <a:avLst/>
          </a:prstGeom>
          <a:ln>
            <a:noFill/>
          </a:ln>
        </p:spPr>
      </p:pic>
      <p:pic>
        <p:nvPicPr>
          <p:cNvPr id="396" name="Picture 16" descr=""/>
          <p:cNvPicPr/>
          <p:nvPr/>
        </p:nvPicPr>
        <p:blipFill>
          <a:blip r:embed="rId5"/>
          <a:stretch/>
        </p:blipFill>
        <p:spPr>
          <a:xfrm>
            <a:off x="4363560" y="2518920"/>
            <a:ext cx="3464640" cy="2169360"/>
          </a:xfrm>
          <a:prstGeom prst="rect">
            <a:avLst/>
          </a:prstGeom>
          <a:ln>
            <a:noFill/>
          </a:ln>
        </p:spPr>
      </p:pic>
      <p:pic>
        <p:nvPicPr>
          <p:cNvPr id="397" name="Picture 18" descr=""/>
          <p:cNvPicPr/>
          <p:nvPr/>
        </p:nvPicPr>
        <p:blipFill>
          <a:blip r:embed="rId6"/>
          <a:stretch/>
        </p:blipFill>
        <p:spPr>
          <a:xfrm>
            <a:off x="7828560" y="2518920"/>
            <a:ext cx="3464640" cy="2169360"/>
          </a:xfrm>
          <a:prstGeom prst="rect">
            <a:avLst/>
          </a:prstGeom>
          <a:ln>
            <a:noFill/>
          </a:ln>
        </p:spPr>
      </p:pic>
      <p:pic>
        <p:nvPicPr>
          <p:cNvPr id="398" name="Picture 20" descr=""/>
          <p:cNvPicPr/>
          <p:nvPr/>
        </p:nvPicPr>
        <p:blipFill>
          <a:blip r:embed="rId7"/>
          <a:stretch/>
        </p:blipFill>
        <p:spPr>
          <a:xfrm>
            <a:off x="898560" y="4688280"/>
            <a:ext cx="3464640" cy="2169360"/>
          </a:xfrm>
          <a:prstGeom prst="rect">
            <a:avLst/>
          </a:prstGeom>
          <a:ln>
            <a:noFill/>
          </a:ln>
        </p:spPr>
      </p:pic>
      <p:sp>
        <p:nvSpPr>
          <p:cNvPr id="399" name="CustomShape 1"/>
          <p:cNvSpPr/>
          <p:nvPr/>
        </p:nvSpPr>
        <p:spPr>
          <a:xfrm>
            <a:off x="2456640" y="60660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5921640" y="60660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9530280" y="60660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9530280" y="278244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6065280" y="278460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2534760" y="28101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7"/>
          <p:cNvSpPr/>
          <p:nvPr/>
        </p:nvSpPr>
        <p:spPr>
          <a:xfrm>
            <a:off x="2630880" y="49881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8"/>
          <p:cNvSpPr/>
          <p:nvPr/>
        </p:nvSpPr>
        <p:spPr>
          <a:xfrm>
            <a:off x="7449120" y="5218920"/>
            <a:ext cx="8499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at 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9"/>
          <p:cNvSpPr/>
          <p:nvPr/>
        </p:nvSpPr>
        <p:spPr>
          <a:xfrm>
            <a:off x="6095880" y="5218920"/>
            <a:ext cx="3556440" cy="721440"/>
          </a:xfrm>
          <a:prstGeom prst="rect">
            <a:avLst/>
          </a:prstGeom>
          <a:blipFill>
            <a:blip r:embed="rId8"/>
            <a:stretch>
              <a:fillRect l="-2493" t="-10146" r="0" b="-3387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4" descr=""/>
          <p:cNvPicPr/>
          <p:nvPr/>
        </p:nvPicPr>
        <p:blipFill>
          <a:blip r:embed="rId1"/>
          <a:stretch/>
        </p:blipFill>
        <p:spPr>
          <a:xfrm>
            <a:off x="171360" y="1680480"/>
            <a:ext cx="3762360" cy="2243160"/>
          </a:xfrm>
          <a:prstGeom prst="rect">
            <a:avLst/>
          </a:prstGeom>
          <a:ln>
            <a:noFill/>
          </a:ln>
        </p:spPr>
      </p:pic>
      <p:pic>
        <p:nvPicPr>
          <p:cNvPr id="409" name="Picture 6" descr=""/>
          <p:cNvPicPr/>
          <p:nvPr/>
        </p:nvPicPr>
        <p:blipFill>
          <a:blip r:embed="rId2"/>
          <a:stretch/>
        </p:blipFill>
        <p:spPr>
          <a:xfrm>
            <a:off x="3934440" y="1746360"/>
            <a:ext cx="3762360" cy="2243160"/>
          </a:xfrm>
          <a:prstGeom prst="rect">
            <a:avLst/>
          </a:prstGeom>
          <a:ln>
            <a:noFill/>
          </a:ln>
        </p:spPr>
      </p:pic>
      <p:pic>
        <p:nvPicPr>
          <p:cNvPr id="410" name="Picture 8" descr=""/>
          <p:cNvPicPr/>
          <p:nvPr/>
        </p:nvPicPr>
        <p:blipFill>
          <a:blip r:embed="rId3"/>
          <a:stretch/>
        </p:blipFill>
        <p:spPr>
          <a:xfrm>
            <a:off x="7697160" y="1746360"/>
            <a:ext cx="3762360" cy="2243160"/>
          </a:xfrm>
          <a:prstGeom prst="rect">
            <a:avLst/>
          </a:prstGeom>
          <a:ln>
            <a:noFill/>
          </a:ln>
        </p:spPr>
      </p:pic>
      <p:pic>
        <p:nvPicPr>
          <p:cNvPr id="411" name="Picture 10" descr=""/>
          <p:cNvPicPr/>
          <p:nvPr/>
        </p:nvPicPr>
        <p:blipFill>
          <a:blip r:embed="rId4"/>
          <a:stretch/>
        </p:blipFill>
        <p:spPr>
          <a:xfrm>
            <a:off x="209880" y="4055400"/>
            <a:ext cx="3762360" cy="2243160"/>
          </a:xfrm>
          <a:prstGeom prst="rect">
            <a:avLst/>
          </a:prstGeom>
          <a:ln>
            <a:noFill/>
          </a:ln>
        </p:spPr>
      </p:pic>
      <p:pic>
        <p:nvPicPr>
          <p:cNvPr id="412" name="Picture 12" descr=""/>
          <p:cNvPicPr/>
          <p:nvPr/>
        </p:nvPicPr>
        <p:blipFill>
          <a:blip r:embed="rId5"/>
          <a:stretch/>
        </p:blipFill>
        <p:spPr>
          <a:xfrm>
            <a:off x="4011480" y="4055400"/>
            <a:ext cx="3762360" cy="2243160"/>
          </a:xfrm>
          <a:prstGeom prst="rect">
            <a:avLst/>
          </a:prstGeom>
          <a:ln>
            <a:noFill/>
          </a:ln>
        </p:spPr>
      </p:pic>
      <p:pic>
        <p:nvPicPr>
          <p:cNvPr id="413" name="Picture 14" descr=""/>
          <p:cNvPicPr/>
          <p:nvPr/>
        </p:nvPicPr>
        <p:blipFill>
          <a:blip r:embed="rId6"/>
          <a:stretch/>
        </p:blipFill>
        <p:spPr>
          <a:xfrm>
            <a:off x="7851240" y="4055400"/>
            <a:ext cx="3762360" cy="2243160"/>
          </a:xfrm>
          <a:prstGeom prst="rect">
            <a:avLst/>
          </a:prstGeom>
          <a:ln>
            <a:noFill/>
          </a:ln>
        </p:spPr>
      </p:pic>
      <p:sp>
        <p:nvSpPr>
          <p:cNvPr id="414" name="CustomShape 1"/>
          <p:cNvSpPr/>
          <p:nvPr/>
        </p:nvSpPr>
        <p:spPr>
          <a:xfrm>
            <a:off x="1847160" y="199512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1892160" y="44157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5609880" y="199512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9372600" y="199512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5"/>
          <p:cNvSpPr/>
          <p:nvPr/>
        </p:nvSpPr>
        <p:spPr>
          <a:xfrm>
            <a:off x="9578520" y="44157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6"/>
          <p:cNvSpPr/>
          <p:nvPr/>
        </p:nvSpPr>
        <p:spPr>
          <a:xfrm>
            <a:off x="5842080" y="441576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7"/>
          <p:cNvSpPr/>
          <p:nvPr/>
        </p:nvSpPr>
        <p:spPr>
          <a:xfrm>
            <a:off x="1841400" y="573480"/>
            <a:ext cx="8499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at 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8"/>
          <p:cNvSpPr/>
          <p:nvPr/>
        </p:nvSpPr>
        <p:spPr>
          <a:xfrm>
            <a:off x="488160" y="573480"/>
            <a:ext cx="3556440" cy="721440"/>
          </a:xfrm>
          <a:prstGeom prst="rect">
            <a:avLst/>
          </a:prstGeom>
          <a:blipFill>
            <a:blip r:embed="rId7"/>
            <a:stretch>
              <a:fillRect l="-2490" t="-12049" r="0" b="-3447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27160" y="1773000"/>
            <a:ext cx="119646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RGB ep event  ~ 107 runs =  5,809,240 / 376,988,554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/lustre19/expphy/cache/clas12/rg-b/production/recon/fall2019/torus+1/pass1/v1/dst/train/gmn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55120" y="636480"/>
            <a:ext cx="55090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Data Set used in this talk: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1" descr=""/>
          <p:cNvPicPr/>
          <p:nvPr/>
        </p:nvPicPr>
        <p:blipFill>
          <a:blip r:embed="rId1"/>
          <a:stretch/>
        </p:blipFill>
        <p:spPr>
          <a:xfrm>
            <a:off x="-8280" y="952920"/>
            <a:ext cx="3232800" cy="2121840"/>
          </a:xfrm>
          <a:prstGeom prst="rect">
            <a:avLst/>
          </a:prstGeom>
          <a:ln>
            <a:noFill/>
          </a:ln>
        </p:spPr>
      </p:pic>
      <p:sp>
        <p:nvSpPr>
          <p:cNvPr id="423" name="Line 1"/>
          <p:cNvSpPr/>
          <p:nvPr/>
        </p:nvSpPr>
        <p:spPr>
          <a:xfrm flipV="1">
            <a:off x="2163600" y="1321920"/>
            <a:ext cx="360" cy="1593720"/>
          </a:xfrm>
          <a:prstGeom prst="line">
            <a:avLst/>
          </a:prstGeom>
          <a:ln w="1908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424" name="Picture 5" descr=""/>
          <p:cNvPicPr/>
          <p:nvPr/>
        </p:nvPicPr>
        <p:blipFill>
          <a:blip r:embed="rId2"/>
          <a:stretch/>
        </p:blipFill>
        <p:spPr>
          <a:xfrm>
            <a:off x="5760" y="3228840"/>
            <a:ext cx="3312000" cy="2048400"/>
          </a:xfrm>
          <a:prstGeom prst="rect">
            <a:avLst/>
          </a:prstGeom>
          <a:ln>
            <a:noFill/>
          </a:ln>
        </p:spPr>
      </p:pic>
      <p:pic>
        <p:nvPicPr>
          <p:cNvPr id="425" name="Picture 18" descr=""/>
          <p:cNvPicPr/>
          <p:nvPr/>
        </p:nvPicPr>
        <p:blipFill>
          <a:blip r:embed="rId3"/>
          <a:stretch/>
        </p:blipFill>
        <p:spPr>
          <a:xfrm>
            <a:off x="2912400" y="945720"/>
            <a:ext cx="2989080" cy="2247480"/>
          </a:xfrm>
          <a:prstGeom prst="rect">
            <a:avLst/>
          </a:prstGeom>
          <a:ln>
            <a:noFill/>
          </a:ln>
        </p:spPr>
      </p:pic>
      <p:sp>
        <p:nvSpPr>
          <p:cNvPr id="426" name="Line 2"/>
          <p:cNvSpPr/>
          <p:nvPr/>
        </p:nvSpPr>
        <p:spPr>
          <a:xfrm flipV="1">
            <a:off x="3910320" y="1281960"/>
            <a:ext cx="360" cy="1695600"/>
          </a:xfrm>
          <a:prstGeom prst="line">
            <a:avLst/>
          </a:prstGeom>
          <a:ln w="1908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27" name="Line 3"/>
          <p:cNvSpPr/>
          <p:nvPr/>
        </p:nvSpPr>
        <p:spPr>
          <a:xfrm flipV="1">
            <a:off x="4878360" y="1281960"/>
            <a:ext cx="360" cy="1695600"/>
          </a:xfrm>
          <a:prstGeom prst="line">
            <a:avLst/>
          </a:prstGeom>
          <a:ln w="1908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428" name="Picture 15" descr=""/>
          <p:cNvPicPr/>
          <p:nvPr/>
        </p:nvPicPr>
        <p:blipFill>
          <a:blip r:embed="rId4"/>
          <a:stretch/>
        </p:blipFill>
        <p:spPr>
          <a:xfrm>
            <a:off x="3098520" y="3137040"/>
            <a:ext cx="2989080" cy="2247480"/>
          </a:xfrm>
          <a:prstGeom prst="rect">
            <a:avLst/>
          </a:prstGeom>
          <a:ln>
            <a:noFill/>
          </a:ln>
        </p:spPr>
      </p:pic>
      <p:sp>
        <p:nvSpPr>
          <p:cNvPr id="429" name="Line 4"/>
          <p:cNvSpPr/>
          <p:nvPr/>
        </p:nvSpPr>
        <p:spPr>
          <a:xfrm flipV="1">
            <a:off x="4698720" y="3490560"/>
            <a:ext cx="360" cy="1695600"/>
          </a:xfrm>
          <a:prstGeom prst="line">
            <a:avLst/>
          </a:prstGeom>
          <a:ln w="1908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30" name="Line 5"/>
          <p:cNvSpPr/>
          <p:nvPr/>
        </p:nvSpPr>
        <p:spPr>
          <a:xfrm flipV="1">
            <a:off x="4457160" y="3490560"/>
            <a:ext cx="360" cy="1695600"/>
          </a:xfrm>
          <a:prstGeom prst="line">
            <a:avLst/>
          </a:prstGeom>
          <a:ln w="1908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31" name="CustomShape 6"/>
          <p:cNvSpPr/>
          <p:nvPr/>
        </p:nvSpPr>
        <p:spPr>
          <a:xfrm>
            <a:off x="2406960" y="428040"/>
            <a:ext cx="1010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RGA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7"/>
          <p:cNvSpPr/>
          <p:nvPr/>
        </p:nvSpPr>
        <p:spPr>
          <a:xfrm>
            <a:off x="8677080" y="425880"/>
            <a:ext cx="1001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RGB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3" name="Picture 10" descr=""/>
          <p:cNvPicPr/>
          <p:nvPr/>
        </p:nvPicPr>
        <p:blipFill>
          <a:blip r:embed="rId5"/>
          <a:stretch/>
        </p:blipFill>
        <p:spPr>
          <a:xfrm>
            <a:off x="5952600" y="955800"/>
            <a:ext cx="3224880" cy="2046240"/>
          </a:xfrm>
          <a:prstGeom prst="rect">
            <a:avLst/>
          </a:prstGeom>
          <a:ln>
            <a:noFill/>
          </a:ln>
        </p:spPr>
      </p:pic>
      <p:pic>
        <p:nvPicPr>
          <p:cNvPr id="434" name="Picture 11" descr=""/>
          <p:cNvPicPr/>
          <p:nvPr/>
        </p:nvPicPr>
        <p:blipFill>
          <a:blip r:embed="rId6"/>
          <a:stretch/>
        </p:blipFill>
        <p:spPr>
          <a:xfrm>
            <a:off x="5952600" y="3210480"/>
            <a:ext cx="3224880" cy="2046240"/>
          </a:xfrm>
          <a:prstGeom prst="rect">
            <a:avLst/>
          </a:prstGeom>
          <a:ln>
            <a:noFill/>
          </a:ln>
        </p:spPr>
      </p:pic>
      <p:pic>
        <p:nvPicPr>
          <p:cNvPr id="435" name="Picture 12" descr=""/>
          <p:cNvPicPr/>
          <p:nvPr/>
        </p:nvPicPr>
        <p:blipFill>
          <a:blip r:embed="rId7"/>
          <a:stretch/>
        </p:blipFill>
        <p:spPr>
          <a:xfrm>
            <a:off x="8963640" y="1018800"/>
            <a:ext cx="3228120" cy="2046240"/>
          </a:xfrm>
          <a:prstGeom prst="rect">
            <a:avLst/>
          </a:prstGeom>
          <a:ln>
            <a:noFill/>
          </a:ln>
        </p:spPr>
      </p:pic>
      <p:pic>
        <p:nvPicPr>
          <p:cNvPr id="436" name="Picture 13" descr=""/>
          <p:cNvPicPr/>
          <p:nvPr/>
        </p:nvPicPr>
        <p:blipFill>
          <a:blip r:embed="rId8"/>
          <a:stretch/>
        </p:blipFill>
        <p:spPr>
          <a:xfrm>
            <a:off x="8963640" y="3218760"/>
            <a:ext cx="3228120" cy="2046240"/>
          </a:xfrm>
          <a:prstGeom prst="rect">
            <a:avLst/>
          </a:prstGeom>
          <a:ln>
            <a:noFill/>
          </a:ln>
        </p:spPr>
      </p:pic>
      <p:sp>
        <p:nvSpPr>
          <p:cNvPr id="437" name="Line 8"/>
          <p:cNvSpPr/>
          <p:nvPr/>
        </p:nvSpPr>
        <p:spPr>
          <a:xfrm flipH="1">
            <a:off x="5901480" y="0"/>
            <a:ext cx="50760" cy="5968800"/>
          </a:xfrm>
          <a:prstGeom prst="line">
            <a:avLst/>
          </a:prstGeom>
          <a:ln w="1908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8" name="CustomShape 9"/>
          <p:cNvSpPr/>
          <p:nvPr/>
        </p:nvSpPr>
        <p:spPr>
          <a:xfrm>
            <a:off x="6239520" y="5274000"/>
            <a:ext cx="36680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4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10"/>
          <p:cNvSpPr/>
          <p:nvPr/>
        </p:nvSpPr>
        <p:spPr>
          <a:xfrm>
            <a:off x="6239520" y="5274000"/>
            <a:ext cx="3668040" cy="154764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45160" y="172440"/>
            <a:ext cx="5784480" cy="1236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Cut Applied to select quasi-elastic ep peak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1"/>
          <a:stretch/>
        </p:blipFill>
        <p:spPr>
          <a:xfrm>
            <a:off x="196560" y="4347720"/>
            <a:ext cx="3819960" cy="2448360"/>
          </a:xfrm>
          <a:prstGeom prst="rect">
            <a:avLst/>
          </a:prstGeom>
          <a:ln>
            <a:noFill/>
          </a:ln>
        </p:spPr>
      </p:pic>
      <p:sp>
        <p:nvSpPr>
          <p:cNvPr id="118" name="Line 2"/>
          <p:cNvSpPr/>
          <p:nvPr/>
        </p:nvSpPr>
        <p:spPr>
          <a:xfrm flipV="1">
            <a:off x="1754640" y="4808520"/>
            <a:ext cx="360" cy="17611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3"/>
          <p:cNvSpPr/>
          <p:nvPr/>
        </p:nvSpPr>
        <p:spPr>
          <a:xfrm flipV="1">
            <a:off x="2408760" y="1411200"/>
            <a:ext cx="360" cy="20797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Picture 11" descr=""/>
          <p:cNvPicPr/>
          <p:nvPr/>
        </p:nvPicPr>
        <p:blipFill>
          <a:blip r:embed="rId2"/>
          <a:stretch/>
        </p:blipFill>
        <p:spPr>
          <a:xfrm>
            <a:off x="6331320" y="718200"/>
            <a:ext cx="5738040" cy="3677760"/>
          </a:xfrm>
          <a:prstGeom prst="rect">
            <a:avLst/>
          </a:prstGeom>
          <a:ln>
            <a:noFill/>
          </a:ln>
        </p:spPr>
      </p:pic>
      <p:sp>
        <p:nvSpPr>
          <p:cNvPr id="121" name="Line 4"/>
          <p:cNvSpPr/>
          <p:nvPr/>
        </p:nvSpPr>
        <p:spPr>
          <a:xfrm flipV="1">
            <a:off x="7616160" y="1697400"/>
            <a:ext cx="360" cy="23688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5"/>
          <p:cNvSpPr/>
          <p:nvPr/>
        </p:nvSpPr>
        <p:spPr>
          <a:xfrm>
            <a:off x="7259040" y="1697400"/>
            <a:ext cx="357120" cy="36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6"/>
          <p:cNvSpPr/>
          <p:nvPr/>
        </p:nvSpPr>
        <p:spPr>
          <a:xfrm>
            <a:off x="7259040" y="1934280"/>
            <a:ext cx="357120" cy="36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7"/>
          <p:cNvSpPr/>
          <p:nvPr/>
        </p:nvSpPr>
        <p:spPr>
          <a:xfrm flipV="1">
            <a:off x="7259040" y="1697400"/>
            <a:ext cx="360" cy="23688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8"/>
          <p:cNvSpPr/>
          <p:nvPr/>
        </p:nvSpPr>
        <p:spPr>
          <a:xfrm>
            <a:off x="7912080" y="1112760"/>
            <a:ext cx="3147480" cy="5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11.5 &gt; E</a:t>
            </a:r>
            <a:r>
              <a:rPr b="1" lang="en-US" sz="1200" spc="-1" strike="noStrike" baseline="-25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beam</a:t>
            </a: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using angles &gt; 9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10.7 &gt; E</a:t>
            </a:r>
            <a:r>
              <a:rPr b="1" lang="en-US" sz="1200" spc="-1" strike="noStrike" baseline="-25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beam</a:t>
            </a: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using Energies &gt; 10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9"/>
          <p:cNvSpPr/>
          <p:nvPr/>
        </p:nvSpPr>
        <p:spPr>
          <a:xfrm flipH="1">
            <a:off x="7615440" y="1343520"/>
            <a:ext cx="295560" cy="23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10"/>
          <p:cNvSpPr/>
          <p:nvPr/>
        </p:nvSpPr>
        <p:spPr>
          <a:xfrm rot="16200000">
            <a:off x="4611600" y="2317680"/>
            <a:ext cx="34671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r>
              <a:rPr b="1" lang="en-US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beam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calculated using Energies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1"/>
          <p:cNvSpPr/>
          <p:nvPr/>
        </p:nvSpPr>
        <p:spPr>
          <a:xfrm rot="16200000">
            <a:off x="4597560" y="2332080"/>
            <a:ext cx="3467160" cy="338040"/>
          </a:xfrm>
          <a:prstGeom prst="rect">
            <a:avLst/>
          </a:prstGeom>
          <a:blipFill>
            <a:blip r:embed="rId3"/>
            <a:stretch>
              <a:fillRect l="-3691" t="0" r="-25922" b="-72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2"/>
          <p:cNvSpPr/>
          <p:nvPr/>
        </p:nvSpPr>
        <p:spPr>
          <a:xfrm>
            <a:off x="7912080" y="4227120"/>
            <a:ext cx="34671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r>
              <a:rPr b="1" lang="en-US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beam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calculated using Angels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3"/>
          <p:cNvSpPr/>
          <p:nvPr/>
        </p:nvSpPr>
        <p:spPr>
          <a:xfrm>
            <a:off x="7912080" y="4227120"/>
            <a:ext cx="3467160" cy="338040"/>
          </a:xfrm>
          <a:prstGeom prst="rect">
            <a:avLst/>
          </a:prstGeom>
          <a:blipFill>
            <a:blip r:embed="rId4"/>
            <a:stretch>
              <a:fillRect l="-1085" t="0" r="0" b="-2493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42" descr=""/>
          <p:cNvPicPr/>
          <p:nvPr/>
        </p:nvPicPr>
        <p:blipFill>
          <a:blip r:embed="rId5"/>
          <a:stretch/>
        </p:blipFill>
        <p:spPr>
          <a:xfrm>
            <a:off x="1072080" y="1323360"/>
            <a:ext cx="4178160" cy="2652120"/>
          </a:xfrm>
          <a:prstGeom prst="rect">
            <a:avLst/>
          </a:prstGeom>
          <a:ln>
            <a:noFill/>
          </a:ln>
        </p:spPr>
      </p:pic>
      <p:sp>
        <p:nvSpPr>
          <p:cNvPr id="132" name="CustomShape 14"/>
          <p:cNvSpPr/>
          <p:nvPr/>
        </p:nvSpPr>
        <p:spPr>
          <a:xfrm>
            <a:off x="2651400" y="1615680"/>
            <a:ext cx="12484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 5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15"/>
          <p:cNvSpPr/>
          <p:nvPr/>
        </p:nvSpPr>
        <p:spPr>
          <a:xfrm>
            <a:off x="2651400" y="1615680"/>
            <a:ext cx="1248480" cy="360360"/>
          </a:xfrm>
          <a:prstGeom prst="rect">
            <a:avLst/>
          </a:prstGeom>
          <a:blipFill>
            <a:blip r:embed="rId6"/>
            <a:stretch>
              <a:fillRect l="-984" t="-3445" r="0" b="-1722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6"/>
          <p:cNvSpPr/>
          <p:nvPr/>
        </p:nvSpPr>
        <p:spPr>
          <a:xfrm rot="16200000">
            <a:off x="301680" y="2298960"/>
            <a:ext cx="13611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7"/>
          <p:cNvSpPr/>
          <p:nvPr/>
        </p:nvSpPr>
        <p:spPr>
          <a:xfrm rot="16200000">
            <a:off x="306720" y="2293920"/>
            <a:ext cx="1361160" cy="343800"/>
          </a:xfrm>
          <a:prstGeom prst="rect">
            <a:avLst/>
          </a:prstGeom>
          <a:blipFill>
            <a:blip r:embed="rId7"/>
            <a:stretch>
              <a:fillRect l="-3527" t="0" r="-2141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36" name="Formula 18"/>
              <p:cNvSpPr txBox="1"/>
              <p:nvPr/>
            </p:nvSpPr>
            <p:spPr>
              <a:xfrm>
                <a:off x="2468880" y="3795840"/>
                <a:ext cx="1194120" cy="36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𝒑𝒒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137" name="CustomShape 19"/>
          <p:cNvSpPr/>
          <p:nvPr/>
        </p:nvSpPr>
        <p:spPr>
          <a:xfrm>
            <a:off x="2468880" y="3795840"/>
            <a:ext cx="1194120" cy="3603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62" descr=""/>
          <p:cNvPicPr/>
          <p:nvPr/>
        </p:nvPicPr>
        <p:blipFill>
          <a:blip r:embed="rId9"/>
          <a:stretch/>
        </p:blipFill>
        <p:spPr>
          <a:xfrm>
            <a:off x="3899880" y="4280040"/>
            <a:ext cx="4012560" cy="2509920"/>
          </a:xfrm>
          <a:prstGeom prst="rect">
            <a:avLst/>
          </a:prstGeom>
          <a:ln>
            <a:noFill/>
          </a:ln>
        </p:spPr>
      </p:pic>
      <p:sp>
        <p:nvSpPr>
          <p:cNvPr id="139" name="Line 20"/>
          <p:cNvSpPr/>
          <p:nvPr/>
        </p:nvSpPr>
        <p:spPr>
          <a:xfrm flipV="1">
            <a:off x="4592880" y="4901040"/>
            <a:ext cx="360" cy="163188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881640" y="595440"/>
            <a:ext cx="2787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881640" y="595440"/>
            <a:ext cx="2787480" cy="596160"/>
          </a:xfrm>
          <a:prstGeom prst="rect">
            <a:avLst/>
          </a:prstGeom>
          <a:blipFill>
            <a:blip r:embed="rId1"/>
            <a:stretch>
              <a:fillRect l="-1812" t="-12484" r="0" b="-2915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58" descr=""/>
          <p:cNvPicPr/>
          <p:nvPr/>
        </p:nvPicPr>
        <p:blipFill>
          <a:blip r:embed="rId2"/>
          <a:stretch/>
        </p:blipFill>
        <p:spPr>
          <a:xfrm>
            <a:off x="53640" y="1576440"/>
            <a:ext cx="4232880" cy="2392200"/>
          </a:xfrm>
          <a:prstGeom prst="rect">
            <a:avLst/>
          </a:prstGeom>
          <a:ln>
            <a:noFill/>
          </a:ln>
        </p:spPr>
      </p:pic>
      <p:pic>
        <p:nvPicPr>
          <p:cNvPr id="143" name="Picture 60" descr=""/>
          <p:cNvPicPr/>
          <p:nvPr/>
        </p:nvPicPr>
        <p:blipFill>
          <a:blip r:embed="rId3"/>
          <a:stretch/>
        </p:blipFill>
        <p:spPr>
          <a:xfrm>
            <a:off x="4226040" y="101520"/>
            <a:ext cx="3969720" cy="224316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4701960" y="57996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1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6430680" y="326880"/>
            <a:ext cx="1083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6430680" y="326880"/>
            <a:ext cx="1083240" cy="312480"/>
          </a:xfrm>
          <a:prstGeom prst="rect">
            <a:avLst/>
          </a:prstGeom>
          <a:blipFill>
            <a:blip r:embed="rId4"/>
            <a:stretch>
              <a:fillRect l="0" t="-3760" r="0" b="-1915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65" descr=""/>
          <p:cNvPicPr/>
          <p:nvPr/>
        </p:nvPicPr>
        <p:blipFill>
          <a:blip r:embed="rId5"/>
          <a:stretch/>
        </p:blipFill>
        <p:spPr>
          <a:xfrm>
            <a:off x="8196120" y="16200"/>
            <a:ext cx="3969720" cy="2243160"/>
          </a:xfrm>
          <a:prstGeom prst="rect">
            <a:avLst/>
          </a:prstGeom>
          <a:ln>
            <a:noFill/>
          </a:ln>
        </p:spPr>
      </p:pic>
      <p:sp>
        <p:nvSpPr>
          <p:cNvPr id="148" name="CustomShape 6"/>
          <p:cNvSpPr/>
          <p:nvPr/>
        </p:nvSpPr>
        <p:spPr>
          <a:xfrm>
            <a:off x="8681400" y="49248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2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10440000" y="258120"/>
            <a:ext cx="1083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10440000" y="258120"/>
            <a:ext cx="1083240" cy="312480"/>
          </a:xfrm>
          <a:prstGeom prst="rect">
            <a:avLst/>
          </a:prstGeom>
          <a:blipFill>
            <a:blip r:embed="rId6"/>
            <a:stretch>
              <a:fillRect l="0" t="-3785" r="0" b="-1532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70" descr=""/>
          <p:cNvPicPr/>
          <p:nvPr/>
        </p:nvPicPr>
        <p:blipFill>
          <a:blip r:embed="rId7"/>
          <a:stretch/>
        </p:blipFill>
        <p:spPr>
          <a:xfrm>
            <a:off x="4265640" y="2385720"/>
            <a:ext cx="3969720" cy="2243160"/>
          </a:xfrm>
          <a:prstGeom prst="rect">
            <a:avLst/>
          </a:prstGeom>
          <a:ln>
            <a:noFill/>
          </a:ln>
        </p:spPr>
      </p:pic>
      <p:sp>
        <p:nvSpPr>
          <p:cNvPr id="152" name="CustomShape 9"/>
          <p:cNvSpPr/>
          <p:nvPr/>
        </p:nvSpPr>
        <p:spPr>
          <a:xfrm>
            <a:off x="6608520" y="2677680"/>
            <a:ext cx="1083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10"/>
          <p:cNvSpPr/>
          <p:nvPr/>
        </p:nvSpPr>
        <p:spPr>
          <a:xfrm>
            <a:off x="6608520" y="2677680"/>
            <a:ext cx="1083240" cy="312480"/>
          </a:xfrm>
          <a:prstGeom prst="rect">
            <a:avLst/>
          </a:prstGeom>
          <a:blipFill>
            <a:blip r:embed="rId8"/>
            <a:stretch>
              <a:fillRect l="0" t="-3760" r="0" b="-1915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11"/>
          <p:cNvSpPr/>
          <p:nvPr/>
        </p:nvSpPr>
        <p:spPr>
          <a:xfrm>
            <a:off x="4809960" y="286632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3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75" descr=""/>
          <p:cNvPicPr/>
          <p:nvPr/>
        </p:nvPicPr>
        <p:blipFill>
          <a:blip r:embed="rId9"/>
          <a:stretch/>
        </p:blipFill>
        <p:spPr>
          <a:xfrm>
            <a:off x="8196120" y="2374920"/>
            <a:ext cx="3969720" cy="2243160"/>
          </a:xfrm>
          <a:prstGeom prst="rect">
            <a:avLst/>
          </a:prstGeom>
          <a:ln>
            <a:noFill/>
          </a:ln>
        </p:spPr>
      </p:pic>
      <p:sp>
        <p:nvSpPr>
          <p:cNvPr id="156" name="CustomShape 12"/>
          <p:cNvSpPr/>
          <p:nvPr/>
        </p:nvSpPr>
        <p:spPr>
          <a:xfrm>
            <a:off x="8706960" y="28742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4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13"/>
          <p:cNvSpPr/>
          <p:nvPr/>
        </p:nvSpPr>
        <p:spPr>
          <a:xfrm>
            <a:off x="10383840" y="2608920"/>
            <a:ext cx="1083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4"/>
          <p:cNvSpPr/>
          <p:nvPr/>
        </p:nvSpPr>
        <p:spPr>
          <a:xfrm>
            <a:off x="10383840" y="2608920"/>
            <a:ext cx="1083240" cy="312480"/>
          </a:xfrm>
          <a:prstGeom prst="rect">
            <a:avLst/>
          </a:prstGeom>
          <a:blipFill>
            <a:blip r:embed="rId10"/>
            <a:stretch>
              <a:fillRect l="0" t="-3970" r="0" b="-1994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80" descr=""/>
          <p:cNvPicPr/>
          <p:nvPr/>
        </p:nvPicPr>
        <p:blipFill>
          <a:blip r:embed="rId11"/>
          <a:stretch/>
        </p:blipFill>
        <p:spPr>
          <a:xfrm>
            <a:off x="4226040" y="4614480"/>
            <a:ext cx="3969720" cy="2243160"/>
          </a:xfrm>
          <a:prstGeom prst="rect">
            <a:avLst/>
          </a:prstGeom>
          <a:ln>
            <a:noFill/>
          </a:ln>
        </p:spPr>
      </p:pic>
      <p:sp>
        <p:nvSpPr>
          <p:cNvPr id="160" name="CustomShape 15"/>
          <p:cNvSpPr/>
          <p:nvPr/>
        </p:nvSpPr>
        <p:spPr>
          <a:xfrm>
            <a:off x="4734720" y="511380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5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>
            <a:off x="6429960" y="4853160"/>
            <a:ext cx="1083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17"/>
          <p:cNvSpPr/>
          <p:nvPr/>
        </p:nvSpPr>
        <p:spPr>
          <a:xfrm>
            <a:off x="6429960" y="4853160"/>
            <a:ext cx="1083240" cy="312480"/>
          </a:xfrm>
          <a:prstGeom prst="rect">
            <a:avLst/>
          </a:prstGeom>
          <a:blipFill>
            <a:blip r:embed="rId12"/>
            <a:stretch>
              <a:fillRect l="0" t="-3970" r="0" b="-1994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85" descr=""/>
          <p:cNvPicPr/>
          <p:nvPr/>
        </p:nvPicPr>
        <p:blipFill>
          <a:blip r:embed="rId13"/>
          <a:stretch/>
        </p:blipFill>
        <p:spPr>
          <a:xfrm>
            <a:off x="8222040" y="4614480"/>
            <a:ext cx="3969720" cy="2243160"/>
          </a:xfrm>
          <a:prstGeom prst="rect">
            <a:avLst/>
          </a:prstGeom>
          <a:ln>
            <a:noFill/>
          </a:ln>
        </p:spPr>
      </p:pic>
      <p:sp>
        <p:nvSpPr>
          <p:cNvPr id="164" name="CustomShape 18"/>
          <p:cNvSpPr/>
          <p:nvPr/>
        </p:nvSpPr>
        <p:spPr>
          <a:xfrm>
            <a:off x="8717760" y="51278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6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19"/>
          <p:cNvSpPr/>
          <p:nvPr/>
        </p:nvSpPr>
        <p:spPr>
          <a:xfrm>
            <a:off x="10478520" y="4901040"/>
            <a:ext cx="1083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0"/>
          <p:cNvSpPr/>
          <p:nvPr/>
        </p:nvSpPr>
        <p:spPr>
          <a:xfrm>
            <a:off x="10478520" y="4901040"/>
            <a:ext cx="1083240" cy="312480"/>
          </a:xfrm>
          <a:prstGeom prst="rect">
            <a:avLst/>
          </a:prstGeom>
          <a:blipFill>
            <a:blip r:embed="rId14"/>
            <a:stretch>
              <a:fillRect l="0" t="-3760" r="0" b="-1915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48480" y="363240"/>
            <a:ext cx="44647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Momentum Corrections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8" name="Formula 2"/>
              <p:cNvSpPr txBox="1"/>
              <p:nvPr/>
            </p:nvSpPr>
            <p:spPr>
              <a:xfrm>
                <a:off x="-805680" y="1046520"/>
                <a:ext cx="6095520" cy="761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𝒑</m:t>
                        </m:r>
                      </m:e>
                      <m:sub>
                        <m:r>
                          <m:t xml:space="preserve">𝒆</m:t>
                        </m:r>
                      </m:sub>
                      <m:sup>
                        <m:r>
                          <m:t xml:space="preserve">𝒄𝒂𝒍𝒄</m:t>
                        </m:r>
                      </m:sup>
                    </m:sSubSup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𝑬</m:t>
                            </m:r>
                          </m:e>
                          <m:sub>
                            <m:r>
                              <m:t xml:space="preserve">𝒃𝒆𝒂𝒎</m:t>
                            </m:r>
                          </m:sub>
                        </m:sSub>
                      </m:num>
                      <m:den>
                        <m:r>
                          <m:t xml:space="preserve">𝟏</m:t>
                        </m:r>
                        <m:r>
                          <m:t xml:space="preserve">+</m:t>
                        </m:r>
                        <m:r>
                          <m:t xml:space="preserve">𝟐</m:t>
                        </m:r>
                        <m:sSub>
                          <m:e>
                            <m:r>
                              <m:t xml:space="preserve">𝑬</m:t>
                            </m:r>
                          </m:e>
                          <m:sub>
                            <m:r>
                              <m:t xml:space="preserve">𝒃𝒆𝒂𝒎</m:t>
                            </m:r>
                          </m:sub>
                        </m:sSub>
                        <m:sSup>
                          <m:e>
                            <m:r>
                              <m:t xml:space="preserve">𝒔𝒊𝒏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f>
                          <m:fPr>
                            <m:type m:val="lin"/>
                          </m:fPr>
                          <m:num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num>
                                    <m:sSub>
                                      <m:e>
                                        <m:r>
                                          <m:t xml:space="preserve">𝜽</m:t>
                                        </m:r>
                                      </m:e>
                                      <m:sub>
                                        <m:r>
                                          <m:t xml:space="preserve">𝒆</m:t>
                                        </m:r>
                                        <m:r>
                                          <m:t xml:space="preserve">′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t xml:space="preserve">𝟐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sSub>
                              <m:e>
                                <m:r>
                                  <m:t xml:space="preserve">𝑴</m:t>
                                </m:r>
                              </m:e>
                              <m:sub>
                                <m:r>
                                  <m:t xml:space="preserve">𝒑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69" name="CustomShape 3"/>
          <p:cNvSpPr/>
          <p:nvPr/>
        </p:nvSpPr>
        <p:spPr>
          <a:xfrm>
            <a:off x="-805680" y="1046520"/>
            <a:ext cx="6095520" cy="761040"/>
          </a:xfrm>
          <a:prstGeom prst="rect">
            <a:avLst/>
          </a:prstGeom>
          <a:blipFill>
            <a:blip r:embed="rId1"/>
            <a:stretch>
              <a:fillRect l="0" t="0" r="0" b="-160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70" name="Formula 4"/>
              <p:cNvSpPr txBox="1"/>
              <p:nvPr/>
            </p:nvSpPr>
            <p:spPr>
              <a:xfrm>
                <a:off x="885960" y="2060640"/>
                <a:ext cx="1884600" cy="255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𝜟</m:t>
                        </m:r>
                        <m:r>
                          <m:t xml:space="preserve">𝒑</m:t>
                        </m:r>
                      </m:e>
                      <m:sub>
                        <m:r>
                          <m:t xml:space="preserve">𝒆</m:t>
                        </m:r>
                        <m:r>
                          <m:t xml:space="preserve">′</m:t>
                        </m:r>
                      </m:sub>
                    </m:sSub>
                    <m:r>
                      <m:t xml:space="preserve">=</m:t>
                    </m:r>
                    <m:sSubSup>
                      <m:e>
                        <m:r>
                          <m:t xml:space="preserve">𝒑</m:t>
                        </m:r>
                      </m:e>
                      <m:sub>
                        <m:r>
                          <m:t xml:space="preserve">𝒆</m:t>
                        </m:r>
                      </m:sub>
                      <m:sup>
                        <m:r>
                          <m:t xml:space="preserve">𝑹𝑬𝑪</m:t>
                        </m:r>
                      </m:sup>
                    </m:sSubSup>
                    <m:r>
                      <m:t xml:space="preserve">−</m:t>
                    </m:r>
                    <m:sSubSup>
                      <m:e>
                        <m:r>
                          <m:t xml:space="preserve">𝒑</m:t>
                        </m:r>
                      </m:e>
                      <m:sub>
                        <m:r>
                          <m:t xml:space="preserve">𝒆</m:t>
                        </m:r>
                      </m:sub>
                      <m:sup>
                        <m:r>
                          <m:t xml:space="preserve">𝒄𝒂𝒍𝒄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p:sp>
        <p:nvSpPr>
          <p:cNvPr id="171" name="CustomShape 5"/>
          <p:cNvSpPr/>
          <p:nvPr/>
        </p:nvSpPr>
        <p:spPr>
          <a:xfrm>
            <a:off x="885960" y="2060640"/>
            <a:ext cx="1884600" cy="255240"/>
          </a:xfrm>
          <a:prstGeom prst="rect">
            <a:avLst/>
          </a:prstGeom>
          <a:blipFill>
            <a:blip r:embed="rId2"/>
            <a:stretch>
              <a:fillRect l="-1987" t="-4671" r="0" b="-3803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27" descr=""/>
          <p:cNvPicPr/>
          <p:nvPr/>
        </p:nvPicPr>
        <p:blipFill>
          <a:blip r:embed="rId3"/>
          <a:stretch/>
        </p:blipFill>
        <p:spPr>
          <a:xfrm>
            <a:off x="310320" y="2738520"/>
            <a:ext cx="4502880" cy="2691360"/>
          </a:xfrm>
          <a:prstGeom prst="rect">
            <a:avLst/>
          </a:prstGeom>
          <a:ln>
            <a:noFill/>
          </a:ln>
        </p:spPr>
      </p:pic>
      <p:sp>
        <p:nvSpPr>
          <p:cNvPr id="173" name="CustomShape 6"/>
          <p:cNvSpPr/>
          <p:nvPr/>
        </p:nvSpPr>
        <p:spPr>
          <a:xfrm rot="16200000">
            <a:off x="-597600" y="3635280"/>
            <a:ext cx="1499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 rot="16200000">
            <a:off x="-594360" y="3632040"/>
            <a:ext cx="1499400" cy="309960"/>
          </a:xfrm>
          <a:prstGeom prst="rect">
            <a:avLst/>
          </a:prstGeom>
          <a:blipFill>
            <a:blip r:embed="rId4"/>
            <a:stretch>
              <a:fillRect l="-3970" t="0" r="-19944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75" name="Formula 8"/>
              <p:cNvSpPr txBox="1"/>
              <p:nvPr/>
            </p:nvSpPr>
            <p:spPr>
              <a:xfrm>
                <a:off x="1559160" y="5275440"/>
                <a:ext cx="1365840" cy="309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𝒑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𝑮𝒆𝑽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176" name="CustomShape 9"/>
          <p:cNvSpPr/>
          <p:nvPr/>
        </p:nvSpPr>
        <p:spPr>
          <a:xfrm>
            <a:off x="1559160" y="5275440"/>
            <a:ext cx="1365840" cy="309960"/>
          </a:xfrm>
          <a:prstGeom prst="rect">
            <a:avLst/>
          </a:prstGeom>
          <a:blipFill>
            <a:blip r:embed="rId5"/>
            <a:stretch>
              <a:fillRect l="0" t="0" r="0" b="-1191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39" descr=""/>
          <p:cNvPicPr/>
          <p:nvPr/>
        </p:nvPicPr>
        <p:blipFill>
          <a:blip r:embed="rId6"/>
          <a:stretch/>
        </p:blipFill>
        <p:spPr>
          <a:xfrm>
            <a:off x="4941000" y="383400"/>
            <a:ext cx="3492000" cy="2087280"/>
          </a:xfrm>
          <a:prstGeom prst="rect">
            <a:avLst/>
          </a:prstGeom>
          <a:ln>
            <a:noFill/>
          </a:ln>
        </p:spPr>
      </p:pic>
      <p:pic>
        <p:nvPicPr>
          <p:cNvPr id="178" name="Picture 41" descr=""/>
          <p:cNvPicPr/>
          <p:nvPr/>
        </p:nvPicPr>
        <p:blipFill>
          <a:blip r:embed="rId7"/>
          <a:stretch/>
        </p:blipFill>
        <p:spPr>
          <a:xfrm>
            <a:off x="8524080" y="383400"/>
            <a:ext cx="3492000" cy="2087280"/>
          </a:xfrm>
          <a:prstGeom prst="rect">
            <a:avLst/>
          </a:prstGeom>
          <a:ln>
            <a:noFill/>
          </a:ln>
        </p:spPr>
      </p:pic>
      <p:pic>
        <p:nvPicPr>
          <p:cNvPr id="179" name="Picture 43" descr=""/>
          <p:cNvPicPr/>
          <p:nvPr/>
        </p:nvPicPr>
        <p:blipFill>
          <a:blip r:embed="rId8"/>
          <a:stretch/>
        </p:blipFill>
        <p:spPr>
          <a:xfrm>
            <a:off x="4941000" y="2521800"/>
            <a:ext cx="3492000" cy="2087280"/>
          </a:xfrm>
          <a:prstGeom prst="rect">
            <a:avLst/>
          </a:prstGeom>
          <a:ln>
            <a:noFill/>
          </a:ln>
        </p:spPr>
      </p:pic>
      <p:pic>
        <p:nvPicPr>
          <p:cNvPr id="180" name="Picture 45" descr=""/>
          <p:cNvPicPr/>
          <p:nvPr/>
        </p:nvPicPr>
        <p:blipFill>
          <a:blip r:embed="rId9"/>
          <a:stretch/>
        </p:blipFill>
        <p:spPr>
          <a:xfrm>
            <a:off x="8524080" y="2521800"/>
            <a:ext cx="3492000" cy="2087280"/>
          </a:xfrm>
          <a:prstGeom prst="rect">
            <a:avLst/>
          </a:prstGeom>
          <a:ln>
            <a:noFill/>
          </a:ln>
        </p:spPr>
      </p:pic>
      <p:pic>
        <p:nvPicPr>
          <p:cNvPr id="181" name="Picture 47" descr=""/>
          <p:cNvPicPr/>
          <p:nvPr/>
        </p:nvPicPr>
        <p:blipFill>
          <a:blip r:embed="rId10"/>
          <a:stretch/>
        </p:blipFill>
        <p:spPr>
          <a:xfrm>
            <a:off x="4941000" y="4676400"/>
            <a:ext cx="3492000" cy="2087280"/>
          </a:xfrm>
          <a:prstGeom prst="rect">
            <a:avLst/>
          </a:prstGeom>
          <a:ln>
            <a:noFill/>
          </a:ln>
        </p:spPr>
      </p:pic>
      <p:pic>
        <p:nvPicPr>
          <p:cNvPr id="182" name="Picture 49" descr=""/>
          <p:cNvPicPr/>
          <p:nvPr/>
        </p:nvPicPr>
        <p:blipFill>
          <a:blip r:embed="rId11"/>
          <a:stretch/>
        </p:blipFill>
        <p:spPr>
          <a:xfrm>
            <a:off x="8560800" y="4676400"/>
            <a:ext cx="3492000" cy="2087280"/>
          </a:xfrm>
          <a:prstGeom prst="rect">
            <a:avLst/>
          </a:prstGeom>
          <a:ln>
            <a:noFill/>
          </a:ln>
        </p:spPr>
      </p:pic>
      <p:sp>
        <p:nvSpPr>
          <p:cNvPr id="183" name="CustomShape 10"/>
          <p:cNvSpPr/>
          <p:nvPr/>
        </p:nvSpPr>
        <p:spPr>
          <a:xfrm>
            <a:off x="5290200" y="70812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1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11"/>
          <p:cNvSpPr/>
          <p:nvPr/>
        </p:nvSpPr>
        <p:spPr>
          <a:xfrm>
            <a:off x="9002880" y="6944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2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2"/>
          <p:cNvSpPr/>
          <p:nvPr/>
        </p:nvSpPr>
        <p:spPr>
          <a:xfrm>
            <a:off x="5290200" y="284472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3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13"/>
          <p:cNvSpPr/>
          <p:nvPr/>
        </p:nvSpPr>
        <p:spPr>
          <a:xfrm>
            <a:off x="9002880" y="286740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4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14"/>
          <p:cNvSpPr/>
          <p:nvPr/>
        </p:nvSpPr>
        <p:spPr>
          <a:xfrm>
            <a:off x="5290200" y="504576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5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15"/>
          <p:cNvSpPr/>
          <p:nvPr/>
        </p:nvSpPr>
        <p:spPr>
          <a:xfrm>
            <a:off x="9039600" y="504576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6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30" descr=""/>
          <p:cNvPicPr/>
          <p:nvPr/>
        </p:nvPicPr>
        <p:blipFill>
          <a:blip r:embed="rId1"/>
          <a:stretch/>
        </p:blipFill>
        <p:spPr>
          <a:xfrm>
            <a:off x="7317720" y="493920"/>
            <a:ext cx="4138560" cy="247896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9026640" y="2855880"/>
            <a:ext cx="1499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9026640" y="2855880"/>
            <a:ext cx="1499400" cy="309960"/>
          </a:xfrm>
          <a:prstGeom prst="rect">
            <a:avLst/>
          </a:prstGeom>
          <a:blipFill>
            <a:blip r:embed="rId2"/>
            <a:stretch>
              <a:fillRect l="0" t="0" r="0" b="-1920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40" descr=""/>
          <p:cNvPicPr/>
          <p:nvPr/>
        </p:nvPicPr>
        <p:blipFill>
          <a:blip r:embed="rId3"/>
          <a:stretch/>
        </p:blipFill>
        <p:spPr>
          <a:xfrm>
            <a:off x="3318840" y="2536560"/>
            <a:ext cx="3213720" cy="1924920"/>
          </a:xfrm>
          <a:prstGeom prst="rect">
            <a:avLst/>
          </a:prstGeom>
          <a:ln>
            <a:noFill/>
          </a:ln>
        </p:spPr>
      </p:pic>
      <p:pic>
        <p:nvPicPr>
          <p:cNvPr id="193" name="Picture 34" descr=""/>
          <p:cNvPicPr/>
          <p:nvPr/>
        </p:nvPicPr>
        <p:blipFill>
          <a:blip r:embed="rId4"/>
          <a:stretch/>
        </p:blipFill>
        <p:spPr>
          <a:xfrm>
            <a:off x="105480" y="399960"/>
            <a:ext cx="3213720" cy="1924920"/>
          </a:xfrm>
          <a:prstGeom prst="rect">
            <a:avLst/>
          </a:prstGeom>
          <a:ln>
            <a:noFill/>
          </a:ln>
        </p:spPr>
      </p:pic>
      <p:pic>
        <p:nvPicPr>
          <p:cNvPr id="194" name="Picture 36" descr=""/>
          <p:cNvPicPr/>
          <p:nvPr/>
        </p:nvPicPr>
        <p:blipFill>
          <a:blip r:embed="rId5"/>
          <a:stretch/>
        </p:blipFill>
        <p:spPr>
          <a:xfrm>
            <a:off x="3318840" y="399960"/>
            <a:ext cx="3213720" cy="1924920"/>
          </a:xfrm>
          <a:prstGeom prst="rect">
            <a:avLst/>
          </a:prstGeom>
          <a:ln>
            <a:noFill/>
          </a:ln>
        </p:spPr>
      </p:pic>
      <p:pic>
        <p:nvPicPr>
          <p:cNvPr id="195" name="Picture 38" descr=""/>
          <p:cNvPicPr/>
          <p:nvPr/>
        </p:nvPicPr>
        <p:blipFill>
          <a:blip r:embed="rId6"/>
          <a:stretch/>
        </p:blipFill>
        <p:spPr>
          <a:xfrm>
            <a:off x="108000" y="2474280"/>
            <a:ext cx="3213720" cy="1924920"/>
          </a:xfrm>
          <a:prstGeom prst="rect">
            <a:avLst/>
          </a:prstGeom>
          <a:ln>
            <a:noFill/>
          </a:ln>
        </p:spPr>
      </p:pic>
      <p:pic>
        <p:nvPicPr>
          <p:cNvPr id="196" name="Picture 42" descr=""/>
          <p:cNvPicPr/>
          <p:nvPr/>
        </p:nvPicPr>
        <p:blipFill>
          <a:blip r:embed="rId7"/>
          <a:stretch/>
        </p:blipFill>
        <p:spPr>
          <a:xfrm>
            <a:off x="105480" y="4721400"/>
            <a:ext cx="3213720" cy="1924920"/>
          </a:xfrm>
          <a:prstGeom prst="rect">
            <a:avLst/>
          </a:prstGeom>
          <a:ln>
            <a:noFill/>
          </a:ln>
        </p:spPr>
      </p:pic>
      <p:pic>
        <p:nvPicPr>
          <p:cNvPr id="197" name="Picture 44" descr=""/>
          <p:cNvPicPr/>
          <p:nvPr/>
        </p:nvPicPr>
        <p:blipFill>
          <a:blip r:embed="rId8"/>
          <a:stretch/>
        </p:blipFill>
        <p:spPr>
          <a:xfrm>
            <a:off x="3406680" y="4721400"/>
            <a:ext cx="3213720" cy="192492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1276560" y="6521760"/>
            <a:ext cx="1499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1276560" y="6521760"/>
            <a:ext cx="1499400" cy="309960"/>
          </a:xfrm>
          <a:prstGeom prst="rect">
            <a:avLst/>
          </a:prstGeom>
          <a:blipFill>
            <a:blip r:embed="rId9"/>
            <a:stretch>
              <a:fillRect l="0" t="-3785" r="0" b="-1532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4584600" y="6547680"/>
            <a:ext cx="1499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4584600" y="6547680"/>
            <a:ext cx="1499400" cy="309960"/>
          </a:xfrm>
          <a:prstGeom prst="rect">
            <a:avLst/>
          </a:prstGeom>
          <a:blipFill>
            <a:blip r:embed="rId10"/>
            <a:stretch>
              <a:fillRect l="0" t="-3970" r="0" b="-1994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4417200" y="4399560"/>
            <a:ext cx="1048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4417200" y="4399560"/>
            <a:ext cx="1048320" cy="321480"/>
          </a:xfrm>
          <a:prstGeom prst="rect">
            <a:avLst/>
          </a:prstGeom>
          <a:blipFill>
            <a:blip r:embed="rId11"/>
            <a:stretch>
              <a:fillRect l="0" t="-3785" r="0" b="-15327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1279800" y="4300920"/>
            <a:ext cx="1048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1279800" y="4300920"/>
            <a:ext cx="1048320" cy="321480"/>
          </a:xfrm>
          <a:prstGeom prst="rect">
            <a:avLst/>
          </a:prstGeom>
          <a:blipFill>
            <a:blip r:embed="rId12"/>
            <a:stretch>
              <a:fillRect l="0" t="-3760" r="0" b="-1915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1"/>
          <p:cNvSpPr/>
          <p:nvPr/>
        </p:nvSpPr>
        <p:spPr>
          <a:xfrm>
            <a:off x="1218600" y="2195640"/>
            <a:ext cx="1048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2"/>
          <p:cNvSpPr/>
          <p:nvPr/>
        </p:nvSpPr>
        <p:spPr>
          <a:xfrm>
            <a:off x="1218600" y="2195640"/>
            <a:ext cx="1048320" cy="321480"/>
          </a:xfrm>
          <a:prstGeom prst="rect">
            <a:avLst/>
          </a:prstGeom>
          <a:blipFill>
            <a:blip r:embed="rId13"/>
            <a:stretch>
              <a:fillRect l="0" t="-3670" r="0" b="-1477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3"/>
          <p:cNvSpPr/>
          <p:nvPr/>
        </p:nvSpPr>
        <p:spPr>
          <a:xfrm>
            <a:off x="4467600" y="2245680"/>
            <a:ext cx="1048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[GeV]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4"/>
          <p:cNvSpPr/>
          <p:nvPr/>
        </p:nvSpPr>
        <p:spPr>
          <a:xfrm>
            <a:off x="4467600" y="2245680"/>
            <a:ext cx="1048320" cy="321480"/>
          </a:xfrm>
          <a:prstGeom prst="rect">
            <a:avLst/>
          </a:prstGeom>
          <a:blipFill>
            <a:blip r:embed="rId14"/>
            <a:stretch>
              <a:fillRect l="0" t="0" r="0" b="-1477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5"/>
          <p:cNvSpPr/>
          <p:nvPr/>
        </p:nvSpPr>
        <p:spPr>
          <a:xfrm>
            <a:off x="1980720" y="65880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1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16"/>
          <p:cNvSpPr/>
          <p:nvPr/>
        </p:nvSpPr>
        <p:spPr>
          <a:xfrm>
            <a:off x="5123520" y="65880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2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17"/>
          <p:cNvSpPr/>
          <p:nvPr/>
        </p:nvSpPr>
        <p:spPr>
          <a:xfrm>
            <a:off x="5123520" y="28274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4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8"/>
          <p:cNvSpPr/>
          <p:nvPr/>
        </p:nvSpPr>
        <p:spPr>
          <a:xfrm>
            <a:off x="5148000" y="50702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6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19"/>
          <p:cNvSpPr/>
          <p:nvPr/>
        </p:nvSpPr>
        <p:spPr>
          <a:xfrm>
            <a:off x="1897920" y="279288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3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0"/>
          <p:cNvSpPr/>
          <p:nvPr/>
        </p:nvSpPr>
        <p:spPr>
          <a:xfrm>
            <a:off x="1897920" y="507636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5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61" descr=""/>
          <p:cNvPicPr/>
          <p:nvPr/>
        </p:nvPicPr>
        <p:blipFill>
          <a:blip r:embed="rId15"/>
          <a:stretch/>
        </p:blipFill>
        <p:spPr>
          <a:xfrm>
            <a:off x="6813720" y="3207240"/>
            <a:ext cx="5270040" cy="3156480"/>
          </a:xfrm>
          <a:prstGeom prst="rect">
            <a:avLst/>
          </a:prstGeom>
          <a:ln>
            <a:noFill/>
          </a:ln>
        </p:spPr>
      </p:pic>
      <p:sp>
        <p:nvSpPr>
          <p:cNvPr id="217" name="CustomShape 21"/>
          <p:cNvSpPr/>
          <p:nvPr/>
        </p:nvSpPr>
        <p:spPr>
          <a:xfrm>
            <a:off x="9026640" y="6246720"/>
            <a:ext cx="10396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4" descr=""/>
          <p:cNvPicPr/>
          <p:nvPr/>
        </p:nvPicPr>
        <p:blipFill>
          <a:blip r:embed="rId1"/>
          <a:stretch/>
        </p:blipFill>
        <p:spPr>
          <a:xfrm>
            <a:off x="117720" y="2222640"/>
            <a:ext cx="4719240" cy="2717280"/>
          </a:xfrm>
          <a:prstGeom prst="rect">
            <a:avLst/>
          </a:prstGeom>
          <a:ln>
            <a:noFill/>
          </a:ln>
        </p:spPr>
      </p:pic>
      <p:pic>
        <p:nvPicPr>
          <p:cNvPr id="219" name="Picture 23" descr=""/>
          <p:cNvPicPr/>
          <p:nvPr/>
        </p:nvPicPr>
        <p:blipFill>
          <a:blip r:embed="rId2"/>
          <a:stretch/>
        </p:blipFill>
        <p:spPr>
          <a:xfrm>
            <a:off x="624240" y="2447280"/>
            <a:ext cx="1190880" cy="66420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2477520" y="243072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1" name="Formula 2"/>
              <p:cNvSpPr txBox="1"/>
              <p:nvPr/>
            </p:nvSpPr>
            <p:spPr>
              <a:xfrm>
                <a:off x="847800" y="813600"/>
                <a:ext cx="3016080" cy="659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d>
                      <m:dPr>
                        <m:begChr m:val="["/>
                        <m:endChr m:val="]"/>
                      </m:dPr>
                      <m:e>
                        <m:sSup>
                          <m:e>
                            <m:r>
                              <m:t xml:space="preserve">𝑮𝒆𝑽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22" name="CustomShape 3"/>
          <p:cNvSpPr/>
          <p:nvPr/>
        </p:nvSpPr>
        <p:spPr>
          <a:xfrm>
            <a:off x="847800" y="813600"/>
            <a:ext cx="3016080" cy="659160"/>
          </a:xfrm>
          <a:prstGeom prst="rect">
            <a:avLst/>
          </a:prstGeom>
          <a:blipFill>
            <a:blip r:embed="rId3"/>
            <a:stretch>
              <a:fillRect l="0" t="0" r="0" b="-2589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6" descr=""/>
          <p:cNvPicPr/>
          <p:nvPr/>
        </p:nvPicPr>
        <p:blipFill>
          <a:blip r:embed="rId4"/>
          <a:stretch/>
        </p:blipFill>
        <p:spPr>
          <a:xfrm>
            <a:off x="4836960" y="423360"/>
            <a:ext cx="3410640" cy="1963800"/>
          </a:xfrm>
          <a:prstGeom prst="rect">
            <a:avLst/>
          </a:prstGeom>
          <a:ln>
            <a:noFill/>
          </a:ln>
        </p:spPr>
      </p:pic>
      <p:pic>
        <p:nvPicPr>
          <p:cNvPr id="224" name="Picture 8" descr=""/>
          <p:cNvPicPr/>
          <p:nvPr/>
        </p:nvPicPr>
        <p:blipFill>
          <a:blip r:embed="rId5"/>
          <a:stretch/>
        </p:blipFill>
        <p:spPr>
          <a:xfrm>
            <a:off x="8407080" y="423360"/>
            <a:ext cx="3410640" cy="1963800"/>
          </a:xfrm>
          <a:prstGeom prst="rect">
            <a:avLst/>
          </a:prstGeom>
          <a:ln>
            <a:noFill/>
          </a:ln>
        </p:spPr>
      </p:pic>
      <p:pic>
        <p:nvPicPr>
          <p:cNvPr id="225" name="Picture 10" descr=""/>
          <p:cNvPicPr/>
          <p:nvPr/>
        </p:nvPicPr>
        <p:blipFill>
          <a:blip r:embed="rId6"/>
          <a:stretch/>
        </p:blipFill>
        <p:spPr>
          <a:xfrm>
            <a:off x="4903560" y="2599200"/>
            <a:ext cx="3410640" cy="1963800"/>
          </a:xfrm>
          <a:prstGeom prst="rect">
            <a:avLst/>
          </a:prstGeom>
          <a:ln>
            <a:noFill/>
          </a:ln>
        </p:spPr>
      </p:pic>
      <p:pic>
        <p:nvPicPr>
          <p:cNvPr id="226" name="Picture 12" descr=""/>
          <p:cNvPicPr/>
          <p:nvPr/>
        </p:nvPicPr>
        <p:blipFill>
          <a:blip r:embed="rId7"/>
          <a:stretch/>
        </p:blipFill>
        <p:spPr>
          <a:xfrm>
            <a:off x="8407080" y="2599200"/>
            <a:ext cx="3410640" cy="1963800"/>
          </a:xfrm>
          <a:prstGeom prst="rect">
            <a:avLst/>
          </a:prstGeom>
          <a:ln>
            <a:noFill/>
          </a:ln>
        </p:spPr>
      </p:pic>
      <p:pic>
        <p:nvPicPr>
          <p:cNvPr id="227" name="Picture 14" descr=""/>
          <p:cNvPicPr/>
          <p:nvPr/>
        </p:nvPicPr>
        <p:blipFill>
          <a:blip r:embed="rId8"/>
          <a:stretch/>
        </p:blipFill>
        <p:spPr>
          <a:xfrm>
            <a:off x="4836960" y="4775040"/>
            <a:ext cx="3410640" cy="1963800"/>
          </a:xfrm>
          <a:prstGeom prst="rect">
            <a:avLst/>
          </a:prstGeom>
          <a:ln>
            <a:noFill/>
          </a:ln>
        </p:spPr>
      </p:pic>
      <p:pic>
        <p:nvPicPr>
          <p:cNvPr id="228" name="Picture 16" descr=""/>
          <p:cNvPicPr/>
          <p:nvPr/>
        </p:nvPicPr>
        <p:blipFill>
          <a:blip r:embed="rId9"/>
          <a:stretch/>
        </p:blipFill>
        <p:spPr>
          <a:xfrm>
            <a:off x="8314200" y="4775040"/>
            <a:ext cx="3410640" cy="1963800"/>
          </a:xfrm>
          <a:prstGeom prst="rect">
            <a:avLst/>
          </a:prstGeom>
          <a:ln>
            <a:noFill/>
          </a:ln>
        </p:spPr>
      </p:pic>
      <p:pic>
        <p:nvPicPr>
          <p:cNvPr id="229" name="Picture 17" descr=""/>
          <p:cNvPicPr/>
          <p:nvPr/>
        </p:nvPicPr>
        <p:blipFill>
          <a:blip r:embed="rId10"/>
          <a:stretch/>
        </p:blipFill>
        <p:spPr>
          <a:xfrm>
            <a:off x="5224320" y="571320"/>
            <a:ext cx="867600" cy="483840"/>
          </a:xfrm>
          <a:prstGeom prst="rect">
            <a:avLst/>
          </a:prstGeom>
          <a:ln>
            <a:noFill/>
          </a:ln>
        </p:spPr>
      </p:pic>
      <p:pic>
        <p:nvPicPr>
          <p:cNvPr id="230" name="Picture 18" descr=""/>
          <p:cNvPicPr/>
          <p:nvPr/>
        </p:nvPicPr>
        <p:blipFill>
          <a:blip r:embed="rId11"/>
          <a:stretch/>
        </p:blipFill>
        <p:spPr>
          <a:xfrm>
            <a:off x="8807400" y="554400"/>
            <a:ext cx="837000" cy="466920"/>
          </a:xfrm>
          <a:prstGeom prst="rect">
            <a:avLst/>
          </a:prstGeom>
          <a:ln>
            <a:noFill/>
          </a:ln>
        </p:spPr>
      </p:pic>
      <p:pic>
        <p:nvPicPr>
          <p:cNvPr id="231" name="Picture 19" descr=""/>
          <p:cNvPicPr/>
          <p:nvPr/>
        </p:nvPicPr>
        <p:blipFill>
          <a:blip r:embed="rId12"/>
          <a:stretch/>
        </p:blipFill>
        <p:spPr>
          <a:xfrm>
            <a:off x="5263920" y="2710080"/>
            <a:ext cx="848520" cy="473040"/>
          </a:xfrm>
          <a:prstGeom prst="rect">
            <a:avLst/>
          </a:prstGeom>
          <a:ln>
            <a:noFill/>
          </a:ln>
        </p:spPr>
      </p:pic>
      <p:pic>
        <p:nvPicPr>
          <p:cNvPr id="232" name="Picture 20" descr=""/>
          <p:cNvPicPr/>
          <p:nvPr/>
        </p:nvPicPr>
        <p:blipFill>
          <a:blip r:embed="rId13"/>
          <a:stretch/>
        </p:blipFill>
        <p:spPr>
          <a:xfrm>
            <a:off x="8796240" y="2710080"/>
            <a:ext cx="848520" cy="473040"/>
          </a:xfrm>
          <a:prstGeom prst="rect">
            <a:avLst/>
          </a:prstGeom>
          <a:ln>
            <a:noFill/>
          </a:ln>
        </p:spPr>
      </p:pic>
      <p:pic>
        <p:nvPicPr>
          <p:cNvPr id="233" name="Picture 21" descr=""/>
          <p:cNvPicPr/>
          <p:nvPr/>
        </p:nvPicPr>
        <p:blipFill>
          <a:blip r:embed="rId14"/>
          <a:stretch/>
        </p:blipFill>
        <p:spPr>
          <a:xfrm>
            <a:off x="5194080" y="4955760"/>
            <a:ext cx="918360" cy="512280"/>
          </a:xfrm>
          <a:prstGeom prst="rect">
            <a:avLst/>
          </a:prstGeom>
          <a:ln>
            <a:noFill/>
          </a:ln>
        </p:spPr>
      </p:pic>
      <p:pic>
        <p:nvPicPr>
          <p:cNvPr id="234" name="Picture 22" descr=""/>
          <p:cNvPicPr/>
          <p:nvPr/>
        </p:nvPicPr>
        <p:blipFill>
          <a:blip r:embed="rId15"/>
          <a:stretch/>
        </p:blipFill>
        <p:spPr>
          <a:xfrm>
            <a:off x="8682120" y="4887720"/>
            <a:ext cx="918360" cy="51228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6376320" y="55440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9975960" y="62388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9954720" y="282384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10087920" y="497448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6463440" y="501984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9"/>
          <p:cNvSpPr/>
          <p:nvPr/>
        </p:nvSpPr>
        <p:spPr>
          <a:xfrm>
            <a:off x="6499800" y="2823840"/>
            <a:ext cx="1666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10"/>
          <p:cNvSpPr/>
          <p:nvPr/>
        </p:nvSpPr>
        <p:spPr>
          <a:xfrm>
            <a:off x="6800400" y="111780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1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11"/>
          <p:cNvSpPr/>
          <p:nvPr/>
        </p:nvSpPr>
        <p:spPr>
          <a:xfrm>
            <a:off x="10287720" y="121680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2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2"/>
          <p:cNvSpPr/>
          <p:nvPr/>
        </p:nvSpPr>
        <p:spPr>
          <a:xfrm>
            <a:off x="10375200" y="34718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4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3"/>
          <p:cNvSpPr/>
          <p:nvPr/>
        </p:nvSpPr>
        <p:spPr>
          <a:xfrm>
            <a:off x="10416600" y="56282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6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4"/>
          <p:cNvSpPr/>
          <p:nvPr/>
        </p:nvSpPr>
        <p:spPr>
          <a:xfrm>
            <a:off x="6899400" y="347184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3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5"/>
          <p:cNvSpPr/>
          <p:nvPr/>
        </p:nvSpPr>
        <p:spPr>
          <a:xfrm>
            <a:off x="6843600" y="5622480"/>
            <a:ext cx="1267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Sector 5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2271320" y="98532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Picture 26" descr=""/>
          <p:cNvPicPr/>
          <p:nvPr/>
        </p:nvPicPr>
        <p:blipFill>
          <a:blip r:embed="rId1"/>
          <a:stretch/>
        </p:blipFill>
        <p:spPr>
          <a:xfrm>
            <a:off x="676440" y="72720"/>
            <a:ext cx="3765600" cy="2260080"/>
          </a:xfrm>
          <a:prstGeom prst="rect">
            <a:avLst/>
          </a:prstGeom>
          <a:ln>
            <a:noFill/>
          </a:ln>
        </p:spPr>
      </p:pic>
      <p:pic>
        <p:nvPicPr>
          <p:cNvPr id="249" name="Picture 28" descr=""/>
          <p:cNvPicPr/>
          <p:nvPr/>
        </p:nvPicPr>
        <p:blipFill>
          <a:blip r:embed="rId2"/>
          <a:stretch/>
        </p:blipFill>
        <p:spPr>
          <a:xfrm>
            <a:off x="4442400" y="72720"/>
            <a:ext cx="3765600" cy="226008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2528280" y="42624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Picture 34" descr=""/>
          <p:cNvPicPr/>
          <p:nvPr/>
        </p:nvPicPr>
        <p:blipFill>
          <a:blip r:embed="rId3"/>
          <a:stretch/>
        </p:blipFill>
        <p:spPr>
          <a:xfrm>
            <a:off x="696960" y="2295720"/>
            <a:ext cx="3765600" cy="2276280"/>
          </a:xfrm>
          <a:prstGeom prst="rect">
            <a:avLst/>
          </a:prstGeom>
          <a:ln>
            <a:noFill/>
          </a:ln>
        </p:spPr>
      </p:pic>
      <p:pic>
        <p:nvPicPr>
          <p:cNvPr id="252" name="Picture 35" descr=""/>
          <p:cNvPicPr/>
          <p:nvPr/>
        </p:nvPicPr>
        <p:blipFill>
          <a:blip r:embed="rId4"/>
          <a:stretch/>
        </p:blipFill>
        <p:spPr>
          <a:xfrm>
            <a:off x="4483080" y="2333160"/>
            <a:ext cx="3765600" cy="227628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2581200" y="25650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6294960" y="25869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38" descr=""/>
          <p:cNvPicPr/>
          <p:nvPr/>
        </p:nvPicPr>
        <p:blipFill>
          <a:blip r:embed="rId5"/>
          <a:stretch/>
        </p:blipFill>
        <p:spPr>
          <a:xfrm>
            <a:off x="676440" y="4524840"/>
            <a:ext cx="3790440" cy="2260080"/>
          </a:xfrm>
          <a:prstGeom prst="rect">
            <a:avLst/>
          </a:prstGeom>
          <a:ln>
            <a:noFill/>
          </a:ln>
        </p:spPr>
      </p:pic>
      <p:pic>
        <p:nvPicPr>
          <p:cNvPr id="256" name="Picture 39" descr=""/>
          <p:cNvPicPr/>
          <p:nvPr/>
        </p:nvPicPr>
        <p:blipFill>
          <a:blip r:embed="rId6"/>
          <a:stretch/>
        </p:blipFill>
        <p:spPr>
          <a:xfrm>
            <a:off x="4439880" y="4524840"/>
            <a:ext cx="3790440" cy="2260080"/>
          </a:xfrm>
          <a:prstGeom prst="rect">
            <a:avLst/>
          </a:prstGeom>
          <a:ln>
            <a:noFill/>
          </a:ln>
        </p:spPr>
      </p:pic>
      <p:sp>
        <p:nvSpPr>
          <p:cNvPr id="257" name="CustomShape 5"/>
          <p:cNvSpPr/>
          <p:nvPr/>
        </p:nvSpPr>
        <p:spPr>
          <a:xfrm>
            <a:off x="6294960" y="481608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6289920" y="38232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2559600" y="481608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0" name="Formula 8"/>
              <p:cNvSpPr txBox="1"/>
              <p:nvPr/>
            </p:nvSpPr>
            <p:spPr>
              <a:xfrm>
                <a:off x="8505360" y="1041120"/>
                <a:ext cx="1742400" cy="503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r>
                      <m:t xml:space="preserve">𝒗𝒔</m:t>
                    </m:r>
                    <m:sSup>
                      <m:e>
                        <m:r>
                          <m:t xml:space="preserve">𝑸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61" name="CustomShape 9"/>
          <p:cNvSpPr/>
          <p:nvPr/>
        </p:nvSpPr>
        <p:spPr>
          <a:xfrm>
            <a:off x="8505360" y="1041120"/>
            <a:ext cx="1742400" cy="503280"/>
          </a:xfrm>
          <a:prstGeom prst="rect">
            <a:avLst/>
          </a:prstGeom>
          <a:blipFill>
            <a:blip r:embed="rId7"/>
            <a:stretch>
              <a:fillRect l="-4342" t="-4972" r="-2161" b="-3998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2" name="Formula 10"/>
              <p:cNvSpPr txBox="1"/>
              <p:nvPr/>
            </p:nvSpPr>
            <p:spPr>
              <a:xfrm>
                <a:off x="8505360" y="3114360"/>
                <a:ext cx="1885320" cy="558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r>
                      <m:t xml:space="preserve">𝒗𝒔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r>
                          <m:t xml:space="preserve">𝒑𝒒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63" name="CustomShape 11"/>
          <p:cNvSpPr/>
          <p:nvPr/>
        </p:nvSpPr>
        <p:spPr>
          <a:xfrm>
            <a:off x="8505360" y="3114360"/>
            <a:ext cx="1885320" cy="558720"/>
          </a:xfrm>
          <a:prstGeom prst="rect">
            <a:avLst/>
          </a:prstGeom>
          <a:blipFill>
            <a:blip r:embed="rId8"/>
            <a:stretch>
              <a:fillRect l="-3985" t="-2203" r="-1328" b="-2443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4" name="Formula 12"/>
              <p:cNvSpPr txBox="1"/>
              <p:nvPr/>
            </p:nvSpPr>
            <p:spPr>
              <a:xfrm>
                <a:off x="8444520" y="5364720"/>
                <a:ext cx="2503440" cy="580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r>
                      <m:t xml:space="preserve">𝒗𝒔</m:t>
                    </m:r>
                    <m:sSub>
                      <m:e>
                        <m:r>
                          <m:t xml:space="preserve">∆</m:t>
                        </m:r>
                        <m:r>
                          <m:t xml:space="preserve">𝝋</m:t>
                        </m:r>
                      </m:e>
                      <m:sub>
                        <m:r>
                          <m:t xml:space="preserve">𝒑</m:t>
                        </m:r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65" name="CustomShape 13"/>
          <p:cNvSpPr/>
          <p:nvPr/>
        </p:nvSpPr>
        <p:spPr>
          <a:xfrm>
            <a:off x="8444520" y="5364720"/>
            <a:ext cx="2503440" cy="580680"/>
          </a:xfrm>
          <a:prstGeom prst="rect">
            <a:avLst/>
          </a:prstGeom>
          <a:blipFill>
            <a:blip r:embed="rId9"/>
            <a:stretch>
              <a:fillRect l="-2507" t="-2103" r="0" b="-19128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1" descr=""/>
          <p:cNvPicPr/>
          <p:nvPr/>
        </p:nvPicPr>
        <p:blipFill>
          <a:blip r:embed="rId1"/>
          <a:stretch/>
        </p:blipFill>
        <p:spPr>
          <a:xfrm>
            <a:off x="1136520" y="131040"/>
            <a:ext cx="3790440" cy="2260080"/>
          </a:xfrm>
          <a:prstGeom prst="rect">
            <a:avLst/>
          </a:prstGeom>
          <a:ln>
            <a:noFill/>
          </a:ln>
        </p:spPr>
      </p:pic>
      <p:pic>
        <p:nvPicPr>
          <p:cNvPr id="267" name="Picture 22" descr=""/>
          <p:cNvPicPr/>
          <p:nvPr/>
        </p:nvPicPr>
        <p:blipFill>
          <a:blip r:embed="rId2"/>
          <a:stretch/>
        </p:blipFill>
        <p:spPr>
          <a:xfrm>
            <a:off x="4927680" y="122400"/>
            <a:ext cx="3790440" cy="2260080"/>
          </a:xfrm>
          <a:prstGeom prst="rect">
            <a:avLst/>
          </a:prstGeom>
          <a:ln>
            <a:noFill/>
          </a:ln>
        </p:spPr>
      </p:pic>
      <p:pic>
        <p:nvPicPr>
          <p:cNvPr id="268" name="Picture 23" descr=""/>
          <p:cNvPicPr/>
          <p:nvPr/>
        </p:nvPicPr>
        <p:blipFill>
          <a:blip r:embed="rId3"/>
          <a:stretch/>
        </p:blipFill>
        <p:spPr>
          <a:xfrm>
            <a:off x="1136520" y="2389320"/>
            <a:ext cx="3790440" cy="2260080"/>
          </a:xfrm>
          <a:prstGeom prst="rect">
            <a:avLst/>
          </a:prstGeom>
          <a:ln>
            <a:noFill/>
          </a:ln>
        </p:spPr>
      </p:pic>
      <p:pic>
        <p:nvPicPr>
          <p:cNvPr id="269" name="Picture 24" descr=""/>
          <p:cNvPicPr/>
          <p:nvPr/>
        </p:nvPicPr>
        <p:blipFill>
          <a:blip r:embed="rId4"/>
          <a:stretch/>
        </p:blipFill>
        <p:spPr>
          <a:xfrm>
            <a:off x="4927680" y="2400480"/>
            <a:ext cx="3790440" cy="226008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2884680" y="4626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675480" y="4626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3032280" y="27396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6823080" y="273960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25" descr=""/>
          <p:cNvPicPr/>
          <p:nvPr/>
        </p:nvPicPr>
        <p:blipFill>
          <a:blip r:embed="rId5"/>
          <a:stretch/>
        </p:blipFill>
        <p:spPr>
          <a:xfrm>
            <a:off x="1120680" y="4591080"/>
            <a:ext cx="3790440" cy="2260080"/>
          </a:xfrm>
          <a:prstGeom prst="rect">
            <a:avLst/>
          </a:prstGeom>
          <a:ln>
            <a:noFill/>
          </a:ln>
        </p:spPr>
      </p:pic>
      <p:pic>
        <p:nvPicPr>
          <p:cNvPr id="275" name="Picture 26" descr=""/>
          <p:cNvPicPr/>
          <p:nvPr/>
        </p:nvPicPr>
        <p:blipFill>
          <a:blip r:embed="rId6"/>
          <a:stretch/>
        </p:blipFill>
        <p:spPr>
          <a:xfrm>
            <a:off x="4927680" y="4597560"/>
            <a:ext cx="3790440" cy="2260080"/>
          </a:xfrm>
          <a:prstGeom prst="rect">
            <a:avLst/>
          </a:prstGeom>
          <a:ln>
            <a:noFill/>
          </a:ln>
        </p:spPr>
      </p:pic>
      <p:sp>
        <p:nvSpPr>
          <p:cNvPr id="276" name="CustomShape 5"/>
          <p:cNvSpPr/>
          <p:nvPr/>
        </p:nvSpPr>
        <p:spPr>
          <a:xfrm>
            <a:off x="3016080" y="48981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6"/>
          <p:cNvSpPr/>
          <p:nvPr/>
        </p:nvSpPr>
        <p:spPr>
          <a:xfrm>
            <a:off x="6823080" y="4860360"/>
            <a:ext cx="1666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8" name="Formula 7"/>
              <p:cNvSpPr txBox="1"/>
              <p:nvPr/>
            </p:nvSpPr>
            <p:spPr>
              <a:xfrm>
                <a:off x="9094680" y="936000"/>
                <a:ext cx="1798200" cy="520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r>
                      <m:t xml:space="preserve">𝒗𝒔</m:t>
                    </m:r>
                    <m:sSub>
                      <m:e>
                        <m:r>
                          <m:t xml:space="preserve">𝒑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79" name="CustomShape 8"/>
          <p:cNvSpPr/>
          <p:nvPr/>
        </p:nvSpPr>
        <p:spPr>
          <a:xfrm>
            <a:off x="9094680" y="936000"/>
            <a:ext cx="1798200" cy="520200"/>
          </a:xfrm>
          <a:prstGeom prst="rect">
            <a:avLst/>
          </a:prstGeom>
          <a:blipFill>
            <a:blip r:embed="rId7"/>
            <a:stretch>
              <a:fillRect l="-4916" t="-2363" r="0" b="-3569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0" name="Formula 9"/>
              <p:cNvSpPr txBox="1"/>
              <p:nvPr/>
            </p:nvSpPr>
            <p:spPr>
              <a:xfrm>
                <a:off x="9094680" y="3194280"/>
                <a:ext cx="1800000" cy="520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r>
                      <m:t xml:space="preserve">𝒗𝒔</m:t>
                    </m:r>
                    <m:sSub>
                      <m:e>
                        <m:r>
                          <m:t xml:space="preserve">𝜽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81" name="CustomShape 10"/>
          <p:cNvSpPr/>
          <p:nvPr/>
        </p:nvSpPr>
        <p:spPr>
          <a:xfrm>
            <a:off x="9094680" y="3194280"/>
            <a:ext cx="1800000" cy="520200"/>
          </a:xfrm>
          <a:prstGeom prst="rect">
            <a:avLst/>
          </a:prstGeom>
          <a:blipFill>
            <a:blip r:embed="rId8"/>
            <a:stretch>
              <a:fillRect l="-4916" t="-2353" r="0" b="-33299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2" name="Formula 11"/>
              <p:cNvSpPr txBox="1"/>
              <p:nvPr/>
            </p:nvSpPr>
            <p:spPr>
              <a:xfrm>
                <a:off x="9094680" y="5227200"/>
                <a:ext cx="1854360" cy="520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𝑾</m:t>
                        </m:r>
                      </m:e>
                      <m:sup>
                        <m:r>
                          <m:t xml:space="preserve">𝟐</m:t>
                        </m:r>
                      </m:sup>
                    </m:sSup>
                    <m:r>
                      <m:t xml:space="preserve">𝒗𝒔</m:t>
                    </m:r>
                    <m:sSub>
                      <m:e>
                        <m:r>
                          <m:t xml:space="preserve">𝝋</m:t>
                        </m:r>
                      </m:e>
                      <m:sub>
                        <m:sSup>
                          <m:e>
                            <m:r>
                              <m:t xml:space="preserve">𝒆</m:t>
                            </m:r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83" name="CustomShape 12"/>
          <p:cNvSpPr/>
          <p:nvPr/>
        </p:nvSpPr>
        <p:spPr>
          <a:xfrm>
            <a:off x="9094680" y="5227200"/>
            <a:ext cx="1854360" cy="520200"/>
          </a:xfrm>
          <a:prstGeom prst="rect">
            <a:avLst/>
          </a:prstGeom>
          <a:blipFill>
            <a:blip r:embed="rId9"/>
            <a:stretch>
              <a:fillRect l="-4761" t="-2363" r="0" b="-3569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1310</TotalTime>
  <Application>LibreOffice/5.3.6.1$Linux_X86_64 LibreOffice_project/30$Build-1</Application>
  <Words>495</Words>
  <Paragraphs>174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2021-07-21T20:58:05Z</dcterms:created>
  <dc:creator>Lamya Baashen</dc:creator>
  <dc:description/>
  <dc:language>en-US</dc:language>
  <cp:lastModifiedBy>Lamya Baashen</cp:lastModifiedBy>
  <dcterms:modified xsi:type="dcterms:W3CDTF">2021-07-22T18:49:03Z</dcterms:modified>
  <cp:revision>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