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57" r:id="rId3"/>
    <p:sldId id="288" r:id="rId4"/>
    <p:sldId id="289" r:id="rId5"/>
    <p:sldId id="287" r:id="rId6"/>
    <p:sldId id="267" r:id="rId7"/>
    <p:sldId id="268" r:id="rId8"/>
    <p:sldId id="269" r:id="rId9"/>
    <p:sldId id="290" r:id="rId10"/>
    <p:sldId id="291" r:id="rId11"/>
    <p:sldId id="292" r:id="rId12"/>
    <p:sldId id="295" r:id="rId13"/>
    <p:sldId id="294" r:id="rId14"/>
    <p:sldId id="298" r:id="rId15"/>
    <p:sldId id="296" r:id="rId16"/>
    <p:sldId id="300" r:id="rId17"/>
    <p:sldId id="271" r:id="rId18"/>
    <p:sldId id="274" r:id="rId19"/>
    <p:sldId id="275" r:id="rId20"/>
    <p:sldId id="276" r:id="rId21"/>
    <p:sldId id="301" r:id="rId22"/>
    <p:sldId id="277" r:id="rId23"/>
    <p:sldId id="302" r:id="rId24"/>
    <p:sldId id="303" r:id="rId25"/>
    <p:sldId id="304" r:id="rId26"/>
    <p:sldId id="308" r:id="rId27"/>
    <p:sldId id="309" r:id="rId28"/>
    <p:sldId id="311" r:id="rId29"/>
    <p:sldId id="312" r:id="rId30"/>
    <p:sldId id="337" r:id="rId31"/>
    <p:sldId id="342" r:id="rId32"/>
    <p:sldId id="338" r:id="rId33"/>
    <p:sldId id="339" r:id="rId34"/>
    <p:sldId id="340" r:id="rId35"/>
    <p:sldId id="341" r:id="rId36"/>
    <p:sldId id="343" r:id="rId37"/>
    <p:sldId id="344" r:id="rId38"/>
    <p:sldId id="286" r:id="rId39"/>
    <p:sldId id="345" r:id="rId40"/>
    <p:sldId id="346" r:id="rId41"/>
    <p:sldId id="347" r:id="rId42"/>
    <p:sldId id="314" r:id="rId43"/>
    <p:sldId id="316" r:id="rId44"/>
    <p:sldId id="317"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3" r:id="rId58"/>
    <p:sldId id="334" r:id="rId59"/>
    <p:sldId id="33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8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1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8786E-1C14-4C04-8564-2AD9C9954370}" type="doc">
      <dgm:prSet loTypeId="urn:microsoft.com/office/officeart/2005/8/layout/orgChart1" loCatId="hierarchy" qsTypeId="urn:microsoft.com/office/officeart/2005/8/quickstyle/3d3" qsCatId="3D" csTypeId="urn:microsoft.com/office/officeart/2005/8/colors/accent4_2" csCatId="accent4" phldr="1"/>
      <dgm:spPr/>
    </dgm:pt>
    <dgm:pt modelId="{643F6F5D-B906-4B2F-BB65-6D58E010ED2C}">
      <dgm:prSet custT="1"/>
      <dgm:spPr>
        <a:solidFill>
          <a:schemeClr val="accent2">
            <a:lumMod val="25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solidFill>
                <a:srgbClr val="FFFF00"/>
              </a:solidFill>
              <a:effectLst/>
              <a:latin typeface="Arial Narrow" pitchFamily="34" charset="0"/>
            </a:rPr>
            <a:t>Leadership</a:t>
          </a:r>
        </a:p>
      </dgm:t>
    </dgm:pt>
    <dgm:pt modelId="{C404A88A-2843-4B80-9B8D-76A86F87C597}" type="parTrans" cxnId="{0ED4C984-0732-42E3-B8ED-F34B51B20E71}">
      <dgm:prSet/>
      <dgm:spPr/>
      <dgm:t>
        <a:bodyPr/>
        <a:lstStyle/>
        <a:p>
          <a:endParaRPr lang="en-US">
            <a:solidFill>
              <a:schemeClr val="tx1"/>
            </a:solidFill>
          </a:endParaRPr>
        </a:p>
      </dgm:t>
    </dgm:pt>
    <dgm:pt modelId="{45D6E510-CD92-432A-BB06-8C146412399C}" type="sibTrans" cxnId="{0ED4C984-0732-42E3-B8ED-F34B51B20E71}">
      <dgm:prSet/>
      <dgm:spPr/>
      <dgm:t>
        <a:bodyPr/>
        <a:lstStyle/>
        <a:p>
          <a:endParaRPr lang="en-US">
            <a:solidFill>
              <a:schemeClr val="tx1"/>
            </a:solidFill>
          </a:endParaRPr>
        </a:p>
      </dgm:t>
    </dgm:pt>
    <dgm:pt modelId="{39F4D571-4E26-4EF4-A515-39B78671B4F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Nature of Leadership</a:t>
          </a:r>
        </a:p>
      </dgm:t>
    </dgm:pt>
    <dgm:pt modelId="{021C925D-5AB4-4DB2-8122-AEFADC5BD2B7}" type="parTrans" cxnId="{E1FFCFFE-55DA-4913-9FCB-22170092EA34}">
      <dgm:prSet/>
      <dgm:spPr/>
      <dgm:t>
        <a:bodyPr/>
        <a:lstStyle/>
        <a:p>
          <a:endParaRPr lang="en-US">
            <a:solidFill>
              <a:schemeClr val="tx1"/>
            </a:solidFill>
          </a:endParaRPr>
        </a:p>
      </dgm:t>
    </dgm:pt>
    <dgm:pt modelId="{217CBBFC-E3A8-4144-A5F7-8DA154CEDA2F}" type="sibTrans" cxnId="{E1FFCFFE-55DA-4913-9FCB-22170092EA34}">
      <dgm:prSet/>
      <dgm:spPr/>
      <dgm:t>
        <a:bodyPr/>
        <a:lstStyle/>
        <a:p>
          <a:endParaRPr lang="en-US">
            <a:solidFill>
              <a:schemeClr val="tx1"/>
            </a:solidFill>
          </a:endParaRPr>
        </a:p>
      </dgm:t>
    </dgm:pt>
    <dgm:pt modelId="{F2761C36-E831-4644-81AB-ED0B4182BDF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Emergence</a:t>
          </a:r>
        </a:p>
      </dgm:t>
    </dgm:pt>
    <dgm:pt modelId="{0B46D40C-61BD-4EDB-B08C-7C5F3C818548}" type="parTrans" cxnId="{22EFC4D7-7CC9-4691-B98D-8CBD3BD8754B}">
      <dgm:prSet/>
      <dgm:spPr/>
      <dgm:t>
        <a:bodyPr/>
        <a:lstStyle/>
        <a:p>
          <a:endParaRPr lang="en-US">
            <a:solidFill>
              <a:schemeClr val="tx1"/>
            </a:solidFill>
          </a:endParaRPr>
        </a:p>
      </dgm:t>
    </dgm:pt>
    <dgm:pt modelId="{51D168B2-3E46-4819-AFA8-8C1EC814E23B}" type="sibTrans" cxnId="{22EFC4D7-7CC9-4691-B98D-8CBD3BD8754B}">
      <dgm:prSet/>
      <dgm:spPr/>
      <dgm:t>
        <a:bodyPr/>
        <a:lstStyle/>
        <a:p>
          <a:endParaRPr lang="en-US">
            <a:solidFill>
              <a:schemeClr val="tx1"/>
            </a:solidFill>
          </a:endParaRPr>
        </a:p>
      </dgm:t>
    </dgm:pt>
    <dgm:pt modelId="{F2221E24-E2B5-4EF3-AD7A-D40B77418E5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Effectiveness</a:t>
          </a:r>
        </a:p>
      </dgm:t>
    </dgm:pt>
    <dgm:pt modelId="{53B4F493-6E31-4160-9D39-3B06B5CB01F9}" type="parTrans" cxnId="{D161BAFF-1C1B-4D08-8EC3-3F791AD99475}">
      <dgm:prSet/>
      <dgm:spPr/>
      <dgm:t>
        <a:bodyPr/>
        <a:lstStyle/>
        <a:p>
          <a:endParaRPr lang="en-US">
            <a:solidFill>
              <a:schemeClr val="tx1"/>
            </a:solidFill>
          </a:endParaRPr>
        </a:p>
      </dgm:t>
    </dgm:pt>
    <dgm:pt modelId="{B932CC01-0186-4DAF-B070-7A9D42538355}" type="sibTrans" cxnId="{D161BAFF-1C1B-4D08-8EC3-3F791AD99475}">
      <dgm:prSet/>
      <dgm:spPr/>
      <dgm:t>
        <a:bodyPr/>
        <a:lstStyle/>
        <a:p>
          <a:endParaRPr lang="en-US">
            <a:solidFill>
              <a:schemeClr val="tx1"/>
            </a:solidFill>
          </a:endParaRPr>
        </a:p>
      </dgm:t>
    </dgm:pt>
    <dgm:pt modelId="{089D7204-4EFA-4AF9-9FE0-73AC510D140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effectLst/>
              <a:latin typeface="Arial Narrow" pitchFamily="34" charset="0"/>
            </a:rPr>
            <a:t>Contiingency</a:t>
          </a:r>
          <a:endParaRPr kumimoji="0" lang="en-US" sz="2000" b="0" i="0" u="none" strike="noStrike" cap="none" normalizeH="0" baseline="0" dirty="0" smtClean="0">
            <a:ln/>
            <a:effectLst/>
            <a:latin typeface="Arial Narrow" pitchFamily="34" charset="0"/>
          </a:endParaRPr>
        </a:p>
      </dgm:t>
    </dgm:pt>
    <dgm:pt modelId="{F0679542-F248-48F3-A877-2EB4E476892C}" type="parTrans" cxnId="{640152DA-0369-47DC-A220-D95F4D99449F}">
      <dgm:prSet/>
      <dgm:spPr/>
      <dgm:t>
        <a:bodyPr/>
        <a:lstStyle/>
        <a:p>
          <a:endParaRPr lang="en-US">
            <a:solidFill>
              <a:schemeClr val="tx1"/>
            </a:solidFill>
          </a:endParaRPr>
        </a:p>
      </dgm:t>
    </dgm:pt>
    <dgm:pt modelId="{0FC1C11C-E792-4DFF-B57A-8DC0EF0BA252}" type="sibTrans" cxnId="{640152DA-0369-47DC-A220-D95F4D99449F}">
      <dgm:prSet/>
      <dgm:spPr/>
      <dgm:t>
        <a:bodyPr/>
        <a:lstStyle/>
        <a:p>
          <a:endParaRPr lang="en-US">
            <a:solidFill>
              <a:schemeClr val="tx1"/>
            </a:solidFill>
          </a:endParaRPr>
        </a:p>
      </dgm:t>
    </dgm:pt>
    <dgm:pt modelId="{23345091-553D-4F18-8EB2-79F16A836B2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Myths</a:t>
          </a:r>
        </a:p>
      </dgm:t>
    </dgm:pt>
    <dgm:pt modelId="{7DC33522-4176-4730-85C1-6704DE8923F3}" type="parTrans" cxnId="{7F66BBDD-85CD-4B11-B165-2D361EFCBEAF}">
      <dgm:prSet/>
      <dgm:spPr/>
      <dgm:t>
        <a:bodyPr/>
        <a:lstStyle/>
        <a:p>
          <a:endParaRPr lang="en-US">
            <a:solidFill>
              <a:schemeClr val="tx1"/>
            </a:solidFill>
          </a:endParaRPr>
        </a:p>
      </dgm:t>
    </dgm:pt>
    <dgm:pt modelId="{A78A757A-81A6-4A51-A18E-B0CC69894D63}" type="sibTrans" cxnId="{7F66BBDD-85CD-4B11-B165-2D361EFCBEAF}">
      <dgm:prSet/>
      <dgm:spPr/>
      <dgm:t>
        <a:bodyPr/>
        <a:lstStyle/>
        <a:p>
          <a:endParaRPr lang="en-US">
            <a:solidFill>
              <a:schemeClr val="tx1"/>
            </a:solidFill>
          </a:endParaRPr>
        </a:p>
      </dgm:t>
    </dgm:pt>
    <dgm:pt modelId="{70FAA3A1-8791-46AD-A6F4-8C7324736E3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Definition</a:t>
          </a:r>
        </a:p>
      </dgm:t>
    </dgm:pt>
    <dgm:pt modelId="{D06769EB-F081-455E-A359-0AC21C44FB9C}" type="parTrans" cxnId="{C52E805C-34D2-4316-BD46-B783F6B8F620}">
      <dgm:prSet/>
      <dgm:spPr/>
      <dgm:t>
        <a:bodyPr/>
        <a:lstStyle/>
        <a:p>
          <a:endParaRPr lang="en-US">
            <a:solidFill>
              <a:schemeClr val="tx1"/>
            </a:solidFill>
          </a:endParaRPr>
        </a:p>
      </dgm:t>
    </dgm:pt>
    <dgm:pt modelId="{0D6658E4-2F2B-4427-BDE5-6FC288C62028}" type="sibTrans" cxnId="{C52E805C-34D2-4316-BD46-B783F6B8F620}">
      <dgm:prSet/>
      <dgm:spPr/>
      <dgm:t>
        <a:bodyPr/>
        <a:lstStyle/>
        <a:p>
          <a:endParaRPr lang="en-US">
            <a:solidFill>
              <a:schemeClr val="tx1"/>
            </a:solidFill>
          </a:endParaRPr>
        </a:p>
      </dgm:t>
    </dgm:pt>
    <dgm:pt modelId="{C6C420E8-288A-495F-94AB-F3502A02C8B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Traits and more</a:t>
          </a:r>
        </a:p>
      </dgm:t>
    </dgm:pt>
    <dgm:pt modelId="{B5B69EED-99D8-4E68-94E9-DE02FB150D2C}" type="parTrans" cxnId="{C016E0F0-7EF4-46BC-ACCF-20CA1A36079C}">
      <dgm:prSet/>
      <dgm:spPr/>
      <dgm:t>
        <a:bodyPr/>
        <a:lstStyle/>
        <a:p>
          <a:endParaRPr lang="en-US">
            <a:solidFill>
              <a:schemeClr val="tx1"/>
            </a:solidFill>
          </a:endParaRPr>
        </a:p>
      </dgm:t>
    </dgm:pt>
    <dgm:pt modelId="{27D1821D-9DD6-4F75-A9CE-1A8FB82C28B3}" type="sibTrans" cxnId="{C016E0F0-7EF4-46BC-ACCF-20CA1A36079C}">
      <dgm:prSet/>
      <dgm:spPr/>
      <dgm:t>
        <a:bodyPr/>
        <a:lstStyle/>
        <a:p>
          <a:endParaRPr lang="en-US">
            <a:solidFill>
              <a:schemeClr val="tx1"/>
            </a:solidFill>
          </a:endParaRPr>
        </a:p>
      </dgm:t>
    </dgm:pt>
    <dgm:pt modelId="{2BBE0A9F-31BC-477D-89C7-5B856C49778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Appearances</a:t>
          </a:r>
        </a:p>
      </dgm:t>
    </dgm:pt>
    <dgm:pt modelId="{D04D3BE0-6E44-40E5-83D6-F7C4CE507E36}" type="parTrans" cxnId="{E0A9DE0D-72CB-4EBB-B50E-878063A61C62}">
      <dgm:prSet/>
      <dgm:spPr/>
      <dgm:t>
        <a:bodyPr/>
        <a:lstStyle/>
        <a:p>
          <a:endParaRPr lang="en-US">
            <a:solidFill>
              <a:schemeClr val="tx1"/>
            </a:solidFill>
          </a:endParaRPr>
        </a:p>
      </dgm:t>
    </dgm:pt>
    <dgm:pt modelId="{C60887B5-D86A-4C56-B73F-7DC51468500B}" type="sibTrans" cxnId="{E0A9DE0D-72CB-4EBB-B50E-878063A61C62}">
      <dgm:prSet/>
      <dgm:spPr/>
      <dgm:t>
        <a:bodyPr/>
        <a:lstStyle/>
        <a:p>
          <a:endParaRPr lang="en-US">
            <a:solidFill>
              <a:schemeClr val="tx1"/>
            </a:solidFill>
          </a:endParaRPr>
        </a:p>
      </dgm:t>
    </dgm:pt>
    <dgm:pt modelId="{591AB91D-BDB9-4F8C-9458-903EF38D27B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Theories</a:t>
          </a:r>
        </a:p>
      </dgm:t>
    </dgm:pt>
    <dgm:pt modelId="{D8FD5DED-20A4-4289-A288-035814B1B767}" type="parTrans" cxnId="{6AA7D56C-081A-46E8-97EA-6E0A0F766C0D}">
      <dgm:prSet/>
      <dgm:spPr/>
      <dgm:t>
        <a:bodyPr/>
        <a:lstStyle/>
        <a:p>
          <a:endParaRPr lang="en-US">
            <a:solidFill>
              <a:schemeClr val="tx1"/>
            </a:solidFill>
          </a:endParaRPr>
        </a:p>
      </dgm:t>
    </dgm:pt>
    <dgm:pt modelId="{45C261B9-CD2B-4149-858A-2A8100F01C11}" type="sibTrans" cxnId="{6AA7D56C-081A-46E8-97EA-6E0A0F766C0D}">
      <dgm:prSet/>
      <dgm:spPr/>
      <dgm:t>
        <a:bodyPr/>
        <a:lstStyle/>
        <a:p>
          <a:endParaRPr lang="en-US">
            <a:solidFill>
              <a:schemeClr val="tx1"/>
            </a:solidFill>
          </a:endParaRPr>
        </a:p>
      </dgm:t>
    </dgm:pt>
    <dgm:pt modelId="{0053729B-8984-4416-BA12-B6D210E82FC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Style</a:t>
          </a:r>
        </a:p>
      </dgm:t>
    </dgm:pt>
    <dgm:pt modelId="{E746E9BA-0A60-4CBD-8EA0-F3C5F56FC3DD}" type="parTrans" cxnId="{9C5025D0-1983-4B6B-89DF-2E0FBC087903}">
      <dgm:prSet/>
      <dgm:spPr/>
      <dgm:t>
        <a:bodyPr/>
        <a:lstStyle/>
        <a:p>
          <a:endParaRPr lang="en-US">
            <a:solidFill>
              <a:schemeClr val="tx1"/>
            </a:solidFill>
          </a:endParaRPr>
        </a:p>
      </dgm:t>
    </dgm:pt>
    <dgm:pt modelId="{2F66209F-B348-46EE-A0CB-DA1BE2A7A3F2}" type="sibTrans" cxnId="{9C5025D0-1983-4B6B-89DF-2E0FBC087903}">
      <dgm:prSet/>
      <dgm:spPr/>
      <dgm:t>
        <a:bodyPr/>
        <a:lstStyle/>
        <a:p>
          <a:endParaRPr lang="en-US">
            <a:solidFill>
              <a:schemeClr val="tx1"/>
            </a:solidFill>
          </a:endParaRPr>
        </a:p>
      </dgm:t>
    </dgm:pt>
    <dgm:pt modelId="{0EE8BE5B-0521-4B62-8F99-F63D298354F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LMX</a:t>
          </a:r>
        </a:p>
      </dgm:t>
    </dgm:pt>
    <dgm:pt modelId="{3AD259D1-912F-4C70-8A8A-1E4287F9C94A}" type="parTrans" cxnId="{55966C79-D484-4832-8F76-381A4462693E}">
      <dgm:prSet/>
      <dgm:spPr/>
      <dgm:t>
        <a:bodyPr/>
        <a:lstStyle/>
        <a:p>
          <a:endParaRPr lang="en-US">
            <a:solidFill>
              <a:schemeClr val="tx1"/>
            </a:solidFill>
          </a:endParaRPr>
        </a:p>
      </dgm:t>
    </dgm:pt>
    <dgm:pt modelId="{E8180FBF-0C20-4491-835E-0A5E039539F8}" type="sibTrans" cxnId="{55966C79-D484-4832-8F76-381A4462693E}">
      <dgm:prSet/>
      <dgm:spPr/>
      <dgm:t>
        <a:bodyPr/>
        <a:lstStyle/>
        <a:p>
          <a:endParaRPr lang="en-US">
            <a:solidFill>
              <a:schemeClr val="tx1"/>
            </a:solidFill>
          </a:endParaRPr>
        </a:p>
      </dgm:t>
    </dgm:pt>
    <dgm:pt modelId="{014DCED9-6C30-4FE8-BD10-23C134169893}">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Shared</a:t>
          </a:r>
        </a:p>
      </dgm:t>
    </dgm:pt>
    <dgm:pt modelId="{9A65CF57-6EE7-4C85-8020-38402AB0C4C2}" type="parTrans" cxnId="{5C518DCD-D54B-43BB-B365-CDD918CE9CF4}">
      <dgm:prSet/>
      <dgm:spPr/>
      <dgm:t>
        <a:bodyPr/>
        <a:lstStyle/>
        <a:p>
          <a:endParaRPr lang="en-US">
            <a:solidFill>
              <a:schemeClr val="tx1"/>
            </a:solidFill>
          </a:endParaRPr>
        </a:p>
      </dgm:t>
    </dgm:pt>
    <dgm:pt modelId="{E91C1966-371F-4B86-B88C-92EDC094ADBB}" type="sibTrans" cxnId="{5C518DCD-D54B-43BB-B365-CDD918CE9CF4}">
      <dgm:prSet/>
      <dgm:spPr/>
      <dgm:t>
        <a:bodyPr/>
        <a:lstStyle/>
        <a:p>
          <a:endParaRPr lang="en-US">
            <a:solidFill>
              <a:schemeClr val="tx1"/>
            </a:solidFill>
          </a:endParaRPr>
        </a:p>
      </dgm:t>
    </dgm:pt>
    <dgm:pt modelId="{7219E456-AB18-49C2-A206-FDD5E8868CD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Transformational</a:t>
          </a:r>
        </a:p>
      </dgm:t>
    </dgm:pt>
    <dgm:pt modelId="{B1DDE7FC-CCB2-4EFA-B009-EDB8D27B524B}" type="parTrans" cxnId="{3007C0DF-0DED-4113-AAFE-256BAC974EED}">
      <dgm:prSet/>
      <dgm:spPr/>
      <dgm:t>
        <a:bodyPr/>
        <a:lstStyle/>
        <a:p>
          <a:endParaRPr lang="en-US">
            <a:solidFill>
              <a:schemeClr val="tx1"/>
            </a:solidFill>
          </a:endParaRPr>
        </a:p>
      </dgm:t>
    </dgm:pt>
    <dgm:pt modelId="{2CEE17F7-A3ED-40C3-AEBA-76B3C436BF7B}" type="sibTrans" cxnId="{3007C0DF-0DED-4113-AAFE-256BAC974EED}">
      <dgm:prSet/>
      <dgm:spPr/>
      <dgm:t>
        <a:bodyPr/>
        <a:lstStyle/>
        <a:p>
          <a:endParaRPr lang="en-US">
            <a:solidFill>
              <a:schemeClr val="tx1"/>
            </a:solidFill>
          </a:endParaRPr>
        </a:p>
      </dgm:t>
    </dgm:pt>
    <dgm:pt modelId="{8213AD57-07DC-43EF-84C9-BAAB14A3ADB2}" type="pres">
      <dgm:prSet presAssocID="{AA98786E-1C14-4C04-8564-2AD9C9954370}" presName="hierChild1" presStyleCnt="0">
        <dgm:presLayoutVars>
          <dgm:orgChart val="1"/>
          <dgm:chPref val="1"/>
          <dgm:dir/>
          <dgm:animOne val="branch"/>
          <dgm:animLvl val="lvl"/>
          <dgm:resizeHandles/>
        </dgm:presLayoutVars>
      </dgm:prSet>
      <dgm:spPr/>
    </dgm:pt>
    <dgm:pt modelId="{A0D3BBED-A16B-4AA6-A9F0-47A6ABF86E9F}" type="pres">
      <dgm:prSet presAssocID="{643F6F5D-B906-4B2F-BB65-6D58E010ED2C}" presName="hierRoot1" presStyleCnt="0">
        <dgm:presLayoutVars>
          <dgm:hierBranch/>
        </dgm:presLayoutVars>
      </dgm:prSet>
      <dgm:spPr/>
    </dgm:pt>
    <dgm:pt modelId="{C7FDAA91-67DA-43D0-A2F2-145BBABCAAE2}" type="pres">
      <dgm:prSet presAssocID="{643F6F5D-B906-4B2F-BB65-6D58E010ED2C}" presName="rootComposite1" presStyleCnt="0"/>
      <dgm:spPr/>
    </dgm:pt>
    <dgm:pt modelId="{8C3E9A65-5C61-4C8A-84F3-4C0A27BA24AD}" type="pres">
      <dgm:prSet presAssocID="{643F6F5D-B906-4B2F-BB65-6D58E010ED2C}" presName="rootText1" presStyleLbl="node0" presStyleIdx="0" presStyleCnt="1" custScaleX="194871" custScaleY="94057" custLinFactNeighborX="4360" custLinFactNeighborY="86162">
        <dgm:presLayoutVars>
          <dgm:chPref val="3"/>
        </dgm:presLayoutVars>
      </dgm:prSet>
      <dgm:spPr/>
      <dgm:t>
        <a:bodyPr/>
        <a:lstStyle/>
        <a:p>
          <a:endParaRPr lang="en-US"/>
        </a:p>
      </dgm:t>
    </dgm:pt>
    <dgm:pt modelId="{158690DC-9CA3-4045-96BA-86BCEEAC525F}" type="pres">
      <dgm:prSet presAssocID="{643F6F5D-B906-4B2F-BB65-6D58E010ED2C}" presName="rootConnector1" presStyleLbl="node1" presStyleIdx="0" presStyleCnt="0"/>
      <dgm:spPr/>
      <dgm:t>
        <a:bodyPr/>
        <a:lstStyle/>
        <a:p>
          <a:endParaRPr lang="en-US"/>
        </a:p>
      </dgm:t>
    </dgm:pt>
    <dgm:pt modelId="{57D29FA8-2D59-43C9-91E2-37BAD3F35012}" type="pres">
      <dgm:prSet presAssocID="{643F6F5D-B906-4B2F-BB65-6D58E010ED2C}" presName="hierChild2" presStyleCnt="0"/>
      <dgm:spPr/>
    </dgm:pt>
    <dgm:pt modelId="{4E44C0B4-310E-4E97-BCCF-538464A0B611}" type="pres">
      <dgm:prSet presAssocID="{021C925D-5AB4-4DB2-8122-AEFADC5BD2B7}" presName="Name35" presStyleLbl="parChTrans1D2" presStyleIdx="0" presStyleCnt="3"/>
      <dgm:spPr/>
      <dgm:t>
        <a:bodyPr/>
        <a:lstStyle/>
        <a:p>
          <a:endParaRPr lang="en-US"/>
        </a:p>
      </dgm:t>
    </dgm:pt>
    <dgm:pt modelId="{21FEF2EB-7604-4AE8-97E6-6C13752CC233}" type="pres">
      <dgm:prSet presAssocID="{39F4D571-4E26-4EF4-A515-39B78671B4F2}" presName="hierRoot2" presStyleCnt="0">
        <dgm:presLayoutVars>
          <dgm:hierBranch val="init"/>
        </dgm:presLayoutVars>
      </dgm:prSet>
      <dgm:spPr/>
    </dgm:pt>
    <dgm:pt modelId="{C97B807D-A280-4D44-921B-8041A2874EE1}" type="pres">
      <dgm:prSet presAssocID="{39F4D571-4E26-4EF4-A515-39B78671B4F2}" presName="rootComposite" presStyleCnt="0"/>
      <dgm:spPr/>
    </dgm:pt>
    <dgm:pt modelId="{389CF42F-5B5C-4EC7-BD9F-83C622BC1811}" type="pres">
      <dgm:prSet presAssocID="{39F4D571-4E26-4EF4-A515-39B78671B4F2}" presName="rootText" presStyleLbl="node2" presStyleIdx="0" presStyleCnt="3" custScaleX="152768" custScaleY="123536" custLinFactY="1234" custLinFactNeighborX="-47465" custLinFactNeighborY="100000">
        <dgm:presLayoutVars>
          <dgm:chPref val="3"/>
        </dgm:presLayoutVars>
      </dgm:prSet>
      <dgm:spPr/>
      <dgm:t>
        <a:bodyPr/>
        <a:lstStyle/>
        <a:p>
          <a:endParaRPr lang="en-US"/>
        </a:p>
      </dgm:t>
    </dgm:pt>
    <dgm:pt modelId="{E675274F-A8B0-43E1-A1E9-580DFFA673F2}" type="pres">
      <dgm:prSet presAssocID="{39F4D571-4E26-4EF4-A515-39B78671B4F2}" presName="rootConnector" presStyleLbl="node2" presStyleIdx="0" presStyleCnt="3"/>
      <dgm:spPr/>
      <dgm:t>
        <a:bodyPr/>
        <a:lstStyle/>
        <a:p>
          <a:endParaRPr lang="en-US"/>
        </a:p>
      </dgm:t>
    </dgm:pt>
    <dgm:pt modelId="{E8C565EE-80B4-4CEF-9748-3A79570C6D29}" type="pres">
      <dgm:prSet presAssocID="{39F4D571-4E26-4EF4-A515-39B78671B4F2}" presName="hierChild4" presStyleCnt="0"/>
      <dgm:spPr/>
    </dgm:pt>
    <dgm:pt modelId="{0BCB4B8F-F7B4-4183-998A-9E3B6015C339}" type="pres">
      <dgm:prSet presAssocID="{7DC33522-4176-4730-85C1-6704DE8923F3}" presName="Name37" presStyleLbl="parChTrans1D3" presStyleIdx="0" presStyleCnt="10"/>
      <dgm:spPr/>
      <dgm:t>
        <a:bodyPr/>
        <a:lstStyle/>
        <a:p>
          <a:endParaRPr lang="en-US"/>
        </a:p>
      </dgm:t>
    </dgm:pt>
    <dgm:pt modelId="{1043275F-3A6F-448A-8642-F461A55C67B0}" type="pres">
      <dgm:prSet presAssocID="{23345091-553D-4F18-8EB2-79F16A836B2F}" presName="hierRoot2" presStyleCnt="0">
        <dgm:presLayoutVars>
          <dgm:hierBranch val="init"/>
        </dgm:presLayoutVars>
      </dgm:prSet>
      <dgm:spPr/>
    </dgm:pt>
    <dgm:pt modelId="{0C954225-C1CD-403B-A05B-9E3AF8D1786D}" type="pres">
      <dgm:prSet presAssocID="{23345091-553D-4F18-8EB2-79F16A836B2F}" presName="rootComposite" presStyleCnt="0"/>
      <dgm:spPr/>
    </dgm:pt>
    <dgm:pt modelId="{326365EC-842A-486D-8A70-28A93EF5BF52}" type="pres">
      <dgm:prSet presAssocID="{23345091-553D-4F18-8EB2-79F16A836B2F}" presName="rootText" presStyleLbl="node3" presStyleIdx="0" presStyleCnt="10" custScaleX="128231" custLinFactY="89" custLinFactNeighborX="-8935" custLinFactNeighborY="100000">
        <dgm:presLayoutVars>
          <dgm:chPref val="3"/>
        </dgm:presLayoutVars>
      </dgm:prSet>
      <dgm:spPr/>
      <dgm:t>
        <a:bodyPr/>
        <a:lstStyle/>
        <a:p>
          <a:endParaRPr lang="en-US"/>
        </a:p>
      </dgm:t>
    </dgm:pt>
    <dgm:pt modelId="{ECA835F2-168A-4238-A9E5-8DD360AE0804}" type="pres">
      <dgm:prSet presAssocID="{23345091-553D-4F18-8EB2-79F16A836B2F}" presName="rootConnector" presStyleLbl="node3" presStyleIdx="0" presStyleCnt="10"/>
      <dgm:spPr/>
      <dgm:t>
        <a:bodyPr/>
        <a:lstStyle/>
        <a:p>
          <a:endParaRPr lang="en-US"/>
        </a:p>
      </dgm:t>
    </dgm:pt>
    <dgm:pt modelId="{FB521684-129B-420A-AB7B-2EBBAE17DC0B}" type="pres">
      <dgm:prSet presAssocID="{23345091-553D-4F18-8EB2-79F16A836B2F}" presName="hierChild4" presStyleCnt="0"/>
      <dgm:spPr/>
    </dgm:pt>
    <dgm:pt modelId="{81BBC6A4-B4D1-47EC-85FE-6F1B643025F5}" type="pres">
      <dgm:prSet presAssocID="{23345091-553D-4F18-8EB2-79F16A836B2F}" presName="hierChild5" presStyleCnt="0"/>
      <dgm:spPr/>
    </dgm:pt>
    <dgm:pt modelId="{214DF451-FAE7-4B34-A0CB-EAE0A7585DB2}" type="pres">
      <dgm:prSet presAssocID="{D06769EB-F081-455E-A359-0AC21C44FB9C}" presName="Name37" presStyleLbl="parChTrans1D3" presStyleIdx="1" presStyleCnt="10"/>
      <dgm:spPr/>
      <dgm:t>
        <a:bodyPr/>
        <a:lstStyle/>
        <a:p>
          <a:endParaRPr lang="en-US"/>
        </a:p>
      </dgm:t>
    </dgm:pt>
    <dgm:pt modelId="{E678B2D4-8655-45A4-A8E0-B4AC4E4850D3}" type="pres">
      <dgm:prSet presAssocID="{70FAA3A1-8791-46AD-A6F4-8C7324736E34}" presName="hierRoot2" presStyleCnt="0">
        <dgm:presLayoutVars>
          <dgm:hierBranch val="init"/>
        </dgm:presLayoutVars>
      </dgm:prSet>
      <dgm:spPr/>
    </dgm:pt>
    <dgm:pt modelId="{23F627F2-BE05-4B53-987D-4875A3B84A98}" type="pres">
      <dgm:prSet presAssocID="{70FAA3A1-8791-46AD-A6F4-8C7324736E34}" presName="rootComposite" presStyleCnt="0"/>
      <dgm:spPr/>
    </dgm:pt>
    <dgm:pt modelId="{2D34CB8D-56B0-471E-A9AB-35028D9F7E8B}" type="pres">
      <dgm:prSet presAssocID="{70FAA3A1-8791-46AD-A6F4-8C7324736E34}" presName="rootText" presStyleLbl="node3" presStyleIdx="1" presStyleCnt="10" custScaleX="128231" custLinFactNeighborX="-8935" custLinFactNeighborY="92125">
        <dgm:presLayoutVars>
          <dgm:chPref val="3"/>
        </dgm:presLayoutVars>
      </dgm:prSet>
      <dgm:spPr/>
      <dgm:t>
        <a:bodyPr/>
        <a:lstStyle/>
        <a:p>
          <a:endParaRPr lang="en-US"/>
        </a:p>
      </dgm:t>
    </dgm:pt>
    <dgm:pt modelId="{D67A1853-3C7F-4D54-BA0B-4AEFB8EF461D}" type="pres">
      <dgm:prSet presAssocID="{70FAA3A1-8791-46AD-A6F4-8C7324736E34}" presName="rootConnector" presStyleLbl="node3" presStyleIdx="1" presStyleCnt="10"/>
      <dgm:spPr/>
      <dgm:t>
        <a:bodyPr/>
        <a:lstStyle/>
        <a:p>
          <a:endParaRPr lang="en-US"/>
        </a:p>
      </dgm:t>
    </dgm:pt>
    <dgm:pt modelId="{EA870F19-C3B9-4B6C-BE7F-39F0DD282A82}" type="pres">
      <dgm:prSet presAssocID="{70FAA3A1-8791-46AD-A6F4-8C7324736E34}" presName="hierChild4" presStyleCnt="0"/>
      <dgm:spPr/>
    </dgm:pt>
    <dgm:pt modelId="{4CE44CFB-1DA0-4BF1-8F55-5A26383D083F}" type="pres">
      <dgm:prSet presAssocID="{70FAA3A1-8791-46AD-A6F4-8C7324736E34}" presName="hierChild5" presStyleCnt="0"/>
      <dgm:spPr/>
    </dgm:pt>
    <dgm:pt modelId="{407F33B2-F205-40A7-B887-541A6ED53D40}" type="pres">
      <dgm:prSet presAssocID="{39F4D571-4E26-4EF4-A515-39B78671B4F2}" presName="hierChild5" presStyleCnt="0"/>
      <dgm:spPr/>
    </dgm:pt>
    <dgm:pt modelId="{7D443B2C-E750-428C-97C8-843C557B104E}" type="pres">
      <dgm:prSet presAssocID="{0B46D40C-61BD-4EDB-B08C-7C5F3C818548}" presName="Name35" presStyleLbl="parChTrans1D2" presStyleIdx="1" presStyleCnt="3"/>
      <dgm:spPr/>
      <dgm:t>
        <a:bodyPr/>
        <a:lstStyle/>
        <a:p>
          <a:endParaRPr lang="en-US"/>
        </a:p>
      </dgm:t>
    </dgm:pt>
    <dgm:pt modelId="{EA8F7CE2-6146-417D-88BB-933DE870D6DC}" type="pres">
      <dgm:prSet presAssocID="{F2761C36-E831-4644-81AB-ED0B4182BDFF}" presName="hierRoot2" presStyleCnt="0">
        <dgm:presLayoutVars>
          <dgm:hierBranch val="init"/>
        </dgm:presLayoutVars>
      </dgm:prSet>
      <dgm:spPr/>
    </dgm:pt>
    <dgm:pt modelId="{2AA08771-E2C8-4EF7-8FC1-84F01EF1091D}" type="pres">
      <dgm:prSet presAssocID="{F2761C36-E831-4644-81AB-ED0B4182BDFF}" presName="rootComposite" presStyleCnt="0"/>
      <dgm:spPr/>
    </dgm:pt>
    <dgm:pt modelId="{749ACA15-64A3-495D-8CAB-3921BC3CADC3}" type="pres">
      <dgm:prSet presAssocID="{F2761C36-E831-4644-81AB-ED0B4182BDFF}" presName="rootText" presStyleLbl="node2" presStyleIdx="1" presStyleCnt="3" custScaleX="155006" custScaleY="128231" custLinFactNeighborX="1910" custLinFactNeighborY="99077">
        <dgm:presLayoutVars>
          <dgm:chPref val="3"/>
        </dgm:presLayoutVars>
      </dgm:prSet>
      <dgm:spPr/>
      <dgm:t>
        <a:bodyPr/>
        <a:lstStyle/>
        <a:p>
          <a:endParaRPr lang="en-US"/>
        </a:p>
      </dgm:t>
    </dgm:pt>
    <dgm:pt modelId="{DC475612-0DC2-4E38-998D-7C2C71B8770C}" type="pres">
      <dgm:prSet presAssocID="{F2761C36-E831-4644-81AB-ED0B4182BDFF}" presName="rootConnector" presStyleLbl="node2" presStyleIdx="1" presStyleCnt="3"/>
      <dgm:spPr/>
      <dgm:t>
        <a:bodyPr/>
        <a:lstStyle/>
        <a:p>
          <a:endParaRPr lang="en-US"/>
        </a:p>
      </dgm:t>
    </dgm:pt>
    <dgm:pt modelId="{AD829776-2BF8-48DA-8F03-7996ED8B50A4}" type="pres">
      <dgm:prSet presAssocID="{F2761C36-E831-4644-81AB-ED0B4182BDFF}" presName="hierChild4" presStyleCnt="0"/>
      <dgm:spPr/>
    </dgm:pt>
    <dgm:pt modelId="{4F9B0F39-4734-4383-805D-82B99B6819F6}" type="pres">
      <dgm:prSet presAssocID="{B5B69EED-99D8-4E68-94E9-DE02FB150D2C}" presName="Name37" presStyleLbl="parChTrans1D3" presStyleIdx="2" presStyleCnt="10"/>
      <dgm:spPr/>
      <dgm:t>
        <a:bodyPr/>
        <a:lstStyle/>
        <a:p>
          <a:endParaRPr lang="en-US"/>
        </a:p>
      </dgm:t>
    </dgm:pt>
    <dgm:pt modelId="{2447D6C8-6D22-4FF7-9A7B-18BD274034CB}" type="pres">
      <dgm:prSet presAssocID="{C6C420E8-288A-495F-94AB-F3502A02C8B5}" presName="hierRoot2" presStyleCnt="0">
        <dgm:presLayoutVars>
          <dgm:hierBranch val="init"/>
        </dgm:presLayoutVars>
      </dgm:prSet>
      <dgm:spPr/>
    </dgm:pt>
    <dgm:pt modelId="{FEEAE257-C3FB-4A53-B82F-4B0B698503F0}" type="pres">
      <dgm:prSet presAssocID="{C6C420E8-288A-495F-94AB-F3502A02C8B5}" presName="rootComposite" presStyleCnt="0"/>
      <dgm:spPr/>
    </dgm:pt>
    <dgm:pt modelId="{C11CD399-4D00-4A46-870A-E46287FD7F18}" type="pres">
      <dgm:prSet presAssocID="{C6C420E8-288A-495F-94AB-F3502A02C8B5}" presName="rootText" presStyleLbl="node3" presStyleIdx="2" presStyleCnt="10" custScaleX="142794" custLinFactNeighborX="-10626" custLinFactNeighborY="85619">
        <dgm:presLayoutVars>
          <dgm:chPref val="3"/>
        </dgm:presLayoutVars>
      </dgm:prSet>
      <dgm:spPr/>
      <dgm:t>
        <a:bodyPr/>
        <a:lstStyle/>
        <a:p>
          <a:endParaRPr lang="en-US"/>
        </a:p>
      </dgm:t>
    </dgm:pt>
    <dgm:pt modelId="{1D67D10F-EC3C-4F3A-B4B1-E055A9F6D4C1}" type="pres">
      <dgm:prSet presAssocID="{C6C420E8-288A-495F-94AB-F3502A02C8B5}" presName="rootConnector" presStyleLbl="node3" presStyleIdx="2" presStyleCnt="10"/>
      <dgm:spPr/>
      <dgm:t>
        <a:bodyPr/>
        <a:lstStyle/>
        <a:p>
          <a:endParaRPr lang="en-US"/>
        </a:p>
      </dgm:t>
    </dgm:pt>
    <dgm:pt modelId="{37292DE5-31A3-4366-9051-27A227D61DE0}" type="pres">
      <dgm:prSet presAssocID="{C6C420E8-288A-495F-94AB-F3502A02C8B5}" presName="hierChild4" presStyleCnt="0"/>
      <dgm:spPr/>
    </dgm:pt>
    <dgm:pt modelId="{2B8287B9-CEDB-4BC4-9880-F01B33F822B1}" type="pres">
      <dgm:prSet presAssocID="{C6C420E8-288A-495F-94AB-F3502A02C8B5}" presName="hierChild5" presStyleCnt="0"/>
      <dgm:spPr/>
    </dgm:pt>
    <dgm:pt modelId="{064B6775-1E13-4889-8DCE-0649D6610CE9}" type="pres">
      <dgm:prSet presAssocID="{D04D3BE0-6E44-40E5-83D6-F7C4CE507E36}" presName="Name37" presStyleLbl="parChTrans1D3" presStyleIdx="3" presStyleCnt="10"/>
      <dgm:spPr/>
      <dgm:t>
        <a:bodyPr/>
        <a:lstStyle/>
        <a:p>
          <a:endParaRPr lang="en-US"/>
        </a:p>
      </dgm:t>
    </dgm:pt>
    <dgm:pt modelId="{41CC416D-3FF1-4AB5-9AF1-4A94449B585D}" type="pres">
      <dgm:prSet presAssocID="{2BBE0A9F-31BC-477D-89C7-5B856C497787}" presName="hierRoot2" presStyleCnt="0">
        <dgm:presLayoutVars>
          <dgm:hierBranch val="init"/>
        </dgm:presLayoutVars>
      </dgm:prSet>
      <dgm:spPr/>
    </dgm:pt>
    <dgm:pt modelId="{D6E16985-93F2-4CC9-8A76-CD3753225644}" type="pres">
      <dgm:prSet presAssocID="{2BBE0A9F-31BC-477D-89C7-5B856C497787}" presName="rootComposite" presStyleCnt="0"/>
      <dgm:spPr/>
    </dgm:pt>
    <dgm:pt modelId="{7848CA24-C8A8-463B-A1F0-94A6FA30DFC3}" type="pres">
      <dgm:prSet presAssocID="{2BBE0A9F-31BC-477D-89C7-5B856C497787}" presName="rootText" presStyleLbl="node3" presStyleIdx="3" presStyleCnt="10" custScaleX="142794" custLinFactNeighborX="-10626" custLinFactNeighborY="91345">
        <dgm:presLayoutVars>
          <dgm:chPref val="3"/>
        </dgm:presLayoutVars>
      </dgm:prSet>
      <dgm:spPr/>
      <dgm:t>
        <a:bodyPr/>
        <a:lstStyle/>
        <a:p>
          <a:endParaRPr lang="en-US"/>
        </a:p>
      </dgm:t>
    </dgm:pt>
    <dgm:pt modelId="{06ACAFA6-184F-45B1-91B4-9A02C153EE25}" type="pres">
      <dgm:prSet presAssocID="{2BBE0A9F-31BC-477D-89C7-5B856C497787}" presName="rootConnector" presStyleLbl="node3" presStyleIdx="3" presStyleCnt="10"/>
      <dgm:spPr/>
      <dgm:t>
        <a:bodyPr/>
        <a:lstStyle/>
        <a:p>
          <a:endParaRPr lang="en-US"/>
        </a:p>
      </dgm:t>
    </dgm:pt>
    <dgm:pt modelId="{ADB5BE75-6F6A-4116-8C5A-8A8518DF0DF4}" type="pres">
      <dgm:prSet presAssocID="{2BBE0A9F-31BC-477D-89C7-5B856C497787}" presName="hierChild4" presStyleCnt="0"/>
      <dgm:spPr/>
    </dgm:pt>
    <dgm:pt modelId="{70A4B07F-7D24-440B-8236-1CCAB29C88CE}" type="pres">
      <dgm:prSet presAssocID="{2BBE0A9F-31BC-477D-89C7-5B856C497787}" presName="hierChild5" presStyleCnt="0"/>
      <dgm:spPr/>
    </dgm:pt>
    <dgm:pt modelId="{F00349E0-7D1D-41BA-8ADB-2AFF5C6693AE}" type="pres">
      <dgm:prSet presAssocID="{D8FD5DED-20A4-4289-A288-035814B1B767}" presName="Name37" presStyleLbl="parChTrans1D3" presStyleIdx="4" presStyleCnt="10"/>
      <dgm:spPr/>
      <dgm:t>
        <a:bodyPr/>
        <a:lstStyle/>
        <a:p>
          <a:endParaRPr lang="en-US"/>
        </a:p>
      </dgm:t>
    </dgm:pt>
    <dgm:pt modelId="{0E9BEDA7-1B4E-4D30-8B24-72B59C2C898F}" type="pres">
      <dgm:prSet presAssocID="{591AB91D-BDB9-4F8C-9458-903EF38D27B6}" presName="hierRoot2" presStyleCnt="0">
        <dgm:presLayoutVars>
          <dgm:hierBranch val="init"/>
        </dgm:presLayoutVars>
      </dgm:prSet>
      <dgm:spPr/>
    </dgm:pt>
    <dgm:pt modelId="{6595D0D5-000D-4B08-874B-719B8092A397}" type="pres">
      <dgm:prSet presAssocID="{591AB91D-BDB9-4F8C-9458-903EF38D27B6}" presName="rootComposite" presStyleCnt="0"/>
      <dgm:spPr/>
    </dgm:pt>
    <dgm:pt modelId="{4F13AF70-6A82-44EA-B893-689172F7FCB6}" type="pres">
      <dgm:prSet presAssocID="{591AB91D-BDB9-4F8C-9458-903EF38D27B6}" presName="rootText" presStyleLbl="node3" presStyleIdx="4" presStyleCnt="10" custScaleX="142794" custLinFactNeighborX="-10626" custLinFactNeighborY="75948">
        <dgm:presLayoutVars>
          <dgm:chPref val="3"/>
        </dgm:presLayoutVars>
      </dgm:prSet>
      <dgm:spPr/>
      <dgm:t>
        <a:bodyPr/>
        <a:lstStyle/>
        <a:p>
          <a:endParaRPr lang="en-US"/>
        </a:p>
      </dgm:t>
    </dgm:pt>
    <dgm:pt modelId="{4266030E-E608-4C11-A6B7-1D31B40A88F4}" type="pres">
      <dgm:prSet presAssocID="{591AB91D-BDB9-4F8C-9458-903EF38D27B6}" presName="rootConnector" presStyleLbl="node3" presStyleIdx="4" presStyleCnt="10"/>
      <dgm:spPr/>
      <dgm:t>
        <a:bodyPr/>
        <a:lstStyle/>
        <a:p>
          <a:endParaRPr lang="en-US"/>
        </a:p>
      </dgm:t>
    </dgm:pt>
    <dgm:pt modelId="{3E6B03D7-EDFF-42A0-86D2-E30554BCF121}" type="pres">
      <dgm:prSet presAssocID="{591AB91D-BDB9-4F8C-9458-903EF38D27B6}" presName="hierChild4" presStyleCnt="0"/>
      <dgm:spPr/>
    </dgm:pt>
    <dgm:pt modelId="{2F82D302-BD35-4794-AAC2-AE67D09C3939}" type="pres">
      <dgm:prSet presAssocID="{591AB91D-BDB9-4F8C-9458-903EF38D27B6}" presName="hierChild5" presStyleCnt="0"/>
      <dgm:spPr/>
    </dgm:pt>
    <dgm:pt modelId="{D3E1BD63-CA88-47FF-A6BC-856F8D25417A}" type="pres">
      <dgm:prSet presAssocID="{F2761C36-E831-4644-81AB-ED0B4182BDFF}" presName="hierChild5" presStyleCnt="0"/>
      <dgm:spPr/>
    </dgm:pt>
    <dgm:pt modelId="{B16BD8B7-07FA-4181-A53E-8F53F29DFC50}" type="pres">
      <dgm:prSet presAssocID="{53B4F493-6E31-4160-9D39-3B06B5CB01F9}" presName="Name35" presStyleLbl="parChTrans1D2" presStyleIdx="2" presStyleCnt="3"/>
      <dgm:spPr/>
      <dgm:t>
        <a:bodyPr/>
        <a:lstStyle/>
        <a:p>
          <a:endParaRPr lang="en-US"/>
        </a:p>
      </dgm:t>
    </dgm:pt>
    <dgm:pt modelId="{FB088964-731B-430C-A98A-BC23C93F3E4B}" type="pres">
      <dgm:prSet presAssocID="{F2221E24-E2B5-4EF3-AD7A-D40B77418E52}" presName="hierRoot2" presStyleCnt="0">
        <dgm:presLayoutVars>
          <dgm:hierBranch val="init"/>
        </dgm:presLayoutVars>
      </dgm:prSet>
      <dgm:spPr/>
    </dgm:pt>
    <dgm:pt modelId="{733F8B66-91D6-4AE7-B7EA-608DAF4D0000}" type="pres">
      <dgm:prSet presAssocID="{F2221E24-E2B5-4EF3-AD7A-D40B77418E52}" presName="rootComposite" presStyleCnt="0"/>
      <dgm:spPr/>
    </dgm:pt>
    <dgm:pt modelId="{F364AD8D-1047-4628-9838-3656556685F0}" type="pres">
      <dgm:prSet presAssocID="{F2221E24-E2B5-4EF3-AD7A-D40B77418E52}" presName="rootText" presStyleLbl="node2" presStyleIdx="2" presStyleCnt="3" custScaleX="148514" custScaleY="129924" custLinFactY="772" custLinFactNeighborX="-1190" custLinFactNeighborY="100000">
        <dgm:presLayoutVars>
          <dgm:chPref val="3"/>
        </dgm:presLayoutVars>
      </dgm:prSet>
      <dgm:spPr/>
      <dgm:t>
        <a:bodyPr/>
        <a:lstStyle/>
        <a:p>
          <a:endParaRPr lang="en-US"/>
        </a:p>
      </dgm:t>
    </dgm:pt>
    <dgm:pt modelId="{BDD00146-E9E1-4A48-A2B5-1DDD5503993C}" type="pres">
      <dgm:prSet presAssocID="{F2221E24-E2B5-4EF3-AD7A-D40B77418E52}" presName="rootConnector" presStyleLbl="node2" presStyleIdx="2" presStyleCnt="3"/>
      <dgm:spPr/>
      <dgm:t>
        <a:bodyPr/>
        <a:lstStyle/>
        <a:p>
          <a:endParaRPr lang="en-US"/>
        </a:p>
      </dgm:t>
    </dgm:pt>
    <dgm:pt modelId="{421DC4CA-DBEB-4547-9D5D-FD07A63E8550}" type="pres">
      <dgm:prSet presAssocID="{F2221E24-E2B5-4EF3-AD7A-D40B77418E52}" presName="hierChild4" presStyleCnt="0"/>
      <dgm:spPr/>
    </dgm:pt>
    <dgm:pt modelId="{D3F89B14-A971-4702-8839-4AD574666E0D}" type="pres">
      <dgm:prSet presAssocID="{F0679542-F248-48F3-A877-2EB4E476892C}" presName="Name37" presStyleLbl="parChTrans1D3" presStyleIdx="5" presStyleCnt="10"/>
      <dgm:spPr/>
      <dgm:t>
        <a:bodyPr/>
        <a:lstStyle/>
        <a:p>
          <a:endParaRPr lang="en-US"/>
        </a:p>
      </dgm:t>
    </dgm:pt>
    <dgm:pt modelId="{448C071F-38F7-42F3-9957-34C1778B86FD}" type="pres">
      <dgm:prSet presAssocID="{089D7204-4EFA-4AF9-9FE0-73AC510D1406}" presName="hierRoot2" presStyleCnt="0">
        <dgm:presLayoutVars>
          <dgm:hierBranch val="init"/>
        </dgm:presLayoutVars>
      </dgm:prSet>
      <dgm:spPr/>
    </dgm:pt>
    <dgm:pt modelId="{3CC460C7-4D47-49AD-B058-4A52CC03AEE9}" type="pres">
      <dgm:prSet presAssocID="{089D7204-4EFA-4AF9-9FE0-73AC510D1406}" presName="rootComposite" presStyleCnt="0"/>
      <dgm:spPr/>
    </dgm:pt>
    <dgm:pt modelId="{8CACD35F-6283-40D5-9CB0-24A80B2ECDE0}" type="pres">
      <dgm:prSet presAssocID="{089D7204-4EFA-4AF9-9FE0-73AC510D1406}" presName="rootText" presStyleLbl="node3" presStyleIdx="5" presStyleCnt="10" custScaleX="126377" custScaleY="62413" custLinFactNeighborX="-3312" custLinFactNeighborY="76574">
        <dgm:presLayoutVars>
          <dgm:chPref val="3"/>
        </dgm:presLayoutVars>
      </dgm:prSet>
      <dgm:spPr/>
      <dgm:t>
        <a:bodyPr/>
        <a:lstStyle/>
        <a:p>
          <a:endParaRPr lang="en-US"/>
        </a:p>
      </dgm:t>
    </dgm:pt>
    <dgm:pt modelId="{40E52D8D-4FC4-49BB-A0BB-41769A9ED353}" type="pres">
      <dgm:prSet presAssocID="{089D7204-4EFA-4AF9-9FE0-73AC510D1406}" presName="rootConnector" presStyleLbl="node3" presStyleIdx="5" presStyleCnt="10"/>
      <dgm:spPr/>
      <dgm:t>
        <a:bodyPr/>
        <a:lstStyle/>
        <a:p>
          <a:endParaRPr lang="en-US"/>
        </a:p>
      </dgm:t>
    </dgm:pt>
    <dgm:pt modelId="{531B2B9F-EA23-4C89-9049-C00B4A0E1642}" type="pres">
      <dgm:prSet presAssocID="{089D7204-4EFA-4AF9-9FE0-73AC510D1406}" presName="hierChild4" presStyleCnt="0"/>
      <dgm:spPr/>
    </dgm:pt>
    <dgm:pt modelId="{57534BDA-6A20-4BDF-82C5-630918D8F77C}" type="pres">
      <dgm:prSet presAssocID="{089D7204-4EFA-4AF9-9FE0-73AC510D1406}" presName="hierChild5" presStyleCnt="0"/>
      <dgm:spPr/>
    </dgm:pt>
    <dgm:pt modelId="{3C3EBF73-4092-4C01-AEB5-07291375C217}" type="pres">
      <dgm:prSet presAssocID="{E746E9BA-0A60-4CBD-8EA0-F3C5F56FC3DD}" presName="Name37" presStyleLbl="parChTrans1D3" presStyleIdx="6" presStyleCnt="10"/>
      <dgm:spPr/>
      <dgm:t>
        <a:bodyPr/>
        <a:lstStyle/>
        <a:p>
          <a:endParaRPr lang="en-US"/>
        </a:p>
      </dgm:t>
    </dgm:pt>
    <dgm:pt modelId="{9370A08A-56DE-4354-AFE0-8EE035835CBD}" type="pres">
      <dgm:prSet presAssocID="{0053729B-8984-4416-BA12-B6D210E82FC0}" presName="hierRoot2" presStyleCnt="0">
        <dgm:presLayoutVars>
          <dgm:hierBranch val="init"/>
        </dgm:presLayoutVars>
      </dgm:prSet>
      <dgm:spPr/>
    </dgm:pt>
    <dgm:pt modelId="{8847CC73-5B0C-45FA-A0FE-761A4176CBAA}" type="pres">
      <dgm:prSet presAssocID="{0053729B-8984-4416-BA12-B6D210E82FC0}" presName="rootComposite" presStyleCnt="0"/>
      <dgm:spPr/>
    </dgm:pt>
    <dgm:pt modelId="{D209B8A5-6CC5-4327-8779-0576A402C16F}" type="pres">
      <dgm:prSet presAssocID="{0053729B-8984-4416-BA12-B6D210E82FC0}" presName="rootText" presStyleLbl="node3" presStyleIdx="6" presStyleCnt="10" custScaleX="126377" custScaleY="62413" custLinFactNeighborX="-3956" custLinFactNeighborY="47487">
        <dgm:presLayoutVars>
          <dgm:chPref val="3"/>
        </dgm:presLayoutVars>
      </dgm:prSet>
      <dgm:spPr/>
      <dgm:t>
        <a:bodyPr/>
        <a:lstStyle/>
        <a:p>
          <a:endParaRPr lang="en-US"/>
        </a:p>
      </dgm:t>
    </dgm:pt>
    <dgm:pt modelId="{52D0A21F-30C3-4114-8504-949259DC3A11}" type="pres">
      <dgm:prSet presAssocID="{0053729B-8984-4416-BA12-B6D210E82FC0}" presName="rootConnector" presStyleLbl="node3" presStyleIdx="6" presStyleCnt="10"/>
      <dgm:spPr/>
      <dgm:t>
        <a:bodyPr/>
        <a:lstStyle/>
        <a:p>
          <a:endParaRPr lang="en-US"/>
        </a:p>
      </dgm:t>
    </dgm:pt>
    <dgm:pt modelId="{07EE9D04-792B-4EEA-A39C-DA7B28B298DD}" type="pres">
      <dgm:prSet presAssocID="{0053729B-8984-4416-BA12-B6D210E82FC0}" presName="hierChild4" presStyleCnt="0"/>
      <dgm:spPr/>
    </dgm:pt>
    <dgm:pt modelId="{F4BDBD89-7538-480D-A597-62545993363E}" type="pres">
      <dgm:prSet presAssocID="{0053729B-8984-4416-BA12-B6D210E82FC0}" presName="hierChild5" presStyleCnt="0"/>
      <dgm:spPr/>
    </dgm:pt>
    <dgm:pt modelId="{015A0307-A94D-41E8-B364-243073EFC832}" type="pres">
      <dgm:prSet presAssocID="{3AD259D1-912F-4C70-8A8A-1E4287F9C94A}" presName="Name37" presStyleLbl="parChTrans1D3" presStyleIdx="7" presStyleCnt="10"/>
      <dgm:spPr/>
      <dgm:t>
        <a:bodyPr/>
        <a:lstStyle/>
        <a:p>
          <a:endParaRPr lang="en-US"/>
        </a:p>
      </dgm:t>
    </dgm:pt>
    <dgm:pt modelId="{449D5398-FC6B-45EE-9C07-3BF0C4BC50B6}" type="pres">
      <dgm:prSet presAssocID="{0EE8BE5B-0521-4B62-8F99-F63D298354F8}" presName="hierRoot2" presStyleCnt="0">
        <dgm:presLayoutVars>
          <dgm:hierBranch val="init"/>
        </dgm:presLayoutVars>
      </dgm:prSet>
      <dgm:spPr/>
    </dgm:pt>
    <dgm:pt modelId="{F660BF9F-1639-4885-868B-0CDC491F93CB}" type="pres">
      <dgm:prSet presAssocID="{0EE8BE5B-0521-4B62-8F99-F63D298354F8}" presName="rootComposite" presStyleCnt="0"/>
      <dgm:spPr/>
    </dgm:pt>
    <dgm:pt modelId="{C6883471-BBAF-43A2-A5B6-BE443073129F}" type="pres">
      <dgm:prSet presAssocID="{0EE8BE5B-0521-4B62-8F99-F63D298354F8}" presName="rootText" presStyleLbl="node3" presStyleIdx="7" presStyleCnt="10" custScaleX="126377" custScaleY="62413" custLinFactNeighborX="-2626" custLinFactNeighborY="23960">
        <dgm:presLayoutVars>
          <dgm:chPref val="3"/>
        </dgm:presLayoutVars>
      </dgm:prSet>
      <dgm:spPr/>
      <dgm:t>
        <a:bodyPr/>
        <a:lstStyle/>
        <a:p>
          <a:endParaRPr lang="en-US"/>
        </a:p>
      </dgm:t>
    </dgm:pt>
    <dgm:pt modelId="{963BC0F7-2FB5-4333-A260-971A157D6E4C}" type="pres">
      <dgm:prSet presAssocID="{0EE8BE5B-0521-4B62-8F99-F63D298354F8}" presName="rootConnector" presStyleLbl="node3" presStyleIdx="7" presStyleCnt="10"/>
      <dgm:spPr/>
      <dgm:t>
        <a:bodyPr/>
        <a:lstStyle/>
        <a:p>
          <a:endParaRPr lang="en-US"/>
        </a:p>
      </dgm:t>
    </dgm:pt>
    <dgm:pt modelId="{129B04C5-12BD-4B5B-84A4-A2371CEA74A1}" type="pres">
      <dgm:prSet presAssocID="{0EE8BE5B-0521-4B62-8F99-F63D298354F8}" presName="hierChild4" presStyleCnt="0"/>
      <dgm:spPr/>
    </dgm:pt>
    <dgm:pt modelId="{9F0D624F-2B71-43CE-9EC6-2F186E0D1ED8}" type="pres">
      <dgm:prSet presAssocID="{0EE8BE5B-0521-4B62-8F99-F63D298354F8}" presName="hierChild5" presStyleCnt="0"/>
      <dgm:spPr/>
    </dgm:pt>
    <dgm:pt modelId="{F18B7F6D-7F32-42E1-893A-D527A7D0EAF8}" type="pres">
      <dgm:prSet presAssocID="{9A65CF57-6EE7-4C85-8020-38402AB0C4C2}" presName="Name37" presStyleLbl="parChTrans1D3" presStyleIdx="8" presStyleCnt="10"/>
      <dgm:spPr/>
      <dgm:t>
        <a:bodyPr/>
        <a:lstStyle/>
        <a:p>
          <a:endParaRPr lang="en-US"/>
        </a:p>
      </dgm:t>
    </dgm:pt>
    <dgm:pt modelId="{ED0222E5-8D5B-420D-8429-12B1DC2276AE}" type="pres">
      <dgm:prSet presAssocID="{014DCED9-6C30-4FE8-BD10-23C134169893}" presName="hierRoot2" presStyleCnt="0">
        <dgm:presLayoutVars>
          <dgm:hierBranch val="init"/>
        </dgm:presLayoutVars>
      </dgm:prSet>
      <dgm:spPr/>
    </dgm:pt>
    <dgm:pt modelId="{B3970506-71DD-4AF1-A85C-C965E9B42BA8}" type="pres">
      <dgm:prSet presAssocID="{014DCED9-6C30-4FE8-BD10-23C134169893}" presName="rootComposite" presStyleCnt="0"/>
      <dgm:spPr/>
    </dgm:pt>
    <dgm:pt modelId="{8B9F5E1A-FF0D-49A9-B47E-B16F277A3BD2}" type="pres">
      <dgm:prSet presAssocID="{014DCED9-6C30-4FE8-BD10-23C134169893}" presName="rootText" presStyleLbl="node3" presStyleIdx="8" presStyleCnt="10" custScaleX="126377" custScaleY="62413" custLinFactNeighborX="-1852">
        <dgm:presLayoutVars>
          <dgm:chPref val="3"/>
        </dgm:presLayoutVars>
      </dgm:prSet>
      <dgm:spPr/>
      <dgm:t>
        <a:bodyPr/>
        <a:lstStyle/>
        <a:p>
          <a:endParaRPr lang="en-US"/>
        </a:p>
      </dgm:t>
    </dgm:pt>
    <dgm:pt modelId="{B0EAE64B-8D5F-4B0D-910F-607A72E9EC3B}" type="pres">
      <dgm:prSet presAssocID="{014DCED9-6C30-4FE8-BD10-23C134169893}" presName="rootConnector" presStyleLbl="node3" presStyleIdx="8" presStyleCnt="10"/>
      <dgm:spPr/>
      <dgm:t>
        <a:bodyPr/>
        <a:lstStyle/>
        <a:p>
          <a:endParaRPr lang="en-US"/>
        </a:p>
      </dgm:t>
    </dgm:pt>
    <dgm:pt modelId="{7F048766-A00B-4796-A603-BD98339FF13B}" type="pres">
      <dgm:prSet presAssocID="{014DCED9-6C30-4FE8-BD10-23C134169893}" presName="hierChild4" presStyleCnt="0"/>
      <dgm:spPr/>
    </dgm:pt>
    <dgm:pt modelId="{7B83323A-A162-41C4-B1AB-9AF7AE1C0976}" type="pres">
      <dgm:prSet presAssocID="{014DCED9-6C30-4FE8-BD10-23C134169893}" presName="hierChild5" presStyleCnt="0"/>
      <dgm:spPr/>
    </dgm:pt>
    <dgm:pt modelId="{9FF3D95E-AB49-4501-9EE8-DF085B243A7D}" type="pres">
      <dgm:prSet presAssocID="{B1DDE7FC-CCB2-4EFA-B009-EDB8D27B524B}" presName="Name37" presStyleLbl="parChTrans1D3" presStyleIdx="9" presStyleCnt="10"/>
      <dgm:spPr/>
      <dgm:t>
        <a:bodyPr/>
        <a:lstStyle/>
        <a:p>
          <a:endParaRPr lang="en-US"/>
        </a:p>
      </dgm:t>
    </dgm:pt>
    <dgm:pt modelId="{AF4F1A76-8668-48E3-82EB-94D0C588227B}" type="pres">
      <dgm:prSet presAssocID="{7219E456-AB18-49C2-A206-FDD5E8868CD6}" presName="hierRoot2" presStyleCnt="0">
        <dgm:presLayoutVars>
          <dgm:hierBranch val="init"/>
        </dgm:presLayoutVars>
      </dgm:prSet>
      <dgm:spPr/>
    </dgm:pt>
    <dgm:pt modelId="{E81322CB-3C6B-45ED-99D7-2766C7430391}" type="pres">
      <dgm:prSet presAssocID="{7219E456-AB18-49C2-A206-FDD5E8868CD6}" presName="rootComposite" presStyleCnt="0"/>
      <dgm:spPr/>
    </dgm:pt>
    <dgm:pt modelId="{04CE9613-2B1D-4BA4-B8E6-D55478E888E4}" type="pres">
      <dgm:prSet presAssocID="{7219E456-AB18-49C2-A206-FDD5E8868CD6}" presName="rootText" presStyleLbl="node3" presStyleIdx="9" presStyleCnt="10" custScaleX="126377" custScaleY="62413" custLinFactNeighborX="-2128" custLinFactNeighborY="-23095">
        <dgm:presLayoutVars>
          <dgm:chPref val="3"/>
        </dgm:presLayoutVars>
      </dgm:prSet>
      <dgm:spPr/>
      <dgm:t>
        <a:bodyPr/>
        <a:lstStyle/>
        <a:p>
          <a:endParaRPr lang="en-US"/>
        </a:p>
      </dgm:t>
    </dgm:pt>
    <dgm:pt modelId="{59F0AD49-D65C-4254-9DB8-A5FA122CD78B}" type="pres">
      <dgm:prSet presAssocID="{7219E456-AB18-49C2-A206-FDD5E8868CD6}" presName="rootConnector" presStyleLbl="node3" presStyleIdx="9" presStyleCnt="10"/>
      <dgm:spPr/>
      <dgm:t>
        <a:bodyPr/>
        <a:lstStyle/>
        <a:p>
          <a:endParaRPr lang="en-US"/>
        </a:p>
      </dgm:t>
    </dgm:pt>
    <dgm:pt modelId="{3088C040-51C9-4916-A69B-3ED874CD8D72}" type="pres">
      <dgm:prSet presAssocID="{7219E456-AB18-49C2-A206-FDD5E8868CD6}" presName="hierChild4" presStyleCnt="0"/>
      <dgm:spPr/>
    </dgm:pt>
    <dgm:pt modelId="{682D3711-5E1F-42D9-9A8A-2B9CA2038D73}" type="pres">
      <dgm:prSet presAssocID="{7219E456-AB18-49C2-A206-FDD5E8868CD6}" presName="hierChild5" presStyleCnt="0"/>
      <dgm:spPr/>
    </dgm:pt>
    <dgm:pt modelId="{148567DD-70DE-487B-AB57-3567D691D498}" type="pres">
      <dgm:prSet presAssocID="{F2221E24-E2B5-4EF3-AD7A-D40B77418E52}" presName="hierChild5" presStyleCnt="0"/>
      <dgm:spPr/>
    </dgm:pt>
    <dgm:pt modelId="{686D4D47-C9A5-41D2-87FE-53094845B806}" type="pres">
      <dgm:prSet presAssocID="{643F6F5D-B906-4B2F-BB65-6D58E010ED2C}" presName="hierChild3" presStyleCnt="0"/>
      <dgm:spPr/>
    </dgm:pt>
  </dgm:ptLst>
  <dgm:cxnLst>
    <dgm:cxn modelId="{E6906771-99FD-4D1B-9D21-2F1411E8F185}" type="presOf" srcId="{014DCED9-6C30-4FE8-BD10-23C134169893}" destId="{8B9F5E1A-FF0D-49A9-B47E-B16F277A3BD2}" srcOrd="0" destOrd="0" presId="urn:microsoft.com/office/officeart/2005/8/layout/orgChart1"/>
    <dgm:cxn modelId="{C52E805C-34D2-4316-BD46-B783F6B8F620}" srcId="{39F4D571-4E26-4EF4-A515-39B78671B4F2}" destId="{70FAA3A1-8791-46AD-A6F4-8C7324736E34}" srcOrd="1" destOrd="0" parTransId="{D06769EB-F081-455E-A359-0AC21C44FB9C}" sibTransId="{0D6658E4-2F2B-4427-BDE5-6FC288C62028}"/>
    <dgm:cxn modelId="{A67CCDBC-A1AF-48F4-96BA-4D54D16AD8A4}" type="presOf" srcId="{7219E456-AB18-49C2-A206-FDD5E8868CD6}" destId="{59F0AD49-D65C-4254-9DB8-A5FA122CD78B}" srcOrd="1" destOrd="0" presId="urn:microsoft.com/office/officeart/2005/8/layout/orgChart1"/>
    <dgm:cxn modelId="{7885E470-E495-4B83-A1D6-6109758D8CA9}" type="presOf" srcId="{F2761C36-E831-4644-81AB-ED0B4182BDFF}" destId="{DC475612-0DC2-4E38-998D-7C2C71B8770C}" srcOrd="1" destOrd="0" presId="urn:microsoft.com/office/officeart/2005/8/layout/orgChart1"/>
    <dgm:cxn modelId="{059E3CC1-2C9C-4A95-BEB6-3844FEA70B13}" type="presOf" srcId="{021C925D-5AB4-4DB2-8122-AEFADC5BD2B7}" destId="{4E44C0B4-310E-4E97-BCCF-538464A0B611}" srcOrd="0" destOrd="0" presId="urn:microsoft.com/office/officeart/2005/8/layout/orgChart1"/>
    <dgm:cxn modelId="{9B5F023A-287A-4E2C-BA14-1BFD12FE5C3A}" type="presOf" srcId="{C6C420E8-288A-495F-94AB-F3502A02C8B5}" destId="{C11CD399-4D00-4A46-870A-E46287FD7F18}" srcOrd="0" destOrd="0" presId="urn:microsoft.com/office/officeart/2005/8/layout/orgChart1"/>
    <dgm:cxn modelId="{5FC89090-8631-4F91-863D-0BA159C0850B}" type="presOf" srcId="{C6C420E8-288A-495F-94AB-F3502A02C8B5}" destId="{1D67D10F-EC3C-4F3A-B4B1-E055A9F6D4C1}" srcOrd="1" destOrd="0" presId="urn:microsoft.com/office/officeart/2005/8/layout/orgChart1"/>
    <dgm:cxn modelId="{7F66BBDD-85CD-4B11-B165-2D361EFCBEAF}" srcId="{39F4D571-4E26-4EF4-A515-39B78671B4F2}" destId="{23345091-553D-4F18-8EB2-79F16A836B2F}" srcOrd="0" destOrd="0" parTransId="{7DC33522-4176-4730-85C1-6704DE8923F3}" sibTransId="{A78A757A-81A6-4A51-A18E-B0CC69894D63}"/>
    <dgm:cxn modelId="{09317A63-9305-4254-90CD-418B038DE6E4}" type="presOf" srcId="{014DCED9-6C30-4FE8-BD10-23C134169893}" destId="{B0EAE64B-8D5F-4B0D-910F-607A72E9EC3B}" srcOrd="1" destOrd="0" presId="urn:microsoft.com/office/officeart/2005/8/layout/orgChart1"/>
    <dgm:cxn modelId="{D161BAFF-1C1B-4D08-8EC3-3F791AD99475}" srcId="{643F6F5D-B906-4B2F-BB65-6D58E010ED2C}" destId="{F2221E24-E2B5-4EF3-AD7A-D40B77418E52}" srcOrd="2" destOrd="0" parTransId="{53B4F493-6E31-4160-9D39-3B06B5CB01F9}" sibTransId="{B932CC01-0186-4DAF-B070-7A9D42538355}"/>
    <dgm:cxn modelId="{640152DA-0369-47DC-A220-D95F4D99449F}" srcId="{F2221E24-E2B5-4EF3-AD7A-D40B77418E52}" destId="{089D7204-4EFA-4AF9-9FE0-73AC510D1406}" srcOrd="0" destOrd="0" parTransId="{F0679542-F248-48F3-A877-2EB4E476892C}" sibTransId="{0FC1C11C-E792-4DFF-B57A-8DC0EF0BA252}"/>
    <dgm:cxn modelId="{34E4E95D-D316-460B-9C83-61A88C679C57}" type="presOf" srcId="{0053729B-8984-4416-BA12-B6D210E82FC0}" destId="{52D0A21F-30C3-4114-8504-949259DC3A11}" srcOrd="1" destOrd="0" presId="urn:microsoft.com/office/officeart/2005/8/layout/orgChart1"/>
    <dgm:cxn modelId="{22EFC4D7-7CC9-4691-B98D-8CBD3BD8754B}" srcId="{643F6F5D-B906-4B2F-BB65-6D58E010ED2C}" destId="{F2761C36-E831-4644-81AB-ED0B4182BDFF}" srcOrd="1" destOrd="0" parTransId="{0B46D40C-61BD-4EDB-B08C-7C5F3C818548}" sibTransId="{51D168B2-3E46-4819-AFA8-8C1EC814E23B}"/>
    <dgm:cxn modelId="{E1FFCFFE-55DA-4913-9FCB-22170092EA34}" srcId="{643F6F5D-B906-4B2F-BB65-6D58E010ED2C}" destId="{39F4D571-4E26-4EF4-A515-39B78671B4F2}" srcOrd="0" destOrd="0" parTransId="{021C925D-5AB4-4DB2-8122-AEFADC5BD2B7}" sibTransId="{217CBBFC-E3A8-4144-A5F7-8DA154CEDA2F}"/>
    <dgm:cxn modelId="{7D4D2BCA-20A3-4D04-9A87-86B89F74C085}" type="presOf" srcId="{39F4D571-4E26-4EF4-A515-39B78671B4F2}" destId="{389CF42F-5B5C-4EC7-BD9F-83C622BC1811}" srcOrd="0" destOrd="0" presId="urn:microsoft.com/office/officeart/2005/8/layout/orgChart1"/>
    <dgm:cxn modelId="{6DDC3C70-6DF3-485E-9ACA-EC9DA88C4B1A}" type="presOf" srcId="{F2221E24-E2B5-4EF3-AD7A-D40B77418E52}" destId="{F364AD8D-1047-4628-9838-3656556685F0}" srcOrd="0" destOrd="0" presId="urn:microsoft.com/office/officeart/2005/8/layout/orgChart1"/>
    <dgm:cxn modelId="{E0A9DE0D-72CB-4EBB-B50E-878063A61C62}" srcId="{F2761C36-E831-4644-81AB-ED0B4182BDFF}" destId="{2BBE0A9F-31BC-477D-89C7-5B856C497787}" srcOrd="1" destOrd="0" parTransId="{D04D3BE0-6E44-40E5-83D6-F7C4CE507E36}" sibTransId="{C60887B5-D86A-4C56-B73F-7DC51468500B}"/>
    <dgm:cxn modelId="{5C518DCD-D54B-43BB-B365-CDD918CE9CF4}" srcId="{F2221E24-E2B5-4EF3-AD7A-D40B77418E52}" destId="{014DCED9-6C30-4FE8-BD10-23C134169893}" srcOrd="3" destOrd="0" parTransId="{9A65CF57-6EE7-4C85-8020-38402AB0C4C2}" sibTransId="{E91C1966-371F-4B86-B88C-92EDC094ADBB}"/>
    <dgm:cxn modelId="{D10D140D-3585-4599-A173-9FB3EB92C144}" type="presOf" srcId="{9A65CF57-6EE7-4C85-8020-38402AB0C4C2}" destId="{F18B7F6D-7F32-42E1-893A-D527A7D0EAF8}" srcOrd="0" destOrd="0" presId="urn:microsoft.com/office/officeart/2005/8/layout/orgChart1"/>
    <dgm:cxn modelId="{0D4CBC6A-6DD5-4F76-BC8C-D520AD5EEA5A}" type="presOf" srcId="{0EE8BE5B-0521-4B62-8F99-F63D298354F8}" destId="{963BC0F7-2FB5-4333-A260-971A157D6E4C}" srcOrd="1" destOrd="0" presId="urn:microsoft.com/office/officeart/2005/8/layout/orgChart1"/>
    <dgm:cxn modelId="{E5920158-D736-466A-A1BD-7A56894A79FC}" type="presOf" srcId="{F2761C36-E831-4644-81AB-ED0B4182BDFF}" destId="{749ACA15-64A3-495D-8CAB-3921BC3CADC3}" srcOrd="0" destOrd="0" presId="urn:microsoft.com/office/officeart/2005/8/layout/orgChart1"/>
    <dgm:cxn modelId="{1F07164A-9CA0-4B63-AB97-F81144588665}" type="presOf" srcId="{23345091-553D-4F18-8EB2-79F16A836B2F}" destId="{326365EC-842A-486D-8A70-28A93EF5BF52}" srcOrd="0" destOrd="0" presId="urn:microsoft.com/office/officeart/2005/8/layout/orgChart1"/>
    <dgm:cxn modelId="{B4CFEB5F-383A-4382-AD2A-A33E9369FC03}" type="presOf" srcId="{0B46D40C-61BD-4EDB-B08C-7C5F3C818548}" destId="{7D443B2C-E750-428C-97C8-843C557B104E}" srcOrd="0" destOrd="0" presId="urn:microsoft.com/office/officeart/2005/8/layout/orgChart1"/>
    <dgm:cxn modelId="{EB361329-96CF-4778-819F-DACC62F2142C}" type="presOf" srcId="{089D7204-4EFA-4AF9-9FE0-73AC510D1406}" destId="{8CACD35F-6283-40D5-9CB0-24A80B2ECDE0}" srcOrd="0" destOrd="0" presId="urn:microsoft.com/office/officeart/2005/8/layout/orgChart1"/>
    <dgm:cxn modelId="{048820E9-CE63-4440-B895-32A1E85DEB56}" type="presOf" srcId="{53B4F493-6E31-4160-9D39-3B06B5CB01F9}" destId="{B16BD8B7-07FA-4181-A53E-8F53F29DFC50}" srcOrd="0" destOrd="0" presId="urn:microsoft.com/office/officeart/2005/8/layout/orgChart1"/>
    <dgm:cxn modelId="{AC9FF822-C539-404B-99F1-DC0BEEDFCE55}" type="presOf" srcId="{591AB91D-BDB9-4F8C-9458-903EF38D27B6}" destId="{4F13AF70-6A82-44EA-B893-689172F7FCB6}" srcOrd="0" destOrd="0" presId="urn:microsoft.com/office/officeart/2005/8/layout/orgChart1"/>
    <dgm:cxn modelId="{71A16441-0B95-490A-A9FE-26AB114ADABC}" type="presOf" srcId="{7219E456-AB18-49C2-A206-FDD5E8868CD6}" destId="{04CE9613-2B1D-4BA4-B8E6-D55478E888E4}" srcOrd="0" destOrd="0" presId="urn:microsoft.com/office/officeart/2005/8/layout/orgChart1"/>
    <dgm:cxn modelId="{376E6B31-AF79-41D2-9D04-977D5A9512E4}" type="presOf" srcId="{089D7204-4EFA-4AF9-9FE0-73AC510D1406}" destId="{40E52D8D-4FC4-49BB-A0BB-41769A9ED353}" srcOrd="1" destOrd="0" presId="urn:microsoft.com/office/officeart/2005/8/layout/orgChart1"/>
    <dgm:cxn modelId="{7C4AC36B-368D-4A5B-8C31-A964115C93DC}" type="presOf" srcId="{0053729B-8984-4416-BA12-B6D210E82FC0}" destId="{D209B8A5-6CC5-4327-8779-0576A402C16F}" srcOrd="0" destOrd="0" presId="urn:microsoft.com/office/officeart/2005/8/layout/orgChart1"/>
    <dgm:cxn modelId="{CC37DD33-4BD6-462B-8C3D-87647404FC0A}" type="presOf" srcId="{591AB91D-BDB9-4F8C-9458-903EF38D27B6}" destId="{4266030E-E608-4C11-A6B7-1D31B40A88F4}" srcOrd="1" destOrd="0" presId="urn:microsoft.com/office/officeart/2005/8/layout/orgChart1"/>
    <dgm:cxn modelId="{D7E06CDB-372D-4AAA-A101-84050BE033A2}" type="presOf" srcId="{E746E9BA-0A60-4CBD-8EA0-F3C5F56FC3DD}" destId="{3C3EBF73-4092-4C01-AEB5-07291375C217}" srcOrd="0" destOrd="0" presId="urn:microsoft.com/office/officeart/2005/8/layout/orgChart1"/>
    <dgm:cxn modelId="{6BEE4A1C-81FF-4F20-92F6-BD9384EE2521}" type="presOf" srcId="{3AD259D1-912F-4C70-8A8A-1E4287F9C94A}" destId="{015A0307-A94D-41E8-B364-243073EFC832}" srcOrd="0" destOrd="0" presId="urn:microsoft.com/office/officeart/2005/8/layout/orgChart1"/>
    <dgm:cxn modelId="{693E0DD8-A811-4F6C-B975-D37BCA310E83}" type="presOf" srcId="{70FAA3A1-8791-46AD-A6F4-8C7324736E34}" destId="{D67A1853-3C7F-4D54-BA0B-4AEFB8EF461D}" srcOrd="1" destOrd="0" presId="urn:microsoft.com/office/officeart/2005/8/layout/orgChart1"/>
    <dgm:cxn modelId="{0571432A-E3BA-4080-942A-4AB9D9C2B61E}" type="presOf" srcId="{0EE8BE5B-0521-4B62-8F99-F63D298354F8}" destId="{C6883471-BBAF-43A2-A5B6-BE443073129F}" srcOrd="0" destOrd="0" presId="urn:microsoft.com/office/officeart/2005/8/layout/orgChart1"/>
    <dgm:cxn modelId="{6AA7D56C-081A-46E8-97EA-6E0A0F766C0D}" srcId="{F2761C36-E831-4644-81AB-ED0B4182BDFF}" destId="{591AB91D-BDB9-4F8C-9458-903EF38D27B6}" srcOrd="2" destOrd="0" parTransId="{D8FD5DED-20A4-4289-A288-035814B1B767}" sibTransId="{45C261B9-CD2B-4149-858A-2A8100F01C11}"/>
    <dgm:cxn modelId="{008CEEB2-B015-4370-A6BF-966B7AC1E596}" type="presOf" srcId="{D06769EB-F081-455E-A359-0AC21C44FB9C}" destId="{214DF451-FAE7-4B34-A0CB-EAE0A7585DB2}" srcOrd="0" destOrd="0" presId="urn:microsoft.com/office/officeart/2005/8/layout/orgChart1"/>
    <dgm:cxn modelId="{0F7EA757-35C3-4D73-BC92-D7919156198F}" type="presOf" srcId="{D8FD5DED-20A4-4289-A288-035814B1B767}" destId="{F00349E0-7D1D-41BA-8ADB-2AFF5C6693AE}" srcOrd="0" destOrd="0" presId="urn:microsoft.com/office/officeart/2005/8/layout/orgChart1"/>
    <dgm:cxn modelId="{5C1481CF-E621-4305-BAFB-005486EF4824}" type="presOf" srcId="{643F6F5D-B906-4B2F-BB65-6D58E010ED2C}" destId="{158690DC-9CA3-4045-96BA-86BCEEAC525F}" srcOrd="1" destOrd="0" presId="urn:microsoft.com/office/officeart/2005/8/layout/orgChart1"/>
    <dgm:cxn modelId="{4DD09B46-29DF-46C2-B1F4-F67626BAF489}" type="presOf" srcId="{39F4D571-4E26-4EF4-A515-39B78671B4F2}" destId="{E675274F-A8B0-43E1-A1E9-580DFFA673F2}" srcOrd="1" destOrd="0" presId="urn:microsoft.com/office/officeart/2005/8/layout/orgChart1"/>
    <dgm:cxn modelId="{1884D793-B1EB-4803-9A0A-10E0D7E6F061}" type="presOf" srcId="{B1DDE7FC-CCB2-4EFA-B009-EDB8D27B524B}" destId="{9FF3D95E-AB49-4501-9EE8-DF085B243A7D}" srcOrd="0" destOrd="0" presId="urn:microsoft.com/office/officeart/2005/8/layout/orgChart1"/>
    <dgm:cxn modelId="{0ED4C984-0732-42E3-B8ED-F34B51B20E71}" srcId="{AA98786E-1C14-4C04-8564-2AD9C9954370}" destId="{643F6F5D-B906-4B2F-BB65-6D58E010ED2C}" srcOrd="0" destOrd="0" parTransId="{C404A88A-2843-4B80-9B8D-76A86F87C597}" sibTransId="{45D6E510-CD92-432A-BB06-8C146412399C}"/>
    <dgm:cxn modelId="{9CE9F946-404F-4850-ADE6-A64A713F72D6}" type="presOf" srcId="{F0679542-F248-48F3-A877-2EB4E476892C}" destId="{D3F89B14-A971-4702-8839-4AD574666E0D}" srcOrd="0" destOrd="0" presId="urn:microsoft.com/office/officeart/2005/8/layout/orgChart1"/>
    <dgm:cxn modelId="{E0D94F37-5B61-45F3-97C8-9DC6E12F03F3}" type="presOf" srcId="{D04D3BE0-6E44-40E5-83D6-F7C4CE507E36}" destId="{064B6775-1E13-4889-8DCE-0649D6610CE9}" srcOrd="0" destOrd="0" presId="urn:microsoft.com/office/officeart/2005/8/layout/orgChart1"/>
    <dgm:cxn modelId="{3A48012F-12CC-42C4-8D11-9C0F99321AE3}" type="presOf" srcId="{70FAA3A1-8791-46AD-A6F4-8C7324736E34}" destId="{2D34CB8D-56B0-471E-A9AB-35028D9F7E8B}" srcOrd="0" destOrd="0" presId="urn:microsoft.com/office/officeart/2005/8/layout/orgChart1"/>
    <dgm:cxn modelId="{5CE2810A-503D-437D-A2A2-9C566F8D2728}" type="presOf" srcId="{B5B69EED-99D8-4E68-94E9-DE02FB150D2C}" destId="{4F9B0F39-4734-4383-805D-82B99B6819F6}" srcOrd="0" destOrd="0" presId="urn:microsoft.com/office/officeart/2005/8/layout/orgChart1"/>
    <dgm:cxn modelId="{36C49021-4AE5-48AC-9254-6DE256E1510D}" type="presOf" srcId="{23345091-553D-4F18-8EB2-79F16A836B2F}" destId="{ECA835F2-168A-4238-A9E5-8DD360AE0804}" srcOrd="1" destOrd="0" presId="urn:microsoft.com/office/officeart/2005/8/layout/orgChart1"/>
    <dgm:cxn modelId="{9C5025D0-1983-4B6B-89DF-2E0FBC087903}" srcId="{F2221E24-E2B5-4EF3-AD7A-D40B77418E52}" destId="{0053729B-8984-4416-BA12-B6D210E82FC0}" srcOrd="1" destOrd="0" parTransId="{E746E9BA-0A60-4CBD-8EA0-F3C5F56FC3DD}" sibTransId="{2F66209F-B348-46EE-A0CB-DA1BE2A7A3F2}"/>
    <dgm:cxn modelId="{A8F8F6AE-90CE-4B4B-BC29-6B528B7C80FE}" type="presOf" srcId="{2BBE0A9F-31BC-477D-89C7-5B856C497787}" destId="{7848CA24-C8A8-463B-A1F0-94A6FA30DFC3}" srcOrd="0" destOrd="0" presId="urn:microsoft.com/office/officeart/2005/8/layout/orgChart1"/>
    <dgm:cxn modelId="{D29FD08D-AE76-4A93-9A9C-5B21FF983D0B}" type="presOf" srcId="{7DC33522-4176-4730-85C1-6704DE8923F3}" destId="{0BCB4B8F-F7B4-4183-998A-9E3B6015C339}" srcOrd="0" destOrd="0" presId="urn:microsoft.com/office/officeart/2005/8/layout/orgChart1"/>
    <dgm:cxn modelId="{3007C0DF-0DED-4113-AAFE-256BAC974EED}" srcId="{F2221E24-E2B5-4EF3-AD7A-D40B77418E52}" destId="{7219E456-AB18-49C2-A206-FDD5E8868CD6}" srcOrd="4" destOrd="0" parTransId="{B1DDE7FC-CCB2-4EFA-B009-EDB8D27B524B}" sibTransId="{2CEE17F7-A3ED-40C3-AEBA-76B3C436BF7B}"/>
    <dgm:cxn modelId="{3458FB1B-C391-408A-833F-419371A1F86E}" type="presOf" srcId="{F2221E24-E2B5-4EF3-AD7A-D40B77418E52}" destId="{BDD00146-E9E1-4A48-A2B5-1DDD5503993C}" srcOrd="1" destOrd="0" presId="urn:microsoft.com/office/officeart/2005/8/layout/orgChart1"/>
    <dgm:cxn modelId="{C016E0F0-7EF4-46BC-ACCF-20CA1A36079C}" srcId="{F2761C36-E831-4644-81AB-ED0B4182BDFF}" destId="{C6C420E8-288A-495F-94AB-F3502A02C8B5}" srcOrd="0" destOrd="0" parTransId="{B5B69EED-99D8-4E68-94E9-DE02FB150D2C}" sibTransId="{27D1821D-9DD6-4F75-A9CE-1A8FB82C28B3}"/>
    <dgm:cxn modelId="{8D0E15D6-2982-4F5B-BED0-1EBB5D2A8B2A}" type="presOf" srcId="{AA98786E-1C14-4C04-8564-2AD9C9954370}" destId="{8213AD57-07DC-43EF-84C9-BAAB14A3ADB2}" srcOrd="0" destOrd="0" presId="urn:microsoft.com/office/officeart/2005/8/layout/orgChart1"/>
    <dgm:cxn modelId="{CCE4814C-BDA7-4541-A65E-CC7EDB02092C}" type="presOf" srcId="{2BBE0A9F-31BC-477D-89C7-5B856C497787}" destId="{06ACAFA6-184F-45B1-91B4-9A02C153EE25}" srcOrd="1" destOrd="0" presId="urn:microsoft.com/office/officeart/2005/8/layout/orgChart1"/>
    <dgm:cxn modelId="{852C0B2D-7FEB-4EBC-8745-667702E39F94}" type="presOf" srcId="{643F6F5D-B906-4B2F-BB65-6D58E010ED2C}" destId="{8C3E9A65-5C61-4C8A-84F3-4C0A27BA24AD}" srcOrd="0" destOrd="0" presId="urn:microsoft.com/office/officeart/2005/8/layout/orgChart1"/>
    <dgm:cxn modelId="{55966C79-D484-4832-8F76-381A4462693E}" srcId="{F2221E24-E2B5-4EF3-AD7A-D40B77418E52}" destId="{0EE8BE5B-0521-4B62-8F99-F63D298354F8}" srcOrd="2" destOrd="0" parTransId="{3AD259D1-912F-4C70-8A8A-1E4287F9C94A}" sibTransId="{E8180FBF-0C20-4491-835E-0A5E039539F8}"/>
    <dgm:cxn modelId="{5FBAC24E-ED97-49AE-BA0B-F8689E5F9A05}" type="presParOf" srcId="{8213AD57-07DC-43EF-84C9-BAAB14A3ADB2}" destId="{A0D3BBED-A16B-4AA6-A9F0-47A6ABF86E9F}" srcOrd="0" destOrd="0" presId="urn:microsoft.com/office/officeart/2005/8/layout/orgChart1"/>
    <dgm:cxn modelId="{CFF7B49E-3639-4C52-9D79-173A37710D1E}" type="presParOf" srcId="{A0D3BBED-A16B-4AA6-A9F0-47A6ABF86E9F}" destId="{C7FDAA91-67DA-43D0-A2F2-145BBABCAAE2}" srcOrd="0" destOrd="0" presId="urn:microsoft.com/office/officeart/2005/8/layout/orgChart1"/>
    <dgm:cxn modelId="{4B213B6A-F34A-4E13-A14F-F5202C3882FA}" type="presParOf" srcId="{C7FDAA91-67DA-43D0-A2F2-145BBABCAAE2}" destId="{8C3E9A65-5C61-4C8A-84F3-4C0A27BA24AD}" srcOrd="0" destOrd="0" presId="urn:microsoft.com/office/officeart/2005/8/layout/orgChart1"/>
    <dgm:cxn modelId="{4EF0288E-7A2E-4042-B6D8-74FD27E57329}" type="presParOf" srcId="{C7FDAA91-67DA-43D0-A2F2-145BBABCAAE2}" destId="{158690DC-9CA3-4045-96BA-86BCEEAC525F}" srcOrd="1" destOrd="0" presId="urn:microsoft.com/office/officeart/2005/8/layout/orgChart1"/>
    <dgm:cxn modelId="{3242C183-55D7-4E66-BEAA-44DA76C7D9D0}" type="presParOf" srcId="{A0D3BBED-A16B-4AA6-A9F0-47A6ABF86E9F}" destId="{57D29FA8-2D59-43C9-91E2-37BAD3F35012}" srcOrd="1" destOrd="0" presId="urn:microsoft.com/office/officeart/2005/8/layout/orgChart1"/>
    <dgm:cxn modelId="{B336736E-ED81-4A90-9A06-409E373F9835}" type="presParOf" srcId="{57D29FA8-2D59-43C9-91E2-37BAD3F35012}" destId="{4E44C0B4-310E-4E97-BCCF-538464A0B611}" srcOrd="0" destOrd="0" presId="urn:microsoft.com/office/officeart/2005/8/layout/orgChart1"/>
    <dgm:cxn modelId="{E054B4EE-21AA-4108-B686-72977B77F007}" type="presParOf" srcId="{57D29FA8-2D59-43C9-91E2-37BAD3F35012}" destId="{21FEF2EB-7604-4AE8-97E6-6C13752CC233}" srcOrd="1" destOrd="0" presId="urn:microsoft.com/office/officeart/2005/8/layout/orgChart1"/>
    <dgm:cxn modelId="{79FF9FAC-4151-4782-9EF6-01B0993EF148}" type="presParOf" srcId="{21FEF2EB-7604-4AE8-97E6-6C13752CC233}" destId="{C97B807D-A280-4D44-921B-8041A2874EE1}" srcOrd="0" destOrd="0" presId="urn:microsoft.com/office/officeart/2005/8/layout/orgChart1"/>
    <dgm:cxn modelId="{DCA5C507-EFBF-4264-AF36-CF4B1D593726}" type="presParOf" srcId="{C97B807D-A280-4D44-921B-8041A2874EE1}" destId="{389CF42F-5B5C-4EC7-BD9F-83C622BC1811}" srcOrd="0" destOrd="0" presId="urn:microsoft.com/office/officeart/2005/8/layout/orgChart1"/>
    <dgm:cxn modelId="{C6BEC6F1-57AD-4CD9-8A78-FDDDEC8E41B6}" type="presParOf" srcId="{C97B807D-A280-4D44-921B-8041A2874EE1}" destId="{E675274F-A8B0-43E1-A1E9-580DFFA673F2}" srcOrd="1" destOrd="0" presId="urn:microsoft.com/office/officeart/2005/8/layout/orgChart1"/>
    <dgm:cxn modelId="{37D6C462-8B72-4B62-A8A3-B87807EC9084}" type="presParOf" srcId="{21FEF2EB-7604-4AE8-97E6-6C13752CC233}" destId="{E8C565EE-80B4-4CEF-9748-3A79570C6D29}" srcOrd="1" destOrd="0" presId="urn:microsoft.com/office/officeart/2005/8/layout/orgChart1"/>
    <dgm:cxn modelId="{EC5ECE3C-CBB9-459F-848B-57D630D02D75}" type="presParOf" srcId="{E8C565EE-80B4-4CEF-9748-3A79570C6D29}" destId="{0BCB4B8F-F7B4-4183-998A-9E3B6015C339}" srcOrd="0" destOrd="0" presId="urn:microsoft.com/office/officeart/2005/8/layout/orgChart1"/>
    <dgm:cxn modelId="{8A3E5A52-B3E2-4EA5-BCE2-791506F6A4D2}" type="presParOf" srcId="{E8C565EE-80B4-4CEF-9748-3A79570C6D29}" destId="{1043275F-3A6F-448A-8642-F461A55C67B0}" srcOrd="1" destOrd="0" presId="urn:microsoft.com/office/officeart/2005/8/layout/orgChart1"/>
    <dgm:cxn modelId="{C4600360-CFF0-44CA-861F-48DDCD0C32B6}" type="presParOf" srcId="{1043275F-3A6F-448A-8642-F461A55C67B0}" destId="{0C954225-C1CD-403B-A05B-9E3AF8D1786D}" srcOrd="0" destOrd="0" presId="urn:microsoft.com/office/officeart/2005/8/layout/orgChart1"/>
    <dgm:cxn modelId="{3D67A84C-409C-49F5-949A-E89475A25F44}" type="presParOf" srcId="{0C954225-C1CD-403B-A05B-9E3AF8D1786D}" destId="{326365EC-842A-486D-8A70-28A93EF5BF52}" srcOrd="0" destOrd="0" presId="urn:microsoft.com/office/officeart/2005/8/layout/orgChart1"/>
    <dgm:cxn modelId="{90E02013-B007-473C-AA95-C807288DA077}" type="presParOf" srcId="{0C954225-C1CD-403B-A05B-9E3AF8D1786D}" destId="{ECA835F2-168A-4238-A9E5-8DD360AE0804}" srcOrd="1" destOrd="0" presId="urn:microsoft.com/office/officeart/2005/8/layout/orgChart1"/>
    <dgm:cxn modelId="{49FCF32C-C7A7-4DB8-84E7-0C9BFBDBC69C}" type="presParOf" srcId="{1043275F-3A6F-448A-8642-F461A55C67B0}" destId="{FB521684-129B-420A-AB7B-2EBBAE17DC0B}" srcOrd="1" destOrd="0" presId="urn:microsoft.com/office/officeart/2005/8/layout/orgChart1"/>
    <dgm:cxn modelId="{2970B69C-67C5-4757-9464-2D1010D1FD02}" type="presParOf" srcId="{1043275F-3A6F-448A-8642-F461A55C67B0}" destId="{81BBC6A4-B4D1-47EC-85FE-6F1B643025F5}" srcOrd="2" destOrd="0" presId="urn:microsoft.com/office/officeart/2005/8/layout/orgChart1"/>
    <dgm:cxn modelId="{428B1A73-B276-4FF6-A837-05BAF7237476}" type="presParOf" srcId="{E8C565EE-80B4-4CEF-9748-3A79570C6D29}" destId="{214DF451-FAE7-4B34-A0CB-EAE0A7585DB2}" srcOrd="2" destOrd="0" presId="urn:microsoft.com/office/officeart/2005/8/layout/orgChart1"/>
    <dgm:cxn modelId="{9AB5EBE6-F2D3-4205-86EB-BBD86A3A9B04}" type="presParOf" srcId="{E8C565EE-80B4-4CEF-9748-3A79570C6D29}" destId="{E678B2D4-8655-45A4-A8E0-B4AC4E4850D3}" srcOrd="3" destOrd="0" presId="urn:microsoft.com/office/officeart/2005/8/layout/orgChart1"/>
    <dgm:cxn modelId="{2CBD9361-31BB-4BC5-9E32-CC59A5638C32}" type="presParOf" srcId="{E678B2D4-8655-45A4-A8E0-B4AC4E4850D3}" destId="{23F627F2-BE05-4B53-987D-4875A3B84A98}" srcOrd="0" destOrd="0" presId="urn:microsoft.com/office/officeart/2005/8/layout/orgChart1"/>
    <dgm:cxn modelId="{A1901CE9-9B6E-46EC-BD4A-6830E2FFCCF9}" type="presParOf" srcId="{23F627F2-BE05-4B53-987D-4875A3B84A98}" destId="{2D34CB8D-56B0-471E-A9AB-35028D9F7E8B}" srcOrd="0" destOrd="0" presId="urn:microsoft.com/office/officeart/2005/8/layout/orgChart1"/>
    <dgm:cxn modelId="{95A240CF-654A-421E-960D-267BB36E823E}" type="presParOf" srcId="{23F627F2-BE05-4B53-987D-4875A3B84A98}" destId="{D67A1853-3C7F-4D54-BA0B-4AEFB8EF461D}" srcOrd="1" destOrd="0" presId="urn:microsoft.com/office/officeart/2005/8/layout/orgChart1"/>
    <dgm:cxn modelId="{1DCE3B63-FC1C-4673-9A1D-7D9B578C0844}" type="presParOf" srcId="{E678B2D4-8655-45A4-A8E0-B4AC4E4850D3}" destId="{EA870F19-C3B9-4B6C-BE7F-39F0DD282A82}" srcOrd="1" destOrd="0" presId="urn:microsoft.com/office/officeart/2005/8/layout/orgChart1"/>
    <dgm:cxn modelId="{051BA848-6A2E-4238-8806-85C1DE12353C}" type="presParOf" srcId="{E678B2D4-8655-45A4-A8E0-B4AC4E4850D3}" destId="{4CE44CFB-1DA0-4BF1-8F55-5A26383D083F}" srcOrd="2" destOrd="0" presId="urn:microsoft.com/office/officeart/2005/8/layout/orgChart1"/>
    <dgm:cxn modelId="{BA8DCCBD-D42F-4F92-A9C4-E7EF7F25D02A}" type="presParOf" srcId="{21FEF2EB-7604-4AE8-97E6-6C13752CC233}" destId="{407F33B2-F205-40A7-B887-541A6ED53D40}" srcOrd="2" destOrd="0" presId="urn:microsoft.com/office/officeart/2005/8/layout/orgChart1"/>
    <dgm:cxn modelId="{B32E9B2C-2CC4-47DA-B3F0-5623337E1E32}" type="presParOf" srcId="{57D29FA8-2D59-43C9-91E2-37BAD3F35012}" destId="{7D443B2C-E750-428C-97C8-843C557B104E}" srcOrd="2" destOrd="0" presId="urn:microsoft.com/office/officeart/2005/8/layout/orgChart1"/>
    <dgm:cxn modelId="{A3D3EA71-90E5-4ED8-B9AA-2E325C6A531F}" type="presParOf" srcId="{57D29FA8-2D59-43C9-91E2-37BAD3F35012}" destId="{EA8F7CE2-6146-417D-88BB-933DE870D6DC}" srcOrd="3" destOrd="0" presId="urn:microsoft.com/office/officeart/2005/8/layout/orgChart1"/>
    <dgm:cxn modelId="{E1D0E82A-940C-4518-9C73-2D8257BC89FB}" type="presParOf" srcId="{EA8F7CE2-6146-417D-88BB-933DE870D6DC}" destId="{2AA08771-E2C8-4EF7-8FC1-84F01EF1091D}" srcOrd="0" destOrd="0" presId="urn:microsoft.com/office/officeart/2005/8/layout/orgChart1"/>
    <dgm:cxn modelId="{94DD196E-12B5-4EC3-A0FC-24BEDB66FBAD}" type="presParOf" srcId="{2AA08771-E2C8-4EF7-8FC1-84F01EF1091D}" destId="{749ACA15-64A3-495D-8CAB-3921BC3CADC3}" srcOrd="0" destOrd="0" presId="urn:microsoft.com/office/officeart/2005/8/layout/orgChart1"/>
    <dgm:cxn modelId="{8F69D1A8-AAC6-4F7B-A5E4-DB9D89C119DF}" type="presParOf" srcId="{2AA08771-E2C8-4EF7-8FC1-84F01EF1091D}" destId="{DC475612-0DC2-4E38-998D-7C2C71B8770C}" srcOrd="1" destOrd="0" presId="urn:microsoft.com/office/officeart/2005/8/layout/orgChart1"/>
    <dgm:cxn modelId="{EB56C8B0-6250-4D31-A831-BC5E0D049A29}" type="presParOf" srcId="{EA8F7CE2-6146-417D-88BB-933DE870D6DC}" destId="{AD829776-2BF8-48DA-8F03-7996ED8B50A4}" srcOrd="1" destOrd="0" presId="urn:microsoft.com/office/officeart/2005/8/layout/orgChart1"/>
    <dgm:cxn modelId="{0A851F3D-3C04-4165-BD5E-DA87BAB6D54C}" type="presParOf" srcId="{AD829776-2BF8-48DA-8F03-7996ED8B50A4}" destId="{4F9B0F39-4734-4383-805D-82B99B6819F6}" srcOrd="0" destOrd="0" presId="urn:microsoft.com/office/officeart/2005/8/layout/orgChart1"/>
    <dgm:cxn modelId="{FB25D7DF-857E-4230-B87B-5A1D3F9FF206}" type="presParOf" srcId="{AD829776-2BF8-48DA-8F03-7996ED8B50A4}" destId="{2447D6C8-6D22-4FF7-9A7B-18BD274034CB}" srcOrd="1" destOrd="0" presId="urn:microsoft.com/office/officeart/2005/8/layout/orgChart1"/>
    <dgm:cxn modelId="{EAE613AD-618A-42D9-B8E8-CF049236F620}" type="presParOf" srcId="{2447D6C8-6D22-4FF7-9A7B-18BD274034CB}" destId="{FEEAE257-C3FB-4A53-B82F-4B0B698503F0}" srcOrd="0" destOrd="0" presId="urn:microsoft.com/office/officeart/2005/8/layout/orgChart1"/>
    <dgm:cxn modelId="{B0636200-C720-427E-8532-244AAB7B04A5}" type="presParOf" srcId="{FEEAE257-C3FB-4A53-B82F-4B0B698503F0}" destId="{C11CD399-4D00-4A46-870A-E46287FD7F18}" srcOrd="0" destOrd="0" presId="urn:microsoft.com/office/officeart/2005/8/layout/orgChart1"/>
    <dgm:cxn modelId="{5F063C58-B1A5-4F1C-B745-E04B141F72B5}" type="presParOf" srcId="{FEEAE257-C3FB-4A53-B82F-4B0B698503F0}" destId="{1D67D10F-EC3C-4F3A-B4B1-E055A9F6D4C1}" srcOrd="1" destOrd="0" presId="urn:microsoft.com/office/officeart/2005/8/layout/orgChart1"/>
    <dgm:cxn modelId="{7E690833-D012-498F-BC17-CE2FFBEBA2C9}" type="presParOf" srcId="{2447D6C8-6D22-4FF7-9A7B-18BD274034CB}" destId="{37292DE5-31A3-4366-9051-27A227D61DE0}" srcOrd="1" destOrd="0" presId="urn:microsoft.com/office/officeart/2005/8/layout/orgChart1"/>
    <dgm:cxn modelId="{B62EC1DD-2550-4184-8531-874B86987AE3}" type="presParOf" srcId="{2447D6C8-6D22-4FF7-9A7B-18BD274034CB}" destId="{2B8287B9-CEDB-4BC4-9880-F01B33F822B1}" srcOrd="2" destOrd="0" presId="urn:microsoft.com/office/officeart/2005/8/layout/orgChart1"/>
    <dgm:cxn modelId="{1C3CFBD0-15CD-4A69-A9CA-01795364DB16}" type="presParOf" srcId="{AD829776-2BF8-48DA-8F03-7996ED8B50A4}" destId="{064B6775-1E13-4889-8DCE-0649D6610CE9}" srcOrd="2" destOrd="0" presId="urn:microsoft.com/office/officeart/2005/8/layout/orgChart1"/>
    <dgm:cxn modelId="{57B25B18-0162-4427-B2FC-D6105C55FD36}" type="presParOf" srcId="{AD829776-2BF8-48DA-8F03-7996ED8B50A4}" destId="{41CC416D-3FF1-4AB5-9AF1-4A94449B585D}" srcOrd="3" destOrd="0" presId="urn:microsoft.com/office/officeart/2005/8/layout/orgChart1"/>
    <dgm:cxn modelId="{4103DA0D-CE94-4EE3-811D-C3D40FEFFF74}" type="presParOf" srcId="{41CC416D-3FF1-4AB5-9AF1-4A94449B585D}" destId="{D6E16985-93F2-4CC9-8A76-CD3753225644}" srcOrd="0" destOrd="0" presId="urn:microsoft.com/office/officeart/2005/8/layout/orgChart1"/>
    <dgm:cxn modelId="{4707595A-5595-4A4B-A0FD-338328A92A0E}" type="presParOf" srcId="{D6E16985-93F2-4CC9-8A76-CD3753225644}" destId="{7848CA24-C8A8-463B-A1F0-94A6FA30DFC3}" srcOrd="0" destOrd="0" presId="urn:microsoft.com/office/officeart/2005/8/layout/orgChart1"/>
    <dgm:cxn modelId="{D671966C-B496-443D-9542-18EFC33C2048}" type="presParOf" srcId="{D6E16985-93F2-4CC9-8A76-CD3753225644}" destId="{06ACAFA6-184F-45B1-91B4-9A02C153EE25}" srcOrd="1" destOrd="0" presId="urn:microsoft.com/office/officeart/2005/8/layout/orgChart1"/>
    <dgm:cxn modelId="{77159661-7E67-4A83-B222-83B5E834D84D}" type="presParOf" srcId="{41CC416D-3FF1-4AB5-9AF1-4A94449B585D}" destId="{ADB5BE75-6F6A-4116-8C5A-8A8518DF0DF4}" srcOrd="1" destOrd="0" presId="urn:microsoft.com/office/officeart/2005/8/layout/orgChart1"/>
    <dgm:cxn modelId="{A5D0E892-BF93-404F-84DE-247E63758960}" type="presParOf" srcId="{41CC416D-3FF1-4AB5-9AF1-4A94449B585D}" destId="{70A4B07F-7D24-440B-8236-1CCAB29C88CE}" srcOrd="2" destOrd="0" presId="urn:microsoft.com/office/officeart/2005/8/layout/orgChart1"/>
    <dgm:cxn modelId="{67AA0F06-966A-408E-8A9D-E65C2AD58D28}" type="presParOf" srcId="{AD829776-2BF8-48DA-8F03-7996ED8B50A4}" destId="{F00349E0-7D1D-41BA-8ADB-2AFF5C6693AE}" srcOrd="4" destOrd="0" presId="urn:microsoft.com/office/officeart/2005/8/layout/orgChart1"/>
    <dgm:cxn modelId="{52E218E1-DF02-4990-8584-A377CD7ECFF5}" type="presParOf" srcId="{AD829776-2BF8-48DA-8F03-7996ED8B50A4}" destId="{0E9BEDA7-1B4E-4D30-8B24-72B59C2C898F}" srcOrd="5" destOrd="0" presId="urn:microsoft.com/office/officeart/2005/8/layout/orgChart1"/>
    <dgm:cxn modelId="{47A77E58-3421-4914-B952-874FB447625D}" type="presParOf" srcId="{0E9BEDA7-1B4E-4D30-8B24-72B59C2C898F}" destId="{6595D0D5-000D-4B08-874B-719B8092A397}" srcOrd="0" destOrd="0" presId="urn:microsoft.com/office/officeart/2005/8/layout/orgChart1"/>
    <dgm:cxn modelId="{70E1EF05-2CB2-4AC5-9AE7-58341372DA29}" type="presParOf" srcId="{6595D0D5-000D-4B08-874B-719B8092A397}" destId="{4F13AF70-6A82-44EA-B893-689172F7FCB6}" srcOrd="0" destOrd="0" presId="urn:microsoft.com/office/officeart/2005/8/layout/orgChart1"/>
    <dgm:cxn modelId="{FBEC6A15-FF5F-4783-A106-2F50CF7E1F04}" type="presParOf" srcId="{6595D0D5-000D-4B08-874B-719B8092A397}" destId="{4266030E-E608-4C11-A6B7-1D31B40A88F4}" srcOrd="1" destOrd="0" presId="urn:microsoft.com/office/officeart/2005/8/layout/orgChart1"/>
    <dgm:cxn modelId="{34618DC7-AAAE-426E-83FE-00135FD3CEB6}" type="presParOf" srcId="{0E9BEDA7-1B4E-4D30-8B24-72B59C2C898F}" destId="{3E6B03D7-EDFF-42A0-86D2-E30554BCF121}" srcOrd="1" destOrd="0" presId="urn:microsoft.com/office/officeart/2005/8/layout/orgChart1"/>
    <dgm:cxn modelId="{4B3BD672-74F1-4646-A50E-959D7EA37BDE}" type="presParOf" srcId="{0E9BEDA7-1B4E-4D30-8B24-72B59C2C898F}" destId="{2F82D302-BD35-4794-AAC2-AE67D09C3939}" srcOrd="2" destOrd="0" presId="urn:microsoft.com/office/officeart/2005/8/layout/orgChart1"/>
    <dgm:cxn modelId="{3F589552-618B-4AF3-99C6-7732651B3278}" type="presParOf" srcId="{EA8F7CE2-6146-417D-88BB-933DE870D6DC}" destId="{D3E1BD63-CA88-47FF-A6BC-856F8D25417A}" srcOrd="2" destOrd="0" presId="urn:microsoft.com/office/officeart/2005/8/layout/orgChart1"/>
    <dgm:cxn modelId="{F934A217-3341-432D-A90B-8CC9463F799F}" type="presParOf" srcId="{57D29FA8-2D59-43C9-91E2-37BAD3F35012}" destId="{B16BD8B7-07FA-4181-A53E-8F53F29DFC50}" srcOrd="4" destOrd="0" presId="urn:microsoft.com/office/officeart/2005/8/layout/orgChart1"/>
    <dgm:cxn modelId="{A3D0CF25-B5A2-40E3-B589-247BCD77AFD5}" type="presParOf" srcId="{57D29FA8-2D59-43C9-91E2-37BAD3F35012}" destId="{FB088964-731B-430C-A98A-BC23C93F3E4B}" srcOrd="5" destOrd="0" presId="urn:microsoft.com/office/officeart/2005/8/layout/orgChart1"/>
    <dgm:cxn modelId="{19EDB592-33C1-43AA-9C11-DE48D33A28C3}" type="presParOf" srcId="{FB088964-731B-430C-A98A-BC23C93F3E4B}" destId="{733F8B66-91D6-4AE7-B7EA-608DAF4D0000}" srcOrd="0" destOrd="0" presId="urn:microsoft.com/office/officeart/2005/8/layout/orgChart1"/>
    <dgm:cxn modelId="{D411BF9D-E31F-459C-ADFB-5AA97C0F4008}" type="presParOf" srcId="{733F8B66-91D6-4AE7-B7EA-608DAF4D0000}" destId="{F364AD8D-1047-4628-9838-3656556685F0}" srcOrd="0" destOrd="0" presId="urn:microsoft.com/office/officeart/2005/8/layout/orgChart1"/>
    <dgm:cxn modelId="{17E7B110-52DF-4D3C-9F47-9BFE6DCAF163}" type="presParOf" srcId="{733F8B66-91D6-4AE7-B7EA-608DAF4D0000}" destId="{BDD00146-E9E1-4A48-A2B5-1DDD5503993C}" srcOrd="1" destOrd="0" presId="urn:microsoft.com/office/officeart/2005/8/layout/orgChart1"/>
    <dgm:cxn modelId="{2E11F175-F727-4E82-90F5-5145EE83B66F}" type="presParOf" srcId="{FB088964-731B-430C-A98A-BC23C93F3E4B}" destId="{421DC4CA-DBEB-4547-9D5D-FD07A63E8550}" srcOrd="1" destOrd="0" presId="urn:microsoft.com/office/officeart/2005/8/layout/orgChart1"/>
    <dgm:cxn modelId="{2A52F04C-97F4-4690-8842-454CAA083CDC}" type="presParOf" srcId="{421DC4CA-DBEB-4547-9D5D-FD07A63E8550}" destId="{D3F89B14-A971-4702-8839-4AD574666E0D}" srcOrd="0" destOrd="0" presId="urn:microsoft.com/office/officeart/2005/8/layout/orgChart1"/>
    <dgm:cxn modelId="{690E2978-1EC5-49BE-8C58-159A5308252F}" type="presParOf" srcId="{421DC4CA-DBEB-4547-9D5D-FD07A63E8550}" destId="{448C071F-38F7-42F3-9957-34C1778B86FD}" srcOrd="1" destOrd="0" presId="urn:microsoft.com/office/officeart/2005/8/layout/orgChart1"/>
    <dgm:cxn modelId="{71B4D263-46BC-4259-8D82-2E9D86D21B6D}" type="presParOf" srcId="{448C071F-38F7-42F3-9957-34C1778B86FD}" destId="{3CC460C7-4D47-49AD-B058-4A52CC03AEE9}" srcOrd="0" destOrd="0" presId="urn:microsoft.com/office/officeart/2005/8/layout/orgChart1"/>
    <dgm:cxn modelId="{EF472205-DA47-4E1A-8BD7-D8B7FBAD3248}" type="presParOf" srcId="{3CC460C7-4D47-49AD-B058-4A52CC03AEE9}" destId="{8CACD35F-6283-40D5-9CB0-24A80B2ECDE0}" srcOrd="0" destOrd="0" presId="urn:microsoft.com/office/officeart/2005/8/layout/orgChart1"/>
    <dgm:cxn modelId="{5CD01C5F-2D6A-4A3D-AF3B-EFA6BDE9FCD0}" type="presParOf" srcId="{3CC460C7-4D47-49AD-B058-4A52CC03AEE9}" destId="{40E52D8D-4FC4-49BB-A0BB-41769A9ED353}" srcOrd="1" destOrd="0" presId="urn:microsoft.com/office/officeart/2005/8/layout/orgChart1"/>
    <dgm:cxn modelId="{B1151354-946B-4899-8BC3-0776CD8D928B}" type="presParOf" srcId="{448C071F-38F7-42F3-9957-34C1778B86FD}" destId="{531B2B9F-EA23-4C89-9049-C00B4A0E1642}" srcOrd="1" destOrd="0" presId="urn:microsoft.com/office/officeart/2005/8/layout/orgChart1"/>
    <dgm:cxn modelId="{E13D67BA-9214-4ADB-9F79-F599B2464966}" type="presParOf" srcId="{448C071F-38F7-42F3-9957-34C1778B86FD}" destId="{57534BDA-6A20-4BDF-82C5-630918D8F77C}" srcOrd="2" destOrd="0" presId="urn:microsoft.com/office/officeart/2005/8/layout/orgChart1"/>
    <dgm:cxn modelId="{4504AAF7-A699-4804-83B4-37A99F43849B}" type="presParOf" srcId="{421DC4CA-DBEB-4547-9D5D-FD07A63E8550}" destId="{3C3EBF73-4092-4C01-AEB5-07291375C217}" srcOrd="2" destOrd="0" presId="urn:microsoft.com/office/officeart/2005/8/layout/orgChart1"/>
    <dgm:cxn modelId="{1F4B8237-3E00-4942-A89D-7E2D56F6E9AD}" type="presParOf" srcId="{421DC4CA-DBEB-4547-9D5D-FD07A63E8550}" destId="{9370A08A-56DE-4354-AFE0-8EE035835CBD}" srcOrd="3" destOrd="0" presId="urn:microsoft.com/office/officeart/2005/8/layout/orgChart1"/>
    <dgm:cxn modelId="{A03D22D2-37A3-46EE-B79B-9B46D6D48683}" type="presParOf" srcId="{9370A08A-56DE-4354-AFE0-8EE035835CBD}" destId="{8847CC73-5B0C-45FA-A0FE-761A4176CBAA}" srcOrd="0" destOrd="0" presId="urn:microsoft.com/office/officeart/2005/8/layout/orgChart1"/>
    <dgm:cxn modelId="{1E9D4196-17FB-4591-AD19-D3D01E9F44BF}" type="presParOf" srcId="{8847CC73-5B0C-45FA-A0FE-761A4176CBAA}" destId="{D209B8A5-6CC5-4327-8779-0576A402C16F}" srcOrd="0" destOrd="0" presId="urn:microsoft.com/office/officeart/2005/8/layout/orgChart1"/>
    <dgm:cxn modelId="{4360FF49-BCCB-49DE-BD42-A6ECF335924E}" type="presParOf" srcId="{8847CC73-5B0C-45FA-A0FE-761A4176CBAA}" destId="{52D0A21F-30C3-4114-8504-949259DC3A11}" srcOrd="1" destOrd="0" presId="urn:microsoft.com/office/officeart/2005/8/layout/orgChart1"/>
    <dgm:cxn modelId="{4513000B-BF94-4F64-A7DE-6D700FEF146E}" type="presParOf" srcId="{9370A08A-56DE-4354-AFE0-8EE035835CBD}" destId="{07EE9D04-792B-4EEA-A39C-DA7B28B298DD}" srcOrd="1" destOrd="0" presId="urn:microsoft.com/office/officeart/2005/8/layout/orgChart1"/>
    <dgm:cxn modelId="{DEB61321-24A1-4564-9BCE-3C0E50D812A8}" type="presParOf" srcId="{9370A08A-56DE-4354-AFE0-8EE035835CBD}" destId="{F4BDBD89-7538-480D-A597-62545993363E}" srcOrd="2" destOrd="0" presId="urn:microsoft.com/office/officeart/2005/8/layout/orgChart1"/>
    <dgm:cxn modelId="{B8A197E7-38DE-49B9-B89C-DFF5A95ED38D}" type="presParOf" srcId="{421DC4CA-DBEB-4547-9D5D-FD07A63E8550}" destId="{015A0307-A94D-41E8-B364-243073EFC832}" srcOrd="4" destOrd="0" presId="urn:microsoft.com/office/officeart/2005/8/layout/orgChart1"/>
    <dgm:cxn modelId="{5331F368-71D4-45C9-9516-340E9D5B1DEF}" type="presParOf" srcId="{421DC4CA-DBEB-4547-9D5D-FD07A63E8550}" destId="{449D5398-FC6B-45EE-9C07-3BF0C4BC50B6}" srcOrd="5" destOrd="0" presId="urn:microsoft.com/office/officeart/2005/8/layout/orgChart1"/>
    <dgm:cxn modelId="{01C834C0-F695-481A-98AF-B71822F8DED3}" type="presParOf" srcId="{449D5398-FC6B-45EE-9C07-3BF0C4BC50B6}" destId="{F660BF9F-1639-4885-868B-0CDC491F93CB}" srcOrd="0" destOrd="0" presId="urn:microsoft.com/office/officeart/2005/8/layout/orgChart1"/>
    <dgm:cxn modelId="{C9B782CD-47F3-493B-BB92-20B3AFB8A392}" type="presParOf" srcId="{F660BF9F-1639-4885-868B-0CDC491F93CB}" destId="{C6883471-BBAF-43A2-A5B6-BE443073129F}" srcOrd="0" destOrd="0" presId="urn:microsoft.com/office/officeart/2005/8/layout/orgChart1"/>
    <dgm:cxn modelId="{02562CC9-ADF0-450E-ABE8-707731CE09A1}" type="presParOf" srcId="{F660BF9F-1639-4885-868B-0CDC491F93CB}" destId="{963BC0F7-2FB5-4333-A260-971A157D6E4C}" srcOrd="1" destOrd="0" presId="urn:microsoft.com/office/officeart/2005/8/layout/orgChart1"/>
    <dgm:cxn modelId="{2E8A0C0F-CAFB-4F7C-BE64-95C9669CAB04}" type="presParOf" srcId="{449D5398-FC6B-45EE-9C07-3BF0C4BC50B6}" destId="{129B04C5-12BD-4B5B-84A4-A2371CEA74A1}" srcOrd="1" destOrd="0" presId="urn:microsoft.com/office/officeart/2005/8/layout/orgChart1"/>
    <dgm:cxn modelId="{FEBDEF33-B6E7-4659-AC4F-70A77A26E263}" type="presParOf" srcId="{449D5398-FC6B-45EE-9C07-3BF0C4BC50B6}" destId="{9F0D624F-2B71-43CE-9EC6-2F186E0D1ED8}" srcOrd="2" destOrd="0" presId="urn:microsoft.com/office/officeart/2005/8/layout/orgChart1"/>
    <dgm:cxn modelId="{BCB68FE7-BB8E-421B-B791-E0AF936F2E86}" type="presParOf" srcId="{421DC4CA-DBEB-4547-9D5D-FD07A63E8550}" destId="{F18B7F6D-7F32-42E1-893A-D527A7D0EAF8}" srcOrd="6" destOrd="0" presId="urn:microsoft.com/office/officeart/2005/8/layout/orgChart1"/>
    <dgm:cxn modelId="{C5700975-38EA-4490-9E67-5A17902501FB}" type="presParOf" srcId="{421DC4CA-DBEB-4547-9D5D-FD07A63E8550}" destId="{ED0222E5-8D5B-420D-8429-12B1DC2276AE}" srcOrd="7" destOrd="0" presId="urn:microsoft.com/office/officeart/2005/8/layout/orgChart1"/>
    <dgm:cxn modelId="{1D4D9792-08FB-4D25-8E28-D40153F78546}" type="presParOf" srcId="{ED0222E5-8D5B-420D-8429-12B1DC2276AE}" destId="{B3970506-71DD-4AF1-A85C-C965E9B42BA8}" srcOrd="0" destOrd="0" presId="urn:microsoft.com/office/officeart/2005/8/layout/orgChart1"/>
    <dgm:cxn modelId="{B1746312-C63A-4B0A-BBB8-1670C82805BF}" type="presParOf" srcId="{B3970506-71DD-4AF1-A85C-C965E9B42BA8}" destId="{8B9F5E1A-FF0D-49A9-B47E-B16F277A3BD2}" srcOrd="0" destOrd="0" presId="urn:microsoft.com/office/officeart/2005/8/layout/orgChart1"/>
    <dgm:cxn modelId="{E6D02EEC-7227-4A03-81A0-9B6975C3E972}" type="presParOf" srcId="{B3970506-71DD-4AF1-A85C-C965E9B42BA8}" destId="{B0EAE64B-8D5F-4B0D-910F-607A72E9EC3B}" srcOrd="1" destOrd="0" presId="urn:microsoft.com/office/officeart/2005/8/layout/orgChart1"/>
    <dgm:cxn modelId="{1E99077A-84DF-4994-A1E0-2FE63B92D71D}" type="presParOf" srcId="{ED0222E5-8D5B-420D-8429-12B1DC2276AE}" destId="{7F048766-A00B-4796-A603-BD98339FF13B}" srcOrd="1" destOrd="0" presId="urn:microsoft.com/office/officeart/2005/8/layout/orgChart1"/>
    <dgm:cxn modelId="{5E965701-66A6-41FA-BA1E-75CAF9380566}" type="presParOf" srcId="{ED0222E5-8D5B-420D-8429-12B1DC2276AE}" destId="{7B83323A-A162-41C4-B1AB-9AF7AE1C0976}" srcOrd="2" destOrd="0" presId="urn:microsoft.com/office/officeart/2005/8/layout/orgChart1"/>
    <dgm:cxn modelId="{1AAA8ACB-36B2-453C-9DC6-B6CFA9F18760}" type="presParOf" srcId="{421DC4CA-DBEB-4547-9D5D-FD07A63E8550}" destId="{9FF3D95E-AB49-4501-9EE8-DF085B243A7D}" srcOrd="8" destOrd="0" presId="urn:microsoft.com/office/officeart/2005/8/layout/orgChart1"/>
    <dgm:cxn modelId="{726789E2-156B-4044-BCDE-E32385471C60}" type="presParOf" srcId="{421DC4CA-DBEB-4547-9D5D-FD07A63E8550}" destId="{AF4F1A76-8668-48E3-82EB-94D0C588227B}" srcOrd="9" destOrd="0" presId="urn:microsoft.com/office/officeart/2005/8/layout/orgChart1"/>
    <dgm:cxn modelId="{0DF8CC2E-5FDC-4133-9BEA-930657565FE9}" type="presParOf" srcId="{AF4F1A76-8668-48E3-82EB-94D0C588227B}" destId="{E81322CB-3C6B-45ED-99D7-2766C7430391}" srcOrd="0" destOrd="0" presId="urn:microsoft.com/office/officeart/2005/8/layout/orgChart1"/>
    <dgm:cxn modelId="{A7B216E7-8187-48AC-93A8-16C9863ED80F}" type="presParOf" srcId="{E81322CB-3C6B-45ED-99D7-2766C7430391}" destId="{04CE9613-2B1D-4BA4-B8E6-D55478E888E4}" srcOrd="0" destOrd="0" presId="urn:microsoft.com/office/officeart/2005/8/layout/orgChart1"/>
    <dgm:cxn modelId="{322B784B-D2AE-4217-A2F3-086883169681}" type="presParOf" srcId="{E81322CB-3C6B-45ED-99D7-2766C7430391}" destId="{59F0AD49-D65C-4254-9DB8-A5FA122CD78B}" srcOrd="1" destOrd="0" presId="urn:microsoft.com/office/officeart/2005/8/layout/orgChart1"/>
    <dgm:cxn modelId="{F86FC7C1-4A10-4A0D-B9F3-10DF6D762D6D}" type="presParOf" srcId="{AF4F1A76-8668-48E3-82EB-94D0C588227B}" destId="{3088C040-51C9-4916-A69B-3ED874CD8D72}" srcOrd="1" destOrd="0" presId="urn:microsoft.com/office/officeart/2005/8/layout/orgChart1"/>
    <dgm:cxn modelId="{C86F63EE-FF8A-4039-8EDF-775D8D4B14BF}" type="presParOf" srcId="{AF4F1A76-8668-48E3-82EB-94D0C588227B}" destId="{682D3711-5E1F-42D9-9A8A-2B9CA2038D73}" srcOrd="2" destOrd="0" presId="urn:microsoft.com/office/officeart/2005/8/layout/orgChart1"/>
    <dgm:cxn modelId="{56C78720-44B2-48EC-B388-488D2A373E59}" type="presParOf" srcId="{FB088964-731B-430C-A98A-BC23C93F3E4B}" destId="{148567DD-70DE-487B-AB57-3567D691D498}" srcOrd="2" destOrd="0" presId="urn:microsoft.com/office/officeart/2005/8/layout/orgChart1"/>
    <dgm:cxn modelId="{BD3F9E3E-0BD4-4A46-A895-AC59DD33BA7A}" type="presParOf" srcId="{A0D3BBED-A16B-4AA6-A9F0-47A6ABF86E9F}" destId="{686D4D47-C9A5-41D2-87FE-53094845B80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AF1789D-0A06-492E-9620-2ADF883EEC44}"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83636D94-B30F-4773-B070-384A9732BC9A}">
      <dgm:prSet phldrT="[Text]"/>
      <dgm:spPr/>
      <dgm:t>
        <a:bodyPr/>
        <a:lstStyle/>
        <a:p>
          <a:r>
            <a:rPr lang="en-US" dirty="0" smtClean="0"/>
            <a:t>Awareness of Morality</a:t>
          </a:r>
          <a:endParaRPr lang="en-US" dirty="0"/>
        </a:p>
      </dgm:t>
    </dgm:pt>
    <dgm:pt modelId="{AD17A550-ED9C-4AAA-8B62-64211A00F5E4}" type="parTrans" cxnId="{CF2F8F78-D061-4B9A-805C-AA88930339E7}">
      <dgm:prSet/>
      <dgm:spPr/>
      <dgm:t>
        <a:bodyPr/>
        <a:lstStyle/>
        <a:p>
          <a:endParaRPr lang="en-US"/>
        </a:p>
      </dgm:t>
    </dgm:pt>
    <dgm:pt modelId="{865C41C3-52BB-485E-8776-C7CDDD3649FA}" type="sibTrans" cxnId="{CF2F8F78-D061-4B9A-805C-AA88930339E7}">
      <dgm:prSet/>
      <dgm:spPr/>
      <dgm:t>
        <a:bodyPr/>
        <a:lstStyle/>
        <a:p>
          <a:endParaRPr lang="en-US"/>
        </a:p>
      </dgm:t>
    </dgm:pt>
    <dgm:pt modelId="{5C566B4B-FEB5-4058-96C4-34C8F0D799C3}">
      <dgm:prSet phldrT="[Text]"/>
      <dgm:spPr/>
      <dgm:t>
        <a:bodyPr/>
        <a:lstStyle/>
        <a:p>
          <a:r>
            <a:rPr lang="en-US" dirty="0" smtClean="0"/>
            <a:t>Humans are aware of their mortality</a:t>
          </a:r>
          <a:endParaRPr lang="en-US" dirty="0"/>
        </a:p>
      </dgm:t>
    </dgm:pt>
    <dgm:pt modelId="{7543D589-F14B-4E6A-9A08-A642B2BEA777}" type="parTrans" cxnId="{46706678-DBAF-4798-A24B-E28F7C2FD9F4}">
      <dgm:prSet/>
      <dgm:spPr/>
      <dgm:t>
        <a:bodyPr/>
        <a:lstStyle/>
        <a:p>
          <a:endParaRPr lang="en-US"/>
        </a:p>
      </dgm:t>
    </dgm:pt>
    <dgm:pt modelId="{0983BAD0-71C9-4F27-AFDA-769D01487815}" type="sibTrans" cxnId="{46706678-DBAF-4798-A24B-E28F7C2FD9F4}">
      <dgm:prSet/>
      <dgm:spPr/>
      <dgm:t>
        <a:bodyPr/>
        <a:lstStyle/>
        <a:p>
          <a:endParaRPr lang="en-US"/>
        </a:p>
      </dgm:t>
    </dgm:pt>
    <dgm:pt modelId="{9217B573-9DAF-4CBA-81EB-86E1681F2683}">
      <dgm:prSet phldrT="[Text]"/>
      <dgm:spPr/>
      <dgm:t>
        <a:bodyPr/>
        <a:lstStyle/>
        <a:p>
          <a:r>
            <a:rPr lang="en-US" dirty="0" smtClean="0"/>
            <a:t>Morality Salience (MS)</a:t>
          </a:r>
          <a:endParaRPr lang="en-US" dirty="0"/>
        </a:p>
      </dgm:t>
    </dgm:pt>
    <dgm:pt modelId="{9061285B-EE12-4BDB-B025-262D6D7405B8}" type="parTrans" cxnId="{C0EBD850-D01F-4920-B686-E6C667EAF74B}">
      <dgm:prSet/>
      <dgm:spPr/>
      <dgm:t>
        <a:bodyPr/>
        <a:lstStyle/>
        <a:p>
          <a:endParaRPr lang="en-US"/>
        </a:p>
      </dgm:t>
    </dgm:pt>
    <dgm:pt modelId="{95B2DCAA-9138-41E4-B8AC-346334632B0E}" type="sibTrans" cxnId="{C0EBD850-D01F-4920-B686-E6C667EAF74B}">
      <dgm:prSet/>
      <dgm:spPr/>
      <dgm:t>
        <a:bodyPr/>
        <a:lstStyle/>
        <a:p>
          <a:endParaRPr lang="en-US"/>
        </a:p>
      </dgm:t>
    </dgm:pt>
    <dgm:pt modelId="{85A907A5-6958-4CFF-9B1E-72556C22D2BB}">
      <dgm:prSet phldrT="[Text]"/>
      <dgm:spPr/>
      <dgm:t>
        <a:bodyPr/>
        <a:lstStyle/>
        <a:p>
          <a:r>
            <a:rPr lang="en-US" dirty="0" smtClean="0"/>
            <a:t>MS leads to</a:t>
          </a:r>
          <a:endParaRPr lang="en-US" dirty="0"/>
        </a:p>
      </dgm:t>
    </dgm:pt>
    <dgm:pt modelId="{90CB553D-3F5E-4C75-8C7A-E421AEAFACC3}" type="parTrans" cxnId="{94162C9D-9628-4A27-ABC3-44FCA617BEF8}">
      <dgm:prSet/>
      <dgm:spPr/>
      <dgm:t>
        <a:bodyPr/>
        <a:lstStyle/>
        <a:p>
          <a:endParaRPr lang="en-US"/>
        </a:p>
      </dgm:t>
    </dgm:pt>
    <dgm:pt modelId="{3498044A-A084-4980-AFF8-74A8B4011926}" type="sibTrans" cxnId="{94162C9D-9628-4A27-ABC3-44FCA617BEF8}">
      <dgm:prSet/>
      <dgm:spPr/>
      <dgm:t>
        <a:bodyPr/>
        <a:lstStyle/>
        <a:p>
          <a:endParaRPr lang="en-US"/>
        </a:p>
      </dgm:t>
    </dgm:pt>
    <dgm:pt modelId="{E3318756-FD4B-43AD-9519-310C0506193A}">
      <dgm:prSet phldrT="[Text]"/>
      <dgm:spPr/>
      <dgm:t>
        <a:bodyPr/>
        <a:lstStyle/>
        <a:p>
          <a:r>
            <a:rPr lang="en-US" dirty="0" smtClean="0"/>
            <a:t>Self-esteem bolstering</a:t>
          </a:r>
          <a:endParaRPr lang="en-US" dirty="0"/>
        </a:p>
      </dgm:t>
    </dgm:pt>
    <dgm:pt modelId="{F6573E31-4E9C-4393-B27A-403139EE7A41}" type="parTrans" cxnId="{CC3ED302-1C7A-4684-B7FE-3B9B63B2B5D7}">
      <dgm:prSet/>
      <dgm:spPr/>
      <dgm:t>
        <a:bodyPr/>
        <a:lstStyle/>
        <a:p>
          <a:endParaRPr lang="en-US"/>
        </a:p>
      </dgm:t>
    </dgm:pt>
    <dgm:pt modelId="{0DEFC6A3-E3E1-45EC-8FA5-F6524CFC923F}" type="sibTrans" cxnId="{CC3ED302-1C7A-4684-B7FE-3B9B63B2B5D7}">
      <dgm:prSet/>
      <dgm:spPr/>
      <dgm:t>
        <a:bodyPr/>
        <a:lstStyle/>
        <a:p>
          <a:endParaRPr lang="en-US"/>
        </a:p>
      </dgm:t>
    </dgm:pt>
    <dgm:pt modelId="{CB23C14B-2165-45AE-8EF8-524709D6BFAF}">
      <dgm:prSet phldrT="[Text]"/>
      <dgm:spPr/>
      <dgm:t>
        <a:bodyPr/>
        <a:lstStyle/>
        <a:p>
          <a:r>
            <a:rPr lang="en-US" dirty="0" smtClean="0"/>
            <a:t>Protection of worldview</a:t>
          </a:r>
          <a:endParaRPr lang="en-US" dirty="0"/>
        </a:p>
      </dgm:t>
    </dgm:pt>
    <dgm:pt modelId="{A2F81648-71FB-4412-968F-2DBDA390E63E}" type="parTrans" cxnId="{8D15AD8D-BC8E-4B20-A1FF-E6A16B088981}">
      <dgm:prSet/>
      <dgm:spPr/>
      <dgm:t>
        <a:bodyPr/>
        <a:lstStyle/>
        <a:p>
          <a:endParaRPr lang="en-US"/>
        </a:p>
      </dgm:t>
    </dgm:pt>
    <dgm:pt modelId="{FD69228C-F95D-492C-AF34-5845A05A2F89}" type="sibTrans" cxnId="{8D15AD8D-BC8E-4B20-A1FF-E6A16B088981}">
      <dgm:prSet/>
      <dgm:spPr/>
      <dgm:t>
        <a:bodyPr/>
        <a:lstStyle/>
        <a:p>
          <a:endParaRPr lang="en-US"/>
        </a:p>
      </dgm:t>
    </dgm:pt>
    <dgm:pt modelId="{F2D762FF-A22B-4904-81C6-9860C85297EB}">
      <dgm:prSet phldrT="[Text]"/>
      <dgm:spPr/>
      <dgm:t>
        <a:bodyPr/>
        <a:lstStyle/>
        <a:p>
          <a:r>
            <a:rPr lang="en-US" dirty="0" smtClean="0"/>
            <a:t>Existential Anxiety</a:t>
          </a:r>
          <a:endParaRPr lang="en-US" dirty="0"/>
        </a:p>
      </dgm:t>
    </dgm:pt>
    <dgm:pt modelId="{251F9F49-90A8-4B16-BE9E-A7F8913A38B4}" type="sibTrans" cxnId="{7C1B0C14-0806-41CF-819E-0408F63AC056}">
      <dgm:prSet/>
      <dgm:spPr/>
      <dgm:t>
        <a:bodyPr/>
        <a:lstStyle/>
        <a:p>
          <a:endParaRPr lang="en-US"/>
        </a:p>
      </dgm:t>
    </dgm:pt>
    <dgm:pt modelId="{90F28508-B400-495A-84A5-89F3F7225A4A}" type="parTrans" cxnId="{7C1B0C14-0806-41CF-819E-0408F63AC056}">
      <dgm:prSet/>
      <dgm:spPr/>
      <dgm:t>
        <a:bodyPr/>
        <a:lstStyle/>
        <a:p>
          <a:endParaRPr lang="en-US"/>
        </a:p>
      </dgm:t>
    </dgm:pt>
    <dgm:pt modelId="{876DF159-ED19-495E-9290-D18C11F4B63E}">
      <dgm:prSet phldrT="[Text]"/>
      <dgm:spPr/>
      <dgm:t>
        <a:bodyPr/>
        <a:lstStyle/>
        <a:p>
          <a:r>
            <a:rPr lang="en-US" dirty="0" smtClean="0"/>
            <a:t>Need for a group-centered leader</a:t>
          </a:r>
          <a:endParaRPr lang="en-US" dirty="0"/>
        </a:p>
      </dgm:t>
    </dgm:pt>
    <dgm:pt modelId="{3CE99AEA-A099-4A4B-ABE5-4C9DFE0B4A10}" type="parTrans" cxnId="{C8918BE7-2ECD-43EC-B41E-D29BB64DA1FA}">
      <dgm:prSet/>
      <dgm:spPr/>
      <dgm:t>
        <a:bodyPr/>
        <a:lstStyle/>
        <a:p>
          <a:endParaRPr lang="en-US"/>
        </a:p>
      </dgm:t>
    </dgm:pt>
    <dgm:pt modelId="{BEC49AEA-A52C-4652-BCF5-63CD6D16A3BB}" type="sibTrans" cxnId="{C8918BE7-2ECD-43EC-B41E-D29BB64DA1FA}">
      <dgm:prSet/>
      <dgm:spPr/>
      <dgm:t>
        <a:bodyPr/>
        <a:lstStyle/>
        <a:p>
          <a:endParaRPr lang="en-US"/>
        </a:p>
      </dgm:t>
    </dgm:pt>
    <dgm:pt modelId="{49127028-488D-42A2-8568-AAD67DDF005D}" type="pres">
      <dgm:prSet presAssocID="{5AF1789D-0A06-492E-9620-2ADF883EEC44}" presName="linearFlow" presStyleCnt="0">
        <dgm:presLayoutVars>
          <dgm:dir/>
          <dgm:animLvl val="lvl"/>
          <dgm:resizeHandles val="exact"/>
        </dgm:presLayoutVars>
      </dgm:prSet>
      <dgm:spPr/>
      <dgm:t>
        <a:bodyPr/>
        <a:lstStyle/>
        <a:p>
          <a:endParaRPr lang="en-US"/>
        </a:p>
      </dgm:t>
    </dgm:pt>
    <dgm:pt modelId="{3C7CF650-38FE-4C7C-B08D-7D2C0ECACCA1}" type="pres">
      <dgm:prSet presAssocID="{83636D94-B30F-4773-B070-384A9732BC9A}" presName="composite" presStyleCnt="0"/>
      <dgm:spPr/>
    </dgm:pt>
    <dgm:pt modelId="{B182E9DD-5CED-404B-896D-CA20ECAA1E15}" type="pres">
      <dgm:prSet presAssocID="{83636D94-B30F-4773-B070-384A9732BC9A}" presName="parentText" presStyleLbl="alignNode1" presStyleIdx="0" presStyleCnt="3">
        <dgm:presLayoutVars>
          <dgm:chMax val="1"/>
          <dgm:bulletEnabled val="1"/>
        </dgm:presLayoutVars>
      </dgm:prSet>
      <dgm:spPr/>
      <dgm:t>
        <a:bodyPr/>
        <a:lstStyle/>
        <a:p>
          <a:endParaRPr lang="en-US"/>
        </a:p>
      </dgm:t>
    </dgm:pt>
    <dgm:pt modelId="{1A311AAD-4336-4ACC-A896-EDAA297FE1DA}" type="pres">
      <dgm:prSet presAssocID="{83636D94-B30F-4773-B070-384A9732BC9A}" presName="descendantText" presStyleLbl="alignAcc1" presStyleIdx="0" presStyleCnt="3" custScaleX="61982" custLinFactNeighborX="-5818" custLinFactNeighborY="-122">
        <dgm:presLayoutVars>
          <dgm:bulletEnabled val="1"/>
        </dgm:presLayoutVars>
      </dgm:prSet>
      <dgm:spPr/>
      <dgm:t>
        <a:bodyPr/>
        <a:lstStyle/>
        <a:p>
          <a:endParaRPr lang="en-US"/>
        </a:p>
      </dgm:t>
    </dgm:pt>
    <dgm:pt modelId="{C3FF022D-B6F9-4291-BA57-988DC2D0A7B7}" type="pres">
      <dgm:prSet presAssocID="{865C41C3-52BB-485E-8776-C7CDDD3649FA}" presName="sp" presStyleCnt="0"/>
      <dgm:spPr/>
    </dgm:pt>
    <dgm:pt modelId="{238876C8-F2E3-464C-A03B-4ECEA4D93B61}" type="pres">
      <dgm:prSet presAssocID="{F2D762FF-A22B-4904-81C6-9860C85297EB}" presName="composite" presStyleCnt="0"/>
      <dgm:spPr/>
    </dgm:pt>
    <dgm:pt modelId="{4F9DFFF9-BDFD-425E-A684-83DEB12F1DE2}" type="pres">
      <dgm:prSet presAssocID="{F2D762FF-A22B-4904-81C6-9860C85297EB}" presName="parentText" presStyleLbl="alignNode1" presStyleIdx="1" presStyleCnt="3">
        <dgm:presLayoutVars>
          <dgm:chMax val="1"/>
          <dgm:bulletEnabled val="1"/>
        </dgm:presLayoutVars>
      </dgm:prSet>
      <dgm:spPr/>
      <dgm:t>
        <a:bodyPr/>
        <a:lstStyle/>
        <a:p>
          <a:endParaRPr lang="en-US"/>
        </a:p>
      </dgm:t>
    </dgm:pt>
    <dgm:pt modelId="{9770B334-AA17-4828-B9AD-4FC5ADFFC00F}" type="pres">
      <dgm:prSet presAssocID="{F2D762FF-A22B-4904-81C6-9860C85297EB}" presName="descendantText" presStyleLbl="alignAcc1" presStyleIdx="1" presStyleCnt="3" custScaleX="48768" custLinFactNeighborX="-4461" custLinFactNeighborY="576">
        <dgm:presLayoutVars>
          <dgm:bulletEnabled val="1"/>
        </dgm:presLayoutVars>
      </dgm:prSet>
      <dgm:spPr/>
      <dgm:t>
        <a:bodyPr/>
        <a:lstStyle/>
        <a:p>
          <a:endParaRPr lang="en-US"/>
        </a:p>
      </dgm:t>
    </dgm:pt>
    <dgm:pt modelId="{FCF22F9D-346C-4DAE-9794-C0FAADE5E902}" type="pres">
      <dgm:prSet presAssocID="{251F9F49-90A8-4B16-BE9E-A7F8913A38B4}" presName="sp" presStyleCnt="0"/>
      <dgm:spPr/>
    </dgm:pt>
    <dgm:pt modelId="{901E1D4D-8F0D-4F77-B209-8C6678DB8398}" type="pres">
      <dgm:prSet presAssocID="{85A907A5-6958-4CFF-9B1E-72556C22D2BB}" presName="composite" presStyleCnt="0"/>
      <dgm:spPr/>
    </dgm:pt>
    <dgm:pt modelId="{8065DFD4-B840-4000-BB60-1F8978754808}" type="pres">
      <dgm:prSet presAssocID="{85A907A5-6958-4CFF-9B1E-72556C22D2BB}" presName="parentText" presStyleLbl="alignNode1" presStyleIdx="2" presStyleCnt="3">
        <dgm:presLayoutVars>
          <dgm:chMax val="1"/>
          <dgm:bulletEnabled val="1"/>
        </dgm:presLayoutVars>
      </dgm:prSet>
      <dgm:spPr/>
      <dgm:t>
        <a:bodyPr/>
        <a:lstStyle/>
        <a:p>
          <a:endParaRPr lang="en-US"/>
        </a:p>
      </dgm:t>
    </dgm:pt>
    <dgm:pt modelId="{00FADCDB-F5BF-4C59-9304-FBAB3CEEFBDC}" type="pres">
      <dgm:prSet presAssocID="{85A907A5-6958-4CFF-9B1E-72556C22D2BB}" presName="descendantText" presStyleLbl="alignAcc1" presStyleIdx="2" presStyleCnt="3" custScaleX="66850" custLinFactNeighborX="-7405" custLinFactNeighborY="1274">
        <dgm:presLayoutVars>
          <dgm:bulletEnabled val="1"/>
        </dgm:presLayoutVars>
      </dgm:prSet>
      <dgm:spPr/>
      <dgm:t>
        <a:bodyPr/>
        <a:lstStyle/>
        <a:p>
          <a:endParaRPr lang="en-US"/>
        </a:p>
      </dgm:t>
    </dgm:pt>
  </dgm:ptLst>
  <dgm:cxnLst>
    <dgm:cxn modelId="{CC3ED302-1C7A-4684-B7FE-3B9B63B2B5D7}" srcId="{85A907A5-6958-4CFF-9B1E-72556C22D2BB}" destId="{E3318756-FD4B-43AD-9519-310C0506193A}" srcOrd="0" destOrd="0" parTransId="{F6573E31-4E9C-4393-B27A-403139EE7A41}" sibTransId="{0DEFC6A3-E3E1-45EC-8FA5-F6524CFC923F}"/>
    <dgm:cxn modelId="{7C1B0C14-0806-41CF-819E-0408F63AC056}" srcId="{5AF1789D-0A06-492E-9620-2ADF883EEC44}" destId="{F2D762FF-A22B-4904-81C6-9860C85297EB}" srcOrd="1" destOrd="0" parTransId="{90F28508-B400-495A-84A5-89F3F7225A4A}" sibTransId="{251F9F49-90A8-4B16-BE9E-A7F8913A38B4}"/>
    <dgm:cxn modelId="{C0EBD850-D01F-4920-B686-E6C667EAF74B}" srcId="{F2D762FF-A22B-4904-81C6-9860C85297EB}" destId="{9217B573-9DAF-4CBA-81EB-86E1681F2683}" srcOrd="0" destOrd="0" parTransId="{9061285B-EE12-4BDB-B025-262D6D7405B8}" sibTransId="{95B2DCAA-9138-41E4-B8AC-346334632B0E}"/>
    <dgm:cxn modelId="{46706678-DBAF-4798-A24B-E28F7C2FD9F4}" srcId="{83636D94-B30F-4773-B070-384A9732BC9A}" destId="{5C566B4B-FEB5-4058-96C4-34C8F0D799C3}" srcOrd="0" destOrd="0" parTransId="{7543D589-F14B-4E6A-9A08-A642B2BEA777}" sibTransId="{0983BAD0-71C9-4F27-AFDA-769D01487815}"/>
    <dgm:cxn modelId="{141B6ECF-B9D4-4F57-8189-48A2F9063DE6}" type="presOf" srcId="{5AF1789D-0A06-492E-9620-2ADF883EEC44}" destId="{49127028-488D-42A2-8568-AAD67DDF005D}" srcOrd="0" destOrd="0" presId="urn:microsoft.com/office/officeart/2005/8/layout/chevron2"/>
    <dgm:cxn modelId="{C8918BE7-2ECD-43EC-B41E-D29BB64DA1FA}" srcId="{85A907A5-6958-4CFF-9B1E-72556C22D2BB}" destId="{876DF159-ED19-495E-9290-D18C11F4B63E}" srcOrd="2" destOrd="0" parTransId="{3CE99AEA-A099-4A4B-ABE5-4C9DFE0B4A10}" sibTransId="{BEC49AEA-A52C-4652-BCF5-63CD6D16A3BB}"/>
    <dgm:cxn modelId="{94162C9D-9628-4A27-ABC3-44FCA617BEF8}" srcId="{5AF1789D-0A06-492E-9620-2ADF883EEC44}" destId="{85A907A5-6958-4CFF-9B1E-72556C22D2BB}" srcOrd="2" destOrd="0" parTransId="{90CB553D-3F5E-4C75-8C7A-E421AEAFACC3}" sibTransId="{3498044A-A084-4980-AFF8-74A8B4011926}"/>
    <dgm:cxn modelId="{BEE9104C-BC03-4E80-BBF6-CBE18C05A530}" type="presOf" srcId="{5C566B4B-FEB5-4058-96C4-34C8F0D799C3}" destId="{1A311AAD-4336-4ACC-A896-EDAA297FE1DA}" srcOrd="0" destOrd="0" presId="urn:microsoft.com/office/officeart/2005/8/layout/chevron2"/>
    <dgm:cxn modelId="{8411B6D7-1B80-474A-ABD4-C22704E1A078}" type="presOf" srcId="{F2D762FF-A22B-4904-81C6-9860C85297EB}" destId="{4F9DFFF9-BDFD-425E-A684-83DEB12F1DE2}" srcOrd="0" destOrd="0" presId="urn:microsoft.com/office/officeart/2005/8/layout/chevron2"/>
    <dgm:cxn modelId="{CF2F8F78-D061-4B9A-805C-AA88930339E7}" srcId="{5AF1789D-0A06-492E-9620-2ADF883EEC44}" destId="{83636D94-B30F-4773-B070-384A9732BC9A}" srcOrd="0" destOrd="0" parTransId="{AD17A550-ED9C-4AAA-8B62-64211A00F5E4}" sibTransId="{865C41C3-52BB-485E-8776-C7CDDD3649FA}"/>
    <dgm:cxn modelId="{CB20B947-AC12-4008-8C85-7327A4524776}" type="presOf" srcId="{E3318756-FD4B-43AD-9519-310C0506193A}" destId="{00FADCDB-F5BF-4C59-9304-FBAB3CEEFBDC}" srcOrd="0" destOrd="0" presId="urn:microsoft.com/office/officeart/2005/8/layout/chevron2"/>
    <dgm:cxn modelId="{12BA84B3-8A3D-4B94-BDA5-5C953E4D634A}" type="presOf" srcId="{876DF159-ED19-495E-9290-D18C11F4B63E}" destId="{00FADCDB-F5BF-4C59-9304-FBAB3CEEFBDC}" srcOrd="0" destOrd="2" presId="urn:microsoft.com/office/officeart/2005/8/layout/chevron2"/>
    <dgm:cxn modelId="{FEE4F58D-97C9-4B27-8E75-57E606AC11F6}" type="presOf" srcId="{9217B573-9DAF-4CBA-81EB-86E1681F2683}" destId="{9770B334-AA17-4828-B9AD-4FC5ADFFC00F}" srcOrd="0" destOrd="0" presId="urn:microsoft.com/office/officeart/2005/8/layout/chevron2"/>
    <dgm:cxn modelId="{5067281F-59B5-455D-82C9-FBB420388C24}" type="presOf" srcId="{CB23C14B-2165-45AE-8EF8-524709D6BFAF}" destId="{00FADCDB-F5BF-4C59-9304-FBAB3CEEFBDC}" srcOrd="0" destOrd="1" presId="urn:microsoft.com/office/officeart/2005/8/layout/chevron2"/>
    <dgm:cxn modelId="{8D15AD8D-BC8E-4B20-A1FF-E6A16B088981}" srcId="{85A907A5-6958-4CFF-9B1E-72556C22D2BB}" destId="{CB23C14B-2165-45AE-8EF8-524709D6BFAF}" srcOrd="1" destOrd="0" parTransId="{A2F81648-71FB-4412-968F-2DBDA390E63E}" sibTransId="{FD69228C-F95D-492C-AF34-5845A05A2F89}"/>
    <dgm:cxn modelId="{4562E88D-0C00-406F-A046-98D2B9B4389C}" type="presOf" srcId="{83636D94-B30F-4773-B070-384A9732BC9A}" destId="{B182E9DD-5CED-404B-896D-CA20ECAA1E15}" srcOrd="0" destOrd="0" presId="urn:microsoft.com/office/officeart/2005/8/layout/chevron2"/>
    <dgm:cxn modelId="{894B3BC8-2B11-41F0-BF84-48172D7C5066}" type="presOf" srcId="{85A907A5-6958-4CFF-9B1E-72556C22D2BB}" destId="{8065DFD4-B840-4000-BB60-1F8978754808}" srcOrd="0" destOrd="0" presId="urn:microsoft.com/office/officeart/2005/8/layout/chevron2"/>
    <dgm:cxn modelId="{9098776A-0B58-4630-86BC-C5F4E485FC16}" type="presParOf" srcId="{49127028-488D-42A2-8568-AAD67DDF005D}" destId="{3C7CF650-38FE-4C7C-B08D-7D2C0ECACCA1}" srcOrd="0" destOrd="0" presId="urn:microsoft.com/office/officeart/2005/8/layout/chevron2"/>
    <dgm:cxn modelId="{0019EF0C-1F1E-4E03-AC8B-8AD0BB165760}" type="presParOf" srcId="{3C7CF650-38FE-4C7C-B08D-7D2C0ECACCA1}" destId="{B182E9DD-5CED-404B-896D-CA20ECAA1E15}" srcOrd="0" destOrd="0" presId="urn:microsoft.com/office/officeart/2005/8/layout/chevron2"/>
    <dgm:cxn modelId="{A40E3110-3676-4864-B16E-68DA5B4D3167}" type="presParOf" srcId="{3C7CF650-38FE-4C7C-B08D-7D2C0ECACCA1}" destId="{1A311AAD-4336-4ACC-A896-EDAA297FE1DA}" srcOrd="1" destOrd="0" presId="urn:microsoft.com/office/officeart/2005/8/layout/chevron2"/>
    <dgm:cxn modelId="{223CA0C8-0BB4-46EE-898E-C33E2030242C}" type="presParOf" srcId="{49127028-488D-42A2-8568-AAD67DDF005D}" destId="{C3FF022D-B6F9-4291-BA57-988DC2D0A7B7}" srcOrd="1" destOrd="0" presId="urn:microsoft.com/office/officeart/2005/8/layout/chevron2"/>
    <dgm:cxn modelId="{41D915ED-00C4-4C2E-AF98-C11341F39847}" type="presParOf" srcId="{49127028-488D-42A2-8568-AAD67DDF005D}" destId="{238876C8-F2E3-464C-A03B-4ECEA4D93B61}" srcOrd="2" destOrd="0" presId="urn:microsoft.com/office/officeart/2005/8/layout/chevron2"/>
    <dgm:cxn modelId="{417CC595-3053-46D2-9A53-DCFC02142852}" type="presParOf" srcId="{238876C8-F2E3-464C-A03B-4ECEA4D93B61}" destId="{4F9DFFF9-BDFD-425E-A684-83DEB12F1DE2}" srcOrd="0" destOrd="0" presId="urn:microsoft.com/office/officeart/2005/8/layout/chevron2"/>
    <dgm:cxn modelId="{617A2A0C-10A2-49E1-A489-A856774CC16B}" type="presParOf" srcId="{238876C8-F2E3-464C-A03B-4ECEA4D93B61}" destId="{9770B334-AA17-4828-B9AD-4FC5ADFFC00F}" srcOrd="1" destOrd="0" presId="urn:microsoft.com/office/officeart/2005/8/layout/chevron2"/>
    <dgm:cxn modelId="{C19049AE-31D5-480B-89DC-68BDA5D1DD8A}" type="presParOf" srcId="{49127028-488D-42A2-8568-AAD67DDF005D}" destId="{FCF22F9D-346C-4DAE-9794-C0FAADE5E902}" srcOrd="3" destOrd="0" presId="urn:microsoft.com/office/officeart/2005/8/layout/chevron2"/>
    <dgm:cxn modelId="{D9880846-71AB-4807-98B1-8B078D8400C5}" type="presParOf" srcId="{49127028-488D-42A2-8568-AAD67DDF005D}" destId="{901E1D4D-8F0D-4F77-B209-8C6678DB8398}" srcOrd="4" destOrd="0" presId="urn:microsoft.com/office/officeart/2005/8/layout/chevron2"/>
    <dgm:cxn modelId="{49647639-1244-46A2-B71C-B579D9EB0BD2}" type="presParOf" srcId="{901E1D4D-8F0D-4F77-B209-8C6678DB8398}" destId="{8065DFD4-B840-4000-BB60-1F8978754808}" srcOrd="0" destOrd="0" presId="urn:microsoft.com/office/officeart/2005/8/layout/chevron2"/>
    <dgm:cxn modelId="{104007C2-B67E-4E6E-B6B0-87F0981DCEFC}" type="presParOf" srcId="{901E1D4D-8F0D-4F77-B209-8C6678DB8398}" destId="{00FADCDB-F5BF-4C59-9304-FBAB3CEEFBD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A96089-FC0C-43AC-8F88-EB68EF3756BD}" type="doc">
      <dgm:prSet loTypeId="urn:microsoft.com/office/officeart/2005/8/layout/vList4#2" loCatId="list" qsTypeId="urn:microsoft.com/office/officeart/2005/8/quickstyle/simple1" qsCatId="simple" csTypeId="urn:microsoft.com/office/officeart/2005/8/colors/accent0_3" csCatId="mainScheme" phldr="1"/>
      <dgm:spPr/>
      <dgm:t>
        <a:bodyPr/>
        <a:lstStyle/>
        <a:p>
          <a:endParaRPr lang="en-US"/>
        </a:p>
      </dgm:t>
    </dgm:pt>
    <dgm:pt modelId="{39A4DEB5-57AD-4CE3-8C82-A6363C29A55C}">
      <dgm:prSet phldrT="[Text]"/>
      <dgm:spPr/>
      <dgm:t>
        <a:bodyPr/>
        <a:lstStyle/>
        <a:p>
          <a:r>
            <a:rPr lang="en-US" dirty="0" smtClean="0"/>
            <a:t>Basics</a:t>
          </a:r>
          <a:endParaRPr lang="en-US" dirty="0"/>
        </a:p>
      </dgm:t>
    </dgm:pt>
    <dgm:pt modelId="{74AFC9FA-4727-4678-9385-8BA731552EC6}" type="parTrans" cxnId="{89DC3FB0-3045-4ECF-AFDB-7DE3E6BAEBFA}">
      <dgm:prSet/>
      <dgm:spPr/>
      <dgm:t>
        <a:bodyPr/>
        <a:lstStyle/>
        <a:p>
          <a:endParaRPr lang="en-US"/>
        </a:p>
      </dgm:t>
    </dgm:pt>
    <dgm:pt modelId="{6BF0418F-C259-48BC-8D0F-53716D30BCA1}" type="sibTrans" cxnId="{89DC3FB0-3045-4ECF-AFDB-7DE3E6BAEBFA}">
      <dgm:prSet/>
      <dgm:spPr/>
      <dgm:t>
        <a:bodyPr/>
        <a:lstStyle/>
        <a:p>
          <a:endParaRPr lang="en-US"/>
        </a:p>
      </dgm:t>
    </dgm:pt>
    <dgm:pt modelId="{453EA1FA-3E4B-43C8-BDD7-582F5581373E}">
      <dgm:prSet phldrT="[Text]"/>
      <dgm:spPr/>
      <dgm:t>
        <a:bodyPr/>
        <a:lstStyle/>
        <a:p>
          <a:r>
            <a:rPr lang="en-US" dirty="0" smtClean="0"/>
            <a:t>Survival of the fittest</a:t>
          </a:r>
          <a:endParaRPr lang="en-US" dirty="0"/>
        </a:p>
      </dgm:t>
    </dgm:pt>
    <dgm:pt modelId="{7979A147-43B9-4F74-A3C3-DA2C62F07AD6}" type="parTrans" cxnId="{C74BD412-610D-48A9-A8CF-7D17DF4832B9}">
      <dgm:prSet/>
      <dgm:spPr/>
      <dgm:t>
        <a:bodyPr/>
        <a:lstStyle/>
        <a:p>
          <a:endParaRPr lang="en-US"/>
        </a:p>
      </dgm:t>
    </dgm:pt>
    <dgm:pt modelId="{E9879160-7299-4F3D-A228-D700EC603615}" type="sibTrans" cxnId="{C74BD412-610D-48A9-A8CF-7D17DF4832B9}">
      <dgm:prSet/>
      <dgm:spPr/>
      <dgm:t>
        <a:bodyPr/>
        <a:lstStyle/>
        <a:p>
          <a:endParaRPr lang="en-US"/>
        </a:p>
      </dgm:t>
    </dgm:pt>
    <dgm:pt modelId="{7C89A697-8CE7-4D0E-82EE-D3EBA27C1E00}">
      <dgm:prSet phldrT="[Text]"/>
      <dgm:spPr/>
      <dgm:t>
        <a:bodyPr/>
        <a:lstStyle/>
        <a:p>
          <a:r>
            <a:rPr lang="en-US" dirty="0" smtClean="0"/>
            <a:t>Sexual selection</a:t>
          </a:r>
          <a:endParaRPr lang="en-US" dirty="0"/>
        </a:p>
      </dgm:t>
    </dgm:pt>
    <dgm:pt modelId="{78844B9E-98BF-4329-9507-884678D2FF43}" type="parTrans" cxnId="{F72A5045-9E40-4585-9DAE-BB20E50DD2C9}">
      <dgm:prSet/>
      <dgm:spPr/>
      <dgm:t>
        <a:bodyPr/>
        <a:lstStyle/>
        <a:p>
          <a:endParaRPr lang="en-US"/>
        </a:p>
      </dgm:t>
    </dgm:pt>
    <dgm:pt modelId="{668E43E4-4032-48DA-8606-40FC6D407F27}" type="sibTrans" cxnId="{F72A5045-9E40-4585-9DAE-BB20E50DD2C9}">
      <dgm:prSet/>
      <dgm:spPr/>
      <dgm:t>
        <a:bodyPr/>
        <a:lstStyle/>
        <a:p>
          <a:endParaRPr lang="en-US"/>
        </a:p>
      </dgm:t>
    </dgm:pt>
    <dgm:pt modelId="{B84BE50F-D61C-46E6-B719-7EAE4C1A2A49}">
      <dgm:prSet phldrT="[Text]"/>
      <dgm:spPr/>
      <dgm:t>
        <a:bodyPr/>
        <a:lstStyle/>
        <a:p>
          <a:r>
            <a:rPr lang="en-US" dirty="0" smtClean="0"/>
            <a:t>Leaders are useful in social species</a:t>
          </a:r>
          <a:endParaRPr lang="en-US" dirty="0"/>
        </a:p>
      </dgm:t>
    </dgm:pt>
    <dgm:pt modelId="{7B1644CB-B70E-4B59-BECC-9A449FA96CB6}" type="parTrans" cxnId="{AE221563-61F6-47EB-AA08-679B29450015}">
      <dgm:prSet/>
      <dgm:spPr/>
      <dgm:t>
        <a:bodyPr/>
        <a:lstStyle/>
        <a:p>
          <a:endParaRPr lang="en-US"/>
        </a:p>
      </dgm:t>
    </dgm:pt>
    <dgm:pt modelId="{D63751C0-9F50-4AF1-8E81-2D3E0F4BD5DC}" type="sibTrans" cxnId="{AE221563-61F6-47EB-AA08-679B29450015}">
      <dgm:prSet/>
      <dgm:spPr/>
      <dgm:t>
        <a:bodyPr/>
        <a:lstStyle/>
        <a:p>
          <a:endParaRPr lang="en-US"/>
        </a:p>
      </dgm:t>
    </dgm:pt>
    <dgm:pt modelId="{E65856A3-00FE-4D13-B6E8-373FF048ADCC}">
      <dgm:prSet phldrT="[Text]"/>
      <dgm:spPr/>
      <dgm:t>
        <a:bodyPr/>
        <a:lstStyle/>
        <a:p>
          <a:r>
            <a:rPr lang="en-US" dirty="0" smtClean="0"/>
            <a:t>Leaders help followers survive, thrive</a:t>
          </a:r>
          <a:endParaRPr lang="en-US" dirty="0"/>
        </a:p>
      </dgm:t>
    </dgm:pt>
    <dgm:pt modelId="{B6645F2E-B834-4701-BFF2-1B10965AF083}" type="parTrans" cxnId="{31861B59-2B44-4323-8E38-3EC634C92631}">
      <dgm:prSet/>
      <dgm:spPr/>
      <dgm:t>
        <a:bodyPr/>
        <a:lstStyle/>
        <a:p>
          <a:endParaRPr lang="en-US"/>
        </a:p>
      </dgm:t>
    </dgm:pt>
    <dgm:pt modelId="{BD89ECA6-2DB9-4FC1-83AE-DD0670023ABF}" type="sibTrans" cxnId="{31861B59-2B44-4323-8E38-3EC634C92631}">
      <dgm:prSet/>
      <dgm:spPr/>
      <dgm:t>
        <a:bodyPr/>
        <a:lstStyle/>
        <a:p>
          <a:endParaRPr lang="en-US"/>
        </a:p>
      </dgm:t>
    </dgm:pt>
    <dgm:pt modelId="{5475845B-EF55-44B3-B0CB-C0EBCD29233B}">
      <dgm:prSet phldrT="[Text]"/>
      <dgm:spPr/>
      <dgm:t>
        <a:bodyPr/>
        <a:lstStyle/>
        <a:p>
          <a:r>
            <a:rPr lang="en-US" dirty="0" smtClean="0"/>
            <a:t>Tribes with leaders are more “fit”</a:t>
          </a:r>
          <a:endParaRPr lang="en-US" dirty="0"/>
        </a:p>
      </dgm:t>
    </dgm:pt>
    <dgm:pt modelId="{A1AB9EA9-28F4-46F7-A3B9-7D5491FD2E90}" type="parTrans" cxnId="{0B171782-5F84-4C5F-9E11-DBAE242997A0}">
      <dgm:prSet/>
      <dgm:spPr/>
      <dgm:t>
        <a:bodyPr/>
        <a:lstStyle/>
        <a:p>
          <a:endParaRPr lang="en-US"/>
        </a:p>
      </dgm:t>
    </dgm:pt>
    <dgm:pt modelId="{4E5228AE-DA6B-4BA5-B50A-50DC188C4FA0}" type="sibTrans" cxnId="{0B171782-5F84-4C5F-9E11-DBAE242997A0}">
      <dgm:prSet/>
      <dgm:spPr/>
      <dgm:t>
        <a:bodyPr/>
        <a:lstStyle/>
        <a:p>
          <a:endParaRPr lang="en-US"/>
        </a:p>
      </dgm:t>
    </dgm:pt>
    <dgm:pt modelId="{8F4E9BBC-1AB4-422E-A78B-1D92270C78C0}">
      <dgm:prSet phldrT="[Text]"/>
      <dgm:spPr/>
      <dgm:t>
        <a:bodyPr/>
        <a:lstStyle/>
        <a:p>
          <a:r>
            <a:rPr lang="en-US" dirty="0" smtClean="0"/>
            <a:t>Results</a:t>
          </a:r>
          <a:endParaRPr lang="en-US" dirty="0"/>
        </a:p>
      </dgm:t>
    </dgm:pt>
    <dgm:pt modelId="{7911FBE6-61C4-4639-A40E-AF4F52202ADA}" type="parTrans" cxnId="{EAA7DDDF-008D-40DE-AC2A-1A4872C2E7F9}">
      <dgm:prSet/>
      <dgm:spPr/>
      <dgm:t>
        <a:bodyPr/>
        <a:lstStyle/>
        <a:p>
          <a:endParaRPr lang="en-US"/>
        </a:p>
      </dgm:t>
    </dgm:pt>
    <dgm:pt modelId="{AD510C12-93E1-45D9-91BF-E7A490C474CF}" type="sibTrans" cxnId="{EAA7DDDF-008D-40DE-AC2A-1A4872C2E7F9}">
      <dgm:prSet/>
      <dgm:spPr/>
      <dgm:t>
        <a:bodyPr/>
        <a:lstStyle/>
        <a:p>
          <a:endParaRPr lang="en-US"/>
        </a:p>
      </dgm:t>
    </dgm:pt>
    <dgm:pt modelId="{CDD10C44-47BB-496F-8C94-CA708E18BF56}">
      <dgm:prSet phldrT="[Text]"/>
      <dgm:spPr/>
      <dgm:t>
        <a:bodyPr/>
        <a:lstStyle/>
        <a:p>
          <a:r>
            <a:rPr lang="en-US" dirty="0" smtClean="0"/>
            <a:t>People readily recognize leaders</a:t>
          </a:r>
          <a:endParaRPr lang="en-US" dirty="0"/>
        </a:p>
      </dgm:t>
    </dgm:pt>
    <dgm:pt modelId="{676E5CA4-7722-450C-A898-5D4311DF9DFB}" type="parTrans" cxnId="{11E8C7DC-B677-446B-AAB4-0F96FE217130}">
      <dgm:prSet/>
      <dgm:spPr/>
      <dgm:t>
        <a:bodyPr/>
        <a:lstStyle/>
        <a:p>
          <a:endParaRPr lang="en-US"/>
        </a:p>
      </dgm:t>
    </dgm:pt>
    <dgm:pt modelId="{2B938EBE-3DFC-405C-A4BE-EFFAE5B171BC}" type="sibTrans" cxnId="{11E8C7DC-B677-446B-AAB4-0F96FE217130}">
      <dgm:prSet/>
      <dgm:spPr/>
      <dgm:t>
        <a:bodyPr/>
        <a:lstStyle/>
        <a:p>
          <a:endParaRPr lang="en-US"/>
        </a:p>
      </dgm:t>
    </dgm:pt>
    <dgm:pt modelId="{D694C22F-6836-4443-A986-5BA5C5955954}">
      <dgm:prSet phldrT="[Text]"/>
      <dgm:spPr/>
      <dgm:t>
        <a:bodyPr/>
        <a:lstStyle/>
        <a:p>
          <a:r>
            <a:rPr lang="en-US" dirty="0" smtClean="0"/>
            <a:t>Leadership is a resilient cultural feature</a:t>
          </a:r>
          <a:endParaRPr lang="en-US" dirty="0"/>
        </a:p>
      </dgm:t>
    </dgm:pt>
    <dgm:pt modelId="{95EA9C71-F9BB-493A-868F-3AAA3128974B}" type="parTrans" cxnId="{FD3B7A30-600C-43F4-98E8-43893FF5266F}">
      <dgm:prSet/>
      <dgm:spPr/>
      <dgm:t>
        <a:bodyPr/>
        <a:lstStyle/>
        <a:p>
          <a:endParaRPr lang="en-US"/>
        </a:p>
      </dgm:t>
    </dgm:pt>
    <dgm:pt modelId="{05CDDFC2-604D-473B-B5D4-5B7A24155BB6}" type="sibTrans" cxnId="{FD3B7A30-600C-43F4-98E8-43893FF5266F}">
      <dgm:prSet/>
      <dgm:spPr/>
      <dgm:t>
        <a:bodyPr/>
        <a:lstStyle/>
        <a:p>
          <a:endParaRPr lang="en-US"/>
        </a:p>
      </dgm:t>
    </dgm:pt>
    <dgm:pt modelId="{6D458B55-4B56-44D7-9253-E6A4A7ED9F6F}">
      <dgm:prSet phldrT="[Text]"/>
      <dgm:spPr/>
      <dgm:t>
        <a:bodyPr/>
        <a:lstStyle/>
        <a:p>
          <a:r>
            <a:rPr lang="en-US" dirty="0" smtClean="0"/>
            <a:t>Leadership has rewards to offset costs </a:t>
          </a:r>
          <a:endParaRPr lang="en-US" dirty="0"/>
        </a:p>
      </dgm:t>
    </dgm:pt>
    <dgm:pt modelId="{F8D907D6-8FA7-4707-A3C4-1B48BE3A472F}" type="parTrans" cxnId="{0FBE540F-1E29-4199-A36E-AF9F74374E50}">
      <dgm:prSet/>
      <dgm:spPr/>
      <dgm:t>
        <a:bodyPr/>
        <a:lstStyle/>
        <a:p>
          <a:endParaRPr lang="en-US"/>
        </a:p>
      </dgm:t>
    </dgm:pt>
    <dgm:pt modelId="{A761642D-AE53-40D5-8A39-1C63F0BC32BC}" type="sibTrans" cxnId="{0FBE540F-1E29-4199-A36E-AF9F74374E50}">
      <dgm:prSet/>
      <dgm:spPr/>
      <dgm:t>
        <a:bodyPr/>
        <a:lstStyle/>
        <a:p>
          <a:endParaRPr lang="en-US"/>
        </a:p>
      </dgm:t>
    </dgm:pt>
    <dgm:pt modelId="{5CFE6888-53BD-408A-999F-2F57AFEAADAB}" type="pres">
      <dgm:prSet presAssocID="{15A96089-FC0C-43AC-8F88-EB68EF3756BD}" presName="linear" presStyleCnt="0">
        <dgm:presLayoutVars>
          <dgm:dir/>
          <dgm:resizeHandles val="exact"/>
        </dgm:presLayoutVars>
      </dgm:prSet>
      <dgm:spPr/>
      <dgm:t>
        <a:bodyPr/>
        <a:lstStyle/>
        <a:p>
          <a:endParaRPr lang="en-US"/>
        </a:p>
      </dgm:t>
    </dgm:pt>
    <dgm:pt modelId="{F02E2877-C70F-4FEC-B652-0AFF7BB6F3D5}" type="pres">
      <dgm:prSet presAssocID="{39A4DEB5-57AD-4CE3-8C82-A6363C29A55C}" presName="comp" presStyleCnt="0"/>
      <dgm:spPr/>
    </dgm:pt>
    <dgm:pt modelId="{15F00D09-E377-4D4F-BCEE-A456A60613D8}" type="pres">
      <dgm:prSet presAssocID="{39A4DEB5-57AD-4CE3-8C82-A6363C29A55C}" presName="box" presStyleLbl="node1" presStyleIdx="0" presStyleCnt="3" custLinFactNeighborX="2353" custLinFactNeighborY="-26374"/>
      <dgm:spPr/>
      <dgm:t>
        <a:bodyPr/>
        <a:lstStyle/>
        <a:p>
          <a:endParaRPr lang="en-US"/>
        </a:p>
      </dgm:t>
    </dgm:pt>
    <dgm:pt modelId="{3558BE55-D113-4461-A20B-CDF5B1CA6E2C}" type="pres">
      <dgm:prSet presAssocID="{39A4DEB5-57AD-4CE3-8C82-A6363C29A55C}" presName="img" presStyleLbl="fgImgPlace1" presStyleIdx="0" presStyleCnt="3"/>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n-US"/>
        </a:p>
      </dgm:t>
    </dgm:pt>
    <dgm:pt modelId="{5A9C5C67-9F33-4351-8494-1A32CF2FD795}" type="pres">
      <dgm:prSet presAssocID="{39A4DEB5-57AD-4CE3-8C82-A6363C29A55C}" presName="text" presStyleLbl="node1" presStyleIdx="0" presStyleCnt="3">
        <dgm:presLayoutVars>
          <dgm:bulletEnabled val="1"/>
        </dgm:presLayoutVars>
      </dgm:prSet>
      <dgm:spPr/>
      <dgm:t>
        <a:bodyPr/>
        <a:lstStyle/>
        <a:p>
          <a:endParaRPr lang="en-US"/>
        </a:p>
      </dgm:t>
    </dgm:pt>
    <dgm:pt modelId="{3BA11A03-9904-425E-844E-3193534FC295}" type="pres">
      <dgm:prSet presAssocID="{6BF0418F-C259-48BC-8D0F-53716D30BCA1}" presName="spacer" presStyleCnt="0"/>
      <dgm:spPr/>
    </dgm:pt>
    <dgm:pt modelId="{B1DD1295-F657-4903-9A17-7B521E222A12}" type="pres">
      <dgm:prSet presAssocID="{B84BE50F-D61C-46E6-B719-7EAE4C1A2A49}" presName="comp" presStyleCnt="0"/>
      <dgm:spPr/>
    </dgm:pt>
    <dgm:pt modelId="{D3DFE3DC-A8CB-46B6-A520-C66AB322CCB9}" type="pres">
      <dgm:prSet presAssocID="{B84BE50F-D61C-46E6-B719-7EAE4C1A2A49}" presName="box" presStyleLbl="node1" presStyleIdx="1" presStyleCnt="3"/>
      <dgm:spPr/>
      <dgm:t>
        <a:bodyPr/>
        <a:lstStyle/>
        <a:p>
          <a:endParaRPr lang="en-US"/>
        </a:p>
      </dgm:t>
    </dgm:pt>
    <dgm:pt modelId="{D5E4D7CB-B3A3-47F8-8D8C-D88FADAE7923}" type="pres">
      <dgm:prSet presAssocID="{B84BE50F-D61C-46E6-B719-7EAE4C1A2A49}" presName="img" presStyleLbl="fgImgPlace1" presStyleIdx="1" presStyleCnt="3"/>
      <dgm:spPr>
        <a:blipFill rotWithShape="0">
          <a:blip xmlns:r="http://schemas.openxmlformats.org/officeDocument/2006/relationships" r:embed="rId2"/>
          <a:stretch>
            <a:fillRect/>
          </a:stretch>
        </a:blipFill>
      </dgm:spPr>
    </dgm:pt>
    <dgm:pt modelId="{DCEC09D6-E562-4297-BD22-133F00F80771}" type="pres">
      <dgm:prSet presAssocID="{B84BE50F-D61C-46E6-B719-7EAE4C1A2A49}" presName="text" presStyleLbl="node1" presStyleIdx="1" presStyleCnt="3">
        <dgm:presLayoutVars>
          <dgm:bulletEnabled val="1"/>
        </dgm:presLayoutVars>
      </dgm:prSet>
      <dgm:spPr/>
      <dgm:t>
        <a:bodyPr/>
        <a:lstStyle/>
        <a:p>
          <a:endParaRPr lang="en-US"/>
        </a:p>
      </dgm:t>
    </dgm:pt>
    <dgm:pt modelId="{1FB3E60F-8545-4A57-8B85-BDD29403AAED}" type="pres">
      <dgm:prSet presAssocID="{D63751C0-9F50-4AF1-8E81-2D3E0F4BD5DC}" presName="spacer" presStyleCnt="0"/>
      <dgm:spPr/>
    </dgm:pt>
    <dgm:pt modelId="{2D591728-7D68-4D6C-BB98-EA5C0171E1D5}" type="pres">
      <dgm:prSet presAssocID="{8F4E9BBC-1AB4-422E-A78B-1D92270C78C0}" presName="comp" presStyleCnt="0"/>
      <dgm:spPr/>
    </dgm:pt>
    <dgm:pt modelId="{5F62D5E8-5DFA-43CE-98C2-03BFEF9F3885}" type="pres">
      <dgm:prSet presAssocID="{8F4E9BBC-1AB4-422E-A78B-1D92270C78C0}" presName="box" presStyleLbl="node1" presStyleIdx="2" presStyleCnt="3"/>
      <dgm:spPr/>
      <dgm:t>
        <a:bodyPr/>
        <a:lstStyle/>
        <a:p>
          <a:endParaRPr lang="en-US"/>
        </a:p>
      </dgm:t>
    </dgm:pt>
    <dgm:pt modelId="{4A76A075-A74A-405A-996C-D4E7B62799A7}" type="pres">
      <dgm:prSet presAssocID="{8F4E9BBC-1AB4-422E-A78B-1D92270C78C0}" presName="img" presStyleLbl="fgImgPlace1" presStyleIdx="2" presStyleCnt="3"/>
      <dgm:spPr>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en-US"/>
        </a:p>
      </dgm:t>
    </dgm:pt>
    <dgm:pt modelId="{6CDE7DDD-0837-4C83-81D1-EE500FCDF6C1}" type="pres">
      <dgm:prSet presAssocID="{8F4E9BBC-1AB4-422E-A78B-1D92270C78C0}" presName="text" presStyleLbl="node1" presStyleIdx="2" presStyleCnt="3">
        <dgm:presLayoutVars>
          <dgm:bulletEnabled val="1"/>
        </dgm:presLayoutVars>
      </dgm:prSet>
      <dgm:spPr/>
      <dgm:t>
        <a:bodyPr/>
        <a:lstStyle/>
        <a:p>
          <a:endParaRPr lang="en-US"/>
        </a:p>
      </dgm:t>
    </dgm:pt>
  </dgm:ptLst>
  <dgm:cxnLst>
    <dgm:cxn modelId="{D31C3E48-350B-401F-8D4C-FBB275D7C300}" type="presOf" srcId="{6D458B55-4B56-44D7-9253-E6A4A7ED9F6F}" destId="{5F62D5E8-5DFA-43CE-98C2-03BFEF9F3885}" srcOrd="0" destOrd="3" presId="urn:microsoft.com/office/officeart/2005/8/layout/vList4#2"/>
    <dgm:cxn modelId="{607625A7-5ABC-475B-97A8-44C9ECD2FFC5}" type="presOf" srcId="{7C89A697-8CE7-4D0E-82EE-D3EBA27C1E00}" destId="{15F00D09-E377-4D4F-BCEE-A456A60613D8}" srcOrd="0" destOrd="2" presId="urn:microsoft.com/office/officeart/2005/8/layout/vList4#2"/>
    <dgm:cxn modelId="{2E23F9A4-7423-4586-8F0B-FF0597C7F0BF}" type="presOf" srcId="{39A4DEB5-57AD-4CE3-8C82-A6363C29A55C}" destId="{15F00D09-E377-4D4F-BCEE-A456A60613D8}" srcOrd="0" destOrd="0" presId="urn:microsoft.com/office/officeart/2005/8/layout/vList4#2"/>
    <dgm:cxn modelId="{EAA7DDDF-008D-40DE-AC2A-1A4872C2E7F9}" srcId="{15A96089-FC0C-43AC-8F88-EB68EF3756BD}" destId="{8F4E9BBC-1AB4-422E-A78B-1D92270C78C0}" srcOrd="2" destOrd="0" parTransId="{7911FBE6-61C4-4639-A40E-AF4F52202ADA}" sibTransId="{AD510C12-93E1-45D9-91BF-E7A490C474CF}"/>
    <dgm:cxn modelId="{E2DBD2E0-84D1-413F-A327-B7186DE85805}" type="presOf" srcId="{CDD10C44-47BB-496F-8C94-CA708E18BF56}" destId="{5F62D5E8-5DFA-43CE-98C2-03BFEF9F3885}" srcOrd="0" destOrd="1" presId="urn:microsoft.com/office/officeart/2005/8/layout/vList4#2"/>
    <dgm:cxn modelId="{C0089BE2-000D-4CD5-A683-C1FABAC6E944}" type="presOf" srcId="{D694C22F-6836-4443-A986-5BA5C5955954}" destId="{6CDE7DDD-0837-4C83-81D1-EE500FCDF6C1}" srcOrd="1" destOrd="2" presId="urn:microsoft.com/office/officeart/2005/8/layout/vList4#2"/>
    <dgm:cxn modelId="{36AF8056-0DDE-467E-9C67-7CED68EE5609}" type="presOf" srcId="{453EA1FA-3E4B-43C8-BDD7-582F5581373E}" destId="{15F00D09-E377-4D4F-BCEE-A456A60613D8}" srcOrd="0" destOrd="1" presId="urn:microsoft.com/office/officeart/2005/8/layout/vList4#2"/>
    <dgm:cxn modelId="{280C58C5-F544-4891-B04B-9704955BB25B}" type="presOf" srcId="{CDD10C44-47BB-496F-8C94-CA708E18BF56}" destId="{6CDE7DDD-0837-4C83-81D1-EE500FCDF6C1}" srcOrd="1" destOrd="1" presId="urn:microsoft.com/office/officeart/2005/8/layout/vList4#2"/>
    <dgm:cxn modelId="{DAB2B283-06E2-46C9-A141-0526793FA90D}" type="presOf" srcId="{8F4E9BBC-1AB4-422E-A78B-1D92270C78C0}" destId="{6CDE7DDD-0837-4C83-81D1-EE500FCDF6C1}" srcOrd="1" destOrd="0" presId="urn:microsoft.com/office/officeart/2005/8/layout/vList4#2"/>
    <dgm:cxn modelId="{31861B59-2B44-4323-8E38-3EC634C92631}" srcId="{B84BE50F-D61C-46E6-B719-7EAE4C1A2A49}" destId="{E65856A3-00FE-4D13-B6E8-373FF048ADCC}" srcOrd="0" destOrd="0" parTransId="{B6645F2E-B834-4701-BFF2-1B10965AF083}" sibTransId="{BD89ECA6-2DB9-4FC1-83AE-DD0670023ABF}"/>
    <dgm:cxn modelId="{11E8C7DC-B677-446B-AAB4-0F96FE217130}" srcId="{8F4E9BBC-1AB4-422E-A78B-1D92270C78C0}" destId="{CDD10C44-47BB-496F-8C94-CA708E18BF56}" srcOrd="0" destOrd="0" parTransId="{676E5CA4-7722-450C-A898-5D4311DF9DFB}" sibTransId="{2B938EBE-3DFC-405C-A4BE-EFFAE5B171BC}"/>
    <dgm:cxn modelId="{0FBE540F-1E29-4199-A36E-AF9F74374E50}" srcId="{8F4E9BBC-1AB4-422E-A78B-1D92270C78C0}" destId="{6D458B55-4B56-44D7-9253-E6A4A7ED9F6F}" srcOrd="2" destOrd="0" parTransId="{F8D907D6-8FA7-4707-A3C4-1B48BE3A472F}" sibTransId="{A761642D-AE53-40D5-8A39-1C63F0BC32BC}"/>
    <dgm:cxn modelId="{C74BD412-610D-48A9-A8CF-7D17DF4832B9}" srcId="{39A4DEB5-57AD-4CE3-8C82-A6363C29A55C}" destId="{453EA1FA-3E4B-43C8-BDD7-582F5581373E}" srcOrd="0" destOrd="0" parTransId="{7979A147-43B9-4F74-A3C3-DA2C62F07AD6}" sibTransId="{E9879160-7299-4F3D-A228-D700EC603615}"/>
    <dgm:cxn modelId="{2A2BF58A-4C86-4731-9F18-F30FA9C4D835}" type="presOf" srcId="{15A96089-FC0C-43AC-8F88-EB68EF3756BD}" destId="{5CFE6888-53BD-408A-999F-2F57AFEAADAB}" srcOrd="0" destOrd="0" presId="urn:microsoft.com/office/officeart/2005/8/layout/vList4#2"/>
    <dgm:cxn modelId="{D2C1B3EE-1F0E-47D5-A647-685681DE0733}" type="presOf" srcId="{7C89A697-8CE7-4D0E-82EE-D3EBA27C1E00}" destId="{5A9C5C67-9F33-4351-8494-1A32CF2FD795}" srcOrd="1" destOrd="2" presId="urn:microsoft.com/office/officeart/2005/8/layout/vList4#2"/>
    <dgm:cxn modelId="{A14EEB60-320C-4415-8B43-5662EAA4C8D2}" type="presOf" srcId="{E65856A3-00FE-4D13-B6E8-373FF048ADCC}" destId="{DCEC09D6-E562-4297-BD22-133F00F80771}" srcOrd="1" destOrd="1" presId="urn:microsoft.com/office/officeart/2005/8/layout/vList4#2"/>
    <dgm:cxn modelId="{5EBB9E54-2FF6-466C-BD7A-8CDB5BA67199}" type="presOf" srcId="{5475845B-EF55-44B3-B0CB-C0EBCD29233B}" destId="{D3DFE3DC-A8CB-46B6-A520-C66AB322CCB9}" srcOrd="0" destOrd="2" presId="urn:microsoft.com/office/officeart/2005/8/layout/vList4#2"/>
    <dgm:cxn modelId="{865885CA-0532-4A53-AD92-EFE688297AB7}" type="presOf" srcId="{453EA1FA-3E4B-43C8-BDD7-582F5581373E}" destId="{5A9C5C67-9F33-4351-8494-1A32CF2FD795}" srcOrd="1" destOrd="1" presId="urn:microsoft.com/office/officeart/2005/8/layout/vList4#2"/>
    <dgm:cxn modelId="{92A2ECFB-DA75-4BE4-8C74-039188F03506}" type="presOf" srcId="{E65856A3-00FE-4D13-B6E8-373FF048ADCC}" destId="{D3DFE3DC-A8CB-46B6-A520-C66AB322CCB9}" srcOrd="0" destOrd="1" presId="urn:microsoft.com/office/officeart/2005/8/layout/vList4#2"/>
    <dgm:cxn modelId="{AE221563-61F6-47EB-AA08-679B29450015}" srcId="{15A96089-FC0C-43AC-8F88-EB68EF3756BD}" destId="{B84BE50F-D61C-46E6-B719-7EAE4C1A2A49}" srcOrd="1" destOrd="0" parTransId="{7B1644CB-B70E-4B59-BECC-9A449FA96CB6}" sibTransId="{D63751C0-9F50-4AF1-8E81-2D3E0F4BD5DC}"/>
    <dgm:cxn modelId="{01F165FA-146B-4D32-8695-2699F056C9AB}" type="presOf" srcId="{D694C22F-6836-4443-A986-5BA5C5955954}" destId="{5F62D5E8-5DFA-43CE-98C2-03BFEF9F3885}" srcOrd="0" destOrd="2" presId="urn:microsoft.com/office/officeart/2005/8/layout/vList4#2"/>
    <dgm:cxn modelId="{0B171782-5F84-4C5F-9E11-DBAE242997A0}" srcId="{B84BE50F-D61C-46E6-B719-7EAE4C1A2A49}" destId="{5475845B-EF55-44B3-B0CB-C0EBCD29233B}" srcOrd="1" destOrd="0" parTransId="{A1AB9EA9-28F4-46F7-A3B9-7D5491FD2E90}" sibTransId="{4E5228AE-DA6B-4BA5-B50A-50DC188C4FA0}"/>
    <dgm:cxn modelId="{FD3B7A30-600C-43F4-98E8-43893FF5266F}" srcId="{8F4E9BBC-1AB4-422E-A78B-1D92270C78C0}" destId="{D694C22F-6836-4443-A986-5BA5C5955954}" srcOrd="1" destOrd="0" parTransId="{95EA9C71-F9BB-493A-868F-3AAA3128974B}" sibTransId="{05CDDFC2-604D-473B-B5D4-5B7A24155BB6}"/>
    <dgm:cxn modelId="{CCA578B4-7BC3-4641-8513-F35167406263}" type="presOf" srcId="{B84BE50F-D61C-46E6-B719-7EAE4C1A2A49}" destId="{DCEC09D6-E562-4297-BD22-133F00F80771}" srcOrd="1" destOrd="0" presId="urn:microsoft.com/office/officeart/2005/8/layout/vList4#2"/>
    <dgm:cxn modelId="{5C0C1D2B-8F4C-4B78-916D-CB4CA242BDEA}" type="presOf" srcId="{5475845B-EF55-44B3-B0CB-C0EBCD29233B}" destId="{DCEC09D6-E562-4297-BD22-133F00F80771}" srcOrd="1" destOrd="2" presId="urn:microsoft.com/office/officeart/2005/8/layout/vList4#2"/>
    <dgm:cxn modelId="{89DC3FB0-3045-4ECF-AFDB-7DE3E6BAEBFA}" srcId="{15A96089-FC0C-43AC-8F88-EB68EF3756BD}" destId="{39A4DEB5-57AD-4CE3-8C82-A6363C29A55C}" srcOrd="0" destOrd="0" parTransId="{74AFC9FA-4727-4678-9385-8BA731552EC6}" sibTransId="{6BF0418F-C259-48BC-8D0F-53716D30BCA1}"/>
    <dgm:cxn modelId="{1556339C-39A6-41FD-9084-13703262AB8F}" type="presOf" srcId="{8F4E9BBC-1AB4-422E-A78B-1D92270C78C0}" destId="{5F62D5E8-5DFA-43CE-98C2-03BFEF9F3885}" srcOrd="0" destOrd="0" presId="urn:microsoft.com/office/officeart/2005/8/layout/vList4#2"/>
    <dgm:cxn modelId="{BA802C86-A831-4103-A44D-595B23F341C0}" type="presOf" srcId="{39A4DEB5-57AD-4CE3-8C82-A6363C29A55C}" destId="{5A9C5C67-9F33-4351-8494-1A32CF2FD795}" srcOrd="1" destOrd="0" presId="urn:microsoft.com/office/officeart/2005/8/layout/vList4#2"/>
    <dgm:cxn modelId="{874B4459-7FA1-4969-9D38-61EAADFC2A54}" type="presOf" srcId="{B84BE50F-D61C-46E6-B719-7EAE4C1A2A49}" destId="{D3DFE3DC-A8CB-46B6-A520-C66AB322CCB9}" srcOrd="0" destOrd="0" presId="urn:microsoft.com/office/officeart/2005/8/layout/vList4#2"/>
    <dgm:cxn modelId="{A5B2EC33-C9A4-4785-90C9-8DC263697560}" type="presOf" srcId="{6D458B55-4B56-44D7-9253-E6A4A7ED9F6F}" destId="{6CDE7DDD-0837-4C83-81D1-EE500FCDF6C1}" srcOrd="1" destOrd="3" presId="urn:microsoft.com/office/officeart/2005/8/layout/vList4#2"/>
    <dgm:cxn modelId="{F72A5045-9E40-4585-9DAE-BB20E50DD2C9}" srcId="{39A4DEB5-57AD-4CE3-8C82-A6363C29A55C}" destId="{7C89A697-8CE7-4D0E-82EE-D3EBA27C1E00}" srcOrd="1" destOrd="0" parTransId="{78844B9E-98BF-4329-9507-884678D2FF43}" sibTransId="{668E43E4-4032-48DA-8606-40FC6D407F27}"/>
    <dgm:cxn modelId="{D67459F4-99C8-4C59-81D0-C0A679324728}" type="presParOf" srcId="{5CFE6888-53BD-408A-999F-2F57AFEAADAB}" destId="{F02E2877-C70F-4FEC-B652-0AFF7BB6F3D5}" srcOrd="0" destOrd="0" presId="urn:microsoft.com/office/officeart/2005/8/layout/vList4#2"/>
    <dgm:cxn modelId="{F484986C-EC10-447F-9BD7-254E4F2DAE30}" type="presParOf" srcId="{F02E2877-C70F-4FEC-B652-0AFF7BB6F3D5}" destId="{15F00D09-E377-4D4F-BCEE-A456A60613D8}" srcOrd="0" destOrd="0" presId="urn:microsoft.com/office/officeart/2005/8/layout/vList4#2"/>
    <dgm:cxn modelId="{564C3492-74D7-4244-BCAD-90FA2AFBC2DF}" type="presParOf" srcId="{F02E2877-C70F-4FEC-B652-0AFF7BB6F3D5}" destId="{3558BE55-D113-4461-A20B-CDF5B1CA6E2C}" srcOrd="1" destOrd="0" presId="urn:microsoft.com/office/officeart/2005/8/layout/vList4#2"/>
    <dgm:cxn modelId="{BA811DB1-B73D-40E5-BC66-A0E95F6A68CC}" type="presParOf" srcId="{F02E2877-C70F-4FEC-B652-0AFF7BB6F3D5}" destId="{5A9C5C67-9F33-4351-8494-1A32CF2FD795}" srcOrd="2" destOrd="0" presId="urn:microsoft.com/office/officeart/2005/8/layout/vList4#2"/>
    <dgm:cxn modelId="{2785AE02-009D-4C83-B322-4C5F9F71FD1D}" type="presParOf" srcId="{5CFE6888-53BD-408A-999F-2F57AFEAADAB}" destId="{3BA11A03-9904-425E-844E-3193534FC295}" srcOrd="1" destOrd="0" presId="urn:microsoft.com/office/officeart/2005/8/layout/vList4#2"/>
    <dgm:cxn modelId="{32354807-EA68-48C8-845B-12701F687DCB}" type="presParOf" srcId="{5CFE6888-53BD-408A-999F-2F57AFEAADAB}" destId="{B1DD1295-F657-4903-9A17-7B521E222A12}" srcOrd="2" destOrd="0" presId="urn:microsoft.com/office/officeart/2005/8/layout/vList4#2"/>
    <dgm:cxn modelId="{75F8085F-B250-44DB-80E8-06102358AE74}" type="presParOf" srcId="{B1DD1295-F657-4903-9A17-7B521E222A12}" destId="{D3DFE3DC-A8CB-46B6-A520-C66AB322CCB9}" srcOrd="0" destOrd="0" presId="urn:microsoft.com/office/officeart/2005/8/layout/vList4#2"/>
    <dgm:cxn modelId="{E9BC2638-978C-48B6-951E-070A75AFAC75}" type="presParOf" srcId="{B1DD1295-F657-4903-9A17-7B521E222A12}" destId="{D5E4D7CB-B3A3-47F8-8D8C-D88FADAE7923}" srcOrd="1" destOrd="0" presId="urn:microsoft.com/office/officeart/2005/8/layout/vList4#2"/>
    <dgm:cxn modelId="{38387160-E2AF-417F-AFDD-84F60907EC83}" type="presParOf" srcId="{B1DD1295-F657-4903-9A17-7B521E222A12}" destId="{DCEC09D6-E562-4297-BD22-133F00F80771}" srcOrd="2" destOrd="0" presId="urn:microsoft.com/office/officeart/2005/8/layout/vList4#2"/>
    <dgm:cxn modelId="{6E7CE55F-A479-47F9-8AB8-A017B976317E}" type="presParOf" srcId="{5CFE6888-53BD-408A-999F-2F57AFEAADAB}" destId="{1FB3E60F-8545-4A57-8B85-BDD29403AAED}" srcOrd="3" destOrd="0" presId="urn:microsoft.com/office/officeart/2005/8/layout/vList4#2"/>
    <dgm:cxn modelId="{C16FE866-691E-4472-BDC0-329CF40EADE8}" type="presParOf" srcId="{5CFE6888-53BD-408A-999F-2F57AFEAADAB}" destId="{2D591728-7D68-4D6C-BB98-EA5C0171E1D5}" srcOrd="4" destOrd="0" presId="urn:microsoft.com/office/officeart/2005/8/layout/vList4#2"/>
    <dgm:cxn modelId="{6EE358F7-C621-4109-89F0-9E3A70E97A4A}" type="presParOf" srcId="{2D591728-7D68-4D6C-BB98-EA5C0171E1D5}" destId="{5F62D5E8-5DFA-43CE-98C2-03BFEF9F3885}" srcOrd="0" destOrd="0" presId="urn:microsoft.com/office/officeart/2005/8/layout/vList4#2"/>
    <dgm:cxn modelId="{D68365CD-8E96-49C7-8A49-A301B1EBCBE7}" type="presParOf" srcId="{2D591728-7D68-4D6C-BB98-EA5C0171E1D5}" destId="{4A76A075-A74A-405A-996C-D4E7B62799A7}" srcOrd="1" destOrd="0" presId="urn:microsoft.com/office/officeart/2005/8/layout/vList4#2"/>
    <dgm:cxn modelId="{F16A1BFF-A035-42C8-B8B3-B0CC43ED7EC9}" type="presParOf" srcId="{2D591728-7D68-4D6C-BB98-EA5C0171E1D5}" destId="{6CDE7DDD-0837-4C83-81D1-EE500FCDF6C1}" srcOrd="2" destOrd="0" presId="urn:microsoft.com/office/officeart/2005/8/layout/vList4#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98786E-1C14-4C04-8564-2AD9C9954370}" type="doc">
      <dgm:prSet loTypeId="urn:microsoft.com/office/officeart/2005/8/layout/orgChart1" loCatId="hierarchy" qsTypeId="urn:microsoft.com/office/officeart/2005/8/quickstyle/3d3" qsCatId="3D" csTypeId="urn:microsoft.com/office/officeart/2005/8/colors/accent4_2" csCatId="accent4" phldr="1"/>
      <dgm:spPr/>
    </dgm:pt>
    <dgm:pt modelId="{643F6F5D-B906-4B2F-BB65-6D58E010ED2C}">
      <dgm:prSet custT="1"/>
      <dgm:spPr>
        <a:solidFill>
          <a:schemeClr val="accent2">
            <a:lumMod val="25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solidFill>
                <a:srgbClr val="FFFF00"/>
              </a:solidFill>
              <a:effectLst/>
              <a:latin typeface="Arial Narrow" pitchFamily="34" charset="0"/>
            </a:rPr>
            <a:t>Leadership</a:t>
          </a:r>
        </a:p>
      </dgm:t>
    </dgm:pt>
    <dgm:pt modelId="{C404A88A-2843-4B80-9B8D-76A86F87C597}" type="parTrans" cxnId="{0ED4C984-0732-42E3-B8ED-F34B51B20E71}">
      <dgm:prSet/>
      <dgm:spPr/>
      <dgm:t>
        <a:bodyPr/>
        <a:lstStyle/>
        <a:p>
          <a:endParaRPr lang="en-US">
            <a:solidFill>
              <a:schemeClr val="tx1"/>
            </a:solidFill>
          </a:endParaRPr>
        </a:p>
      </dgm:t>
    </dgm:pt>
    <dgm:pt modelId="{45D6E510-CD92-432A-BB06-8C146412399C}" type="sibTrans" cxnId="{0ED4C984-0732-42E3-B8ED-F34B51B20E71}">
      <dgm:prSet/>
      <dgm:spPr/>
      <dgm:t>
        <a:bodyPr/>
        <a:lstStyle/>
        <a:p>
          <a:endParaRPr lang="en-US">
            <a:solidFill>
              <a:schemeClr val="tx1"/>
            </a:solidFill>
          </a:endParaRPr>
        </a:p>
      </dgm:t>
    </dgm:pt>
    <dgm:pt modelId="{39F4D571-4E26-4EF4-A515-39B78671B4F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Nature of Leadership</a:t>
          </a:r>
        </a:p>
      </dgm:t>
    </dgm:pt>
    <dgm:pt modelId="{021C925D-5AB4-4DB2-8122-AEFADC5BD2B7}" type="parTrans" cxnId="{E1FFCFFE-55DA-4913-9FCB-22170092EA34}">
      <dgm:prSet/>
      <dgm:spPr/>
      <dgm:t>
        <a:bodyPr/>
        <a:lstStyle/>
        <a:p>
          <a:endParaRPr lang="en-US">
            <a:solidFill>
              <a:schemeClr val="tx1"/>
            </a:solidFill>
          </a:endParaRPr>
        </a:p>
      </dgm:t>
    </dgm:pt>
    <dgm:pt modelId="{217CBBFC-E3A8-4144-A5F7-8DA154CEDA2F}" type="sibTrans" cxnId="{E1FFCFFE-55DA-4913-9FCB-22170092EA34}">
      <dgm:prSet/>
      <dgm:spPr/>
      <dgm:t>
        <a:bodyPr/>
        <a:lstStyle/>
        <a:p>
          <a:endParaRPr lang="en-US">
            <a:solidFill>
              <a:schemeClr val="tx1"/>
            </a:solidFill>
          </a:endParaRPr>
        </a:p>
      </dgm:t>
    </dgm:pt>
    <dgm:pt modelId="{F2761C36-E831-4644-81AB-ED0B4182BDF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Emergence</a:t>
          </a:r>
        </a:p>
      </dgm:t>
    </dgm:pt>
    <dgm:pt modelId="{0B46D40C-61BD-4EDB-B08C-7C5F3C818548}" type="parTrans" cxnId="{22EFC4D7-7CC9-4691-B98D-8CBD3BD8754B}">
      <dgm:prSet/>
      <dgm:spPr/>
      <dgm:t>
        <a:bodyPr/>
        <a:lstStyle/>
        <a:p>
          <a:endParaRPr lang="en-US">
            <a:solidFill>
              <a:schemeClr val="tx1"/>
            </a:solidFill>
          </a:endParaRPr>
        </a:p>
      </dgm:t>
    </dgm:pt>
    <dgm:pt modelId="{51D168B2-3E46-4819-AFA8-8C1EC814E23B}" type="sibTrans" cxnId="{22EFC4D7-7CC9-4691-B98D-8CBD3BD8754B}">
      <dgm:prSet/>
      <dgm:spPr/>
      <dgm:t>
        <a:bodyPr/>
        <a:lstStyle/>
        <a:p>
          <a:endParaRPr lang="en-US">
            <a:solidFill>
              <a:schemeClr val="tx1"/>
            </a:solidFill>
          </a:endParaRPr>
        </a:p>
      </dgm:t>
    </dgm:pt>
    <dgm:pt modelId="{F2221E24-E2B5-4EF3-AD7A-D40B77418E52}">
      <dgm:prSet custT="1"/>
      <dgm:spPr>
        <a:solidFill>
          <a:schemeClr val="tx1"/>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Effectiveness</a:t>
          </a:r>
        </a:p>
      </dgm:t>
    </dgm:pt>
    <dgm:pt modelId="{53B4F493-6E31-4160-9D39-3B06B5CB01F9}" type="parTrans" cxnId="{D161BAFF-1C1B-4D08-8EC3-3F791AD99475}">
      <dgm:prSet/>
      <dgm:spPr/>
      <dgm:t>
        <a:bodyPr/>
        <a:lstStyle/>
        <a:p>
          <a:endParaRPr lang="en-US">
            <a:solidFill>
              <a:schemeClr val="tx1"/>
            </a:solidFill>
          </a:endParaRPr>
        </a:p>
      </dgm:t>
    </dgm:pt>
    <dgm:pt modelId="{B932CC01-0186-4DAF-B070-7A9D42538355}" type="sibTrans" cxnId="{D161BAFF-1C1B-4D08-8EC3-3F791AD99475}">
      <dgm:prSet/>
      <dgm:spPr/>
      <dgm:t>
        <a:bodyPr/>
        <a:lstStyle/>
        <a:p>
          <a:endParaRPr lang="en-US">
            <a:solidFill>
              <a:schemeClr val="tx1"/>
            </a:solidFill>
          </a:endParaRPr>
        </a:p>
      </dgm:t>
    </dgm:pt>
    <dgm:pt modelId="{089D7204-4EFA-4AF9-9FE0-73AC510D140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effectLst/>
              <a:latin typeface="Arial Narrow" pitchFamily="34" charset="0"/>
            </a:rPr>
            <a:t>Contiingency</a:t>
          </a:r>
          <a:endParaRPr kumimoji="0" lang="en-US" sz="2000" b="0" i="0" u="none" strike="noStrike" cap="none" normalizeH="0" baseline="0" dirty="0" smtClean="0">
            <a:ln/>
            <a:effectLst/>
            <a:latin typeface="Arial Narrow" pitchFamily="34" charset="0"/>
          </a:endParaRPr>
        </a:p>
      </dgm:t>
    </dgm:pt>
    <dgm:pt modelId="{F0679542-F248-48F3-A877-2EB4E476892C}" type="parTrans" cxnId="{640152DA-0369-47DC-A220-D95F4D99449F}">
      <dgm:prSet/>
      <dgm:spPr/>
      <dgm:t>
        <a:bodyPr/>
        <a:lstStyle/>
        <a:p>
          <a:endParaRPr lang="en-US">
            <a:solidFill>
              <a:schemeClr val="tx1"/>
            </a:solidFill>
          </a:endParaRPr>
        </a:p>
      </dgm:t>
    </dgm:pt>
    <dgm:pt modelId="{0FC1C11C-E792-4DFF-B57A-8DC0EF0BA252}" type="sibTrans" cxnId="{640152DA-0369-47DC-A220-D95F4D99449F}">
      <dgm:prSet/>
      <dgm:spPr/>
      <dgm:t>
        <a:bodyPr/>
        <a:lstStyle/>
        <a:p>
          <a:endParaRPr lang="en-US">
            <a:solidFill>
              <a:schemeClr val="tx1"/>
            </a:solidFill>
          </a:endParaRPr>
        </a:p>
      </dgm:t>
    </dgm:pt>
    <dgm:pt modelId="{23345091-553D-4F18-8EB2-79F16A836B2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Myths</a:t>
          </a:r>
        </a:p>
      </dgm:t>
    </dgm:pt>
    <dgm:pt modelId="{7DC33522-4176-4730-85C1-6704DE8923F3}" type="parTrans" cxnId="{7F66BBDD-85CD-4B11-B165-2D361EFCBEAF}">
      <dgm:prSet/>
      <dgm:spPr/>
      <dgm:t>
        <a:bodyPr/>
        <a:lstStyle/>
        <a:p>
          <a:endParaRPr lang="en-US">
            <a:solidFill>
              <a:schemeClr val="tx1"/>
            </a:solidFill>
          </a:endParaRPr>
        </a:p>
      </dgm:t>
    </dgm:pt>
    <dgm:pt modelId="{A78A757A-81A6-4A51-A18E-B0CC69894D63}" type="sibTrans" cxnId="{7F66BBDD-85CD-4B11-B165-2D361EFCBEAF}">
      <dgm:prSet/>
      <dgm:spPr/>
      <dgm:t>
        <a:bodyPr/>
        <a:lstStyle/>
        <a:p>
          <a:endParaRPr lang="en-US">
            <a:solidFill>
              <a:schemeClr val="tx1"/>
            </a:solidFill>
          </a:endParaRPr>
        </a:p>
      </dgm:t>
    </dgm:pt>
    <dgm:pt modelId="{70FAA3A1-8791-46AD-A6F4-8C7324736E3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Definition</a:t>
          </a:r>
        </a:p>
      </dgm:t>
    </dgm:pt>
    <dgm:pt modelId="{D06769EB-F081-455E-A359-0AC21C44FB9C}" type="parTrans" cxnId="{C52E805C-34D2-4316-BD46-B783F6B8F620}">
      <dgm:prSet/>
      <dgm:spPr/>
      <dgm:t>
        <a:bodyPr/>
        <a:lstStyle/>
        <a:p>
          <a:endParaRPr lang="en-US">
            <a:solidFill>
              <a:schemeClr val="tx1"/>
            </a:solidFill>
          </a:endParaRPr>
        </a:p>
      </dgm:t>
    </dgm:pt>
    <dgm:pt modelId="{0D6658E4-2F2B-4427-BDE5-6FC288C62028}" type="sibTrans" cxnId="{C52E805C-34D2-4316-BD46-B783F6B8F620}">
      <dgm:prSet/>
      <dgm:spPr/>
      <dgm:t>
        <a:bodyPr/>
        <a:lstStyle/>
        <a:p>
          <a:endParaRPr lang="en-US">
            <a:solidFill>
              <a:schemeClr val="tx1"/>
            </a:solidFill>
          </a:endParaRPr>
        </a:p>
      </dgm:t>
    </dgm:pt>
    <dgm:pt modelId="{C6C420E8-288A-495F-94AB-F3502A02C8B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Traits and more</a:t>
          </a:r>
        </a:p>
      </dgm:t>
    </dgm:pt>
    <dgm:pt modelId="{B5B69EED-99D8-4E68-94E9-DE02FB150D2C}" type="parTrans" cxnId="{C016E0F0-7EF4-46BC-ACCF-20CA1A36079C}">
      <dgm:prSet/>
      <dgm:spPr/>
      <dgm:t>
        <a:bodyPr/>
        <a:lstStyle/>
        <a:p>
          <a:endParaRPr lang="en-US">
            <a:solidFill>
              <a:schemeClr val="tx1"/>
            </a:solidFill>
          </a:endParaRPr>
        </a:p>
      </dgm:t>
    </dgm:pt>
    <dgm:pt modelId="{27D1821D-9DD6-4F75-A9CE-1A8FB82C28B3}" type="sibTrans" cxnId="{C016E0F0-7EF4-46BC-ACCF-20CA1A36079C}">
      <dgm:prSet/>
      <dgm:spPr/>
      <dgm:t>
        <a:bodyPr/>
        <a:lstStyle/>
        <a:p>
          <a:endParaRPr lang="en-US">
            <a:solidFill>
              <a:schemeClr val="tx1"/>
            </a:solidFill>
          </a:endParaRPr>
        </a:p>
      </dgm:t>
    </dgm:pt>
    <dgm:pt modelId="{2BBE0A9F-31BC-477D-89C7-5B856C49778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Appearances</a:t>
          </a:r>
        </a:p>
      </dgm:t>
    </dgm:pt>
    <dgm:pt modelId="{D04D3BE0-6E44-40E5-83D6-F7C4CE507E36}" type="parTrans" cxnId="{E0A9DE0D-72CB-4EBB-B50E-878063A61C62}">
      <dgm:prSet/>
      <dgm:spPr/>
      <dgm:t>
        <a:bodyPr/>
        <a:lstStyle/>
        <a:p>
          <a:endParaRPr lang="en-US">
            <a:solidFill>
              <a:schemeClr val="tx1"/>
            </a:solidFill>
          </a:endParaRPr>
        </a:p>
      </dgm:t>
    </dgm:pt>
    <dgm:pt modelId="{C60887B5-D86A-4C56-B73F-7DC51468500B}" type="sibTrans" cxnId="{E0A9DE0D-72CB-4EBB-B50E-878063A61C62}">
      <dgm:prSet/>
      <dgm:spPr/>
      <dgm:t>
        <a:bodyPr/>
        <a:lstStyle/>
        <a:p>
          <a:endParaRPr lang="en-US">
            <a:solidFill>
              <a:schemeClr val="tx1"/>
            </a:solidFill>
          </a:endParaRPr>
        </a:p>
      </dgm:t>
    </dgm:pt>
    <dgm:pt modelId="{591AB91D-BDB9-4F8C-9458-903EF38D27B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Theories</a:t>
          </a:r>
        </a:p>
      </dgm:t>
    </dgm:pt>
    <dgm:pt modelId="{D8FD5DED-20A4-4289-A288-035814B1B767}" type="parTrans" cxnId="{6AA7D56C-081A-46E8-97EA-6E0A0F766C0D}">
      <dgm:prSet/>
      <dgm:spPr/>
      <dgm:t>
        <a:bodyPr/>
        <a:lstStyle/>
        <a:p>
          <a:endParaRPr lang="en-US">
            <a:solidFill>
              <a:schemeClr val="tx1"/>
            </a:solidFill>
          </a:endParaRPr>
        </a:p>
      </dgm:t>
    </dgm:pt>
    <dgm:pt modelId="{45C261B9-CD2B-4149-858A-2A8100F01C11}" type="sibTrans" cxnId="{6AA7D56C-081A-46E8-97EA-6E0A0F766C0D}">
      <dgm:prSet/>
      <dgm:spPr/>
      <dgm:t>
        <a:bodyPr/>
        <a:lstStyle/>
        <a:p>
          <a:endParaRPr lang="en-US">
            <a:solidFill>
              <a:schemeClr val="tx1"/>
            </a:solidFill>
          </a:endParaRPr>
        </a:p>
      </dgm:t>
    </dgm:pt>
    <dgm:pt modelId="{0053729B-8984-4416-BA12-B6D210E82FC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Style</a:t>
          </a:r>
        </a:p>
      </dgm:t>
    </dgm:pt>
    <dgm:pt modelId="{E746E9BA-0A60-4CBD-8EA0-F3C5F56FC3DD}" type="parTrans" cxnId="{9C5025D0-1983-4B6B-89DF-2E0FBC087903}">
      <dgm:prSet/>
      <dgm:spPr/>
      <dgm:t>
        <a:bodyPr/>
        <a:lstStyle/>
        <a:p>
          <a:endParaRPr lang="en-US">
            <a:solidFill>
              <a:schemeClr val="tx1"/>
            </a:solidFill>
          </a:endParaRPr>
        </a:p>
      </dgm:t>
    </dgm:pt>
    <dgm:pt modelId="{2F66209F-B348-46EE-A0CB-DA1BE2A7A3F2}" type="sibTrans" cxnId="{9C5025D0-1983-4B6B-89DF-2E0FBC087903}">
      <dgm:prSet/>
      <dgm:spPr/>
      <dgm:t>
        <a:bodyPr/>
        <a:lstStyle/>
        <a:p>
          <a:endParaRPr lang="en-US">
            <a:solidFill>
              <a:schemeClr val="tx1"/>
            </a:solidFill>
          </a:endParaRPr>
        </a:p>
      </dgm:t>
    </dgm:pt>
    <dgm:pt modelId="{0EE8BE5B-0521-4B62-8F99-F63D298354F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LMX</a:t>
          </a:r>
        </a:p>
      </dgm:t>
    </dgm:pt>
    <dgm:pt modelId="{3AD259D1-912F-4C70-8A8A-1E4287F9C94A}" type="parTrans" cxnId="{55966C79-D484-4832-8F76-381A4462693E}">
      <dgm:prSet/>
      <dgm:spPr/>
      <dgm:t>
        <a:bodyPr/>
        <a:lstStyle/>
        <a:p>
          <a:endParaRPr lang="en-US">
            <a:solidFill>
              <a:schemeClr val="tx1"/>
            </a:solidFill>
          </a:endParaRPr>
        </a:p>
      </dgm:t>
    </dgm:pt>
    <dgm:pt modelId="{E8180FBF-0C20-4491-835E-0A5E039539F8}" type="sibTrans" cxnId="{55966C79-D484-4832-8F76-381A4462693E}">
      <dgm:prSet/>
      <dgm:spPr/>
      <dgm:t>
        <a:bodyPr/>
        <a:lstStyle/>
        <a:p>
          <a:endParaRPr lang="en-US">
            <a:solidFill>
              <a:schemeClr val="tx1"/>
            </a:solidFill>
          </a:endParaRPr>
        </a:p>
      </dgm:t>
    </dgm:pt>
    <dgm:pt modelId="{014DCED9-6C30-4FE8-BD10-23C134169893}">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Shared</a:t>
          </a:r>
        </a:p>
      </dgm:t>
    </dgm:pt>
    <dgm:pt modelId="{9A65CF57-6EE7-4C85-8020-38402AB0C4C2}" type="parTrans" cxnId="{5C518DCD-D54B-43BB-B365-CDD918CE9CF4}">
      <dgm:prSet/>
      <dgm:spPr/>
      <dgm:t>
        <a:bodyPr/>
        <a:lstStyle/>
        <a:p>
          <a:endParaRPr lang="en-US">
            <a:solidFill>
              <a:schemeClr val="tx1"/>
            </a:solidFill>
          </a:endParaRPr>
        </a:p>
      </dgm:t>
    </dgm:pt>
    <dgm:pt modelId="{E91C1966-371F-4B86-B88C-92EDC094ADBB}" type="sibTrans" cxnId="{5C518DCD-D54B-43BB-B365-CDD918CE9CF4}">
      <dgm:prSet/>
      <dgm:spPr/>
      <dgm:t>
        <a:bodyPr/>
        <a:lstStyle/>
        <a:p>
          <a:endParaRPr lang="en-US">
            <a:solidFill>
              <a:schemeClr val="tx1"/>
            </a:solidFill>
          </a:endParaRPr>
        </a:p>
      </dgm:t>
    </dgm:pt>
    <dgm:pt modelId="{11517460-67C2-49C7-A77B-220B0179190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effectLst/>
              <a:latin typeface="Arial Narrow" pitchFamily="34" charset="0"/>
            </a:rPr>
            <a:t>Transfomational</a:t>
          </a:r>
          <a:endParaRPr kumimoji="0" lang="en-US" sz="2000" b="0" i="0" u="none" strike="noStrike" cap="none" normalizeH="0" baseline="0" dirty="0" smtClean="0">
            <a:ln/>
            <a:effectLst/>
            <a:latin typeface="Arial Narrow" pitchFamily="34" charset="0"/>
          </a:endParaRPr>
        </a:p>
      </dgm:t>
    </dgm:pt>
    <dgm:pt modelId="{03311ABC-68BA-4457-B3FF-B57818F70B37}" type="parTrans" cxnId="{C3BE4280-68B0-4C6F-8562-95675CCF4143}">
      <dgm:prSet/>
      <dgm:spPr/>
      <dgm:t>
        <a:bodyPr/>
        <a:lstStyle/>
        <a:p>
          <a:endParaRPr lang="en-US"/>
        </a:p>
      </dgm:t>
    </dgm:pt>
    <dgm:pt modelId="{C8B8BCBD-4117-47CB-A091-E26A0AD9E62A}" type="sibTrans" cxnId="{C3BE4280-68B0-4C6F-8562-95675CCF4143}">
      <dgm:prSet/>
      <dgm:spPr/>
      <dgm:t>
        <a:bodyPr/>
        <a:lstStyle/>
        <a:p>
          <a:endParaRPr lang="en-US"/>
        </a:p>
      </dgm:t>
    </dgm:pt>
    <dgm:pt modelId="{8213AD57-07DC-43EF-84C9-BAAB14A3ADB2}" type="pres">
      <dgm:prSet presAssocID="{AA98786E-1C14-4C04-8564-2AD9C9954370}" presName="hierChild1" presStyleCnt="0">
        <dgm:presLayoutVars>
          <dgm:orgChart val="1"/>
          <dgm:chPref val="1"/>
          <dgm:dir/>
          <dgm:animOne val="branch"/>
          <dgm:animLvl val="lvl"/>
          <dgm:resizeHandles/>
        </dgm:presLayoutVars>
      </dgm:prSet>
      <dgm:spPr/>
    </dgm:pt>
    <dgm:pt modelId="{A0D3BBED-A16B-4AA6-A9F0-47A6ABF86E9F}" type="pres">
      <dgm:prSet presAssocID="{643F6F5D-B906-4B2F-BB65-6D58E010ED2C}" presName="hierRoot1" presStyleCnt="0">
        <dgm:presLayoutVars>
          <dgm:hierBranch/>
        </dgm:presLayoutVars>
      </dgm:prSet>
      <dgm:spPr/>
    </dgm:pt>
    <dgm:pt modelId="{C7FDAA91-67DA-43D0-A2F2-145BBABCAAE2}" type="pres">
      <dgm:prSet presAssocID="{643F6F5D-B906-4B2F-BB65-6D58E010ED2C}" presName="rootComposite1" presStyleCnt="0"/>
      <dgm:spPr/>
    </dgm:pt>
    <dgm:pt modelId="{8C3E9A65-5C61-4C8A-84F3-4C0A27BA24AD}" type="pres">
      <dgm:prSet presAssocID="{643F6F5D-B906-4B2F-BB65-6D58E010ED2C}" presName="rootText1" presStyleLbl="node0" presStyleIdx="0" presStyleCnt="1" custScaleX="194871" custScaleY="94057" custLinFactNeighborX="4360" custLinFactNeighborY="86162">
        <dgm:presLayoutVars>
          <dgm:chPref val="3"/>
        </dgm:presLayoutVars>
      </dgm:prSet>
      <dgm:spPr/>
      <dgm:t>
        <a:bodyPr/>
        <a:lstStyle/>
        <a:p>
          <a:endParaRPr lang="en-US"/>
        </a:p>
      </dgm:t>
    </dgm:pt>
    <dgm:pt modelId="{158690DC-9CA3-4045-96BA-86BCEEAC525F}" type="pres">
      <dgm:prSet presAssocID="{643F6F5D-B906-4B2F-BB65-6D58E010ED2C}" presName="rootConnector1" presStyleLbl="node1" presStyleIdx="0" presStyleCnt="0"/>
      <dgm:spPr/>
      <dgm:t>
        <a:bodyPr/>
        <a:lstStyle/>
        <a:p>
          <a:endParaRPr lang="en-US"/>
        </a:p>
      </dgm:t>
    </dgm:pt>
    <dgm:pt modelId="{57D29FA8-2D59-43C9-91E2-37BAD3F35012}" type="pres">
      <dgm:prSet presAssocID="{643F6F5D-B906-4B2F-BB65-6D58E010ED2C}" presName="hierChild2" presStyleCnt="0"/>
      <dgm:spPr/>
    </dgm:pt>
    <dgm:pt modelId="{4E44C0B4-310E-4E97-BCCF-538464A0B611}" type="pres">
      <dgm:prSet presAssocID="{021C925D-5AB4-4DB2-8122-AEFADC5BD2B7}" presName="Name35" presStyleLbl="parChTrans1D2" presStyleIdx="0" presStyleCnt="3"/>
      <dgm:spPr/>
      <dgm:t>
        <a:bodyPr/>
        <a:lstStyle/>
        <a:p>
          <a:endParaRPr lang="en-US"/>
        </a:p>
      </dgm:t>
    </dgm:pt>
    <dgm:pt modelId="{21FEF2EB-7604-4AE8-97E6-6C13752CC233}" type="pres">
      <dgm:prSet presAssocID="{39F4D571-4E26-4EF4-A515-39B78671B4F2}" presName="hierRoot2" presStyleCnt="0">
        <dgm:presLayoutVars>
          <dgm:hierBranch val="init"/>
        </dgm:presLayoutVars>
      </dgm:prSet>
      <dgm:spPr/>
    </dgm:pt>
    <dgm:pt modelId="{C97B807D-A280-4D44-921B-8041A2874EE1}" type="pres">
      <dgm:prSet presAssocID="{39F4D571-4E26-4EF4-A515-39B78671B4F2}" presName="rootComposite" presStyleCnt="0"/>
      <dgm:spPr/>
    </dgm:pt>
    <dgm:pt modelId="{389CF42F-5B5C-4EC7-BD9F-83C622BC1811}" type="pres">
      <dgm:prSet presAssocID="{39F4D571-4E26-4EF4-A515-39B78671B4F2}" presName="rootText" presStyleLbl="node2" presStyleIdx="0" presStyleCnt="3" custScaleX="152768" custScaleY="123536" custLinFactY="1234" custLinFactNeighborX="-47465" custLinFactNeighborY="100000">
        <dgm:presLayoutVars>
          <dgm:chPref val="3"/>
        </dgm:presLayoutVars>
      </dgm:prSet>
      <dgm:spPr/>
      <dgm:t>
        <a:bodyPr/>
        <a:lstStyle/>
        <a:p>
          <a:endParaRPr lang="en-US"/>
        </a:p>
      </dgm:t>
    </dgm:pt>
    <dgm:pt modelId="{E675274F-A8B0-43E1-A1E9-580DFFA673F2}" type="pres">
      <dgm:prSet presAssocID="{39F4D571-4E26-4EF4-A515-39B78671B4F2}" presName="rootConnector" presStyleLbl="node2" presStyleIdx="0" presStyleCnt="3"/>
      <dgm:spPr/>
      <dgm:t>
        <a:bodyPr/>
        <a:lstStyle/>
        <a:p>
          <a:endParaRPr lang="en-US"/>
        </a:p>
      </dgm:t>
    </dgm:pt>
    <dgm:pt modelId="{E8C565EE-80B4-4CEF-9748-3A79570C6D29}" type="pres">
      <dgm:prSet presAssocID="{39F4D571-4E26-4EF4-A515-39B78671B4F2}" presName="hierChild4" presStyleCnt="0"/>
      <dgm:spPr/>
    </dgm:pt>
    <dgm:pt modelId="{0BCB4B8F-F7B4-4183-998A-9E3B6015C339}" type="pres">
      <dgm:prSet presAssocID="{7DC33522-4176-4730-85C1-6704DE8923F3}" presName="Name37" presStyleLbl="parChTrans1D3" presStyleIdx="0" presStyleCnt="10"/>
      <dgm:spPr/>
      <dgm:t>
        <a:bodyPr/>
        <a:lstStyle/>
        <a:p>
          <a:endParaRPr lang="en-US"/>
        </a:p>
      </dgm:t>
    </dgm:pt>
    <dgm:pt modelId="{1043275F-3A6F-448A-8642-F461A55C67B0}" type="pres">
      <dgm:prSet presAssocID="{23345091-553D-4F18-8EB2-79F16A836B2F}" presName="hierRoot2" presStyleCnt="0">
        <dgm:presLayoutVars>
          <dgm:hierBranch val="init"/>
        </dgm:presLayoutVars>
      </dgm:prSet>
      <dgm:spPr/>
    </dgm:pt>
    <dgm:pt modelId="{0C954225-C1CD-403B-A05B-9E3AF8D1786D}" type="pres">
      <dgm:prSet presAssocID="{23345091-553D-4F18-8EB2-79F16A836B2F}" presName="rootComposite" presStyleCnt="0"/>
      <dgm:spPr/>
    </dgm:pt>
    <dgm:pt modelId="{326365EC-842A-486D-8A70-28A93EF5BF52}" type="pres">
      <dgm:prSet presAssocID="{23345091-553D-4F18-8EB2-79F16A836B2F}" presName="rootText" presStyleLbl="node3" presStyleIdx="0" presStyleCnt="10" custScaleX="128231" custLinFactY="89" custLinFactNeighborX="-8935" custLinFactNeighborY="100000">
        <dgm:presLayoutVars>
          <dgm:chPref val="3"/>
        </dgm:presLayoutVars>
      </dgm:prSet>
      <dgm:spPr/>
      <dgm:t>
        <a:bodyPr/>
        <a:lstStyle/>
        <a:p>
          <a:endParaRPr lang="en-US"/>
        </a:p>
      </dgm:t>
    </dgm:pt>
    <dgm:pt modelId="{ECA835F2-168A-4238-A9E5-8DD360AE0804}" type="pres">
      <dgm:prSet presAssocID="{23345091-553D-4F18-8EB2-79F16A836B2F}" presName="rootConnector" presStyleLbl="node3" presStyleIdx="0" presStyleCnt="10"/>
      <dgm:spPr/>
      <dgm:t>
        <a:bodyPr/>
        <a:lstStyle/>
        <a:p>
          <a:endParaRPr lang="en-US"/>
        </a:p>
      </dgm:t>
    </dgm:pt>
    <dgm:pt modelId="{FB521684-129B-420A-AB7B-2EBBAE17DC0B}" type="pres">
      <dgm:prSet presAssocID="{23345091-553D-4F18-8EB2-79F16A836B2F}" presName="hierChild4" presStyleCnt="0"/>
      <dgm:spPr/>
    </dgm:pt>
    <dgm:pt modelId="{81BBC6A4-B4D1-47EC-85FE-6F1B643025F5}" type="pres">
      <dgm:prSet presAssocID="{23345091-553D-4F18-8EB2-79F16A836B2F}" presName="hierChild5" presStyleCnt="0"/>
      <dgm:spPr/>
    </dgm:pt>
    <dgm:pt modelId="{214DF451-FAE7-4B34-A0CB-EAE0A7585DB2}" type="pres">
      <dgm:prSet presAssocID="{D06769EB-F081-455E-A359-0AC21C44FB9C}" presName="Name37" presStyleLbl="parChTrans1D3" presStyleIdx="1" presStyleCnt="10"/>
      <dgm:spPr/>
      <dgm:t>
        <a:bodyPr/>
        <a:lstStyle/>
        <a:p>
          <a:endParaRPr lang="en-US"/>
        </a:p>
      </dgm:t>
    </dgm:pt>
    <dgm:pt modelId="{E678B2D4-8655-45A4-A8E0-B4AC4E4850D3}" type="pres">
      <dgm:prSet presAssocID="{70FAA3A1-8791-46AD-A6F4-8C7324736E34}" presName="hierRoot2" presStyleCnt="0">
        <dgm:presLayoutVars>
          <dgm:hierBranch val="init"/>
        </dgm:presLayoutVars>
      </dgm:prSet>
      <dgm:spPr/>
    </dgm:pt>
    <dgm:pt modelId="{23F627F2-BE05-4B53-987D-4875A3B84A98}" type="pres">
      <dgm:prSet presAssocID="{70FAA3A1-8791-46AD-A6F4-8C7324736E34}" presName="rootComposite" presStyleCnt="0"/>
      <dgm:spPr/>
    </dgm:pt>
    <dgm:pt modelId="{2D34CB8D-56B0-471E-A9AB-35028D9F7E8B}" type="pres">
      <dgm:prSet presAssocID="{70FAA3A1-8791-46AD-A6F4-8C7324736E34}" presName="rootText" presStyleLbl="node3" presStyleIdx="1" presStyleCnt="10" custScaleX="128231" custLinFactNeighborX="-8935" custLinFactNeighborY="92125">
        <dgm:presLayoutVars>
          <dgm:chPref val="3"/>
        </dgm:presLayoutVars>
      </dgm:prSet>
      <dgm:spPr/>
      <dgm:t>
        <a:bodyPr/>
        <a:lstStyle/>
        <a:p>
          <a:endParaRPr lang="en-US"/>
        </a:p>
      </dgm:t>
    </dgm:pt>
    <dgm:pt modelId="{D67A1853-3C7F-4D54-BA0B-4AEFB8EF461D}" type="pres">
      <dgm:prSet presAssocID="{70FAA3A1-8791-46AD-A6F4-8C7324736E34}" presName="rootConnector" presStyleLbl="node3" presStyleIdx="1" presStyleCnt="10"/>
      <dgm:spPr/>
      <dgm:t>
        <a:bodyPr/>
        <a:lstStyle/>
        <a:p>
          <a:endParaRPr lang="en-US"/>
        </a:p>
      </dgm:t>
    </dgm:pt>
    <dgm:pt modelId="{EA870F19-C3B9-4B6C-BE7F-39F0DD282A82}" type="pres">
      <dgm:prSet presAssocID="{70FAA3A1-8791-46AD-A6F4-8C7324736E34}" presName="hierChild4" presStyleCnt="0"/>
      <dgm:spPr/>
    </dgm:pt>
    <dgm:pt modelId="{4CE44CFB-1DA0-4BF1-8F55-5A26383D083F}" type="pres">
      <dgm:prSet presAssocID="{70FAA3A1-8791-46AD-A6F4-8C7324736E34}" presName="hierChild5" presStyleCnt="0"/>
      <dgm:spPr/>
    </dgm:pt>
    <dgm:pt modelId="{407F33B2-F205-40A7-B887-541A6ED53D40}" type="pres">
      <dgm:prSet presAssocID="{39F4D571-4E26-4EF4-A515-39B78671B4F2}" presName="hierChild5" presStyleCnt="0"/>
      <dgm:spPr/>
    </dgm:pt>
    <dgm:pt modelId="{7D443B2C-E750-428C-97C8-843C557B104E}" type="pres">
      <dgm:prSet presAssocID="{0B46D40C-61BD-4EDB-B08C-7C5F3C818548}" presName="Name35" presStyleLbl="parChTrans1D2" presStyleIdx="1" presStyleCnt="3"/>
      <dgm:spPr/>
      <dgm:t>
        <a:bodyPr/>
        <a:lstStyle/>
        <a:p>
          <a:endParaRPr lang="en-US"/>
        </a:p>
      </dgm:t>
    </dgm:pt>
    <dgm:pt modelId="{EA8F7CE2-6146-417D-88BB-933DE870D6DC}" type="pres">
      <dgm:prSet presAssocID="{F2761C36-E831-4644-81AB-ED0B4182BDFF}" presName="hierRoot2" presStyleCnt="0">
        <dgm:presLayoutVars>
          <dgm:hierBranch val="init"/>
        </dgm:presLayoutVars>
      </dgm:prSet>
      <dgm:spPr/>
    </dgm:pt>
    <dgm:pt modelId="{2AA08771-E2C8-4EF7-8FC1-84F01EF1091D}" type="pres">
      <dgm:prSet presAssocID="{F2761C36-E831-4644-81AB-ED0B4182BDFF}" presName="rootComposite" presStyleCnt="0"/>
      <dgm:spPr/>
    </dgm:pt>
    <dgm:pt modelId="{749ACA15-64A3-495D-8CAB-3921BC3CADC3}" type="pres">
      <dgm:prSet presAssocID="{F2761C36-E831-4644-81AB-ED0B4182BDFF}" presName="rootText" presStyleLbl="node2" presStyleIdx="1" presStyleCnt="3" custScaleX="155006" custScaleY="128231" custLinFactNeighborX="1910" custLinFactNeighborY="99077">
        <dgm:presLayoutVars>
          <dgm:chPref val="3"/>
        </dgm:presLayoutVars>
      </dgm:prSet>
      <dgm:spPr/>
      <dgm:t>
        <a:bodyPr/>
        <a:lstStyle/>
        <a:p>
          <a:endParaRPr lang="en-US"/>
        </a:p>
      </dgm:t>
    </dgm:pt>
    <dgm:pt modelId="{DC475612-0DC2-4E38-998D-7C2C71B8770C}" type="pres">
      <dgm:prSet presAssocID="{F2761C36-E831-4644-81AB-ED0B4182BDFF}" presName="rootConnector" presStyleLbl="node2" presStyleIdx="1" presStyleCnt="3"/>
      <dgm:spPr/>
      <dgm:t>
        <a:bodyPr/>
        <a:lstStyle/>
        <a:p>
          <a:endParaRPr lang="en-US"/>
        </a:p>
      </dgm:t>
    </dgm:pt>
    <dgm:pt modelId="{AD829776-2BF8-48DA-8F03-7996ED8B50A4}" type="pres">
      <dgm:prSet presAssocID="{F2761C36-E831-4644-81AB-ED0B4182BDFF}" presName="hierChild4" presStyleCnt="0"/>
      <dgm:spPr/>
    </dgm:pt>
    <dgm:pt modelId="{4F9B0F39-4734-4383-805D-82B99B6819F6}" type="pres">
      <dgm:prSet presAssocID="{B5B69EED-99D8-4E68-94E9-DE02FB150D2C}" presName="Name37" presStyleLbl="parChTrans1D3" presStyleIdx="2" presStyleCnt="10"/>
      <dgm:spPr/>
      <dgm:t>
        <a:bodyPr/>
        <a:lstStyle/>
        <a:p>
          <a:endParaRPr lang="en-US"/>
        </a:p>
      </dgm:t>
    </dgm:pt>
    <dgm:pt modelId="{2447D6C8-6D22-4FF7-9A7B-18BD274034CB}" type="pres">
      <dgm:prSet presAssocID="{C6C420E8-288A-495F-94AB-F3502A02C8B5}" presName="hierRoot2" presStyleCnt="0">
        <dgm:presLayoutVars>
          <dgm:hierBranch val="init"/>
        </dgm:presLayoutVars>
      </dgm:prSet>
      <dgm:spPr/>
    </dgm:pt>
    <dgm:pt modelId="{FEEAE257-C3FB-4A53-B82F-4B0B698503F0}" type="pres">
      <dgm:prSet presAssocID="{C6C420E8-288A-495F-94AB-F3502A02C8B5}" presName="rootComposite" presStyleCnt="0"/>
      <dgm:spPr/>
    </dgm:pt>
    <dgm:pt modelId="{C11CD399-4D00-4A46-870A-E46287FD7F18}" type="pres">
      <dgm:prSet presAssocID="{C6C420E8-288A-495F-94AB-F3502A02C8B5}" presName="rootText" presStyleLbl="node3" presStyleIdx="2" presStyleCnt="10" custScaleX="142794" custLinFactNeighborX="-10626" custLinFactNeighborY="85619">
        <dgm:presLayoutVars>
          <dgm:chPref val="3"/>
        </dgm:presLayoutVars>
      </dgm:prSet>
      <dgm:spPr/>
      <dgm:t>
        <a:bodyPr/>
        <a:lstStyle/>
        <a:p>
          <a:endParaRPr lang="en-US"/>
        </a:p>
      </dgm:t>
    </dgm:pt>
    <dgm:pt modelId="{1D67D10F-EC3C-4F3A-B4B1-E055A9F6D4C1}" type="pres">
      <dgm:prSet presAssocID="{C6C420E8-288A-495F-94AB-F3502A02C8B5}" presName="rootConnector" presStyleLbl="node3" presStyleIdx="2" presStyleCnt="10"/>
      <dgm:spPr/>
      <dgm:t>
        <a:bodyPr/>
        <a:lstStyle/>
        <a:p>
          <a:endParaRPr lang="en-US"/>
        </a:p>
      </dgm:t>
    </dgm:pt>
    <dgm:pt modelId="{37292DE5-31A3-4366-9051-27A227D61DE0}" type="pres">
      <dgm:prSet presAssocID="{C6C420E8-288A-495F-94AB-F3502A02C8B5}" presName="hierChild4" presStyleCnt="0"/>
      <dgm:spPr/>
    </dgm:pt>
    <dgm:pt modelId="{2B8287B9-CEDB-4BC4-9880-F01B33F822B1}" type="pres">
      <dgm:prSet presAssocID="{C6C420E8-288A-495F-94AB-F3502A02C8B5}" presName="hierChild5" presStyleCnt="0"/>
      <dgm:spPr/>
    </dgm:pt>
    <dgm:pt modelId="{064B6775-1E13-4889-8DCE-0649D6610CE9}" type="pres">
      <dgm:prSet presAssocID="{D04D3BE0-6E44-40E5-83D6-F7C4CE507E36}" presName="Name37" presStyleLbl="parChTrans1D3" presStyleIdx="3" presStyleCnt="10"/>
      <dgm:spPr/>
      <dgm:t>
        <a:bodyPr/>
        <a:lstStyle/>
        <a:p>
          <a:endParaRPr lang="en-US"/>
        </a:p>
      </dgm:t>
    </dgm:pt>
    <dgm:pt modelId="{41CC416D-3FF1-4AB5-9AF1-4A94449B585D}" type="pres">
      <dgm:prSet presAssocID="{2BBE0A9F-31BC-477D-89C7-5B856C497787}" presName="hierRoot2" presStyleCnt="0">
        <dgm:presLayoutVars>
          <dgm:hierBranch val="init"/>
        </dgm:presLayoutVars>
      </dgm:prSet>
      <dgm:spPr/>
    </dgm:pt>
    <dgm:pt modelId="{D6E16985-93F2-4CC9-8A76-CD3753225644}" type="pres">
      <dgm:prSet presAssocID="{2BBE0A9F-31BC-477D-89C7-5B856C497787}" presName="rootComposite" presStyleCnt="0"/>
      <dgm:spPr/>
    </dgm:pt>
    <dgm:pt modelId="{7848CA24-C8A8-463B-A1F0-94A6FA30DFC3}" type="pres">
      <dgm:prSet presAssocID="{2BBE0A9F-31BC-477D-89C7-5B856C497787}" presName="rootText" presStyleLbl="node3" presStyleIdx="3" presStyleCnt="10" custScaleX="142794" custLinFactNeighborX="-10626" custLinFactNeighborY="62625">
        <dgm:presLayoutVars>
          <dgm:chPref val="3"/>
        </dgm:presLayoutVars>
      </dgm:prSet>
      <dgm:spPr/>
      <dgm:t>
        <a:bodyPr/>
        <a:lstStyle/>
        <a:p>
          <a:endParaRPr lang="en-US"/>
        </a:p>
      </dgm:t>
    </dgm:pt>
    <dgm:pt modelId="{06ACAFA6-184F-45B1-91B4-9A02C153EE25}" type="pres">
      <dgm:prSet presAssocID="{2BBE0A9F-31BC-477D-89C7-5B856C497787}" presName="rootConnector" presStyleLbl="node3" presStyleIdx="3" presStyleCnt="10"/>
      <dgm:spPr/>
      <dgm:t>
        <a:bodyPr/>
        <a:lstStyle/>
        <a:p>
          <a:endParaRPr lang="en-US"/>
        </a:p>
      </dgm:t>
    </dgm:pt>
    <dgm:pt modelId="{ADB5BE75-6F6A-4116-8C5A-8A8518DF0DF4}" type="pres">
      <dgm:prSet presAssocID="{2BBE0A9F-31BC-477D-89C7-5B856C497787}" presName="hierChild4" presStyleCnt="0"/>
      <dgm:spPr/>
    </dgm:pt>
    <dgm:pt modelId="{70A4B07F-7D24-440B-8236-1CCAB29C88CE}" type="pres">
      <dgm:prSet presAssocID="{2BBE0A9F-31BC-477D-89C7-5B856C497787}" presName="hierChild5" presStyleCnt="0"/>
      <dgm:spPr/>
    </dgm:pt>
    <dgm:pt modelId="{F00349E0-7D1D-41BA-8ADB-2AFF5C6693AE}" type="pres">
      <dgm:prSet presAssocID="{D8FD5DED-20A4-4289-A288-035814B1B767}" presName="Name37" presStyleLbl="parChTrans1D3" presStyleIdx="4" presStyleCnt="10"/>
      <dgm:spPr/>
      <dgm:t>
        <a:bodyPr/>
        <a:lstStyle/>
        <a:p>
          <a:endParaRPr lang="en-US"/>
        </a:p>
      </dgm:t>
    </dgm:pt>
    <dgm:pt modelId="{0E9BEDA7-1B4E-4D30-8B24-72B59C2C898F}" type="pres">
      <dgm:prSet presAssocID="{591AB91D-BDB9-4F8C-9458-903EF38D27B6}" presName="hierRoot2" presStyleCnt="0">
        <dgm:presLayoutVars>
          <dgm:hierBranch val="init"/>
        </dgm:presLayoutVars>
      </dgm:prSet>
      <dgm:spPr/>
    </dgm:pt>
    <dgm:pt modelId="{6595D0D5-000D-4B08-874B-719B8092A397}" type="pres">
      <dgm:prSet presAssocID="{591AB91D-BDB9-4F8C-9458-903EF38D27B6}" presName="rootComposite" presStyleCnt="0"/>
      <dgm:spPr/>
    </dgm:pt>
    <dgm:pt modelId="{4F13AF70-6A82-44EA-B893-689172F7FCB6}" type="pres">
      <dgm:prSet presAssocID="{591AB91D-BDB9-4F8C-9458-903EF38D27B6}" presName="rootText" presStyleLbl="node3" presStyleIdx="4" presStyleCnt="10" custScaleX="142794" custLinFactNeighborX="-10626" custLinFactNeighborY="75948">
        <dgm:presLayoutVars>
          <dgm:chPref val="3"/>
        </dgm:presLayoutVars>
      </dgm:prSet>
      <dgm:spPr/>
      <dgm:t>
        <a:bodyPr/>
        <a:lstStyle/>
        <a:p>
          <a:endParaRPr lang="en-US"/>
        </a:p>
      </dgm:t>
    </dgm:pt>
    <dgm:pt modelId="{4266030E-E608-4C11-A6B7-1D31B40A88F4}" type="pres">
      <dgm:prSet presAssocID="{591AB91D-BDB9-4F8C-9458-903EF38D27B6}" presName="rootConnector" presStyleLbl="node3" presStyleIdx="4" presStyleCnt="10"/>
      <dgm:spPr/>
      <dgm:t>
        <a:bodyPr/>
        <a:lstStyle/>
        <a:p>
          <a:endParaRPr lang="en-US"/>
        </a:p>
      </dgm:t>
    </dgm:pt>
    <dgm:pt modelId="{3E6B03D7-EDFF-42A0-86D2-E30554BCF121}" type="pres">
      <dgm:prSet presAssocID="{591AB91D-BDB9-4F8C-9458-903EF38D27B6}" presName="hierChild4" presStyleCnt="0"/>
      <dgm:spPr/>
    </dgm:pt>
    <dgm:pt modelId="{2F82D302-BD35-4794-AAC2-AE67D09C3939}" type="pres">
      <dgm:prSet presAssocID="{591AB91D-BDB9-4F8C-9458-903EF38D27B6}" presName="hierChild5" presStyleCnt="0"/>
      <dgm:spPr/>
    </dgm:pt>
    <dgm:pt modelId="{D3E1BD63-CA88-47FF-A6BC-856F8D25417A}" type="pres">
      <dgm:prSet presAssocID="{F2761C36-E831-4644-81AB-ED0B4182BDFF}" presName="hierChild5" presStyleCnt="0"/>
      <dgm:spPr/>
    </dgm:pt>
    <dgm:pt modelId="{B16BD8B7-07FA-4181-A53E-8F53F29DFC50}" type="pres">
      <dgm:prSet presAssocID="{53B4F493-6E31-4160-9D39-3B06B5CB01F9}" presName="Name35" presStyleLbl="parChTrans1D2" presStyleIdx="2" presStyleCnt="3"/>
      <dgm:spPr/>
      <dgm:t>
        <a:bodyPr/>
        <a:lstStyle/>
        <a:p>
          <a:endParaRPr lang="en-US"/>
        </a:p>
      </dgm:t>
    </dgm:pt>
    <dgm:pt modelId="{FB088964-731B-430C-A98A-BC23C93F3E4B}" type="pres">
      <dgm:prSet presAssocID="{F2221E24-E2B5-4EF3-AD7A-D40B77418E52}" presName="hierRoot2" presStyleCnt="0">
        <dgm:presLayoutVars>
          <dgm:hierBranch val="init"/>
        </dgm:presLayoutVars>
      </dgm:prSet>
      <dgm:spPr/>
    </dgm:pt>
    <dgm:pt modelId="{733F8B66-91D6-4AE7-B7EA-608DAF4D0000}" type="pres">
      <dgm:prSet presAssocID="{F2221E24-E2B5-4EF3-AD7A-D40B77418E52}" presName="rootComposite" presStyleCnt="0"/>
      <dgm:spPr/>
    </dgm:pt>
    <dgm:pt modelId="{F364AD8D-1047-4628-9838-3656556685F0}" type="pres">
      <dgm:prSet presAssocID="{F2221E24-E2B5-4EF3-AD7A-D40B77418E52}" presName="rootText" presStyleLbl="node2" presStyleIdx="2" presStyleCnt="3" custScaleX="148514" custScaleY="129924" custLinFactY="772" custLinFactNeighborX="-1190" custLinFactNeighborY="100000">
        <dgm:presLayoutVars>
          <dgm:chPref val="3"/>
        </dgm:presLayoutVars>
      </dgm:prSet>
      <dgm:spPr/>
      <dgm:t>
        <a:bodyPr/>
        <a:lstStyle/>
        <a:p>
          <a:endParaRPr lang="en-US"/>
        </a:p>
      </dgm:t>
    </dgm:pt>
    <dgm:pt modelId="{BDD00146-E9E1-4A48-A2B5-1DDD5503993C}" type="pres">
      <dgm:prSet presAssocID="{F2221E24-E2B5-4EF3-AD7A-D40B77418E52}" presName="rootConnector" presStyleLbl="node2" presStyleIdx="2" presStyleCnt="3"/>
      <dgm:spPr/>
      <dgm:t>
        <a:bodyPr/>
        <a:lstStyle/>
        <a:p>
          <a:endParaRPr lang="en-US"/>
        </a:p>
      </dgm:t>
    </dgm:pt>
    <dgm:pt modelId="{421DC4CA-DBEB-4547-9D5D-FD07A63E8550}" type="pres">
      <dgm:prSet presAssocID="{F2221E24-E2B5-4EF3-AD7A-D40B77418E52}" presName="hierChild4" presStyleCnt="0"/>
      <dgm:spPr/>
    </dgm:pt>
    <dgm:pt modelId="{D3F89B14-A971-4702-8839-4AD574666E0D}" type="pres">
      <dgm:prSet presAssocID="{F0679542-F248-48F3-A877-2EB4E476892C}" presName="Name37" presStyleLbl="parChTrans1D3" presStyleIdx="5" presStyleCnt="10"/>
      <dgm:spPr/>
      <dgm:t>
        <a:bodyPr/>
        <a:lstStyle/>
        <a:p>
          <a:endParaRPr lang="en-US"/>
        </a:p>
      </dgm:t>
    </dgm:pt>
    <dgm:pt modelId="{448C071F-38F7-42F3-9957-34C1778B86FD}" type="pres">
      <dgm:prSet presAssocID="{089D7204-4EFA-4AF9-9FE0-73AC510D1406}" presName="hierRoot2" presStyleCnt="0">
        <dgm:presLayoutVars>
          <dgm:hierBranch val="init"/>
        </dgm:presLayoutVars>
      </dgm:prSet>
      <dgm:spPr/>
    </dgm:pt>
    <dgm:pt modelId="{3CC460C7-4D47-49AD-B058-4A52CC03AEE9}" type="pres">
      <dgm:prSet presAssocID="{089D7204-4EFA-4AF9-9FE0-73AC510D1406}" presName="rootComposite" presStyleCnt="0"/>
      <dgm:spPr/>
    </dgm:pt>
    <dgm:pt modelId="{8CACD35F-6283-40D5-9CB0-24A80B2ECDE0}" type="pres">
      <dgm:prSet presAssocID="{089D7204-4EFA-4AF9-9FE0-73AC510D1406}" presName="rootText" presStyleLbl="node3" presStyleIdx="5" presStyleCnt="10" custScaleX="126377" custScaleY="62413" custLinFactNeighborX="-3312" custLinFactNeighborY="76574">
        <dgm:presLayoutVars>
          <dgm:chPref val="3"/>
        </dgm:presLayoutVars>
      </dgm:prSet>
      <dgm:spPr/>
      <dgm:t>
        <a:bodyPr/>
        <a:lstStyle/>
        <a:p>
          <a:endParaRPr lang="en-US"/>
        </a:p>
      </dgm:t>
    </dgm:pt>
    <dgm:pt modelId="{40E52D8D-4FC4-49BB-A0BB-41769A9ED353}" type="pres">
      <dgm:prSet presAssocID="{089D7204-4EFA-4AF9-9FE0-73AC510D1406}" presName="rootConnector" presStyleLbl="node3" presStyleIdx="5" presStyleCnt="10"/>
      <dgm:spPr/>
      <dgm:t>
        <a:bodyPr/>
        <a:lstStyle/>
        <a:p>
          <a:endParaRPr lang="en-US"/>
        </a:p>
      </dgm:t>
    </dgm:pt>
    <dgm:pt modelId="{531B2B9F-EA23-4C89-9049-C00B4A0E1642}" type="pres">
      <dgm:prSet presAssocID="{089D7204-4EFA-4AF9-9FE0-73AC510D1406}" presName="hierChild4" presStyleCnt="0"/>
      <dgm:spPr/>
    </dgm:pt>
    <dgm:pt modelId="{57534BDA-6A20-4BDF-82C5-630918D8F77C}" type="pres">
      <dgm:prSet presAssocID="{089D7204-4EFA-4AF9-9FE0-73AC510D1406}" presName="hierChild5" presStyleCnt="0"/>
      <dgm:spPr/>
    </dgm:pt>
    <dgm:pt modelId="{3C3EBF73-4092-4C01-AEB5-07291375C217}" type="pres">
      <dgm:prSet presAssocID="{E746E9BA-0A60-4CBD-8EA0-F3C5F56FC3DD}" presName="Name37" presStyleLbl="parChTrans1D3" presStyleIdx="6" presStyleCnt="10"/>
      <dgm:spPr/>
      <dgm:t>
        <a:bodyPr/>
        <a:lstStyle/>
        <a:p>
          <a:endParaRPr lang="en-US"/>
        </a:p>
      </dgm:t>
    </dgm:pt>
    <dgm:pt modelId="{9370A08A-56DE-4354-AFE0-8EE035835CBD}" type="pres">
      <dgm:prSet presAssocID="{0053729B-8984-4416-BA12-B6D210E82FC0}" presName="hierRoot2" presStyleCnt="0">
        <dgm:presLayoutVars>
          <dgm:hierBranch val="init"/>
        </dgm:presLayoutVars>
      </dgm:prSet>
      <dgm:spPr/>
    </dgm:pt>
    <dgm:pt modelId="{8847CC73-5B0C-45FA-A0FE-761A4176CBAA}" type="pres">
      <dgm:prSet presAssocID="{0053729B-8984-4416-BA12-B6D210E82FC0}" presName="rootComposite" presStyleCnt="0"/>
      <dgm:spPr/>
    </dgm:pt>
    <dgm:pt modelId="{D209B8A5-6CC5-4327-8779-0576A402C16F}" type="pres">
      <dgm:prSet presAssocID="{0053729B-8984-4416-BA12-B6D210E82FC0}" presName="rootText" presStyleLbl="node3" presStyleIdx="6" presStyleCnt="10" custScaleX="126377" custScaleY="62413" custLinFactNeighborX="-3956" custLinFactNeighborY="47487">
        <dgm:presLayoutVars>
          <dgm:chPref val="3"/>
        </dgm:presLayoutVars>
      </dgm:prSet>
      <dgm:spPr/>
      <dgm:t>
        <a:bodyPr/>
        <a:lstStyle/>
        <a:p>
          <a:endParaRPr lang="en-US"/>
        </a:p>
      </dgm:t>
    </dgm:pt>
    <dgm:pt modelId="{52D0A21F-30C3-4114-8504-949259DC3A11}" type="pres">
      <dgm:prSet presAssocID="{0053729B-8984-4416-BA12-B6D210E82FC0}" presName="rootConnector" presStyleLbl="node3" presStyleIdx="6" presStyleCnt="10"/>
      <dgm:spPr/>
      <dgm:t>
        <a:bodyPr/>
        <a:lstStyle/>
        <a:p>
          <a:endParaRPr lang="en-US"/>
        </a:p>
      </dgm:t>
    </dgm:pt>
    <dgm:pt modelId="{07EE9D04-792B-4EEA-A39C-DA7B28B298DD}" type="pres">
      <dgm:prSet presAssocID="{0053729B-8984-4416-BA12-B6D210E82FC0}" presName="hierChild4" presStyleCnt="0"/>
      <dgm:spPr/>
    </dgm:pt>
    <dgm:pt modelId="{F4BDBD89-7538-480D-A597-62545993363E}" type="pres">
      <dgm:prSet presAssocID="{0053729B-8984-4416-BA12-B6D210E82FC0}" presName="hierChild5" presStyleCnt="0"/>
      <dgm:spPr/>
    </dgm:pt>
    <dgm:pt modelId="{015A0307-A94D-41E8-B364-243073EFC832}" type="pres">
      <dgm:prSet presAssocID="{3AD259D1-912F-4C70-8A8A-1E4287F9C94A}" presName="Name37" presStyleLbl="parChTrans1D3" presStyleIdx="7" presStyleCnt="10"/>
      <dgm:spPr/>
      <dgm:t>
        <a:bodyPr/>
        <a:lstStyle/>
        <a:p>
          <a:endParaRPr lang="en-US"/>
        </a:p>
      </dgm:t>
    </dgm:pt>
    <dgm:pt modelId="{449D5398-FC6B-45EE-9C07-3BF0C4BC50B6}" type="pres">
      <dgm:prSet presAssocID="{0EE8BE5B-0521-4B62-8F99-F63D298354F8}" presName="hierRoot2" presStyleCnt="0">
        <dgm:presLayoutVars>
          <dgm:hierBranch val="init"/>
        </dgm:presLayoutVars>
      </dgm:prSet>
      <dgm:spPr/>
    </dgm:pt>
    <dgm:pt modelId="{F660BF9F-1639-4885-868B-0CDC491F93CB}" type="pres">
      <dgm:prSet presAssocID="{0EE8BE5B-0521-4B62-8F99-F63D298354F8}" presName="rootComposite" presStyleCnt="0"/>
      <dgm:spPr/>
    </dgm:pt>
    <dgm:pt modelId="{C6883471-BBAF-43A2-A5B6-BE443073129F}" type="pres">
      <dgm:prSet presAssocID="{0EE8BE5B-0521-4B62-8F99-F63D298354F8}" presName="rootText" presStyleLbl="node3" presStyleIdx="7" presStyleCnt="10" custScaleX="126377" custScaleY="62413" custLinFactNeighborX="-2626" custLinFactNeighborY="23960">
        <dgm:presLayoutVars>
          <dgm:chPref val="3"/>
        </dgm:presLayoutVars>
      </dgm:prSet>
      <dgm:spPr/>
      <dgm:t>
        <a:bodyPr/>
        <a:lstStyle/>
        <a:p>
          <a:endParaRPr lang="en-US"/>
        </a:p>
      </dgm:t>
    </dgm:pt>
    <dgm:pt modelId="{963BC0F7-2FB5-4333-A260-971A157D6E4C}" type="pres">
      <dgm:prSet presAssocID="{0EE8BE5B-0521-4B62-8F99-F63D298354F8}" presName="rootConnector" presStyleLbl="node3" presStyleIdx="7" presStyleCnt="10"/>
      <dgm:spPr/>
      <dgm:t>
        <a:bodyPr/>
        <a:lstStyle/>
        <a:p>
          <a:endParaRPr lang="en-US"/>
        </a:p>
      </dgm:t>
    </dgm:pt>
    <dgm:pt modelId="{129B04C5-12BD-4B5B-84A4-A2371CEA74A1}" type="pres">
      <dgm:prSet presAssocID="{0EE8BE5B-0521-4B62-8F99-F63D298354F8}" presName="hierChild4" presStyleCnt="0"/>
      <dgm:spPr/>
    </dgm:pt>
    <dgm:pt modelId="{9F0D624F-2B71-43CE-9EC6-2F186E0D1ED8}" type="pres">
      <dgm:prSet presAssocID="{0EE8BE5B-0521-4B62-8F99-F63D298354F8}" presName="hierChild5" presStyleCnt="0"/>
      <dgm:spPr/>
    </dgm:pt>
    <dgm:pt modelId="{F18B7F6D-7F32-42E1-893A-D527A7D0EAF8}" type="pres">
      <dgm:prSet presAssocID="{9A65CF57-6EE7-4C85-8020-38402AB0C4C2}" presName="Name37" presStyleLbl="parChTrans1D3" presStyleIdx="8" presStyleCnt="10"/>
      <dgm:spPr/>
      <dgm:t>
        <a:bodyPr/>
        <a:lstStyle/>
        <a:p>
          <a:endParaRPr lang="en-US"/>
        </a:p>
      </dgm:t>
    </dgm:pt>
    <dgm:pt modelId="{ED0222E5-8D5B-420D-8429-12B1DC2276AE}" type="pres">
      <dgm:prSet presAssocID="{014DCED9-6C30-4FE8-BD10-23C134169893}" presName="hierRoot2" presStyleCnt="0">
        <dgm:presLayoutVars>
          <dgm:hierBranch val="init"/>
        </dgm:presLayoutVars>
      </dgm:prSet>
      <dgm:spPr/>
    </dgm:pt>
    <dgm:pt modelId="{B3970506-71DD-4AF1-A85C-C965E9B42BA8}" type="pres">
      <dgm:prSet presAssocID="{014DCED9-6C30-4FE8-BD10-23C134169893}" presName="rootComposite" presStyleCnt="0"/>
      <dgm:spPr/>
    </dgm:pt>
    <dgm:pt modelId="{8B9F5E1A-FF0D-49A9-B47E-B16F277A3BD2}" type="pres">
      <dgm:prSet presAssocID="{014DCED9-6C30-4FE8-BD10-23C134169893}" presName="rootText" presStyleLbl="node3" presStyleIdx="8" presStyleCnt="10" custScaleX="126377" custScaleY="62413" custLinFactNeighborX="-1852">
        <dgm:presLayoutVars>
          <dgm:chPref val="3"/>
        </dgm:presLayoutVars>
      </dgm:prSet>
      <dgm:spPr/>
      <dgm:t>
        <a:bodyPr/>
        <a:lstStyle/>
        <a:p>
          <a:endParaRPr lang="en-US"/>
        </a:p>
      </dgm:t>
    </dgm:pt>
    <dgm:pt modelId="{B0EAE64B-8D5F-4B0D-910F-607A72E9EC3B}" type="pres">
      <dgm:prSet presAssocID="{014DCED9-6C30-4FE8-BD10-23C134169893}" presName="rootConnector" presStyleLbl="node3" presStyleIdx="8" presStyleCnt="10"/>
      <dgm:spPr/>
      <dgm:t>
        <a:bodyPr/>
        <a:lstStyle/>
        <a:p>
          <a:endParaRPr lang="en-US"/>
        </a:p>
      </dgm:t>
    </dgm:pt>
    <dgm:pt modelId="{7F048766-A00B-4796-A603-BD98339FF13B}" type="pres">
      <dgm:prSet presAssocID="{014DCED9-6C30-4FE8-BD10-23C134169893}" presName="hierChild4" presStyleCnt="0"/>
      <dgm:spPr/>
    </dgm:pt>
    <dgm:pt modelId="{7B83323A-A162-41C4-B1AB-9AF7AE1C0976}" type="pres">
      <dgm:prSet presAssocID="{014DCED9-6C30-4FE8-BD10-23C134169893}" presName="hierChild5" presStyleCnt="0"/>
      <dgm:spPr/>
    </dgm:pt>
    <dgm:pt modelId="{D4D81A10-423F-4419-B8E0-76A9720FFC2C}" type="pres">
      <dgm:prSet presAssocID="{03311ABC-68BA-4457-B3FF-B57818F70B37}" presName="Name37" presStyleLbl="parChTrans1D3" presStyleIdx="9" presStyleCnt="10"/>
      <dgm:spPr/>
      <dgm:t>
        <a:bodyPr/>
        <a:lstStyle/>
        <a:p>
          <a:endParaRPr lang="en-US"/>
        </a:p>
      </dgm:t>
    </dgm:pt>
    <dgm:pt modelId="{8DB7ED04-A812-40E9-91C0-192753F44C4E}" type="pres">
      <dgm:prSet presAssocID="{11517460-67C2-49C7-A77B-220B01791908}" presName="hierRoot2" presStyleCnt="0">
        <dgm:presLayoutVars>
          <dgm:hierBranch val="init"/>
        </dgm:presLayoutVars>
      </dgm:prSet>
      <dgm:spPr/>
    </dgm:pt>
    <dgm:pt modelId="{2E9FA93E-DF0A-4C51-B57D-FFFBA8086331}" type="pres">
      <dgm:prSet presAssocID="{11517460-67C2-49C7-A77B-220B01791908}" presName="rootComposite" presStyleCnt="0"/>
      <dgm:spPr/>
    </dgm:pt>
    <dgm:pt modelId="{F2CB55D6-62FD-4992-8F24-3ED926D48551}" type="pres">
      <dgm:prSet presAssocID="{11517460-67C2-49C7-A77B-220B01791908}" presName="rootText" presStyleLbl="node3" presStyleIdx="9" presStyleCnt="10" custScaleX="125483" custScaleY="63433" custLinFactNeighborX="-3205" custLinFactNeighborY="-30271">
        <dgm:presLayoutVars>
          <dgm:chPref val="3"/>
        </dgm:presLayoutVars>
      </dgm:prSet>
      <dgm:spPr/>
      <dgm:t>
        <a:bodyPr/>
        <a:lstStyle/>
        <a:p>
          <a:endParaRPr lang="en-US"/>
        </a:p>
      </dgm:t>
    </dgm:pt>
    <dgm:pt modelId="{0D24945A-FB64-4A21-8A6F-FF42514118A5}" type="pres">
      <dgm:prSet presAssocID="{11517460-67C2-49C7-A77B-220B01791908}" presName="rootConnector" presStyleLbl="node3" presStyleIdx="9" presStyleCnt="10"/>
      <dgm:spPr/>
      <dgm:t>
        <a:bodyPr/>
        <a:lstStyle/>
        <a:p>
          <a:endParaRPr lang="en-US"/>
        </a:p>
      </dgm:t>
    </dgm:pt>
    <dgm:pt modelId="{9DA43C72-054D-4DB0-90D4-A20065009128}" type="pres">
      <dgm:prSet presAssocID="{11517460-67C2-49C7-A77B-220B01791908}" presName="hierChild4" presStyleCnt="0"/>
      <dgm:spPr/>
    </dgm:pt>
    <dgm:pt modelId="{1D0AA771-813F-4A59-B2C1-7D269F293B2C}" type="pres">
      <dgm:prSet presAssocID="{11517460-67C2-49C7-A77B-220B01791908}" presName="hierChild5" presStyleCnt="0"/>
      <dgm:spPr/>
    </dgm:pt>
    <dgm:pt modelId="{148567DD-70DE-487B-AB57-3567D691D498}" type="pres">
      <dgm:prSet presAssocID="{F2221E24-E2B5-4EF3-AD7A-D40B77418E52}" presName="hierChild5" presStyleCnt="0"/>
      <dgm:spPr/>
    </dgm:pt>
    <dgm:pt modelId="{686D4D47-C9A5-41D2-87FE-53094845B806}" type="pres">
      <dgm:prSet presAssocID="{643F6F5D-B906-4B2F-BB65-6D58E010ED2C}" presName="hierChild3" presStyleCnt="0"/>
      <dgm:spPr/>
    </dgm:pt>
  </dgm:ptLst>
  <dgm:cxnLst>
    <dgm:cxn modelId="{A4EED615-D2F7-4BDB-B8D7-841BE4552515}" type="presOf" srcId="{39F4D571-4E26-4EF4-A515-39B78671B4F2}" destId="{E675274F-A8B0-43E1-A1E9-580DFFA673F2}" srcOrd="1" destOrd="0" presId="urn:microsoft.com/office/officeart/2005/8/layout/orgChart1"/>
    <dgm:cxn modelId="{C52E805C-34D2-4316-BD46-B783F6B8F620}" srcId="{39F4D571-4E26-4EF4-A515-39B78671B4F2}" destId="{70FAA3A1-8791-46AD-A6F4-8C7324736E34}" srcOrd="1" destOrd="0" parTransId="{D06769EB-F081-455E-A359-0AC21C44FB9C}" sibTransId="{0D6658E4-2F2B-4427-BDE5-6FC288C62028}"/>
    <dgm:cxn modelId="{5577123F-C8EC-4B6F-BA6E-A1E3D17B92CF}" type="presOf" srcId="{014DCED9-6C30-4FE8-BD10-23C134169893}" destId="{8B9F5E1A-FF0D-49A9-B47E-B16F277A3BD2}" srcOrd="0" destOrd="0" presId="urn:microsoft.com/office/officeart/2005/8/layout/orgChart1"/>
    <dgm:cxn modelId="{C2168B67-A552-469F-A6A2-3774B7EC80D8}" type="presOf" srcId="{23345091-553D-4F18-8EB2-79F16A836B2F}" destId="{ECA835F2-168A-4238-A9E5-8DD360AE0804}" srcOrd="1" destOrd="0" presId="urn:microsoft.com/office/officeart/2005/8/layout/orgChart1"/>
    <dgm:cxn modelId="{74984407-2F2C-4C2F-94B7-65E9289729F1}" type="presOf" srcId="{53B4F493-6E31-4160-9D39-3B06B5CB01F9}" destId="{B16BD8B7-07FA-4181-A53E-8F53F29DFC50}" srcOrd="0" destOrd="0" presId="urn:microsoft.com/office/officeart/2005/8/layout/orgChart1"/>
    <dgm:cxn modelId="{98A6FBFA-ECF7-4F25-AAD7-E37A8C55523A}" type="presOf" srcId="{089D7204-4EFA-4AF9-9FE0-73AC510D1406}" destId="{40E52D8D-4FC4-49BB-A0BB-41769A9ED353}" srcOrd="1" destOrd="0" presId="urn:microsoft.com/office/officeart/2005/8/layout/orgChart1"/>
    <dgm:cxn modelId="{3EB9B563-3A34-4C0D-9837-5B836A120AE6}" type="presOf" srcId="{014DCED9-6C30-4FE8-BD10-23C134169893}" destId="{B0EAE64B-8D5F-4B0D-910F-607A72E9EC3B}" srcOrd="1" destOrd="0" presId="urn:microsoft.com/office/officeart/2005/8/layout/orgChart1"/>
    <dgm:cxn modelId="{CF1FAAE2-C21F-4531-830F-2895F3D5B529}" type="presOf" srcId="{70FAA3A1-8791-46AD-A6F4-8C7324736E34}" destId="{2D34CB8D-56B0-471E-A9AB-35028D9F7E8B}" srcOrd="0" destOrd="0" presId="urn:microsoft.com/office/officeart/2005/8/layout/orgChart1"/>
    <dgm:cxn modelId="{D4C37A6D-B872-49EB-9419-955472F81B60}" type="presOf" srcId="{021C925D-5AB4-4DB2-8122-AEFADC5BD2B7}" destId="{4E44C0B4-310E-4E97-BCCF-538464A0B611}" srcOrd="0" destOrd="0" presId="urn:microsoft.com/office/officeart/2005/8/layout/orgChart1"/>
    <dgm:cxn modelId="{7F66BBDD-85CD-4B11-B165-2D361EFCBEAF}" srcId="{39F4D571-4E26-4EF4-A515-39B78671B4F2}" destId="{23345091-553D-4F18-8EB2-79F16A836B2F}" srcOrd="0" destOrd="0" parTransId="{7DC33522-4176-4730-85C1-6704DE8923F3}" sibTransId="{A78A757A-81A6-4A51-A18E-B0CC69894D63}"/>
    <dgm:cxn modelId="{296802A5-FD0A-4FA4-922D-23E585E1E79D}" type="presOf" srcId="{591AB91D-BDB9-4F8C-9458-903EF38D27B6}" destId="{4F13AF70-6A82-44EA-B893-689172F7FCB6}" srcOrd="0" destOrd="0" presId="urn:microsoft.com/office/officeart/2005/8/layout/orgChart1"/>
    <dgm:cxn modelId="{24D01A14-2E14-444A-94C2-78FE77F94FCC}" type="presOf" srcId="{3AD259D1-912F-4C70-8A8A-1E4287F9C94A}" destId="{015A0307-A94D-41E8-B364-243073EFC832}" srcOrd="0" destOrd="0" presId="urn:microsoft.com/office/officeart/2005/8/layout/orgChart1"/>
    <dgm:cxn modelId="{017E747A-BCBB-4F4B-BA2B-CFDE0C64E084}" type="presOf" srcId="{0EE8BE5B-0521-4B62-8F99-F63D298354F8}" destId="{C6883471-BBAF-43A2-A5B6-BE443073129F}" srcOrd="0" destOrd="0" presId="urn:microsoft.com/office/officeart/2005/8/layout/orgChart1"/>
    <dgm:cxn modelId="{DA96013E-39F3-40A6-B8F2-12471117571D}" type="presOf" srcId="{11517460-67C2-49C7-A77B-220B01791908}" destId="{F2CB55D6-62FD-4992-8F24-3ED926D48551}" srcOrd="0" destOrd="0" presId="urn:microsoft.com/office/officeart/2005/8/layout/orgChart1"/>
    <dgm:cxn modelId="{32E5E711-834B-400E-B34B-AACC3EA19BCD}" type="presOf" srcId="{F2221E24-E2B5-4EF3-AD7A-D40B77418E52}" destId="{F364AD8D-1047-4628-9838-3656556685F0}" srcOrd="0" destOrd="0" presId="urn:microsoft.com/office/officeart/2005/8/layout/orgChart1"/>
    <dgm:cxn modelId="{D161BAFF-1C1B-4D08-8EC3-3F791AD99475}" srcId="{643F6F5D-B906-4B2F-BB65-6D58E010ED2C}" destId="{F2221E24-E2B5-4EF3-AD7A-D40B77418E52}" srcOrd="2" destOrd="0" parTransId="{53B4F493-6E31-4160-9D39-3B06B5CB01F9}" sibTransId="{B932CC01-0186-4DAF-B070-7A9D42538355}"/>
    <dgm:cxn modelId="{1EDB1275-216A-4DBA-AE3C-6AFE72B37B32}" type="presOf" srcId="{F0679542-F248-48F3-A877-2EB4E476892C}" destId="{D3F89B14-A971-4702-8839-4AD574666E0D}" srcOrd="0" destOrd="0" presId="urn:microsoft.com/office/officeart/2005/8/layout/orgChart1"/>
    <dgm:cxn modelId="{640152DA-0369-47DC-A220-D95F4D99449F}" srcId="{F2221E24-E2B5-4EF3-AD7A-D40B77418E52}" destId="{089D7204-4EFA-4AF9-9FE0-73AC510D1406}" srcOrd="0" destOrd="0" parTransId="{F0679542-F248-48F3-A877-2EB4E476892C}" sibTransId="{0FC1C11C-E792-4DFF-B57A-8DC0EF0BA252}"/>
    <dgm:cxn modelId="{22EFC4D7-7CC9-4691-B98D-8CBD3BD8754B}" srcId="{643F6F5D-B906-4B2F-BB65-6D58E010ED2C}" destId="{F2761C36-E831-4644-81AB-ED0B4182BDFF}" srcOrd="1" destOrd="0" parTransId="{0B46D40C-61BD-4EDB-B08C-7C5F3C818548}" sibTransId="{51D168B2-3E46-4819-AFA8-8C1EC814E23B}"/>
    <dgm:cxn modelId="{84B734BE-8D25-4100-8771-E1219CB839AE}" type="presOf" srcId="{B5B69EED-99D8-4E68-94E9-DE02FB150D2C}" destId="{4F9B0F39-4734-4383-805D-82B99B6819F6}" srcOrd="0" destOrd="0" presId="urn:microsoft.com/office/officeart/2005/8/layout/orgChart1"/>
    <dgm:cxn modelId="{0DBD38F6-06BA-401B-9F80-E6D4C602049E}" type="presOf" srcId="{C6C420E8-288A-495F-94AB-F3502A02C8B5}" destId="{C11CD399-4D00-4A46-870A-E46287FD7F18}" srcOrd="0" destOrd="0" presId="urn:microsoft.com/office/officeart/2005/8/layout/orgChart1"/>
    <dgm:cxn modelId="{E1FFCFFE-55DA-4913-9FCB-22170092EA34}" srcId="{643F6F5D-B906-4B2F-BB65-6D58E010ED2C}" destId="{39F4D571-4E26-4EF4-A515-39B78671B4F2}" srcOrd="0" destOrd="0" parTransId="{021C925D-5AB4-4DB2-8122-AEFADC5BD2B7}" sibTransId="{217CBBFC-E3A8-4144-A5F7-8DA154CEDA2F}"/>
    <dgm:cxn modelId="{E0A9DE0D-72CB-4EBB-B50E-878063A61C62}" srcId="{F2761C36-E831-4644-81AB-ED0B4182BDFF}" destId="{2BBE0A9F-31BC-477D-89C7-5B856C497787}" srcOrd="1" destOrd="0" parTransId="{D04D3BE0-6E44-40E5-83D6-F7C4CE507E36}" sibTransId="{C60887B5-D86A-4C56-B73F-7DC51468500B}"/>
    <dgm:cxn modelId="{5C518DCD-D54B-43BB-B365-CDD918CE9CF4}" srcId="{F2221E24-E2B5-4EF3-AD7A-D40B77418E52}" destId="{014DCED9-6C30-4FE8-BD10-23C134169893}" srcOrd="3" destOrd="0" parTransId="{9A65CF57-6EE7-4C85-8020-38402AB0C4C2}" sibTransId="{E91C1966-371F-4B86-B88C-92EDC094ADBB}"/>
    <dgm:cxn modelId="{E8444D8D-92A6-46A8-BD23-B24574BB12B5}" type="presOf" srcId="{643F6F5D-B906-4B2F-BB65-6D58E010ED2C}" destId="{158690DC-9CA3-4045-96BA-86BCEEAC525F}" srcOrd="1" destOrd="0" presId="urn:microsoft.com/office/officeart/2005/8/layout/orgChart1"/>
    <dgm:cxn modelId="{6DBB0F66-5F8C-46A5-BC5C-FD8BFB671744}" type="presOf" srcId="{AA98786E-1C14-4C04-8564-2AD9C9954370}" destId="{8213AD57-07DC-43EF-84C9-BAAB14A3ADB2}" srcOrd="0" destOrd="0" presId="urn:microsoft.com/office/officeart/2005/8/layout/orgChart1"/>
    <dgm:cxn modelId="{D4D9D17F-8327-4765-86B4-43D4EA6F6CB5}" type="presOf" srcId="{23345091-553D-4F18-8EB2-79F16A836B2F}" destId="{326365EC-842A-486D-8A70-28A93EF5BF52}" srcOrd="0" destOrd="0" presId="urn:microsoft.com/office/officeart/2005/8/layout/orgChart1"/>
    <dgm:cxn modelId="{729E86A3-6F81-473F-A36A-50F6E3DCFDA9}" type="presOf" srcId="{F2761C36-E831-4644-81AB-ED0B4182BDFF}" destId="{749ACA15-64A3-495D-8CAB-3921BC3CADC3}" srcOrd="0" destOrd="0" presId="urn:microsoft.com/office/officeart/2005/8/layout/orgChart1"/>
    <dgm:cxn modelId="{55B76348-6364-4B0F-8EBD-326A1719E142}" type="presOf" srcId="{D04D3BE0-6E44-40E5-83D6-F7C4CE507E36}" destId="{064B6775-1E13-4889-8DCE-0649D6610CE9}" srcOrd="0" destOrd="0" presId="urn:microsoft.com/office/officeart/2005/8/layout/orgChart1"/>
    <dgm:cxn modelId="{F8A80672-3263-4ACB-A2FC-E1C529482A86}" type="presOf" srcId="{F2761C36-E831-4644-81AB-ED0B4182BDFF}" destId="{DC475612-0DC2-4E38-998D-7C2C71B8770C}" srcOrd="1" destOrd="0" presId="urn:microsoft.com/office/officeart/2005/8/layout/orgChart1"/>
    <dgm:cxn modelId="{F7BA2A6A-3F81-452C-B4F3-C00527256B9B}" type="presOf" srcId="{D06769EB-F081-455E-A359-0AC21C44FB9C}" destId="{214DF451-FAE7-4B34-A0CB-EAE0A7585DB2}" srcOrd="0" destOrd="0" presId="urn:microsoft.com/office/officeart/2005/8/layout/orgChart1"/>
    <dgm:cxn modelId="{B29E264D-8CF6-4482-8030-7AD7747C12A4}" type="presOf" srcId="{E746E9BA-0A60-4CBD-8EA0-F3C5F56FC3DD}" destId="{3C3EBF73-4092-4C01-AEB5-07291375C217}" srcOrd="0" destOrd="0" presId="urn:microsoft.com/office/officeart/2005/8/layout/orgChart1"/>
    <dgm:cxn modelId="{6AA7D56C-081A-46E8-97EA-6E0A0F766C0D}" srcId="{F2761C36-E831-4644-81AB-ED0B4182BDFF}" destId="{591AB91D-BDB9-4F8C-9458-903EF38D27B6}" srcOrd="2" destOrd="0" parTransId="{D8FD5DED-20A4-4289-A288-035814B1B767}" sibTransId="{45C261B9-CD2B-4149-858A-2A8100F01C11}"/>
    <dgm:cxn modelId="{7A623F39-A7A1-4791-9DA6-A589A5D829EF}" type="presOf" srcId="{0B46D40C-61BD-4EDB-B08C-7C5F3C818548}" destId="{7D443B2C-E750-428C-97C8-843C557B104E}" srcOrd="0" destOrd="0" presId="urn:microsoft.com/office/officeart/2005/8/layout/orgChart1"/>
    <dgm:cxn modelId="{0ED4C984-0732-42E3-B8ED-F34B51B20E71}" srcId="{AA98786E-1C14-4C04-8564-2AD9C9954370}" destId="{643F6F5D-B906-4B2F-BB65-6D58E010ED2C}" srcOrd="0" destOrd="0" parTransId="{C404A88A-2843-4B80-9B8D-76A86F87C597}" sibTransId="{45D6E510-CD92-432A-BB06-8C146412399C}"/>
    <dgm:cxn modelId="{0B636757-2EF0-46ED-B814-5831D8D3164F}" type="presOf" srcId="{9A65CF57-6EE7-4C85-8020-38402AB0C4C2}" destId="{F18B7F6D-7F32-42E1-893A-D527A7D0EAF8}" srcOrd="0" destOrd="0" presId="urn:microsoft.com/office/officeart/2005/8/layout/orgChart1"/>
    <dgm:cxn modelId="{D9A27FAE-ECC3-4151-BE38-8AA098685860}" type="presOf" srcId="{11517460-67C2-49C7-A77B-220B01791908}" destId="{0D24945A-FB64-4A21-8A6F-FF42514118A5}" srcOrd="1" destOrd="0" presId="urn:microsoft.com/office/officeart/2005/8/layout/orgChart1"/>
    <dgm:cxn modelId="{253EFF8B-BA81-4EEE-8E25-2148C42D3B1B}" type="presOf" srcId="{C6C420E8-288A-495F-94AB-F3502A02C8B5}" destId="{1D67D10F-EC3C-4F3A-B4B1-E055A9F6D4C1}" srcOrd="1" destOrd="0" presId="urn:microsoft.com/office/officeart/2005/8/layout/orgChart1"/>
    <dgm:cxn modelId="{7751855E-A1CF-4251-A907-F141ECA1A95B}" type="presOf" srcId="{7DC33522-4176-4730-85C1-6704DE8923F3}" destId="{0BCB4B8F-F7B4-4183-998A-9E3B6015C339}" srcOrd="0" destOrd="0" presId="urn:microsoft.com/office/officeart/2005/8/layout/orgChart1"/>
    <dgm:cxn modelId="{7FB503F5-0D28-4146-ACBF-2FC57232FE80}" type="presOf" srcId="{089D7204-4EFA-4AF9-9FE0-73AC510D1406}" destId="{8CACD35F-6283-40D5-9CB0-24A80B2ECDE0}" srcOrd="0" destOrd="0" presId="urn:microsoft.com/office/officeart/2005/8/layout/orgChart1"/>
    <dgm:cxn modelId="{A30A7693-61D8-4CD4-89C5-7DC669F11D59}" type="presOf" srcId="{39F4D571-4E26-4EF4-A515-39B78671B4F2}" destId="{389CF42F-5B5C-4EC7-BD9F-83C622BC1811}" srcOrd="0" destOrd="0" presId="urn:microsoft.com/office/officeart/2005/8/layout/orgChart1"/>
    <dgm:cxn modelId="{20669152-3B81-4878-B316-0F16736DFF29}" type="presOf" srcId="{F2221E24-E2B5-4EF3-AD7A-D40B77418E52}" destId="{BDD00146-E9E1-4A48-A2B5-1DDD5503993C}" srcOrd="1" destOrd="0" presId="urn:microsoft.com/office/officeart/2005/8/layout/orgChart1"/>
    <dgm:cxn modelId="{C4A06910-0547-4E85-BABD-7CFD937800A3}" type="presOf" srcId="{2BBE0A9F-31BC-477D-89C7-5B856C497787}" destId="{7848CA24-C8A8-463B-A1F0-94A6FA30DFC3}" srcOrd="0" destOrd="0" presId="urn:microsoft.com/office/officeart/2005/8/layout/orgChart1"/>
    <dgm:cxn modelId="{E5D01F84-0895-4384-B3BB-2F20D2DB99A2}" type="presOf" srcId="{0053729B-8984-4416-BA12-B6D210E82FC0}" destId="{D209B8A5-6CC5-4327-8779-0576A402C16F}" srcOrd="0" destOrd="0" presId="urn:microsoft.com/office/officeart/2005/8/layout/orgChart1"/>
    <dgm:cxn modelId="{F8E99364-D426-41A8-9BF3-5239B3B37195}" type="presOf" srcId="{643F6F5D-B906-4B2F-BB65-6D58E010ED2C}" destId="{8C3E9A65-5C61-4C8A-84F3-4C0A27BA24AD}" srcOrd="0" destOrd="0" presId="urn:microsoft.com/office/officeart/2005/8/layout/orgChart1"/>
    <dgm:cxn modelId="{9C5025D0-1983-4B6B-89DF-2E0FBC087903}" srcId="{F2221E24-E2B5-4EF3-AD7A-D40B77418E52}" destId="{0053729B-8984-4416-BA12-B6D210E82FC0}" srcOrd="1" destOrd="0" parTransId="{E746E9BA-0A60-4CBD-8EA0-F3C5F56FC3DD}" sibTransId="{2F66209F-B348-46EE-A0CB-DA1BE2A7A3F2}"/>
    <dgm:cxn modelId="{3AA4943A-CE1F-4A86-B787-990BE5F3CA98}" type="presOf" srcId="{03311ABC-68BA-4457-B3FF-B57818F70B37}" destId="{D4D81A10-423F-4419-B8E0-76A9720FFC2C}" srcOrd="0" destOrd="0" presId="urn:microsoft.com/office/officeart/2005/8/layout/orgChart1"/>
    <dgm:cxn modelId="{00B33E84-7DC4-4A2B-8EC5-66856F5108C0}" type="presOf" srcId="{0053729B-8984-4416-BA12-B6D210E82FC0}" destId="{52D0A21F-30C3-4114-8504-949259DC3A11}" srcOrd="1" destOrd="0" presId="urn:microsoft.com/office/officeart/2005/8/layout/orgChart1"/>
    <dgm:cxn modelId="{15DEA529-6C88-400E-A2C2-E07868AF7FC8}" type="presOf" srcId="{D8FD5DED-20A4-4289-A288-035814B1B767}" destId="{F00349E0-7D1D-41BA-8ADB-2AFF5C6693AE}" srcOrd="0" destOrd="0" presId="urn:microsoft.com/office/officeart/2005/8/layout/orgChart1"/>
    <dgm:cxn modelId="{C3BE4280-68B0-4C6F-8562-95675CCF4143}" srcId="{F2221E24-E2B5-4EF3-AD7A-D40B77418E52}" destId="{11517460-67C2-49C7-A77B-220B01791908}" srcOrd="4" destOrd="0" parTransId="{03311ABC-68BA-4457-B3FF-B57818F70B37}" sibTransId="{C8B8BCBD-4117-47CB-A091-E26A0AD9E62A}"/>
    <dgm:cxn modelId="{90575D50-34B3-4DD9-8D7D-296F51DE2DBA}" type="presOf" srcId="{70FAA3A1-8791-46AD-A6F4-8C7324736E34}" destId="{D67A1853-3C7F-4D54-BA0B-4AEFB8EF461D}" srcOrd="1" destOrd="0" presId="urn:microsoft.com/office/officeart/2005/8/layout/orgChart1"/>
    <dgm:cxn modelId="{C016E0F0-7EF4-46BC-ACCF-20CA1A36079C}" srcId="{F2761C36-E831-4644-81AB-ED0B4182BDFF}" destId="{C6C420E8-288A-495F-94AB-F3502A02C8B5}" srcOrd="0" destOrd="0" parTransId="{B5B69EED-99D8-4E68-94E9-DE02FB150D2C}" sibTransId="{27D1821D-9DD6-4F75-A9CE-1A8FB82C28B3}"/>
    <dgm:cxn modelId="{95A46FD0-4A16-49A1-A933-F68C42AADF50}" type="presOf" srcId="{2BBE0A9F-31BC-477D-89C7-5B856C497787}" destId="{06ACAFA6-184F-45B1-91B4-9A02C153EE25}" srcOrd="1" destOrd="0" presId="urn:microsoft.com/office/officeart/2005/8/layout/orgChart1"/>
    <dgm:cxn modelId="{BEBB12FD-A627-429F-AA6A-5F2B7230853C}" type="presOf" srcId="{0EE8BE5B-0521-4B62-8F99-F63D298354F8}" destId="{963BC0F7-2FB5-4333-A260-971A157D6E4C}" srcOrd="1" destOrd="0" presId="urn:microsoft.com/office/officeart/2005/8/layout/orgChart1"/>
    <dgm:cxn modelId="{55966C79-D484-4832-8F76-381A4462693E}" srcId="{F2221E24-E2B5-4EF3-AD7A-D40B77418E52}" destId="{0EE8BE5B-0521-4B62-8F99-F63D298354F8}" srcOrd="2" destOrd="0" parTransId="{3AD259D1-912F-4C70-8A8A-1E4287F9C94A}" sibTransId="{E8180FBF-0C20-4491-835E-0A5E039539F8}"/>
    <dgm:cxn modelId="{F7849597-A5FB-4A69-B27A-22A347DEBDDF}" type="presOf" srcId="{591AB91D-BDB9-4F8C-9458-903EF38D27B6}" destId="{4266030E-E608-4C11-A6B7-1D31B40A88F4}" srcOrd="1" destOrd="0" presId="urn:microsoft.com/office/officeart/2005/8/layout/orgChart1"/>
    <dgm:cxn modelId="{7351B575-03DE-497B-80B3-829459B3310D}" type="presParOf" srcId="{8213AD57-07DC-43EF-84C9-BAAB14A3ADB2}" destId="{A0D3BBED-A16B-4AA6-A9F0-47A6ABF86E9F}" srcOrd="0" destOrd="0" presId="urn:microsoft.com/office/officeart/2005/8/layout/orgChart1"/>
    <dgm:cxn modelId="{0E133E75-1A45-4278-9F65-DB981556F26D}" type="presParOf" srcId="{A0D3BBED-A16B-4AA6-A9F0-47A6ABF86E9F}" destId="{C7FDAA91-67DA-43D0-A2F2-145BBABCAAE2}" srcOrd="0" destOrd="0" presId="urn:microsoft.com/office/officeart/2005/8/layout/orgChart1"/>
    <dgm:cxn modelId="{FE41D224-38F7-4FD6-B035-EA67E790A9EA}" type="presParOf" srcId="{C7FDAA91-67DA-43D0-A2F2-145BBABCAAE2}" destId="{8C3E9A65-5C61-4C8A-84F3-4C0A27BA24AD}" srcOrd="0" destOrd="0" presId="urn:microsoft.com/office/officeart/2005/8/layout/orgChart1"/>
    <dgm:cxn modelId="{858CFBC3-9013-4E6D-927C-3657A8DB1D07}" type="presParOf" srcId="{C7FDAA91-67DA-43D0-A2F2-145BBABCAAE2}" destId="{158690DC-9CA3-4045-96BA-86BCEEAC525F}" srcOrd="1" destOrd="0" presId="urn:microsoft.com/office/officeart/2005/8/layout/orgChart1"/>
    <dgm:cxn modelId="{BB91F780-A3EB-4A7D-BF03-D1B31E609C4C}" type="presParOf" srcId="{A0D3BBED-A16B-4AA6-A9F0-47A6ABF86E9F}" destId="{57D29FA8-2D59-43C9-91E2-37BAD3F35012}" srcOrd="1" destOrd="0" presId="urn:microsoft.com/office/officeart/2005/8/layout/orgChart1"/>
    <dgm:cxn modelId="{B2EF1D9B-6E3B-4DF0-9019-F7505173B232}" type="presParOf" srcId="{57D29FA8-2D59-43C9-91E2-37BAD3F35012}" destId="{4E44C0B4-310E-4E97-BCCF-538464A0B611}" srcOrd="0" destOrd="0" presId="urn:microsoft.com/office/officeart/2005/8/layout/orgChart1"/>
    <dgm:cxn modelId="{31257BC5-37AE-47D1-A60E-651079FCE2F5}" type="presParOf" srcId="{57D29FA8-2D59-43C9-91E2-37BAD3F35012}" destId="{21FEF2EB-7604-4AE8-97E6-6C13752CC233}" srcOrd="1" destOrd="0" presId="urn:microsoft.com/office/officeart/2005/8/layout/orgChart1"/>
    <dgm:cxn modelId="{687AA4D0-E5CE-4624-A42F-E9763A37A890}" type="presParOf" srcId="{21FEF2EB-7604-4AE8-97E6-6C13752CC233}" destId="{C97B807D-A280-4D44-921B-8041A2874EE1}" srcOrd="0" destOrd="0" presId="urn:microsoft.com/office/officeart/2005/8/layout/orgChart1"/>
    <dgm:cxn modelId="{E7C4B4C5-1D9D-4502-9947-079096D980FA}" type="presParOf" srcId="{C97B807D-A280-4D44-921B-8041A2874EE1}" destId="{389CF42F-5B5C-4EC7-BD9F-83C622BC1811}" srcOrd="0" destOrd="0" presId="urn:microsoft.com/office/officeart/2005/8/layout/orgChart1"/>
    <dgm:cxn modelId="{3AF8E4A3-96A6-4107-ABCB-171BF08FBA49}" type="presParOf" srcId="{C97B807D-A280-4D44-921B-8041A2874EE1}" destId="{E675274F-A8B0-43E1-A1E9-580DFFA673F2}" srcOrd="1" destOrd="0" presId="urn:microsoft.com/office/officeart/2005/8/layout/orgChart1"/>
    <dgm:cxn modelId="{04991517-A61A-41E0-A36D-8679FD6C1AF8}" type="presParOf" srcId="{21FEF2EB-7604-4AE8-97E6-6C13752CC233}" destId="{E8C565EE-80B4-4CEF-9748-3A79570C6D29}" srcOrd="1" destOrd="0" presId="urn:microsoft.com/office/officeart/2005/8/layout/orgChart1"/>
    <dgm:cxn modelId="{736EB5E7-7009-48F6-8FB2-BE99238681BD}" type="presParOf" srcId="{E8C565EE-80B4-4CEF-9748-3A79570C6D29}" destId="{0BCB4B8F-F7B4-4183-998A-9E3B6015C339}" srcOrd="0" destOrd="0" presId="urn:microsoft.com/office/officeart/2005/8/layout/orgChart1"/>
    <dgm:cxn modelId="{FB97DC2D-FCED-47FF-AB93-A61DC3251A0F}" type="presParOf" srcId="{E8C565EE-80B4-4CEF-9748-3A79570C6D29}" destId="{1043275F-3A6F-448A-8642-F461A55C67B0}" srcOrd="1" destOrd="0" presId="urn:microsoft.com/office/officeart/2005/8/layout/orgChart1"/>
    <dgm:cxn modelId="{008585DB-78BF-4407-A03A-47DB4BE4AE84}" type="presParOf" srcId="{1043275F-3A6F-448A-8642-F461A55C67B0}" destId="{0C954225-C1CD-403B-A05B-9E3AF8D1786D}" srcOrd="0" destOrd="0" presId="urn:microsoft.com/office/officeart/2005/8/layout/orgChart1"/>
    <dgm:cxn modelId="{42DF0100-6C3B-475B-9340-B54C2F3ED962}" type="presParOf" srcId="{0C954225-C1CD-403B-A05B-9E3AF8D1786D}" destId="{326365EC-842A-486D-8A70-28A93EF5BF52}" srcOrd="0" destOrd="0" presId="urn:microsoft.com/office/officeart/2005/8/layout/orgChart1"/>
    <dgm:cxn modelId="{3946C7E5-C6D7-4191-BDA4-9D86C2B37B23}" type="presParOf" srcId="{0C954225-C1CD-403B-A05B-9E3AF8D1786D}" destId="{ECA835F2-168A-4238-A9E5-8DD360AE0804}" srcOrd="1" destOrd="0" presId="urn:microsoft.com/office/officeart/2005/8/layout/orgChart1"/>
    <dgm:cxn modelId="{765ED015-22E9-4F47-84CB-5332C066D512}" type="presParOf" srcId="{1043275F-3A6F-448A-8642-F461A55C67B0}" destId="{FB521684-129B-420A-AB7B-2EBBAE17DC0B}" srcOrd="1" destOrd="0" presId="urn:microsoft.com/office/officeart/2005/8/layout/orgChart1"/>
    <dgm:cxn modelId="{FBD25388-C435-4014-A4A3-CAA2260149EF}" type="presParOf" srcId="{1043275F-3A6F-448A-8642-F461A55C67B0}" destId="{81BBC6A4-B4D1-47EC-85FE-6F1B643025F5}" srcOrd="2" destOrd="0" presId="urn:microsoft.com/office/officeart/2005/8/layout/orgChart1"/>
    <dgm:cxn modelId="{CE869BC0-D772-4CAB-874C-CDCD3C32F732}" type="presParOf" srcId="{E8C565EE-80B4-4CEF-9748-3A79570C6D29}" destId="{214DF451-FAE7-4B34-A0CB-EAE0A7585DB2}" srcOrd="2" destOrd="0" presId="urn:microsoft.com/office/officeart/2005/8/layout/orgChart1"/>
    <dgm:cxn modelId="{D4846E29-6423-4988-8278-F6747E017E2F}" type="presParOf" srcId="{E8C565EE-80B4-4CEF-9748-3A79570C6D29}" destId="{E678B2D4-8655-45A4-A8E0-B4AC4E4850D3}" srcOrd="3" destOrd="0" presId="urn:microsoft.com/office/officeart/2005/8/layout/orgChart1"/>
    <dgm:cxn modelId="{A8931612-D12E-44AB-9DDD-2B96C027F2E7}" type="presParOf" srcId="{E678B2D4-8655-45A4-A8E0-B4AC4E4850D3}" destId="{23F627F2-BE05-4B53-987D-4875A3B84A98}" srcOrd="0" destOrd="0" presId="urn:microsoft.com/office/officeart/2005/8/layout/orgChart1"/>
    <dgm:cxn modelId="{2E8C7875-DB40-418A-87F4-B536E387ADE6}" type="presParOf" srcId="{23F627F2-BE05-4B53-987D-4875A3B84A98}" destId="{2D34CB8D-56B0-471E-A9AB-35028D9F7E8B}" srcOrd="0" destOrd="0" presId="urn:microsoft.com/office/officeart/2005/8/layout/orgChart1"/>
    <dgm:cxn modelId="{1CF6D073-BA73-4F83-83EE-419D80575A9F}" type="presParOf" srcId="{23F627F2-BE05-4B53-987D-4875A3B84A98}" destId="{D67A1853-3C7F-4D54-BA0B-4AEFB8EF461D}" srcOrd="1" destOrd="0" presId="urn:microsoft.com/office/officeart/2005/8/layout/orgChart1"/>
    <dgm:cxn modelId="{F072EAEA-BECB-4F69-AC35-9835683F49F0}" type="presParOf" srcId="{E678B2D4-8655-45A4-A8E0-B4AC4E4850D3}" destId="{EA870F19-C3B9-4B6C-BE7F-39F0DD282A82}" srcOrd="1" destOrd="0" presId="urn:microsoft.com/office/officeart/2005/8/layout/orgChart1"/>
    <dgm:cxn modelId="{3D4A0F41-CD7A-426A-B00D-A4D7F4CC2355}" type="presParOf" srcId="{E678B2D4-8655-45A4-A8E0-B4AC4E4850D3}" destId="{4CE44CFB-1DA0-4BF1-8F55-5A26383D083F}" srcOrd="2" destOrd="0" presId="urn:microsoft.com/office/officeart/2005/8/layout/orgChart1"/>
    <dgm:cxn modelId="{9EC68D9C-A6F3-4CC8-9426-2C9CFC38B923}" type="presParOf" srcId="{21FEF2EB-7604-4AE8-97E6-6C13752CC233}" destId="{407F33B2-F205-40A7-B887-541A6ED53D40}" srcOrd="2" destOrd="0" presId="urn:microsoft.com/office/officeart/2005/8/layout/orgChart1"/>
    <dgm:cxn modelId="{0AD2433D-72D5-41E1-99B0-ABCFE4B925AA}" type="presParOf" srcId="{57D29FA8-2D59-43C9-91E2-37BAD3F35012}" destId="{7D443B2C-E750-428C-97C8-843C557B104E}" srcOrd="2" destOrd="0" presId="urn:microsoft.com/office/officeart/2005/8/layout/orgChart1"/>
    <dgm:cxn modelId="{397E3518-80A9-4740-9228-0A1667174380}" type="presParOf" srcId="{57D29FA8-2D59-43C9-91E2-37BAD3F35012}" destId="{EA8F7CE2-6146-417D-88BB-933DE870D6DC}" srcOrd="3" destOrd="0" presId="urn:microsoft.com/office/officeart/2005/8/layout/orgChart1"/>
    <dgm:cxn modelId="{CF0221DE-3EA2-430D-A207-38CF0047EA71}" type="presParOf" srcId="{EA8F7CE2-6146-417D-88BB-933DE870D6DC}" destId="{2AA08771-E2C8-4EF7-8FC1-84F01EF1091D}" srcOrd="0" destOrd="0" presId="urn:microsoft.com/office/officeart/2005/8/layout/orgChart1"/>
    <dgm:cxn modelId="{52073753-D706-45E0-B23E-13F7ABB65536}" type="presParOf" srcId="{2AA08771-E2C8-4EF7-8FC1-84F01EF1091D}" destId="{749ACA15-64A3-495D-8CAB-3921BC3CADC3}" srcOrd="0" destOrd="0" presId="urn:microsoft.com/office/officeart/2005/8/layout/orgChart1"/>
    <dgm:cxn modelId="{13391820-444B-4A22-A5FE-4360BEDDA8CC}" type="presParOf" srcId="{2AA08771-E2C8-4EF7-8FC1-84F01EF1091D}" destId="{DC475612-0DC2-4E38-998D-7C2C71B8770C}" srcOrd="1" destOrd="0" presId="urn:microsoft.com/office/officeart/2005/8/layout/orgChart1"/>
    <dgm:cxn modelId="{81377282-D1FA-42EB-B8F4-458A6511404B}" type="presParOf" srcId="{EA8F7CE2-6146-417D-88BB-933DE870D6DC}" destId="{AD829776-2BF8-48DA-8F03-7996ED8B50A4}" srcOrd="1" destOrd="0" presId="urn:microsoft.com/office/officeart/2005/8/layout/orgChart1"/>
    <dgm:cxn modelId="{C7A1F855-C194-4570-97A3-D180084A2E31}" type="presParOf" srcId="{AD829776-2BF8-48DA-8F03-7996ED8B50A4}" destId="{4F9B0F39-4734-4383-805D-82B99B6819F6}" srcOrd="0" destOrd="0" presId="urn:microsoft.com/office/officeart/2005/8/layout/orgChart1"/>
    <dgm:cxn modelId="{18EDD95B-225B-4E6F-B0F2-DCB4F374F3E2}" type="presParOf" srcId="{AD829776-2BF8-48DA-8F03-7996ED8B50A4}" destId="{2447D6C8-6D22-4FF7-9A7B-18BD274034CB}" srcOrd="1" destOrd="0" presId="urn:microsoft.com/office/officeart/2005/8/layout/orgChart1"/>
    <dgm:cxn modelId="{0C91FCE9-6244-4F0D-9A88-92C15D8DE6BE}" type="presParOf" srcId="{2447D6C8-6D22-4FF7-9A7B-18BD274034CB}" destId="{FEEAE257-C3FB-4A53-B82F-4B0B698503F0}" srcOrd="0" destOrd="0" presId="urn:microsoft.com/office/officeart/2005/8/layout/orgChart1"/>
    <dgm:cxn modelId="{0AF6C57F-4D73-48D5-9B5F-D7A531BBEE06}" type="presParOf" srcId="{FEEAE257-C3FB-4A53-B82F-4B0B698503F0}" destId="{C11CD399-4D00-4A46-870A-E46287FD7F18}" srcOrd="0" destOrd="0" presId="urn:microsoft.com/office/officeart/2005/8/layout/orgChart1"/>
    <dgm:cxn modelId="{4AF10C50-180E-450D-91D3-35F6002379E1}" type="presParOf" srcId="{FEEAE257-C3FB-4A53-B82F-4B0B698503F0}" destId="{1D67D10F-EC3C-4F3A-B4B1-E055A9F6D4C1}" srcOrd="1" destOrd="0" presId="urn:microsoft.com/office/officeart/2005/8/layout/orgChart1"/>
    <dgm:cxn modelId="{AC608350-AE2B-4390-9C6E-5A28B68D9109}" type="presParOf" srcId="{2447D6C8-6D22-4FF7-9A7B-18BD274034CB}" destId="{37292DE5-31A3-4366-9051-27A227D61DE0}" srcOrd="1" destOrd="0" presId="urn:microsoft.com/office/officeart/2005/8/layout/orgChart1"/>
    <dgm:cxn modelId="{31D53BA3-69B9-4765-9D56-6A7AD8A13EC8}" type="presParOf" srcId="{2447D6C8-6D22-4FF7-9A7B-18BD274034CB}" destId="{2B8287B9-CEDB-4BC4-9880-F01B33F822B1}" srcOrd="2" destOrd="0" presId="urn:microsoft.com/office/officeart/2005/8/layout/orgChart1"/>
    <dgm:cxn modelId="{C829C5FD-A5E1-4AA3-B83C-0983E741E6A0}" type="presParOf" srcId="{AD829776-2BF8-48DA-8F03-7996ED8B50A4}" destId="{064B6775-1E13-4889-8DCE-0649D6610CE9}" srcOrd="2" destOrd="0" presId="urn:microsoft.com/office/officeart/2005/8/layout/orgChart1"/>
    <dgm:cxn modelId="{5AF409B5-BEEC-40A7-B306-DC718976A7C2}" type="presParOf" srcId="{AD829776-2BF8-48DA-8F03-7996ED8B50A4}" destId="{41CC416D-3FF1-4AB5-9AF1-4A94449B585D}" srcOrd="3" destOrd="0" presId="urn:microsoft.com/office/officeart/2005/8/layout/orgChart1"/>
    <dgm:cxn modelId="{2DDE1682-1C67-4CAD-B7B8-541AA51F729D}" type="presParOf" srcId="{41CC416D-3FF1-4AB5-9AF1-4A94449B585D}" destId="{D6E16985-93F2-4CC9-8A76-CD3753225644}" srcOrd="0" destOrd="0" presId="urn:microsoft.com/office/officeart/2005/8/layout/orgChart1"/>
    <dgm:cxn modelId="{01810293-16A9-447F-AFC4-9F9C5506C6EF}" type="presParOf" srcId="{D6E16985-93F2-4CC9-8A76-CD3753225644}" destId="{7848CA24-C8A8-463B-A1F0-94A6FA30DFC3}" srcOrd="0" destOrd="0" presId="urn:microsoft.com/office/officeart/2005/8/layout/orgChart1"/>
    <dgm:cxn modelId="{7EFD7724-87C1-4BC4-931A-6B4370B7B315}" type="presParOf" srcId="{D6E16985-93F2-4CC9-8A76-CD3753225644}" destId="{06ACAFA6-184F-45B1-91B4-9A02C153EE25}" srcOrd="1" destOrd="0" presId="urn:microsoft.com/office/officeart/2005/8/layout/orgChart1"/>
    <dgm:cxn modelId="{6BA361E6-A779-4551-9EB0-06489793ABCA}" type="presParOf" srcId="{41CC416D-3FF1-4AB5-9AF1-4A94449B585D}" destId="{ADB5BE75-6F6A-4116-8C5A-8A8518DF0DF4}" srcOrd="1" destOrd="0" presId="urn:microsoft.com/office/officeart/2005/8/layout/orgChart1"/>
    <dgm:cxn modelId="{BE19332E-BAAB-440D-B1B6-B8E26EFE0E7A}" type="presParOf" srcId="{41CC416D-3FF1-4AB5-9AF1-4A94449B585D}" destId="{70A4B07F-7D24-440B-8236-1CCAB29C88CE}" srcOrd="2" destOrd="0" presId="urn:microsoft.com/office/officeart/2005/8/layout/orgChart1"/>
    <dgm:cxn modelId="{5D2FACB6-75E2-4118-9594-36FBD6256167}" type="presParOf" srcId="{AD829776-2BF8-48DA-8F03-7996ED8B50A4}" destId="{F00349E0-7D1D-41BA-8ADB-2AFF5C6693AE}" srcOrd="4" destOrd="0" presId="urn:microsoft.com/office/officeart/2005/8/layout/orgChart1"/>
    <dgm:cxn modelId="{81E76D94-5E96-4CA7-8B8D-524ADE38991F}" type="presParOf" srcId="{AD829776-2BF8-48DA-8F03-7996ED8B50A4}" destId="{0E9BEDA7-1B4E-4D30-8B24-72B59C2C898F}" srcOrd="5" destOrd="0" presId="urn:microsoft.com/office/officeart/2005/8/layout/orgChart1"/>
    <dgm:cxn modelId="{28C77BA9-AD88-4F93-8226-B569EA960739}" type="presParOf" srcId="{0E9BEDA7-1B4E-4D30-8B24-72B59C2C898F}" destId="{6595D0D5-000D-4B08-874B-719B8092A397}" srcOrd="0" destOrd="0" presId="urn:microsoft.com/office/officeart/2005/8/layout/orgChart1"/>
    <dgm:cxn modelId="{1BE8B556-5E7E-4C33-B941-BBB50FF52FA3}" type="presParOf" srcId="{6595D0D5-000D-4B08-874B-719B8092A397}" destId="{4F13AF70-6A82-44EA-B893-689172F7FCB6}" srcOrd="0" destOrd="0" presId="urn:microsoft.com/office/officeart/2005/8/layout/orgChart1"/>
    <dgm:cxn modelId="{8EA8786B-1CD9-4A71-90CA-B29408CFBDBC}" type="presParOf" srcId="{6595D0D5-000D-4B08-874B-719B8092A397}" destId="{4266030E-E608-4C11-A6B7-1D31B40A88F4}" srcOrd="1" destOrd="0" presId="urn:microsoft.com/office/officeart/2005/8/layout/orgChart1"/>
    <dgm:cxn modelId="{B81AEE7E-E8F1-4B82-AEAB-4826742AB550}" type="presParOf" srcId="{0E9BEDA7-1B4E-4D30-8B24-72B59C2C898F}" destId="{3E6B03D7-EDFF-42A0-86D2-E30554BCF121}" srcOrd="1" destOrd="0" presId="urn:microsoft.com/office/officeart/2005/8/layout/orgChart1"/>
    <dgm:cxn modelId="{F720EDE1-4C56-4B62-B0F2-9C4E4C6778BC}" type="presParOf" srcId="{0E9BEDA7-1B4E-4D30-8B24-72B59C2C898F}" destId="{2F82D302-BD35-4794-AAC2-AE67D09C3939}" srcOrd="2" destOrd="0" presId="urn:microsoft.com/office/officeart/2005/8/layout/orgChart1"/>
    <dgm:cxn modelId="{FCED1A0E-25E0-46A7-8811-11F32C85138E}" type="presParOf" srcId="{EA8F7CE2-6146-417D-88BB-933DE870D6DC}" destId="{D3E1BD63-CA88-47FF-A6BC-856F8D25417A}" srcOrd="2" destOrd="0" presId="urn:microsoft.com/office/officeart/2005/8/layout/orgChart1"/>
    <dgm:cxn modelId="{94A9992B-6935-48AC-818A-99A121021858}" type="presParOf" srcId="{57D29FA8-2D59-43C9-91E2-37BAD3F35012}" destId="{B16BD8B7-07FA-4181-A53E-8F53F29DFC50}" srcOrd="4" destOrd="0" presId="urn:microsoft.com/office/officeart/2005/8/layout/orgChart1"/>
    <dgm:cxn modelId="{F8DE6F2C-9B8D-4917-B9A7-4832B7B83A0D}" type="presParOf" srcId="{57D29FA8-2D59-43C9-91E2-37BAD3F35012}" destId="{FB088964-731B-430C-A98A-BC23C93F3E4B}" srcOrd="5" destOrd="0" presId="urn:microsoft.com/office/officeart/2005/8/layout/orgChart1"/>
    <dgm:cxn modelId="{3F4985FC-1420-45DF-A951-48B64BC848A8}" type="presParOf" srcId="{FB088964-731B-430C-A98A-BC23C93F3E4B}" destId="{733F8B66-91D6-4AE7-B7EA-608DAF4D0000}" srcOrd="0" destOrd="0" presId="urn:microsoft.com/office/officeart/2005/8/layout/orgChart1"/>
    <dgm:cxn modelId="{E0A10422-C9BF-4DB1-8C34-B0EFA4DD86DE}" type="presParOf" srcId="{733F8B66-91D6-4AE7-B7EA-608DAF4D0000}" destId="{F364AD8D-1047-4628-9838-3656556685F0}" srcOrd="0" destOrd="0" presId="urn:microsoft.com/office/officeart/2005/8/layout/orgChart1"/>
    <dgm:cxn modelId="{AE38CBBB-1414-4D33-9CAA-93D71C38BC53}" type="presParOf" srcId="{733F8B66-91D6-4AE7-B7EA-608DAF4D0000}" destId="{BDD00146-E9E1-4A48-A2B5-1DDD5503993C}" srcOrd="1" destOrd="0" presId="urn:microsoft.com/office/officeart/2005/8/layout/orgChart1"/>
    <dgm:cxn modelId="{A8FD2D6E-352A-4D7F-9F0E-404F56AB6B1E}" type="presParOf" srcId="{FB088964-731B-430C-A98A-BC23C93F3E4B}" destId="{421DC4CA-DBEB-4547-9D5D-FD07A63E8550}" srcOrd="1" destOrd="0" presId="urn:microsoft.com/office/officeart/2005/8/layout/orgChart1"/>
    <dgm:cxn modelId="{70B841F4-21C4-43DF-9196-C7113F04C8A4}" type="presParOf" srcId="{421DC4CA-DBEB-4547-9D5D-FD07A63E8550}" destId="{D3F89B14-A971-4702-8839-4AD574666E0D}" srcOrd="0" destOrd="0" presId="urn:microsoft.com/office/officeart/2005/8/layout/orgChart1"/>
    <dgm:cxn modelId="{C5B7BC4F-781B-4141-B9ED-C84D5EB460FC}" type="presParOf" srcId="{421DC4CA-DBEB-4547-9D5D-FD07A63E8550}" destId="{448C071F-38F7-42F3-9957-34C1778B86FD}" srcOrd="1" destOrd="0" presId="urn:microsoft.com/office/officeart/2005/8/layout/orgChart1"/>
    <dgm:cxn modelId="{8A697CDD-5DF4-4B4E-94FE-FA6CBD6B11A1}" type="presParOf" srcId="{448C071F-38F7-42F3-9957-34C1778B86FD}" destId="{3CC460C7-4D47-49AD-B058-4A52CC03AEE9}" srcOrd="0" destOrd="0" presId="urn:microsoft.com/office/officeart/2005/8/layout/orgChart1"/>
    <dgm:cxn modelId="{DF8384E3-A8C9-4D90-A6AD-D12A2A40F543}" type="presParOf" srcId="{3CC460C7-4D47-49AD-B058-4A52CC03AEE9}" destId="{8CACD35F-6283-40D5-9CB0-24A80B2ECDE0}" srcOrd="0" destOrd="0" presId="urn:microsoft.com/office/officeart/2005/8/layout/orgChart1"/>
    <dgm:cxn modelId="{6827E8FF-C47D-4C5B-8EB0-F55207EB04C9}" type="presParOf" srcId="{3CC460C7-4D47-49AD-B058-4A52CC03AEE9}" destId="{40E52D8D-4FC4-49BB-A0BB-41769A9ED353}" srcOrd="1" destOrd="0" presId="urn:microsoft.com/office/officeart/2005/8/layout/orgChart1"/>
    <dgm:cxn modelId="{64325F5A-F7C5-4D17-B802-82E87FD9A545}" type="presParOf" srcId="{448C071F-38F7-42F3-9957-34C1778B86FD}" destId="{531B2B9F-EA23-4C89-9049-C00B4A0E1642}" srcOrd="1" destOrd="0" presId="urn:microsoft.com/office/officeart/2005/8/layout/orgChart1"/>
    <dgm:cxn modelId="{DE7E8ED4-17B8-4C74-91D0-66B9B9527379}" type="presParOf" srcId="{448C071F-38F7-42F3-9957-34C1778B86FD}" destId="{57534BDA-6A20-4BDF-82C5-630918D8F77C}" srcOrd="2" destOrd="0" presId="urn:microsoft.com/office/officeart/2005/8/layout/orgChart1"/>
    <dgm:cxn modelId="{5C613FBC-585F-4BE5-ACA6-30E362CDC4C7}" type="presParOf" srcId="{421DC4CA-DBEB-4547-9D5D-FD07A63E8550}" destId="{3C3EBF73-4092-4C01-AEB5-07291375C217}" srcOrd="2" destOrd="0" presId="urn:microsoft.com/office/officeart/2005/8/layout/orgChart1"/>
    <dgm:cxn modelId="{F9136045-1747-434C-A2D4-66C5B4BA8F5A}" type="presParOf" srcId="{421DC4CA-DBEB-4547-9D5D-FD07A63E8550}" destId="{9370A08A-56DE-4354-AFE0-8EE035835CBD}" srcOrd="3" destOrd="0" presId="urn:microsoft.com/office/officeart/2005/8/layout/orgChart1"/>
    <dgm:cxn modelId="{F3E4D05B-15F8-4278-BB0B-728BBADBB9F4}" type="presParOf" srcId="{9370A08A-56DE-4354-AFE0-8EE035835CBD}" destId="{8847CC73-5B0C-45FA-A0FE-761A4176CBAA}" srcOrd="0" destOrd="0" presId="urn:microsoft.com/office/officeart/2005/8/layout/orgChart1"/>
    <dgm:cxn modelId="{76856A63-9452-4A76-8BEF-E21E1C26B5A0}" type="presParOf" srcId="{8847CC73-5B0C-45FA-A0FE-761A4176CBAA}" destId="{D209B8A5-6CC5-4327-8779-0576A402C16F}" srcOrd="0" destOrd="0" presId="urn:microsoft.com/office/officeart/2005/8/layout/orgChart1"/>
    <dgm:cxn modelId="{A3CADAD4-5B14-419A-8CFB-285D8C7F887C}" type="presParOf" srcId="{8847CC73-5B0C-45FA-A0FE-761A4176CBAA}" destId="{52D0A21F-30C3-4114-8504-949259DC3A11}" srcOrd="1" destOrd="0" presId="urn:microsoft.com/office/officeart/2005/8/layout/orgChart1"/>
    <dgm:cxn modelId="{1C555FBF-9571-46DE-80E7-EA3B2D17A3BC}" type="presParOf" srcId="{9370A08A-56DE-4354-AFE0-8EE035835CBD}" destId="{07EE9D04-792B-4EEA-A39C-DA7B28B298DD}" srcOrd="1" destOrd="0" presId="urn:microsoft.com/office/officeart/2005/8/layout/orgChart1"/>
    <dgm:cxn modelId="{77674091-661D-4F55-9610-4E39094A26D7}" type="presParOf" srcId="{9370A08A-56DE-4354-AFE0-8EE035835CBD}" destId="{F4BDBD89-7538-480D-A597-62545993363E}" srcOrd="2" destOrd="0" presId="urn:microsoft.com/office/officeart/2005/8/layout/orgChart1"/>
    <dgm:cxn modelId="{9A352940-46E2-477E-84F1-1B52ABF61ABC}" type="presParOf" srcId="{421DC4CA-DBEB-4547-9D5D-FD07A63E8550}" destId="{015A0307-A94D-41E8-B364-243073EFC832}" srcOrd="4" destOrd="0" presId="urn:microsoft.com/office/officeart/2005/8/layout/orgChart1"/>
    <dgm:cxn modelId="{ECC76B0C-A436-4465-A501-E1C6B0434BDB}" type="presParOf" srcId="{421DC4CA-DBEB-4547-9D5D-FD07A63E8550}" destId="{449D5398-FC6B-45EE-9C07-3BF0C4BC50B6}" srcOrd="5" destOrd="0" presId="urn:microsoft.com/office/officeart/2005/8/layout/orgChart1"/>
    <dgm:cxn modelId="{8267B7FF-8FCD-41D1-8945-F6C7B9A2ECB3}" type="presParOf" srcId="{449D5398-FC6B-45EE-9C07-3BF0C4BC50B6}" destId="{F660BF9F-1639-4885-868B-0CDC491F93CB}" srcOrd="0" destOrd="0" presId="urn:microsoft.com/office/officeart/2005/8/layout/orgChart1"/>
    <dgm:cxn modelId="{365A4AE4-68FF-441A-9AEC-9913A6FFEB7B}" type="presParOf" srcId="{F660BF9F-1639-4885-868B-0CDC491F93CB}" destId="{C6883471-BBAF-43A2-A5B6-BE443073129F}" srcOrd="0" destOrd="0" presId="urn:microsoft.com/office/officeart/2005/8/layout/orgChart1"/>
    <dgm:cxn modelId="{4D3127EA-1637-4536-9AAA-6C98A77D6DCF}" type="presParOf" srcId="{F660BF9F-1639-4885-868B-0CDC491F93CB}" destId="{963BC0F7-2FB5-4333-A260-971A157D6E4C}" srcOrd="1" destOrd="0" presId="urn:microsoft.com/office/officeart/2005/8/layout/orgChart1"/>
    <dgm:cxn modelId="{4FB69CBB-464B-4A0E-97BB-451F8311DB66}" type="presParOf" srcId="{449D5398-FC6B-45EE-9C07-3BF0C4BC50B6}" destId="{129B04C5-12BD-4B5B-84A4-A2371CEA74A1}" srcOrd="1" destOrd="0" presId="urn:microsoft.com/office/officeart/2005/8/layout/orgChart1"/>
    <dgm:cxn modelId="{E6764389-76CD-4A85-BD4B-9558D65BBE9C}" type="presParOf" srcId="{449D5398-FC6B-45EE-9C07-3BF0C4BC50B6}" destId="{9F0D624F-2B71-43CE-9EC6-2F186E0D1ED8}" srcOrd="2" destOrd="0" presId="urn:microsoft.com/office/officeart/2005/8/layout/orgChart1"/>
    <dgm:cxn modelId="{BF2FAF18-831C-47AB-8399-E09EA486154D}" type="presParOf" srcId="{421DC4CA-DBEB-4547-9D5D-FD07A63E8550}" destId="{F18B7F6D-7F32-42E1-893A-D527A7D0EAF8}" srcOrd="6" destOrd="0" presId="urn:microsoft.com/office/officeart/2005/8/layout/orgChart1"/>
    <dgm:cxn modelId="{8EE970B5-D0CA-4460-A67C-1A66D40D779F}" type="presParOf" srcId="{421DC4CA-DBEB-4547-9D5D-FD07A63E8550}" destId="{ED0222E5-8D5B-420D-8429-12B1DC2276AE}" srcOrd="7" destOrd="0" presId="urn:microsoft.com/office/officeart/2005/8/layout/orgChart1"/>
    <dgm:cxn modelId="{D2A56799-E703-4C05-AB9F-DE98574C5F7A}" type="presParOf" srcId="{ED0222E5-8D5B-420D-8429-12B1DC2276AE}" destId="{B3970506-71DD-4AF1-A85C-C965E9B42BA8}" srcOrd="0" destOrd="0" presId="urn:microsoft.com/office/officeart/2005/8/layout/orgChart1"/>
    <dgm:cxn modelId="{ED865AA1-6465-44D8-BB24-8DFA3A1543F1}" type="presParOf" srcId="{B3970506-71DD-4AF1-A85C-C965E9B42BA8}" destId="{8B9F5E1A-FF0D-49A9-B47E-B16F277A3BD2}" srcOrd="0" destOrd="0" presId="urn:microsoft.com/office/officeart/2005/8/layout/orgChart1"/>
    <dgm:cxn modelId="{F0B14E2A-717E-474C-B857-CB423C5662A3}" type="presParOf" srcId="{B3970506-71DD-4AF1-A85C-C965E9B42BA8}" destId="{B0EAE64B-8D5F-4B0D-910F-607A72E9EC3B}" srcOrd="1" destOrd="0" presId="urn:microsoft.com/office/officeart/2005/8/layout/orgChart1"/>
    <dgm:cxn modelId="{56FD8642-C840-443B-8037-34512D4909EE}" type="presParOf" srcId="{ED0222E5-8D5B-420D-8429-12B1DC2276AE}" destId="{7F048766-A00B-4796-A603-BD98339FF13B}" srcOrd="1" destOrd="0" presId="urn:microsoft.com/office/officeart/2005/8/layout/orgChart1"/>
    <dgm:cxn modelId="{DBCE85F9-2DFF-46DC-915B-7C9700A39B69}" type="presParOf" srcId="{ED0222E5-8D5B-420D-8429-12B1DC2276AE}" destId="{7B83323A-A162-41C4-B1AB-9AF7AE1C0976}" srcOrd="2" destOrd="0" presId="urn:microsoft.com/office/officeart/2005/8/layout/orgChart1"/>
    <dgm:cxn modelId="{3372C18B-C80C-41C8-8228-5E65B609AE1E}" type="presParOf" srcId="{421DC4CA-DBEB-4547-9D5D-FD07A63E8550}" destId="{D4D81A10-423F-4419-B8E0-76A9720FFC2C}" srcOrd="8" destOrd="0" presId="urn:microsoft.com/office/officeart/2005/8/layout/orgChart1"/>
    <dgm:cxn modelId="{5B45E700-E135-41FD-88C8-B89712556B26}" type="presParOf" srcId="{421DC4CA-DBEB-4547-9D5D-FD07A63E8550}" destId="{8DB7ED04-A812-40E9-91C0-192753F44C4E}" srcOrd="9" destOrd="0" presId="urn:microsoft.com/office/officeart/2005/8/layout/orgChart1"/>
    <dgm:cxn modelId="{933508A9-1A9B-40D3-8793-488CD4C9FB67}" type="presParOf" srcId="{8DB7ED04-A812-40E9-91C0-192753F44C4E}" destId="{2E9FA93E-DF0A-4C51-B57D-FFFBA8086331}" srcOrd="0" destOrd="0" presId="urn:microsoft.com/office/officeart/2005/8/layout/orgChart1"/>
    <dgm:cxn modelId="{4D6517F1-9321-4A1D-9931-0C840139EEE4}" type="presParOf" srcId="{2E9FA93E-DF0A-4C51-B57D-FFFBA8086331}" destId="{F2CB55D6-62FD-4992-8F24-3ED926D48551}" srcOrd="0" destOrd="0" presId="urn:microsoft.com/office/officeart/2005/8/layout/orgChart1"/>
    <dgm:cxn modelId="{2E47A5D1-F2E7-4348-9C8E-FCE573298EBD}" type="presParOf" srcId="{2E9FA93E-DF0A-4C51-B57D-FFFBA8086331}" destId="{0D24945A-FB64-4A21-8A6F-FF42514118A5}" srcOrd="1" destOrd="0" presId="urn:microsoft.com/office/officeart/2005/8/layout/orgChart1"/>
    <dgm:cxn modelId="{D6A77EDC-092D-48F4-A172-2E66C55297C4}" type="presParOf" srcId="{8DB7ED04-A812-40E9-91C0-192753F44C4E}" destId="{9DA43C72-054D-4DB0-90D4-A20065009128}" srcOrd="1" destOrd="0" presId="urn:microsoft.com/office/officeart/2005/8/layout/orgChart1"/>
    <dgm:cxn modelId="{2F8F52AC-8045-41EE-B4E6-EAF45C698082}" type="presParOf" srcId="{8DB7ED04-A812-40E9-91C0-192753F44C4E}" destId="{1D0AA771-813F-4A59-B2C1-7D269F293B2C}" srcOrd="2" destOrd="0" presId="urn:microsoft.com/office/officeart/2005/8/layout/orgChart1"/>
    <dgm:cxn modelId="{AD1B7B0C-99B4-4322-A542-B16CE8AA0A5C}" type="presParOf" srcId="{FB088964-731B-430C-A98A-BC23C93F3E4B}" destId="{148567DD-70DE-487B-AB57-3567D691D498}" srcOrd="2" destOrd="0" presId="urn:microsoft.com/office/officeart/2005/8/layout/orgChart1"/>
    <dgm:cxn modelId="{14E01C7B-6C9C-4341-85F3-E085DAB3B790}" type="presParOf" srcId="{A0D3BBED-A16B-4AA6-A9F0-47A6ABF86E9F}" destId="{686D4D47-C9A5-41D2-87FE-53094845B80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B4008A5-0446-4309-9FB4-4DAACDB8BD33}" type="doc">
      <dgm:prSet loTypeId="urn:microsoft.com/office/officeart/2005/8/layout/cycle1" loCatId="cycle" qsTypeId="urn:microsoft.com/office/officeart/2005/8/quickstyle/simple1" qsCatId="simple" csTypeId="urn:microsoft.com/office/officeart/2005/8/colors/accent1_2" csCatId="accent1" phldr="1"/>
      <dgm:spPr/>
    </dgm:pt>
    <dgm:pt modelId="{B1959A34-71D2-4793-A234-A4BEBE6A7EE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Follower</a:t>
          </a:r>
        </a:p>
      </dgm:t>
    </dgm:pt>
    <dgm:pt modelId="{552E4763-7860-454F-811A-567E18689080}" type="parTrans" cxnId="{94CCD7BA-593A-433F-BF04-4453A6839A38}">
      <dgm:prSet/>
      <dgm:spPr/>
      <dgm:t>
        <a:bodyPr/>
        <a:lstStyle/>
        <a:p>
          <a:endParaRPr lang="en-US"/>
        </a:p>
      </dgm:t>
    </dgm:pt>
    <dgm:pt modelId="{50C32F1A-18FB-45E7-B849-7621F5571BD5}" type="sibTrans" cxnId="{94CCD7BA-593A-433F-BF04-4453A6839A38}">
      <dgm:prSet/>
      <dgm:spPr/>
      <dgm:t>
        <a:bodyPr/>
        <a:lstStyle/>
        <a:p>
          <a:endParaRPr lang="en-US"/>
        </a:p>
      </dgm:t>
    </dgm:pt>
    <dgm:pt modelId="{4933D865-545F-433F-BF29-FB74CD4C6FF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rPr>
            <a:t>Leader</a:t>
          </a:r>
        </a:p>
      </dgm:t>
    </dgm:pt>
    <dgm:pt modelId="{42172CEA-8FB1-4C68-A753-66BCDE8A40F8}" type="parTrans" cxnId="{AC97B061-4BE0-4BE0-9FBB-E909DE2C4A06}">
      <dgm:prSet/>
      <dgm:spPr/>
      <dgm:t>
        <a:bodyPr/>
        <a:lstStyle/>
        <a:p>
          <a:endParaRPr lang="en-US"/>
        </a:p>
      </dgm:t>
    </dgm:pt>
    <dgm:pt modelId="{4290962C-1B77-4423-A952-210792D15817}" type="sibTrans" cxnId="{AC97B061-4BE0-4BE0-9FBB-E909DE2C4A06}">
      <dgm:prSet/>
      <dgm:spPr/>
      <dgm:t>
        <a:bodyPr/>
        <a:lstStyle/>
        <a:p>
          <a:endParaRPr lang="en-US"/>
        </a:p>
      </dgm:t>
    </dgm:pt>
    <dgm:pt modelId="{DAEBBE8E-0882-4742-9954-E12BD94E4EC0}" type="pres">
      <dgm:prSet presAssocID="{DB4008A5-0446-4309-9FB4-4DAACDB8BD33}" presName="cycle" presStyleCnt="0">
        <dgm:presLayoutVars>
          <dgm:dir/>
          <dgm:resizeHandles val="exact"/>
        </dgm:presLayoutVars>
      </dgm:prSet>
      <dgm:spPr/>
    </dgm:pt>
    <dgm:pt modelId="{247A0E80-E8C3-4174-92A7-9772EF268BB2}" type="pres">
      <dgm:prSet presAssocID="{B1959A34-71D2-4793-A234-A4BEBE6A7EE8}" presName="dummy" presStyleCnt="0"/>
      <dgm:spPr/>
    </dgm:pt>
    <dgm:pt modelId="{101AD051-0163-40FF-8665-E7D8927E5BA2}" type="pres">
      <dgm:prSet presAssocID="{B1959A34-71D2-4793-A234-A4BEBE6A7EE8}" presName="node" presStyleLbl="revTx" presStyleIdx="0" presStyleCnt="2">
        <dgm:presLayoutVars>
          <dgm:bulletEnabled val="1"/>
        </dgm:presLayoutVars>
      </dgm:prSet>
      <dgm:spPr/>
      <dgm:t>
        <a:bodyPr/>
        <a:lstStyle/>
        <a:p>
          <a:endParaRPr lang="en-US"/>
        </a:p>
      </dgm:t>
    </dgm:pt>
    <dgm:pt modelId="{2CA956B6-45FF-4E6D-A6BD-AD83687AD353}" type="pres">
      <dgm:prSet presAssocID="{50C32F1A-18FB-45E7-B849-7621F5571BD5}" presName="sibTrans" presStyleLbl="node1" presStyleIdx="0" presStyleCnt="2"/>
      <dgm:spPr/>
      <dgm:t>
        <a:bodyPr/>
        <a:lstStyle/>
        <a:p>
          <a:endParaRPr lang="en-US"/>
        </a:p>
      </dgm:t>
    </dgm:pt>
    <dgm:pt modelId="{BE23DA8E-8012-4F5C-898E-FB43F2C00CE9}" type="pres">
      <dgm:prSet presAssocID="{4933D865-545F-433F-BF29-FB74CD4C6FF7}" presName="dummy" presStyleCnt="0"/>
      <dgm:spPr/>
    </dgm:pt>
    <dgm:pt modelId="{2C1A3C97-B6B1-4106-A0B6-85FBA9232D7E}" type="pres">
      <dgm:prSet presAssocID="{4933D865-545F-433F-BF29-FB74CD4C6FF7}" presName="node" presStyleLbl="revTx" presStyleIdx="1" presStyleCnt="2">
        <dgm:presLayoutVars>
          <dgm:bulletEnabled val="1"/>
        </dgm:presLayoutVars>
      </dgm:prSet>
      <dgm:spPr/>
      <dgm:t>
        <a:bodyPr/>
        <a:lstStyle/>
        <a:p>
          <a:endParaRPr lang="en-US"/>
        </a:p>
      </dgm:t>
    </dgm:pt>
    <dgm:pt modelId="{702CC32C-B1A6-44D1-B2C1-B556324ED684}" type="pres">
      <dgm:prSet presAssocID="{4290962C-1B77-4423-A952-210792D15817}" presName="sibTrans" presStyleLbl="node1" presStyleIdx="1" presStyleCnt="2"/>
      <dgm:spPr/>
      <dgm:t>
        <a:bodyPr/>
        <a:lstStyle/>
        <a:p>
          <a:endParaRPr lang="en-US"/>
        </a:p>
      </dgm:t>
    </dgm:pt>
  </dgm:ptLst>
  <dgm:cxnLst>
    <dgm:cxn modelId="{5209B4AB-9040-4880-BE36-23204A543764}" type="presOf" srcId="{4290962C-1B77-4423-A952-210792D15817}" destId="{702CC32C-B1A6-44D1-B2C1-B556324ED684}" srcOrd="0" destOrd="0" presId="urn:microsoft.com/office/officeart/2005/8/layout/cycle1"/>
    <dgm:cxn modelId="{94CCD7BA-593A-433F-BF04-4453A6839A38}" srcId="{DB4008A5-0446-4309-9FB4-4DAACDB8BD33}" destId="{B1959A34-71D2-4793-A234-A4BEBE6A7EE8}" srcOrd="0" destOrd="0" parTransId="{552E4763-7860-454F-811A-567E18689080}" sibTransId="{50C32F1A-18FB-45E7-B849-7621F5571BD5}"/>
    <dgm:cxn modelId="{9017D6F1-466F-4F20-9E1A-89702D21CD69}" type="presOf" srcId="{DB4008A5-0446-4309-9FB4-4DAACDB8BD33}" destId="{DAEBBE8E-0882-4742-9954-E12BD94E4EC0}" srcOrd="0" destOrd="0" presId="urn:microsoft.com/office/officeart/2005/8/layout/cycle1"/>
    <dgm:cxn modelId="{0B411720-2364-4D8E-989A-9E95E4E6D631}" type="presOf" srcId="{50C32F1A-18FB-45E7-B849-7621F5571BD5}" destId="{2CA956B6-45FF-4E6D-A6BD-AD83687AD353}" srcOrd="0" destOrd="0" presId="urn:microsoft.com/office/officeart/2005/8/layout/cycle1"/>
    <dgm:cxn modelId="{AC97B061-4BE0-4BE0-9FBB-E909DE2C4A06}" srcId="{DB4008A5-0446-4309-9FB4-4DAACDB8BD33}" destId="{4933D865-545F-433F-BF29-FB74CD4C6FF7}" srcOrd="1" destOrd="0" parTransId="{42172CEA-8FB1-4C68-A753-66BCDE8A40F8}" sibTransId="{4290962C-1B77-4423-A952-210792D15817}"/>
    <dgm:cxn modelId="{E21A31AD-6F12-4664-AB9E-633F2E8CE599}" type="presOf" srcId="{B1959A34-71D2-4793-A234-A4BEBE6A7EE8}" destId="{101AD051-0163-40FF-8665-E7D8927E5BA2}" srcOrd="0" destOrd="0" presId="urn:microsoft.com/office/officeart/2005/8/layout/cycle1"/>
    <dgm:cxn modelId="{74A7D6E5-075F-481A-844F-D71637500E25}" type="presOf" srcId="{4933D865-545F-433F-BF29-FB74CD4C6FF7}" destId="{2C1A3C97-B6B1-4106-A0B6-85FBA9232D7E}" srcOrd="0" destOrd="0" presId="urn:microsoft.com/office/officeart/2005/8/layout/cycle1"/>
    <dgm:cxn modelId="{6893666A-5669-4A59-B457-639D6154DB1F}" type="presParOf" srcId="{DAEBBE8E-0882-4742-9954-E12BD94E4EC0}" destId="{247A0E80-E8C3-4174-92A7-9772EF268BB2}" srcOrd="0" destOrd="0" presId="urn:microsoft.com/office/officeart/2005/8/layout/cycle1"/>
    <dgm:cxn modelId="{7B872652-54FB-4E83-8C42-87AA894E6895}" type="presParOf" srcId="{DAEBBE8E-0882-4742-9954-E12BD94E4EC0}" destId="{101AD051-0163-40FF-8665-E7D8927E5BA2}" srcOrd="1" destOrd="0" presId="urn:microsoft.com/office/officeart/2005/8/layout/cycle1"/>
    <dgm:cxn modelId="{6B5FA68C-D673-4370-B604-6D5D6C6679C3}" type="presParOf" srcId="{DAEBBE8E-0882-4742-9954-E12BD94E4EC0}" destId="{2CA956B6-45FF-4E6D-A6BD-AD83687AD353}" srcOrd="2" destOrd="0" presId="urn:microsoft.com/office/officeart/2005/8/layout/cycle1"/>
    <dgm:cxn modelId="{37984F0E-A836-432E-A1E3-57DBA49AFEEB}" type="presParOf" srcId="{DAEBBE8E-0882-4742-9954-E12BD94E4EC0}" destId="{BE23DA8E-8012-4F5C-898E-FB43F2C00CE9}" srcOrd="3" destOrd="0" presId="urn:microsoft.com/office/officeart/2005/8/layout/cycle1"/>
    <dgm:cxn modelId="{FB1F66C6-A624-4964-84D7-8B0D308D31B9}" type="presParOf" srcId="{DAEBBE8E-0882-4742-9954-E12BD94E4EC0}" destId="{2C1A3C97-B6B1-4106-A0B6-85FBA9232D7E}" srcOrd="4" destOrd="0" presId="urn:microsoft.com/office/officeart/2005/8/layout/cycle1"/>
    <dgm:cxn modelId="{41CB6983-CCDB-46CF-BEB7-36983FCD8FF8}" type="presParOf" srcId="{DAEBBE8E-0882-4742-9954-E12BD94E4EC0}" destId="{702CC32C-B1A6-44D1-B2C1-B556324ED684}"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98786E-1C14-4C04-8564-2AD9C9954370}" type="doc">
      <dgm:prSet loTypeId="urn:microsoft.com/office/officeart/2005/8/layout/orgChart1" loCatId="hierarchy" qsTypeId="urn:microsoft.com/office/officeart/2005/8/quickstyle/3d3" qsCatId="3D" csTypeId="urn:microsoft.com/office/officeart/2005/8/colors/accent4_2" csCatId="accent4" phldr="1"/>
      <dgm:spPr/>
    </dgm:pt>
    <dgm:pt modelId="{643F6F5D-B906-4B2F-BB65-6D58E010ED2C}">
      <dgm:prSet custT="1"/>
      <dgm:spPr>
        <a:solidFill>
          <a:schemeClr val="accent2">
            <a:lumMod val="25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solidFill>
                <a:srgbClr val="FFFF00"/>
              </a:solidFill>
              <a:effectLst/>
              <a:latin typeface="Arial Narrow" pitchFamily="34" charset="0"/>
            </a:rPr>
            <a:t>Leadership</a:t>
          </a:r>
        </a:p>
      </dgm:t>
    </dgm:pt>
    <dgm:pt modelId="{C404A88A-2843-4B80-9B8D-76A86F87C597}" type="parTrans" cxnId="{0ED4C984-0732-42E3-B8ED-F34B51B20E71}">
      <dgm:prSet/>
      <dgm:spPr/>
      <dgm:t>
        <a:bodyPr/>
        <a:lstStyle/>
        <a:p>
          <a:endParaRPr lang="en-US">
            <a:solidFill>
              <a:schemeClr val="tx1"/>
            </a:solidFill>
          </a:endParaRPr>
        </a:p>
      </dgm:t>
    </dgm:pt>
    <dgm:pt modelId="{45D6E510-CD92-432A-BB06-8C146412399C}" type="sibTrans" cxnId="{0ED4C984-0732-42E3-B8ED-F34B51B20E71}">
      <dgm:prSet/>
      <dgm:spPr/>
      <dgm:t>
        <a:bodyPr/>
        <a:lstStyle/>
        <a:p>
          <a:endParaRPr lang="en-US">
            <a:solidFill>
              <a:schemeClr val="tx1"/>
            </a:solidFill>
          </a:endParaRPr>
        </a:p>
      </dgm:t>
    </dgm:pt>
    <dgm:pt modelId="{39F4D571-4E26-4EF4-A515-39B78671B4F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Nature of Leadership</a:t>
          </a:r>
        </a:p>
      </dgm:t>
    </dgm:pt>
    <dgm:pt modelId="{021C925D-5AB4-4DB2-8122-AEFADC5BD2B7}" type="parTrans" cxnId="{E1FFCFFE-55DA-4913-9FCB-22170092EA34}">
      <dgm:prSet/>
      <dgm:spPr/>
      <dgm:t>
        <a:bodyPr/>
        <a:lstStyle/>
        <a:p>
          <a:endParaRPr lang="en-US">
            <a:solidFill>
              <a:schemeClr val="tx1"/>
            </a:solidFill>
          </a:endParaRPr>
        </a:p>
      </dgm:t>
    </dgm:pt>
    <dgm:pt modelId="{217CBBFC-E3A8-4144-A5F7-8DA154CEDA2F}" type="sibTrans" cxnId="{E1FFCFFE-55DA-4913-9FCB-22170092EA34}">
      <dgm:prSet/>
      <dgm:spPr/>
      <dgm:t>
        <a:bodyPr/>
        <a:lstStyle/>
        <a:p>
          <a:endParaRPr lang="en-US">
            <a:solidFill>
              <a:schemeClr val="tx1"/>
            </a:solidFill>
          </a:endParaRPr>
        </a:p>
      </dgm:t>
    </dgm:pt>
    <dgm:pt modelId="{F2761C36-E831-4644-81AB-ED0B4182BDF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Emergence</a:t>
          </a:r>
        </a:p>
      </dgm:t>
    </dgm:pt>
    <dgm:pt modelId="{0B46D40C-61BD-4EDB-B08C-7C5F3C818548}" type="parTrans" cxnId="{22EFC4D7-7CC9-4691-B98D-8CBD3BD8754B}">
      <dgm:prSet/>
      <dgm:spPr/>
      <dgm:t>
        <a:bodyPr/>
        <a:lstStyle/>
        <a:p>
          <a:endParaRPr lang="en-US">
            <a:solidFill>
              <a:schemeClr val="tx1"/>
            </a:solidFill>
          </a:endParaRPr>
        </a:p>
      </dgm:t>
    </dgm:pt>
    <dgm:pt modelId="{51D168B2-3E46-4819-AFA8-8C1EC814E23B}" type="sibTrans" cxnId="{22EFC4D7-7CC9-4691-B98D-8CBD3BD8754B}">
      <dgm:prSet/>
      <dgm:spPr/>
      <dgm:t>
        <a:bodyPr/>
        <a:lstStyle/>
        <a:p>
          <a:endParaRPr lang="en-US">
            <a:solidFill>
              <a:schemeClr val="tx1"/>
            </a:solidFill>
          </a:endParaRPr>
        </a:p>
      </dgm:t>
    </dgm:pt>
    <dgm:pt modelId="{F2221E24-E2B5-4EF3-AD7A-D40B77418E5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Effectiveness</a:t>
          </a:r>
        </a:p>
      </dgm:t>
    </dgm:pt>
    <dgm:pt modelId="{53B4F493-6E31-4160-9D39-3B06B5CB01F9}" type="parTrans" cxnId="{D161BAFF-1C1B-4D08-8EC3-3F791AD99475}">
      <dgm:prSet/>
      <dgm:spPr/>
      <dgm:t>
        <a:bodyPr/>
        <a:lstStyle/>
        <a:p>
          <a:endParaRPr lang="en-US">
            <a:solidFill>
              <a:schemeClr val="tx1"/>
            </a:solidFill>
          </a:endParaRPr>
        </a:p>
      </dgm:t>
    </dgm:pt>
    <dgm:pt modelId="{B932CC01-0186-4DAF-B070-7A9D42538355}" type="sibTrans" cxnId="{D161BAFF-1C1B-4D08-8EC3-3F791AD99475}">
      <dgm:prSet/>
      <dgm:spPr/>
      <dgm:t>
        <a:bodyPr/>
        <a:lstStyle/>
        <a:p>
          <a:endParaRPr lang="en-US">
            <a:solidFill>
              <a:schemeClr val="tx1"/>
            </a:solidFill>
          </a:endParaRPr>
        </a:p>
      </dgm:t>
    </dgm:pt>
    <dgm:pt modelId="{089D7204-4EFA-4AF9-9FE0-73AC510D140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effectLst/>
              <a:latin typeface="Arial Narrow" pitchFamily="34" charset="0"/>
            </a:rPr>
            <a:t>Contiingency</a:t>
          </a:r>
          <a:endParaRPr kumimoji="0" lang="en-US" sz="2000" b="0" i="0" u="none" strike="noStrike" cap="none" normalizeH="0" baseline="0" dirty="0" smtClean="0">
            <a:ln/>
            <a:effectLst/>
            <a:latin typeface="Arial Narrow" pitchFamily="34" charset="0"/>
          </a:endParaRPr>
        </a:p>
      </dgm:t>
    </dgm:pt>
    <dgm:pt modelId="{F0679542-F248-48F3-A877-2EB4E476892C}" type="parTrans" cxnId="{640152DA-0369-47DC-A220-D95F4D99449F}">
      <dgm:prSet/>
      <dgm:spPr/>
      <dgm:t>
        <a:bodyPr/>
        <a:lstStyle/>
        <a:p>
          <a:endParaRPr lang="en-US">
            <a:solidFill>
              <a:schemeClr val="tx1"/>
            </a:solidFill>
          </a:endParaRPr>
        </a:p>
      </dgm:t>
    </dgm:pt>
    <dgm:pt modelId="{0FC1C11C-E792-4DFF-B57A-8DC0EF0BA252}" type="sibTrans" cxnId="{640152DA-0369-47DC-A220-D95F4D99449F}">
      <dgm:prSet/>
      <dgm:spPr/>
      <dgm:t>
        <a:bodyPr/>
        <a:lstStyle/>
        <a:p>
          <a:endParaRPr lang="en-US">
            <a:solidFill>
              <a:schemeClr val="tx1"/>
            </a:solidFill>
          </a:endParaRPr>
        </a:p>
      </dgm:t>
    </dgm:pt>
    <dgm:pt modelId="{23345091-553D-4F18-8EB2-79F16A836B2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Myths</a:t>
          </a:r>
        </a:p>
      </dgm:t>
    </dgm:pt>
    <dgm:pt modelId="{7DC33522-4176-4730-85C1-6704DE8923F3}" type="parTrans" cxnId="{7F66BBDD-85CD-4B11-B165-2D361EFCBEAF}">
      <dgm:prSet/>
      <dgm:spPr/>
      <dgm:t>
        <a:bodyPr/>
        <a:lstStyle/>
        <a:p>
          <a:endParaRPr lang="en-US">
            <a:solidFill>
              <a:schemeClr val="tx1"/>
            </a:solidFill>
          </a:endParaRPr>
        </a:p>
      </dgm:t>
    </dgm:pt>
    <dgm:pt modelId="{A78A757A-81A6-4A51-A18E-B0CC69894D63}" type="sibTrans" cxnId="{7F66BBDD-85CD-4B11-B165-2D361EFCBEAF}">
      <dgm:prSet/>
      <dgm:spPr/>
      <dgm:t>
        <a:bodyPr/>
        <a:lstStyle/>
        <a:p>
          <a:endParaRPr lang="en-US">
            <a:solidFill>
              <a:schemeClr val="tx1"/>
            </a:solidFill>
          </a:endParaRPr>
        </a:p>
      </dgm:t>
    </dgm:pt>
    <dgm:pt modelId="{70FAA3A1-8791-46AD-A6F4-8C7324736E3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Definition</a:t>
          </a:r>
        </a:p>
      </dgm:t>
    </dgm:pt>
    <dgm:pt modelId="{D06769EB-F081-455E-A359-0AC21C44FB9C}" type="parTrans" cxnId="{C52E805C-34D2-4316-BD46-B783F6B8F620}">
      <dgm:prSet/>
      <dgm:spPr/>
      <dgm:t>
        <a:bodyPr/>
        <a:lstStyle/>
        <a:p>
          <a:endParaRPr lang="en-US">
            <a:solidFill>
              <a:schemeClr val="tx1"/>
            </a:solidFill>
          </a:endParaRPr>
        </a:p>
      </dgm:t>
    </dgm:pt>
    <dgm:pt modelId="{0D6658E4-2F2B-4427-BDE5-6FC288C62028}" type="sibTrans" cxnId="{C52E805C-34D2-4316-BD46-B783F6B8F620}">
      <dgm:prSet/>
      <dgm:spPr/>
      <dgm:t>
        <a:bodyPr/>
        <a:lstStyle/>
        <a:p>
          <a:endParaRPr lang="en-US">
            <a:solidFill>
              <a:schemeClr val="tx1"/>
            </a:solidFill>
          </a:endParaRPr>
        </a:p>
      </dgm:t>
    </dgm:pt>
    <dgm:pt modelId="{C6C420E8-288A-495F-94AB-F3502A02C8B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Traits and more</a:t>
          </a:r>
        </a:p>
      </dgm:t>
    </dgm:pt>
    <dgm:pt modelId="{B5B69EED-99D8-4E68-94E9-DE02FB150D2C}" type="parTrans" cxnId="{C016E0F0-7EF4-46BC-ACCF-20CA1A36079C}">
      <dgm:prSet/>
      <dgm:spPr/>
      <dgm:t>
        <a:bodyPr/>
        <a:lstStyle/>
        <a:p>
          <a:endParaRPr lang="en-US">
            <a:solidFill>
              <a:schemeClr val="tx1"/>
            </a:solidFill>
          </a:endParaRPr>
        </a:p>
      </dgm:t>
    </dgm:pt>
    <dgm:pt modelId="{27D1821D-9DD6-4F75-A9CE-1A8FB82C28B3}" type="sibTrans" cxnId="{C016E0F0-7EF4-46BC-ACCF-20CA1A36079C}">
      <dgm:prSet/>
      <dgm:spPr/>
      <dgm:t>
        <a:bodyPr/>
        <a:lstStyle/>
        <a:p>
          <a:endParaRPr lang="en-US">
            <a:solidFill>
              <a:schemeClr val="tx1"/>
            </a:solidFill>
          </a:endParaRPr>
        </a:p>
      </dgm:t>
    </dgm:pt>
    <dgm:pt modelId="{2BBE0A9F-31BC-477D-89C7-5B856C49778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Appearances</a:t>
          </a:r>
        </a:p>
      </dgm:t>
    </dgm:pt>
    <dgm:pt modelId="{D04D3BE0-6E44-40E5-83D6-F7C4CE507E36}" type="parTrans" cxnId="{E0A9DE0D-72CB-4EBB-B50E-878063A61C62}">
      <dgm:prSet/>
      <dgm:spPr/>
      <dgm:t>
        <a:bodyPr/>
        <a:lstStyle/>
        <a:p>
          <a:endParaRPr lang="en-US">
            <a:solidFill>
              <a:schemeClr val="tx1"/>
            </a:solidFill>
          </a:endParaRPr>
        </a:p>
      </dgm:t>
    </dgm:pt>
    <dgm:pt modelId="{C60887B5-D86A-4C56-B73F-7DC51468500B}" type="sibTrans" cxnId="{E0A9DE0D-72CB-4EBB-B50E-878063A61C62}">
      <dgm:prSet/>
      <dgm:spPr/>
      <dgm:t>
        <a:bodyPr/>
        <a:lstStyle/>
        <a:p>
          <a:endParaRPr lang="en-US">
            <a:solidFill>
              <a:schemeClr val="tx1"/>
            </a:solidFill>
          </a:endParaRPr>
        </a:p>
      </dgm:t>
    </dgm:pt>
    <dgm:pt modelId="{591AB91D-BDB9-4F8C-9458-903EF38D27B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Theories</a:t>
          </a:r>
        </a:p>
      </dgm:t>
    </dgm:pt>
    <dgm:pt modelId="{D8FD5DED-20A4-4289-A288-035814B1B767}" type="parTrans" cxnId="{6AA7D56C-081A-46E8-97EA-6E0A0F766C0D}">
      <dgm:prSet/>
      <dgm:spPr/>
      <dgm:t>
        <a:bodyPr/>
        <a:lstStyle/>
        <a:p>
          <a:endParaRPr lang="en-US">
            <a:solidFill>
              <a:schemeClr val="tx1"/>
            </a:solidFill>
          </a:endParaRPr>
        </a:p>
      </dgm:t>
    </dgm:pt>
    <dgm:pt modelId="{45C261B9-CD2B-4149-858A-2A8100F01C11}" type="sibTrans" cxnId="{6AA7D56C-081A-46E8-97EA-6E0A0F766C0D}">
      <dgm:prSet/>
      <dgm:spPr/>
      <dgm:t>
        <a:bodyPr/>
        <a:lstStyle/>
        <a:p>
          <a:endParaRPr lang="en-US">
            <a:solidFill>
              <a:schemeClr val="tx1"/>
            </a:solidFill>
          </a:endParaRPr>
        </a:p>
      </dgm:t>
    </dgm:pt>
    <dgm:pt modelId="{0053729B-8984-4416-BA12-B6D210E82FC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Style</a:t>
          </a:r>
        </a:p>
      </dgm:t>
    </dgm:pt>
    <dgm:pt modelId="{E746E9BA-0A60-4CBD-8EA0-F3C5F56FC3DD}" type="parTrans" cxnId="{9C5025D0-1983-4B6B-89DF-2E0FBC087903}">
      <dgm:prSet/>
      <dgm:spPr/>
      <dgm:t>
        <a:bodyPr/>
        <a:lstStyle/>
        <a:p>
          <a:endParaRPr lang="en-US">
            <a:solidFill>
              <a:schemeClr val="tx1"/>
            </a:solidFill>
          </a:endParaRPr>
        </a:p>
      </dgm:t>
    </dgm:pt>
    <dgm:pt modelId="{2F66209F-B348-46EE-A0CB-DA1BE2A7A3F2}" type="sibTrans" cxnId="{9C5025D0-1983-4B6B-89DF-2E0FBC087903}">
      <dgm:prSet/>
      <dgm:spPr/>
      <dgm:t>
        <a:bodyPr/>
        <a:lstStyle/>
        <a:p>
          <a:endParaRPr lang="en-US">
            <a:solidFill>
              <a:schemeClr val="tx1"/>
            </a:solidFill>
          </a:endParaRPr>
        </a:p>
      </dgm:t>
    </dgm:pt>
    <dgm:pt modelId="{0EE8BE5B-0521-4B62-8F99-F63D298354F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LMX</a:t>
          </a:r>
        </a:p>
      </dgm:t>
    </dgm:pt>
    <dgm:pt modelId="{3AD259D1-912F-4C70-8A8A-1E4287F9C94A}" type="parTrans" cxnId="{55966C79-D484-4832-8F76-381A4462693E}">
      <dgm:prSet/>
      <dgm:spPr/>
      <dgm:t>
        <a:bodyPr/>
        <a:lstStyle/>
        <a:p>
          <a:endParaRPr lang="en-US">
            <a:solidFill>
              <a:schemeClr val="tx1"/>
            </a:solidFill>
          </a:endParaRPr>
        </a:p>
      </dgm:t>
    </dgm:pt>
    <dgm:pt modelId="{E8180FBF-0C20-4491-835E-0A5E039539F8}" type="sibTrans" cxnId="{55966C79-D484-4832-8F76-381A4462693E}">
      <dgm:prSet/>
      <dgm:spPr/>
      <dgm:t>
        <a:bodyPr/>
        <a:lstStyle/>
        <a:p>
          <a:endParaRPr lang="en-US">
            <a:solidFill>
              <a:schemeClr val="tx1"/>
            </a:solidFill>
          </a:endParaRPr>
        </a:p>
      </dgm:t>
    </dgm:pt>
    <dgm:pt modelId="{014DCED9-6C30-4FE8-BD10-23C134169893}">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Shared</a:t>
          </a:r>
        </a:p>
      </dgm:t>
    </dgm:pt>
    <dgm:pt modelId="{9A65CF57-6EE7-4C85-8020-38402AB0C4C2}" type="parTrans" cxnId="{5C518DCD-D54B-43BB-B365-CDD918CE9CF4}">
      <dgm:prSet/>
      <dgm:spPr/>
      <dgm:t>
        <a:bodyPr/>
        <a:lstStyle/>
        <a:p>
          <a:endParaRPr lang="en-US">
            <a:solidFill>
              <a:schemeClr val="tx1"/>
            </a:solidFill>
          </a:endParaRPr>
        </a:p>
      </dgm:t>
    </dgm:pt>
    <dgm:pt modelId="{E91C1966-371F-4B86-B88C-92EDC094ADBB}" type="sibTrans" cxnId="{5C518DCD-D54B-43BB-B365-CDD918CE9CF4}">
      <dgm:prSet/>
      <dgm:spPr/>
      <dgm:t>
        <a:bodyPr/>
        <a:lstStyle/>
        <a:p>
          <a:endParaRPr lang="en-US">
            <a:solidFill>
              <a:schemeClr val="tx1"/>
            </a:solidFill>
          </a:endParaRPr>
        </a:p>
      </dgm:t>
    </dgm:pt>
    <dgm:pt modelId="{7219E456-AB18-49C2-A206-FDD5E8868CD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effectLst/>
              <a:latin typeface="Arial Narrow" pitchFamily="34" charset="0"/>
            </a:rPr>
            <a:t>Transformational</a:t>
          </a:r>
        </a:p>
      </dgm:t>
    </dgm:pt>
    <dgm:pt modelId="{B1DDE7FC-CCB2-4EFA-B009-EDB8D27B524B}" type="parTrans" cxnId="{3007C0DF-0DED-4113-AAFE-256BAC974EED}">
      <dgm:prSet/>
      <dgm:spPr/>
      <dgm:t>
        <a:bodyPr/>
        <a:lstStyle/>
        <a:p>
          <a:endParaRPr lang="en-US">
            <a:solidFill>
              <a:schemeClr val="tx1"/>
            </a:solidFill>
          </a:endParaRPr>
        </a:p>
      </dgm:t>
    </dgm:pt>
    <dgm:pt modelId="{2CEE17F7-A3ED-40C3-AEBA-76B3C436BF7B}" type="sibTrans" cxnId="{3007C0DF-0DED-4113-AAFE-256BAC974EED}">
      <dgm:prSet/>
      <dgm:spPr/>
      <dgm:t>
        <a:bodyPr/>
        <a:lstStyle/>
        <a:p>
          <a:endParaRPr lang="en-US">
            <a:solidFill>
              <a:schemeClr val="tx1"/>
            </a:solidFill>
          </a:endParaRPr>
        </a:p>
      </dgm:t>
    </dgm:pt>
    <dgm:pt modelId="{8213AD57-07DC-43EF-84C9-BAAB14A3ADB2}" type="pres">
      <dgm:prSet presAssocID="{AA98786E-1C14-4C04-8564-2AD9C9954370}" presName="hierChild1" presStyleCnt="0">
        <dgm:presLayoutVars>
          <dgm:orgChart val="1"/>
          <dgm:chPref val="1"/>
          <dgm:dir/>
          <dgm:animOne val="branch"/>
          <dgm:animLvl val="lvl"/>
          <dgm:resizeHandles/>
        </dgm:presLayoutVars>
      </dgm:prSet>
      <dgm:spPr/>
    </dgm:pt>
    <dgm:pt modelId="{A0D3BBED-A16B-4AA6-A9F0-47A6ABF86E9F}" type="pres">
      <dgm:prSet presAssocID="{643F6F5D-B906-4B2F-BB65-6D58E010ED2C}" presName="hierRoot1" presStyleCnt="0">
        <dgm:presLayoutVars>
          <dgm:hierBranch/>
        </dgm:presLayoutVars>
      </dgm:prSet>
      <dgm:spPr/>
    </dgm:pt>
    <dgm:pt modelId="{C7FDAA91-67DA-43D0-A2F2-145BBABCAAE2}" type="pres">
      <dgm:prSet presAssocID="{643F6F5D-B906-4B2F-BB65-6D58E010ED2C}" presName="rootComposite1" presStyleCnt="0"/>
      <dgm:spPr/>
    </dgm:pt>
    <dgm:pt modelId="{8C3E9A65-5C61-4C8A-84F3-4C0A27BA24AD}" type="pres">
      <dgm:prSet presAssocID="{643F6F5D-B906-4B2F-BB65-6D58E010ED2C}" presName="rootText1" presStyleLbl="node0" presStyleIdx="0" presStyleCnt="1" custScaleX="194871" custScaleY="94057" custLinFactNeighborX="4360" custLinFactNeighborY="86162">
        <dgm:presLayoutVars>
          <dgm:chPref val="3"/>
        </dgm:presLayoutVars>
      </dgm:prSet>
      <dgm:spPr/>
      <dgm:t>
        <a:bodyPr/>
        <a:lstStyle/>
        <a:p>
          <a:endParaRPr lang="en-US"/>
        </a:p>
      </dgm:t>
    </dgm:pt>
    <dgm:pt modelId="{158690DC-9CA3-4045-96BA-86BCEEAC525F}" type="pres">
      <dgm:prSet presAssocID="{643F6F5D-B906-4B2F-BB65-6D58E010ED2C}" presName="rootConnector1" presStyleLbl="node1" presStyleIdx="0" presStyleCnt="0"/>
      <dgm:spPr/>
      <dgm:t>
        <a:bodyPr/>
        <a:lstStyle/>
        <a:p>
          <a:endParaRPr lang="en-US"/>
        </a:p>
      </dgm:t>
    </dgm:pt>
    <dgm:pt modelId="{57D29FA8-2D59-43C9-91E2-37BAD3F35012}" type="pres">
      <dgm:prSet presAssocID="{643F6F5D-B906-4B2F-BB65-6D58E010ED2C}" presName="hierChild2" presStyleCnt="0"/>
      <dgm:spPr/>
    </dgm:pt>
    <dgm:pt modelId="{4E44C0B4-310E-4E97-BCCF-538464A0B611}" type="pres">
      <dgm:prSet presAssocID="{021C925D-5AB4-4DB2-8122-AEFADC5BD2B7}" presName="Name35" presStyleLbl="parChTrans1D2" presStyleIdx="0" presStyleCnt="3"/>
      <dgm:spPr/>
      <dgm:t>
        <a:bodyPr/>
        <a:lstStyle/>
        <a:p>
          <a:endParaRPr lang="en-US"/>
        </a:p>
      </dgm:t>
    </dgm:pt>
    <dgm:pt modelId="{21FEF2EB-7604-4AE8-97E6-6C13752CC233}" type="pres">
      <dgm:prSet presAssocID="{39F4D571-4E26-4EF4-A515-39B78671B4F2}" presName="hierRoot2" presStyleCnt="0">
        <dgm:presLayoutVars>
          <dgm:hierBranch val="init"/>
        </dgm:presLayoutVars>
      </dgm:prSet>
      <dgm:spPr/>
    </dgm:pt>
    <dgm:pt modelId="{C97B807D-A280-4D44-921B-8041A2874EE1}" type="pres">
      <dgm:prSet presAssocID="{39F4D571-4E26-4EF4-A515-39B78671B4F2}" presName="rootComposite" presStyleCnt="0"/>
      <dgm:spPr/>
    </dgm:pt>
    <dgm:pt modelId="{389CF42F-5B5C-4EC7-BD9F-83C622BC1811}" type="pres">
      <dgm:prSet presAssocID="{39F4D571-4E26-4EF4-A515-39B78671B4F2}" presName="rootText" presStyleLbl="node2" presStyleIdx="0" presStyleCnt="3" custScaleX="152768" custScaleY="123536" custLinFactY="1234" custLinFactNeighborX="-47465" custLinFactNeighborY="100000">
        <dgm:presLayoutVars>
          <dgm:chPref val="3"/>
        </dgm:presLayoutVars>
      </dgm:prSet>
      <dgm:spPr/>
      <dgm:t>
        <a:bodyPr/>
        <a:lstStyle/>
        <a:p>
          <a:endParaRPr lang="en-US"/>
        </a:p>
      </dgm:t>
    </dgm:pt>
    <dgm:pt modelId="{E675274F-A8B0-43E1-A1E9-580DFFA673F2}" type="pres">
      <dgm:prSet presAssocID="{39F4D571-4E26-4EF4-A515-39B78671B4F2}" presName="rootConnector" presStyleLbl="node2" presStyleIdx="0" presStyleCnt="3"/>
      <dgm:spPr/>
      <dgm:t>
        <a:bodyPr/>
        <a:lstStyle/>
        <a:p>
          <a:endParaRPr lang="en-US"/>
        </a:p>
      </dgm:t>
    </dgm:pt>
    <dgm:pt modelId="{E8C565EE-80B4-4CEF-9748-3A79570C6D29}" type="pres">
      <dgm:prSet presAssocID="{39F4D571-4E26-4EF4-A515-39B78671B4F2}" presName="hierChild4" presStyleCnt="0"/>
      <dgm:spPr/>
    </dgm:pt>
    <dgm:pt modelId="{0BCB4B8F-F7B4-4183-998A-9E3B6015C339}" type="pres">
      <dgm:prSet presAssocID="{7DC33522-4176-4730-85C1-6704DE8923F3}" presName="Name37" presStyleLbl="parChTrans1D3" presStyleIdx="0" presStyleCnt="10"/>
      <dgm:spPr/>
      <dgm:t>
        <a:bodyPr/>
        <a:lstStyle/>
        <a:p>
          <a:endParaRPr lang="en-US"/>
        </a:p>
      </dgm:t>
    </dgm:pt>
    <dgm:pt modelId="{1043275F-3A6F-448A-8642-F461A55C67B0}" type="pres">
      <dgm:prSet presAssocID="{23345091-553D-4F18-8EB2-79F16A836B2F}" presName="hierRoot2" presStyleCnt="0">
        <dgm:presLayoutVars>
          <dgm:hierBranch val="init"/>
        </dgm:presLayoutVars>
      </dgm:prSet>
      <dgm:spPr/>
    </dgm:pt>
    <dgm:pt modelId="{0C954225-C1CD-403B-A05B-9E3AF8D1786D}" type="pres">
      <dgm:prSet presAssocID="{23345091-553D-4F18-8EB2-79F16A836B2F}" presName="rootComposite" presStyleCnt="0"/>
      <dgm:spPr/>
    </dgm:pt>
    <dgm:pt modelId="{326365EC-842A-486D-8A70-28A93EF5BF52}" type="pres">
      <dgm:prSet presAssocID="{23345091-553D-4F18-8EB2-79F16A836B2F}" presName="rootText" presStyleLbl="node3" presStyleIdx="0" presStyleCnt="10" custScaleX="128231" custLinFactY="89" custLinFactNeighborX="-8935" custLinFactNeighborY="100000">
        <dgm:presLayoutVars>
          <dgm:chPref val="3"/>
        </dgm:presLayoutVars>
      </dgm:prSet>
      <dgm:spPr/>
      <dgm:t>
        <a:bodyPr/>
        <a:lstStyle/>
        <a:p>
          <a:endParaRPr lang="en-US"/>
        </a:p>
      </dgm:t>
    </dgm:pt>
    <dgm:pt modelId="{ECA835F2-168A-4238-A9E5-8DD360AE0804}" type="pres">
      <dgm:prSet presAssocID="{23345091-553D-4F18-8EB2-79F16A836B2F}" presName="rootConnector" presStyleLbl="node3" presStyleIdx="0" presStyleCnt="10"/>
      <dgm:spPr/>
      <dgm:t>
        <a:bodyPr/>
        <a:lstStyle/>
        <a:p>
          <a:endParaRPr lang="en-US"/>
        </a:p>
      </dgm:t>
    </dgm:pt>
    <dgm:pt modelId="{FB521684-129B-420A-AB7B-2EBBAE17DC0B}" type="pres">
      <dgm:prSet presAssocID="{23345091-553D-4F18-8EB2-79F16A836B2F}" presName="hierChild4" presStyleCnt="0"/>
      <dgm:spPr/>
    </dgm:pt>
    <dgm:pt modelId="{81BBC6A4-B4D1-47EC-85FE-6F1B643025F5}" type="pres">
      <dgm:prSet presAssocID="{23345091-553D-4F18-8EB2-79F16A836B2F}" presName="hierChild5" presStyleCnt="0"/>
      <dgm:spPr/>
    </dgm:pt>
    <dgm:pt modelId="{214DF451-FAE7-4B34-A0CB-EAE0A7585DB2}" type="pres">
      <dgm:prSet presAssocID="{D06769EB-F081-455E-A359-0AC21C44FB9C}" presName="Name37" presStyleLbl="parChTrans1D3" presStyleIdx="1" presStyleCnt="10"/>
      <dgm:spPr/>
      <dgm:t>
        <a:bodyPr/>
        <a:lstStyle/>
        <a:p>
          <a:endParaRPr lang="en-US"/>
        </a:p>
      </dgm:t>
    </dgm:pt>
    <dgm:pt modelId="{E678B2D4-8655-45A4-A8E0-B4AC4E4850D3}" type="pres">
      <dgm:prSet presAssocID="{70FAA3A1-8791-46AD-A6F4-8C7324736E34}" presName="hierRoot2" presStyleCnt="0">
        <dgm:presLayoutVars>
          <dgm:hierBranch val="init"/>
        </dgm:presLayoutVars>
      </dgm:prSet>
      <dgm:spPr/>
    </dgm:pt>
    <dgm:pt modelId="{23F627F2-BE05-4B53-987D-4875A3B84A98}" type="pres">
      <dgm:prSet presAssocID="{70FAA3A1-8791-46AD-A6F4-8C7324736E34}" presName="rootComposite" presStyleCnt="0"/>
      <dgm:spPr/>
    </dgm:pt>
    <dgm:pt modelId="{2D34CB8D-56B0-471E-A9AB-35028D9F7E8B}" type="pres">
      <dgm:prSet presAssocID="{70FAA3A1-8791-46AD-A6F4-8C7324736E34}" presName="rootText" presStyleLbl="node3" presStyleIdx="1" presStyleCnt="10" custScaleX="128231" custLinFactNeighborX="-8935" custLinFactNeighborY="92125">
        <dgm:presLayoutVars>
          <dgm:chPref val="3"/>
        </dgm:presLayoutVars>
      </dgm:prSet>
      <dgm:spPr/>
      <dgm:t>
        <a:bodyPr/>
        <a:lstStyle/>
        <a:p>
          <a:endParaRPr lang="en-US"/>
        </a:p>
      </dgm:t>
    </dgm:pt>
    <dgm:pt modelId="{D67A1853-3C7F-4D54-BA0B-4AEFB8EF461D}" type="pres">
      <dgm:prSet presAssocID="{70FAA3A1-8791-46AD-A6F4-8C7324736E34}" presName="rootConnector" presStyleLbl="node3" presStyleIdx="1" presStyleCnt="10"/>
      <dgm:spPr/>
      <dgm:t>
        <a:bodyPr/>
        <a:lstStyle/>
        <a:p>
          <a:endParaRPr lang="en-US"/>
        </a:p>
      </dgm:t>
    </dgm:pt>
    <dgm:pt modelId="{EA870F19-C3B9-4B6C-BE7F-39F0DD282A82}" type="pres">
      <dgm:prSet presAssocID="{70FAA3A1-8791-46AD-A6F4-8C7324736E34}" presName="hierChild4" presStyleCnt="0"/>
      <dgm:spPr/>
    </dgm:pt>
    <dgm:pt modelId="{4CE44CFB-1DA0-4BF1-8F55-5A26383D083F}" type="pres">
      <dgm:prSet presAssocID="{70FAA3A1-8791-46AD-A6F4-8C7324736E34}" presName="hierChild5" presStyleCnt="0"/>
      <dgm:spPr/>
    </dgm:pt>
    <dgm:pt modelId="{407F33B2-F205-40A7-B887-541A6ED53D40}" type="pres">
      <dgm:prSet presAssocID="{39F4D571-4E26-4EF4-A515-39B78671B4F2}" presName="hierChild5" presStyleCnt="0"/>
      <dgm:spPr/>
    </dgm:pt>
    <dgm:pt modelId="{7D443B2C-E750-428C-97C8-843C557B104E}" type="pres">
      <dgm:prSet presAssocID="{0B46D40C-61BD-4EDB-B08C-7C5F3C818548}" presName="Name35" presStyleLbl="parChTrans1D2" presStyleIdx="1" presStyleCnt="3"/>
      <dgm:spPr/>
      <dgm:t>
        <a:bodyPr/>
        <a:lstStyle/>
        <a:p>
          <a:endParaRPr lang="en-US"/>
        </a:p>
      </dgm:t>
    </dgm:pt>
    <dgm:pt modelId="{EA8F7CE2-6146-417D-88BB-933DE870D6DC}" type="pres">
      <dgm:prSet presAssocID="{F2761C36-E831-4644-81AB-ED0B4182BDFF}" presName="hierRoot2" presStyleCnt="0">
        <dgm:presLayoutVars>
          <dgm:hierBranch val="init"/>
        </dgm:presLayoutVars>
      </dgm:prSet>
      <dgm:spPr/>
    </dgm:pt>
    <dgm:pt modelId="{2AA08771-E2C8-4EF7-8FC1-84F01EF1091D}" type="pres">
      <dgm:prSet presAssocID="{F2761C36-E831-4644-81AB-ED0B4182BDFF}" presName="rootComposite" presStyleCnt="0"/>
      <dgm:spPr/>
    </dgm:pt>
    <dgm:pt modelId="{749ACA15-64A3-495D-8CAB-3921BC3CADC3}" type="pres">
      <dgm:prSet presAssocID="{F2761C36-E831-4644-81AB-ED0B4182BDFF}" presName="rootText" presStyleLbl="node2" presStyleIdx="1" presStyleCnt="3" custScaleX="155006" custScaleY="128231" custLinFactNeighborX="1910" custLinFactNeighborY="99077">
        <dgm:presLayoutVars>
          <dgm:chPref val="3"/>
        </dgm:presLayoutVars>
      </dgm:prSet>
      <dgm:spPr/>
      <dgm:t>
        <a:bodyPr/>
        <a:lstStyle/>
        <a:p>
          <a:endParaRPr lang="en-US"/>
        </a:p>
      </dgm:t>
    </dgm:pt>
    <dgm:pt modelId="{DC475612-0DC2-4E38-998D-7C2C71B8770C}" type="pres">
      <dgm:prSet presAssocID="{F2761C36-E831-4644-81AB-ED0B4182BDFF}" presName="rootConnector" presStyleLbl="node2" presStyleIdx="1" presStyleCnt="3"/>
      <dgm:spPr/>
      <dgm:t>
        <a:bodyPr/>
        <a:lstStyle/>
        <a:p>
          <a:endParaRPr lang="en-US"/>
        </a:p>
      </dgm:t>
    </dgm:pt>
    <dgm:pt modelId="{AD829776-2BF8-48DA-8F03-7996ED8B50A4}" type="pres">
      <dgm:prSet presAssocID="{F2761C36-E831-4644-81AB-ED0B4182BDFF}" presName="hierChild4" presStyleCnt="0"/>
      <dgm:spPr/>
    </dgm:pt>
    <dgm:pt modelId="{4F9B0F39-4734-4383-805D-82B99B6819F6}" type="pres">
      <dgm:prSet presAssocID="{B5B69EED-99D8-4E68-94E9-DE02FB150D2C}" presName="Name37" presStyleLbl="parChTrans1D3" presStyleIdx="2" presStyleCnt="10"/>
      <dgm:spPr/>
      <dgm:t>
        <a:bodyPr/>
        <a:lstStyle/>
        <a:p>
          <a:endParaRPr lang="en-US"/>
        </a:p>
      </dgm:t>
    </dgm:pt>
    <dgm:pt modelId="{2447D6C8-6D22-4FF7-9A7B-18BD274034CB}" type="pres">
      <dgm:prSet presAssocID="{C6C420E8-288A-495F-94AB-F3502A02C8B5}" presName="hierRoot2" presStyleCnt="0">
        <dgm:presLayoutVars>
          <dgm:hierBranch val="init"/>
        </dgm:presLayoutVars>
      </dgm:prSet>
      <dgm:spPr/>
    </dgm:pt>
    <dgm:pt modelId="{FEEAE257-C3FB-4A53-B82F-4B0B698503F0}" type="pres">
      <dgm:prSet presAssocID="{C6C420E8-288A-495F-94AB-F3502A02C8B5}" presName="rootComposite" presStyleCnt="0"/>
      <dgm:spPr/>
    </dgm:pt>
    <dgm:pt modelId="{C11CD399-4D00-4A46-870A-E46287FD7F18}" type="pres">
      <dgm:prSet presAssocID="{C6C420E8-288A-495F-94AB-F3502A02C8B5}" presName="rootText" presStyleLbl="node3" presStyleIdx="2" presStyleCnt="10" custScaleX="142794" custLinFactNeighborX="-10626" custLinFactNeighborY="85619">
        <dgm:presLayoutVars>
          <dgm:chPref val="3"/>
        </dgm:presLayoutVars>
      </dgm:prSet>
      <dgm:spPr/>
      <dgm:t>
        <a:bodyPr/>
        <a:lstStyle/>
        <a:p>
          <a:endParaRPr lang="en-US"/>
        </a:p>
      </dgm:t>
    </dgm:pt>
    <dgm:pt modelId="{1D67D10F-EC3C-4F3A-B4B1-E055A9F6D4C1}" type="pres">
      <dgm:prSet presAssocID="{C6C420E8-288A-495F-94AB-F3502A02C8B5}" presName="rootConnector" presStyleLbl="node3" presStyleIdx="2" presStyleCnt="10"/>
      <dgm:spPr/>
      <dgm:t>
        <a:bodyPr/>
        <a:lstStyle/>
        <a:p>
          <a:endParaRPr lang="en-US"/>
        </a:p>
      </dgm:t>
    </dgm:pt>
    <dgm:pt modelId="{37292DE5-31A3-4366-9051-27A227D61DE0}" type="pres">
      <dgm:prSet presAssocID="{C6C420E8-288A-495F-94AB-F3502A02C8B5}" presName="hierChild4" presStyleCnt="0"/>
      <dgm:spPr/>
    </dgm:pt>
    <dgm:pt modelId="{2B8287B9-CEDB-4BC4-9880-F01B33F822B1}" type="pres">
      <dgm:prSet presAssocID="{C6C420E8-288A-495F-94AB-F3502A02C8B5}" presName="hierChild5" presStyleCnt="0"/>
      <dgm:spPr/>
    </dgm:pt>
    <dgm:pt modelId="{064B6775-1E13-4889-8DCE-0649D6610CE9}" type="pres">
      <dgm:prSet presAssocID="{D04D3BE0-6E44-40E5-83D6-F7C4CE507E36}" presName="Name37" presStyleLbl="parChTrans1D3" presStyleIdx="3" presStyleCnt="10"/>
      <dgm:spPr/>
      <dgm:t>
        <a:bodyPr/>
        <a:lstStyle/>
        <a:p>
          <a:endParaRPr lang="en-US"/>
        </a:p>
      </dgm:t>
    </dgm:pt>
    <dgm:pt modelId="{41CC416D-3FF1-4AB5-9AF1-4A94449B585D}" type="pres">
      <dgm:prSet presAssocID="{2BBE0A9F-31BC-477D-89C7-5B856C497787}" presName="hierRoot2" presStyleCnt="0">
        <dgm:presLayoutVars>
          <dgm:hierBranch val="init"/>
        </dgm:presLayoutVars>
      </dgm:prSet>
      <dgm:spPr/>
    </dgm:pt>
    <dgm:pt modelId="{D6E16985-93F2-4CC9-8A76-CD3753225644}" type="pres">
      <dgm:prSet presAssocID="{2BBE0A9F-31BC-477D-89C7-5B856C497787}" presName="rootComposite" presStyleCnt="0"/>
      <dgm:spPr/>
    </dgm:pt>
    <dgm:pt modelId="{7848CA24-C8A8-463B-A1F0-94A6FA30DFC3}" type="pres">
      <dgm:prSet presAssocID="{2BBE0A9F-31BC-477D-89C7-5B856C497787}" presName="rootText" presStyleLbl="node3" presStyleIdx="3" presStyleCnt="10" custScaleX="142794" custLinFactNeighborX="-10626" custLinFactNeighborY="91345">
        <dgm:presLayoutVars>
          <dgm:chPref val="3"/>
        </dgm:presLayoutVars>
      </dgm:prSet>
      <dgm:spPr/>
      <dgm:t>
        <a:bodyPr/>
        <a:lstStyle/>
        <a:p>
          <a:endParaRPr lang="en-US"/>
        </a:p>
      </dgm:t>
    </dgm:pt>
    <dgm:pt modelId="{06ACAFA6-184F-45B1-91B4-9A02C153EE25}" type="pres">
      <dgm:prSet presAssocID="{2BBE0A9F-31BC-477D-89C7-5B856C497787}" presName="rootConnector" presStyleLbl="node3" presStyleIdx="3" presStyleCnt="10"/>
      <dgm:spPr/>
      <dgm:t>
        <a:bodyPr/>
        <a:lstStyle/>
        <a:p>
          <a:endParaRPr lang="en-US"/>
        </a:p>
      </dgm:t>
    </dgm:pt>
    <dgm:pt modelId="{ADB5BE75-6F6A-4116-8C5A-8A8518DF0DF4}" type="pres">
      <dgm:prSet presAssocID="{2BBE0A9F-31BC-477D-89C7-5B856C497787}" presName="hierChild4" presStyleCnt="0"/>
      <dgm:spPr/>
    </dgm:pt>
    <dgm:pt modelId="{70A4B07F-7D24-440B-8236-1CCAB29C88CE}" type="pres">
      <dgm:prSet presAssocID="{2BBE0A9F-31BC-477D-89C7-5B856C497787}" presName="hierChild5" presStyleCnt="0"/>
      <dgm:spPr/>
    </dgm:pt>
    <dgm:pt modelId="{F00349E0-7D1D-41BA-8ADB-2AFF5C6693AE}" type="pres">
      <dgm:prSet presAssocID="{D8FD5DED-20A4-4289-A288-035814B1B767}" presName="Name37" presStyleLbl="parChTrans1D3" presStyleIdx="4" presStyleCnt="10"/>
      <dgm:spPr/>
      <dgm:t>
        <a:bodyPr/>
        <a:lstStyle/>
        <a:p>
          <a:endParaRPr lang="en-US"/>
        </a:p>
      </dgm:t>
    </dgm:pt>
    <dgm:pt modelId="{0E9BEDA7-1B4E-4D30-8B24-72B59C2C898F}" type="pres">
      <dgm:prSet presAssocID="{591AB91D-BDB9-4F8C-9458-903EF38D27B6}" presName="hierRoot2" presStyleCnt="0">
        <dgm:presLayoutVars>
          <dgm:hierBranch val="init"/>
        </dgm:presLayoutVars>
      </dgm:prSet>
      <dgm:spPr/>
    </dgm:pt>
    <dgm:pt modelId="{6595D0D5-000D-4B08-874B-719B8092A397}" type="pres">
      <dgm:prSet presAssocID="{591AB91D-BDB9-4F8C-9458-903EF38D27B6}" presName="rootComposite" presStyleCnt="0"/>
      <dgm:spPr/>
    </dgm:pt>
    <dgm:pt modelId="{4F13AF70-6A82-44EA-B893-689172F7FCB6}" type="pres">
      <dgm:prSet presAssocID="{591AB91D-BDB9-4F8C-9458-903EF38D27B6}" presName="rootText" presStyleLbl="node3" presStyleIdx="4" presStyleCnt="10" custScaleX="142794" custLinFactNeighborX="-10626" custLinFactNeighborY="75948">
        <dgm:presLayoutVars>
          <dgm:chPref val="3"/>
        </dgm:presLayoutVars>
      </dgm:prSet>
      <dgm:spPr/>
      <dgm:t>
        <a:bodyPr/>
        <a:lstStyle/>
        <a:p>
          <a:endParaRPr lang="en-US"/>
        </a:p>
      </dgm:t>
    </dgm:pt>
    <dgm:pt modelId="{4266030E-E608-4C11-A6B7-1D31B40A88F4}" type="pres">
      <dgm:prSet presAssocID="{591AB91D-BDB9-4F8C-9458-903EF38D27B6}" presName="rootConnector" presStyleLbl="node3" presStyleIdx="4" presStyleCnt="10"/>
      <dgm:spPr/>
      <dgm:t>
        <a:bodyPr/>
        <a:lstStyle/>
        <a:p>
          <a:endParaRPr lang="en-US"/>
        </a:p>
      </dgm:t>
    </dgm:pt>
    <dgm:pt modelId="{3E6B03D7-EDFF-42A0-86D2-E30554BCF121}" type="pres">
      <dgm:prSet presAssocID="{591AB91D-BDB9-4F8C-9458-903EF38D27B6}" presName="hierChild4" presStyleCnt="0"/>
      <dgm:spPr/>
    </dgm:pt>
    <dgm:pt modelId="{2F82D302-BD35-4794-AAC2-AE67D09C3939}" type="pres">
      <dgm:prSet presAssocID="{591AB91D-BDB9-4F8C-9458-903EF38D27B6}" presName="hierChild5" presStyleCnt="0"/>
      <dgm:spPr/>
    </dgm:pt>
    <dgm:pt modelId="{D3E1BD63-CA88-47FF-A6BC-856F8D25417A}" type="pres">
      <dgm:prSet presAssocID="{F2761C36-E831-4644-81AB-ED0B4182BDFF}" presName="hierChild5" presStyleCnt="0"/>
      <dgm:spPr/>
    </dgm:pt>
    <dgm:pt modelId="{B16BD8B7-07FA-4181-A53E-8F53F29DFC50}" type="pres">
      <dgm:prSet presAssocID="{53B4F493-6E31-4160-9D39-3B06B5CB01F9}" presName="Name35" presStyleLbl="parChTrans1D2" presStyleIdx="2" presStyleCnt="3"/>
      <dgm:spPr/>
      <dgm:t>
        <a:bodyPr/>
        <a:lstStyle/>
        <a:p>
          <a:endParaRPr lang="en-US"/>
        </a:p>
      </dgm:t>
    </dgm:pt>
    <dgm:pt modelId="{FB088964-731B-430C-A98A-BC23C93F3E4B}" type="pres">
      <dgm:prSet presAssocID="{F2221E24-E2B5-4EF3-AD7A-D40B77418E52}" presName="hierRoot2" presStyleCnt="0">
        <dgm:presLayoutVars>
          <dgm:hierBranch val="init"/>
        </dgm:presLayoutVars>
      </dgm:prSet>
      <dgm:spPr/>
    </dgm:pt>
    <dgm:pt modelId="{733F8B66-91D6-4AE7-B7EA-608DAF4D0000}" type="pres">
      <dgm:prSet presAssocID="{F2221E24-E2B5-4EF3-AD7A-D40B77418E52}" presName="rootComposite" presStyleCnt="0"/>
      <dgm:spPr/>
    </dgm:pt>
    <dgm:pt modelId="{F364AD8D-1047-4628-9838-3656556685F0}" type="pres">
      <dgm:prSet presAssocID="{F2221E24-E2B5-4EF3-AD7A-D40B77418E52}" presName="rootText" presStyleLbl="node2" presStyleIdx="2" presStyleCnt="3" custScaleX="148514" custScaleY="129924" custLinFactY="772" custLinFactNeighborX="-1190" custLinFactNeighborY="100000">
        <dgm:presLayoutVars>
          <dgm:chPref val="3"/>
        </dgm:presLayoutVars>
      </dgm:prSet>
      <dgm:spPr/>
      <dgm:t>
        <a:bodyPr/>
        <a:lstStyle/>
        <a:p>
          <a:endParaRPr lang="en-US"/>
        </a:p>
      </dgm:t>
    </dgm:pt>
    <dgm:pt modelId="{BDD00146-E9E1-4A48-A2B5-1DDD5503993C}" type="pres">
      <dgm:prSet presAssocID="{F2221E24-E2B5-4EF3-AD7A-D40B77418E52}" presName="rootConnector" presStyleLbl="node2" presStyleIdx="2" presStyleCnt="3"/>
      <dgm:spPr/>
      <dgm:t>
        <a:bodyPr/>
        <a:lstStyle/>
        <a:p>
          <a:endParaRPr lang="en-US"/>
        </a:p>
      </dgm:t>
    </dgm:pt>
    <dgm:pt modelId="{421DC4CA-DBEB-4547-9D5D-FD07A63E8550}" type="pres">
      <dgm:prSet presAssocID="{F2221E24-E2B5-4EF3-AD7A-D40B77418E52}" presName="hierChild4" presStyleCnt="0"/>
      <dgm:spPr/>
    </dgm:pt>
    <dgm:pt modelId="{D3F89B14-A971-4702-8839-4AD574666E0D}" type="pres">
      <dgm:prSet presAssocID="{F0679542-F248-48F3-A877-2EB4E476892C}" presName="Name37" presStyleLbl="parChTrans1D3" presStyleIdx="5" presStyleCnt="10"/>
      <dgm:spPr/>
      <dgm:t>
        <a:bodyPr/>
        <a:lstStyle/>
        <a:p>
          <a:endParaRPr lang="en-US"/>
        </a:p>
      </dgm:t>
    </dgm:pt>
    <dgm:pt modelId="{448C071F-38F7-42F3-9957-34C1778B86FD}" type="pres">
      <dgm:prSet presAssocID="{089D7204-4EFA-4AF9-9FE0-73AC510D1406}" presName="hierRoot2" presStyleCnt="0">
        <dgm:presLayoutVars>
          <dgm:hierBranch val="init"/>
        </dgm:presLayoutVars>
      </dgm:prSet>
      <dgm:spPr/>
    </dgm:pt>
    <dgm:pt modelId="{3CC460C7-4D47-49AD-B058-4A52CC03AEE9}" type="pres">
      <dgm:prSet presAssocID="{089D7204-4EFA-4AF9-9FE0-73AC510D1406}" presName="rootComposite" presStyleCnt="0"/>
      <dgm:spPr/>
    </dgm:pt>
    <dgm:pt modelId="{8CACD35F-6283-40D5-9CB0-24A80B2ECDE0}" type="pres">
      <dgm:prSet presAssocID="{089D7204-4EFA-4AF9-9FE0-73AC510D1406}" presName="rootText" presStyleLbl="node3" presStyleIdx="5" presStyleCnt="10" custScaleX="126377" custScaleY="62413" custLinFactNeighborX="-3312" custLinFactNeighborY="76574">
        <dgm:presLayoutVars>
          <dgm:chPref val="3"/>
        </dgm:presLayoutVars>
      </dgm:prSet>
      <dgm:spPr/>
      <dgm:t>
        <a:bodyPr/>
        <a:lstStyle/>
        <a:p>
          <a:endParaRPr lang="en-US"/>
        </a:p>
      </dgm:t>
    </dgm:pt>
    <dgm:pt modelId="{40E52D8D-4FC4-49BB-A0BB-41769A9ED353}" type="pres">
      <dgm:prSet presAssocID="{089D7204-4EFA-4AF9-9FE0-73AC510D1406}" presName="rootConnector" presStyleLbl="node3" presStyleIdx="5" presStyleCnt="10"/>
      <dgm:spPr/>
      <dgm:t>
        <a:bodyPr/>
        <a:lstStyle/>
        <a:p>
          <a:endParaRPr lang="en-US"/>
        </a:p>
      </dgm:t>
    </dgm:pt>
    <dgm:pt modelId="{531B2B9F-EA23-4C89-9049-C00B4A0E1642}" type="pres">
      <dgm:prSet presAssocID="{089D7204-4EFA-4AF9-9FE0-73AC510D1406}" presName="hierChild4" presStyleCnt="0"/>
      <dgm:spPr/>
    </dgm:pt>
    <dgm:pt modelId="{57534BDA-6A20-4BDF-82C5-630918D8F77C}" type="pres">
      <dgm:prSet presAssocID="{089D7204-4EFA-4AF9-9FE0-73AC510D1406}" presName="hierChild5" presStyleCnt="0"/>
      <dgm:spPr/>
    </dgm:pt>
    <dgm:pt modelId="{3C3EBF73-4092-4C01-AEB5-07291375C217}" type="pres">
      <dgm:prSet presAssocID="{E746E9BA-0A60-4CBD-8EA0-F3C5F56FC3DD}" presName="Name37" presStyleLbl="parChTrans1D3" presStyleIdx="6" presStyleCnt="10"/>
      <dgm:spPr/>
      <dgm:t>
        <a:bodyPr/>
        <a:lstStyle/>
        <a:p>
          <a:endParaRPr lang="en-US"/>
        </a:p>
      </dgm:t>
    </dgm:pt>
    <dgm:pt modelId="{9370A08A-56DE-4354-AFE0-8EE035835CBD}" type="pres">
      <dgm:prSet presAssocID="{0053729B-8984-4416-BA12-B6D210E82FC0}" presName="hierRoot2" presStyleCnt="0">
        <dgm:presLayoutVars>
          <dgm:hierBranch val="init"/>
        </dgm:presLayoutVars>
      </dgm:prSet>
      <dgm:spPr/>
    </dgm:pt>
    <dgm:pt modelId="{8847CC73-5B0C-45FA-A0FE-761A4176CBAA}" type="pres">
      <dgm:prSet presAssocID="{0053729B-8984-4416-BA12-B6D210E82FC0}" presName="rootComposite" presStyleCnt="0"/>
      <dgm:spPr/>
    </dgm:pt>
    <dgm:pt modelId="{D209B8A5-6CC5-4327-8779-0576A402C16F}" type="pres">
      <dgm:prSet presAssocID="{0053729B-8984-4416-BA12-B6D210E82FC0}" presName="rootText" presStyleLbl="node3" presStyleIdx="6" presStyleCnt="10" custScaleX="126377" custScaleY="62413" custLinFactNeighborX="-3956" custLinFactNeighborY="47487">
        <dgm:presLayoutVars>
          <dgm:chPref val="3"/>
        </dgm:presLayoutVars>
      </dgm:prSet>
      <dgm:spPr/>
      <dgm:t>
        <a:bodyPr/>
        <a:lstStyle/>
        <a:p>
          <a:endParaRPr lang="en-US"/>
        </a:p>
      </dgm:t>
    </dgm:pt>
    <dgm:pt modelId="{52D0A21F-30C3-4114-8504-949259DC3A11}" type="pres">
      <dgm:prSet presAssocID="{0053729B-8984-4416-BA12-B6D210E82FC0}" presName="rootConnector" presStyleLbl="node3" presStyleIdx="6" presStyleCnt="10"/>
      <dgm:spPr/>
      <dgm:t>
        <a:bodyPr/>
        <a:lstStyle/>
        <a:p>
          <a:endParaRPr lang="en-US"/>
        </a:p>
      </dgm:t>
    </dgm:pt>
    <dgm:pt modelId="{07EE9D04-792B-4EEA-A39C-DA7B28B298DD}" type="pres">
      <dgm:prSet presAssocID="{0053729B-8984-4416-BA12-B6D210E82FC0}" presName="hierChild4" presStyleCnt="0"/>
      <dgm:spPr/>
    </dgm:pt>
    <dgm:pt modelId="{F4BDBD89-7538-480D-A597-62545993363E}" type="pres">
      <dgm:prSet presAssocID="{0053729B-8984-4416-BA12-B6D210E82FC0}" presName="hierChild5" presStyleCnt="0"/>
      <dgm:spPr/>
    </dgm:pt>
    <dgm:pt modelId="{015A0307-A94D-41E8-B364-243073EFC832}" type="pres">
      <dgm:prSet presAssocID="{3AD259D1-912F-4C70-8A8A-1E4287F9C94A}" presName="Name37" presStyleLbl="parChTrans1D3" presStyleIdx="7" presStyleCnt="10"/>
      <dgm:spPr/>
      <dgm:t>
        <a:bodyPr/>
        <a:lstStyle/>
        <a:p>
          <a:endParaRPr lang="en-US"/>
        </a:p>
      </dgm:t>
    </dgm:pt>
    <dgm:pt modelId="{449D5398-FC6B-45EE-9C07-3BF0C4BC50B6}" type="pres">
      <dgm:prSet presAssocID="{0EE8BE5B-0521-4B62-8F99-F63D298354F8}" presName="hierRoot2" presStyleCnt="0">
        <dgm:presLayoutVars>
          <dgm:hierBranch val="init"/>
        </dgm:presLayoutVars>
      </dgm:prSet>
      <dgm:spPr/>
    </dgm:pt>
    <dgm:pt modelId="{F660BF9F-1639-4885-868B-0CDC491F93CB}" type="pres">
      <dgm:prSet presAssocID="{0EE8BE5B-0521-4B62-8F99-F63D298354F8}" presName="rootComposite" presStyleCnt="0"/>
      <dgm:spPr/>
    </dgm:pt>
    <dgm:pt modelId="{C6883471-BBAF-43A2-A5B6-BE443073129F}" type="pres">
      <dgm:prSet presAssocID="{0EE8BE5B-0521-4B62-8F99-F63D298354F8}" presName="rootText" presStyleLbl="node3" presStyleIdx="7" presStyleCnt="10" custScaleX="126377" custScaleY="62413" custLinFactNeighborX="-2626" custLinFactNeighborY="23960">
        <dgm:presLayoutVars>
          <dgm:chPref val="3"/>
        </dgm:presLayoutVars>
      </dgm:prSet>
      <dgm:spPr/>
      <dgm:t>
        <a:bodyPr/>
        <a:lstStyle/>
        <a:p>
          <a:endParaRPr lang="en-US"/>
        </a:p>
      </dgm:t>
    </dgm:pt>
    <dgm:pt modelId="{963BC0F7-2FB5-4333-A260-971A157D6E4C}" type="pres">
      <dgm:prSet presAssocID="{0EE8BE5B-0521-4B62-8F99-F63D298354F8}" presName="rootConnector" presStyleLbl="node3" presStyleIdx="7" presStyleCnt="10"/>
      <dgm:spPr/>
      <dgm:t>
        <a:bodyPr/>
        <a:lstStyle/>
        <a:p>
          <a:endParaRPr lang="en-US"/>
        </a:p>
      </dgm:t>
    </dgm:pt>
    <dgm:pt modelId="{129B04C5-12BD-4B5B-84A4-A2371CEA74A1}" type="pres">
      <dgm:prSet presAssocID="{0EE8BE5B-0521-4B62-8F99-F63D298354F8}" presName="hierChild4" presStyleCnt="0"/>
      <dgm:spPr/>
    </dgm:pt>
    <dgm:pt modelId="{9F0D624F-2B71-43CE-9EC6-2F186E0D1ED8}" type="pres">
      <dgm:prSet presAssocID="{0EE8BE5B-0521-4B62-8F99-F63D298354F8}" presName="hierChild5" presStyleCnt="0"/>
      <dgm:spPr/>
    </dgm:pt>
    <dgm:pt modelId="{F18B7F6D-7F32-42E1-893A-D527A7D0EAF8}" type="pres">
      <dgm:prSet presAssocID="{9A65CF57-6EE7-4C85-8020-38402AB0C4C2}" presName="Name37" presStyleLbl="parChTrans1D3" presStyleIdx="8" presStyleCnt="10"/>
      <dgm:spPr/>
      <dgm:t>
        <a:bodyPr/>
        <a:lstStyle/>
        <a:p>
          <a:endParaRPr lang="en-US"/>
        </a:p>
      </dgm:t>
    </dgm:pt>
    <dgm:pt modelId="{ED0222E5-8D5B-420D-8429-12B1DC2276AE}" type="pres">
      <dgm:prSet presAssocID="{014DCED9-6C30-4FE8-BD10-23C134169893}" presName="hierRoot2" presStyleCnt="0">
        <dgm:presLayoutVars>
          <dgm:hierBranch val="init"/>
        </dgm:presLayoutVars>
      </dgm:prSet>
      <dgm:spPr/>
    </dgm:pt>
    <dgm:pt modelId="{B3970506-71DD-4AF1-A85C-C965E9B42BA8}" type="pres">
      <dgm:prSet presAssocID="{014DCED9-6C30-4FE8-BD10-23C134169893}" presName="rootComposite" presStyleCnt="0"/>
      <dgm:spPr/>
    </dgm:pt>
    <dgm:pt modelId="{8B9F5E1A-FF0D-49A9-B47E-B16F277A3BD2}" type="pres">
      <dgm:prSet presAssocID="{014DCED9-6C30-4FE8-BD10-23C134169893}" presName="rootText" presStyleLbl="node3" presStyleIdx="8" presStyleCnt="10" custScaleX="126377" custScaleY="62413" custLinFactNeighborX="-1852">
        <dgm:presLayoutVars>
          <dgm:chPref val="3"/>
        </dgm:presLayoutVars>
      </dgm:prSet>
      <dgm:spPr/>
      <dgm:t>
        <a:bodyPr/>
        <a:lstStyle/>
        <a:p>
          <a:endParaRPr lang="en-US"/>
        </a:p>
      </dgm:t>
    </dgm:pt>
    <dgm:pt modelId="{B0EAE64B-8D5F-4B0D-910F-607A72E9EC3B}" type="pres">
      <dgm:prSet presAssocID="{014DCED9-6C30-4FE8-BD10-23C134169893}" presName="rootConnector" presStyleLbl="node3" presStyleIdx="8" presStyleCnt="10"/>
      <dgm:spPr/>
      <dgm:t>
        <a:bodyPr/>
        <a:lstStyle/>
        <a:p>
          <a:endParaRPr lang="en-US"/>
        </a:p>
      </dgm:t>
    </dgm:pt>
    <dgm:pt modelId="{7F048766-A00B-4796-A603-BD98339FF13B}" type="pres">
      <dgm:prSet presAssocID="{014DCED9-6C30-4FE8-BD10-23C134169893}" presName="hierChild4" presStyleCnt="0"/>
      <dgm:spPr/>
    </dgm:pt>
    <dgm:pt modelId="{7B83323A-A162-41C4-B1AB-9AF7AE1C0976}" type="pres">
      <dgm:prSet presAssocID="{014DCED9-6C30-4FE8-BD10-23C134169893}" presName="hierChild5" presStyleCnt="0"/>
      <dgm:spPr/>
    </dgm:pt>
    <dgm:pt modelId="{9FF3D95E-AB49-4501-9EE8-DF085B243A7D}" type="pres">
      <dgm:prSet presAssocID="{B1DDE7FC-CCB2-4EFA-B009-EDB8D27B524B}" presName="Name37" presStyleLbl="parChTrans1D3" presStyleIdx="9" presStyleCnt="10"/>
      <dgm:spPr/>
      <dgm:t>
        <a:bodyPr/>
        <a:lstStyle/>
        <a:p>
          <a:endParaRPr lang="en-US"/>
        </a:p>
      </dgm:t>
    </dgm:pt>
    <dgm:pt modelId="{AF4F1A76-8668-48E3-82EB-94D0C588227B}" type="pres">
      <dgm:prSet presAssocID="{7219E456-AB18-49C2-A206-FDD5E8868CD6}" presName="hierRoot2" presStyleCnt="0">
        <dgm:presLayoutVars>
          <dgm:hierBranch val="init"/>
        </dgm:presLayoutVars>
      </dgm:prSet>
      <dgm:spPr/>
    </dgm:pt>
    <dgm:pt modelId="{E81322CB-3C6B-45ED-99D7-2766C7430391}" type="pres">
      <dgm:prSet presAssocID="{7219E456-AB18-49C2-A206-FDD5E8868CD6}" presName="rootComposite" presStyleCnt="0"/>
      <dgm:spPr/>
    </dgm:pt>
    <dgm:pt modelId="{04CE9613-2B1D-4BA4-B8E6-D55478E888E4}" type="pres">
      <dgm:prSet presAssocID="{7219E456-AB18-49C2-A206-FDD5E8868CD6}" presName="rootText" presStyleLbl="node3" presStyleIdx="9" presStyleCnt="10" custScaleX="126377" custScaleY="62413" custLinFactNeighborX="-2128" custLinFactNeighborY="-23095">
        <dgm:presLayoutVars>
          <dgm:chPref val="3"/>
        </dgm:presLayoutVars>
      </dgm:prSet>
      <dgm:spPr/>
      <dgm:t>
        <a:bodyPr/>
        <a:lstStyle/>
        <a:p>
          <a:endParaRPr lang="en-US"/>
        </a:p>
      </dgm:t>
    </dgm:pt>
    <dgm:pt modelId="{59F0AD49-D65C-4254-9DB8-A5FA122CD78B}" type="pres">
      <dgm:prSet presAssocID="{7219E456-AB18-49C2-A206-FDD5E8868CD6}" presName="rootConnector" presStyleLbl="node3" presStyleIdx="9" presStyleCnt="10"/>
      <dgm:spPr/>
      <dgm:t>
        <a:bodyPr/>
        <a:lstStyle/>
        <a:p>
          <a:endParaRPr lang="en-US"/>
        </a:p>
      </dgm:t>
    </dgm:pt>
    <dgm:pt modelId="{3088C040-51C9-4916-A69B-3ED874CD8D72}" type="pres">
      <dgm:prSet presAssocID="{7219E456-AB18-49C2-A206-FDD5E8868CD6}" presName="hierChild4" presStyleCnt="0"/>
      <dgm:spPr/>
    </dgm:pt>
    <dgm:pt modelId="{682D3711-5E1F-42D9-9A8A-2B9CA2038D73}" type="pres">
      <dgm:prSet presAssocID="{7219E456-AB18-49C2-A206-FDD5E8868CD6}" presName="hierChild5" presStyleCnt="0"/>
      <dgm:spPr/>
    </dgm:pt>
    <dgm:pt modelId="{148567DD-70DE-487B-AB57-3567D691D498}" type="pres">
      <dgm:prSet presAssocID="{F2221E24-E2B5-4EF3-AD7A-D40B77418E52}" presName="hierChild5" presStyleCnt="0"/>
      <dgm:spPr/>
    </dgm:pt>
    <dgm:pt modelId="{686D4D47-C9A5-41D2-87FE-53094845B806}" type="pres">
      <dgm:prSet presAssocID="{643F6F5D-B906-4B2F-BB65-6D58E010ED2C}" presName="hierChild3" presStyleCnt="0"/>
      <dgm:spPr/>
    </dgm:pt>
  </dgm:ptLst>
  <dgm:cxnLst>
    <dgm:cxn modelId="{B2B54766-9532-4205-ABC3-D18DABB4A369}" type="presOf" srcId="{23345091-553D-4F18-8EB2-79F16A836B2F}" destId="{ECA835F2-168A-4238-A9E5-8DD360AE0804}" srcOrd="1" destOrd="0" presId="urn:microsoft.com/office/officeart/2005/8/layout/orgChart1"/>
    <dgm:cxn modelId="{82C9C729-9FDC-425E-85BD-6535A42A1CED}" type="presOf" srcId="{AA98786E-1C14-4C04-8564-2AD9C9954370}" destId="{8213AD57-07DC-43EF-84C9-BAAB14A3ADB2}" srcOrd="0" destOrd="0" presId="urn:microsoft.com/office/officeart/2005/8/layout/orgChart1"/>
    <dgm:cxn modelId="{C52E805C-34D2-4316-BD46-B783F6B8F620}" srcId="{39F4D571-4E26-4EF4-A515-39B78671B4F2}" destId="{70FAA3A1-8791-46AD-A6F4-8C7324736E34}" srcOrd="1" destOrd="0" parTransId="{D06769EB-F081-455E-A359-0AC21C44FB9C}" sibTransId="{0D6658E4-2F2B-4427-BDE5-6FC288C62028}"/>
    <dgm:cxn modelId="{BD876425-78AB-473A-A0A3-0F709A9A7FCE}" type="presOf" srcId="{0EE8BE5B-0521-4B62-8F99-F63D298354F8}" destId="{963BC0F7-2FB5-4333-A260-971A157D6E4C}" srcOrd="1" destOrd="0" presId="urn:microsoft.com/office/officeart/2005/8/layout/orgChart1"/>
    <dgm:cxn modelId="{0DBC0615-689C-4B35-956D-3AAC710FC639}" type="presOf" srcId="{F0679542-F248-48F3-A877-2EB4E476892C}" destId="{D3F89B14-A971-4702-8839-4AD574666E0D}" srcOrd="0" destOrd="0" presId="urn:microsoft.com/office/officeart/2005/8/layout/orgChart1"/>
    <dgm:cxn modelId="{2A6CDADD-5F35-4837-A746-577F55B156DD}" type="presOf" srcId="{0EE8BE5B-0521-4B62-8F99-F63D298354F8}" destId="{C6883471-BBAF-43A2-A5B6-BE443073129F}" srcOrd="0" destOrd="0" presId="urn:microsoft.com/office/officeart/2005/8/layout/orgChart1"/>
    <dgm:cxn modelId="{6B99C8DF-B500-44EF-B331-31D777C7DB47}" type="presOf" srcId="{D04D3BE0-6E44-40E5-83D6-F7C4CE507E36}" destId="{064B6775-1E13-4889-8DCE-0649D6610CE9}" srcOrd="0" destOrd="0" presId="urn:microsoft.com/office/officeart/2005/8/layout/orgChart1"/>
    <dgm:cxn modelId="{9543CE9C-75C8-47C8-9E97-2DFE12C32678}" type="presOf" srcId="{3AD259D1-912F-4C70-8A8A-1E4287F9C94A}" destId="{015A0307-A94D-41E8-B364-243073EFC832}" srcOrd="0" destOrd="0" presId="urn:microsoft.com/office/officeart/2005/8/layout/orgChart1"/>
    <dgm:cxn modelId="{420EB08C-05F3-4375-A540-6DB647BB79B1}" type="presOf" srcId="{39F4D571-4E26-4EF4-A515-39B78671B4F2}" destId="{389CF42F-5B5C-4EC7-BD9F-83C622BC1811}" srcOrd="0" destOrd="0" presId="urn:microsoft.com/office/officeart/2005/8/layout/orgChart1"/>
    <dgm:cxn modelId="{7F66BBDD-85CD-4B11-B165-2D361EFCBEAF}" srcId="{39F4D571-4E26-4EF4-A515-39B78671B4F2}" destId="{23345091-553D-4F18-8EB2-79F16A836B2F}" srcOrd="0" destOrd="0" parTransId="{7DC33522-4176-4730-85C1-6704DE8923F3}" sibTransId="{A78A757A-81A6-4A51-A18E-B0CC69894D63}"/>
    <dgm:cxn modelId="{56BE943F-E2AB-43D4-968A-0D740CC03001}" type="presOf" srcId="{F2221E24-E2B5-4EF3-AD7A-D40B77418E52}" destId="{F364AD8D-1047-4628-9838-3656556685F0}" srcOrd="0" destOrd="0" presId="urn:microsoft.com/office/officeart/2005/8/layout/orgChart1"/>
    <dgm:cxn modelId="{A5992E06-CBA9-49C5-A413-DAE12CEC60A0}" type="presOf" srcId="{53B4F493-6E31-4160-9D39-3B06B5CB01F9}" destId="{B16BD8B7-07FA-4181-A53E-8F53F29DFC50}" srcOrd="0" destOrd="0" presId="urn:microsoft.com/office/officeart/2005/8/layout/orgChart1"/>
    <dgm:cxn modelId="{5107A0D4-29C0-46BB-BDF2-607764CA4C93}" type="presOf" srcId="{23345091-553D-4F18-8EB2-79F16A836B2F}" destId="{326365EC-842A-486D-8A70-28A93EF5BF52}" srcOrd="0" destOrd="0" presId="urn:microsoft.com/office/officeart/2005/8/layout/orgChart1"/>
    <dgm:cxn modelId="{517AE1AB-4408-42F5-B7C7-6A0758B8F44C}" type="presOf" srcId="{B1DDE7FC-CCB2-4EFA-B009-EDB8D27B524B}" destId="{9FF3D95E-AB49-4501-9EE8-DF085B243A7D}" srcOrd="0" destOrd="0" presId="urn:microsoft.com/office/officeart/2005/8/layout/orgChart1"/>
    <dgm:cxn modelId="{2A00A01B-3F98-4DAE-8577-063AF9FCE3FD}" type="presOf" srcId="{9A65CF57-6EE7-4C85-8020-38402AB0C4C2}" destId="{F18B7F6D-7F32-42E1-893A-D527A7D0EAF8}" srcOrd="0" destOrd="0" presId="urn:microsoft.com/office/officeart/2005/8/layout/orgChart1"/>
    <dgm:cxn modelId="{D8463744-380F-487F-BE74-8E354FDD4C43}" type="presOf" srcId="{B5B69EED-99D8-4E68-94E9-DE02FB150D2C}" destId="{4F9B0F39-4734-4383-805D-82B99B6819F6}" srcOrd="0" destOrd="0" presId="urn:microsoft.com/office/officeart/2005/8/layout/orgChart1"/>
    <dgm:cxn modelId="{D161BAFF-1C1B-4D08-8EC3-3F791AD99475}" srcId="{643F6F5D-B906-4B2F-BB65-6D58E010ED2C}" destId="{F2221E24-E2B5-4EF3-AD7A-D40B77418E52}" srcOrd="2" destOrd="0" parTransId="{53B4F493-6E31-4160-9D39-3B06B5CB01F9}" sibTransId="{B932CC01-0186-4DAF-B070-7A9D42538355}"/>
    <dgm:cxn modelId="{640152DA-0369-47DC-A220-D95F4D99449F}" srcId="{F2221E24-E2B5-4EF3-AD7A-D40B77418E52}" destId="{089D7204-4EFA-4AF9-9FE0-73AC510D1406}" srcOrd="0" destOrd="0" parTransId="{F0679542-F248-48F3-A877-2EB4E476892C}" sibTransId="{0FC1C11C-E792-4DFF-B57A-8DC0EF0BA252}"/>
    <dgm:cxn modelId="{9C85DD41-ED74-4AA3-84AB-BC5616F71A45}" type="presOf" srcId="{0053729B-8984-4416-BA12-B6D210E82FC0}" destId="{D209B8A5-6CC5-4327-8779-0576A402C16F}" srcOrd="0" destOrd="0" presId="urn:microsoft.com/office/officeart/2005/8/layout/orgChart1"/>
    <dgm:cxn modelId="{22EFC4D7-7CC9-4691-B98D-8CBD3BD8754B}" srcId="{643F6F5D-B906-4B2F-BB65-6D58E010ED2C}" destId="{F2761C36-E831-4644-81AB-ED0B4182BDFF}" srcOrd="1" destOrd="0" parTransId="{0B46D40C-61BD-4EDB-B08C-7C5F3C818548}" sibTransId="{51D168B2-3E46-4819-AFA8-8C1EC814E23B}"/>
    <dgm:cxn modelId="{2F352BD1-2E1A-4109-9495-8CED916931E5}" type="presOf" srcId="{2BBE0A9F-31BC-477D-89C7-5B856C497787}" destId="{7848CA24-C8A8-463B-A1F0-94A6FA30DFC3}" srcOrd="0" destOrd="0" presId="urn:microsoft.com/office/officeart/2005/8/layout/orgChart1"/>
    <dgm:cxn modelId="{CC4793A2-FD86-40D9-A432-A4D5B43D0C9F}" type="presOf" srcId="{F2761C36-E831-4644-81AB-ED0B4182BDFF}" destId="{749ACA15-64A3-495D-8CAB-3921BC3CADC3}" srcOrd="0" destOrd="0" presId="urn:microsoft.com/office/officeart/2005/8/layout/orgChart1"/>
    <dgm:cxn modelId="{7F15CECA-C795-4708-9E23-BD4695BA27BF}" type="presOf" srcId="{D8FD5DED-20A4-4289-A288-035814B1B767}" destId="{F00349E0-7D1D-41BA-8ADB-2AFF5C6693AE}" srcOrd="0" destOrd="0" presId="urn:microsoft.com/office/officeart/2005/8/layout/orgChart1"/>
    <dgm:cxn modelId="{E1FFCFFE-55DA-4913-9FCB-22170092EA34}" srcId="{643F6F5D-B906-4B2F-BB65-6D58E010ED2C}" destId="{39F4D571-4E26-4EF4-A515-39B78671B4F2}" srcOrd="0" destOrd="0" parTransId="{021C925D-5AB4-4DB2-8122-AEFADC5BD2B7}" sibTransId="{217CBBFC-E3A8-4144-A5F7-8DA154CEDA2F}"/>
    <dgm:cxn modelId="{E0A9DE0D-72CB-4EBB-B50E-878063A61C62}" srcId="{F2761C36-E831-4644-81AB-ED0B4182BDFF}" destId="{2BBE0A9F-31BC-477D-89C7-5B856C497787}" srcOrd="1" destOrd="0" parTransId="{D04D3BE0-6E44-40E5-83D6-F7C4CE507E36}" sibTransId="{C60887B5-D86A-4C56-B73F-7DC51468500B}"/>
    <dgm:cxn modelId="{5C518DCD-D54B-43BB-B365-CDD918CE9CF4}" srcId="{F2221E24-E2B5-4EF3-AD7A-D40B77418E52}" destId="{014DCED9-6C30-4FE8-BD10-23C134169893}" srcOrd="3" destOrd="0" parTransId="{9A65CF57-6EE7-4C85-8020-38402AB0C4C2}" sibTransId="{E91C1966-371F-4B86-B88C-92EDC094ADBB}"/>
    <dgm:cxn modelId="{2EDDD3CB-CC64-40D2-AC16-59175EF347F3}" type="presOf" srcId="{F2221E24-E2B5-4EF3-AD7A-D40B77418E52}" destId="{BDD00146-E9E1-4A48-A2B5-1DDD5503993C}" srcOrd="1" destOrd="0" presId="urn:microsoft.com/office/officeart/2005/8/layout/orgChart1"/>
    <dgm:cxn modelId="{0D3B7CD3-FAC8-4902-A7B8-E3C3846DEC11}" type="presOf" srcId="{7219E456-AB18-49C2-A206-FDD5E8868CD6}" destId="{59F0AD49-D65C-4254-9DB8-A5FA122CD78B}" srcOrd="1" destOrd="0" presId="urn:microsoft.com/office/officeart/2005/8/layout/orgChart1"/>
    <dgm:cxn modelId="{B3F449AD-EC48-416B-9442-ADF2AED383EB}" type="presOf" srcId="{089D7204-4EFA-4AF9-9FE0-73AC510D1406}" destId="{40E52D8D-4FC4-49BB-A0BB-41769A9ED353}" srcOrd="1" destOrd="0" presId="urn:microsoft.com/office/officeart/2005/8/layout/orgChart1"/>
    <dgm:cxn modelId="{0711436C-ACF2-4936-817C-1040BD1AECB9}" type="presOf" srcId="{2BBE0A9F-31BC-477D-89C7-5B856C497787}" destId="{06ACAFA6-184F-45B1-91B4-9A02C153EE25}" srcOrd="1" destOrd="0" presId="urn:microsoft.com/office/officeart/2005/8/layout/orgChart1"/>
    <dgm:cxn modelId="{5E9BDC97-94AE-4727-B44D-960A86F64FC4}" type="presOf" srcId="{643F6F5D-B906-4B2F-BB65-6D58E010ED2C}" destId="{158690DC-9CA3-4045-96BA-86BCEEAC525F}" srcOrd="1" destOrd="0" presId="urn:microsoft.com/office/officeart/2005/8/layout/orgChart1"/>
    <dgm:cxn modelId="{775C4AFD-3763-4D6A-9730-CF3AF4522580}" type="presOf" srcId="{089D7204-4EFA-4AF9-9FE0-73AC510D1406}" destId="{8CACD35F-6283-40D5-9CB0-24A80B2ECDE0}" srcOrd="0" destOrd="0" presId="urn:microsoft.com/office/officeart/2005/8/layout/orgChart1"/>
    <dgm:cxn modelId="{21BDF998-3D3C-4D69-B699-3295B69B6DB0}" type="presOf" srcId="{014DCED9-6C30-4FE8-BD10-23C134169893}" destId="{B0EAE64B-8D5F-4B0D-910F-607A72E9EC3B}" srcOrd="1" destOrd="0" presId="urn:microsoft.com/office/officeart/2005/8/layout/orgChart1"/>
    <dgm:cxn modelId="{D67EDF88-D4EA-4C3A-9C8C-FB0B4F76AA3F}" type="presOf" srcId="{0B46D40C-61BD-4EDB-B08C-7C5F3C818548}" destId="{7D443B2C-E750-428C-97C8-843C557B104E}" srcOrd="0" destOrd="0" presId="urn:microsoft.com/office/officeart/2005/8/layout/orgChart1"/>
    <dgm:cxn modelId="{3DC91741-E83F-421F-9C6F-D8381A364357}" type="presOf" srcId="{E746E9BA-0A60-4CBD-8EA0-F3C5F56FC3DD}" destId="{3C3EBF73-4092-4C01-AEB5-07291375C217}" srcOrd="0" destOrd="0" presId="urn:microsoft.com/office/officeart/2005/8/layout/orgChart1"/>
    <dgm:cxn modelId="{477317BF-D587-4197-B79C-29EC574BFB5F}" type="presOf" srcId="{39F4D571-4E26-4EF4-A515-39B78671B4F2}" destId="{E675274F-A8B0-43E1-A1E9-580DFFA673F2}" srcOrd="1" destOrd="0" presId="urn:microsoft.com/office/officeart/2005/8/layout/orgChart1"/>
    <dgm:cxn modelId="{6AA7D56C-081A-46E8-97EA-6E0A0F766C0D}" srcId="{F2761C36-E831-4644-81AB-ED0B4182BDFF}" destId="{591AB91D-BDB9-4F8C-9458-903EF38D27B6}" srcOrd="2" destOrd="0" parTransId="{D8FD5DED-20A4-4289-A288-035814B1B767}" sibTransId="{45C261B9-CD2B-4149-858A-2A8100F01C11}"/>
    <dgm:cxn modelId="{0B5918BE-CA25-4EAF-B518-14D639CB8C18}" type="presOf" srcId="{021C925D-5AB4-4DB2-8122-AEFADC5BD2B7}" destId="{4E44C0B4-310E-4E97-BCCF-538464A0B611}" srcOrd="0" destOrd="0" presId="urn:microsoft.com/office/officeart/2005/8/layout/orgChart1"/>
    <dgm:cxn modelId="{A5C37CD5-A9FC-49A0-91EF-1610BEDD8625}" type="presOf" srcId="{014DCED9-6C30-4FE8-BD10-23C134169893}" destId="{8B9F5E1A-FF0D-49A9-B47E-B16F277A3BD2}" srcOrd="0" destOrd="0" presId="urn:microsoft.com/office/officeart/2005/8/layout/orgChart1"/>
    <dgm:cxn modelId="{1359B109-5115-4E66-9989-631AA8B250CC}" type="presOf" srcId="{591AB91D-BDB9-4F8C-9458-903EF38D27B6}" destId="{4F13AF70-6A82-44EA-B893-689172F7FCB6}" srcOrd="0" destOrd="0" presId="urn:microsoft.com/office/officeart/2005/8/layout/orgChart1"/>
    <dgm:cxn modelId="{0ED4C984-0732-42E3-B8ED-F34B51B20E71}" srcId="{AA98786E-1C14-4C04-8564-2AD9C9954370}" destId="{643F6F5D-B906-4B2F-BB65-6D58E010ED2C}" srcOrd="0" destOrd="0" parTransId="{C404A88A-2843-4B80-9B8D-76A86F87C597}" sibTransId="{45D6E510-CD92-432A-BB06-8C146412399C}"/>
    <dgm:cxn modelId="{D91F223A-2546-4669-9AEC-A8A11E6E5663}" type="presOf" srcId="{C6C420E8-288A-495F-94AB-F3502A02C8B5}" destId="{1D67D10F-EC3C-4F3A-B4B1-E055A9F6D4C1}" srcOrd="1" destOrd="0" presId="urn:microsoft.com/office/officeart/2005/8/layout/orgChart1"/>
    <dgm:cxn modelId="{D289A544-69E9-4FC2-BED3-DE6E31E67032}" type="presOf" srcId="{70FAA3A1-8791-46AD-A6F4-8C7324736E34}" destId="{2D34CB8D-56B0-471E-A9AB-35028D9F7E8B}" srcOrd="0" destOrd="0" presId="urn:microsoft.com/office/officeart/2005/8/layout/orgChart1"/>
    <dgm:cxn modelId="{B7163826-9D8E-4FEB-90B1-6BDD0F2F917F}" type="presOf" srcId="{0053729B-8984-4416-BA12-B6D210E82FC0}" destId="{52D0A21F-30C3-4114-8504-949259DC3A11}" srcOrd="1" destOrd="0" presId="urn:microsoft.com/office/officeart/2005/8/layout/orgChart1"/>
    <dgm:cxn modelId="{00C76196-5050-4D4A-9A67-C1014629534B}" type="presOf" srcId="{7219E456-AB18-49C2-A206-FDD5E8868CD6}" destId="{04CE9613-2B1D-4BA4-B8E6-D55478E888E4}" srcOrd="0" destOrd="0" presId="urn:microsoft.com/office/officeart/2005/8/layout/orgChart1"/>
    <dgm:cxn modelId="{1A616FA6-064D-4A17-9949-3683CA941F3D}" type="presOf" srcId="{591AB91D-BDB9-4F8C-9458-903EF38D27B6}" destId="{4266030E-E608-4C11-A6B7-1D31B40A88F4}" srcOrd="1" destOrd="0" presId="urn:microsoft.com/office/officeart/2005/8/layout/orgChart1"/>
    <dgm:cxn modelId="{814920D3-C0B4-4E92-BDC8-5F9F07D91AB9}" type="presOf" srcId="{F2761C36-E831-4644-81AB-ED0B4182BDFF}" destId="{DC475612-0DC2-4E38-998D-7C2C71B8770C}" srcOrd="1" destOrd="0" presId="urn:microsoft.com/office/officeart/2005/8/layout/orgChart1"/>
    <dgm:cxn modelId="{0FF2D0DD-9FAB-4067-BEFA-E34990FDA32E}" type="presOf" srcId="{643F6F5D-B906-4B2F-BB65-6D58E010ED2C}" destId="{8C3E9A65-5C61-4C8A-84F3-4C0A27BA24AD}" srcOrd="0" destOrd="0" presId="urn:microsoft.com/office/officeart/2005/8/layout/orgChart1"/>
    <dgm:cxn modelId="{9C5025D0-1983-4B6B-89DF-2E0FBC087903}" srcId="{F2221E24-E2B5-4EF3-AD7A-D40B77418E52}" destId="{0053729B-8984-4416-BA12-B6D210E82FC0}" srcOrd="1" destOrd="0" parTransId="{E746E9BA-0A60-4CBD-8EA0-F3C5F56FC3DD}" sibTransId="{2F66209F-B348-46EE-A0CB-DA1BE2A7A3F2}"/>
    <dgm:cxn modelId="{599902C2-1DCF-4EA8-B8D3-4DEE5EC2A078}" type="presOf" srcId="{70FAA3A1-8791-46AD-A6F4-8C7324736E34}" destId="{D67A1853-3C7F-4D54-BA0B-4AEFB8EF461D}" srcOrd="1" destOrd="0" presId="urn:microsoft.com/office/officeart/2005/8/layout/orgChart1"/>
    <dgm:cxn modelId="{7A3A5E25-7F21-4202-9800-3AFE40D4BEA8}" type="presOf" srcId="{7DC33522-4176-4730-85C1-6704DE8923F3}" destId="{0BCB4B8F-F7B4-4183-998A-9E3B6015C339}" srcOrd="0" destOrd="0" presId="urn:microsoft.com/office/officeart/2005/8/layout/orgChart1"/>
    <dgm:cxn modelId="{3007C0DF-0DED-4113-AAFE-256BAC974EED}" srcId="{F2221E24-E2B5-4EF3-AD7A-D40B77418E52}" destId="{7219E456-AB18-49C2-A206-FDD5E8868CD6}" srcOrd="4" destOrd="0" parTransId="{B1DDE7FC-CCB2-4EFA-B009-EDB8D27B524B}" sibTransId="{2CEE17F7-A3ED-40C3-AEBA-76B3C436BF7B}"/>
    <dgm:cxn modelId="{0CC898CC-E03F-422D-BB45-7FA13AAB81EC}" type="presOf" srcId="{C6C420E8-288A-495F-94AB-F3502A02C8B5}" destId="{C11CD399-4D00-4A46-870A-E46287FD7F18}" srcOrd="0" destOrd="0" presId="urn:microsoft.com/office/officeart/2005/8/layout/orgChart1"/>
    <dgm:cxn modelId="{C016E0F0-7EF4-46BC-ACCF-20CA1A36079C}" srcId="{F2761C36-E831-4644-81AB-ED0B4182BDFF}" destId="{C6C420E8-288A-495F-94AB-F3502A02C8B5}" srcOrd="0" destOrd="0" parTransId="{B5B69EED-99D8-4E68-94E9-DE02FB150D2C}" sibTransId="{27D1821D-9DD6-4F75-A9CE-1A8FB82C28B3}"/>
    <dgm:cxn modelId="{7E02A73A-40E3-478A-944F-0FFEA842EB45}" type="presOf" srcId="{D06769EB-F081-455E-A359-0AC21C44FB9C}" destId="{214DF451-FAE7-4B34-A0CB-EAE0A7585DB2}" srcOrd="0" destOrd="0" presId="urn:microsoft.com/office/officeart/2005/8/layout/orgChart1"/>
    <dgm:cxn modelId="{55966C79-D484-4832-8F76-381A4462693E}" srcId="{F2221E24-E2B5-4EF3-AD7A-D40B77418E52}" destId="{0EE8BE5B-0521-4B62-8F99-F63D298354F8}" srcOrd="2" destOrd="0" parTransId="{3AD259D1-912F-4C70-8A8A-1E4287F9C94A}" sibTransId="{E8180FBF-0C20-4491-835E-0A5E039539F8}"/>
    <dgm:cxn modelId="{0E855BE7-6443-40DC-8BC2-AAFCD1B71A2E}" type="presParOf" srcId="{8213AD57-07DC-43EF-84C9-BAAB14A3ADB2}" destId="{A0D3BBED-A16B-4AA6-A9F0-47A6ABF86E9F}" srcOrd="0" destOrd="0" presId="urn:microsoft.com/office/officeart/2005/8/layout/orgChart1"/>
    <dgm:cxn modelId="{9A89B864-B8FD-487F-8F61-C4FDF0CF76E3}" type="presParOf" srcId="{A0D3BBED-A16B-4AA6-A9F0-47A6ABF86E9F}" destId="{C7FDAA91-67DA-43D0-A2F2-145BBABCAAE2}" srcOrd="0" destOrd="0" presId="urn:microsoft.com/office/officeart/2005/8/layout/orgChart1"/>
    <dgm:cxn modelId="{A2249723-B2AE-4B85-A1B6-29C4E91DA8F1}" type="presParOf" srcId="{C7FDAA91-67DA-43D0-A2F2-145BBABCAAE2}" destId="{8C3E9A65-5C61-4C8A-84F3-4C0A27BA24AD}" srcOrd="0" destOrd="0" presId="urn:microsoft.com/office/officeart/2005/8/layout/orgChart1"/>
    <dgm:cxn modelId="{EF779421-F6D8-4A1D-AEE5-FAE1B556DC51}" type="presParOf" srcId="{C7FDAA91-67DA-43D0-A2F2-145BBABCAAE2}" destId="{158690DC-9CA3-4045-96BA-86BCEEAC525F}" srcOrd="1" destOrd="0" presId="urn:microsoft.com/office/officeart/2005/8/layout/orgChart1"/>
    <dgm:cxn modelId="{691674C5-1941-4B6F-A36A-EC68B9FF7278}" type="presParOf" srcId="{A0D3BBED-A16B-4AA6-A9F0-47A6ABF86E9F}" destId="{57D29FA8-2D59-43C9-91E2-37BAD3F35012}" srcOrd="1" destOrd="0" presId="urn:microsoft.com/office/officeart/2005/8/layout/orgChart1"/>
    <dgm:cxn modelId="{54593A09-9AE9-45B2-8428-C23A9182B890}" type="presParOf" srcId="{57D29FA8-2D59-43C9-91E2-37BAD3F35012}" destId="{4E44C0B4-310E-4E97-BCCF-538464A0B611}" srcOrd="0" destOrd="0" presId="urn:microsoft.com/office/officeart/2005/8/layout/orgChart1"/>
    <dgm:cxn modelId="{4796C038-02C6-4633-B703-D76A38B5F23A}" type="presParOf" srcId="{57D29FA8-2D59-43C9-91E2-37BAD3F35012}" destId="{21FEF2EB-7604-4AE8-97E6-6C13752CC233}" srcOrd="1" destOrd="0" presId="urn:microsoft.com/office/officeart/2005/8/layout/orgChart1"/>
    <dgm:cxn modelId="{99EF4DBD-B82D-443D-B406-789C6EA94C77}" type="presParOf" srcId="{21FEF2EB-7604-4AE8-97E6-6C13752CC233}" destId="{C97B807D-A280-4D44-921B-8041A2874EE1}" srcOrd="0" destOrd="0" presId="urn:microsoft.com/office/officeart/2005/8/layout/orgChart1"/>
    <dgm:cxn modelId="{607DB8D1-1BF8-4F4C-87F2-43719161CBF0}" type="presParOf" srcId="{C97B807D-A280-4D44-921B-8041A2874EE1}" destId="{389CF42F-5B5C-4EC7-BD9F-83C622BC1811}" srcOrd="0" destOrd="0" presId="urn:microsoft.com/office/officeart/2005/8/layout/orgChart1"/>
    <dgm:cxn modelId="{06FE6E02-191E-4C6F-B65E-380DEDCF6441}" type="presParOf" srcId="{C97B807D-A280-4D44-921B-8041A2874EE1}" destId="{E675274F-A8B0-43E1-A1E9-580DFFA673F2}" srcOrd="1" destOrd="0" presId="urn:microsoft.com/office/officeart/2005/8/layout/orgChart1"/>
    <dgm:cxn modelId="{0750370E-183E-47AD-B8F3-362465D34F10}" type="presParOf" srcId="{21FEF2EB-7604-4AE8-97E6-6C13752CC233}" destId="{E8C565EE-80B4-4CEF-9748-3A79570C6D29}" srcOrd="1" destOrd="0" presId="urn:microsoft.com/office/officeart/2005/8/layout/orgChart1"/>
    <dgm:cxn modelId="{437CE083-CE5A-45DB-A390-CD250737859B}" type="presParOf" srcId="{E8C565EE-80B4-4CEF-9748-3A79570C6D29}" destId="{0BCB4B8F-F7B4-4183-998A-9E3B6015C339}" srcOrd="0" destOrd="0" presId="urn:microsoft.com/office/officeart/2005/8/layout/orgChart1"/>
    <dgm:cxn modelId="{E40CB273-9585-4E1B-B88B-D08357EE924D}" type="presParOf" srcId="{E8C565EE-80B4-4CEF-9748-3A79570C6D29}" destId="{1043275F-3A6F-448A-8642-F461A55C67B0}" srcOrd="1" destOrd="0" presId="urn:microsoft.com/office/officeart/2005/8/layout/orgChart1"/>
    <dgm:cxn modelId="{FCC86BC0-2CC2-49DC-8699-96C2B461049F}" type="presParOf" srcId="{1043275F-3A6F-448A-8642-F461A55C67B0}" destId="{0C954225-C1CD-403B-A05B-9E3AF8D1786D}" srcOrd="0" destOrd="0" presId="urn:microsoft.com/office/officeart/2005/8/layout/orgChart1"/>
    <dgm:cxn modelId="{712D7F7D-E288-415D-BEF1-8460B930CD32}" type="presParOf" srcId="{0C954225-C1CD-403B-A05B-9E3AF8D1786D}" destId="{326365EC-842A-486D-8A70-28A93EF5BF52}" srcOrd="0" destOrd="0" presId="urn:microsoft.com/office/officeart/2005/8/layout/orgChart1"/>
    <dgm:cxn modelId="{3F0A608A-E223-4BFF-9DBD-3756089825E3}" type="presParOf" srcId="{0C954225-C1CD-403B-A05B-9E3AF8D1786D}" destId="{ECA835F2-168A-4238-A9E5-8DD360AE0804}" srcOrd="1" destOrd="0" presId="urn:microsoft.com/office/officeart/2005/8/layout/orgChart1"/>
    <dgm:cxn modelId="{9CE4AD53-D230-41FF-97FD-67A0E6AE7383}" type="presParOf" srcId="{1043275F-3A6F-448A-8642-F461A55C67B0}" destId="{FB521684-129B-420A-AB7B-2EBBAE17DC0B}" srcOrd="1" destOrd="0" presId="urn:microsoft.com/office/officeart/2005/8/layout/orgChart1"/>
    <dgm:cxn modelId="{352C1A32-C0D0-4EE0-97C1-83E36AE236C2}" type="presParOf" srcId="{1043275F-3A6F-448A-8642-F461A55C67B0}" destId="{81BBC6A4-B4D1-47EC-85FE-6F1B643025F5}" srcOrd="2" destOrd="0" presId="urn:microsoft.com/office/officeart/2005/8/layout/orgChart1"/>
    <dgm:cxn modelId="{BE8EB126-27D3-408B-9C19-27AFB1B38795}" type="presParOf" srcId="{E8C565EE-80B4-4CEF-9748-3A79570C6D29}" destId="{214DF451-FAE7-4B34-A0CB-EAE0A7585DB2}" srcOrd="2" destOrd="0" presId="urn:microsoft.com/office/officeart/2005/8/layout/orgChart1"/>
    <dgm:cxn modelId="{6BEAAD80-B437-4E5D-9674-966F64B84DE2}" type="presParOf" srcId="{E8C565EE-80B4-4CEF-9748-3A79570C6D29}" destId="{E678B2D4-8655-45A4-A8E0-B4AC4E4850D3}" srcOrd="3" destOrd="0" presId="urn:microsoft.com/office/officeart/2005/8/layout/orgChart1"/>
    <dgm:cxn modelId="{8DB2557E-F866-440D-B4BE-3189575F369F}" type="presParOf" srcId="{E678B2D4-8655-45A4-A8E0-B4AC4E4850D3}" destId="{23F627F2-BE05-4B53-987D-4875A3B84A98}" srcOrd="0" destOrd="0" presId="urn:microsoft.com/office/officeart/2005/8/layout/orgChart1"/>
    <dgm:cxn modelId="{F05D10E8-8A2A-4C55-9EEF-4DBEE0A3C90C}" type="presParOf" srcId="{23F627F2-BE05-4B53-987D-4875A3B84A98}" destId="{2D34CB8D-56B0-471E-A9AB-35028D9F7E8B}" srcOrd="0" destOrd="0" presId="urn:microsoft.com/office/officeart/2005/8/layout/orgChart1"/>
    <dgm:cxn modelId="{DAC23A01-4F32-40D2-BF5C-8C8E7C06124F}" type="presParOf" srcId="{23F627F2-BE05-4B53-987D-4875A3B84A98}" destId="{D67A1853-3C7F-4D54-BA0B-4AEFB8EF461D}" srcOrd="1" destOrd="0" presId="urn:microsoft.com/office/officeart/2005/8/layout/orgChart1"/>
    <dgm:cxn modelId="{2BE34A2F-5E5A-4398-8249-C4A40D616CD2}" type="presParOf" srcId="{E678B2D4-8655-45A4-A8E0-B4AC4E4850D3}" destId="{EA870F19-C3B9-4B6C-BE7F-39F0DD282A82}" srcOrd="1" destOrd="0" presId="urn:microsoft.com/office/officeart/2005/8/layout/orgChart1"/>
    <dgm:cxn modelId="{CB7AFB00-5245-459E-B126-75D17CE74404}" type="presParOf" srcId="{E678B2D4-8655-45A4-A8E0-B4AC4E4850D3}" destId="{4CE44CFB-1DA0-4BF1-8F55-5A26383D083F}" srcOrd="2" destOrd="0" presId="urn:microsoft.com/office/officeart/2005/8/layout/orgChart1"/>
    <dgm:cxn modelId="{D7A19B6F-BE7E-4892-A590-2E063D4BB42E}" type="presParOf" srcId="{21FEF2EB-7604-4AE8-97E6-6C13752CC233}" destId="{407F33B2-F205-40A7-B887-541A6ED53D40}" srcOrd="2" destOrd="0" presId="urn:microsoft.com/office/officeart/2005/8/layout/orgChart1"/>
    <dgm:cxn modelId="{68887AD6-08BB-4FD0-8688-DAA05A79B06A}" type="presParOf" srcId="{57D29FA8-2D59-43C9-91E2-37BAD3F35012}" destId="{7D443B2C-E750-428C-97C8-843C557B104E}" srcOrd="2" destOrd="0" presId="urn:microsoft.com/office/officeart/2005/8/layout/orgChart1"/>
    <dgm:cxn modelId="{BC03F6BB-8FC1-4A50-9950-4CFBE0EE4565}" type="presParOf" srcId="{57D29FA8-2D59-43C9-91E2-37BAD3F35012}" destId="{EA8F7CE2-6146-417D-88BB-933DE870D6DC}" srcOrd="3" destOrd="0" presId="urn:microsoft.com/office/officeart/2005/8/layout/orgChart1"/>
    <dgm:cxn modelId="{91115BE8-17D7-4C3B-AABB-8683D1146037}" type="presParOf" srcId="{EA8F7CE2-6146-417D-88BB-933DE870D6DC}" destId="{2AA08771-E2C8-4EF7-8FC1-84F01EF1091D}" srcOrd="0" destOrd="0" presId="urn:microsoft.com/office/officeart/2005/8/layout/orgChart1"/>
    <dgm:cxn modelId="{961E0ABC-6036-472A-A902-7E0B033883D0}" type="presParOf" srcId="{2AA08771-E2C8-4EF7-8FC1-84F01EF1091D}" destId="{749ACA15-64A3-495D-8CAB-3921BC3CADC3}" srcOrd="0" destOrd="0" presId="urn:microsoft.com/office/officeart/2005/8/layout/orgChart1"/>
    <dgm:cxn modelId="{507BD114-5BAA-4409-8F44-72E2B4EB5452}" type="presParOf" srcId="{2AA08771-E2C8-4EF7-8FC1-84F01EF1091D}" destId="{DC475612-0DC2-4E38-998D-7C2C71B8770C}" srcOrd="1" destOrd="0" presId="urn:microsoft.com/office/officeart/2005/8/layout/orgChart1"/>
    <dgm:cxn modelId="{6111D263-3FCD-4302-B1B3-0ACCD94070F2}" type="presParOf" srcId="{EA8F7CE2-6146-417D-88BB-933DE870D6DC}" destId="{AD829776-2BF8-48DA-8F03-7996ED8B50A4}" srcOrd="1" destOrd="0" presId="urn:microsoft.com/office/officeart/2005/8/layout/orgChart1"/>
    <dgm:cxn modelId="{0F8577D5-A067-4E2C-B418-E6AA4053448F}" type="presParOf" srcId="{AD829776-2BF8-48DA-8F03-7996ED8B50A4}" destId="{4F9B0F39-4734-4383-805D-82B99B6819F6}" srcOrd="0" destOrd="0" presId="urn:microsoft.com/office/officeart/2005/8/layout/orgChart1"/>
    <dgm:cxn modelId="{0321D568-A12B-4F58-8BE2-1425B047CE35}" type="presParOf" srcId="{AD829776-2BF8-48DA-8F03-7996ED8B50A4}" destId="{2447D6C8-6D22-4FF7-9A7B-18BD274034CB}" srcOrd="1" destOrd="0" presId="urn:microsoft.com/office/officeart/2005/8/layout/orgChart1"/>
    <dgm:cxn modelId="{A14A5BCA-233A-4620-8C1A-486612C92182}" type="presParOf" srcId="{2447D6C8-6D22-4FF7-9A7B-18BD274034CB}" destId="{FEEAE257-C3FB-4A53-B82F-4B0B698503F0}" srcOrd="0" destOrd="0" presId="urn:microsoft.com/office/officeart/2005/8/layout/orgChart1"/>
    <dgm:cxn modelId="{450E60D9-9838-4A82-995C-9CA2B3F753B4}" type="presParOf" srcId="{FEEAE257-C3FB-4A53-B82F-4B0B698503F0}" destId="{C11CD399-4D00-4A46-870A-E46287FD7F18}" srcOrd="0" destOrd="0" presId="urn:microsoft.com/office/officeart/2005/8/layout/orgChart1"/>
    <dgm:cxn modelId="{D2D53723-C195-4446-91AD-C0794DB90052}" type="presParOf" srcId="{FEEAE257-C3FB-4A53-B82F-4B0B698503F0}" destId="{1D67D10F-EC3C-4F3A-B4B1-E055A9F6D4C1}" srcOrd="1" destOrd="0" presId="urn:microsoft.com/office/officeart/2005/8/layout/orgChart1"/>
    <dgm:cxn modelId="{19E496D3-83FD-47FF-8CD3-961E5DD3D82A}" type="presParOf" srcId="{2447D6C8-6D22-4FF7-9A7B-18BD274034CB}" destId="{37292DE5-31A3-4366-9051-27A227D61DE0}" srcOrd="1" destOrd="0" presId="urn:microsoft.com/office/officeart/2005/8/layout/orgChart1"/>
    <dgm:cxn modelId="{89316106-CEC8-4481-B349-9C6B00AA53FA}" type="presParOf" srcId="{2447D6C8-6D22-4FF7-9A7B-18BD274034CB}" destId="{2B8287B9-CEDB-4BC4-9880-F01B33F822B1}" srcOrd="2" destOrd="0" presId="urn:microsoft.com/office/officeart/2005/8/layout/orgChart1"/>
    <dgm:cxn modelId="{422A45F9-8D15-4067-A5D6-C840F180E0E0}" type="presParOf" srcId="{AD829776-2BF8-48DA-8F03-7996ED8B50A4}" destId="{064B6775-1E13-4889-8DCE-0649D6610CE9}" srcOrd="2" destOrd="0" presId="urn:microsoft.com/office/officeart/2005/8/layout/orgChart1"/>
    <dgm:cxn modelId="{877BBBC2-B6D6-417C-91F8-29E5A5AECF95}" type="presParOf" srcId="{AD829776-2BF8-48DA-8F03-7996ED8B50A4}" destId="{41CC416D-3FF1-4AB5-9AF1-4A94449B585D}" srcOrd="3" destOrd="0" presId="urn:microsoft.com/office/officeart/2005/8/layout/orgChart1"/>
    <dgm:cxn modelId="{1F493B16-5D26-4ECF-9319-523B92135C31}" type="presParOf" srcId="{41CC416D-3FF1-4AB5-9AF1-4A94449B585D}" destId="{D6E16985-93F2-4CC9-8A76-CD3753225644}" srcOrd="0" destOrd="0" presId="urn:microsoft.com/office/officeart/2005/8/layout/orgChart1"/>
    <dgm:cxn modelId="{850571A4-327B-4034-89B1-735D010867B9}" type="presParOf" srcId="{D6E16985-93F2-4CC9-8A76-CD3753225644}" destId="{7848CA24-C8A8-463B-A1F0-94A6FA30DFC3}" srcOrd="0" destOrd="0" presId="urn:microsoft.com/office/officeart/2005/8/layout/orgChart1"/>
    <dgm:cxn modelId="{D929F672-98BD-468A-9C82-F14CF6327E99}" type="presParOf" srcId="{D6E16985-93F2-4CC9-8A76-CD3753225644}" destId="{06ACAFA6-184F-45B1-91B4-9A02C153EE25}" srcOrd="1" destOrd="0" presId="urn:microsoft.com/office/officeart/2005/8/layout/orgChart1"/>
    <dgm:cxn modelId="{66AB45E2-F79D-49D4-A4E4-CCEC10CF26A3}" type="presParOf" srcId="{41CC416D-3FF1-4AB5-9AF1-4A94449B585D}" destId="{ADB5BE75-6F6A-4116-8C5A-8A8518DF0DF4}" srcOrd="1" destOrd="0" presId="urn:microsoft.com/office/officeart/2005/8/layout/orgChart1"/>
    <dgm:cxn modelId="{24E2F264-29B3-42C6-BABC-1C4F73B0E7A0}" type="presParOf" srcId="{41CC416D-3FF1-4AB5-9AF1-4A94449B585D}" destId="{70A4B07F-7D24-440B-8236-1CCAB29C88CE}" srcOrd="2" destOrd="0" presId="urn:microsoft.com/office/officeart/2005/8/layout/orgChart1"/>
    <dgm:cxn modelId="{5E553ABE-ED91-4B37-AE9B-404B16AF1078}" type="presParOf" srcId="{AD829776-2BF8-48DA-8F03-7996ED8B50A4}" destId="{F00349E0-7D1D-41BA-8ADB-2AFF5C6693AE}" srcOrd="4" destOrd="0" presId="urn:microsoft.com/office/officeart/2005/8/layout/orgChart1"/>
    <dgm:cxn modelId="{EA238165-75AB-4D0E-A2FB-FE88E7874187}" type="presParOf" srcId="{AD829776-2BF8-48DA-8F03-7996ED8B50A4}" destId="{0E9BEDA7-1B4E-4D30-8B24-72B59C2C898F}" srcOrd="5" destOrd="0" presId="urn:microsoft.com/office/officeart/2005/8/layout/orgChart1"/>
    <dgm:cxn modelId="{0C3DDC16-4138-4B63-BBFD-67D935AE29EA}" type="presParOf" srcId="{0E9BEDA7-1B4E-4D30-8B24-72B59C2C898F}" destId="{6595D0D5-000D-4B08-874B-719B8092A397}" srcOrd="0" destOrd="0" presId="urn:microsoft.com/office/officeart/2005/8/layout/orgChart1"/>
    <dgm:cxn modelId="{D4ADE8ED-E3F9-46C6-9D93-4A5CDC61362C}" type="presParOf" srcId="{6595D0D5-000D-4B08-874B-719B8092A397}" destId="{4F13AF70-6A82-44EA-B893-689172F7FCB6}" srcOrd="0" destOrd="0" presId="urn:microsoft.com/office/officeart/2005/8/layout/orgChart1"/>
    <dgm:cxn modelId="{D7F0762B-9C39-47BC-ACBB-5FE960261D98}" type="presParOf" srcId="{6595D0D5-000D-4B08-874B-719B8092A397}" destId="{4266030E-E608-4C11-A6B7-1D31B40A88F4}" srcOrd="1" destOrd="0" presId="urn:microsoft.com/office/officeart/2005/8/layout/orgChart1"/>
    <dgm:cxn modelId="{AC21D17B-0592-4FA4-B690-8DB6FC15C95B}" type="presParOf" srcId="{0E9BEDA7-1B4E-4D30-8B24-72B59C2C898F}" destId="{3E6B03D7-EDFF-42A0-86D2-E30554BCF121}" srcOrd="1" destOrd="0" presId="urn:microsoft.com/office/officeart/2005/8/layout/orgChart1"/>
    <dgm:cxn modelId="{C5E3FF22-8084-4F46-BF16-E2F84AE4AA17}" type="presParOf" srcId="{0E9BEDA7-1B4E-4D30-8B24-72B59C2C898F}" destId="{2F82D302-BD35-4794-AAC2-AE67D09C3939}" srcOrd="2" destOrd="0" presId="urn:microsoft.com/office/officeart/2005/8/layout/orgChart1"/>
    <dgm:cxn modelId="{C839870E-C2BF-4D28-8639-462A238FF363}" type="presParOf" srcId="{EA8F7CE2-6146-417D-88BB-933DE870D6DC}" destId="{D3E1BD63-CA88-47FF-A6BC-856F8D25417A}" srcOrd="2" destOrd="0" presId="urn:microsoft.com/office/officeart/2005/8/layout/orgChart1"/>
    <dgm:cxn modelId="{00DFDD6E-D044-45BB-8A01-689914FA6D8E}" type="presParOf" srcId="{57D29FA8-2D59-43C9-91E2-37BAD3F35012}" destId="{B16BD8B7-07FA-4181-A53E-8F53F29DFC50}" srcOrd="4" destOrd="0" presId="urn:microsoft.com/office/officeart/2005/8/layout/orgChart1"/>
    <dgm:cxn modelId="{F5CC4637-C3C8-4115-A2CF-687F57246717}" type="presParOf" srcId="{57D29FA8-2D59-43C9-91E2-37BAD3F35012}" destId="{FB088964-731B-430C-A98A-BC23C93F3E4B}" srcOrd="5" destOrd="0" presId="urn:microsoft.com/office/officeart/2005/8/layout/orgChart1"/>
    <dgm:cxn modelId="{FAB4AC1C-82F3-4F42-B883-A93C8812E270}" type="presParOf" srcId="{FB088964-731B-430C-A98A-BC23C93F3E4B}" destId="{733F8B66-91D6-4AE7-B7EA-608DAF4D0000}" srcOrd="0" destOrd="0" presId="urn:microsoft.com/office/officeart/2005/8/layout/orgChart1"/>
    <dgm:cxn modelId="{3407EDF4-CB0A-4474-8A9D-5AF16E23B3FE}" type="presParOf" srcId="{733F8B66-91D6-4AE7-B7EA-608DAF4D0000}" destId="{F364AD8D-1047-4628-9838-3656556685F0}" srcOrd="0" destOrd="0" presId="urn:microsoft.com/office/officeart/2005/8/layout/orgChart1"/>
    <dgm:cxn modelId="{07A3E3BF-6E1E-4451-BDC2-DD512D92D4D2}" type="presParOf" srcId="{733F8B66-91D6-4AE7-B7EA-608DAF4D0000}" destId="{BDD00146-E9E1-4A48-A2B5-1DDD5503993C}" srcOrd="1" destOrd="0" presId="urn:microsoft.com/office/officeart/2005/8/layout/orgChart1"/>
    <dgm:cxn modelId="{B862DD40-6F7C-4B8E-BDDF-23BF4E986290}" type="presParOf" srcId="{FB088964-731B-430C-A98A-BC23C93F3E4B}" destId="{421DC4CA-DBEB-4547-9D5D-FD07A63E8550}" srcOrd="1" destOrd="0" presId="urn:microsoft.com/office/officeart/2005/8/layout/orgChart1"/>
    <dgm:cxn modelId="{799A550D-404D-4F0B-8195-32147B34D149}" type="presParOf" srcId="{421DC4CA-DBEB-4547-9D5D-FD07A63E8550}" destId="{D3F89B14-A971-4702-8839-4AD574666E0D}" srcOrd="0" destOrd="0" presId="urn:microsoft.com/office/officeart/2005/8/layout/orgChart1"/>
    <dgm:cxn modelId="{621A6EDC-903C-450D-8B78-4491355095DB}" type="presParOf" srcId="{421DC4CA-DBEB-4547-9D5D-FD07A63E8550}" destId="{448C071F-38F7-42F3-9957-34C1778B86FD}" srcOrd="1" destOrd="0" presId="urn:microsoft.com/office/officeart/2005/8/layout/orgChart1"/>
    <dgm:cxn modelId="{E9A463D8-04DD-4F49-9A1E-F62E5A192FC8}" type="presParOf" srcId="{448C071F-38F7-42F3-9957-34C1778B86FD}" destId="{3CC460C7-4D47-49AD-B058-4A52CC03AEE9}" srcOrd="0" destOrd="0" presId="urn:microsoft.com/office/officeart/2005/8/layout/orgChart1"/>
    <dgm:cxn modelId="{EF0C3801-7B0F-4C9D-9069-0927D9D0557D}" type="presParOf" srcId="{3CC460C7-4D47-49AD-B058-4A52CC03AEE9}" destId="{8CACD35F-6283-40D5-9CB0-24A80B2ECDE0}" srcOrd="0" destOrd="0" presId="urn:microsoft.com/office/officeart/2005/8/layout/orgChart1"/>
    <dgm:cxn modelId="{70F6C7B2-2854-4B3A-A3DE-3B9E9EBCC602}" type="presParOf" srcId="{3CC460C7-4D47-49AD-B058-4A52CC03AEE9}" destId="{40E52D8D-4FC4-49BB-A0BB-41769A9ED353}" srcOrd="1" destOrd="0" presId="urn:microsoft.com/office/officeart/2005/8/layout/orgChart1"/>
    <dgm:cxn modelId="{31957E94-F4B7-473B-8BAE-04DF448F01C2}" type="presParOf" srcId="{448C071F-38F7-42F3-9957-34C1778B86FD}" destId="{531B2B9F-EA23-4C89-9049-C00B4A0E1642}" srcOrd="1" destOrd="0" presId="urn:microsoft.com/office/officeart/2005/8/layout/orgChart1"/>
    <dgm:cxn modelId="{5ABF10D3-81EB-43C5-9323-1B3BBB4D3F20}" type="presParOf" srcId="{448C071F-38F7-42F3-9957-34C1778B86FD}" destId="{57534BDA-6A20-4BDF-82C5-630918D8F77C}" srcOrd="2" destOrd="0" presId="urn:microsoft.com/office/officeart/2005/8/layout/orgChart1"/>
    <dgm:cxn modelId="{13D48C5B-B2F3-461A-9F86-DC5D7B5DC347}" type="presParOf" srcId="{421DC4CA-DBEB-4547-9D5D-FD07A63E8550}" destId="{3C3EBF73-4092-4C01-AEB5-07291375C217}" srcOrd="2" destOrd="0" presId="urn:microsoft.com/office/officeart/2005/8/layout/orgChart1"/>
    <dgm:cxn modelId="{8792922F-043F-4D97-BA97-0647806397CE}" type="presParOf" srcId="{421DC4CA-DBEB-4547-9D5D-FD07A63E8550}" destId="{9370A08A-56DE-4354-AFE0-8EE035835CBD}" srcOrd="3" destOrd="0" presId="urn:microsoft.com/office/officeart/2005/8/layout/orgChart1"/>
    <dgm:cxn modelId="{3F1D3BCC-CE12-4537-B00E-F93CFB945304}" type="presParOf" srcId="{9370A08A-56DE-4354-AFE0-8EE035835CBD}" destId="{8847CC73-5B0C-45FA-A0FE-761A4176CBAA}" srcOrd="0" destOrd="0" presId="urn:microsoft.com/office/officeart/2005/8/layout/orgChart1"/>
    <dgm:cxn modelId="{81B10CDF-B5C4-42D5-9458-CB8F32011578}" type="presParOf" srcId="{8847CC73-5B0C-45FA-A0FE-761A4176CBAA}" destId="{D209B8A5-6CC5-4327-8779-0576A402C16F}" srcOrd="0" destOrd="0" presId="urn:microsoft.com/office/officeart/2005/8/layout/orgChart1"/>
    <dgm:cxn modelId="{799874B4-5877-4CDA-A270-8A7CFC905107}" type="presParOf" srcId="{8847CC73-5B0C-45FA-A0FE-761A4176CBAA}" destId="{52D0A21F-30C3-4114-8504-949259DC3A11}" srcOrd="1" destOrd="0" presId="urn:microsoft.com/office/officeart/2005/8/layout/orgChart1"/>
    <dgm:cxn modelId="{D116EA5E-646A-4118-A646-22536DC26FFA}" type="presParOf" srcId="{9370A08A-56DE-4354-AFE0-8EE035835CBD}" destId="{07EE9D04-792B-4EEA-A39C-DA7B28B298DD}" srcOrd="1" destOrd="0" presId="urn:microsoft.com/office/officeart/2005/8/layout/orgChart1"/>
    <dgm:cxn modelId="{71EEAEC3-187F-4264-BE90-AA9F2701C885}" type="presParOf" srcId="{9370A08A-56DE-4354-AFE0-8EE035835CBD}" destId="{F4BDBD89-7538-480D-A597-62545993363E}" srcOrd="2" destOrd="0" presId="urn:microsoft.com/office/officeart/2005/8/layout/orgChart1"/>
    <dgm:cxn modelId="{B2E54A9A-2300-4461-8D1E-CE8BF8D1A6BC}" type="presParOf" srcId="{421DC4CA-DBEB-4547-9D5D-FD07A63E8550}" destId="{015A0307-A94D-41E8-B364-243073EFC832}" srcOrd="4" destOrd="0" presId="urn:microsoft.com/office/officeart/2005/8/layout/orgChart1"/>
    <dgm:cxn modelId="{2CC9D38D-7236-4F31-9E5A-98371A968480}" type="presParOf" srcId="{421DC4CA-DBEB-4547-9D5D-FD07A63E8550}" destId="{449D5398-FC6B-45EE-9C07-3BF0C4BC50B6}" srcOrd="5" destOrd="0" presId="urn:microsoft.com/office/officeart/2005/8/layout/orgChart1"/>
    <dgm:cxn modelId="{5319434C-9AFF-49FF-8433-CFF413CBC3FB}" type="presParOf" srcId="{449D5398-FC6B-45EE-9C07-3BF0C4BC50B6}" destId="{F660BF9F-1639-4885-868B-0CDC491F93CB}" srcOrd="0" destOrd="0" presId="urn:microsoft.com/office/officeart/2005/8/layout/orgChart1"/>
    <dgm:cxn modelId="{05CAC4A7-EC1D-46AE-8AB3-CD06C92B7C20}" type="presParOf" srcId="{F660BF9F-1639-4885-868B-0CDC491F93CB}" destId="{C6883471-BBAF-43A2-A5B6-BE443073129F}" srcOrd="0" destOrd="0" presId="urn:microsoft.com/office/officeart/2005/8/layout/orgChart1"/>
    <dgm:cxn modelId="{EEC0B63E-7273-4034-ACED-F626F02189EC}" type="presParOf" srcId="{F660BF9F-1639-4885-868B-0CDC491F93CB}" destId="{963BC0F7-2FB5-4333-A260-971A157D6E4C}" srcOrd="1" destOrd="0" presId="urn:microsoft.com/office/officeart/2005/8/layout/orgChart1"/>
    <dgm:cxn modelId="{83332E16-5C87-4ADD-A45A-093846C61FA0}" type="presParOf" srcId="{449D5398-FC6B-45EE-9C07-3BF0C4BC50B6}" destId="{129B04C5-12BD-4B5B-84A4-A2371CEA74A1}" srcOrd="1" destOrd="0" presId="urn:microsoft.com/office/officeart/2005/8/layout/orgChart1"/>
    <dgm:cxn modelId="{5B5E3B1C-47F9-4458-B2B1-E0ED28A6A076}" type="presParOf" srcId="{449D5398-FC6B-45EE-9C07-3BF0C4BC50B6}" destId="{9F0D624F-2B71-43CE-9EC6-2F186E0D1ED8}" srcOrd="2" destOrd="0" presId="urn:microsoft.com/office/officeart/2005/8/layout/orgChart1"/>
    <dgm:cxn modelId="{F5E52271-3B93-4B98-B19D-8A4ED4CF04DF}" type="presParOf" srcId="{421DC4CA-DBEB-4547-9D5D-FD07A63E8550}" destId="{F18B7F6D-7F32-42E1-893A-D527A7D0EAF8}" srcOrd="6" destOrd="0" presId="urn:microsoft.com/office/officeart/2005/8/layout/orgChart1"/>
    <dgm:cxn modelId="{3E79485A-C6F6-4092-AEFF-697CBCF0551B}" type="presParOf" srcId="{421DC4CA-DBEB-4547-9D5D-FD07A63E8550}" destId="{ED0222E5-8D5B-420D-8429-12B1DC2276AE}" srcOrd="7" destOrd="0" presId="urn:microsoft.com/office/officeart/2005/8/layout/orgChart1"/>
    <dgm:cxn modelId="{82A643BB-C214-44DF-8726-A4E1D8AB69BF}" type="presParOf" srcId="{ED0222E5-8D5B-420D-8429-12B1DC2276AE}" destId="{B3970506-71DD-4AF1-A85C-C965E9B42BA8}" srcOrd="0" destOrd="0" presId="urn:microsoft.com/office/officeart/2005/8/layout/orgChart1"/>
    <dgm:cxn modelId="{7D509207-30B4-4DBE-9B8C-E4E0E75FDE21}" type="presParOf" srcId="{B3970506-71DD-4AF1-A85C-C965E9B42BA8}" destId="{8B9F5E1A-FF0D-49A9-B47E-B16F277A3BD2}" srcOrd="0" destOrd="0" presId="urn:microsoft.com/office/officeart/2005/8/layout/orgChart1"/>
    <dgm:cxn modelId="{E0D95119-47EB-461D-98F0-681E1C2C386C}" type="presParOf" srcId="{B3970506-71DD-4AF1-A85C-C965E9B42BA8}" destId="{B0EAE64B-8D5F-4B0D-910F-607A72E9EC3B}" srcOrd="1" destOrd="0" presId="urn:microsoft.com/office/officeart/2005/8/layout/orgChart1"/>
    <dgm:cxn modelId="{1278EE1A-617B-450E-96DD-8EFCEA20D216}" type="presParOf" srcId="{ED0222E5-8D5B-420D-8429-12B1DC2276AE}" destId="{7F048766-A00B-4796-A603-BD98339FF13B}" srcOrd="1" destOrd="0" presId="urn:microsoft.com/office/officeart/2005/8/layout/orgChart1"/>
    <dgm:cxn modelId="{DF81166F-B3A3-4844-8BBB-A54B72F58CE6}" type="presParOf" srcId="{ED0222E5-8D5B-420D-8429-12B1DC2276AE}" destId="{7B83323A-A162-41C4-B1AB-9AF7AE1C0976}" srcOrd="2" destOrd="0" presId="urn:microsoft.com/office/officeart/2005/8/layout/orgChart1"/>
    <dgm:cxn modelId="{50FE74BC-1748-4A63-92FE-8FAD02C9CD47}" type="presParOf" srcId="{421DC4CA-DBEB-4547-9D5D-FD07A63E8550}" destId="{9FF3D95E-AB49-4501-9EE8-DF085B243A7D}" srcOrd="8" destOrd="0" presId="urn:microsoft.com/office/officeart/2005/8/layout/orgChart1"/>
    <dgm:cxn modelId="{2FC28057-D590-49F0-99D1-F199308B86D1}" type="presParOf" srcId="{421DC4CA-DBEB-4547-9D5D-FD07A63E8550}" destId="{AF4F1A76-8668-48E3-82EB-94D0C588227B}" srcOrd="9" destOrd="0" presId="urn:microsoft.com/office/officeart/2005/8/layout/orgChart1"/>
    <dgm:cxn modelId="{E925DD44-A73F-46E0-B68F-8925AC6FB923}" type="presParOf" srcId="{AF4F1A76-8668-48E3-82EB-94D0C588227B}" destId="{E81322CB-3C6B-45ED-99D7-2766C7430391}" srcOrd="0" destOrd="0" presId="urn:microsoft.com/office/officeart/2005/8/layout/orgChart1"/>
    <dgm:cxn modelId="{9294C930-C41B-49B5-A876-A665E3B984CB}" type="presParOf" srcId="{E81322CB-3C6B-45ED-99D7-2766C7430391}" destId="{04CE9613-2B1D-4BA4-B8E6-D55478E888E4}" srcOrd="0" destOrd="0" presId="urn:microsoft.com/office/officeart/2005/8/layout/orgChart1"/>
    <dgm:cxn modelId="{CFEF3047-DEA5-4038-B1C6-ECB8347487CC}" type="presParOf" srcId="{E81322CB-3C6B-45ED-99D7-2766C7430391}" destId="{59F0AD49-D65C-4254-9DB8-A5FA122CD78B}" srcOrd="1" destOrd="0" presId="urn:microsoft.com/office/officeart/2005/8/layout/orgChart1"/>
    <dgm:cxn modelId="{93AE164F-EB82-4CA3-8D79-11767B0D74F2}" type="presParOf" srcId="{AF4F1A76-8668-48E3-82EB-94D0C588227B}" destId="{3088C040-51C9-4916-A69B-3ED874CD8D72}" srcOrd="1" destOrd="0" presId="urn:microsoft.com/office/officeart/2005/8/layout/orgChart1"/>
    <dgm:cxn modelId="{5962EC10-F448-4688-BC76-74FCB8DE20FC}" type="presParOf" srcId="{AF4F1A76-8668-48E3-82EB-94D0C588227B}" destId="{682D3711-5E1F-42D9-9A8A-2B9CA2038D73}" srcOrd="2" destOrd="0" presId="urn:microsoft.com/office/officeart/2005/8/layout/orgChart1"/>
    <dgm:cxn modelId="{D81EC953-D9EA-431F-83BC-F09C23546E61}" type="presParOf" srcId="{FB088964-731B-430C-A98A-BC23C93F3E4B}" destId="{148567DD-70DE-487B-AB57-3567D691D498}" srcOrd="2" destOrd="0" presId="urn:microsoft.com/office/officeart/2005/8/layout/orgChart1"/>
    <dgm:cxn modelId="{04FFE677-974B-495C-8C96-FE0F22BE05F0}" type="presParOf" srcId="{A0D3BBED-A16B-4AA6-A9F0-47A6ABF86E9F}" destId="{686D4D47-C9A5-41D2-87FE-53094845B80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3D95E-AB49-4501-9EE8-DF085B243A7D}">
      <dsp:nvSpPr>
        <dsp:cNvPr id="0" name=""/>
        <dsp:cNvSpPr/>
      </dsp:nvSpPr>
      <dsp:spPr>
        <a:xfrm>
          <a:off x="5852883" y="2922396"/>
          <a:ext cx="339677" cy="2920903"/>
        </a:xfrm>
        <a:custGeom>
          <a:avLst/>
          <a:gdLst/>
          <a:ahLst/>
          <a:cxnLst/>
          <a:rect l="0" t="0" r="0" b="0"/>
          <a:pathLst>
            <a:path>
              <a:moveTo>
                <a:pt x="0" y="0"/>
              </a:moveTo>
              <a:lnTo>
                <a:pt x="0" y="2920903"/>
              </a:lnTo>
              <a:lnTo>
                <a:pt x="339677" y="2920903"/>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8B7F6D-7F32-42E1-893A-D527A7D0EAF8}">
      <dsp:nvSpPr>
        <dsp:cNvPr id="0" name=""/>
        <dsp:cNvSpPr/>
      </dsp:nvSpPr>
      <dsp:spPr>
        <a:xfrm>
          <a:off x="5852883" y="2922396"/>
          <a:ext cx="344071" cy="2273689"/>
        </a:xfrm>
        <a:custGeom>
          <a:avLst/>
          <a:gdLst/>
          <a:ahLst/>
          <a:cxnLst/>
          <a:rect l="0" t="0" r="0" b="0"/>
          <a:pathLst>
            <a:path>
              <a:moveTo>
                <a:pt x="0" y="0"/>
              </a:moveTo>
              <a:lnTo>
                <a:pt x="0" y="2273689"/>
              </a:lnTo>
              <a:lnTo>
                <a:pt x="344071" y="2273689"/>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5A0307-A94D-41E8-B364-243073EFC832}">
      <dsp:nvSpPr>
        <dsp:cNvPr id="0" name=""/>
        <dsp:cNvSpPr/>
      </dsp:nvSpPr>
      <dsp:spPr>
        <a:xfrm>
          <a:off x="5852883" y="2922396"/>
          <a:ext cx="331750" cy="1633360"/>
        </a:xfrm>
        <a:custGeom>
          <a:avLst/>
          <a:gdLst/>
          <a:ahLst/>
          <a:cxnLst/>
          <a:rect l="0" t="0" r="0" b="0"/>
          <a:pathLst>
            <a:path>
              <a:moveTo>
                <a:pt x="0" y="0"/>
              </a:moveTo>
              <a:lnTo>
                <a:pt x="0" y="1633360"/>
              </a:lnTo>
              <a:lnTo>
                <a:pt x="331750" y="1633360"/>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3EBF73-4092-4C01-AEB5-07291375C217}">
      <dsp:nvSpPr>
        <dsp:cNvPr id="0" name=""/>
        <dsp:cNvSpPr/>
      </dsp:nvSpPr>
      <dsp:spPr>
        <a:xfrm>
          <a:off x="5852883" y="2922396"/>
          <a:ext cx="310579" cy="989584"/>
        </a:xfrm>
        <a:custGeom>
          <a:avLst/>
          <a:gdLst/>
          <a:ahLst/>
          <a:cxnLst/>
          <a:rect l="0" t="0" r="0" b="0"/>
          <a:pathLst>
            <a:path>
              <a:moveTo>
                <a:pt x="0" y="0"/>
              </a:moveTo>
              <a:lnTo>
                <a:pt x="0" y="989584"/>
              </a:lnTo>
              <a:lnTo>
                <a:pt x="310579" y="989584"/>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F89B14-A971-4702-8839-4AD574666E0D}">
      <dsp:nvSpPr>
        <dsp:cNvPr id="0" name=""/>
        <dsp:cNvSpPr/>
      </dsp:nvSpPr>
      <dsp:spPr>
        <a:xfrm>
          <a:off x="5852883" y="2922396"/>
          <a:ext cx="320830" cy="390061"/>
        </a:xfrm>
        <a:custGeom>
          <a:avLst/>
          <a:gdLst/>
          <a:ahLst/>
          <a:cxnLst/>
          <a:rect l="0" t="0" r="0" b="0"/>
          <a:pathLst>
            <a:path>
              <a:moveTo>
                <a:pt x="0" y="0"/>
              </a:moveTo>
              <a:lnTo>
                <a:pt x="0" y="390061"/>
              </a:lnTo>
              <a:lnTo>
                <a:pt x="320830" y="390061"/>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16BD8B7-07FA-4181-A53E-8F53F29DFC50}">
      <dsp:nvSpPr>
        <dsp:cNvPr id="0" name=""/>
        <dsp:cNvSpPr/>
      </dsp:nvSpPr>
      <dsp:spPr>
        <a:xfrm>
          <a:off x="4102984" y="1437763"/>
          <a:ext cx="2695522" cy="450561"/>
        </a:xfrm>
        <a:custGeom>
          <a:avLst/>
          <a:gdLst/>
          <a:ahLst/>
          <a:cxnLst/>
          <a:rect l="0" t="0" r="0" b="0"/>
          <a:pathLst>
            <a:path>
              <a:moveTo>
                <a:pt x="0" y="0"/>
              </a:moveTo>
              <a:lnTo>
                <a:pt x="0" y="283421"/>
              </a:lnTo>
              <a:lnTo>
                <a:pt x="2695522" y="283421"/>
              </a:lnTo>
              <a:lnTo>
                <a:pt x="2695522" y="450561"/>
              </a:lnTo>
            </a:path>
          </a:pathLst>
        </a:custGeom>
        <a:noFill/>
        <a:ln w="11429" cap="flat" cmpd="sng" algn="ctr">
          <a:solidFill>
            <a:schemeClr val="accent4">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00349E0-7D1D-41BA-8ADB-2AFF5C6693AE}">
      <dsp:nvSpPr>
        <dsp:cNvPr id="0" name=""/>
        <dsp:cNvSpPr/>
      </dsp:nvSpPr>
      <dsp:spPr>
        <a:xfrm>
          <a:off x="3110882" y="2895431"/>
          <a:ext cx="170560" cy="2808517"/>
        </a:xfrm>
        <a:custGeom>
          <a:avLst/>
          <a:gdLst/>
          <a:ahLst/>
          <a:cxnLst/>
          <a:rect l="0" t="0" r="0" b="0"/>
          <a:pathLst>
            <a:path>
              <a:moveTo>
                <a:pt x="0" y="0"/>
              </a:moveTo>
              <a:lnTo>
                <a:pt x="0" y="2808517"/>
              </a:lnTo>
              <a:lnTo>
                <a:pt x="170560" y="2808517"/>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4B6775-1E13-4889-8DCE-0649D6610CE9}">
      <dsp:nvSpPr>
        <dsp:cNvPr id="0" name=""/>
        <dsp:cNvSpPr/>
      </dsp:nvSpPr>
      <dsp:spPr>
        <a:xfrm>
          <a:off x="3110882" y="2895431"/>
          <a:ext cx="170560" cy="1800878"/>
        </a:xfrm>
        <a:custGeom>
          <a:avLst/>
          <a:gdLst/>
          <a:ahLst/>
          <a:cxnLst/>
          <a:rect l="0" t="0" r="0" b="0"/>
          <a:pathLst>
            <a:path>
              <a:moveTo>
                <a:pt x="0" y="0"/>
              </a:moveTo>
              <a:lnTo>
                <a:pt x="0" y="1800878"/>
              </a:lnTo>
              <a:lnTo>
                <a:pt x="170560" y="1800878"/>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F9B0F39-4734-4383-805D-82B99B6819F6}">
      <dsp:nvSpPr>
        <dsp:cNvPr id="0" name=""/>
        <dsp:cNvSpPr/>
      </dsp:nvSpPr>
      <dsp:spPr>
        <a:xfrm>
          <a:off x="3110882" y="2895431"/>
          <a:ext cx="170560" cy="625119"/>
        </a:xfrm>
        <a:custGeom>
          <a:avLst/>
          <a:gdLst/>
          <a:ahLst/>
          <a:cxnLst/>
          <a:rect l="0" t="0" r="0" b="0"/>
          <a:pathLst>
            <a:path>
              <a:moveTo>
                <a:pt x="0" y="0"/>
              </a:moveTo>
              <a:lnTo>
                <a:pt x="0" y="625119"/>
              </a:lnTo>
              <a:lnTo>
                <a:pt x="170560" y="625119"/>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D443B2C-E750-428C-97C8-843C557B104E}">
      <dsp:nvSpPr>
        <dsp:cNvPr id="0" name=""/>
        <dsp:cNvSpPr/>
      </dsp:nvSpPr>
      <dsp:spPr>
        <a:xfrm>
          <a:off x="4052123" y="1437763"/>
          <a:ext cx="91440" cy="437071"/>
        </a:xfrm>
        <a:custGeom>
          <a:avLst/>
          <a:gdLst/>
          <a:ahLst/>
          <a:cxnLst/>
          <a:rect l="0" t="0" r="0" b="0"/>
          <a:pathLst>
            <a:path>
              <a:moveTo>
                <a:pt x="50861" y="0"/>
              </a:moveTo>
              <a:lnTo>
                <a:pt x="50861" y="269931"/>
              </a:lnTo>
              <a:lnTo>
                <a:pt x="45720" y="269931"/>
              </a:lnTo>
              <a:lnTo>
                <a:pt x="45720" y="437071"/>
              </a:lnTo>
            </a:path>
          </a:pathLst>
        </a:custGeom>
        <a:noFill/>
        <a:ln w="11429" cap="flat" cmpd="sng" algn="ctr">
          <a:solidFill>
            <a:schemeClr val="accent4">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14DF451-FAE7-4B34-A0CB-EAE0A7585DB2}">
      <dsp:nvSpPr>
        <dsp:cNvPr id="0" name=""/>
        <dsp:cNvSpPr/>
      </dsp:nvSpPr>
      <dsp:spPr>
        <a:xfrm>
          <a:off x="243177" y="2875231"/>
          <a:ext cx="290221" cy="1789918"/>
        </a:xfrm>
        <a:custGeom>
          <a:avLst/>
          <a:gdLst/>
          <a:ahLst/>
          <a:cxnLst/>
          <a:rect l="0" t="0" r="0" b="0"/>
          <a:pathLst>
            <a:path>
              <a:moveTo>
                <a:pt x="0" y="0"/>
              </a:moveTo>
              <a:lnTo>
                <a:pt x="0" y="1789918"/>
              </a:lnTo>
              <a:lnTo>
                <a:pt x="290221" y="1789918"/>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BCB4B8F-F7B4-4183-998A-9E3B6015C339}">
      <dsp:nvSpPr>
        <dsp:cNvPr id="0" name=""/>
        <dsp:cNvSpPr/>
      </dsp:nvSpPr>
      <dsp:spPr>
        <a:xfrm>
          <a:off x="243177" y="2875231"/>
          <a:ext cx="290221" cy="723119"/>
        </a:xfrm>
        <a:custGeom>
          <a:avLst/>
          <a:gdLst/>
          <a:ahLst/>
          <a:cxnLst/>
          <a:rect l="0" t="0" r="0" b="0"/>
          <a:pathLst>
            <a:path>
              <a:moveTo>
                <a:pt x="0" y="0"/>
              </a:moveTo>
              <a:lnTo>
                <a:pt x="0" y="723119"/>
              </a:lnTo>
              <a:lnTo>
                <a:pt x="290221" y="723119"/>
              </a:lnTo>
            </a:path>
          </a:pathLst>
        </a:custGeom>
        <a:noFill/>
        <a:ln w="11429" cap="flat" cmpd="sng" algn="ctr">
          <a:solidFill>
            <a:schemeClr val="accent4">
              <a:shade val="8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44C0B4-310E-4E97-BCCF-538464A0B611}">
      <dsp:nvSpPr>
        <dsp:cNvPr id="0" name=""/>
        <dsp:cNvSpPr/>
      </dsp:nvSpPr>
      <dsp:spPr>
        <a:xfrm>
          <a:off x="1215888" y="1437763"/>
          <a:ext cx="2887096" cy="454238"/>
        </a:xfrm>
        <a:custGeom>
          <a:avLst/>
          <a:gdLst/>
          <a:ahLst/>
          <a:cxnLst/>
          <a:rect l="0" t="0" r="0" b="0"/>
          <a:pathLst>
            <a:path>
              <a:moveTo>
                <a:pt x="2887096" y="0"/>
              </a:moveTo>
              <a:lnTo>
                <a:pt x="2887096" y="287098"/>
              </a:lnTo>
              <a:lnTo>
                <a:pt x="0" y="287098"/>
              </a:lnTo>
              <a:lnTo>
                <a:pt x="0" y="454238"/>
              </a:lnTo>
            </a:path>
          </a:pathLst>
        </a:custGeom>
        <a:noFill/>
        <a:ln w="11429" cap="flat" cmpd="sng" algn="ctr">
          <a:solidFill>
            <a:schemeClr val="accent4">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C3E9A65-5C61-4C8A-84F3-4C0A27BA24AD}">
      <dsp:nvSpPr>
        <dsp:cNvPr id="0" name=""/>
        <dsp:cNvSpPr/>
      </dsp:nvSpPr>
      <dsp:spPr>
        <a:xfrm>
          <a:off x="2551996" y="689159"/>
          <a:ext cx="3101975" cy="748604"/>
        </a:xfrm>
        <a:prstGeom prst="rect">
          <a:avLst/>
        </a:prstGeom>
        <a:solidFill>
          <a:schemeClr val="accent2">
            <a:lumMod val="2500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smtClean="0">
              <a:ln/>
              <a:solidFill>
                <a:srgbClr val="FFFF00"/>
              </a:solidFill>
              <a:effectLst/>
              <a:latin typeface="Arial Narrow" pitchFamily="34" charset="0"/>
            </a:rPr>
            <a:t>Leadership</a:t>
          </a:r>
        </a:p>
      </dsp:txBody>
      <dsp:txXfrm>
        <a:off x="2551996" y="689159"/>
        <a:ext cx="3101975" cy="748604"/>
      </dsp:txXfrm>
    </dsp:sp>
    <dsp:sp modelId="{389CF42F-5B5C-4EC7-BD9F-83C622BC1811}">
      <dsp:nvSpPr>
        <dsp:cNvPr id="0" name=""/>
        <dsp:cNvSpPr/>
      </dsp:nvSpPr>
      <dsp:spPr>
        <a:xfrm>
          <a:off x="0" y="1892002"/>
          <a:ext cx="2431776" cy="983229"/>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Nature of Leadership</a:t>
          </a:r>
        </a:p>
      </dsp:txBody>
      <dsp:txXfrm>
        <a:off x="0" y="1892002"/>
        <a:ext cx="2431776" cy="983229"/>
      </dsp:txXfrm>
    </dsp:sp>
    <dsp:sp modelId="{326365EC-842A-486D-8A70-28A93EF5BF52}">
      <dsp:nvSpPr>
        <dsp:cNvPr id="0" name=""/>
        <dsp:cNvSpPr/>
      </dsp:nvSpPr>
      <dsp:spPr>
        <a:xfrm>
          <a:off x="533399" y="3200398"/>
          <a:ext cx="2041193" cy="795904"/>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Myths</a:t>
          </a:r>
        </a:p>
      </dsp:txBody>
      <dsp:txXfrm>
        <a:off x="533399" y="3200398"/>
        <a:ext cx="2041193" cy="795904"/>
      </dsp:txXfrm>
    </dsp:sp>
    <dsp:sp modelId="{2D34CB8D-56B0-471E-A9AB-35028D9F7E8B}">
      <dsp:nvSpPr>
        <dsp:cNvPr id="0" name=""/>
        <dsp:cNvSpPr/>
      </dsp:nvSpPr>
      <dsp:spPr>
        <a:xfrm>
          <a:off x="533399" y="4267197"/>
          <a:ext cx="2041193" cy="795904"/>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Definition</a:t>
          </a:r>
        </a:p>
      </dsp:txBody>
      <dsp:txXfrm>
        <a:off x="533399" y="4267197"/>
        <a:ext cx="2041193" cy="795904"/>
      </dsp:txXfrm>
    </dsp:sp>
    <dsp:sp modelId="{749ACA15-64A3-495D-8CAB-3921BC3CADC3}">
      <dsp:nvSpPr>
        <dsp:cNvPr id="0" name=""/>
        <dsp:cNvSpPr/>
      </dsp:nvSpPr>
      <dsp:spPr>
        <a:xfrm>
          <a:off x="2864142" y="1874834"/>
          <a:ext cx="2467400" cy="1020596"/>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Emergence</a:t>
          </a:r>
        </a:p>
      </dsp:txBody>
      <dsp:txXfrm>
        <a:off x="2864142" y="1874834"/>
        <a:ext cx="2467400" cy="1020596"/>
      </dsp:txXfrm>
    </dsp:sp>
    <dsp:sp modelId="{C11CD399-4D00-4A46-870A-E46287FD7F18}">
      <dsp:nvSpPr>
        <dsp:cNvPr id="0" name=""/>
        <dsp:cNvSpPr/>
      </dsp:nvSpPr>
      <dsp:spPr>
        <a:xfrm>
          <a:off x="3281443" y="3122598"/>
          <a:ext cx="2273008" cy="795904"/>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Traits and more</a:t>
          </a:r>
        </a:p>
      </dsp:txBody>
      <dsp:txXfrm>
        <a:off x="3281443" y="3122598"/>
        <a:ext cx="2273008" cy="795904"/>
      </dsp:txXfrm>
    </dsp:sp>
    <dsp:sp modelId="{7848CA24-C8A8-463B-A1F0-94A6FA30DFC3}">
      <dsp:nvSpPr>
        <dsp:cNvPr id="0" name=""/>
        <dsp:cNvSpPr/>
      </dsp:nvSpPr>
      <dsp:spPr>
        <a:xfrm>
          <a:off x="3281443" y="4298357"/>
          <a:ext cx="2273008" cy="795904"/>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Appearances</a:t>
          </a:r>
        </a:p>
      </dsp:txBody>
      <dsp:txXfrm>
        <a:off x="3281443" y="4298357"/>
        <a:ext cx="2273008" cy="795904"/>
      </dsp:txXfrm>
    </dsp:sp>
    <dsp:sp modelId="{4F13AF70-6A82-44EA-B893-689172F7FCB6}">
      <dsp:nvSpPr>
        <dsp:cNvPr id="0" name=""/>
        <dsp:cNvSpPr/>
      </dsp:nvSpPr>
      <dsp:spPr>
        <a:xfrm>
          <a:off x="3281443" y="5305996"/>
          <a:ext cx="2273008" cy="795904"/>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Theories</a:t>
          </a:r>
        </a:p>
      </dsp:txBody>
      <dsp:txXfrm>
        <a:off x="3281443" y="5305996"/>
        <a:ext cx="2273008" cy="795904"/>
      </dsp:txXfrm>
    </dsp:sp>
    <dsp:sp modelId="{F364AD8D-1047-4628-9838-3656556685F0}">
      <dsp:nvSpPr>
        <dsp:cNvPr id="0" name=""/>
        <dsp:cNvSpPr/>
      </dsp:nvSpPr>
      <dsp:spPr>
        <a:xfrm>
          <a:off x="5616477" y="1888325"/>
          <a:ext cx="2364060" cy="1034071"/>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Effectiveness</a:t>
          </a:r>
        </a:p>
      </dsp:txBody>
      <dsp:txXfrm>
        <a:off x="5616477" y="1888325"/>
        <a:ext cx="2364060" cy="1034071"/>
      </dsp:txXfrm>
    </dsp:sp>
    <dsp:sp modelId="{8CACD35F-6283-40D5-9CB0-24A80B2ECDE0}">
      <dsp:nvSpPr>
        <dsp:cNvPr id="0" name=""/>
        <dsp:cNvSpPr/>
      </dsp:nvSpPr>
      <dsp:spPr>
        <a:xfrm>
          <a:off x="6173714" y="3064083"/>
          <a:ext cx="2011681" cy="496748"/>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err="1" smtClean="0">
              <a:ln/>
              <a:effectLst/>
              <a:latin typeface="Arial Narrow" pitchFamily="34" charset="0"/>
            </a:rPr>
            <a:t>Contiingency</a:t>
          </a:r>
          <a:endParaRPr kumimoji="0" lang="en-US" sz="2000" b="0" i="0" u="none" strike="noStrike" kern="1200" cap="none" normalizeH="0" baseline="0" dirty="0" smtClean="0">
            <a:ln/>
            <a:effectLst/>
            <a:latin typeface="Arial Narrow" pitchFamily="34" charset="0"/>
          </a:endParaRPr>
        </a:p>
      </dsp:txBody>
      <dsp:txXfrm>
        <a:off x="6173714" y="3064083"/>
        <a:ext cx="2011681" cy="496748"/>
      </dsp:txXfrm>
    </dsp:sp>
    <dsp:sp modelId="{D209B8A5-6CC5-4327-8779-0576A402C16F}">
      <dsp:nvSpPr>
        <dsp:cNvPr id="0" name=""/>
        <dsp:cNvSpPr/>
      </dsp:nvSpPr>
      <dsp:spPr>
        <a:xfrm>
          <a:off x="6163463" y="3663607"/>
          <a:ext cx="2011681" cy="496748"/>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Style</a:t>
          </a:r>
        </a:p>
      </dsp:txBody>
      <dsp:txXfrm>
        <a:off x="6163463" y="3663607"/>
        <a:ext cx="2011681" cy="496748"/>
      </dsp:txXfrm>
    </dsp:sp>
    <dsp:sp modelId="{C6883471-BBAF-43A2-A5B6-BE443073129F}">
      <dsp:nvSpPr>
        <dsp:cNvPr id="0" name=""/>
        <dsp:cNvSpPr/>
      </dsp:nvSpPr>
      <dsp:spPr>
        <a:xfrm>
          <a:off x="6184634" y="4307382"/>
          <a:ext cx="2011681" cy="496748"/>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LMX</a:t>
          </a:r>
        </a:p>
      </dsp:txBody>
      <dsp:txXfrm>
        <a:off x="6184634" y="4307382"/>
        <a:ext cx="2011681" cy="496748"/>
      </dsp:txXfrm>
    </dsp:sp>
    <dsp:sp modelId="{8B9F5E1A-FF0D-49A9-B47E-B16F277A3BD2}">
      <dsp:nvSpPr>
        <dsp:cNvPr id="0" name=""/>
        <dsp:cNvSpPr/>
      </dsp:nvSpPr>
      <dsp:spPr>
        <a:xfrm>
          <a:off x="6196954" y="4947712"/>
          <a:ext cx="2011681" cy="496748"/>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Shared</a:t>
          </a:r>
        </a:p>
      </dsp:txBody>
      <dsp:txXfrm>
        <a:off x="6196954" y="4947712"/>
        <a:ext cx="2011681" cy="496748"/>
      </dsp:txXfrm>
    </dsp:sp>
    <dsp:sp modelId="{04CE9613-2B1D-4BA4-B8E6-D55478E888E4}">
      <dsp:nvSpPr>
        <dsp:cNvPr id="0" name=""/>
        <dsp:cNvSpPr/>
      </dsp:nvSpPr>
      <dsp:spPr>
        <a:xfrm>
          <a:off x="6192561" y="5594926"/>
          <a:ext cx="2011681" cy="496748"/>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Arial Narrow" pitchFamily="34" charset="0"/>
            </a:rPr>
            <a:t>Transformational</a:t>
          </a:r>
        </a:p>
      </dsp:txBody>
      <dsp:txXfrm>
        <a:off x="6192561" y="5594926"/>
        <a:ext cx="2011681" cy="496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00D09-E377-4D4F-BCEE-A456A60613D8}">
      <dsp:nvSpPr>
        <dsp:cNvPr id="0" name=""/>
        <dsp:cNvSpPr/>
      </dsp:nvSpPr>
      <dsp:spPr>
        <a:xfrm>
          <a:off x="0" y="0"/>
          <a:ext cx="5791200" cy="1643062"/>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Basics</a:t>
          </a:r>
          <a:endParaRPr lang="en-US" sz="2300" kern="1200" dirty="0"/>
        </a:p>
        <a:p>
          <a:pPr marL="171450" lvl="1" indent="-171450" algn="l" defTabSz="800100">
            <a:lnSpc>
              <a:spcPct val="90000"/>
            </a:lnSpc>
            <a:spcBef>
              <a:spcPct val="0"/>
            </a:spcBef>
            <a:spcAft>
              <a:spcPct val="15000"/>
            </a:spcAft>
            <a:buChar char="••"/>
          </a:pPr>
          <a:r>
            <a:rPr lang="en-US" sz="1800" kern="1200" dirty="0" smtClean="0"/>
            <a:t>Survival of the fittest</a:t>
          </a:r>
          <a:endParaRPr lang="en-US" sz="1800" kern="1200" dirty="0"/>
        </a:p>
        <a:p>
          <a:pPr marL="171450" lvl="1" indent="-171450" algn="l" defTabSz="800100">
            <a:lnSpc>
              <a:spcPct val="90000"/>
            </a:lnSpc>
            <a:spcBef>
              <a:spcPct val="0"/>
            </a:spcBef>
            <a:spcAft>
              <a:spcPct val="15000"/>
            </a:spcAft>
            <a:buChar char="••"/>
          </a:pPr>
          <a:r>
            <a:rPr lang="en-US" sz="1800" kern="1200" dirty="0" smtClean="0"/>
            <a:t>Sexual selection</a:t>
          </a:r>
          <a:endParaRPr lang="en-US" sz="1800" kern="1200" dirty="0"/>
        </a:p>
      </dsp:txBody>
      <dsp:txXfrm>
        <a:off x="1322546" y="0"/>
        <a:ext cx="4468653" cy="1643062"/>
      </dsp:txXfrm>
    </dsp:sp>
    <dsp:sp modelId="{3558BE55-D113-4461-A20B-CDF5B1CA6E2C}">
      <dsp:nvSpPr>
        <dsp:cNvPr id="0" name=""/>
        <dsp:cNvSpPr/>
      </dsp:nvSpPr>
      <dsp:spPr>
        <a:xfrm>
          <a:off x="164306" y="164306"/>
          <a:ext cx="1158240" cy="1314450"/>
        </a:xfrm>
        <a:prstGeom prst="roundRect">
          <a:avLst>
            <a:gd name="adj" fmla="val 10000"/>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3DFE3DC-A8CB-46B6-A520-C66AB322CCB9}">
      <dsp:nvSpPr>
        <dsp:cNvPr id="0" name=""/>
        <dsp:cNvSpPr/>
      </dsp:nvSpPr>
      <dsp:spPr>
        <a:xfrm>
          <a:off x="0" y="1807368"/>
          <a:ext cx="5791200" cy="1643062"/>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Leaders are useful in social species</a:t>
          </a:r>
          <a:endParaRPr lang="en-US" sz="2300" kern="1200" dirty="0"/>
        </a:p>
        <a:p>
          <a:pPr marL="171450" lvl="1" indent="-171450" algn="l" defTabSz="800100">
            <a:lnSpc>
              <a:spcPct val="90000"/>
            </a:lnSpc>
            <a:spcBef>
              <a:spcPct val="0"/>
            </a:spcBef>
            <a:spcAft>
              <a:spcPct val="15000"/>
            </a:spcAft>
            <a:buChar char="••"/>
          </a:pPr>
          <a:r>
            <a:rPr lang="en-US" sz="1800" kern="1200" dirty="0" smtClean="0"/>
            <a:t>Leaders help followers survive, thrive</a:t>
          </a:r>
          <a:endParaRPr lang="en-US" sz="1800" kern="1200" dirty="0"/>
        </a:p>
        <a:p>
          <a:pPr marL="171450" lvl="1" indent="-171450" algn="l" defTabSz="800100">
            <a:lnSpc>
              <a:spcPct val="90000"/>
            </a:lnSpc>
            <a:spcBef>
              <a:spcPct val="0"/>
            </a:spcBef>
            <a:spcAft>
              <a:spcPct val="15000"/>
            </a:spcAft>
            <a:buChar char="••"/>
          </a:pPr>
          <a:r>
            <a:rPr lang="en-US" sz="1800" kern="1200" dirty="0" smtClean="0"/>
            <a:t>Tribes with leaders are more “fit”</a:t>
          </a:r>
          <a:endParaRPr lang="en-US" sz="1800" kern="1200" dirty="0"/>
        </a:p>
      </dsp:txBody>
      <dsp:txXfrm>
        <a:off x="1322546" y="1807368"/>
        <a:ext cx="4468653" cy="1643062"/>
      </dsp:txXfrm>
    </dsp:sp>
    <dsp:sp modelId="{D5E4D7CB-B3A3-47F8-8D8C-D88FADAE7923}">
      <dsp:nvSpPr>
        <dsp:cNvPr id="0" name=""/>
        <dsp:cNvSpPr/>
      </dsp:nvSpPr>
      <dsp:spPr>
        <a:xfrm>
          <a:off x="164306" y="1971675"/>
          <a:ext cx="1158240" cy="1314450"/>
        </a:xfrm>
        <a:prstGeom prst="roundRect">
          <a:avLst>
            <a:gd name="adj" fmla="val 10000"/>
          </a:avLst>
        </a:prstGeom>
        <a:blipFill rotWithShape="0">
          <a:blip xmlns:r="http://schemas.openxmlformats.org/officeDocument/2006/relationships" r:embed="rId2"/>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F62D5E8-5DFA-43CE-98C2-03BFEF9F3885}">
      <dsp:nvSpPr>
        <dsp:cNvPr id="0" name=""/>
        <dsp:cNvSpPr/>
      </dsp:nvSpPr>
      <dsp:spPr>
        <a:xfrm>
          <a:off x="0" y="3614737"/>
          <a:ext cx="5791200" cy="1643062"/>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Results</a:t>
          </a:r>
          <a:endParaRPr lang="en-US" sz="2300" kern="1200" dirty="0"/>
        </a:p>
        <a:p>
          <a:pPr marL="171450" lvl="1" indent="-171450" algn="l" defTabSz="800100">
            <a:lnSpc>
              <a:spcPct val="90000"/>
            </a:lnSpc>
            <a:spcBef>
              <a:spcPct val="0"/>
            </a:spcBef>
            <a:spcAft>
              <a:spcPct val="15000"/>
            </a:spcAft>
            <a:buChar char="••"/>
          </a:pPr>
          <a:r>
            <a:rPr lang="en-US" sz="1800" kern="1200" dirty="0" smtClean="0"/>
            <a:t>People readily recognize leaders</a:t>
          </a:r>
          <a:endParaRPr lang="en-US" sz="1800" kern="1200" dirty="0"/>
        </a:p>
        <a:p>
          <a:pPr marL="171450" lvl="1" indent="-171450" algn="l" defTabSz="800100">
            <a:lnSpc>
              <a:spcPct val="90000"/>
            </a:lnSpc>
            <a:spcBef>
              <a:spcPct val="0"/>
            </a:spcBef>
            <a:spcAft>
              <a:spcPct val="15000"/>
            </a:spcAft>
            <a:buChar char="••"/>
          </a:pPr>
          <a:r>
            <a:rPr lang="en-US" sz="1800" kern="1200" dirty="0" smtClean="0"/>
            <a:t>Leadership is a resilient cultural feature</a:t>
          </a:r>
          <a:endParaRPr lang="en-US" sz="1800" kern="1200" dirty="0"/>
        </a:p>
        <a:p>
          <a:pPr marL="171450" lvl="1" indent="-171450" algn="l" defTabSz="800100">
            <a:lnSpc>
              <a:spcPct val="90000"/>
            </a:lnSpc>
            <a:spcBef>
              <a:spcPct val="0"/>
            </a:spcBef>
            <a:spcAft>
              <a:spcPct val="15000"/>
            </a:spcAft>
            <a:buChar char="••"/>
          </a:pPr>
          <a:r>
            <a:rPr lang="en-US" sz="1800" kern="1200" dirty="0" smtClean="0"/>
            <a:t>Leadership has rewards to offset costs </a:t>
          </a:r>
          <a:endParaRPr lang="en-US" sz="1800" kern="1200" dirty="0"/>
        </a:p>
      </dsp:txBody>
      <dsp:txXfrm>
        <a:off x="1322546" y="3614737"/>
        <a:ext cx="4468653" cy="1643062"/>
      </dsp:txXfrm>
    </dsp:sp>
    <dsp:sp modelId="{4A76A075-A74A-405A-996C-D4E7B62799A7}">
      <dsp:nvSpPr>
        <dsp:cNvPr id="0" name=""/>
        <dsp:cNvSpPr/>
      </dsp:nvSpPr>
      <dsp:spPr>
        <a:xfrm>
          <a:off x="164306" y="3779043"/>
          <a:ext cx="1158240" cy="1314450"/>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6963E-2D61-4DC8-BB26-9D347ADE2114}" type="datetimeFigureOut">
              <a:rPr lang="en-US" smtClean="0"/>
              <a:pPr/>
              <a:t>10/4/2011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96949-5E43-4DF2-A1F7-13D4E74022FF}" type="slidenum">
              <a:rPr lang="en-US" smtClean="0"/>
              <a:pPr/>
              <a:t>‹#›</a:t>
            </a:fld>
            <a:endParaRPr lang="en-US"/>
          </a:p>
        </p:txBody>
      </p:sp>
    </p:spTree>
    <p:extLst>
      <p:ext uri="{BB962C8B-B14F-4D97-AF65-F5344CB8AC3E}">
        <p14:creationId xmlns:p14="http://schemas.microsoft.com/office/powerpoint/2010/main" val="758187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CA48F40-642B-489C-8999-85287BA5557D}" type="slidenum">
              <a:rPr lang="en-US">
                <a:latin typeface="Arial" pitchFamily="34" charset="0"/>
              </a:rPr>
              <a:pPr/>
              <a:t>41</a:t>
            </a:fld>
            <a:endParaRPr lang="en-US" dirty="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CA48F40-642B-489C-8999-85287BA5557D}" type="slidenum">
              <a:rPr lang="en-US">
                <a:latin typeface="Arial" pitchFamily="34" charset="0"/>
              </a:rPr>
              <a:pPr/>
              <a:t>2</a:t>
            </a:fld>
            <a:endParaRPr lang="en-US" dirty="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D6ED2-9609-456F-A960-AB5AD6186B1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83DA58-31C8-4B76-B0C4-BF208CB0688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96949-5E43-4DF2-A1F7-13D4E74022FF}" type="slidenum">
              <a:rPr lang="en-US" smtClean="0"/>
              <a:pPr/>
              <a:t>16</a:t>
            </a:fld>
            <a:endParaRPr lang="en-US"/>
          </a:p>
        </p:txBody>
      </p:sp>
    </p:spTree>
    <p:extLst>
      <p:ext uri="{BB962C8B-B14F-4D97-AF65-F5344CB8AC3E}">
        <p14:creationId xmlns:p14="http://schemas.microsoft.com/office/powerpoint/2010/main" val="116102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96949-5E43-4DF2-A1F7-13D4E74022FF}" type="slidenum">
              <a:rPr lang="en-US" smtClean="0"/>
              <a:pPr/>
              <a:t>17</a:t>
            </a:fld>
            <a:endParaRPr lang="en-US"/>
          </a:p>
        </p:txBody>
      </p:sp>
    </p:spTree>
    <p:extLst>
      <p:ext uri="{BB962C8B-B14F-4D97-AF65-F5344CB8AC3E}">
        <p14:creationId xmlns:p14="http://schemas.microsoft.com/office/powerpoint/2010/main" val="116102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D6ED2-9609-456F-A960-AB5AD6186B1E}"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CA48F40-642B-489C-8999-85287BA5557D}" type="slidenum">
              <a:rPr lang="en-US">
                <a:latin typeface="Arial" pitchFamily="34" charset="0"/>
              </a:rPr>
              <a:pPr/>
              <a:t>29</a:t>
            </a:fld>
            <a:endParaRPr lang="en-US" dirty="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AF5E6B-3B2D-4919-9056-61A4886950FB}"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7196D94-6EF6-4FEB-A20D-1BF173CF7EBA}" type="datetimeFigureOut">
              <a:rPr lang="en-US" smtClean="0"/>
              <a:pPr/>
              <a:t>10/4/2011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bg2">
                    <a:lumMod val="25000"/>
                  </a:schemeClr>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D892-E17E-4BF7-81ED-AAB8FC0C4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A8D892-E17E-4BF7-81ED-AAB8FC0C4B3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752600"/>
            <a:ext cx="3771900" cy="4343400"/>
          </a:xfrm>
        </p:spPr>
        <p:txBody>
          <a:bodyPr/>
          <a:lstStyle/>
          <a:p>
            <a:endParaRPr lang="en-US"/>
          </a:p>
        </p:txBody>
      </p:sp>
      <p:sp>
        <p:nvSpPr>
          <p:cNvPr id="4" name="Text Placeholder 3"/>
          <p:cNvSpPr>
            <a:spLocks noGrp="1"/>
          </p:cNvSpPr>
          <p:nvPr>
            <p:ph type="body" sz="half" idx="2"/>
          </p:nvPr>
        </p:nvSpPr>
        <p:spPr>
          <a:xfrm>
            <a:off x="4838700" y="1752600"/>
            <a:ext cx="3771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33400" y="5867400"/>
            <a:ext cx="2895600" cy="476250"/>
          </a:xfrm>
        </p:spPr>
        <p:txBody>
          <a:bodyPr/>
          <a:lstStyle>
            <a:lvl1pPr>
              <a:defRPr/>
            </a:lvl1pPr>
          </a:lstStyle>
          <a:p>
            <a:endParaRPr lang="en-US"/>
          </a:p>
        </p:txBody>
      </p:sp>
    </p:spTree>
    <p:extLst>
      <p:ext uri="{BB962C8B-B14F-4D97-AF65-F5344CB8AC3E}">
        <p14:creationId xmlns:p14="http://schemas.microsoft.com/office/powerpoint/2010/main" val="64673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4A8D892-E17E-4BF7-81ED-AAB8FC0C4B3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196D94-6EF6-4FEB-A20D-1BF173CF7EBA}" type="datetimeFigureOut">
              <a:rPr lang="en-US" smtClean="0"/>
              <a:pPr/>
              <a:t>10/4/2011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196D94-6EF6-4FEB-A20D-1BF173CF7EBA}"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D892-E17E-4BF7-81ED-AAB8FC0C4B3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2">
              <a:lumMod val="7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solidFill>
            <a:schemeClr val="tx2">
              <a:lumMod val="75000"/>
            </a:schemeClr>
          </a:solid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solidFill>
            <a:schemeClr val="tx2">
              <a:lumMod val="75000"/>
            </a:schemeClr>
          </a:solid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67196D94-6EF6-4FEB-A20D-1BF173CF7EBA}" type="datetimeFigureOut">
              <a:rPr lang="en-US" smtClean="0"/>
              <a:pPr/>
              <a:t>10/4/2011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solidFill>
                  <a:schemeClr val="bg2">
                    <a:lumMod val="25000"/>
                  </a:schemeClr>
                </a:solidFill>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A8D892-E17E-4BF7-81ED-AAB8FC0C4B3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196D94-6EF6-4FEB-A20D-1BF173CF7EBA}" type="datetimeFigureOut">
              <a:rPr lang="en-US" smtClean="0"/>
              <a:pPr/>
              <a:t>10/4/2011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A8D892-E17E-4BF7-81ED-AAB8FC0C4B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196D94-6EF6-4FEB-A20D-1BF173CF7EBA}" type="datetimeFigureOut">
              <a:rPr lang="en-US" smtClean="0"/>
              <a:pPr/>
              <a:t>10/4/2011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A8D892-E17E-4BF7-81ED-AAB8FC0C4B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196D94-6EF6-4FEB-A20D-1BF173CF7EBA}" type="datetimeFigureOut">
              <a:rPr lang="en-US" smtClean="0"/>
              <a:pPr/>
              <a:t>10/4/2011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A8D892-E17E-4BF7-81ED-AAB8FC0C4B3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7196D94-6EF6-4FEB-A20D-1BF173CF7EBA}" type="datetimeFigureOut">
              <a:rPr lang="en-US" smtClean="0"/>
              <a:pPr/>
              <a:t>10/4/2011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196D94-6EF6-4FEB-A20D-1BF173CF7EBA}" type="datetimeFigureOut">
              <a:rPr lang="en-US" smtClean="0"/>
              <a:pPr/>
              <a:t>10/4/2011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A8D892-E17E-4BF7-81ED-AAB8FC0C4B3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dreamsandfacts.com/wp-content/uploads/2009/08/male_symbol.png" TargetMode="Externa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hyperlink" Target="http://societies.dsu.ca/DalOUT/photos/flagssymbols/femal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americanrhetoric.com/speeches/gwbush911florida.htm"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0.jpeg"/><Relationship Id="rId2"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hyperlink" Target="http://societies.dsu.ca/DalOUT/photos/flagssymbols/female/" TargetMode="External"/><Relationship Id="rId5" Type="http://schemas.openxmlformats.org/officeDocument/2006/relationships/image" Target="../media/image19.png"/><Relationship Id="rId4" Type="http://schemas.openxmlformats.org/officeDocument/2006/relationships/hyperlink" Target="http://dreamsandfacts.com/wp-content/uploads/2009/08/male_symbol.png"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oleObject" Target="../embeddings/oleObject1.bin"/><Relationship Id="rId7" Type="http://schemas.openxmlformats.org/officeDocument/2006/relationships/diagramQuickStyle" Target="../diagrams/quickStyle3.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6.png"/><Relationship Id="rId4" Type="http://schemas.openxmlformats.org/officeDocument/2006/relationships/image" Target="../media/image32.png"/><Relationship Id="rId9" Type="http://schemas.microsoft.com/office/2007/relationships/diagramDrawing" Target="../diagrams/drawing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slide" Target="slide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7.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8.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9.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0.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1.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142568"/>
            <a:ext cx="2971800" cy="2653352"/>
          </a:xfrm>
        </p:spPr>
        <p:txBody>
          <a:bodyPr>
            <a:normAutofit/>
          </a:bodyPr>
          <a:lstStyle/>
          <a:p>
            <a:r>
              <a:rPr lang="en-US" sz="3600" dirty="0" smtClean="0"/>
              <a:t>9</a:t>
            </a:r>
            <a:br>
              <a:rPr lang="en-US" sz="3600" dirty="0" smtClean="0"/>
            </a:br>
            <a:r>
              <a:rPr lang="en-US" sz="3600" b="1" dirty="0" smtClean="0"/>
              <a:t>Leadership</a:t>
            </a:r>
            <a:br>
              <a:rPr lang="en-US" sz="3600" b="1" dirty="0" smtClean="0"/>
            </a:br>
            <a:r>
              <a:rPr lang="en-US" sz="3600" b="1" dirty="0"/>
              <a:t/>
            </a:r>
            <a:br>
              <a:rPr lang="en-US" sz="3600" b="1" dirty="0"/>
            </a:br>
            <a:endParaRPr lang="en-US" sz="3600" b="1" dirty="0"/>
          </a:p>
        </p:txBody>
      </p:sp>
      <p:sp>
        <p:nvSpPr>
          <p:cNvPr id="6" name="TextBox 5"/>
          <p:cNvSpPr txBox="1"/>
          <p:nvPr/>
        </p:nvSpPr>
        <p:spPr>
          <a:xfrm>
            <a:off x="388374" y="2787866"/>
            <a:ext cx="3810000" cy="3477875"/>
          </a:xfrm>
          <a:prstGeom prst="rect">
            <a:avLst/>
          </a:prstGeom>
          <a:noFill/>
        </p:spPr>
        <p:txBody>
          <a:bodyPr wrap="square" rtlCol="0">
            <a:spAutoFit/>
          </a:bodyPr>
          <a:lstStyle/>
          <a:p>
            <a:r>
              <a:rPr lang="en-US" sz="2000" dirty="0"/>
              <a:t>Groups generally require guidance </a:t>
            </a:r>
            <a:r>
              <a:rPr lang="en-US" sz="2000" dirty="0" smtClean="0"/>
              <a:t>as they </a:t>
            </a:r>
            <a:r>
              <a:rPr lang="en-US" sz="2000" dirty="0"/>
              <a:t>strive to reach their goals, </a:t>
            </a:r>
            <a:r>
              <a:rPr lang="en-US" sz="2000" dirty="0" smtClean="0"/>
              <a:t>and the </a:t>
            </a:r>
            <a:r>
              <a:rPr lang="en-US" sz="2000" dirty="0"/>
              <a:t>individual who coordinates </a:t>
            </a:r>
            <a:r>
              <a:rPr lang="en-US" sz="2000" dirty="0" smtClean="0"/>
              <a:t>and motivates </a:t>
            </a:r>
            <a:r>
              <a:rPr lang="en-US" sz="2000" dirty="0"/>
              <a:t>the group can </a:t>
            </a:r>
            <a:r>
              <a:rPr lang="en-US" sz="2000" dirty="0" smtClean="0"/>
              <a:t>fundamentally shape </a:t>
            </a:r>
            <a:r>
              <a:rPr lang="en-US" sz="2000" dirty="0"/>
              <a:t>the group’s future. If asked</a:t>
            </a:r>
            <a:r>
              <a:rPr lang="en-US" sz="2000" dirty="0" smtClean="0"/>
              <a:t>, “</a:t>
            </a:r>
            <a:r>
              <a:rPr lang="en-US" sz="2000" dirty="0"/>
              <a:t>What one thing would you </a:t>
            </a:r>
            <a:r>
              <a:rPr lang="en-US" sz="2000" dirty="0" smtClean="0"/>
              <a:t>change to </a:t>
            </a:r>
            <a:r>
              <a:rPr lang="en-US" sz="2000" dirty="0"/>
              <a:t>turn an inept group into a </a:t>
            </a:r>
            <a:r>
              <a:rPr lang="en-US" sz="2000" dirty="0" smtClean="0"/>
              <a:t>productive one</a:t>
            </a:r>
            <a:r>
              <a:rPr lang="en-US" sz="2000" dirty="0"/>
              <a:t>?” most people would answer</a:t>
            </a:r>
            <a:r>
              <a:rPr lang="en-US" sz="2000" dirty="0" smtClean="0"/>
              <a:t>, “</a:t>
            </a:r>
            <a:r>
              <a:rPr lang="en-US" sz="2000" dirty="0"/>
              <a:t>The leader.”</a:t>
            </a:r>
          </a:p>
        </p:txBody>
      </p:sp>
      <p:sp>
        <p:nvSpPr>
          <p:cNvPr id="7" name="TextBox 6"/>
          <p:cNvSpPr txBox="1"/>
          <p:nvPr/>
        </p:nvSpPr>
        <p:spPr>
          <a:xfrm>
            <a:off x="4591665" y="2875265"/>
            <a:ext cx="4191000" cy="2862322"/>
          </a:xfrm>
          <a:prstGeom prst="rect">
            <a:avLst/>
          </a:prstGeom>
          <a:noFill/>
        </p:spPr>
        <p:txBody>
          <a:bodyPr wrap="square" rtlCol="0">
            <a:spAutoFit/>
          </a:bodyPr>
          <a:lstStyle/>
          <a:p>
            <a:pPr marL="574675" lvl="0" indent="-465138">
              <a:spcAft>
                <a:spcPts val="1200"/>
              </a:spcAft>
              <a:buFont typeface="Wingdings" pitchFamily="2" charset="2"/>
              <a:buChar char="v"/>
            </a:pPr>
            <a:r>
              <a:rPr lang="en-US" sz="3200" dirty="0" smtClean="0"/>
              <a:t>What is leadership</a:t>
            </a:r>
          </a:p>
          <a:p>
            <a:pPr marL="574675" lvl="0" indent="-465138">
              <a:spcAft>
                <a:spcPts val="1200"/>
              </a:spcAft>
              <a:buFont typeface="Wingdings" pitchFamily="2" charset="2"/>
              <a:buChar char="v"/>
            </a:pPr>
            <a:r>
              <a:rPr lang="en-US" sz="3200" dirty="0" smtClean="0"/>
              <a:t>Who will lead?</a:t>
            </a:r>
          </a:p>
          <a:p>
            <a:pPr marL="574675" lvl="0" indent="-465138">
              <a:spcAft>
                <a:spcPts val="1200"/>
              </a:spcAft>
              <a:buFont typeface="Wingdings" pitchFamily="2" charset="2"/>
              <a:buChar char="v"/>
            </a:pPr>
            <a:r>
              <a:rPr lang="en-US" sz="3200" dirty="0" smtClean="0"/>
              <a:t>Who do some leaders succeed and others fail?</a:t>
            </a:r>
          </a:p>
        </p:txBody>
      </p:sp>
      <p:pic>
        <p:nvPicPr>
          <p:cNvPr id="3" name="Picture 2" descr="df99524_09_ch09_p245-280_pp1.pdf - Adobe Acrobat Pro"/>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 y="152400"/>
            <a:ext cx="3504761" cy="2364658"/>
          </a:xfrm>
          <a:prstGeom prst="rect">
            <a:avLst/>
          </a:prstGeom>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15" y="6265818"/>
            <a:ext cx="9043843" cy="5399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51417" y="396240"/>
            <a:ext cx="4191000" cy="940772"/>
          </a:xfrm>
          <a:prstGeom prst="roundRect">
            <a:avLst/>
          </a:prstGeom>
          <a:solidFill>
            <a:srgbClr val="D0E0E6"/>
          </a:solidFill>
          <a:ln w="12700" cap="flat" cmpd="sng" algn="ctr">
            <a:noFill/>
            <a:prstDash val="solid"/>
            <a:round/>
            <a:headEnd type="none" w="med" len="med"/>
            <a:tailEnd type="none" w="med" len="med"/>
          </a:ln>
          <a:effectLst/>
        </p:spPr>
        <p:txBody>
          <a:bodyPr vert="horz" wrap="square" lIns="35695" tIns="35695" rIns="35695" bIns="35695" numCol="1" rtlCol="0" anchor="t" anchorCtr="0" compatLnSpc="1">
            <a:prstTxWarp prst="textNoShape">
              <a:avLst/>
            </a:prstTxWarp>
          </a:bodyPr>
          <a:lstStyle/>
          <a:p>
            <a:pPr algn="ctr">
              <a:buNone/>
            </a:pPr>
            <a:r>
              <a:rPr lang="en-US" sz="2800" dirty="0">
                <a:solidFill>
                  <a:schemeClr val="tx1"/>
                </a:solidFill>
                <a:latin typeface="+mj-lt"/>
              </a:rPr>
              <a:t>Kelley’s theory of followers</a:t>
            </a:r>
          </a:p>
        </p:txBody>
      </p:sp>
      <p:sp>
        <p:nvSpPr>
          <p:cNvPr id="6" name="TextBox 5"/>
          <p:cNvSpPr txBox="1"/>
          <p:nvPr/>
        </p:nvSpPr>
        <p:spPr>
          <a:xfrm>
            <a:off x="211567" y="1905000"/>
            <a:ext cx="8957014" cy="3847207"/>
          </a:xfrm>
          <a:prstGeom prst="rect">
            <a:avLst/>
          </a:prstGeom>
          <a:noFill/>
        </p:spPr>
        <p:txBody>
          <a:bodyPr wrap="square" rtlCol="0">
            <a:spAutoFit/>
          </a:bodyPr>
          <a:lstStyle/>
          <a:p>
            <a:pPr marL="457200" lvl="0" indent="-457200" hangingPunct="0">
              <a:buFont typeface="Wingdings" pitchFamily="2" charset="2"/>
              <a:buChar char="§"/>
            </a:pPr>
            <a:r>
              <a:rPr lang="en-US" sz="2000" dirty="0">
                <a:solidFill>
                  <a:schemeClr val="tx1">
                    <a:lumMod val="75000"/>
                    <a:lumOff val="25000"/>
                  </a:schemeClr>
                </a:solidFill>
              </a:rPr>
              <a:t>I act on my own ethical standards rather than the leader's or group's standards.</a:t>
            </a:r>
          </a:p>
          <a:p>
            <a:pPr marL="457200" lvl="0" indent="-457200" hangingPunct="0">
              <a:buFont typeface="Wingdings" pitchFamily="2" charset="2"/>
              <a:buChar char="§"/>
            </a:pPr>
            <a:r>
              <a:rPr lang="en-US" sz="2000" dirty="0">
                <a:solidFill>
                  <a:schemeClr val="tx1">
                    <a:lumMod val="75000"/>
                    <a:lumOff val="25000"/>
                  </a:schemeClr>
                </a:solidFill>
              </a:rPr>
              <a:t>When the leader asks me to do something that runs contrary to my professional or personal preferences, I say "no" rather than "yes."</a:t>
            </a:r>
          </a:p>
          <a:p>
            <a:pPr marL="457200" lvl="0" indent="-457200" hangingPunct="0">
              <a:buFont typeface="Wingdings" pitchFamily="2" charset="2"/>
              <a:buChar char="§"/>
            </a:pPr>
            <a:r>
              <a:rPr lang="en-US" sz="2000" dirty="0">
                <a:solidFill>
                  <a:schemeClr val="tx1">
                    <a:lumMod val="75000"/>
                    <a:lumOff val="25000"/>
                  </a:schemeClr>
                </a:solidFill>
              </a:rPr>
              <a:t>I internally question the logic of the leader's decision rather than just doing what I am told.</a:t>
            </a:r>
          </a:p>
          <a:p>
            <a:pPr marL="457200" lvl="0" indent="-457200" hangingPunct="0">
              <a:buFont typeface="Wingdings" pitchFamily="2" charset="2"/>
              <a:buChar char="§"/>
            </a:pPr>
            <a:r>
              <a:rPr lang="en-US" sz="2000" dirty="0">
                <a:solidFill>
                  <a:schemeClr val="tx1">
                    <a:lumMod val="75000"/>
                    <a:lumOff val="25000"/>
                  </a:schemeClr>
                </a:solidFill>
              </a:rPr>
              <a:t>I assert my views on important issues, even though it might mean conflict with the group or reprisals from the leader.</a:t>
            </a:r>
          </a:p>
          <a:p>
            <a:pPr marL="457200" lvl="0" indent="-457200" hangingPunct="0">
              <a:buFont typeface="Wingdings" pitchFamily="2" charset="2"/>
              <a:buChar char="§"/>
            </a:pPr>
            <a:r>
              <a:rPr lang="en-US" sz="2000" dirty="0">
                <a:solidFill>
                  <a:schemeClr val="tx1">
                    <a:lumMod val="75000"/>
                    <a:lumOff val="25000"/>
                  </a:schemeClr>
                </a:solidFill>
              </a:rPr>
              <a:t>I do not always agree with suggestions my leader makes.</a:t>
            </a:r>
          </a:p>
          <a:p>
            <a:pPr marL="457200" lvl="0" indent="-457200" hangingPunct="0">
              <a:buFont typeface="Wingdings" pitchFamily="2" charset="2"/>
              <a:buChar char="§"/>
            </a:pPr>
            <a:r>
              <a:rPr lang="en-US" sz="2000" dirty="0">
                <a:solidFill>
                  <a:schemeClr val="tx1">
                    <a:lumMod val="75000"/>
                    <a:lumOff val="25000"/>
                  </a:schemeClr>
                </a:solidFill>
              </a:rPr>
              <a:t>I make a habit of challenging the wisdom of the leader's decisions</a:t>
            </a:r>
            <a:r>
              <a:rPr lang="en-US" sz="2000" dirty="0" smtClean="0">
                <a:solidFill>
                  <a:schemeClr val="tx1">
                    <a:lumMod val="75000"/>
                    <a:lumOff val="25000"/>
                  </a:schemeClr>
                </a:solidFill>
              </a:rPr>
              <a:t>.</a:t>
            </a:r>
          </a:p>
          <a:p>
            <a:pPr marL="457200" lvl="0" indent="-457200" hangingPunct="0">
              <a:buFont typeface="Wingdings" pitchFamily="2" charset="2"/>
              <a:buChar char="§"/>
            </a:pPr>
            <a:endParaRPr lang="en-US" sz="2000" dirty="0">
              <a:solidFill>
                <a:schemeClr val="tx1">
                  <a:lumMod val="75000"/>
                  <a:lumOff val="25000"/>
                </a:schemeClr>
              </a:solidFill>
            </a:endParaRPr>
          </a:p>
          <a:p>
            <a:pPr marL="342900" lvl="0" indent="-342900" hangingPunct="0">
              <a:buFont typeface="Wingdings" pitchFamily="2" charset="2"/>
              <a:buChar char="§"/>
            </a:pPr>
            <a:r>
              <a:rPr lang="en-US" sz="2000" dirty="0" smtClean="0">
                <a:solidFill>
                  <a:schemeClr val="tx1">
                    <a:lumMod val="75000"/>
                    <a:lumOff val="25000"/>
                  </a:schemeClr>
                </a:solidFill>
              </a:rPr>
              <a:t> </a:t>
            </a:r>
            <a:r>
              <a:rPr lang="en-US" sz="2400" b="1" dirty="0" smtClean="0">
                <a:solidFill>
                  <a:schemeClr val="tx1">
                    <a:lumMod val="75000"/>
                    <a:lumOff val="25000"/>
                  </a:schemeClr>
                </a:solidFill>
              </a:rPr>
              <a:t>Sum </a:t>
            </a:r>
            <a:r>
              <a:rPr lang="en-US" sz="2400" b="1" dirty="0">
                <a:solidFill>
                  <a:schemeClr val="tx1">
                    <a:lumMod val="75000"/>
                    <a:lumOff val="25000"/>
                  </a:schemeClr>
                </a:solidFill>
              </a:rPr>
              <a:t>of 7-12 (Independent/Critical Thinking: 6-30</a:t>
            </a:r>
            <a:r>
              <a:rPr lang="en-US" sz="2400" b="1" dirty="0">
                <a:solidFill>
                  <a:schemeClr val="bg1"/>
                </a:solidFill>
              </a:rPr>
              <a:t>)</a:t>
            </a:r>
            <a:endParaRPr lang="en-US" sz="2400" dirty="0">
              <a:solidFill>
                <a:schemeClr val="bg1"/>
              </a:solidFill>
            </a:endParaRPr>
          </a:p>
        </p:txBody>
      </p:sp>
      <p:sp>
        <p:nvSpPr>
          <p:cNvPr id="5" name="TextBox 4"/>
          <p:cNvSpPr txBox="1"/>
          <p:nvPr/>
        </p:nvSpPr>
        <p:spPr>
          <a:xfrm>
            <a:off x="4724400" y="685291"/>
            <a:ext cx="4173794" cy="677108"/>
          </a:xfrm>
          <a:prstGeom prst="rect">
            <a:avLst/>
          </a:prstGeom>
          <a:solidFill>
            <a:schemeClr val="bg1">
              <a:lumMod val="95000"/>
            </a:schemeClr>
          </a:solidFill>
        </p:spPr>
        <p:txBody>
          <a:bodyPr wrap="square" rtlCol="0">
            <a:spAutoFit/>
          </a:bodyPr>
          <a:lstStyle/>
          <a:p>
            <a:pPr>
              <a:buNone/>
            </a:pPr>
            <a:r>
              <a:rPr lang="en-US" dirty="0" smtClean="0">
                <a:solidFill>
                  <a:schemeClr val="tx1"/>
                </a:solidFill>
                <a:latin typeface="+mj-lt"/>
              </a:rPr>
              <a:t>Second Key Dimension: Independence</a:t>
            </a:r>
          </a:p>
          <a:p>
            <a:pPr>
              <a:buNone/>
            </a:pPr>
            <a:r>
              <a:rPr lang="en-US" sz="2000" dirty="0" smtClean="0">
                <a:solidFill>
                  <a:schemeClr val="tx1"/>
                </a:solidFill>
                <a:latin typeface="+mj-lt"/>
              </a:rPr>
              <a:t>Critical eye, neutral, or “yes-man”?</a:t>
            </a:r>
            <a:endParaRPr lang="en-US" sz="2000" dirty="0">
              <a:solidFill>
                <a:schemeClr val="tx1"/>
              </a:solidFill>
              <a:latin typeface="+mj-lt"/>
            </a:endParaRPr>
          </a:p>
        </p:txBody>
      </p:sp>
    </p:spTree>
    <p:extLst>
      <p:ext uri="{BB962C8B-B14F-4D97-AF65-F5344CB8AC3E}">
        <p14:creationId xmlns:p14="http://schemas.microsoft.com/office/powerpoint/2010/main" val="1146890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2057400"/>
            <a:ext cx="7811591" cy="3467584"/>
          </a:xfrm>
          <a:prstGeom prst="rect">
            <a:avLst/>
          </a:prstGeom>
        </p:spPr>
      </p:pic>
      <p:sp>
        <p:nvSpPr>
          <p:cNvPr id="7" name="Rounded Rectangle 6"/>
          <p:cNvSpPr/>
          <p:nvPr/>
        </p:nvSpPr>
        <p:spPr bwMode="auto">
          <a:xfrm>
            <a:off x="609600" y="685800"/>
            <a:ext cx="4191000" cy="940772"/>
          </a:xfrm>
          <a:prstGeom prst="roundRect">
            <a:avLst/>
          </a:prstGeom>
          <a:solidFill>
            <a:srgbClr val="D0E0E6"/>
          </a:solidFill>
          <a:ln w="12700" cap="flat" cmpd="sng" algn="ctr">
            <a:noFill/>
            <a:prstDash val="solid"/>
            <a:round/>
            <a:headEnd type="none" w="med" len="med"/>
            <a:tailEnd type="none" w="med" len="med"/>
          </a:ln>
          <a:effectLst/>
        </p:spPr>
        <p:txBody>
          <a:bodyPr vert="horz" wrap="square" lIns="35695" tIns="35695" rIns="35695" bIns="35695" numCol="1" rtlCol="0" anchor="t" anchorCtr="0" compatLnSpc="1">
            <a:prstTxWarp prst="textNoShape">
              <a:avLst/>
            </a:prstTxWarp>
          </a:bodyPr>
          <a:lstStyle/>
          <a:p>
            <a:pPr algn="ctr">
              <a:buNone/>
            </a:pPr>
            <a:r>
              <a:rPr lang="en-US" sz="2800" dirty="0">
                <a:solidFill>
                  <a:schemeClr val="tx1"/>
                </a:solidFill>
                <a:latin typeface="+mj-lt"/>
              </a:rPr>
              <a:t>Kelley’s theory of followers</a:t>
            </a:r>
          </a:p>
        </p:txBody>
      </p:sp>
    </p:spTree>
    <p:extLst>
      <p:ext uri="{BB962C8B-B14F-4D97-AF65-F5344CB8AC3E}">
        <p14:creationId xmlns:p14="http://schemas.microsoft.com/office/powerpoint/2010/main" val="3221276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Task Leadership</a:t>
            </a:r>
            <a:endParaRPr lang="en-US" dirty="0"/>
          </a:p>
        </p:txBody>
      </p:sp>
      <p:sp>
        <p:nvSpPr>
          <p:cNvPr id="3" name="Text Placeholder 2"/>
          <p:cNvSpPr>
            <a:spLocks noGrp="1"/>
          </p:cNvSpPr>
          <p:nvPr>
            <p:ph type="body" sz="half" idx="3"/>
          </p:nvPr>
        </p:nvSpPr>
        <p:spPr/>
        <p:txBody>
          <a:bodyPr/>
          <a:lstStyle/>
          <a:p>
            <a:r>
              <a:rPr lang="en-US" dirty="0" smtClean="0"/>
              <a:t>Relationship Leadership</a:t>
            </a:r>
            <a:endParaRPr lang="en-US" dirty="0"/>
          </a:p>
        </p:txBody>
      </p:sp>
      <p:sp>
        <p:nvSpPr>
          <p:cNvPr id="4" name="Content Placeholder 3"/>
          <p:cNvSpPr>
            <a:spLocks noGrp="1"/>
          </p:cNvSpPr>
          <p:nvPr>
            <p:ph sz="quarter" idx="2"/>
          </p:nvPr>
        </p:nvSpPr>
        <p:spPr>
          <a:xfrm>
            <a:off x="301751" y="2471383"/>
            <a:ext cx="4194049" cy="3818404"/>
          </a:xfrm>
        </p:spPr>
        <p:txBody>
          <a:bodyPr>
            <a:normAutofit/>
          </a:bodyPr>
          <a:lstStyle/>
          <a:p>
            <a:pPr marL="0" indent="0">
              <a:buNone/>
            </a:pPr>
            <a:r>
              <a:rPr lang="en-US" dirty="0"/>
              <a:t>Task-oriented, </a:t>
            </a:r>
            <a:r>
              <a:rPr lang="en-US" dirty="0" err="1"/>
              <a:t>agentic</a:t>
            </a:r>
            <a:r>
              <a:rPr lang="en-US" dirty="0"/>
              <a:t>, </a:t>
            </a:r>
            <a:r>
              <a:rPr lang="en-US" dirty="0" smtClean="0"/>
              <a:t>goal-oriented</a:t>
            </a:r>
            <a:r>
              <a:rPr lang="en-US" dirty="0"/>
              <a:t>, work facilitative</a:t>
            </a:r>
            <a:r>
              <a:rPr lang="en-US" dirty="0" smtClean="0"/>
              <a:t>, production- </a:t>
            </a:r>
            <a:r>
              <a:rPr lang="en-US" dirty="0"/>
              <a:t>centered, </a:t>
            </a:r>
            <a:r>
              <a:rPr lang="en-US" dirty="0" smtClean="0"/>
              <a:t>administratively</a:t>
            </a:r>
            <a:endParaRPr lang="en-US" dirty="0"/>
          </a:p>
        </p:txBody>
      </p:sp>
      <p:sp>
        <p:nvSpPr>
          <p:cNvPr id="5" name="Content Placeholder 4"/>
          <p:cNvSpPr>
            <a:spLocks noGrp="1"/>
          </p:cNvSpPr>
          <p:nvPr>
            <p:ph sz="quarter" idx="4"/>
          </p:nvPr>
        </p:nvSpPr>
        <p:spPr>
          <a:xfrm>
            <a:off x="4648200" y="2432304"/>
            <a:ext cx="4038600" cy="2520696"/>
          </a:xfrm>
        </p:spPr>
        <p:txBody>
          <a:bodyPr>
            <a:normAutofit/>
          </a:bodyPr>
          <a:lstStyle/>
          <a:p>
            <a:pPr marL="0" indent="0">
              <a:buNone/>
            </a:pPr>
            <a:r>
              <a:rPr lang="en-US" dirty="0"/>
              <a:t>Relationship oriented, </a:t>
            </a:r>
            <a:r>
              <a:rPr lang="en-US" dirty="0" smtClean="0"/>
              <a:t>communal, socio-emotional,  </a:t>
            </a:r>
            <a:r>
              <a:rPr lang="en-US" dirty="0"/>
              <a:t>supportive</a:t>
            </a:r>
            <a:r>
              <a:rPr lang="en-US" dirty="0" smtClean="0"/>
              <a:t>, employee </a:t>
            </a:r>
            <a:r>
              <a:rPr lang="en-US" dirty="0"/>
              <a:t>centered, </a:t>
            </a:r>
          </a:p>
        </p:txBody>
      </p:sp>
      <p:sp>
        <p:nvSpPr>
          <p:cNvPr id="6" name="Title 5"/>
          <p:cNvSpPr>
            <a:spLocks noGrp="1"/>
          </p:cNvSpPr>
          <p:nvPr>
            <p:ph type="title"/>
          </p:nvPr>
        </p:nvSpPr>
        <p:spPr/>
        <p:txBody>
          <a:bodyPr/>
          <a:lstStyle/>
          <a:p>
            <a:r>
              <a:rPr lang="en-US" dirty="0" smtClean="0">
                <a:solidFill>
                  <a:schemeClr val="tx1">
                    <a:lumMod val="75000"/>
                    <a:lumOff val="25000"/>
                  </a:schemeClr>
                </a:solidFill>
              </a:rPr>
              <a:t>What do leaders do?  The T-R Model</a:t>
            </a:r>
            <a:endParaRPr lang="en-US" dirty="0">
              <a:solidFill>
                <a:schemeClr val="tx1">
                  <a:lumMod val="75000"/>
                  <a:lumOff val="2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4343400"/>
            <a:ext cx="2343150" cy="23431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a:xfrm>
            <a:off x="2735827" y="4182596"/>
            <a:ext cx="1676400" cy="381840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bg2">
                    <a:lumMod val="25000"/>
                  </a:schemeClr>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dirty="0" smtClean="0"/>
              <a:t>skilled, goal achieve-</a:t>
            </a:r>
            <a:r>
              <a:rPr lang="en-US" dirty="0" err="1" smtClean="0"/>
              <a:t>ment</a:t>
            </a:r>
            <a:r>
              <a:rPr lang="en-US" dirty="0" smtClean="0"/>
              <a:t> oriented</a:t>
            </a:r>
            <a:endParaRPr lang="en-US" dirty="0"/>
          </a:p>
        </p:txBody>
      </p:sp>
      <p:sp>
        <p:nvSpPr>
          <p:cNvPr id="9" name="Content Placeholder 4"/>
          <p:cNvSpPr txBox="1">
            <a:spLocks/>
          </p:cNvSpPr>
          <p:nvPr/>
        </p:nvSpPr>
        <p:spPr>
          <a:xfrm>
            <a:off x="4677696" y="4048155"/>
            <a:ext cx="1951704" cy="2520696"/>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dirty="0" smtClean="0"/>
              <a:t>relations skilled, group main-</a:t>
            </a:r>
            <a:r>
              <a:rPr lang="en-US" dirty="0" err="1" smtClean="0"/>
              <a:t>tenance</a:t>
            </a:r>
            <a:r>
              <a:rPr lang="en-US" dirty="0" smtClean="0"/>
              <a:t>, best liked</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4183310"/>
            <a:ext cx="2372031" cy="259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847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Task Leadership</a:t>
            </a:r>
            <a:endParaRPr lang="en-US" dirty="0"/>
          </a:p>
        </p:txBody>
      </p:sp>
      <p:sp>
        <p:nvSpPr>
          <p:cNvPr id="3" name="Text Placeholder 2"/>
          <p:cNvSpPr>
            <a:spLocks noGrp="1"/>
          </p:cNvSpPr>
          <p:nvPr>
            <p:ph type="body" sz="half" idx="3"/>
          </p:nvPr>
        </p:nvSpPr>
        <p:spPr/>
        <p:txBody>
          <a:bodyPr/>
          <a:lstStyle/>
          <a:p>
            <a:r>
              <a:rPr lang="en-US" dirty="0" smtClean="0"/>
              <a:t>Relationship Leadership</a:t>
            </a:r>
            <a:endParaRPr lang="en-US" dirty="0"/>
          </a:p>
        </p:txBody>
      </p:sp>
      <p:sp>
        <p:nvSpPr>
          <p:cNvPr id="4" name="Content Placeholder 3"/>
          <p:cNvSpPr>
            <a:spLocks noGrp="1"/>
          </p:cNvSpPr>
          <p:nvPr>
            <p:ph sz="quarter" idx="2"/>
          </p:nvPr>
        </p:nvSpPr>
        <p:spPr/>
        <p:txBody>
          <a:bodyPr>
            <a:normAutofit lnSpcReduction="10000"/>
          </a:bodyPr>
          <a:lstStyle/>
          <a:p>
            <a:r>
              <a:rPr lang="en-US" dirty="0"/>
              <a:t>Assigns tasks to members</a:t>
            </a:r>
          </a:p>
          <a:p>
            <a:r>
              <a:rPr lang="en-US" dirty="0" smtClean="0"/>
              <a:t>Makes </a:t>
            </a:r>
            <a:r>
              <a:rPr lang="en-US" dirty="0"/>
              <a:t>attitudes clear to the group</a:t>
            </a:r>
          </a:p>
          <a:p>
            <a:r>
              <a:rPr lang="en-US" dirty="0" smtClean="0"/>
              <a:t>Critical </a:t>
            </a:r>
            <a:r>
              <a:rPr lang="en-US" dirty="0"/>
              <a:t>of poor work</a:t>
            </a:r>
          </a:p>
          <a:p>
            <a:r>
              <a:rPr lang="en-US" dirty="0" smtClean="0"/>
              <a:t>Sees </a:t>
            </a:r>
            <a:r>
              <a:rPr lang="en-US" dirty="0"/>
              <a:t>to it that the group is </a:t>
            </a:r>
            <a:r>
              <a:rPr lang="en-US" dirty="0" smtClean="0"/>
              <a:t>working to </a:t>
            </a:r>
            <a:r>
              <a:rPr lang="en-US" dirty="0"/>
              <a:t>capacity</a:t>
            </a:r>
          </a:p>
          <a:p>
            <a:r>
              <a:rPr lang="en-US" dirty="0" smtClean="0"/>
              <a:t>Coordinates </a:t>
            </a:r>
            <a:r>
              <a:rPr lang="en-US" dirty="0"/>
              <a:t>activity</a:t>
            </a:r>
          </a:p>
        </p:txBody>
      </p:sp>
      <p:sp>
        <p:nvSpPr>
          <p:cNvPr id="5" name="Content Placeholder 4"/>
          <p:cNvSpPr>
            <a:spLocks noGrp="1"/>
          </p:cNvSpPr>
          <p:nvPr>
            <p:ph sz="quarter" idx="4"/>
          </p:nvPr>
        </p:nvSpPr>
        <p:spPr/>
        <p:txBody>
          <a:bodyPr>
            <a:normAutofit lnSpcReduction="10000"/>
          </a:bodyPr>
          <a:lstStyle/>
          <a:p>
            <a:r>
              <a:rPr lang="en-US" dirty="0"/>
              <a:t>Listens to group members</a:t>
            </a:r>
          </a:p>
          <a:p>
            <a:r>
              <a:rPr lang="en-US" dirty="0" smtClean="0"/>
              <a:t>Easy </a:t>
            </a:r>
            <a:r>
              <a:rPr lang="en-US" dirty="0"/>
              <a:t>to understand</a:t>
            </a:r>
          </a:p>
          <a:p>
            <a:r>
              <a:rPr lang="en-US" dirty="0" smtClean="0"/>
              <a:t>Friendly </a:t>
            </a:r>
            <a:r>
              <a:rPr lang="en-US" dirty="0"/>
              <a:t>and approachable</a:t>
            </a:r>
          </a:p>
          <a:p>
            <a:r>
              <a:rPr lang="en-US" dirty="0" smtClean="0"/>
              <a:t>Treats </a:t>
            </a:r>
            <a:r>
              <a:rPr lang="en-US" dirty="0"/>
              <a:t>group members as equals</a:t>
            </a:r>
          </a:p>
          <a:p>
            <a:r>
              <a:rPr lang="en-US" dirty="0" smtClean="0"/>
              <a:t>Willing </a:t>
            </a:r>
            <a:r>
              <a:rPr lang="en-US" dirty="0"/>
              <a:t>to make changes</a:t>
            </a:r>
          </a:p>
        </p:txBody>
      </p:sp>
      <p:sp>
        <p:nvSpPr>
          <p:cNvPr id="6" name="Title 5"/>
          <p:cNvSpPr>
            <a:spLocks noGrp="1"/>
          </p:cNvSpPr>
          <p:nvPr>
            <p:ph type="title"/>
          </p:nvPr>
        </p:nvSpPr>
        <p:spPr/>
        <p:txBody>
          <a:bodyPr/>
          <a:lstStyle/>
          <a:p>
            <a:r>
              <a:rPr lang="en-US" dirty="0" smtClean="0">
                <a:solidFill>
                  <a:schemeClr val="tx1">
                    <a:lumMod val="75000"/>
                    <a:lumOff val="25000"/>
                  </a:schemeClr>
                </a:solidFill>
              </a:rPr>
              <a:t>What do leaders do?  The T-R Model</a:t>
            </a:r>
            <a:endParaRPr lang="en-US" dirty="0">
              <a:solidFill>
                <a:schemeClr val="tx1">
                  <a:lumMod val="75000"/>
                  <a:lumOff val="25000"/>
                </a:schemeClr>
              </a:solidFill>
            </a:endParaRPr>
          </a:p>
        </p:txBody>
      </p:sp>
    </p:spTree>
    <p:extLst>
      <p:ext uri="{BB962C8B-B14F-4D97-AF65-F5344CB8AC3E}">
        <p14:creationId xmlns:p14="http://schemas.microsoft.com/office/powerpoint/2010/main" val="704345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914400" y="4137037"/>
            <a:ext cx="7386485" cy="1654163"/>
            <a:chOff x="914400" y="4137037"/>
            <a:chExt cx="7386485" cy="1654163"/>
          </a:xfrm>
        </p:grpSpPr>
        <p:cxnSp>
          <p:nvCxnSpPr>
            <p:cNvPr id="65" name="Straight Arrow Connector 64"/>
            <p:cNvCxnSpPr/>
            <p:nvPr/>
          </p:nvCxnSpPr>
          <p:spPr>
            <a:xfrm flipH="1">
              <a:off x="3807367" y="4565755"/>
              <a:ext cx="4493518" cy="12254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379763" y="4137037"/>
              <a:ext cx="331551" cy="8574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52" idx="1"/>
            </p:cNvCxnSpPr>
            <p:nvPr/>
          </p:nvCxnSpPr>
          <p:spPr>
            <a:xfrm>
              <a:off x="914400" y="4158776"/>
              <a:ext cx="971547" cy="9567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52" idx="7"/>
            </p:cNvCxnSpPr>
            <p:nvPr/>
          </p:nvCxnSpPr>
          <p:spPr>
            <a:xfrm flipH="1">
              <a:off x="3502394" y="4211241"/>
              <a:ext cx="609947" cy="9043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837171" y="4216575"/>
              <a:ext cx="2069778" cy="12534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647065" y="2499169"/>
            <a:ext cx="1541045" cy="1603037"/>
            <a:chOff x="356735" y="709900"/>
            <a:chExt cx="1723206" cy="3402000"/>
          </a:xfrm>
          <a:scene3d>
            <a:camera prst="orthographicFront"/>
            <a:lightRig rig="flat" dir="t"/>
          </a:scene3d>
        </p:grpSpPr>
        <p:sp>
          <p:nvSpPr>
            <p:cNvPr id="20" name="Rounded Rectangle 19"/>
            <p:cNvSpPr/>
            <p:nvPr/>
          </p:nvSpPr>
          <p:spPr>
            <a:xfrm>
              <a:off x="356735" y="709900"/>
              <a:ext cx="1723206" cy="3402000"/>
            </a:xfrm>
            <a:prstGeom prst="roundRect">
              <a:avLst>
                <a:gd name="adj" fmla="val 10000"/>
              </a:avLst>
            </a:prstGeom>
            <a:sp3d z="190500" extrusionH="12700" prstMaterial="plastic">
              <a:bevelT w="50800" h="50800"/>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356735" y="709900"/>
              <a:ext cx="1622264" cy="3301059"/>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Has a need for independence</a:t>
              </a:r>
              <a:endParaRPr lang="en-US" sz="1200" kern="1200" dirty="0"/>
            </a:p>
            <a:p>
              <a:pPr marL="114300" lvl="1" indent="-114300" algn="l" defTabSz="533400">
                <a:lnSpc>
                  <a:spcPct val="90000"/>
                </a:lnSpc>
                <a:spcBef>
                  <a:spcPct val="0"/>
                </a:spcBef>
                <a:spcAft>
                  <a:spcPct val="15000"/>
                </a:spcAft>
                <a:buChar char="••"/>
              </a:pPr>
              <a:r>
                <a:rPr lang="en-US" sz="1200" kern="1200" dirty="0" smtClean="0"/>
                <a:t>Has “</a:t>
              </a:r>
              <a:r>
                <a:rPr lang="en-US" sz="1200" kern="1200" dirty="0" err="1" smtClean="0"/>
                <a:t>profes-sional</a:t>
              </a:r>
              <a:r>
                <a:rPr lang="en-US" sz="1200" kern="1200" dirty="0" smtClean="0"/>
                <a:t> orientation”</a:t>
              </a:r>
              <a:endParaRPr lang="en-US" sz="1200" kern="1200" dirty="0"/>
            </a:p>
            <a:p>
              <a:pPr marL="114300" lvl="1" indent="-114300" algn="l" defTabSz="533400">
                <a:lnSpc>
                  <a:spcPct val="90000"/>
                </a:lnSpc>
                <a:spcBef>
                  <a:spcPct val="0"/>
                </a:spcBef>
                <a:spcAft>
                  <a:spcPct val="15000"/>
                </a:spcAft>
                <a:buChar char="••"/>
              </a:pPr>
              <a:r>
                <a:rPr lang="en-US" sz="1200" kern="1200" dirty="0" smtClean="0"/>
                <a:t>Is indifferent to group rewards</a:t>
              </a:r>
              <a:endParaRPr lang="en-US" sz="1200" kern="1200" dirty="0"/>
            </a:p>
          </p:txBody>
        </p:sp>
      </p:grpSp>
      <p:grpSp>
        <p:nvGrpSpPr>
          <p:cNvPr id="14" name="Group 13"/>
          <p:cNvGrpSpPr/>
          <p:nvPr/>
        </p:nvGrpSpPr>
        <p:grpSpPr>
          <a:xfrm>
            <a:off x="4953000" y="2536336"/>
            <a:ext cx="838200" cy="1646873"/>
            <a:chOff x="3124869" y="709900"/>
            <a:chExt cx="1723206" cy="3402000"/>
          </a:xfrm>
          <a:scene3d>
            <a:camera prst="orthographicFront"/>
            <a:lightRig rig="flat" dir="t"/>
          </a:scene3d>
        </p:grpSpPr>
        <p:sp>
          <p:nvSpPr>
            <p:cNvPr id="18" name="Rounded Rectangle 17"/>
            <p:cNvSpPr/>
            <p:nvPr/>
          </p:nvSpPr>
          <p:spPr>
            <a:xfrm>
              <a:off x="3124869" y="709900"/>
              <a:ext cx="1723206" cy="3402000"/>
            </a:xfrm>
            <a:prstGeom prst="roundRect">
              <a:avLst>
                <a:gd name="adj" fmla="val 10000"/>
              </a:avLst>
            </a:prstGeom>
            <a:sp3d z="190500" extrusionH="12700" prstMaterial="plastic">
              <a:bevelT w="50800" h="50800"/>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sp>
        <p:sp>
          <p:nvSpPr>
            <p:cNvPr id="19" name="Rounded Rectangle 6"/>
            <p:cNvSpPr/>
            <p:nvPr/>
          </p:nvSpPr>
          <p:spPr>
            <a:xfrm>
              <a:off x="3175340" y="760371"/>
              <a:ext cx="1622264" cy="3301058"/>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85344" bIns="85344" numCol="1" spcCol="1270" anchor="t" anchorCtr="0">
              <a:noAutofit/>
            </a:bodyPr>
            <a:lstStyle/>
            <a:p>
              <a:pPr marL="58738" lvl="1" indent="-58738" algn="l" defTabSz="533400">
                <a:lnSpc>
                  <a:spcPct val="90000"/>
                </a:lnSpc>
                <a:spcBef>
                  <a:spcPct val="0"/>
                </a:spcBef>
                <a:spcAft>
                  <a:spcPct val="15000"/>
                </a:spcAft>
                <a:buChar char="••"/>
              </a:pPr>
              <a:r>
                <a:rPr lang="en-US" sz="1200" kern="1200" dirty="0" smtClean="0"/>
                <a:t>Is </a:t>
              </a:r>
              <a:r>
                <a:rPr lang="en-US" sz="1200" kern="1200" dirty="0" err="1" smtClean="0"/>
                <a:t>intrin-sically</a:t>
              </a:r>
              <a:r>
                <a:rPr lang="en-US" sz="1200" kern="1200" dirty="0" smtClean="0"/>
                <a:t> </a:t>
              </a:r>
              <a:r>
                <a:rPr lang="en-US" sz="1200" kern="1200" dirty="0" err="1" smtClean="0"/>
                <a:t>satis-fying</a:t>
              </a:r>
              <a:endParaRPr lang="en-US" sz="1200" kern="1200" dirty="0"/>
            </a:p>
          </p:txBody>
        </p:sp>
      </p:grpSp>
      <p:grpSp>
        <p:nvGrpSpPr>
          <p:cNvPr id="15" name="Group 14"/>
          <p:cNvGrpSpPr/>
          <p:nvPr/>
        </p:nvGrpSpPr>
        <p:grpSpPr>
          <a:xfrm>
            <a:off x="7467600" y="2496430"/>
            <a:ext cx="1447800" cy="2143530"/>
            <a:chOff x="5893003" y="709900"/>
            <a:chExt cx="1723206" cy="3402000"/>
          </a:xfrm>
          <a:scene3d>
            <a:camera prst="orthographicFront"/>
            <a:lightRig rig="flat" dir="t"/>
          </a:scene3d>
        </p:grpSpPr>
        <p:sp>
          <p:nvSpPr>
            <p:cNvPr id="16" name="Rounded Rectangle 15"/>
            <p:cNvSpPr/>
            <p:nvPr/>
          </p:nvSpPr>
          <p:spPr>
            <a:xfrm>
              <a:off x="5893003" y="709900"/>
              <a:ext cx="1723206" cy="3402000"/>
            </a:xfrm>
            <a:prstGeom prst="roundRect">
              <a:avLst>
                <a:gd name="adj" fmla="val 10000"/>
              </a:avLst>
            </a:prstGeom>
            <a:sp3d z="190500" extrusionH="12700" prstMaterial="plastic">
              <a:bevelT w="50800" h="50800"/>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sp>
        <p:sp>
          <p:nvSpPr>
            <p:cNvPr id="17" name="Rounded Rectangle 8"/>
            <p:cNvSpPr/>
            <p:nvPr/>
          </p:nvSpPr>
          <p:spPr>
            <a:xfrm>
              <a:off x="5943474" y="760371"/>
              <a:ext cx="1622264" cy="1650529"/>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Closely knit, cohesive workgroups</a:t>
              </a:r>
              <a:endParaRPr lang="en-US" sz="1200" kern="1200" dirty="0"/>
            </a:p>
            <a:p>
              <a:pPr marL="114300" lvl="1" indent="-114300" algn="l" defTabSz="533400">
                <a:lnSpc>
                  <a:spcPct val="90000"/>
                </a:lnSpc>
                <a:spcBef>
                  <a:spcPct val="0"/>
                </a:spcBef>
                <a:spcAft>
                  <a:spcPct val="15000"/>
                </a:spcAft>
                <a:buChar char="••"/>
              </a:pPr>
              <a:r>
                <a:rPr lang="en-US" sz="1200" kern="1200" dirty="0" smtClean="0"/>
                <a:t>Organizational rewards not within the leader’s control</a:t>
              </a:r>
              <a:endParaRPr lang="en-US" sz="1200" kern="1200" dirty="0"/>
            </a:p>
            <a:p>
              <a:pPr marL="114300" lvl="1" indent="-114300" algn="l" defTabSz="533400">
                <a:lnSpc>
                  <a:spcPct val="90000"/>
                </a:lnSpc>
                <a:spcBef>
                  <a:spcPct val="0"/>
                </a:spcBef>
                <a:spcAft>
                  <a:spcPct val="15000"/>
                </a:spcAft>
                <a:buChar char="••"/>
              </a:pPr>
              <a:r>
                <a:rPr lang="en-US" sz="1200" kern="1200" dirty="0" smtClean="0"/>
                <a:t>Spatial distance between superior and subordinate</a:t>
              </a:r>
              <a:endParaRPr lang="en-US" sz="1200" kern="1200" dirty="0"/>
            </a:p>
          </p:txBody>
        </p:sp>
      </p:grpSp>
      <p:grpSp>
        <p:nvGrpSpPr>
          <p:cNvPr id="22" name="Group 21"/>
          <p:cNvGrpSpPr/>
          <p:nvPr/>
        </p:nvGrpSpPr>
        <p:grpSpPr>
          <a:xfrm>
            <a:off x="640435" y="1603305"/>
            <a:ext cx="2182732" cy="723961"/>
            <a:chOff x="457199" y="304803"/>
            <a:chExt cx="1723206" cy="723961"/>
          </a:xfrm>
          <a:scene3d>
            <a:camera prst="orthographicFront"/>
            <a:lightRig rig="flat" dir="t"/>
          </a:scene3d>
        </p:grpSpPr>
        <p:sp>
          <p:nvSpPr>
            <p:cNvPr id="29" name="Rounded Rectangle 28"/>
            <p:cNvSpPr/>
            <p:nvPr/>
          </p:nvSpPr>
          <p:spPr>
            <a:xfrm>
              <a:off x="457199" y="304803"/>
              <a:ext cx="1723206" cy="72396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0" name="Rounded Rectangle 4"/>
            <p:cNvSpPr/>
            <p:nvPr/>
          </p:nvSpPr>
          <p:spPr>
            <a:xfrm>
              <a:off x="457199" y="304803"/>
              <a:ext cx="1723206" cy="4826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34290" numCol="1" spcCol="1270" anchor="t" anchorCtr="0">
              <a:noAutofit/>
            </a:bodyPr>
            <a:lstStyle/>
            <a:p>
              <a:pPr lvl="0" algn="ctr" defTabSz="400050">
                <a:lnSpc>
                  <a:spcPct val="90000"/>
                </a:lnSpc>
                <a:spcBef>
                  <a:spcPct val="0"/>
                </a:spcBef>
                <a:spcAft>
                  <a:spcPct val="35000"/>
                </a:spcAft>
              </a:pPr>
              <a:r>
                <a:rPr lang="en-US" kern="1200" dirty="0" smtClean="0"/>
                <a:t>Group Member Characteristics</a:t>
              </a:r>
              <a:endParaRPr lang="en-US" kern="1200" dirty="0"/>
            </a:p>
          </p:txBody>
        </p:sp>
      </p:grpSp>
      <p:grpSp>
        <p:nvGrpSpPr>
          <p:cNvPr id="23" name="Group 22"/>
          <p:cNvGrpSpPr/>
          <p:nvPr/>
        </p:nvGrpSpPr>
        <p:grpSpPr>
          <a:xfrm>
            <a:off x="3333701" y="1603305"/>
            <a:ext cx="2030332" cy="723961"/>
            <a:chOff x="3200399" y="304799"/>
            <a:chExt cx="1723206" cy="723961"/>
          </a:xfrm>
          <a:scene3d>
            <a:camera prst="orthographicFront"/>
            <a:lightRig rig="flat" dir="t"/>
          </a:scene3d>
        </p:grpSpPr>
        <p:sp>
          <p:nvSpPr>
            <p:cNvPr id="27" name="Rounded Rectangle 26"/>
            <p:cNvSpPr/>
            <p:nvPr/>
          </p:nvSpPr>
          <p:spPr>
            <a:xfrm>
              <a:off x="3200399" y="304799"/>
              <a:ext cx="1723206" cy="72396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8" name="Rounded Rectangle 6"/>
            <p:cNvSpPr/>
            <p:nvPr/>
          </p:nvSpPr>
          <p:spPr>
            <a:xfrm>
              <a:off x="3200399" y="304799"/>
              <a:ext cx="1723206" cy="4826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34290" numCol="1" spcCol="1270" anchor="t" anchorCtr="0">
              <a:noAutofit/>
            </a:bodyPr>
            <a:lstStyle/>
            <a:p>
              <a:pPr lvl="0" algn="ctr" defTabSz="400050">
                <a:lnSpc>
                  <a:spcPct val="90000"/>
                </a:lnSpc>
                <a:spcBef>
                  <a:spcPct val="0"/>
                </a:spcBef>
                <a:spcAft>
                  <a:spcPct val="35000"/>
                </a:spcAft>
              </a:pPr>
              <a:r>
                <a:rPr lang="en-US" kern="1200" dirty="0" smtClean="0"/>
                <a:t>Task Characteristics</a:t>
              </a:r>
              <a:endParaRPr lang="en-US" kern="1200" dirty="0"/>
            </a:p>
          </p:txBody>
        </p:sp>
      </p:grpSp>
      <p:grpSp>
        <p:nvGrpSpPr>
          <p:cNvPr id="24" name="Group 23"/>
          <p:cNvGrpSpPr/>
          <p:nvPr/>
        </p:nvGrpSpPr>
        <p:grpSpPr>
          <a:xfrm>
            <a:off x="6118149" y="1660417"/>
            <a:ext cx="2182736" cy="723961"/>
            <a:chOff x="5562596" y="304797"/>
            <a:chExt cx="1723207" cy="723961"/>
          </a:xfrm>
          <a:scene3d>
            <a:camera prst="orthographicFront"/>
            <a:lightRig rig="flat" dir="t"/>
          </a:scene3d>
        </p:grpSpPr>
        <p:sp>
          <p:nvSpPr>
            <p:cNvPr id="25" name="Rounded Rectangle 24"/>
            <p:cNvSpPr/>
            <p:nvPr/>
          </p:nvSpPr>
          <p:spPr>
            <a:xfrm>
              <a:off x="5562597" y="304797"/>
              <a:ext cx="1723206" cy="72396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6" name="Rounded Rectangle 8"/>
            <p:cNvSpPr/>
            <p:nvPr/>
          </p:nvSpPr>
          <p:spPr>
            <a:xfrm>
              <a:off x="5562596" y="304797"/>
              <a:ext cx="1723206" cy="4826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34290" numCol="1" spcCol="1270" anchor="t" anchorCtr="0">
              <a:noAutofit/>
            </a:bodyPr>
            <a:lstStyle/>
            <a:p>
              <a:pPr lvl="0" algn="ctr" defTabSz="400050">
                <a:lnSpc>
                  <a:spcPct val="90000"/>
                </a:lnSpc>
                <a:spcBef>
                  <a:spcPct val="0"/>
                </a:spcBef>
                <a:spcAft>
                  <a:spcPct val="35000"/>
                </a:spcAft>
              </a:pPr>
              <a:r>
                <a:rPr lang="en-US" kern="1200" dirty="0" smtClean="0"/>
                <a:t>Characteristics of the Organization</a:t>
              </a:r>
              <a:endParaRPr lang="en-US" kern="1200" dirty="0"/>
            </a:p>
          </p:txBody>
        </p:sp>
      </p:grpSp>
      <p:grpSp>
        <p:nvGrpSpPr>
          <p:cNvPr id="40" name="Group 39"/>
          <p:cNvGrpSpPr/>
          <p:nvPr/>
        </p:nvGrpSpPr>
        <p:grpSpPr>
          <a:xfrm>
            <a:off x="304800" y="2499169"/>
            <a:ext cx="1219200" cy="1643830"/>
            <a:chOff x="304798" y="1796383"/>
            <a:chExt cx="1723206" cy="533853"/>
          </a:xfrm>
          <a:scene3d>
            <a:camera prst="orthographicFront"/>
            <a:lightRig rig="flat" dir="t"/>
          </a:scene3d>
        </p:grpSpPr>
        <p:sp>
          <p:nvSpPr>
            <p:cNvPr id="47" name="Rounded Rectangle 46"/>
            <p:cNvSpPr/>
            <p:nvPr/>
          </p:nvSpPr>
          <p:spPr>
            <a:xfrm>
              <a:off x="304798" y="1796383"/>
              <a:ext cx="1723206" cy="533853"/>
            </a:xfrm>
            <a:prstGeom prst="roundRect">
              <a:avLst>
                <a:gd name="adj" fmla="val 10000"/>
              </a:avLst>
            </a:prstGeom>
            <a:sp3d z="190500" extrusionH="12700" prstMaterial="plastic">
              <a:bevelT w="50800" h="50800"/>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sp>
        <p:sp>
          <p:nvSpPr>
            <p:cNvPr id="48" name="Rounded Rectangle 4"/>
            <p:cNvSpPr/>
            <p:nvPr/>
          </p:nvSpPr>
          <p:spPr>
            <a:xfrm>
              <a:off x="320434" y="1812019"/>
              <a:ext cx="1492169" cy="502581"/>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n-US" sz="1200" kern="1200" dirty="0" smtClean="0"/>
                <a:t>Has ability, experience, training, knowledge</a:t>
              </a:r>
              <a:endParaRPr lang="en-US" sz="1200" kern="1200" dirty="0"/>
            </a:p>
          </p:txBody>
        </p:sp>
      </p:grpSp>
      <p:grpSp>
        <p:nvGrpSpPr>
          <p:cNvPr id="41" name="Group 40"/>
          <p:cNvGrpSpPr/>
          <p:nvPr/>
        </p:nvGrpSpPr>
        <p:grpSpPr>
          <a:xfrm>
            <a:off x="3357733" y="2501755"/>
            <a:ext cx="1509216" cy="1681455"/>
            <a:chOff x="2362195" y="1795399"/>
            <a:chExt cx="1723206" cy="833936"/>
          </a:xfrm>
          <a:scene3d>
            <a:camera prst="orthographicFront"/>
            <a:lightRig rig="flat" dir="t"/>
          </a:scene3d>
        </p:grpSpPr>
        <p:sp>
          <p:nvSpPr>
            <p:cNvPr id="45" name="Rounded Rectangle 44"/>
            <p:cNvSpPr/>
            <p:nvPr/>
          </p:nvSpPr>
          <p:spPr>
            <a:xfrm>
              <a:off x="2362195" y="1795399"/>
              <a:ext cx="1723206" cy="833936"/>
            </a:xfrm>
            <a:prstGeom prst="roundRect">
              <a:avLst>
                <a:gd name="adj" fmla="val 10000"/>
              </a:avLst>
            </a:prstGeom>
            <a:sp3d z="190500" extrusionH="12700" prstMaterial="plastic">
              <a:bevelT w="50800" h="50800"/>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sp>
        <p:sp>
          <p:nvSpPr>
            <p:cNvPr id="46" name="Rounded Rectangle 6"/>
            <p:cNvSpPr/>
            <p:nvPr/>
          </p:nvSpPr>
          <p:spPr>
            <a:xfrm>
              <a:off x="2386620" y="1819826"/>
              <a:ext cx="1674356" cy="785086"/>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n-US" sz="1200" kern="1200" dirty="0" smtClean="0"/>
                <a:t>Is unambiguous and routine</a:t>
              </a:r>
              <a:endParaRPr lang="en-US" sz="1200" kern="1200" dirty="0"/>
            </a:p>
            <a:p>
              <a:pPr marL="57150" lvl="1" indent="-57150" algn="l" defTabSz="400050">
                <a:lnSpc>
                  <a:spcPct val="90000"/>
                </a:lnSpc>
                <a:spcBef>
                  <a:spcPct val="0"/>
                </a:spcBef>
                <a:spcAft>
                  <a:spcPct val="15000"/>
                </a:spcAft>
                <a:buChar char="••"/>
              </a:pPr>
              <a:r>
                <a:rPr lang="en-US" sz="1200" kern="1200" dirty="0" smtClean="0"/>
                <a:t>Is methodological-</a:t>
              </a:r>
              <a:r>
                <a:rPr lang="en-US" sz="1200" kern="1200" dirty="0" err="1" smtClean="0"/>
                <a:t>ly</a:t>
              </a:r>
              <a:r>
                <a:rPr lang="en-US" sz="1200" kern="1200" dirty="0" smtClean="0"/>
                <a:t> invariant</a:t>
              </a:r>
              <a:endParaRPr lang="en-US" sz="1200" kern="1200" dirty="0"/>
            </a:p>
            <a:p>
              <a:pPr marL="57150" lvl="1" indent="-57150" algn="l" defTabSz="400050">
                <a:lnSpc>
                  <a:spcPct val="90000"/>
                </a:lnSpc>
                <a:spcBef>
                  <a:spcPct val="0"/>
                </a:spcBef>
                <a:spcAft>
                  <a:spcPct val="15000"/>
                </a:spcAft>
                <a:buChar char="••"/>
              </a:pPr>
              <a:r>
                <a:rPr lang="en-US" sz="1200" kern="1200" dirty="0" smtClean="0"/>
                <a:t>Provides it own feedback concerning accomplishment</a:t>
              </a:r>
              <a:endParaRPr lang="en-US" sz="1200" kern="1200" dirty="0"/>
            </a:p>
          </p:txBody>
        </p:sp>
      </p:grpSp>
      <p:grpSp>
        <p:nvGrpSpPr>
          <p:cNvPr id="42" name="Group 41"/>
          <p:cNvGrpSpPr/>
          <p:nvPr/>
        </p:nvGrpSpPr>
        <p:grpSpPr>
          <a:xfrm>
            <a:off x="5867400" y="2501756"/>
            <a:ext cx="1501851" cy="2138204"/>
            <a:chOff x="5893003" y="1819447"/>
            <a:chExt cx="1723206" cy="1549364"/>
          </a:xfrm>
          <a:scene3d>
            <a:camera prst="orthographicFront"/>
            <a:lightRig rig="flat" dir="t"/>
          </a:scene3d>
        </p:grpSpPr>
        <p:sp>
          <p:nvSpPr>
            <p:cNvPr id="43" name="Rounded Rectangle 42"/>
            <p:cNvSpPr/>
            <p:nvPr/>
          </p:nvSpPr>
          <p:spPr>
            <a:xfrm>
              <a:off x="5893003" y="1819447"/>
              <a:ext cx="1723206" cy="1549364"/>
            </a:xfrm>
            <a:prstGeom prst="roundRect">
              <a:avLst>
                <a:gd name="adj" fmla="val 10000"/>
              </a:avLst>
            </a:prstGeom>
            <a:sp3d z="190500" extrusionH="12700" prstMaterial="plastic">
              <a:bevelT w="50800" h="50800"/>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sp>
        <p:sp>
          <p:nvSpPr>
            <p:cNvPr id="44" name="Rounded Rectangle 8"/>
            <p:cNvSpPr/>
            <p:nvPr/>
          </p:nvSpPr>
          <p:spPr>
            <a:xfrm>
              <a:off x="5938380" y="1864826"/>
              <a:ext cx="1632447" cy="1458606"/>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n-US" sz="1200" kern="1200" dirty="0" smtClean="0"/>
                <a:t>Formalized (explicit plans, goals, and areas of responsibility)</a:t>
              </a:r>
              <a:endParaRPr lang="en-US" sz="1200" kern="1200" dirty="0"/>
            </a:p>
            <a:p>
              <a:pPr marL="57150" lvl="1" indent="-57150" algn="l" defTabSz="400050">
                <a:lnSpc>
                  <a:spcPct val="90000"/>
                </a:lnSpc>
                <a:spcBef>
                  <a:spcPct val="0"/>
                </a:spcBef>
                <a:spcAft>
                  <a:spcPct val="15000"/>
                </a:spcAft>
                <a:buChar char="••"/>
              </a:pPr>
              <a:r>
                <a:rPr lang="en-US" sz="1200" kern="1200" dirty="0" smtClean="0"/>
                <a:t>Inflexible (rigid, unbending rules and procedures)</a:t>
              </a:r>
              <a:endParaRPr lang="en-US" sz="1200" kern="1200" dirty="0"/>
            </a:p>
            <a:p>
              <a:pPr marL="57150" lvl="1" indent="-57150" algn="l" defTabSz="400050">
                <a:lnSpc>
                  <a:spcPct val="90000"/>
                </a:lnSpc>
                <a:spcBef>
                  <a:spcPct val="0"/>
                </a:spcBef>
                <a:spcAft>
                  <a:spcPct val="15000"/>
                </a:spcAft>
                <a:buChar char="••"/>
              </a:pPr>
              <a:r>
                <a:rPr lang="en-US" sz="1200" kern="1200" dirty="0" smtClean="0"/>
                <a:t>Highly specified with active advisory and staff functions</a:t>
              </a:r>
              <a:endParaRPr lang="en-US" sz="1200" kern="1200" dirty="0"/>
            </a:p>
          </p:txBody>
        </p:sp>
      </p:grpSp>
      <p:sp>
        <p:nvSpPr>
          <p:cNvPr id="49" name="Rectangle 2"/>
          <p:cNvSpPr>
            <a:spLocks noGrp="1" noChangeArrowheads="1"/>
          </p:cNvSpPr>
          <p:nvPr>
            <p:ph type="title"/>
          </p:nvPr>
        </p:nvSpPr>
        <p:spPr>
          <a:xfrm>
            <a:off x="301752" y="228600"/>
            <a:ext cx="8534400" cy="758952"/>
          </a:xfrm>
        </p:spPr>
        <p:txBody>
          <a:bodyPr/>
          <a:lstStyle/>
          <a:p>
            <a:pPr algn="l"/>
            <a:r>
              <a:rPr lang="en-US" dirty="0" smtClean="0">
                <a:solidFill>
                  <a:schemeClr val="tx1">
                    <a:lumMod val="75000"/>
                    <a:lumOff val="25000"/>
                  </a:schemeClr>
                </a:solidFill>
                <a:cs typeface="Times New Roman" pitchFamily="18" charset="0"/>
              </a:rPr>
              <a:t>Issues….  Leadership Substitutes Theory</a:t>
            </a:r>
            <a:endParaRPr lang="en-US" dirty="0">
              <a:solidFill>
                <a:schemeClr val="tx1">
                  <a:lumMod val="75000"/>
                  <a:lumOff val="25000"/>
                </a:schemeClr>
              </a:solidFill>
            </a:endParaRPr>
          </a:p>
        </p:txBody>
      </p:sp>
      <p:sp>
        <p:nvSpPr>
          <p:cNvPr id="52" name="Oval 51"/>
          <p:cNvSpPr/>
          <p:nvPr/>
        </p:nvSpPr>
        <p:spPr>
          <a:xfrm>
            <a:off x="1551170" y="4935794"/>
            <a:ext cx="2286001" cy="122744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Will Neutralize Task Leadership</a:t>
            </a:r>
            <a:endParaRPr lang="en-US" dirty="0">
              <a:solidFill>
                <a:srgbClr val="FFFF00"/>
              </a:solidFill>
            </a:endParaRPr>
          </a:p>
        </p:txBody>
      </p:sp>
      <p:sp>
        <p:nvSpPr>
          <p:cNvPr id="53" name="Oval 52"/>
          <p:cNvSpPr/>
          <p:nvPr/>
        </p:nvSpPr>
        <p:spPr>
          <a:xfrm>
            <a:off x="5224004" y="4935794"/>
            <a:ext cx="2286001" cy="122744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Will Neutralize Relationship Leadership</a:t>
            </a:r>
            <a:endParaRPr lang="en-US" dirty="0">
              <a:solidFill>
                <a:srgbClr val="FFFF00"/>
              </a:solidFill>
            </a:endParaRPr>
          </a:p>
        </p:txBody>
      </p:sp>
      <p:grpSp>
        <p:nvGrpSpPr>
          <p:cNvPr id="76" name="Group 75"/>
          <p:cNvGrpSpPr/>
          <p:nvPr/>
        </p:nvGrpSpPr>
        <p:grpSpPr>
          <a:xfrm>
            <a:off x="2485217" y="4137037"/>
            <a:ext cx="5686618" cy="978511"/>
            <a:chOff x="2485217" y="4137037"/>
            <a:chExt cx="5686618" cy="978511"/>
          </a:xfrm>
        </p:grpSpPr>
        <p:cxnSp>
          <p:nvCxnSpPr>
            <p:cNvPr id="70" name="Straight Arrow Connector 69"/>
            <p:cNvCxnSpPr>
              <a:endCxn id="53" idx="1"/>
            </p:cNvCxnSpPr>
            <p:nvPr/>
          </p:nvCxnSpPr>
          <p:spPr>
            <a:xfrm>
              <a:off x="2485217" y="4137037"/>
              <a:ext cx="3073564" cy="97851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53" idx="0"/>
            </p:cNvCxnSpPr>
            <p:nvPr/>
          </p:nvCxnSpPr>
          <p:spPr>
            <a:xfrm>
              <a:off x="5295163" y="4211241"/>
              <a:ext cx="1071842" cy="72455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53" idx="7"/>
            </p:cNvCxnSpPr>
            <p:nvPr/>
          </p:nvCxnSpPr>
          <p:spPr>
            <a:xfrm flipH="1">
              <a:off x="7175228" y="4663394"/>
              <a:ext cx="996607" cy="45215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625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up)">
                                      <p:cBhvr>
                                        <p:cTn id="38" dur="500"/>
                                        <p:tgtEl>
                                          <p:spTgt spid="68"/>
                                        </p:tgtEl>
                                      </p:cBhvr>
                                    </p:animEffect>
                                  </p:childTnLst>
                                  <p:subTnLst>
                                    <p:set>
                                      <p:cBhvr override="childStyle">
                                        <p:cTn dur="1" fill="hold" display="0" masterRel="nextClick" afterEffect="1"/>
                                        <p:tgtEl>
                                          <p:spTgt spid="68"/>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up)">
                                      <p:cBhvr>
                                        <p:cTn id="4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Task Leadership</a:t>
            </a:r>
            <a:endParaRPr lang="en-US" dirty="0"/>
          </a:p>
        </p:txBody>
      </p:sp>
      <p:sp>
        <p:nvSpPr>
          <p:cNvPr id="3" name="Text Placeholder 2"/>
          <p:cNvSpPr>
            <a:spLocks noGrp="1"/>
          </p:cNvSpPr>
          <p:nvPr>
            <p:ph type="body" sz="half" idx="3"/>
          </p:nvPr>
        </p:nvSpPr>
        <p:spPr/>
        <p:txBody>
          <a:bodyPr/>
          <a:lstStyle/>
          <a:p>
            <a:r>
              <a:rPr lang="en-US" dirty="0" smtClean="0"/>
              <a:t>Relationship Leadership</a:t>
            </a:r>
            <a:endParaRPr lang="en-US" dirty="0"/>
          </a:p>
        </p:txBody>
      </p:sp>
      <p:sp>
        <p:nvSpPr>
          <p:cNvPr id="4" name="Content Placeholder 3"/>
          <p:cNvSpPr>
            <a:spLocks noGrp="1"/>
          </p:cNvSpPr>
          <p:nvPr>
            <p:ph sz="quarter" idx="2"/>
          </p:nvPr>
        </p:nvSpPr>
        <p:spPr/>
        <p:txBody>
          <a:bodyPr>
            <a:normAutofit/>
          </a:bodyPr>
          <a:lstStyle/>
          <a:p>
            <a:r>
              <a:rPr lang="en-US" sz="2000" dirty="0"/>
              <a:t>Assigns tasks to members</a:t>
            </a:r>
          </a:p>
          <a:p>
            <a:r>
              <a:rPr lang="en-US" sz="2000" dirty="0" smtClean="0"/>
              <a:t>Makes </a:t>
            </a:r>
            <a:r>
              <a:rPr lang="en-US" sz="2000" dirty="0"/>
              <a:t>attitudes clear to the group</a:t>
            </a:r>
          </a:p>
          <a:p>
            <a:r>
              <a:rPr lang="en-US" sz="2000" dirty="0" smtClean="0"/>
              <a:t>Critical </a:t>
            </a:r>
            <a:r>
              <a:rPr lang="en-US" sz="2000" dirty="0"/>
              <a:t>of poor work</a:t>
            </a:r>
          </a:p>
          <a:p>
            <a:r>
              <a:rPr lang="en-US" sz="2000" dirty="0" smtClean="0"/>
              <a:t>Sees </a:t>
            </a:r>
            <a:r>
              <a:rPr lang="en-US" sz="2000" dirty="0"/>
              <a:t>to it that the group is </a:t>
            </a:r>
            <a:r>
              <a:rPr lang="en-US" sz="2000" dirty="0" smtClean="0"/>
              <a:t>working to </a:t>
            </a:r>
            <a:r>
              <a:rPr lang="en-US" sz="2000" dirty="0"/>
              <a:t>capacity</a:t>
            </a:r>
          </a:p>
          <a:p>
            <a:r>
              <a:rPr lang="en-US" sz="2000" dirty="0" smtClean="0"/>
              <a:t>Coordinates </a:t>
            </a:r>
            <a:r>
              <a:rPr lang="en-US" sz="2000" dirty="0"/>
              <a:t>activity</a:t>
            </a:r>
          </a:p>
        </p:txBody>
      </p:sp>
      <p:sp>
        <p:nvSpPr>
          <p:cNvPr id="5" name="Content Placeholder 4"/>
          <p:cNvSpPr>
            <a:spLocks noGrp="1"/>
          </p:cNvSpPr>
          <p:nvPr>
            <p:ph sz="quarter" idx="4"/>
          </p:nvPr>
        </p:nvSpPr>
        <p:spPr/>
        <p:txBody>
          <a:bodyPr>
            <a:normAutofit/>
          </a:bodyPr>
          <a:lstStyle/>
          <a:p>
            <a:r>
              <a:rPr lang="en-US" sz="2000" dirty="0"/>
              <a:t>Listens to group members</a:t>
            </a:r>
          </a:p>
          <a:p>
            <a:r>
              <a:rPr lang="en-US" sz="2000" dirty="0" smtClean="0"/>
              <a:t>Easy </a:t>
            </a:r>
            <a:r>
              <a:rPr lang="en-US" sz="2000" dirty="0"/>
              <a:t>to understand</a:t>
            </a:r>
          </a:p>
          <a:p>
            <a:r>
              <a:rPr lang="en-US" sz="2000" dirty="0" smtClean="0"/>
              <a:t>Friendly </a:t>
            </a:r>
            <a:r>
              <a:rPr lang="en-US" sz="2000" dirty="0"/>
              <a:t>and approachable</a:t>
            </a:r>
          </a:p>
          <a:p>
            <a:r>
              <a:rPr lang="en-US" sz="2000" dirty="0" smtClean="0"/>
              <a:t>Treats </a:t>
            </a:r>
            <a:r>
              <a:rPr lang="en-US" sz="2000" dirty="0"/>
              <a:t>group members as equals</a:t>
            </a:r>
          </a:p>
          <a:p>
            <a:r>
              <a:rPr lang="en-US" sz="2000" dirty="0" smtClean="0"/>
              <a:t>Willing </a:t>
            </a:r>
            <a:r>
              <a:rPr lang="en-US" sz="2000" dirty="0"/>
              <a:t>to make changes</a:t>
            </a:r>
          </a:p>
        </p:txBody>
      </p:sp>
      <p:sp>
        <p:nvSpPr>
          <p:cNvPr id="7" name="Rectangle 2"/>
          <p:cNvSpPr txBox="1">
            <a:spLocks noChangeArrowheads="1"/>
          </p:cNvSpPr>
          <p:nvPr/>
        </p:nvSpPr>
        <p:spPr>
          <a:xfrm>
            <a:off x="301752" y="228600"/>
            <a:ext cx="8534400" cy="758952"/>
          </a:xfrm>
          <a:prstGeom prst="rect">
            <a:avLst/>
          </a:prstGeom>
        </p:spPr>
        <p:txBody>
          <a:bodyPr vert="horz" rtlCol="0" anchor="b" anchorCtr="0">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dirty="0" smtClean="0">
                <a:solidFill>
                  <a:schemeClr val="tx1">
                    <a:lumMod val="75000"/>
                    <a:lumOff val="25000"/>
                  </a:schemeClr>
                </a:solidFill>
                <a:cs typeface="Times New Roman" pitchFamily="18" charset="0"/>
              </a:rPr>
              <a:t>Issues….  Men, Women, and Leadership</a:t>
            </a:r>
            <a:endParaRPr lang="en-US" dirty="0">
              <a:solidFill>
                <a:schemeClr val="tx1">
                  <a:lumMod val="75000"/>
                  <a:lumOff val="25000"/>
                </a:schemeClr>
              </a:solidFill>
            </a:endParaRPr>
          </a:p>
        </p:txBody>
      </p:sp>
      <p:pic>
        <p:nvPicPr>
          <p:cNvPr id="10" name="Picture 2" descr="http://dreamsandfacts.com/wp-content/uploads/2009/08/male_symbol.png">
            <a:hlinkClick r:id="rId2" tooltip="Male Symbol"/>
          </p:cNvPr>
          <p:cNvPicPr>
            <a:picLocks noChangeAspect="1" noChangeArrowheads="1"/>
          </p:cNvPicPr>
          <p:nvPr/>
        </p:nvPicPr>
        <p:blipFill>
          <a:blip r:embed="rId3" cstate="email"/>
          <a:srcRect/>
          <a:stretch>
            <a:fillRect/>
          </a:stretch>
        </p:blipFill>
        <p:spPr bwMode="auto">
          <a:xfrm>
            <a:off x="533400" y="5562600"/>
            <a:ext cx="785288" cy="790576"/>
          </a:xfrm>
          <a:prstGeom prst="rect">
            <a:avLst/>
          </a:prstGeom>
          <a:noFill/>
        </p:spPr>
      </p:pic>
      <p:pic>
        <p:nvPicPr>
          <p:cNvPr id="11" name="Picture 4" descr="See full size image">
            <a:hlinkClick r:id="rId4"/>
          </p:cNvPr>
          <p:cNvPicPr>
            <a:picLocks noChangeAspect="1" noChangeArrowheads="1"/>
          </p:cNvPicPr>
          <p:nvPr/>
        </p:nvPicPr>
        <p:blipFill>
          <a:blip r:embed="rId5" cstate="email"/>
          <a:srcRect/>
          <a:stretch>
            <a:fillRect/>
          </a:stretch>
        </p:blipFill>
        <p:spPr bwMode="auto">
          <a:xfrm>
            <a:off x="8305800" y="5454968"/>
            <a:ext cx="628650" cy="1005840"/>
          </a:xfrm>
          <a:prstGeom prst="rect">
            <a:avLst/>
          </a:prstGeom>
          <a:noFill/>
        </p:spPr>
      </p:pic>
    </p:spTree>
    <p:extLst>
      <p:ext uri="{BB962C8B-B14F-4D97-AF65-F5344CB8AC3E}">
        <p14:creationId xmlns:p14="http://schemas.microsoft.com/office/powerpoint/2010/main" val="26715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dirty="0" smtClean="0">
                <a:solidFill>
                  <a:schemeClr val="tx1"/>
                </a:solidFill>
                <a:cs typeface="Times New Roman" pitchFamily="18" charset="0"/>
              </a:rPr>
              <a:t>Leadership Emergence:  Who </a:t>
            </a:r>
            <a:r>
              <a:rPr lang="en-US" dirty="0">
                <a:solidFill>
                  <a:schemeClr val="tx1"/>
                </a:solidFill>
                <a:cs typeface="Times New Roman" pitchFamily="18" charset="0"/>
              </a:rPr>
              <a:t>Will Lead?</a:t>
            </a:r>
            <a:r>
              <a:rPr lang="en-US" dirty="0">
                <a:solidFill>
                  <a:schemeClr val="tx1"/>
                </a:solidFill>
              </a:rPr>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65676" y="1641514"/>
            <a:ext cx="5486400" cy="472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177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dirty="0" smtClean="0">
                <a:solidFill>
                  <a:schemeClr val="tx1"/>
                </a:solidFill>
                <a:cs typeface="Times New Roman" pitchFamily="18" charset="0"/>
              </a:rPr>
              <a:t>Leadership Emergence:  Who </a:t>
            </a:r>
            <a:r>
              <a:rPr lang="en-US" dirty="0">
                <a:solidFill>
                  <a:schemeClr val="tx1"/>
                </a:solidFill>
                <a:cs typeface="Times New Roman" pitchFamily="18" charset="0"/>
              </a:rPr>
              <a:t>Will Lead?</a:t>
            </a:r>
            <a:r>
              <a:rPr lang="en-US" dirty="0">
                <a:solidFill>
                  <a:schemeClr val="tx1"/>
                </a:solidFill>
              </a:rPr>
              <a:t> </a:t>
            </a:r>
          </a:p>
        </p:txBody>
      </p:sp>
      <p:sp>
        <p:nvSpPr>
          <p:cNvPr id="208899" name="Rectangle 3"/>
          <p:cNvSpPr>
            <a:spLocks noGrp="1" noChangeArrowheads="1"/>
          </p:cNvSpPr>
          <p:nvPr>
            <p:ph type="body" idx="1"/>
          </p:nvPr>
        </p:nvSpPr>
        <p:spPr/>
        <p:txBody>
          <a:bodyPr/>
          <a:lstStyle/>
          <a:p>
            <a:pPr marL="0" indent="0">
              <a:buNone/>
            </a:pPr>
            <a:r>
              <a:rPr lang="en-US" dirty="0">
                <a:cs typeface="Times New Roman" pitchFamily="18" charset="0"/>
              </a:rPr>
              <a:t>Perspectives on leadership emergence</a:t>
            </a:r>
            <a:r>
              <a:rPr lang="en-US" dirty="0"/>
              <a:t> </a:t>
            </a:r>
          </a:p>
        </p:txBody>
      </p:sp>
      <p:sp>
        <p:nvSpPr>
          <p:cNvPr id="4" name="TextBox 3"/>
          <p:cNvSpPr txBox="1"/>
          <p:nvPr/>
        </p:nvSpPr>
        <p:spPr>
          <a:xfrm>
            <a:off x="2590800" y="2514600"/>
            <a:ext cx="1752600" cy="1569660"/>
          </a:xfrm>
          <a:prstGeom prst="rect">
            <a:avLst/>
          </a:prstGeom>
          <a:noFill/>
        </p:spPr>
        <p:txBody>
          <a:bodyPr wrap="square" rtlCol="0">
            <a:spAutoFit/>
          </a:bodyPr>
          <a:lstStyle/>
          <a:p>
            <a:pPr>
              <a:buNone/>
            </a:pPr>
            <a:r>
              <a:rPr lang="en-US" sz="2400" dirty="0" smtClean="0">
                <a:latin typeface="+mj-lt"/>
              </a:rPr>
              <a:t>Thomas Carlyle’s Great Man Theory </a:t>
            </a:r>
            <a:endParaRPr lang="en-US" sz="2400" dirty="0">
              <a:latin typeface="+mj-lt"/>
            </a:endParaRPr>
          </a:p>
        </p:txBody>
      </p:sp>
      <p:pic>
        <p:nvPicPr>
          <p:cNvPr id="5" name="Picture 2"/>
          <p:cNvPicPr>
            <a:picLocks noChangeAspect="1" noChangeArrowheads="1"/>
          </p:cNvPicPr>
          <p:nvPr/>
        </p:nvPicPr>
        <p:blipFill>
          <a:blip r:embed="rId3" cstate="print"/>
          <a:srcRect/>
          <a:stretch>
            <a:fillRect/>
          </a:stretch>
        </p:blipFill>
        <p:spPr bwMode="auto">
          <a:xfrm>
            <a:off x="609600" y="2209801"/>
            <a:ext cx="1752600" cy="2656500"/>
          </a:xfrm>
          <a:prstGeom prst="rect">
            <a:avLst/>
          </a:prstGeom>
          <a:noFill/>
          <a:ln w="9525">
            <a:noFill/>
            <a:miter lim="800000"/>
            <a:headEnd/>
            <a:tailEnd/>
          </a:ln>
        </p:spPr>
      </p:pic>
      <p:cxnSp>
        <p:nvCxnSpPr>
          <p:cNvPr id="3" name="Straight Connector 2"/>
          <p:cNvCxnSpPr>
            <a:stCxn id="13" idx="4"/>
          </p:cNvCxnSpPr>
          <p:nvPr/>
        </p:nvCxnSpPr>
        <p:spPr>
          <a:xfrm flipV="1">
            <a:off x="228600" y="1447800"/>
            <a:ext cx="8686800" cy="503676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ight Triangle 12"/>
          <p:cNvSpPr/>
          <p:nvPr/>
        </p:nvSpPr>
        <p:spPr>
          <a:xfrm flipH="1">
            <a:off x="228600" y="1447800"/>
            <a:ext cx="8686800" cy="5036760"/>
          </a:xfrm>
          <a:prstGeom prst="r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91000" y="2089183"/>
            <a:ext cx="2133600" cy="1200329"/>
          </a:xfrm>
          <a:prstGeom prst="rect">
            <a:avLst/>
          </a:prstGeom>
        </p:spPr>
        <p:txBody>
          <a:bodyPr wrap="square">
            <a:spAutoFit/>
          </a:bodyPr>
          <a:lstStyle/>
          <a:p>
            <a:pPr>
              <a:buNone/>
            </a:pPr>
            <a:r>
              <a:rPr lang="en-US" i="1" dirty="0"/>
              <a:t>The history of the world is but the biography of great men.</a:t>
            </a:r>
          </a:p>
        </p:txBody>
      </p:sp>
      <p:sp>
        <p:nvSpPr>
          <p:cNvPr id="20" name="TextBox 19"/>
          <p:cNvSpPr txBox="1"/>
          <p:nvPr/>
        </p:nvSpPr>
        <p:spPr>
          <a:xfrm>
            <a:off x="7514941" y="2242333"/>
            <a:ext cx="1095659" cy="646331"/>
          </a:xfrm>
          <a:prstGeom prst="rect">
            <a:avLst/>
          </a:prstGeom>
          <a:noFill/>
        </p:spPr>
        <p:txBody>
          <a:bodyPr wrap="square" rtlCol="0">
            <a:spAutoFit/>
          </a:bodyPr>
          <a:lstStyle/>
          <a:p>
            <a:pPr>
              <a:buNone/>
            </a:pPr>
            <a:r>
              <a:rPr lang="en-US" sz="1800" dirty="0" smtClean="0"/>
              <a:t>Leo</a:t>
            </a:r>
          </a:p>
          <a:p>
            <a:pPr>
              <a:buNone/>
            </a:pPr>
            <a:r>
              <a:rPr lang="en-US" sz="1800" dirty="0" smtClean="0"/>
              <a:t>Tolstoy</a:t>
            </a:r>
            <a:endParaRPr lang="en-US" sz="1800" dirty="0"/>
          </a:p>
        </p:txBody>
      </p:sp>
      <p:sp>
        <p:nvSpPr>
          <p:cNvPr id="21" name="TextBox 20"/>
          <p:cNvSpPr txBox="1"/>
          <p:nvPr/>
        </p:nvSpPr>
        <p:spPr>
          <a:xfrm>
            <a:off x="5043628" y="3679438"/>
            <a:ext cx="2561943" cy="2739211"/>
          </a:xfrm>
          <a:prstGeom prst="rect">
            <a:avLst/>
          </a:prstGeom>
          <a:noFill/>
        </p:spPr>
        <p:txBody>
          <a:bodyPr wrap="square" rtlCol="0">
            <a:spAutoFit/>
          </a:bodyPr>
          <a:lstStyle/>
          <a:p>
            <a:pPr>
              <a:buNone/>
            </a:pPr>
            <a:r>
              <a:rPr lang="en-US" sz="1400" dirty="0" smtClean="0">
                <a:latin typeface="+mj-lt"/>
              </a:rPr>
              <a:t>From War and Peace:</a:t>
            </a:r>
          </a:p>
          <a:p>
            <a:pPr>
              <a:buNone/>
            </a:pPr>
            <a:endParaRPr lang="en-US" sz="1400" dirty="0" smtClean="0">
              <a:latin typeface="+mj-lt"/>
            </a:endParaRPr>
          </a:p>
          <a:p>
            <a:pPr>
              <a:buNone/>
            </a:pPr>
            <a:r>
              <a:rPr lang="en-US" sz="1600" dirty="0" smtClean="0">
                <a:latin typeface="Times New Roman" pitchFamily="18" charset="0"/>
                <a:cs typeface="Times New Roman" pitchFamily="18" charset="0"/>
              </a:rPr>
              <a:t>The people of the west moved eastwards to slay their fellow men, and by the law of coincidence thousands of minute causes fitted in and coordinated to produce that movement and war: …A king is history's slave.</a:t>
            </a:r>
            <a:endParaRPr lang="en-US" sz="1600" dirty="0">
              <a:latin typeface="Times New Roman" pitchFamily="18" charset="0"/>
              <a:cs typeface="Times New Roman" pitchFamily="18" charset="0"/>
            </a:endParaRPr>
          </a:p>
        </p:txBody>
      </p:sp>
      <p:sp>
        <p:nvSpPr>
          <p:cNvPr id="22" name="TextBox 21"/>
          <p:cNvSpPr txBox="1"/>
          <p:nvPr/>
        </p:nvSpPr>
        <p:spPr>
          <a:xfrm>
            <a:off x="7514941" y="5100575"/>
            <a:ext cx="1662289" cy="1769715"/>
          </a:xfrm>
          <a:prstGeom prst="rect">
            <a:avLst/>
          </a:prstGeom>
          <a:solidFill>
            <a:schemeClr val="tx2"/>
          </a:solidFill>
        </p:spPr>
        <p:txBody>
          <a:bodyPr wrap="square" rtlCol="0">
            <a:spAutoFit/>
          </a:bodyPr>
          <a:lstStyle/>
          <a:p>
            <a:pPr>
              <a:buNone/>
            </a:pPr>
            <a:r>
              <a:rPr lang="en-US" sz="1100" dirty="0" smtClean="0">
                <a:solidFill>
                  <a:schemeClr val="bg1"/>
                </a:solidFill>
                <a:latin typeface="+mj-lt"/>
              </a:rPr>
              <a:t>Note:  Except for Abraham Lincoln, who Tolstoy believed was a </a:t>
            </a:r>
            <a:r>
              <a:rPr lang="en-US" sz="1100" i="1" dirty="0" smtClean="0">
                <a:solidFill>
                  <a:schemeClr val="bg1"/>
                </a:solidFill>
                <a:latin typeface="+mj-lt"/>
              </a:rPr>
              <a:t>great man</a:t>
            </a:r>
            <a:r>
              <a:rPr lang="en-US" sz="1100" dirty="0" smtClean="0">
                <a:solidFill>
                  <a:schemeClr val="bg1"/>
                </a:solidFill>
                <a:latin typeface="+mj-lt"/>
              </a:rPr>
              <a:t>: “The greatness of Napoleon, Caesar or Washington is only moonlight by the sun of Lincoln.</a:t>
            </a:r>
          </a:p>
          <a:p>
            <a:pPr>
              <a:buNone/>
            </a:pPr>
            <a:endParaRPr lang="en-US" sz="1100" dirty="0">
              <a:solidFill>
                <a:schemeClr val="bg1"/>
              </a:solidFill>
              <a:latin typeface="+mj-lt"/>
            </a:endParaRPr>
          </a:p>
          <a:p>
            <a:pPr>
              <a:buNone/>
            </a:pPr>
            <a:endParaRPr lang="en-US" sz="900" dirty="0">
              <a:solidFill>
                <a:schemeClr val="bg1"/>
              </a:solidFill>
            </a:endParaRPr>
          </a:p>
        </p:txBody>
      </p:sp>
      <p:sp>
        <p:nvSpPr>
          <p:cNvPr id="16" name="Oval 15"/>
          <p:cNvSpPr/>
          <p:nvPr/>
        </p:nvSpPr>
        <p:spPr>
          <a:xfrm>
            <a:off x="7143771" y="2888664"/>
            <a:ext cx="1639529" cy="1977637"/>
          </a:xfrm>
          <a:prstGeom prst="ellipse">
            <a:avLst/>
          </a:prstGeom>
          <a:blipFill>
            <a:blip r:embed="rId4"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124200" y="5261257"/>
            <a:ext cx="1752600" cy="830997"/>
          </a:xfrm>
          <a:prstGeom prst="rect">
            <a:avLst/>
          </a:prstGeom>
          <a:noFill/>
        </p:spPr>
        <p:txBody>
          <a:bodyPr wrap="square" rtlCol="0">
            <a:spAutoFit/>
          </a:bodyPr>
          <a:lstStyle/>
          <a:p>
            <a:pPr>
              <a:buNone/>
            </a:pPr>
            <a:r>
              <a:rPr lang="en-US" sz="2400" dirty="0" smtClean="0">
                <a:latin typeface="+mj-lt"/>
              </a:rPr>
              <a:t>Zeitgeist Theory</a:t>
            </a:r>
            <a:endParaRPr lang="en-US" sz="2400" dirty="0">
              <a:latin typeface="+mj-lt"/>
            </a:endParaRPr>
          </a:p>
        </p:txBody>
      </p:sp>
    </p:spTree>
    <p:extLst>
      <p:ext uri="{BB962C8B-B14F-4D97-AF65-F5344CB8AC3E}">
        <p14:creationId xmlns:p14="http://schemas.microsoft.com/office/powerpoint/2010/main" val="279591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16"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body" sz="half" idx="2"/>
          </p:nvPr>
        </p:nvSpPr>
        <p:spPr>
          <a:xfrm>
            <a:off x="6019800" y="3426004"/>
            <a:ext cx="2414588" cy="1816100"/>
          </a:xfrm>
          <a:noFill/>
          <a:ln>
            <a:solidFill>
              <a:srgbClr val="000080"/>
            </a:solidFill>
            <a:miter lim="800000"/>
            <a:headEnd/>
            <a:tailEnd/>
          </a:ln>
        </p:spPr>
        <p:txBody>
          <a:bodyPr/>
          <a:lstStyle/>
          <a:p>
            <a:pPr marL="0" indent="0">
              <a:lnSpc>
                <a:spcPct val="90000"/>
              </a:lnSpc>
              <a:buNone/>
            </a:pPr>
            <a:r>
              <a:rPr lang="en-GB" sz="2000" dirty="0"/>
              <a:t>Emerging consensus leaders  </a:t>
            </a:r>
            <a:r>
              <a:rPr lang="en-GB" sz="2400" dirty="0"/>
              <a:t>do</a:t>
            </a:r>
            <a:r>
              <a:rPr lang="en-GB" sz="2000" dirty="0"/>
              <a:t> possess certain qualities that set them apart from other people. </a:t>
            </a:r>
          </a:p>
          <a:p>
            <a:pPr marL="0" indent="0">
              <a:lnSpc>
                <a:spcPct val="90000"/>
              </a:lnSpc>
            </a:pPr>
            <a:endParaRPr lang="en-GB" sz="2000" dirty="0"/>
          </a:p>
        </p:txBody>
      </p:sp>
      <p:sp>
        <p:nvSpPr>
          <p:cNvPr id="250883" name="Text Box 3"/>
          <p:cNvSpPr txBox="1">
            <a:spLocks noChangeArrowheads="1"/>
          </p:cNvSpPr>
          <p:nvPr/>
        </p:nvSpPr>
        <p:spPr bwMode="auto">
          <a:xfrm>
            <a:off x="5181600" y="1678632"/>
            <a:ext cx="3009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b="1" dirty="0">
                <a:latin typeface="Century Gothic" pitchFamily="34" charset="0"/>
              </a:rPr>
              <a:t>New Evidence Yields Clearer Evidence</a:t>
            </a:r>
          </a:p>
        </p:txBody>
      </p:sp>
      <p:sp>
        <p:nvSpPr>
          <p:cNvPr id="250884" name="Rectangle 4"/>
          <p:cNvSpPr>
            <a:spLocks noGrp="1" noChangeArrowheads="1"/>
          </p:cNvSpPr>
          <p:nvPr>
            <p:ph type="title"/>
          </p:nvPr>
        </p:nvSpPr>
        <p:spPr>
          <a:xfrm>
            <a:off x="152400" y="152400"/>
            <a:ext cx="8763000" cy="1371600"/>
          </a:xfrm>
          <a:solidFill>
            <a:schemeClr val="bg2"/>
          </a:solidFill>
          <a:ln/>
          <a:extLst/>
        </p:spPr>
        <p:txBody>
          <a:bodyPr>
            <a:normAutofit fontScale="90000"/>
          </a:bodyPr>
          <a:lstStyle/>
          <a:p>
            <a:pPr algn="l"/>
            <a:r>
              <a:rPr lang="en-US" sz="3600" dirty="0" smtClean="0">
                <a:solidFill>
                  <a:schemeClr val="tx1"/>
                </a:solidFill>
                <a:latin typeface="Times New Roman" pitchFamily="18" charset="0"/>
              </a:rPr>
              <a:t>Interactional Model:  </a:t>
            </a:r>
            <a:br>
              <a:rPr lang="en-US" sz="3600" dirty="0" smtClean="0">
                <a:solidFill>
                  <a:schemeClr val="tx1"/>
                </a:solidFill>
                <a:latin typeface="Times New Roman" pitchFamily="18" charset="0"/>
              </a:rPr>
            </a:br>
            <a:r>
              <a:rPr lang="en-US" sz="3600" dirty="0">
                <a:solidFill>
                  <a:schemeClr val="tx1"/>
                </a:solidFill>
                <a:latin typeface="Times New Roman" pitchFamily="18" charset="0"/>
              </a:rPr>
              <a:t> </a:t>
            </a:r>
            <a:r>
              <a:rPr lang="en-US" sz="3600" dirty="0" smtClean="0">
                <a:solidFill>
                  <a:schemeClr val="tx1"/>
                </a:solidFill>
                <a:latin typeface="Times New Roman" pitchFamily="18" charset="0"/>
              </a:rPr>
              <a:t>                Traits + Situations = Leadership</a:t>
            </a:r>
            <a:r>
              <a:rPr lang="en-US" sz="2800" dirty="0" smtClean="0">
                <a:solidFill>
                  <a:schemeClr val="tx1"/>
                </a:solidFill>
                <a:latin typeface="Times New Roman" pitchFamily="18" charset="0"/>
              </a:rPr>
              <a:t/>
            </a:r>
            <a:br>
              <a:rPr lang="en-US" sz="2800" dirty="0" smtClean="0">
                <a:solidFill>
                  <a:schemeClr val="tx1"/>
                </a:solidFill>
                <a:latin typeface="Times New Roman" pitchFamily="18" charset="0"/>
              </a:rPr>
            </a:br>
            <a:endParaRPr lang="en-US" sz="2800" dirty="0">
              <a:solidFill>
                <a:schemeClr val="tx1"/>
              </a:solidFill>
              <a:latin typeface="Times New Roman" pitchFamily="18" charset="0"/>
            </a:endParaRPr>
          </a:p>
        </p:txBody>
      </p:sp>
      <p:sp>
        <p:nvSpPr>
          <p:cNvPr id="250885" name="Text Box 5"/>
          <p:cNvSpPr txBox="1">
            <a:spLocks noChangeArrowheads="1"/>
          </p:cNvSpPr>
          <p:nvPr/>
        </p:nvSpPr>
        <p:spPr bwMode="auto">
          <a:xfrm>
            <a:off x="1676400" y="3048000"/>
            <a:ext cx="1951038" cy="3667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dirty="0">
                <a:latin typeface="Century Gothic" pitchFamily="34" charset="0"/>
              </a:rPr>
              <a:t>Better Measures</a:t>
            </a:r>
          </a:p>
        </p:txBody>
      </p:sp>
      <p:sp>
        <p:nvSpPr>
          <p:cNvPr id="250886" name="Text Box 6"/>
          <p:cNvSpPr txBox="1">
            <a:spLocks noChangeArrowheads="1"/>
          </p:cNvSpPr>
          <p:nvPr/>
        </p:nvSpPr>
        <p:spPr bwMode="auto">
          <a:xfrm>
            <a:off x="1143000" y="2362200"/>
            <a:ext cx="1627188" cy="3667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dirty="0">
                <a:latin typeface="Century Gothic" pitchFamily="34" charset="0"/>
              </a:rPr>
              <a:t>Better Theory</a:t>
            </a:r>
          </a:p>
        </p:txBody>
      </p:sp>
      <p:sp>
        <p:nvSpPr>
          <p:cNvPr id="250887" name="Text Box 7"/>
          <p:cNvSpPr txBox="1">
            <a:spLocks noChangeArrowheads="1"/>
          </p:cNvSpPr>
          <p:nvPr/>
        </p:nvSpPr>
        <p:spPr bwMode="auto">
          <a:xfrm>
            <a:off x="2514600" y="3810000"/>
            <a:ext cx="1873250" cy="3667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dirty="0">
                <a:latin typeface="Century Gothic" pitchFamily="34" charset="0"/>
              </a:rPr>
              <a:t>Better Methods</a:t>
            </a:r>
          </a:p>
        </p:txBody>
      </p:sp>
      <p:sp>
        <p:nvSpPr>
          <p:cNvPr id="250888" name="Text Box 8"/>
          <p:cNvSpPr txBox="1">
            <a:spLocks noChangeArrowheads="1"/>
          </p:cNvSpPr>
          <p:nvPr/>
        </p:nvSpPr>
        <p:spPr bwMode="auto">
          <a:xfrm>
            <a:off x="3124200" y="4572000"/>
            <a:ext cx="1822450" cy="3667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dirty="0">
                <a:latin typeface="Century Gothic" pitchFamily="34" charset="0"/>
              </a:rPr>
              <a:t>Better Statistics</a:t>
            </a:r>
          </a:p>
        </p:txBody>
      </p:sp>
      <p:sp>
        <p:nvSpPr>
          <p:cNvPr id="250889" name="Text Box 9"/>
          <p:cNvSpPr txBox="1">
            <a:spLocks noChangeArrowheads="1"/>
          </p:cNvSpPr>
          <p:nvPr/>
        </p:nvSpPr>
        <p:spPr bwMode="auto">
          <a:xfrm>
            <a:off x="1143000" y="28956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latin typeface="Century Gothic" pitchFamily="34" charset="0"/>
                <a:sym typeface="Symbol" pitchFamily="18" charset="2"/>
              </a:rPr>
              <a:t></a:t>
            </a:r>
          </a:p>
        </p:txBody>
      </p:sp>
      <p:sp>
        <p:nvSpPr>
          <p:cNvPr id="250890" name="Text Box 10"/>
          <p:cNvSpPr txBox="1">
            <a:spLocks noChangeArrowheads="1"/>
          </p:cNvSpPr>
          <p:nvPr/>
        </p:nvSpPr>
        <p:spPr bwMode="auto">
          <a:xfrm>
            <a:off x="1981200" y="37338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latin typeface="Century Gothic" pitchFamily="34" charset="0"/>
                <a:sym typeface="Symbol" pitchFamily="18" charset="2"/>
              </a:rPr>
              <a:t></a:t>
            </a:r>
          </a:p>
        </p:txBody>
      </p:sp>
      <p:sp>
        <p:nvSpPr>
          <p:cNvPr id="250891" name="Text Box 11"/>
          <p:cNvSpPr txBox="1">
            <a:spLocks noChangeArrowheads="1"/>
          </p:cNvSpPr>
          <p:nvPr/>
        </p:nvSpPr>
        <p:spPr bwMode="auto">
          <a:xfrm>
            <a:off x="2514600" y="45720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latin typeface="Century Gothic" pitchFamily="34" charset="0"/>
                <a:sym typeface="Symbol" pitchFamily="18" charset="2"/>
              </a:rPr>
              <a:t></a:t>
            </a:r>
          </a:p>
        </p:txBody>
      </p:sp>
      <p:sp>
        <p:nvSpPr>
          <p:cNvPr id="250892" name="Line 12"/>
          <p:cNvSpPr>
            <a:spLocks noChangeShapeType="1"/>
          </p:cNvSpPr>
          <p:nvPr/>
        </p:nvSpPr>
        <p:spPr bwMode="auto">
          <a:xfrm>
            <a:off x="4953000" y="4724400"/>
            <a:ext cx="838200" cy="0"/>
          </a:xfrm>
          <a:prstGeom prst="line">
            <a:avLst/>
          </a:prstGeom>
          <a:noFill/>
          <a:ln w="57150">
            <a:solidFill>
              <a:srgbClr val="00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893" name="Text Box 13"/>
          <p:cNvSpPr txBox="1">
            <a:spLocks noChangeArrowheads="1"/>
          </p:cNvSpPr>
          <p:nvPr/>
        </p:nvSpPr>
        <p:spPr bwMode="auto">
          <a:xfrm>
            <a:off x="3505200" y="5867400"/>
            <a:ext cx="2881313" cy="3667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dirty="0">
                <a:solidFill>
                  <a:schemeClr val="bg1"/>
                </a:solidFill>
                <a:latin typeface="Century Gothic" pitchFamily="34" charset="0"/>
              </a:rPr>
              <a:t>Example: Big Five Theory</a:t>
            </a:r>
          </a:p>
        </p:txBody>
      </p:sp>
    </p:spTree>
    <p:extLst>
      <p:ext uri="{BB962C8B-B14F-4D97-AF65-F5344CB8AC3E}">
        <p14:creationId xmlns:p14="http://schemas.microsoft.com/office/powerpoint/2010/main" val="2741756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Lst>
        </p:spPr>
        <p:txBody>
          <a:bodyPr/>
          <a:lstStyle/>
          <a:p>
            <a:r>
              <a:rPr lang="en-US" sz="3600" dirty="0">
                <a:solidFill>
                  <a:schemeClr val="tx2"/>
                </a:solidFill>
                <a:latin typeface="Times New Roman" pitchFamily="18" charset="0"/>
              </a:rPr>
              <a:t>Big Five Factors and Leadership</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1676400"/>
            <a:ext cx="6768477"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523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53333087"/>
              </p:ext>
            </p:extLst>
          </p:nvPr>
        </p:nvGraphicFramePr>
        <p:xfrm>
          <a:off x="533400" y="381000"/>
          <a:ext cx="8305800" cy="627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152400" y="152400"/>
            <a:ext cx="8839200" cy="609600"/>
          </a:xfrm>
          <a:solidFill>
            <a:schemeClr val="bg2"/>
          </a:solidFill>
          <a:ln w="25400">
            <a:solidFill>
              <a:schemeClr val="tx1"/>
            </a:solidFill>
          </a:ln>
        </p:spPr>
        <p:txBody>
          <a:bodyPr/>
          <a:lstStyle/>
          <a:p>
            <a:pPr algn="l"/>
            <a:r>
              <a:rPr lang="en-US" dirty="0" smtClean="0">
                <a:solidFill>
                  <a:schemeClr val="tx1"/>
                </a:solidFill>
              </a:rPr>
              <a:t>Preview</a:t>
            </a:r>
            <a:endParaRPr lang="en-US" dirty="0">
              <a:solidFill>
                <a:schemeClr val="tx1"/>
              </a:solidFill>
            </a:endParaRPr>
          </a:p>
        </p:txBody>
      </p:sp>
    </p:spTree>
    <p:extLst>
      <p:ext uri="{BB962C8B-B14F-4D97-AF65-F5344CB8AC3E}">
        <p14:creationId xmlns:p14="http://schemas.microsoft.com/office/powerpoint/2010/main" val="2139403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graphicEl>
                                              <a:dgm id="{8C3E9A65-5C61-4C8A-84F3-4C0A27BA24AD}"/>
                                            </p:graphicEl>
                                          </p:spTgt>
                                        </p:tgtEl>
                                        <p:attrNameLst>
                                          <p:attrName>style.visibility</p:attrName>
                                        </p:attrNameLst>
                                      </p:cBhvr>
                                      <p:to>
                                        <p:strVal val="visible"/>
                                      </p:to>
                                    </p:set>
                                    <p:animEffect transition="in" filter="wipe(up)">
                                      <p:cBhvr>
                                        <p:cTn id="7" dur="500"/>
                                        <p:tgtEl>
                                          <p:spTgt spid="5">
                                            <p:graphicEl>
                                              <a:dgm id="{8C3E9A65-5C61-4C8A-84F3-4C0A27BA24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4E44C0B4-310E-4E97-BCCF-538464A0B611}"/>
                                            </p:graphicEl>
                                          </p:spTgt>
                                        </p:tgtEl>
                                        <p:attrNameLst>
                                          <p:attrName>style.visibility</p:attrName>
                                        </p:attrNameLst>
                                      </p:cBhvr>
                                      <p:to>
                                        <p:strVal val="visible"/>
                                      </p:to>
                                    </p:set>
                                    <p:animEffect transition="in" filter="wipe(up)">
                                      <p:cBhvr>
                                        <p:cTn id="12" dur="500"/>
                                        <p:tgtEl>
                                          <p:spTgt spid="5">
                                            <p:graphicEl>
                                              <a:dgm id="{4E44C0B4-310E-4E97-BCCF-538464A0B611}"/>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graphicEl>
                                              <a:dgm id="{389CF42F-5B5C-4EC7-BD9F-83C622BC1811}"/>
                                            </p:graphicEl>
                                          </p:spTgt>
                                        </p:tgtEl>
                                        <p:attrNameLst>
                                          <p:attrName>style.visibility</p:attrName>
                                        </p:attrNameLst>
                                      </p:cBhvr>
                                      <p:to>
                                        <p:strVal val="visible"/>
                                      </p:to>
                                    </p:set>
                                    <p:animEffect transition="in" filter="wipe(up)">
                                      <p:cBhvr>
                                        <p:cTn id="15" dur="500"/>
                                        <p:tgtEl>
                                          <p:spTgt spid="5">
                                            <p:graphicEl>
                                              <a:dgm id="{389CF42F-5B5C-4EC7-BD9F-83C622BC1811}"/>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graphicEl>
                                              <a:dgm id="{0BCB4B8F-F7B4-4183-998A-9E3B6015C339}"/>
                                            </p:graphicEl>
                                          </p:spTgt>
                                        </p:tgtEl>
                                        <p:attrNameLst>
                                          <p:attrName>style.visibility</p:attrName>
                                        </p:attrNameLst>
                                      </p:cBhvr>
                                      <p:to>
                                        <p:strVal val="visible"/>
                                      </p:to>
                                    </p:set>
                                    <p:animEffect transition="in" filter="wipe(up)">
                                      <p:cBhvr>
                                        <p:cTn id="18" dur="500"/>
                                        <p:tgtEl>
                                          <p:spTgt spid="5">
                                            <p:graphicEl>
                                              <a:dgm id="{0BCB4B8F-F7B4-4183-998A-9E3B6015C339}"/>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
                                            <p:graphicEl>
                                              <a:dgm id="{326365EC-842A-486D-8A70-28A93EF5BF52}"/>
                                            </p:graphicEl>
                                          </p:spTgt>
                                        </p:tgtEl>
                                        <p:attrNameLst>
                                          <p:attrName>style.visibility</p:attrName>
                                        </p:attrNameLst>
                                      </p:cBhvr>
                                      <p:to>
                                        <p:strVal val="visible"/>
                                      </p:to>
                                    </p:set>
                                    <p:animEffect transition="in" filter="wipe(up)">
                                      <p:cBhvr>
                                        <p:cTn id="21" dur="500"/>
                                        <p:tgtEl>
                                          <p:spTgt spid="5">
                                            <p:graphicEl>
                                              <a:dgm id="{326365EC-842A-486D-8A70-28A93EF5BF52}"/>
                                            </p:graphic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graphicEl>
                                              <a:dgm id="{214DF451-FAE7-4B34-A0CB-EAE0A7585DB2}"/>
                                            </p:graphicEl>
                                          </p:spTgt>
                                        </p:tgtEl>
                                        <p:attrNameLst>
                                          <p:attrName>style.visibility</p:attrName>
                                        </p:attrNameLst>
                                      </p:cBhvr>
                                      <p:to>
                                        <p:strVal val="visible"/>
                                      </p:to>
                                    </p:set>
                                    <p:animEffect transition="in" filter="wipe(up)">
                                      <p:cBhvr>
                                        <p:cTn id="24" dur="500"/>
                                        <p:tgtEl>
                                          <p:spTgt spid="5">
                                            <p:graphicEl>
                                              <a:dgm id="{214DF451-FAE7-4B34-A0CB-EAE0A7585DB2}"/>
                                            </p:graphic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
                                            <p:graphicEl>
                                              <a:dgm id="{2D34CB8D-56B0-471E-A9AB-35028D9F7E8B}"/>
                                            </p:graphicEl>
                                          </p:spTgt>
                                        </p:tgtEl>
                                        <p:attrNameLst>
                                          <p:attrName>style.visibility</p:attrName>
                                        </p:attrNameLst>
                                      </p:cBhvr>
                                      <p:to>
                                        <p:strVal val="visible"/>
                                      </p:to>
                                    </p:set>
                                    <p:animEffect transition="in" filter="wipe(up)">
                                      <p:cBhvr>
                                        <p:cTn id="27" dur="500"/>
                                        <p:tgtEl>
                                          <p:spTgt spid="5">
                                            <p:graphicEl>
                                              <a:dgm id="{2D34CB8D-56B0-471E-A9AB-35028D9F7E8B}"/>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
                                            <p:graphicEl>
                                              <a:dgm id="{7D443B2C-E750-428C-97C8-843C557B104E}"/>
                                            </p:graphicEl>
                                          </p:spTgt>
                                        </p:tgtEl>
                                        <p:attrNameLst>
                                          <p:attrName>style.visibility</p:attrName>
                                        </p:attrNameLst>
                                      </p:cBhvr>
                                      <p:to>
                                        <p:strVal val="visible"/>
                                      </p:to>
                                    </p:set>
                                    <p:animEffect transition="in" filter="wipe(up)">
                                      <p:cBhvr>
                                        <p:cTn id="30" dur="500"/>
                                        <p:tgtEl>
                                          <p:spTgt spid="5">
                                            <p:graphicEl>
                                              <a:dgm id="{7D443B2C-E750-428C-97C8-843C557B104E}"/>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
                                            <p:graphicEl>
                                              <a:dgm id="{749ACA15-64A3-495D-8CAB-3921BC3CADC3}"/>
                                            </p:graphicEl>
                                          </p:spTgt>
                                        </p:tgtEl>
                                        <p:attrNameLst>
                                          <p:attrName>style.visibility</p:attrName>
                                        </p:attrNameLst>
                                      </p:cBhvr>
                                      <p:to>
                                        <p:strVal val="visible"/>
                                      </p:to>
                                    </p:set>
                                    <p:animEffect transition="in" filter="wipe(up)">
                                      <p:cBhvr>
                                        <p:cTn id="35" dur="500"/>
                                        <p:tgtEl>
                                          <p:spTgt spid="5">
                                            <p:graphicEl>
                                              <a:dgm id="{749ACA15-64A3-495D-8CAB-3921BC3CADC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graphicEl>
                                              <a:dgm id="{4F9B0F39-4734-4383-805D-82B99B6819F6}"/>
                                            </p:graphicEl>
                                          </p:spTgt>
                                        </p:tgtEl>
                                        <p:attrNameLst>
                                          <p:attrName>style.visibility</p:attrName>
                                        </p:attrNameLst>
                                      </p:cBhvr>
                                      <p:to>
                                        <p:strVal val="visible"/>
                                      </p:to>
                                    </p:set>
                                    <p:animEffect transition="in" filter="wipe(up)">
                                      <p:cBhvr>
                                        <p:cTn id="40" dur="500"/>
                                        <p:tgtEl>
                                          <p:spTgt spid="5">
                                            <p:graphicEl>
                                              <a:dgm id="{4F9B0F39-4734-4383-805D-82B99B6819F6}"/>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
                                            <p:graphicEl>
                                              <a:dgm id="{C11CD399-4D00-4A46-870A-E46287FD7F18}"/>
                                            </p:graphicEl>
                                          </p:spTgt>
                                        </p:tgtEl>
                                        <p:attrNameLst>
                                          <p:attrName>style.visibility</p:attrName>
                                        </p:attrNameLst>
                                      </p:cBhvr>
                                      <p:to>
                                        <p:strVal val="visible"/>
                                      </p:to>
                                    </p:set>
                                    <p:animEffect transition="in" filter="wipe(up)">
                                      <p:cBhvr>
                                        <p:cTn id="43" dur="500"/>
                                        <p:tgtEl>
                                          <p:spTgt spid="5">
                                            <p:graphicEl>
                                              <a:dgm id="{C11CD399-4D00-4A46-870A-E46287FD7F18}"/>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
                                            <p:graphicEl>
                                              <a:dgm id="{064B6775-1E13-4889-8DCE-0649D6610CE9}"/>
                                            </p:graphicEl>
                                          </p:spTgt>
                                        </p:tgtEl>
                                        <p:attrNameLst>
                                          <p:attrName>style.visibility</p:attrName>
                                        </p:attrNameLst>
                                      </p:cBhvr>
                                      <p:to>
                                        <p:strVal val="visible"/>
                                      </p:to>
                                    </p:set>
                                    <p:animEffect transition="in" filter="wipe(up)">
                                      <p:cBhvr>
                                        <p:cTn id="48" dur="500"/>
                                        <p:tgtEl>
                                          <p:spTgt spid="5">
                                            <p:graphicEl>
                                              <a:dgm id="{064B6775-1E13-4889-8DCE-0649D6610CE9}"/>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5">
                                            <p:graphicEl>
                                              <a:dgm id="{7848CA24-C8A8-463B-A1F0-94A6FA30DFC3}"/>
                                            </p:graphicEl>
                                          </p:spTgt>
                                        </p:tgtEl>
                                        <p:attrNameLst>
                                          <p:attrName>style.visibility</p:attrName>
                                        </p:attrNameLst>
                                      </p:cBhvr>
                                      <p:to>
                                        <p:strVal val="visible"/>
                                      </p:to>
                                    </p:set>
                                    <p:animEffect transition="in" filter="wipe(up)">
                                      <p:cBhvr>
                                        <p:cTn id="51" dur="500"/>
                                        <p:tgtEl>
                                          <p:spTgt spid="5">
                                            <p:graphicEl>
                                              <a:dgm id="{7848CA24-C8A8-463B-A1F0-94A6FA30DFC3}"/>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5">
                                            <p:graphicEl>
                                              <a:dgm id="{F00349E0-7D1D-41BA-8ADB-2AFF5C6693AE}"/>
                                            </p:graphicEl>
                                          </p:spTgt>
                                        </p:tgtEl>
                                        <p:attrNameLst>
                                          <p:attrName>style.visibility</p:attrName>
                                        </p:attrNameLst>
                                      </p:cBhvr>
                                      <p:to>
                                        <p:strVal val="visible"/>
                                      </p:to>
                                    </p:set>
                                    <p:animEffect transition="in" filter="wipe(up)">
                                      <p:cBhvr>
                                        <p:cTn id="56" dur="500"/>
                                        <p:tgtEl>
                                          <p:spTgt spid="5">
                                            <p:graphicEl>
                                              <a:dgm id="{F00349E0-7D1D-41BA-8ADB-2AFF5C6693AE}"/>
                                            </p:graphicEl>
                                          </p:spTgt>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5">
                                            <p:graphicEl>
                                              <a:dgm id="{4F13AF70-6A82-44EA-B893-689172F7FCB6}"/>
                                            </p:graphicEl>
                                          </p:spTgt>
                                        </p:tgtEl>
                                        <p:attrNameLst>
                                          <p:attrName>style.visibility</p:attrName>
                                        </p:attrNameLst>
                                      </p:cBhvr>
                                      <p:to>
                                        <p:strVal val="visible"/>
                                      </p:to>
                                    </p:set>
                                    <p:animEffect transition="in" filter="wipe(up)">
                                      <p:cBhvr>
                                        <p:cTn id="59" dur="500"/>
                                        <p:tgtEl>
                                          <p:spTgt spid="5">
                                            <p:graphicEl>
                                              <a:dgm id="{4F13AF70-6A82-44EA-B893-689172F7FCB6}"/>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5">
                                            <p:graphicEl>
                                              <a:dgm id="{B16BD8B7-07FA-4181-A53E-8F53F29DFC50}"/>
                                            </p:graphicEl>
                                          </p:spTgt>
                                        </p:tgtEl>
                                        <p:attrNameLst>
                                          <p:attrName>style.visibility</p:attrName>
                                        </p:attrNameLst>
                                      </p:cBhvr>
                                      <p:to>
                                        <p:strVal val="visible"/>
                                      </p:to>
                                    </p:set>
                                    <p:animEffect transition="in" filter="wipe(up)">
                                      <p:cBhvr>
                                        <p:cTn id="64" dur="500"/>
                                        <p:tgtEl>
                                          <p:spTgt spid="5">
                                            <p:graphicEl>
                                              <a:dgm id="{B16BD8B7-07FA-4181-A53E-8F53F29DFC50}"/>
                                            </p:graphicEl>
                                          </p:spTgt>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5">
                                            <p:graphicEl>
                                              <a:dgm id="{F364AD8D-1047-4628-9838-3656556685F0}"/>
                                            </p:graphicEl>
                                          </p:spTgt>
                                        </p:tgtEl>
                                        <p:attrNameLst>
                                          <p:attrName>style.visibility</p:attrName>
                                        </p:attrNameLst>
                                      </p:cBhvr>
                                      <p:to>
                                        <p:strVal val="visible"/>
                                      </p:to>
                                    </p:set>
                                    <p:animEffect transition="in" filter="wipe(up)">
                                      <p:cBhvr>
                                        <p:cTn id="67" dur="500"/>
                                        <p:tgtEl>
                                          <p:spTgt spid="5">
                                            <p:graphicEl>
                                              <a:dgm id="{F364AD8D-1047-4628-9838-3656556685F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5">
                                            <p:graphicEl>
                                              <a:dgm id="{D3F89B14-A971-4702-8839-4AD574666E0D}"/>
                                            </p:graphicEl>
                                          </p:spTgt>
                                        </p:tgtEl>
                                        <p:attrNameLst>
                                          <p:attrName>style.visibility</p:attrName>
                                        </p:attrNameLst>
                                      </p:cBhvr>
                                      <p:to>
                                        <p:strVal val="visible"/>
                                      </p:to>
                                    </p:set>
                                    <p:animEffect transition="in" filter="wipe(up)">
                                      <p:cBhvr>
                                        <p:cTn id="72" dur="500"/>
                                        <p:tgtEl>
                                          <p:spTgt spid="5">
                                            <p:graphicEl>
                                              <a:dgm id="{D3F89B14-A971-4702-8839-4AD574666E0D}"/>
                                            </p:graphicEl>
                                          </p:spTgt>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5">
                                            <p:graphicEl>
                                              <a:dgm id="{8CACD35F-6283-40D5-9CB0-24A80B2ECDE0}"/>
                                            </p:graphicEl>
                                          </p:spTgt>
                                        </p:tgtEl>
                                        <p:attrNameLst>
                                          <p:attrName>style.visibility</p:attrName>
                                        </p:attrNameLst>
                                      </p:cBhvr>
                                      <p:to>
                                        <p:strVal val="visible"/>
                                      </p:to>
                                    </p:set>
                                    <p:animEffect transition="in" filter="wipe(up)">
                                      <p:cBhvr>
                                        <p:cTn id="75" dur="500"/>
                                        <p:tgtEl>
                                          <p:spTgt spid="5">
                                            <p:graphicEl>
                                              <a:dgm id="{8CACD35F-6283-40D5-9CB0-24A80B2ECDE0}"/>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5">
                                            <p:graphicEl>
                                              <a:dgm id="{3C3EBF73-4092-4C01-AEB5-07291375C217}"/>
                                            </p:graphicEl>
                                          </p:spTgt>
                                        </p:tgtEl>
                                        <p:attrNameLst>
                                          <p:attrName>style.visibility</p:attrName>
                                        </p:attrNameLst>
                                      </p:cBhvr>
                                      <p:to>
                                        <p:strVal val="visible"/>
                                      </p:to>
                                    </p:set>
                                    <p:animEffect transition="in" filter="wipe(up)">
                                      <p:cBhvr>
                                        <p:cTn id="80" dur="500"/>
                                        <p:tgtEl>
                                          <p:spTgt spid="5">
                                            <p:graphicEl>
                                              <a:dgm id="{3C3EBF73-4092-4C01-AEB5-07291375C217}"/>
                                            </p:graphicEl>
                                          </p:spTgt>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5">
                                            <p:graphicEl>
                                              <a:dgm id="{D209B8A5-6CC5-4327-8779-0576A402C16F}"/>
                                            </p:graphicEl>
                                          </p:spTgt>
                                        </p:tgtEl>
                                        <p:attrNameLst>
                                          <p:attrName>style.visibility</p:attrName>
                                        </p:attrNameLst>
                                      </p:cBhvr>
                                      <p:to>
                                        <p:strVal val="visible"/>
                                      </p:to>
                                    </p:set>
                                    <p:animEffect transition="in" filter="wipe(up)">
                                      <p:cBhvr>
                                        <p:cTn id="83" dur="500"/>
                                        <p:tgtEl>
                                          <p:spTgt spid="5">
                                            <p:graphicEl>
                                              <a:dgm id="{D209B8A5-6CC5-4327-8779-0576A402C16F}"/>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5">
                                            <p:graphicEl>
                                              <a:dgm id="{015A0307-A94D-41E8-B364-243073EFC832}"/>
                                            </p:graphicEl>
                                          </p:spTgt>
                                        </p:tgtEl>
                                        <p:attrNameLst>
                                          <p:attrName>style.visibility</p:attrName>
                                        </p:attrNameLst>
                                      </p:cBhvr>
                                      <p:to>
                                        <p:strVal val="visible"/>
                                      </p:to>
                                    </p:set>
                                    <p:animEffect transition="in" filter="wipe(up)">
                                      <p:cBhvr>
                                        <p:cTn id="88" dur="500"/>
                                        <p:tgtEl>
                                          <p:spTgt spid="5">
                                            <p:graphicEl>
                                              <a:dgm id="{015A0307-A94D-41E8-B364-243073EFC832}"/>
                                            </p:graphicEl>
                                          </p:spTgt>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5">
                                            <p:graphicEl>
                                              <a:dgm id="{C6883471-BBAF-43A2-A5B6-BE443073129F}"/>
                                            </p:graphicEl>
                                          </p:spTgt>
                                        </p:tgtEl>
                                        <p:attrNameLst>
                                          <p:attrName>style.visibility</p:attrName>
                                        </p:attrNameLst>
                                      </p:cBhvr>
                                      <p:to>
                                        <p:strVal val="visible"/>
                                      </p:to>
                                    </p:set>
                                    <p:animEffect transition="in" filter="wipe(up)">
                                      <p:cBhvr>
                                        <p:cTn id="91" dur="500"/>
                                        <p:tgtEl>
                                          <p:spTgt spid="5">
                                            <p:graphicEl>
                                              <a:dgm id="{C6883471-BBAF-43A2-A5B6-BE443073129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5">
                                            <p:graphicEl>
                                              <a:dgm id="{F18B7F6D-7F32-42E1-893A-D527A7D0EAF8}"/>
                                            </p:graphicEl>
                                          </p:spTgt>
                                        </p:tgtEl>
                                        <p:attrNameLst>
                                          <p:attrName>style.visibility</p:attrName>
                                        </p:attrNameLst>
                                      </p:cBhvr>
                                      <p:to>
                                        <p:strVal val="visible"/>
                                      </p:to>
                                    </p:set>
                                    <p:animEffect transition="in" filter="wipe(up)">
                                      <p:cBhvr>
                                        <p:cTn id="96" dur="500"/>
                                        <p:tgtEl>
                                          <p:spTgt spid="5">
                                            <p:graphicEl>
                                              <a:dgm id="{F18B7F6D-7F32-42E1-893A-D527A7D0EAF8}"/>
                                            </p:graphicEl>
                                          </p:spTgt>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5">
                                            <p:graphicEl>
                                              <a:dgm id="{8B9F5E1A-FF0D-49A9-B47E-B16F277A3BD2}"/>
                                            </p:graphicEl>
                                          </p:spTgt>
                                        </p:tgtEl>
                                        <p:attrNameLst>
                                          <p:attrName>style.visibility</p:attrName>
                                        </p:attrNameLst>
                                      </p:cBhvr>
                                      <p:to>
                                        <p:strVal val="visible"/>
                                      </p:to>
                                    </p:set>
                                    <p:animEffect transition="in" filter="wipe(up)">
                                      <p:cBhvr>
                                        <p:cTn id="99" dur="500"/>
                                        <p:tgtEl>
                                          <p:spTgt spid="5">
                                            <p:graphicEl>
                                              <a:dgm id="{8B9F5E1A-FF0D-49A9-B47E-B16F277A3BD2}"/>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5">
                                            <p:graphicEl>
                                              <a:dgm id="{9FF3D95E-AB49-4501-9EE8-DF085B243A7D}"/>
                                            </p:graphicEl>
                                          </p:spTgt>
                                        </p:tgtEl>
                                        <p:attrNameLst>
                                          <p:attrName>style.visibility</p:attrName>
                                        </p:attrNameLst>
                                      </p:cBhvr>
                                      <p:to>
                                        <p:strVal val="visible"/>
                                      </p:to>
                                    </p:set>
                                    <p:animEffect transition="in" filter="wipe(up)">
                                      <p:cBhvr>
                                        <p:cTn id="104" dur="500"/>
                                        <p:tgtEl>
                                          <p:spTgt spid="5">
                                            <p:graphicEl>
                                              <a:dgm id="{9FF3D95E-AB49-4501-9EE8-DF085B243A7D}"/>
                                            </p:graphicEl>
                                          </p:spTgt>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5">
                                            <p:graphicEl>
                                              <a:dgm id="{04CE9613-2B1D-4BA4-B8E6-D55478E888E4}"/>
                                            </p:graphicEl>
                                          </p:spTgt>
                                        </p:tgtEl>
                                        <p:attrNameLst>
                                          <p:attrName>style.visibility</p:attrName>
                                        </p:attrNameLst>
                                      </p:cBhvr>
                                      <p:to>
                                        <p:strVal val="visible"/>
                                      </p:to>
                                    </p:set>
                                    <p:animEffect transition="in" filter="wipe(up)">
                                      <p:cBhvr>
                                        <p:cTn id="107" dur="500"/>
                                        <p:tgtEl>
                                          <p:spTgt spid="5">
                                            <p:graphicEl>
                                              <a:dgm id="{04CE9613-2B1D-4BA4-B8E6-D55478E888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lgn="l"/>
            <a:r>
              <a:rPr lang="en-US" sz="2800" dirty="0">
                <a:solidFill>
                  <a:schemeClr val="tx1"/>
                </a:solidFill>
                <a:cs typeface="Times New Roman" pitchFamily="18" charset="0"/>
              </a:rPr>
              <a:t>Other Predictors of Leadership Emergence</a:t>
            </a:r>
          </a:p>
        </p:txBody>
      </p:sp>
      <p:sp>
        <p:nvSpPr>
          <p:cNvPr id="209923" name="Rectangle 3"/>
          <p:cNvSpPr>
            <a:spLocks noGrp="1" noChangeArrowheads="1"/>
          </p:cNvSpPr>
          <p:nvPr>
            <p:ph type="body" idx="1"/>
          </p:nvPr>
        </p:nvSpPr>
        <p:spPr>
          <a:xfrm>
            <a:off x="152400" y="1661160"/>
            <a:ext cx="4953000" cy="4343400"/>
          </a:xfrm>
        </p:spPr>
        <p:txBody>
          <a:bodyPr>
            <a:normAutofit/>
          </a:bodyPr>
          <a:lstStyle/>
          <a:p>
            <a:endParaRPr lang="en-US" sz="2800" dirty="0"/>
          </a:p>
          <a:p>
            <a:pPr lvl="1">
              <a:buClr>
                <a:schemeClr val="tx1"/>
              </a:buClr>
              <a:buFont typeface="Wingdings" pitchFamily="2" charset="2"/>
              <a:buChar char="Ø"/>
            </a:pPr>
            <a:r>
              <a:rPr lang="en-US" dirty="0" smtClean="0">
                <a:solidFill>
                  <a:schemeClr val="tx1"/>
                </a:solidFill>
                <a:cs typeface="Times New Roman" pitchFamily="18" charset="0"/>
              </a:rPr>
              <a:t>Physical qualities: height, weight, age</a:t>
            </a:r>
          </a:p>
          <a:p>
            <a:pPr lvl="1">
              <a:buClr>
                <a:schemeClr val="tx1"/>
              </a:buClr>
              <a:buFont typeface="Wingdings" pitchFamily="2" charset="2"/>
              <a:buChar char="Ø"/>
            </a:pPr>
            <a:r>
              <a:rPr lang="en-US" dirty="0" smtClean="0">
                <a:solidFill>
                  <a:schemeClr val="tx1"/>
                </a:solidFill>
                <a:cs typeface="Times New Roman" pitchFamily="18" charset="0"/>
              </a:rPr>
              <a:t>Intelligence </a:t>
            </a:r>
            <a:r>
              <a:rPr lang="en-US" dirty="0">
                <a:solidFill>
                  <a:schemeClr val="tx1"/>
                </a:solidFill>
                <a:cs typeface="Times New Roman" pitchFamily="18" charset="0"/>
              </a:rPr>
              <a:t>and emotional intelligence (degree of social skill).</a:t>
            </a:r>
          </a:p>
          <a:p>
            <a:pPr lvl="1">
              <a:buClr>
                <a:schemeClr val="tx1"/>
              </a:buClr>
              <a:buFont typeface="Wingdings" pitchFamily="2" charset="2"/>
              <a:buChar char="Ø"/>
            </a:pPr>
            <a:r>
              <a:rPr lang="en-US" dirty="0" smtClean="0">
                <a:solidFill>
                  <a:schemeClr val="tx1"/>
                </a:solidFill>
                <a:cs typeface="Times New Roman" pitchFamily="18" charset="0"/>
              </a:rPr>
              <a:t>Sex</a:t>
            </a:r>
          </a:p>
          <a:p>
            <a:pPr lvl="1">
              <a:buClr>
                <a:schemeClr val="tx1"/>
              </a:buClr>
              <a:buFont typeface="Wingdings" pitchFamily="2" charset="2"/>
              <a:buChar char="Ø"/>
            </a:pPr>
            <a:r>
              <a:rPr lang="en-US" dirty="0" smtClean="0">
                <a:solidFill>
                  <a:schemeClr val="tx1"/>
                </a:solidFill>
                <a:cs typeface="Times New Roman" pitchFamily="18" charset="0"/>
              </a:rPr>
              <a:t>Ethnicity</a:t>
            </a:r>
          </a:p>
          <a:p>
            <a:pPr lvl="1">
              <a:buClr>
                <a:schemeClr val="tx1"/>
              </a:buClr>
              <a:buFont typeface="Wingdings" pitchFamily="2" charset="2"/>
              <a:buChar char="Ø"/>
            </a:pPr>
            <a:r>
              <a:rPr lang="en-US" dirty="0" smtClean="0">
                <a:solidFill>
                  <a:schemeClr val="tx1"/>
                </a:solidFill>
                <a:cs typeface="Times New Roman" pitchFamily="18" charset="0"/>
              </a:rPr>
              <a:t>Expertise</a:t>
            </a:r>
            <a:r>
              <a:rPr lang="en-US" dirty="0">
                <a:solidFill>
                  <a:schemeClr val="tx1"/>
                </a:solidFill>
                <a:cs typeface="Times New Roman" pitchFamily="18" charset="0"/>
              </a:rPr>
              <a:t>, skill, and experience.</a:t>
            </a:r>
          </a:p>
          <a:p>
            <a:pPr lvl="1">
              <a:buClr>
                <a:schemeClr val="tx1"/>
              </a:buClr>
              <a:buFont typeface="Wingdings" pitchFamily="2" charset="2"/>
              <a:buChar char="Ø"/>
            </a:pPr>
            <a:r>
              <a:rPr lang="en-US" dirty="0">
                <a:solidFill>
                  <a:schemeClr val="tx1"/>
                </a:solidFill>
                <a:cs typeface="Times New Roman" pitchFamily="18" charset="0"/>
              </a:rPr>
              <a:t>Level of participation in discussion: the “babble effect</a:t>
            </a:r>
            <a:r>
              <a:rPr lang="en-US" dirty="0">
                <a:cs typeface="Times New Roman" pitchFamily="18" charset="0"/>
              </a:rPr>
              <a:t>.”</a:t>
            </a:r>
            <a:r>
              <a:rPr lang="en-US" dirty="0"/>
              <a:t> </a:t>
            </a:r>
          </a:p>
        </p:txBody>
      </p:sp>
      <p:pic>
        <p:nvPicPr>
          <p:cNvPr id="209924" name="Picture 4" descr="New-9"/>
          <p:cNvPicPr>
            <a:picLocks noChangeAspect="1" noChangeArrowheads="1"/>
          </p:cNvPicPr>
          <p:nvPr/>
        </p:nvPicPr>
        <p:blipFill>
          <a:blip r:embed="rId2">
            <a:lum bright="6000" contrast="18000"/>
            <a:extLst>
              <a:ext uri="{28A0092B-C50C-407E-A947-70E740481C1C}">
                <a14:useLocalDpi xmlns:a14="http://schemas.microsoft.com/office/drawing/2010/main"/>
              </a:ext>
            </a:extLst>
          </a:blip>
          <a:srcRect/>
          <a:stretch>
            <a:fillRect/>
          </a:stretch>
        </p:blipFill>
        <p:spPr bwMode="auto">
          <a:xfrm>
            <a:off x="4953000" y="1661160"/>
            <a:ext cx="348456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99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9924"/>
                                        </p:tgtEl>
                                        <p:attrNameLst>
                                          <p:attrName>style.visibility</p:attrName>
                                        </p:attrNameLst>
                                      </p:cBhvr>
                                      <p:to>
                                        <p:strVal val="visible"/>
                                      </p:to>
                                    </p:set>
                                    <p:anim calcmode="lin" valueType="num">
                                      <p:cBhvr additive="base">
                                        <p:cTn id="7" dur="500" fill="hold"/>
                                        <p:tgtEl>
                                          <p:spTgt spid="209924"/>
                                        </p:tgtEl>
                                        <p:attrNameLst>
                                          <p:attrName>ppt_x</p:attrName>
                                        </p:attrNameLst>
                                      </p:cBhvr>
                                      <p:tavLst>
                                        <p:tav tm="0">
                                          <p:val>
                                            <p:strVal val="0-#ppt_w/2"/>
                                          </p:val>
                                        </p:tav>
                                        <p:tav tm="100000">
                                          <p:val>
                                            <p:strVal val="#ppt_x"/>
                                          </p:val>
                                        </p:tav>
                                      </p:tavLst>
                                    </p:anim>
                                    <p:anim calcmode="lin" valueType="num">
                                      <p:cBhvr additive="base">
                                        <p:cTn id="8" dur="500" fill="hold"/>
                                        <p:tgtEl>
                                          <p:spTgt spid="2099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371600"/>
          </a:xfrm>
        </p:spPr>
        <p:txBody>
          <a:bodyPr/>
          <a:lstStyle/>
          <a:p>
            <a:r>
              <a:rPr lang="en-US" dirty="0" smtClean="0"/>
              <a:t>Theoretical explanations of leadership emergence</a:t>
            </a:r>
            <a:endParaRPr lang="en-US" dirty="0"/>
          </a:p>
        </p:txBody>
      </p:sp>
      <p:sp>
        <p:nvSpPr>
          <p:cNvPr id="3" name="Text Placeholder 2"/>
          <p:cNvSpPr>
            <a:spLocks noGrp="1"/>
          </p:cNvSpPr>
          <p:nvPr>
            <p:ph type="body" idx="2"/>
          </p:nvPr>
        </p:nvSpPr>
        <p:spPr>
          <a:xfrm>
            <a:off x="381000" y="2667000"/>
            <a:ext cx="2362200" cy="3459163"/>
          </a:xfrm>
        </p:spPr>
        <p:txBody>
          <a:bodyPr/>
          <a:lstStyle/>
          <a:p>
            <a:pPr marL="285750" indent="-285750">
              <a:buClr>
                <a:schemeClr val="bg2"/>
              </a:buClr>
              <a:buFont typeface="Wingdings" pitchFamily="2" charset="2"/>
              <a:buChar char="Ø"/>
            </a:pPr>
            <a:r>
              <a:rPr lang="en-US" dirty="0" smtClean="0"/>
              <a:t>Implicit Leadership Theory</a:t>
            </a:r>
          </a:p>
          <a:p>
            <a:pPr marL="285750" indent="-285750">
              <a:buClr>
                <a:schemeClr val="bg2"/>
              </a:buClr>
              <a:buFont typeface="Wingdings" pitchFamily="2" charset="2"/>
              <a:buChar char="Ø"/>
            </a:pPr>
            <a:r>
              <a:rPr lang="en-US" dirty="0" smtClean="0"/>
              <a:t>Social Identity Theory</a:t>
            </a:r>
          </a:p>
          <a:p>
            <a:pPr marL="285750" indent="-285750">
              <a:buClr>
                <a:schemeClr val="bg2"/>
              </a:buClr>
              <a:buFont typeface="Wingdings" pitchFamily="2" charset="2"/>
              <a:buChar char="Ø"/>
            </a:pPr>
            <a:r>
              <a:rPr lang="en-US" dirty="0" smtClean="0"/>
              <a:t>Social Role Theory</a:t>
            </a:r>
          </a:p>
          <a:p>
            <a:pPr marL="285750" indent="-285750">
              <a:buClr>
                <a:schemeClr val="bg2"/>
              </a:buClr>
              <a:buFont typeface="Wingdings" pitchFamily="2" charset="2"/>
              <a:buChar char="Ø"/>
            </a:pPr>
            <a:r>
              <a:rPr lang="en-US" dirty="0" smtClean="0"/>
              <a:t>Terror Management Theory</a:t>
            </a:r>
          </a:p>
          <a:p>
            <a:pPr marL="285750" indent="-285750">
              <a:buClr>
                <a:schemeClr val="bg2"/>
              </a:buClr>
              <a:buFont typeface="Wingdings" pitchFamily="2" charset="2"/>
              <a:buChar char="Ø"/>
            </a:pPr>
            <a:r>
              <a:rPr lang="en-US" dirty="0" smtClean="0"/>
              <a:t>Evolutionary Theory</a:t>
            </a:r>
            <a:endParaRPr lang="en-US" dirty="0"/>
          </a:p>
        </p:txBody>
      </p:sp>
      <p:grpSp>
        <p:nvGrpSpPr>
          <p:cNvPr id="44" name="Group 43"/>
          <p:cNvGrpSpPr/>
          <p:nvPr/>
        </p:nvGrpSpPr>
        <p:grpSpPr>
          <a:xfrm>
            <a:off x="2826245" y="653761"/>
            <a:ext cx="6142482" cy="4657725"/>
            <a:chOff x="990600" y="838200"/>
            <a:chExt cx="7467600" cy="5419725"/>
          </a:xfrm>
        </p:grpSpPr>
        <p:sp>
          <p:nvSpPr>
            <p:cNvPr id="45" name="Oval 21"/>
            <p:cNvSpPr>
              <a:spLocks noChangeArrowheads="1"/>
            </p:cNvSpPr>
            <p:nvPr/>
          </p:nvSpPr>
          <p:spPr bwMode="auto">
            <a:xfrm>
              <a:off x="3898900" y="2693988"/>
              <a:ext cx="1739900" cy="1465262"/>
            </a:xfrm>
            <a:prstGeom prst="ellipse">
              <a:avLst/>
            </a:prstGeom>
            <a:solidFill>
              <a:srgbClr val="00B0F0"/>
            </a:solidFill>
            <a:ln w="9525">
              <a:solidFill>
                <a:schemeClr val="tx1"/>
              </a:solidFill>
              <a:round/>
              <a:headEnd/>
              <a:tailEnd/>
            </a:ln>
            <a:effectLst/>
          </p:spPr>
          <p:txBody>
            <a:bodyPr wrap="none" anchor="ctr"/>
            <a:lstStyle/>
            <a:p>
              <a:pPr eaLnBrk="1" hangingPunct="1"/>
              <a:r>
                <a:rPr lang="en-US" sz="1600" dirty="0">
                  <a:solidFill>
                    <a:schemeClr val="bg1"/>
                  </a:solidFill>
                  <a:latin typeface="Times New Roman" pitchFamily="18" charset="0"/>
                </a:rPr>
                <a:t>Leadership</a:t>
              </a:r>
            </a:p>
          </p:txBody>
        </p:sp>
        <p:grpSp>
          <p:nvGrpSpPr>
            <p:cNvPr id="46" name="Group 40"/>
            <p:cNvGrpSpPr>
              <a:grpSpLocks/>
            </p:cNvGrpSpPr>
            <p:nvPr/>
          </p:nvGrpSpPr>
          <p:grpSpPr bwMode="auto">
            <a:xfrm>
              <a:off x="1320800" y="3905250"/>
              <a:ext cx="3171825" cy="1846263"/>
              <a:chOff x="832" y="2460"/>
              <a:chExt cx="1998" cy="1163"/>
            </a:xfrm>
          </p:grpSpPr>
          <p:sp>
            <p:nvSpPr>
              <p:cNvPr id="77" name="Line 6"/>
              <p:cNvSpPr>
                <a:spLocks noChangeShapeType="1"/>
              </p:cNvSpPr>
              <p:nvPr/>
            </p:nvSpPr>
            <p:spPr bwMode="auto">
              <a:xfrm>
                <a:off x="1332" y="2740"/>
                <a:ext cx="458" cy="201"/>
              </a:xfrm>
              <a:prstGeom prst="line">
                <a:avLst/>
              </a:prstGeom>
              <a:noFill/>
              <a:ln w="9525">
                <a:solidFill>
                  <a:schemeClr val="tx1"/>
                </a:solidFill>
                <a:round/>
                <a:headEnd/>
                <a:tailEnd/>
              </a:ln>
              <a:effectLst/>
            </p:spPr>
            <p:txBody>
              <a:bodyPr/>
              <a:lstStyle/>
              <a:p>
                <a:endParaRPr lang="en-US" sz="1400"/>
              </a:p>
            </p:txBody>
          </p:sp>
          <p:sp>
            <p:nvSpPr>
              <p:cNvPr id="78" name="Line 7"/>
              <p:cNvSpPr>
                <a:spLocks noChangeShapeType="1"/>
              </p:cNvSpPr>
              <p:nvPr/>
            </p:nvSpPr>
            <p:spPr bwMode="auto">
              <a:xfrm flipV="1">
                <a:off x="1498" y="2981"/>
                <a:ext cx="333" cy="402"/>
              </a:xfrm>
              <a:prstGeom prst="line">
                <a:avLst/>
              </a:prstGeom>
              <a:noFill/>
              <a:ln w="9525">
                <a:solidFill>
                  <a:schemeClr val="tx1"/>
                </a:solidFill>
                <a:round/>
                <a:headEnd/>
                <a:tailEnd/>
              </a:ln>
              <a:effectLst/>
            </p:spPr>
            <p:txBody>
              <a:bodyPr/>
              <a:lstStyle/>
              <a:p>
                <a:endParaRPr lang="en-US" sz="1400"/>
              </a:p>
            </p:txBody>
          </p:sp>
          <p:sp>
            <p:nvSpPr>
              <p:cNvPr id="79" name="Line 8"/>
              <p:cNvSpPr>
                <a:spLocks noChangeShapeType="1"/>
              </p:cNvSpPr>
              <p:nvPr/>
            </p:nvSpPr>
            <p:spPr bwMode="auto">
              <a:xfrm flipH="1" flipV="1">
                <a:off x="1956" y="3062"/>
                <a:ext cx="458" cy="361"/>
              </a:xfrm>
              <a:prstGeom prst="line">
                <a:avLst/>
              </a:prstGeom>
              <a:noFill/>
              <a:ln w="9525">
                <a:solidFill>
                  <a:schemeClr val="tx1"/>
                </a:solidFill>
                <a:round/>
                <a:headEnd/>
                <a:tailEnd/>
              </a:ln>
              <a:effectLst/>
            </p:spPr>
            <p:txBody>
              <a:bodyPr/>
              <a:lstStyle/>
              <a:p>
                <a:endParaRPr lang="en-US" sz="1400"/>
              </a:p>
            </p:txBody>
          </p:sp>
          <p:sp>
            <p:nvSpPr>
              <p:cNvPr id="80" name="Line 13"/>
              <p:cNvSpPr>
                <a:spLocks noChangeShapeType="1"/>
              </p:cNvSpPr>
              <p:nvPr/>
            </p:nvSpPr>
            <p:spPr bwMode="auto">
              <a:xfrm flipV="1">
                <a:off x="1873" y="2460"/>
                <a:ext cx="708" cy="481"/>
              </a:xfrm>
              <a:prstGeom prst="line">
                <a:avLst/>
              </a:prstGeom>
              <a:noFill/>
              <a:ln w="9525">
                <a:solidFill>
                  <a:schemeClr val="tx1"/>
                </a:solidFill>
                <a:round/>
                <a:headEnd/>
                <a:tailEnd type="triangle" w="med" len="med"/>
              </a:ln>
              <a:effectLst/>
            </p:spPr>
            <p:txBody>
              <a:bodyPr/>
              <a:lstStyle/>
              <a:p>
                <a:endParaRPr lang="en-US" sz="1400"/>
              </a:p>
            </p:txBody>
          </p:sp>
          <p:sp>
            <p:nvSpPr>
              <p:cNvPr id="81" name="Oval 19"/>
              <p:cNvSpPr>
                <a:spLocks noChangeArrowheads="1"/>
              </p:cNvSpPr>
              <p:nvPr/>
            </p:nvSpPr>
            <p:spPr bwMode="auto">
              <a:xfrm>
                <a:off x="1498" y="2620"/>
                <a:ext cx="998" cy="682"/>
              </a:xfrm>
              <a:prstGeom prst="ellipse">
                <a:avLst/>
              </a:prstGeom>
              <a:solidFill>
                <a:srgbClr val="FFFFCC"/>
              </a:solidFill>
              <a:ln w="9525">
                <a:solidFill>
                  <a:schemeClr val="tx1"/>
                </a:solidFill>
                <a:round/>
                <a:headEnd/>
                <a:tailEnd/>
              </a:ln>
              <a:effectLst/>
            </p:spPr>
            <p:txBody>
              <a:bodyPr wrap="none" anchor="ctr"/>
              <a:lstStyle/>
              <a:p>
                <a:pPr eaLnBrk="1" hangingPunct="1"/>
                <a:r>
                  <a:rPr lang="en-US" sz="1600" b="1" dirty="0">
                    <a:latin typeface="Times New Roman" pitchFamily="18" charset="0"/>
                  </a:rPr>
                  <a:t>Social </a:t>
                </a:r>
              </a:p>
              <a:p>
                <a:pPr eaLnBrk="1" hangingPunct="1"/>
                <a:r>
                  <a:rPr lang="en-US" sz="1600" b="1" dirty="0">
                    <a:latin typeface="Times New Roman" pitchFamily="18" charset="0"/>
                  </a:rPr>
                  <a:t>Sensitivity</a:t>
                </a:r>
              </a:p>
            </p:txBody>
          </p:sp>
          <p:sp>
            <p:nvSpPr>
              <p:cNvPr id="82" name="Rectangle 22"/>
              <p:cNvSpPr>
                <a:spLocks noChangeArrowheads="1"/>
              </p:cNvSpPr>
              <p:nvPr/>
            </p:nvSpPr>
            <p:spPr bwMode="auto">
              <a:xfrm>
                <a:off x="2039" y="3423"/>
                <a:ext cx="791" cy="200"/>
              </a:xfrm>
              <a:prstGeom prst="rect">
                <a:avLst/>
              </a:prstGeom>
              <a:noFill/>
              <a:ln w="9525">
                <a:solidFill>
                  <a:schemeClr val="tx1"/>
                </a:solidFill>
                <a:miter lim="800000"/>
                <a:headEnd/>
                <a:tailEnd/>
              </a:ln>
              <a:effectLst/>
            </p:spPr>
            <p:txBody>
              <a:bodyPr wrap="none" anchor="ctr"/>
              <a:lstStyle/>
              <a:p>
                <a:pPr eaLnBrk="1" hangingPunct="1"/>
                <a:r>
                  <a:rPr lang="en-US" sz="1200" dirty="0">
                    <a:latin typeface="Times New Roman" pitchFamily="18" charset="0"/>
                  </a:rPr>
                  <a:t>Understanding</a:t>
                </a:r>
              </a:p>
            </p:txBody>
          </p:sp>
          <p:sp>
            <p:nvSpPr>
              <p:cNvPr id="83" name="Rectangle 23"/>
              <p:cNvSpPr>
                <a:spLocks noChangeArrowheads="1"/>
              </p:cNvSpPr>
              <p:nvPr/>
            </p:nvSpPr>
            <p:spPr bwMode="auto">
              <a:xfrm>
                <a:off x="1248" y="3383"/>
                <a:ext cx="500" cy="200"/>
              </a:xfrm>
              <a:prstGeom prst="rect">
                <a:avLst/>
              </a:prstGeom>
              <a:noFill/>
              <a:ln w="9525">
                <a:solidFill>
                  <a:schemeClr val="tx1"/>
                </a:solidFill>
                <a:miter lim="800000"/>
                <a:headEnd/>
                <a:tailEnd/>
              </a:ln>
              <a:effectLst/>
            </p:spPr>
            <p:txBody>
              <a:bodyPr wrap="none" anchor="ctr"/>
              <a:lstStyle/>
              <a:p>
                <a:pPr eaLnBrk="1" hangingPunct="1"/>
                <a:r>
                  <a:rPr lang="en-US" sz="1200" dirty="0">
                    <a:latin typeface="Times New Roman" pitchFamily="18" charset="0"/>
                  </a:rPr>
                  <a:t>Helpful</a:t>
                </a:r>
              </a:p>
            </p:txBody>
          </p:sp>
          <p:sp>
            <p:nvSpPr>
              <p:cNvPr id="84" name="Rectangle 24"/>
              <p:cNvSpPr>
                <a:spLocks noChangeArrowheads="1"/>
              </p:cNvSpPr>
              <p:nvPr/>
            </p:nvSpPr>
            <p:spPr bwMode="auto">
              <a:xfrm>
                <a:off x="832" y="2660"/>
                <a:ext cx="500" cy="201"/>
              </a:xfrm>
              <a:prstGeom prst="rect">
                <a:avLst/>
              </a:prstGeom>
              <a:noFill/>
              <a:ln w="9525">
                <a:solidFill>
                  <a:schemeClr val="tx1"/>
                </a:solidFill>
                <a:miter lim="800000"/>
                <a:headEnd/>
                <a:tailEnd/>
              </a:ln>
              <a:effectLst/>
            </p:spPr>
            <p:txBody>
              <a:bodyPr wrap="none" anchor="ctr"/>
              <a:lstStyle/>
              <a:p>
                <a:pPr eaLnBrk="1" hangingPunct="1"/>
                <a:r>
                  <a:rPr lang="en-US" sz="1400">
                    <a:latin typeface="Times New Roman" pitchFamily="18" charset="0"/>
                  </a:rPr>
                  <a:t>Sincere</a:t>
                </a:r>
              </a:p>
            </p:txBody>
          </p:sp>
        </p:grpSp>
        <p:grpSp>
          <p:nvGrpSpPr>
            <p:cNvPr id="47" name="Group 39"/>
            <p:cNvGrpSpPr>
              <a:grpSpLocks/>
            </p:cNvGrpSpPr>
            <p:nvPr/>
          </p:nvGrpSpPr>
          <p:grpSpPr bwMode="auto">
            <a:xfrm>
              <a:off x="1122363" y="1292225"/>
              <a:ext cx="2841625" cy="2357438"/>
              <a:chOff x="707" y="814"/>
              <a:chExt cx="1790" cy="1485"/>
            </a:xfrm>
          </p:grpSpPr>
          <p:sp>
            <p:nvSpPr>
              <p:cNvPr id="69" name="Line 3"/>
              <p:cNvSpPr>
                <a:spLocks noChangeShapeType="1"/>
              </p:cNvSpPr>
              <p:nvPr/>
            </p:nvSpPr>
            <p:spPr bwMode="auto">
              <a:xfrm flipV="1">
                <a:off x="1415" y="1577"/>
                <a:ext cx="333" cy="521"/>
              </a:xfrm>
              <a:prstGeom prst="line">
                <a:avLst/>
              </a:prstGeom>
              <a:noFill/>
              <a:ln w="9525">
                <a:solidFill>
                  <a:schemeClr val="tx1"/>
                </a:solidFill>
                <a:round/>
                <a:headEnd/>
                <a:tailEnd type="triangle" w="med" len="med"/>
              </a:ln>
              <a:effectLst/>
            </p:spPr>
            <p:txBody>
              <a:bodyPr/>
              <a:lstStyle/>
              <a:p>
                <a:endParaRPr lang="en-US" sz="1400"/>
              </a:p>
            </p:txBody>
          </p:sp>
          <p:sp>
            <p:nvSpPr>
              <p:cNvPr id="70" name="Line 4"/>
              <p:cNvSpPr>
                <a:spLocks noChangeShapeType="1"/>
              </p:cNvSpPr>
              <p:nvPr/>
            </p:nvSpPr>
            <p:spPr bwMode="auto">
              <a:xfrm>
                <a:off x="1207" y="1336"/>
                <a:ext cx="499" cy="241"/>
              </a:xfrm>
              <a:prstGeom prst="line">
                <a:avLst/>
              </a:prstGeom>
              <a:noFill/>
              <a:ln w="9525">
                <a:solidFill>
                  <a:schemeClr val="tx1"/>
                </a:solidFill>
                <a:round/>
                <a:headEnd/>
                <a:tailEnd/>
              </a:ln>
              <a:effectLst/>
            </p:spPr>
            <p:txBody>
              <a:bodyPr/>
              <a:lstStyle/>
              <a:p>
                <a:endParaRPr lang="en-US" sz="1400"/>
              </a:p>
            </p:txBody>
          </p:sp>
          <p:sp>
            <p:nvSpPr>
              <p:cNvPr id="71" name="Line 5"/>
              <p:cNvSpPr>
                <a:spLocks noChangeShapeType="1"/>
              </p:cNvSpPr>
              <p:nvPr/>
            </p:nvSpPr>
            <p:spPr bwMode="auto">
              <a:xfrm flipH="1">
                <a:off x="1748" y="1015"/>
                <a:ext cx="291" cy="562"/>
              </a:xfrm>
              <a:prstGeom prst="line">
                <a:avLst/>
              </a:prstGeom>
              <a:noFill/>
              <a:ln w="9525">
                <a:solidFill>
                  <a:schemeClr val="tx1"/>
                </a:solidFill>
                <a:round/>
                <a:headEnd/>
                <a:tailEnd/>
              </a:ln>
              <a:effectLst/>
            </p:spPr>
            <p:txBody>
              <a:bodyPr/>
              <a:lstStyle/>
              <a:p>
                <a:endParaRPr lang="en-US" sz="1400"/>
              </a:p>
            </p:txBody>
          </p:sp>
          <p:sp>
            <p:nvSpPr>
              <p:cNvPr id="72" name="Line 14"/>
              <p:cNvSpPr>
                <a:spLocks noChangeShapeType="1"/>
              </p:cNvSpPr>
              <p:nvPr/>
            </p:nvSpPr>
            <p:spPr bwMode="auto">
              <a:xfrm>
                <a:off x="1748" y="1577"/>
                <a:ext cx="749" cy="361"/>
              </a:xfrm>
              <a:prstGeom prst="line">
                <a:avLst/>
              </a:prstGeom>
              <a:noFill/>
              <a:ln w="9525">
                <a:solidFill>
                  <a:schemeClr val="tx1"/>
                </a:solidFill>
                <a:round/>
                <a:headEnd/>
                <a:tailEnd type="triangle" w="med" len="med"/>
              </a:ln>
              <a:effectLst/>
            </p:spPr>
            <p:txBody>
              <a:bodyPr/>
              <a:lstStyle/>
              <a:p>
                <a:endParaRPr lang="en-US" sz="1400"/>
              </a:p>
            </p:txBody>
          </p:sp>
          <p:sp>
            <p:nvSpPr>
              <p:cNvPr id="73" name="Oval 17"/>
              <p:cNvSpPr>
                <a:spLocks noChangeArrowheads="1"/>
              </p:cNvSpPr>
              <p:nvPr/>
            </p:nvSpPr>
            <p:spPr bwMode="auto">
              <a:xfrm>
                <a:off x="1415" y="1215"/>
                <a:ext cx="985" cy="683"/>
              </a:xfrm>
              <a:prstGeom prst="ellipse">
                <a:avLst/>
              </a:prstGeom>
              <a:solidFill>
                <a:srgbClr val="FFFFCC"/>
              </a:solidFill>
              <a:ln w="9525">
                <a:solidFill>
                  <a:schemeClr val="tx1"/>
                </a:solidFill>
                <a:round/>
                <a:headEnd/>
                <a:tailEnd/>
              </a:ln>
              <a:effectLst/>
            </p:spPr>
            <p:txBody>
              <a:bodyPr wrap="none" anchor="ctr"/>
              <a:lstStyle/>
              <a:p>
                <a:pPr eaLnBrk="1" hangingPunct="1"/>
                <a:r>
                  <a:rPr lang="en-US" sz="1400" b="1" dirty="0">
                    <a:latin typeface="Times New Roman" pitchFamily="18" charset="0"/>
                  </a:rPr>
                  <a:t>Intelligence</a:t>
                </a:r>
              </a:p>
            </p:txBody>
          </p:sp>
          <p:sp>
            <p:nvSpPr>
              <p:cNvPr id="74" name="Rectangle 25"/>
              <p:cNvSpPr>
                <a:spLocks noChangeArrowheads="1"/>
              </p:cNvSpPr>
              <p:nvPr/>
            </p:nvSpPr>
            <p:spPr bwMode="auto">
              <a:xfrm>
                <a:off x="1124" y="2098"/>
                <a:ext cx="582" cy="201"/>
              </a:xfrm>
              <a:prstGeom prst="rect">
                <a:avLst/>
              </a:prstGeom>
              <a:noFill/>
              <a:ln w="9525">
                <a:solidFill>
                  <a:schemeClr val="tx1"/>
                </a:solidFill>
                <a:miter lim="800000"/>
                <a:headEnd/>
                <a:tailEnd/>
              </a:ln>
              <a:effectLst/>
            </p:spPr>
            <p:txBody>
              <a:bodyPr wrap="none" anchor="ctr"/>
              <a:lstStyle/>
              <a:p>
                <a:pPr eaLnBrk="1" hangingPunct="1"/>
                <a:r>
                  <a:rPr lang="en-US" sz="1200" dirty="0">
                    <a:latin typeface="Times New Roman" pitchFamily="18" charset="0"/>
                  </a:rPr>
                  <a:t>Educated</a:t>
                </a:r>
              </a:p>
            </p:txBody>
          </p:sp>
          <p:sp>
            <p:nvSpPr>
              <p:cNvPr id="75" name="Rectangle 26"/>
              <p:cNvSpPr>
                <a:spLocks noChangeArrowheads="1"/>
              </p:cNvSpPr>
              <p:nvPr/>
            </p:nvSpPr>
            <p:spPr bwMode="auto">
              <a:xfrm>
                <a:off x="707" y="1255"/>
                <a:ext cx="500" cy="201"/>
              </a:xfrm>
              <a:prstGeom prst="rect">
                <a:avLst/>
              </a:prstGeom>
              <a:noFill/>
              <a:ln w="9525">
                <a:solidFill>
                  <a:schemeClr val="tx1"/>
                </a:solidFill>
                <a:miter lim="800000"/>
                <a:headEnd/>
                <a:tailEnd/>
              </a:ln>
              <a:effectLst/>
            </p:spPr>
            <p:txBody>
              <a:bodyPr wrap="none" anchor="ctr"/>
              <a:lstStyle/>
              <a:p>
                <a:pPr eaLnBrk="1" hangingPunct="1"/>
                <a:r>
                  <a:rPr lang="en-US" sz="1400">
                    <a:latin typeface="Times New Roman" pitchFamily="18" charset="0"/>
                  </a:rPr>
                  <a:t>Clever</a:t>
                </a:r>
              </a:p>
            </p:txBody>
          </p:sp>
          <p:sp>
            <p:nvSpPr>
              <p:cNvPr id="76" name="Rectangle 27"/>
              <p:cNvSpPr>
                <a:spLocks noChangeArrowheads="1"/>
              </p:cNvSpPr>
              <p:nvPr/>
            </p:nvSpPr>
            <p:spPr bwMode="auto">
              <a:xfrm>
                <a:off x="1623" y="814"/>
                <a:ext cx="874" cy="201"/>
              </a:xfrm>
              <a:prstGeom prst="rect">
                <a:avLst/>
              </a:prstGeom>
              <a:noFill/>
              <a:ln w="9525">
                <a:solidFill>
                  <a:schemeClr val="tx1"/>
                </a:solidFill>
                <a:miter lim="800000"/>
                <a:headEnd/>
                <a:tailEnd/>
              </a:ln>
              <a:effectLst/>
            </p:spPr>
            <p:txBody>
              <a:bodyPr wrap="none" anchor="ctr"/>
              <a:lstStyle/>
              <a:p>
                <a:pPr eaLnBrk="1" hangingPunct="1"/>
                <a:r>
                  <a:rPr lang="en-US" sz="1200" dirty="0">
                    <a:latin typeface="Times New Roman" pitchFamily="18" charset="0"/>
                  </a:rPr>
                  <a:t>Knowledgeable</a:t>
                </a:r>
              </a:p>
            </p:txBody>
          </p:sp>
        </p:grpSp>
        <p:grpSp>
          <p:nvGrpSpPr>
            <p:cNvPr id="48" name="Group 38"/>
            <p:cNvGrpSpPr>
              <a:grpSpLocks/>
            </p:cNvGrpSpPr>
            <p:nvPr/>
          </p:nvGrpSpPr>
          <p:grpSpPr bwMode="auto">
            <a:xfrm>
              <a:off x="4572000" y="1292225"/>
              <a:ext cx="2971800" cy="1720850"/>
              <a:chOff x="2880" y="814"/>
              <a:chExt cx="1872" cy="1084"/>
            </a:xfrm>
          </p:grpSpPr>
          <p:sp>
            <p:nvSpPr>
              <p:cNvPr id="63" name="Line 11"/>
              <p:cNvSpPr>
                <a:spLocks noChangeShapeType="1"/>
              </p:cNvSpPr>
              <p:nvPr/>
            </p:nvSpPr>
            <p:spPr bwMode="auto">
              <a:xfrm flipH="1" flipV="1">
                <a:off x="3538" y="1336"/>
                <a:ext cx="541" cy="401"/>
              </a:xfrm>
              <a:prstGeom prst="line">
                <a:avLst/>
              </a:prstGeom>
              <a:noFill/>
              <a:ln w="9525">
                <a:solidFill>
                  <a:schemeClr val="tx1"/>
                </a:solidFill>
                <a:round/>
                <a:headEnd/>
                <a:tailEnd/>
              </a:ln>
              <a:effectLst/>
            </p:spPr>
            <p:txBody>
              <a:bodyPr/>
              <a:lstStyle/>
              <a:p>
                <a:endParaRPr lang="en-US" sz="1400"/>
              </a:p>
            </p:txBody>
          </p:sp>
          <p:sp>
            <p:nvSpPr>
              <p:cNvPr id="64" name="Line 12"/>
              <p:cNvSpPr>
                <a:spLocks noChangeShapeType="1"/>
              </p:cNvSpPr>
              <p:nvPr/>
            </p:nvSpPr>
            <p:spPr bwMode="auto">
              <a:xfrm flipH="1">
                <a:off x="3580" y="894"/>
                <a:ext cx="416" cy="402"/>
              </a:xfrm>
              <a:prstGeom prst="line">
                <a:avLst/>
              </a:prstGeom>
              <a:noFill/>
              <a:ln w="9525">
                <a:solidFill>
                  <a:schemeClr val="tx1"/>
                </a:solidFill>
                <a:round/>
                <a:headEnd/>
                <a:tailEnd/>
              </a:ln>
              <a:effectLst/>
            </p:spPr>
            <p:txBody>
              <a:bodyPr/>
              <a:lstStyle/>
              <a:p>
                <a:endParaRPr lang="en-US" sz="1400"/>
              </a:p>
            </p:txBody>
          </p:sp>
          <p:sp>
            <p:nvSpPr>
              <p:cNvPr id="65" name="Line 15"/>
              <p:cNvSpPr>
                <a:spLocks noChangeShapeType="1"/>
              </p:cNvSpPr>
              <p:nvPr/>
            </p:nvSpPr>
            <p:spPr bwMode="auto">
              <a:xfrm flipH="1">
                <a:off x="3205" y="1135"/>
                <a:ext cx="333" cy="602"/>
              </a:xfrm>
              <a:prstGeom prst="line">
                <a:avLst/>
              </a:prstGeom>
              <a:noFill/>
              <a:ln w="9525">
                <a:solidFill>
                  <a:schemeClr val="tx1"/>
                </a:solidFill>
                <a:round/>
                <a:headEnd/>
                <a:tailEnd type="triangle" w="med" len="med"/>
              </a:ln>
              <a:effectLst/>
            </p:spPr>
            <p:txBody>
              <a:bodyPr/>
              <a:lstStyle/>
              <a:p>
                <a:endParaRPr lang="en-US" sz="1400"/>
              </a:p>
            </p:txBody>
          </p:sp>
          <p:sp>
            <p:nvSpPr>
              <p:cNvPr id="66" name="Oval 18"/>
              <p:cNvSpPr>
                <a:spLocks noChangeArrowheads="1"/>
              </p:cNvSpPr>
              <p:nvPr/>
            </p:nvSpPr>
            <p:spPr bwMode="auto">
              <a:xfrm>
                <a:off x="2880" y="934"/>
                <a:ext cx="991" cy="683"/>
              </a:xfrm>
              <a:prstGeom prst="ellipse">
                <a:avLst/>
              </a:prstGeom>
              <a:solidFill>
                <a:srgbClr val="FFFFCC"/>
              </a:solidFill>
              <a:ln w="9525">
                <a:solidFill>
                  <a:schemeClr val="tx1"/>
                </a:solidFill>
                <a:round/>
                <a:headEnd/>
                <a:tailEnd/>
              </a:ln>
              <a:effectLst/>
            </p:spPr>
            <p:txBody>
              <a:bodyPr wrap="none" anchor="ctr"/>
              <a:lstStyle/>
              <a:p>
                <a:pPr eaLnBrk="1" hangingPunct="1"/>
                <a:r>
                  <a:rPr lang="en-US" sz="1400" b="1" dirty="0">
                    <a:latin typeface="Times New Roman" pitchFamily="18" charset="0"/>
                  </a:rPr>
                  <a:t>Dedication</a:t>
                </a:r>
              </a:p>
            </p:txBody>
          </p:sp>
          <p:sp>
            <p:nvSpPr>
              <p:cNvPr id="67" name="Rectangle 28"/>
              <p:cNvSpPr>
                <a:spLocks noChangeArrowheads="1"/>
              </p:cNvSpPr>
              <p:nvPr/>
            </p:nvSpPr>
            <p:spPr bwMode="auto">
              <a:xfrm>
                <a:off x="3996" y="814"/>
                <a:ext cx="756" cy="201"/>
              </a:xfrm>
              <a:prstGeom prst="rect">
                <a:avLst/>
              </a:prstGeom>
              <a:noFill/>
              <a:ln w="9525">
                <a:solidFill>
                  <a:schemeClr val="tx1"/>
                </a:solidFill>
                <a:miter lim="800000"/>
                <a:headEnd/>
                <a:tailEnd/>
              </a:ln>
              <a:effectLst/>
            </p:spPr>
            <p:txBody>
              <a:bodyPr wrap="none" anchor="ctr"/>
              <a:lstStyle/>
              <a:p>
                <a:pPr eaLnBrk="1" hangingPunct="1"/>
                <a:r>
                  <a:rPr lang="en-US" sz="1400" dirty="0">
                    <a:latin typeface="Times New Roman" pitchFamily="18" charset="0"/>
                  </a:rPr>
                  <a:t>Motivated</a:t>
                </a:r>
              </a:p>
            </p:txBody>
          </p:sp>
          <p:sp>
            <p:nvSpPr>
              <p:cNvPr id="68" name="Rectangle 29"/>
              <p:cNvSpPr>
                <a:spLocks noChangeArrowheads="1"/>
              </p:cNvSpPr>
              <p:nvPr/>
            </p:nvSpPr>
            <p:spPr bwMode="auto">
              <a:xfrm>
                <a:off x="3746" y="1737"/>
                <a:ext cx="749" cy="161"/>
              </a:xfrm>
              <a:prstGeom prst="rect">
                <a:avLst/>
              </a:prstGeom>
              <a:noFill/>
              <a:ln w="9525">
                <a:solidFill>
                  <a:schemeClr val="tx1"/>
                </a:solidFill>
                <a:miter lim="800000"/>
                <a:headEnd/>
                <a:tailEnd/>
              </a:ln>
              <a:effectLst/>
            </p:spPr>
            <p:txBody>
              <a:bodyPr wrap="none" anchor="ctr"/>
              <a:lstStyle/>
              <a:p>
                <a:pPr eaLnBrk="1" hangingPunct="1"/>
                <a:r>
                  <a:rPr lang="en-US" sz="1100" dirty="0">
                    <a:latin typeface="Times New Roman" pitchFamily="18" charset="0"/>
                  </a:rPr>
                  <a:t>Hard working</a:t>
                </a:r>
              </a:p>
            </p:txBody>
          </p:sp>
        </p:grpSp>
        <p:grpSp>
          <p:nvGrpSpPr>
            <p:cNvPr id="49" name="Group 37"/>
            <p:cNvGrpSpPr>
              <a:grpSpLocks/>
            </p:cNvGrpSpPr>
            <p:nvPr/>
          </p:nvGrpSpPr>
          <p:grpSpPr bwMode="auto">
            <a:xfrm>
              <a:off x="4953000" y="3968750"/>
              <a:ext cx="2844800" cy="1911350"/>
              <a:chOff x="3120" y="2500"/>
              <a:chExt cx="1792" cy="1204"/>
            </a:xfrm>
          </p:grpSpPr>
          <p:sp>
            <p:nvSpPr>
              <p:cNvPr id="56" name="Line 9"/>
              <p:cNvSpPr>
                <a:spLocks noChangeShapeType="1"/>
              </p:cNvSpPr>
              <p:nvPr/>
            </p:nvSpPr>
            <p:spPr bwMode="auto">
              <a:xfrm flipH="1" flipV="1">
                <a:off x="3871" y="3102"/>
                <a:ext cx="333" cy="401"/>
              </a:xfrm>
              <a:prstGeom prst="line">
                <a:avLst/>
              </a:prstGeom>
              <a:noFill/>
              <a:ln w="9525">
                <a:solidFill>
                  <a:schemeClr val="tx1"/>
                </a:solidFill>
                <a:round/>
                <a:headEnd/>
                <a:tailEnd/>
              </a:ln>
              <a:effectLst/>
            </p:spPr>
            <p:txBody>
              <a:bodyPr/>
              <a:lstStyle/>
              <a:p>
                <a:endParaRPr lang="en-US" sz="1400"/>
              </a:p>
            </p:txBody>
          </p:sp>
          <p:sp>
            <p:nvSpPr>
              <p:cNvPr id="57" name="Line 10"/>
              <p:cNvSpPr>
                <a:spLocks noChangeShapeType="1"/>
              </p:cNvSpPr>
              <p:nvPr/>
            </p:nvSpPr>
            <p:spPr bwMode="auto">
              <a:xfrm flipH="1">
                <a:off x="3871" y="2821"/>
                <a:ext cx="458" cy="241"/>
              </a:xfrm>
              <a:prstGeom prst="line">
                <a:avLst/>
              </a:prstGeom>
              <a:noFill/>
              <a:ln w="9525">
                <a:solidFill>
                  <a:schemeClr val="tx1"/>
                </a:solidFill>
                <a:round/>
                <a:headEnd/>
                <a:tailEnd/>
              </a:ln>
              <a:effectLst/>
            </p:spPr>
            <p:txBody>
              <a:bodyPr/>
              <a:lstStyle/>
              <a:p>
                <a:endParaRPr lang="en-US" sz="1400"/>
              </a:p>
            </p:txBody>
          </p:sp>
          <p:sp>
            <p:nvSpPr>
              <p:cNvPr id="58" name="Line 16"/>
              <p:cNvSpPr>
                <a:spLocks noChangeShapeType="1"/>
              </p:cNvSpPr>
              <p:nvPr/>
            </p:nvSpPr>
            <p:spPr bwMode="auto">
              <a:xfrm flipH="1" flipV="1">
                <a:off x="3330" y="2500"/>
                <a:ext cx="499" cy="562"/>
              </a:xfrm>
              <a:prstGeom prst="line">
                <a:avLst/>
              </a:prstGeom>
              <a:noFill/>
              <a:ln w="9525">
                <a:solidFill>
                  <a:schemeClr val="tx1"/>
                </a:solidFill>
                <a:round/>
                <a:headEnd/>
                <a:tailEnd type="triangle" w="med" len="med"/>
              </a:ln>
              <a:effectLst/>
            </p:spPr>
            <p:txBody>
              <a:bodyPr/>
              <a:lstStyle/>
              <a:p>
                <a:endParaRPr lang="en-US" sz="1400"/>
              </a:p>
            </p:txBody>
          </p:sp>
          <p:sp>
            <p:nvSpPr>
              <p:cNvPr id="59" name="Oval 20"/>
              <p:cNvSpPr>
                <a:spLocks noChangeArrowheads="1"/>
              </p:cNvSpPr>
              <p:nvPr/>
            </p:nvSpPr>
            <p:spPr bwMode="auto">
              <a:xfrm>
                <a:off x="3120" y="2580"/>
                <a:ext cx="1001" cy="682"/>
              </a:xfrm>
              <a:prstGeom prst="ellipse">
                <a:avLst/>
              </a:prstGeom>
              <a:solidFill>
                <a:srgbClr val="FFFFCC"/>
              </a:solidFill>
              <a:ln w="9525">
                <a:solidFill>
                  <a:schemeClr val="tx1"/>
                </a:solidFill>
                <a:round/>
                <a:headEnd/>
                <a:tailEnd/>
              </a:ln>
              <a:effectLst/>
            </p:spPr>
            <p:txBody>
              <a:bodyPr wrap="none" anchor="ctr"/>
              <a:lstStyle/>
              <a:p>
                <a:pPr eaLnBrk="1" hangingPunct="1"/>
                <a:r>
                  <a:rPr lang="en-US" sz="1600" b="1" dirty="0">
                    <a:latin typeface="Times New Roman" pitchFamily="18" charset="0"/>
                  </a:rPr>
                  <a:t>Dynamism</a:t>
                </a:r>
              </a:p>
            </p:txBody>
          </p:sp>
          <p:sp>
            <p:nvSpPr>
              <p:cNvPr id="60" name="Rectangle 30"/>
              <p:cNvSpPr>
                <a:spLocks noChangeArrowheads="1"/>
              </p:cNvSpPr>
              <p:nvPr/>
            </p:nvSpPr>
            <p:spPr bwMode="auto">
              <a:xfrm>
                <a:off x="4329" y="2740"/>
                <a:ext cx="583" cy="201"/>
              </a:xfrm>
              <a:prstGeom prst="rect">
                <a:avLst/>
              </a:prstGeom>
              <a:noFill/>
              <a:ln w="9525">
                <a:solidFill>
                  <a:schemeClr val="tx1"/>
                </a:solidFill>
                <a:miter lim="800000"/>
                <a:headEnd/>
                <a:tailEnd/>
              </a:ln>
              <a:effectLst/>
            </p:spPr>
            <p:txBody>
              <a:bodyPr wrap="none" anchor="ctr"/>
              <a:lstStyle/>
              <a:p>
                <a:pPr eaLnBrk="1" hangingPunct="1"/>
                <a:r>
                  <a:rPr lang="en-US" sz="1200" dirty="0">
                    <a:latin typeface="Times New Roman" pitchFamily="18" charset="0"/>
                  </a:rPr>
                  <a:t>Energetic</a:t>
                </a:r>
              </a:p>
            </p:txBody>
          </p:sp>
          <p:sp>
            <p:nvSpPr>
              <p:cNvPr id="61" name="Rectangle 31"/>
              <p:cNvSpPr>
                <a:spLocks noChangeArrowheads="1"/>
              </p:cNvSpPr>
              <p:nvPr/>
            </p:nvSpPr>
            <p:spPr bwMode="auto">
              <a:xfrm>
                <a:off x="4038" y="3503"/>
                <a:ext cx="499" cy="201"/>
              </a:xfrm>
              <a:prstGeom prst="rect">
                <a:avLst/>
              </a:prstGeom>
              <a:noFill/>
              <a:ln w="9525">
                <a:solidFill>
                  <a:schemeClr val="tx1"/>
                </a:solidFill>
                <a:miter lim="800000"/>
                <a:headEnd/>
                <a:tailEnd/>
              </a:ln>
              <a:effectLst/>
            </p:spPr>
            <p:txBody>
              <a:bodyPr wrap="none" anchor="ctr"/>
              <a:lstStyle/>
              <a:p>
                <a:pPr eaLnBrk="1" hangingPunct="1"/>
                <a:r>
                  <a:rPr lang="en-US" sz="1400">
                    <a:latin typeface="Times New Roman" pitchFamily="18" charset="0"/>
                  </a:rPr>
                  <a:t>Strong</a:t>
                </a:r>
              </a:p>
            </p:txBody>
          </p:sp>
          <p:sp>
            <p:nvSpPr>
              <p:cNvPr id="62" name="Oval 20"/>
              <p:cNvSpPr>
                <a:spLocks noChangeArrowheads="1"/>
              </p:cNvSpPr>
              <p:nvPr/>
            </p:nvSpPr>
            <p:spPr bwMode="auto">
              <a:xfrm>
                <a:off x="3120" y="2571"/>
                <a:ext cx="1001" cy="682"/>
              </a:xfrm>
              <a:prstGeom prst="ellipse">
                <a:avLst/>
              </a:prstGeom>
              <a:solidFill>
                <a:srgbClr val="FFFFCC"/>
              </a:solidFill>
              <a:ln w="9525">
                <a:solidFill>
                  <a:schemeClr val="tx1"/>
                </a:solidFill>
                <a:round/>
                <a:headEnd/>
                <a:tailEnd/>
              </a:ln>
              <a:effectLst/>
            </p:spPr>
            <p:txBody>
              <a:bodyPr wrap="none" anchor="ctr"/>
              <a:lstStyle/>
              <a:p>
                <a:pPr eaLnBrk="1" hangingPunct="1"/>
                <a:r>
                  <a:rPr lang="en-US" sz="1600" b="1" dirty="0">
                    <a:latin typeface="Times New Roman" pitchFamily="18" charset="0"/>
                  </a:rPr>
                  <a:t>Dynamism</a:t>
                </a:r>
              </a:p>
            </p:txBody>
          </p:sp>
        </p:grpSp>
        <p:sp>
          <p:nvSpPr>
            <p:cNvPr id="50" name="Rectangle 32"/>
            <p:cNvSpPr>
              <a:spLocks noChangeArrowheads="1"/>
            </p:cNvSpPr>
            <p:nvPr/>
          </p:nvSpPr>
          <p:spPr bwMode="auto">
            <a:xfrm>
              <a:off x="6938963" y="3394075"/>
              <a:ext cx="1189037" cy="255588"/>
            </a:xfrm>
            <a:prstGeom prst="rect">
              <a:avLst/>
            </a:prstGeom>
            <a:noFill/>
            <a:ln w="9525">
              <a:solidFill>
                <a:schemeClr val="tx1"/>
              </a:solidFill>
              <a:miter lim="800000"/>
              <a:headEnd/>
              <a:tailEnd/>
            </a:ln>
            <a:effectLst/>
          </p:spPr>
          <p:txBody>
            <a:bodyPr wrap="none" anchor="ctr"/>
            <a:lstStyle/>
            <a:p>
              <a:pPr eaLnBrk="1" hangingPunct="1"/>
              <a:r>
                <a:rPr lang="en-US" sz="1400" dirty="0">
                  <a:latin typeface="Times New Roman" pitchFamily="18" charset="0"/>
                </a:rPr>
                <a:t>Attractive</a:t>
              </a:r>
            </a:p>
          </p:txBody>
        </p:sp>
        <p:sp>
          <p:nvSpPr>
            <p:cNvPr id="51" name="Rectangle 33"/>
            <p:cNvSpPr>
              <a:spLocks noChangeArrowheads="1"/>
            </p:cNvSpPr>
            <p:nvPr/>
          </p:nvSpPr>
          <p:spPr bwMode="auto">
            <a:xfrm>
              <a:off x="4956175" y="5751513"/>
              <a:ext cx="990600" cy="319087"/>
            </a:xfrm>
            <a:prstGeom prst="rect">
              <a:avLst/>
            </a:prstGeom>
            <a:noFill/>
            <a:ln w="9525">
              <a:solidFill>
                <a:schemeClr val="tx1"/>
              </a:solidFill>
              <a:miter lim="800000"/>
              <a:headEnd/>
              <a:tailEnd/>
            </a:ln>
            <a:effectLst/>
          </p:spPr>
          <p:txBody>
            <a:bodyPr wrap="none" anchor="ctr"/>
            <a:lstStyle/>
            <a:p>
              <a:pPr eaLnBrk="1" hangingPunct="1"/>
              <a:r>
                <a:rPr lang="en-US" sz="1400">
                  <a:latin typeface="Times New Roman" pitchFamily="18" charset="0"/>
                </a:rPr>
                <a:t>Bossy</a:t>
              </a:r>
            </a:p>
          </p:txBody>
        </p:sp>
        <p:sp>
          <p:nvSpPr>
            <p:cNvPr id="52" name="Line 34"/>
            <p:cNvSpPr>
              <a:spLocks noChangeShapeType="1"/>
            </p:cNvSpPr>
            <p:nvPr/>
          </p:nvSpPr>
          <p:spPr bwMode="auto">
            <a:xfrm>
              <a:off x="5418138" y="6070600"/>
              <a:ext cx="461962" cy="187325"/>
            </a:xfrm>
            <a:prstGeom prst="line">
              <a:avLst/>
            </a:prstGeom>
            <a:noFill/>
            <a:ln w="9525">
              <a:solidFill>
                <a:schemeClr val="tx1"/>
              </a:solidFill>
              <a:round/>
              <a:headEnd/>
              <a:tailEnd/>
            </a:ln>
            <a:effectLst/>
          </p:spPr>
          <p:txBody>
            <a:bodyPr/>
            <a:lstStyle/>
            <a:p>
              <a:endParaRPr lang="en-US" sz="1400"/>
            </a:p>
          </p:txBody>
        </p:sp>
        <p:sp>
          <p:nvSpPr>
            <p:cNvPr id="53" name="Line 35"/>
            <p:cNvSpPr>
              <a:spLocks noChangeShapeType="1"/>
            </p:cNvSpPr>
            <p:nvPr/>
          </p:nvSpPr>
          <p:spPr bwMode="auto">
            <a:xfrm flipV="1">
              <a:off x="7594600" y="2693988"/>
              <a:ext cx="858838" cy="700087"/>
            </a:xfrm>
            <a:prstGeom prst="line">
              <a:avLst/>
            </a:prstGeom>
            <a:noFill/>
            <a:ln w="9525">
              <a:solidFill>
                <a:schemeClr val="tx1"/>
              </a:solidFill>
              <a:round/>
              <a:headEnd/>
              <a:tailEnd/>
            </a:ln>
            <a:effectLst/>
          </p:spPr>
          <p:txBody>
            <a:bodyPr/>
            <a:lstStyle/>
            <a:p>
              <a:endParaRPr lang="en-US" sz="1400"/>
            </a:p>
          </p:txBody>
        </p:sp>
        <p:sp>
          <p:nvSpPr>
            <p:cNvPr id="54" name="Rectangle 36"/>
            <p:cNvSpPr>
              <a:spLocks noChangeArrowheads="1"/>
            </p:cNvSpPr>
            <p:nvPr/>
          </p:nvSpPr>
          <p:spPr bwMode="auto">
            <a:xfrm>
              <a:off x="990600" y="838200"/>
              <a:ext cx="7467600" cy="5414963"/>
            </a:xfrm>
            <a:prstGeom prst="rect">
              <a:avLst/>
            </a:prstGeom>
            <a:noFill/>
            <a:ln w="9525">
              <a:solidFill>
                <a:schemeClr val="tx1"/>
              </a:solidFill>
              <a:miter lim="800000"/>
              <a:headEnd/>
              <a:tailEnd/>
            </a:ln>
            <a:effectLst/>
          </p:spPr>
          <p:txBody>
            <a:bodyPr wrap="none" anchor="ctr"/>
            <a:lstStyle/>
            <a:p>
              <a:endParaRPr lang="en-US" sz="1400"/>
            </a:p>
          </p:txBody>
        </p:sp>
        <p:sp>
          <p:nvSpPr>
            <p:cNvPr id="55" name="Oval 21"/>
            <p:cNvSpPr>
              <a:spLocks noChangeArrowheads="1"/>
            </p:cNvSpPr>
            <p:nvPr/>
          </p:nvSpPr>
          <p:spPr bwMode="auto">
            <a:xfrm>
              <a:off x="3898900" y="2680225"/>
              <a:ext cx="1739899" cy="1465262"/>
            </a:xfrm>
            <a:prstGeom prst="ellipse">
              <a:avLst/>
            </a:prstGeom>
            <a:solidFill>
              <a:srgbClr val="00B0F0"/>
            </a:solidFill>
            <a:ln w="9525">
              <a:solidFill>
                <a:schemeClr val="tx1"/>
              </a:solidFill>
              <a:round/>
              <a:headEnd/>
              <a:tailEnd/>
            </a:ln>
            <a:effectLst/>
          </p:spPr>
          <p:txBody>
            <a:bodyPr wrap="none" anchor="ctr"/>
            <a:lstStyle/>
            <a:p>
              <a:pPr eaLnBrk="1" hangingPunct="1"/>
              <a:r>
                <a:rPr lang="en-US" sz="1600" dirty="0">
                  <a:solidFill>
                    <a:schemeClr val="bg1"/>
                  </a:solidFill>
                  <a:latin typeface="Times New Roman" pitchFamily="18" charset="0"/>
                </a:rPr>
                <a:t>Leadership</a:t>
              </a:r>
            </a:p>
          </p:txBody>
        </p:sp>
      </p:grpSp>
      <p:sp>
        <p:nvSpPr>
          <p:cNvPr id="85" name="TextBox 84"/>
          <p:cNvSpPr txBox="1"/>
          <p:nvPr/>
        </p:nvSpPr>
        <p:spPr>
          <a:xfrm>
            <a:off x="3235135" y="5486400"/>
            <a:ext cx="5700772" cy="646331"/>
          </a:xfrm>
          <a:prstGeom prst="rect">
            <a:avLst/>
          </a:prstGeom>
          <a:noFill/>
        </p:spPr>
        <p:txBody>
          <a:bodyPr wrap="square" rtlCol="0">
            <a:spAutoFit/>
          </a:bodyPr>
          <a:lstStyle/>
          <a:p>
            <a:r>
              <a:rPr lang="en-US" dirty="0" smtClean="0"/>
              <a:t>Individuals have intuitive “theories” about what leadership is and who is good at it</a:t>
            </a:r>
            <a:endParaRPr lang="en-US" dirty="0"/>
          </a:p>
        </p:txBody>
      </p:sp>
    </p:spTree>
    <p:extLst>
      <p:ext uri="{BB962C8B-B14F-4D97-AF65-F5344CB8AC3E}">
        <p14:creationId xmlns:p14="http://schemas.microsoft.com/office/powerpoint/2010/main" val="15509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p:cNvSpPr/>
          <p:nvPr/>
        </p:nvSpPr>
        <p:spPr bwMode="auto">
          <a:xfrm flipH="1">
            <a:off x="4191000" y="1828800"/>
            <a:ext cx="954741" cy="206188"/>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569258" y="1524001"/>
            <a:ext cx="3810000" cy="923330"/>
          </a:xfrm>
          <a:prstGeom prst="rect">
            <a:avLst/>
          </a:prstGeom>
          <a:solidFill>
            <a:srgbClr val="FFFFCC"/>
          </a:solidFill>
          <a:ln>
            <a:solidFill>
              <a:schemeClr val="tx1"/>
            </a:solidFill>
          </a:ln>
        </p:spPr>
        <p:txBody>
          <a:bodyPr wrap="square" rtlCol="0">
            <a:spAutoFit/>
          </a:bodyPr>
          <a:lstStyle/>
          <a:p>
            <a:pPr marL="176213" indent="-176213"/>
            <a:r>
              <a:rPr lang="en-US" dirty="0" smtClean="0"/>
              <a:t>Who will lead?  The person who best fits my “profile” of an able leader….</a:t>
            </a:r>
          </a:p>
        </p:txBody>
      </p:sp>
      <p:sp>
        <p:nvSpPr>
          <p:cNvPr id="6" name="TextBox 5"/>
          <p:cNvSpPr txBox="1"/>
          <p:nvPr/>
        </p:nvSpPr>
        <p:spPr>
          <a:xfrm>
            <a:off x="5181600" y="1600200"/>
            <a:ext cx="2819400" cy="646331"/>
          </a:xfrm>
          <a:prstGeom prst="rect">
            <a:avLst/>
          </a:prstGeom>
          <a:solidFill>
            <a:schemeClr val="accent6">
              <a:lumMod val="40000"/>
              <a:lumOff val="60000"/>
            </a:schemeClr>
          </a:solidFill>
        </p:spPr>
        <p:txBody>
          <a:bodyPr wrap="square" rtlCol="0">
            <a:spAutoFit/>
          </a:bodyPr>
          <a:lstStyle/>
          <a:p>
            <a:r>
              <a:rPr lang="en-US" dirty="0" smtClean="0"/>
              <a:t>The Prototype Matching Hypothesis </a:t>
            </a:r>
            <a:endParaRPr lang="en-US" dirty="0"/>
          </a:p>
        </p:txBody>
      </p:sp>
      <p:pic>
        <p:nvPicPr>
          <p:cNvPr id="7" name="Picture 2"/>
          <p:cNvPicPr>
            <a:picLocks noChangeAspect="1" noChangeArrowheads="1"/>
          </p:cNvPicPr>
          <p:nvPr/>
        </p:nvPicPr>
        <p:blipFill>
          <a:blip r:embed="rId2" cstate="screen"/>
          <a:srcRect/>
          <a:stretch>
            <a:fillRect/>
          </a:stretch>
        </p:blipFill>
        <p:spPr bwMode="auto">
          <a:xfrm>
            <a:off x="2362200" y="2895600"/>
            <a:ext cx="4219575" cy="3160608"/>
          </a:xfrm>
          <a:prstGeom prst="rect">
            <a:avLst/>
          </a:prstGeom>
          <a:noFill/>
          <a:ln w="9525">
            <a:noFill/>
            <a:miter lim="800000"/>
            <a:headEnd/>
            <a:tailEnd/>
          </a:ln>
        </p:spPr>
      </p:pic>
      <p:sp>
        <p:nvSpPr>
          <p:cNvPr id="8" name="Rectangle 2"/>
          <p:cNvSpPr>
            <a:spLocks noGrp="1" noChangeArrowheads="1"/>
          </p:cNvSpPr>
          <p:nvPr>
            <p:ph type="title"/>
          </p:nvPr>
        </p:nvSpPr>
        <p:spPr>
          <a:xfrm>
            <a:off x="301752" y="228600"/>
            <a:ext cx="8534400" cy="758952"/>
          </a:xfrm>
        </p:spPr>
        <p:txBody>
          <a:bodyPr/>
          <a:lstStyle/>
          <a:p>
            <a:pPr algn="l"/>
            <a:r>
              <a:rPr lang="en-US" sz="2800" dirty="0" smtClean="0">
                <a:solidFill>
                  <a:schemeClr val="tx1"/>
                </a:solidFill>
                <a:cs typeface="Times New Roman" pitchFamily="18" charset="0"/>
              </a:rPr>
              <a:t>ILTs and Prototype matching</a:t>
            </a:r>
            <a:endParaRPr lang="en-US" sz="2800" dirty="0">
              <a:solidFill>
                <a:schemeClr val="tx1"/>
              </a:solidFill>
              <a:cs typeface="Times New Roman" pitchFamily="18" charset="0"/>
            </a:endParaRPr>
          </a:p>
        </p:txBody>
      </p:sp>
    </p:spTree>
    <p:extLst>
      <p:ext uri="{BB962C8B-B14F-4D97-AF65-F5344CB8AC3E}">
        <p14:creationId xmlns:p14="http://schemas.microsoft.com/office/powerpoint/2010/main" val="2608392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371600"/>
          </a:xfrm>
        </p:spPr>
        <p:txBody>
          <a:bodyPr/>
          <a:lstStyle/>
          <a:p>
            <a:r>
              <a:rPr lang="en-US" dirty="0" smtClean="0"/>
              <a:t>Theoretical explanations of leadership emergences</a:t>
            </a:r>
            <a:endParaRPr lang="en-US" dirty="0"/>
          </a:p>
        </p:txBody>
      </p:sp>
      <p:sp>
        <p:nvSpPr>
          <p:cNvPr id="3" name="Text Placeholder 2"/>
          <p:cNvSpPr>
            <a:spLocks noGrp="1"/>
          </p:cNvSpPr>
          <p:nvPr>
            <p:ph type="body" idx="2"/>
          </p:nvPr>
        </p:nvSpPr>
        <p:spPr>
          <a:xfrm>
            <a:off x="381000" y="2667000"/>
            <a:ext cx="2362200" cy="3459163"/>
          </a:xfrm>
        </p:spPr>
        <p:txBody>
          <a:bodyPr/>
          <a:lstStyle/>
          <a:p>
            <a:pPr marL="285750" indent="-285750">
              <a:buClr>
                <a:schemeClr val="bg2"/>
              </a:buClr>
              <a:buFont typeface="Wingdings" pitchFamily="2" charset="2"/>
              <a:buChar char="Ø"/>
            </a:pPr>
            <a:r>
              <a:rPr lang="en-US" dirty="0" smtClean="0"/>
              <a:t>Implicit Leadership Theory</a:t>
            </a:r>
          </a:p>
          <a:p>
            <a:pPr marL="285750" indent="-285750">
              <a:buClr>
                <a:schemeClr val="bg2"/>
              </a:buClr>
              <a:buFont typeface="Wingdings" pitchFamily="2" charset="2"/>
              <a:buChar char="Ø"/>
            </a:pPr>
            <a:r>
              <a:rPr lang="en-US" dirty="0" smtClean="0"/>
              <a:t>Social Identity Theory</a:t>
            </a:r>
          </a:p>
          <a:p>
            <a:pPr marL="285750" indent="-285750">
              <a:buClr>
                <a:schemeClr val="bg2"/>
              </a:buClr>
              <a:buFont typeface="Wingdings" pitchFamily="2" charset="2"/>
              <a:buChar char="Ø"/>
            </a:pPr>
            <a:r>
              <a:rPr lang="en-US" dirty="0" smtClean="0"/>
              <a:t>Social Role Theory</a:t>
            </a:r>
          </a:p>
          <a:p>
            <a:pPr marL="285750" indent="-285750">
              <a:buClr>
                <a:schemeClr val="bg2"/>
              </a:buClr>
              <a:buFont typeface="Wingdings" pitchFamily="2" charset="2"/>
              <a:buChar char="Ø"/>
            </a:pPr>
            <a:r>
              <a:rPr lang="en-US" dirty="0" smtClean="0"/>
              <a:t>Terror Management Theory</a:t>
            </a:r>
          </a:p>
          <a:p>
            <a:pPr marL="285750" indent="-285750">
              <a:buClr>
                <a:schemeClr val="bg2"/>
              </a:buClr>
              <a:buFont typeface="Wingdings" pitchFamily="2" charset="2"/>
              <a:buChar char="Ø"/>
            </a:pPr>
            <a:r>
              <a:rPr lang="en-US" dirty="0" smtClean="0"/>
              <a:t>Evolutionary Theory</a:t>
            </a:r>
            <a:endParaRPr lang="en-US" dirty="0"/>
          </a:p>
        </p:txBody>
      </p:sp>
      <p:sp>
        <p:nvSpPr>
          <p:cNvPr id="88" name="TextBox 87"/>
          <p:cNvSpPr txBox="1"/>
          <p:nvPr/>
        </p:nvSpPr>
        <p:spPr>
          <a:xfrm>
            <a:off x="3352800" y="5943600"/>
            <a:ext cx="3669594" cy="369332"/>
          </a:xfrm>
          <a:prstGeom prst="rect">
            <a:avLst/>
          </a:prstGeom>
          <a:solidFill>
            <a:schemeClr val="bg1">
              <a:lumMod val="50000"/>
            </a:schemeClr>
          </a:solidFill>
        </p:spPr>
        <p:txBody>
          <a:bodyPr wrap="none" rtlCol="0">
            <a:spAutoFit/>
          </a:bodyPr>
          <a:lstStyle/>
          <a:p>
            <a:r>
              <a:rPr lang="en-US" dirty="0" smtClean="0">
                <a:solidFill>
                  <a:schemeClr val="accent3">
                    <a:lumMod val="20000"/>
                    <a:lumOff val="80000"/>
                  </a:schemeClr>
                </a:solidFill>
              </a:rPr>
              <a:t>Example: President </a:t>
            </a:r>
            <a:r>
              <a:rPr lang="en-US" dirty="0" smtClean="0">
                <a:solidFill>
                  <a:schemeClr val="accent3">
                    <a:lumMod val="20000"/>
                    <a:lumOff val="80000"/>
                  </a:schemeClr>
                </a:solidFill>
                <a:hlinkClick r:id="rId2"/>
              </a:rPr>
              <a:t>Bush </a:t>
            </a:r>
            <a:r>
              <a:rPr lang="en-US" dirty="0" smtClean="0">
                <a:solidFill>
                  <a:schemeClr val="accent3">
                    <a:lumMod val="20000"/>
                    <a:lumOff val="80000"/>
                  </a:schemeClr>
                </a:solidFill>
              </a:rPr>
              <a:t>on 911</a:t>
            </a:r>
            <a:endParaRPr lang="en-US" dirty="0">
              <a:solidFill>
                <a:schemeClr val="accent3">
                  <a:lumMod val="20000"/>
                  <a:lumOff val="80000"/>
                </a:schemeClr>
              </a:solidFill>
            </a:endParaRPr>
          </a:p>
        </p:txBody>
      </p:sp>
      <p:sp>
        <p:nvSpPr>
          <p:cNvPr id="89" name="TextBox 88"/>
          <p:cNvSpPr txBox="1"/>
          <p:nvPr/>
        </p:nvSpPr>
        <p:spPr>
          <a:xfrm>
            <a:off x="3669413" y="838355"/>
            <a:ext cx="4800600" cy="3847207"/>
          </a:xfrm>
          <a:prstGeom prst="rect">
            <a:avLst/>
          </a:prstGeom>
          <a:noFill/>
        </p:spPr>
        <p:txBody>
          <a:bodyPr wrap="square" rtlCol="0">
            <a:spAutoFit/>
          </a:bodyPr>
          <a:lstStyle/>
          <a:p>
            <a:pPr marL="406400" indent="-406400">
              <a:spcAft>
                <a:spcPts val="1200"/>
              </a:spcAft>
              <a:buFont typeface="Wingdings" pitchFamily="2" charset="2"/>
              <a:buChar char="q"/>
            </a:pPr>
            <a:r>
              <a:rPr lang="en-US" sz="2400" u="sng" dirty="0" smtClean="0"/>
              <a:t>Weber</a:t>
            </a:r>
            <a:r>
              <a:rPr lang="en-US" sz="2400" dirty="0" smtClean="0"/>
              <a:t>: leaders must be charismatic</a:t>
            </a:r>
          </a:p>
          <a:p>
            <a:pPr marL="406400" indent="-406400">
              <a:spcAft>
                <a:spcPts val="1200"/>
              </a:spcAft>
              <a:buFont typeface="Wingdings" pitchFamily="2" charset="2"/>
              <a:buChar char="q"/>
            </a:pPr>
            <a:r>
              <a:rPr lang="en-US" sz="2400" u="sng" dirty="0" smtClean="0"/>
              <a:t>Fiedler</a:t>
            </a:r>
            <a:r>
              <a:rPr lang="en-US" sz="2400" dirty="0" smtClean="0"/>
              <a:t>: leaders must “match” the situation</a:t>
            </a:r>
          </a:p>
          <a:p>
            <a:pPr marL="406400" indent="-406400">
              <a:spcAft>
                <a:spcPts val="1200"/>
              </a:spcAft>
              <a:buFont typeface="Wingdings" pitchFamily="2" charset="2"/>
              <a:buChar char="q"/>
            </a:pPr>
            <a:r>
              <a:rPr lang="en-US" sz="2400" u="sng" dirty="0" smtClean="0"/>
              <a:t>Burns: </a:t>
            </a:r>
            <a:r>
              <a:rPr lang="en-US" sz="2400" dirty="0" smtClean="0"/>
              <a:t>leaders must be “transformational”</a:t>
            </a:r>
          </a:p>
          <a:p>
            <a:pPr marL="406400" indent="-406400">
              <a:spcAft>
                <a:spcPts val="1200"/>
              </a:spcAft>
              <a:buFont typeface="Wingdings" pitchFamily="2" charset="2"/>
              <a:buChar char="q"/>
            </a:pPr>
            <a:r>
              <a:rPr lang="en-US" sz="2400" u="sng" dirty="0" err="1" smtClean="0"/>
              <a:t>Reicher</a:t>
            </a:r>
            <a:r>
              <a:rPr lang="en-US" sz="2400" u="sng" dirty="0" smtClean="0"/>
              <a:t> et al:  </a:t>
            </a:r>
          </a:p>
          <a:p>
            <a:endParaRPr lang="en-US" dirty="0" smtClean="0"/>
          </a:p>
          <a:p>
            <a:endParaRPr lang="en-US" dirty="0"/>
          </a:p>
        </p:txBody>
      </p:sp>
      <p:sp>
        <p:nvSpPr>
          <p:cNvPr id="90" name="TextBox 89"/>
          <p:cNvSpPr txBox="1"/>
          <p:nvPr/>
        </p:nvSpPr>
        <p:spPr>
          <a:xfrm>
            <a:off x="3352800" y="4084095"/>
            <a:ext cx="5562600" cy="1815882"/>
          </a:xfrm>
          <a:prstGeom prst="rect">
            <a:avLst/>
          </a:prstGeom>
          <a:solidFill>
            <a:schemeClr val="bg2">
              <a:lumMod val="75000"/>
            </a:schemeClr>
          </a:solidFill>
        </p:spPr>
        <p:txBody>
          <a:bodyPr wrap="square" rtlCol="0">
            <a:spAutoFit/>
          </a:bodyPr>
          <a:lstStyle/>
          <a:p>
            <a:r>
              <a:rPr lang="en-US" sz="2800" dirty="0" smtClean="0">
                <a:solidFill>
                  <a:schemeClr val="accent2">
                    <a:lumMod val="20000"/>
                    <a:lumOff val="80000"/>
                  </a:schemeClr>
                </a:solidFill>
              </a:rPr>
              <a:t>Followers identify with their groups, and if their leader  is a symbol of the group, they will follow him or her.   </a:t>
            </a:r>
            <a:endParaRPr lang="en-US" sz="2800" dirty="0">
              <a:solidFill>
                <a:schemeClr val="accent2">
                  <a:lumMod val="20000"/>
                  <a:lumOff val="80000"/>
                </a:schemeClr>
              </a:solidFill>
            </a:endParaRPr>
          </a:p>
        </p:txBody>
      </p:sp>
      <p:pic>
        <p:nvPicPr>
          <p:cNvPr id="87" name="Picture 2"/>
          <p:cNvPicPr>
            <a:picLocks noChangeAspect="1" noChangeArrowheads="1"/>
          </p:cNvPicPr>
          <p:nvPr/>
        </p:nvPicPr>
        <p:blipFill>
          <a:blip r:embed="rId3" cstate="email"/>
          <a:srcRect/>
          <a:stretch>
            <a:fillRect/>
          </a:stretch>
        </p:blipFill>
        <p:spPr bwMode="auto">
          <a:xfrm>
            <a:off x="3136013" y="898357"/>
            <a:ext cx="5867400" cy="5578643"/>
          </a:xfrm>
          <a:prstGeom prst="rect">
            <a:avLst/>
          </a:prstGeom>
          <a:noFill/>
          <a:ln w="9525">
            <a:noFill/>
            <a:miter lim="800000"/>
            <a:headEnd/>
            <a:tailEnd/>
          </a:ln>
        </p:spPr>
      </p:pic>
    </p:spTree>
    <p:extLst>
      <p:ext uri="{BB962C8B-B14F-4D97-AF65-F5344CB8AC3E}">
        <p14:creationId xmlns:p14="http://schemas.microsoft.com/office/powerpoint/2010/main" val="75164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3">
                                            <p:txEl>
                                              <p:pRg st="1" end="1"/>
                                            </p:txEl>
                                          </p:spTgt>
                                        </p:tgtEl>
                                        <p:attrNameLst>
                                          <p:attrName>style.color</p:attrName>
                                        </p:attrNameLst>
                                      </p:cBhvr>
                                      <p:to>
                                        <a:schemeClr val="tx1"/>
                                      </p:to>
                                    </p:animClr>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90"/>
                                        </p:tgtEl>
                                        <p:attrNameLst>
                                          <p:attrName>style.visibility</p:attrName>
                                        </p:attrNameLst>
                                      </p:cBhvr>
                                      <p:to>
                                        <p:strVal val="visible"/>
                                      </p:to>
                                    </p:set>
                                    <p:anim calcmode="discrete" valueType="clr">
                                      <p:cBhvr override="childStyle">
                                        <p:cTn id="15" dur="80"/>
                                        <p:tgtEl>
                                          <p:spTgt spid="9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0"/>
                                        </p:tgtEl>
                                        <p:attrNameLst>
                                          <p:attrName>fillcolor</p:attrName>
                                        </p:attrNameLst>
                                      </p:cBhvr>
                                      <p:tavLst>
                                        <p:tav tm="0">
                                          <p:val>
                                            <p:clrVal>
                                              <a:schemeClr val="accent2"/>
                                            </p:clrVal>
                                          </p:val>
                                        </p:tav>
                                        <p:tav tm="50000">
                                          <p:val>
                                            <p:clrVal>
                                              <a:schemeClr val="hlink"/>
                                            </p:clrVal>
                                          </p:val>
                                        </p:tav>
                                      </p:tavLst>
                                    </p:anim>
                                    <p:set>
                                      <p:cBhvr>
                                        <p:cTn id="17" dur="80"/>
                                        <p:tgtEl>
                                          <p:spTgt spid="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371600"/>
          </a:xfrm>
        </p:spPr>
        <p:txBody>
          <a:bodyPr/>
          <a:lstStyle/>
          <a:p>
            <a:r>
              <a:rPr lang="en-US" dirty="0" smtClean="0"/>
              <a:t>Theoretical explanations of leadership emergences</a:t>
            </a:r>
            <a:endParaRPr lang="en-US" dirty="0"/>
          </a:p>
        </p:txBody>
      </p:sp>
      <p:sp>
        <p:nvSpPr>
          <p:cNvPr id="3" name="Text Placeholder 2"/>
          <p:cNvSpPr>
            <a:spLocks noGrp="1"/>
          </p:cNvSpPr>
          <p:nvPr>
            <p:ph type="body" idx="2"/>
          </p:nvPr>
        </p:nvSpPr>
        <p:spPr>
          <a:xfrm>
            <a:off x="381000" y="2667000"/>
            <a:ext cx="2362200" cy="3459163"/>
          </a:xfrm>
        </p:spPr>
        <p:txBody>
          <a:bodyPr/>
          <a:lstStyle/>
          <a:p>
            <a:pPr marL="285750" indent="-285750">
              <a:buClr>
                <a:schemeClr val="bg2"/>
              </a:buClr>
              <a:buFont typeface="Wingdings" pitchFamily="2" charset="2"/>
              <a:buChar char="Ø"/>
            </a:pPr>
            <a:r>
              <a:rPr lang="en-US" dirty="0" smtClean="0"/>
              <a:t>Implicit Leadership Theory</a:t>
            </a:r>
          </a:p>
          <a:p>
            <a:pPr marL="285750" indent="-285750">
              <a:buClr>
                <a:schemeClr val="bg2"/>
              </a:buClr>
              <a:buFont typeface="Wingdings" pitchFamily="2" charset="2"/>
              <a:buChar char="Ø"/>
            </a:pPr>
            <a:r>
              <a:rPr lang="en-US" dirty="0" smtClean="0"/>
              <a:t>Social Identity Theory</a:t>
            </a:r>
          </a:p>
          <a:p>
            <a:pPr marL="285750" indent="-285750">
              <a:buClr>
                <a:schemeClr val="bg2"/>
              </a:buClr>
              <a:buFont typeface="Wingdings" pitchFamily="2" charset="2"/>
              <a:buChar char="Ø"/>
            </a:pPr>
            <a:r>
              <a:rPr lang="en-US" dirty="0" smtClean="0"/>
              <a:t>Social Role Theory</a:t>
            </a:r>
          </a:p>
          <a:p>
            <a:pPr marL="285750" indent="-285750">
              <a:buClr>
                <a:schemeClr val="bg2"/>
              </a:buClr>
              <a:buFont typeface="Wingdings" pitchFamily="2" charset="2"/>
              <a:buChar char="Ø"/>
            </a:pPr>
            <a:r>
              <a:rPr lang="en-US" dirty="0" smtClean="0"/>
              <a:t>Terror Management Theory</a:t>
            </a:r>
          </a:p>
          <a:p>
            <a:pPr marL="285750" indent="-285750">
              <a:buClr>
                <a:schemeClr val="bg2"/>
              </a:buClr>
              <a:buFont typeface="Wingdings" pitchFamily="2" charset="2"/>
              <a:buChar char="Ø"/>
            </a:pPr>
            <a:r>
              <a:rPr lang="en-US" dirty="0" smtClean="0"/>
              <a:t>Evolutionary Theory</a:t>
            </a:r>
            <a:endParaRPr lang="en-US" dirty="0"/>
          </a:p>
        </p:txBody>
      </p:sp>
      <p:sp>
        <p:nvSpPr>
          <p:cNvPr id="85" name="TextBox 84"/>
          <p:cNvSpPr txBox="1"/>
          <p:nvPr/>
        </p:nvSpPr>
        <p:spPr>
          <a:xfrm>
            <a:off x="3114368" y="574132"/>
            <a:ext cx="5122606" cy="523220"/>
          </a:xfrm>
          <a:prstGeom prst="rect">
            <a:avLst/>
          </a:prstGeom>
          <a:noFill/>
        </p:spPr>
        <p:txBody>
          <a:bodyPr wrap="square" rtlCol="0">
            <a:spAutoFit/>
          </a:bodyPr>
          <a:lstStyle/>
          <a:p>
            <a:r>
              <a:rPr lang="en-US" sz="2800" dirty="0" smtClean="0"/>
              <a:t>Who is leading this group?</a:t>
            </a:r>
            <a:endParaRPr lang="en-US" sz="2800" dirty="0"/>
          </a:p>
        </p:txBody>
      </p:sp>
      <p:pic>
        <p:nvPicPr>
          <p:cNvPr id="8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971800" y="1099810"/>
            <a:ext cx="5775960" cy="1649730"/>
          </a:xfrm>
          <a:prstGeom prst="rect">
            <a:avLst/>
          </a:prstGeom>
          <a:noFill/>
          <a:ln w="9525">
            <a:noFill/>
            <a:miter lim="800000"/>
            <a:headEnd/>
            <a:tailEnd/>
          </a:ln>
        </p:spPr>
      </p:pic>
      <p:pic>
        <p:nvPicPr>
          <p:cNvPr id="5123"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86173" y="1137285"/>
            <a:ext cx="5791200" cy="168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7" name="Group 86"/>
          <p:cNvGrpSpPr/>
          <p:nvPr/>
        </p:nvGrpSpPr>
        <p:grpSpPr>
          <a:xfrm>
            <a:off x="3548954" y="2971800"/>
            <a:ext cx="2133601" cy="3139321"/>
            <a:chOff x="914400" y="1828800"/>
            <a:chExt cx="2133601" cy="3139321"/>
          </a:xfrm>
        </p:grpSpPr>
        <p:sp>
          <p:nvSpPr>
            <p:cNvPr id="88" name="TextBox 87"/>
            <p:cNvSpPr txBox="1"/>
            <p:nvPr/>
          </p:nvSpPr>
          <p:spPr>
            <a:xfrm>
              <a:off x="914401" y="1828800"/>
              <a:ext cx="2133600" cy="3139321"/>
            </a:xfrm>
            <a:prstGeom prst="rect">
              <a:avLst/>
            </a:prstGeom>
            <a:solidFill>
              <a:srgbClr val="0070C0"/>
            </a:solidFill>
          </p:spPr>
          <p:txBody>
            <a:bodyPr wrap="square" rtlCol="0">
              <a:spAutoFit/>
            </a:bodyPr>
            <a:lstStyle/>
            <a:p>
              <a:pPr algn="ctr"/>
              <a:r>
                <a:rPr lang="en-US" dirty="0" smtClean="0">
                  <a:solidFill>
                    <a:schemeClr val="bg1"/>
                  </a:solidFill>
                </a:rPr>
                <a:t>Agency (and autonomy)</a:t>
              </a:r>
            </a:p>
            <a:p>
              <a:endParaRPr lang="en-US" dirty="0" smtClean="0">
                <a:solidFill>
                  <a:schemeClr val="bg1"/>
                </a:solidFill>
              </a:endParaRPr>
            </a:p>
            <a:p>
              <a:pPr marL="230188" indent="-230188">
                <a:buFont typeface="Arial" pitchFamily="34" charset="0"/>
                <a:buChar char="•"/>
              </a:pPr>
              <a:r>
                <a:rPr lang="en-US" dirty="0" smtClean="0">
                  <a:solidFill>
                    <a:schemeClr val="bg1"/>
                  </a:solidFill>
                </a:rPr>
                <a:t>Forceful</a:t>
              </a:r>
            </a:p>
            <a:p>
              <a:pPr marL="230188" indent="-230188">
                <a:buFont typeface="Arial" pitchFamily="34" charset="0"/>
                <a:buChar char="•"/>
              </a:pPr>
              <a:r>
                <a:rPr lang="en-US" dirty="0" smtClean="0">
                  <a:solidFill>
                    <a:schemeClr val="bg1"/>
                  </a:solidFill>
                </a:rPr>
                <a:t>Task-focused</a:t>
              </a:r>
            </a:p>
            <a:p>
              <a:pPr marL="230188" indent="-230188">
                <a:buFont typeface="Arial" pitchFamily="34" charset="0"/>
                <a:buChar char="•"/>
              </a:pPr>
              <a:r>
                <a:rPr lang="en-US" dirty="0" smtClean="0">
                  <a:solidFill>
                    <a:schemeClr val="bg1"/>
                  </a:solidFill>
                </a:rPr>
                <a:t>Makes Decisions Easily</a:t>
              </a:r>
            </a:p>
            <a:p>
              <a:pPr marL="230188" indent="-230188">
                <a:buFont typeface="Arial" pitchFamily="34" charset="0"/>
                <a:buChar char="•"/>
              </a:pPr>
              <a:r>
                <a:rPr lang="en-US" dirty="0" smtClean="0">
                  <a:solidFill>
                    <a:schemeClr val="bg1"/>
                  </a:solidFill>
                </a:rPr>
                <a:t>Dominant </a:t>
              </a:r>
            </a:p>
            <a:p>
              <a:pPr marL="230188" indent="-230188">
                <a:buFont typeface="Arial" pitchFamily="34" charset="0"/>
                <a:buChar char="•"/>
              </a:pPr>
              <a:r>
                <a:rPr lang="en-US" dirty="0" smtClean="0">
                  <a:solidFill>
                    <a:schemeClr val="bg1"/>
                  </a:solidFill>
                </a:rPr>
                <a:t>Individualistic</a:t>
              </a:r>
            </a:p>
            <a:p>
              <a:pPr marL="230188" indent="-230188">
                <a:buFont typeface="Arial" pitchFamily="34" charset="0"/>
                <a:buChar char="•"/>
              </a:pPr>
              <a:r>
                <a:rPr lang="en-US" dirty="0" smtClean="0">
                  <a:solidFill>
                    <a:schemeClr val="bg1"/>
                  </a:solidFill>
                </a:rPr>
                <a:t>Ambitious</a:t>
              </a:r>
            </a:p>
            <a:p>
              <a:endParaRPr lang="en-US" dirty="0">
                <a:solidFill>
                  <a:schemeClr val="bg1"/>
                </a:solidFill>
              </a:endParaRPr>
            </a:p>
          </p:txBody>
        </p:sp>
        <p:cxnSp>
          <p:nvCxnSpPr>
            <p:cNvPr id="89" name="Straight Connector 88"/>
            <p:cNvCxnSpPr/>
            <p:nvPr/>
          </p:nvCxnSpPr>
          <p:spPr bwMode="auto">
            <a:xfrm>
              <a:off x="914400" y="2514600"/>
              <a:ext cx="2133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0" name="Group 89"/>
          <p:cNvGrpSpPr/>
          <p:nvPr/>
        </p:nvGrpSpPr>
        <p:grpSpPr>
          <a:xfrm>
            <a:off x="5987354" y="2971800"/>
            <a:ext cx="2133600" cy="3139321"/>
            <a:chOff x="5105400" y="1828800"/>
            <a:chExt cx="2133600" cy="3139321"/>
          </a:xfrm>
        </p:grpSpPr>
        <p:sp>
          <p:nvSpPr>
            <p:cNvPr id="91" name="TextBox 90"/>
            <p:cNvSpPr txBox="1"/>
            <p:nvPr/>
          </p:nvSpPr>
          <p:spPr>
            <a:xfrm>
              <a:off x="5105400" y="1828800"/>
              <a:ext cx="2133600" cy="3139321"/>
            </a:xfrm>
            <a:prstGeom prst="rect">
              <a:avLst/>
            </a:prstGeom>
            <a:solidFill>
              <a:srgbClr val="FAD8F6"/>
            </a:solidFill>
          </p:spPr>
          <p:txBody>
            <a:bodyPr wrap="square" rtlCol="0">
              <a:spAutoFit/>
            </a:bodyPr>
            <a:lstStyle/>
            <a:p>
              <a:pPr algn="ctr"/>
              <a:r>
                <a:rPr lang="en-US" dirty="0" smtClean="0"/>
                <a:t>Communal</a:t>
              </a:r>
            </a:p>
            <a:p>
              <a:endParaRPr lang="en-US" dirty="0" smtClean="0"/>
            </a:p>
            <a:p>
              <a:endParaRPr lang="en-US" dirty="0" smtClean="0"/>
            </a:p>
            <a:p>
              <a:pPr marL="176213" indent="-176213">
                <a:buFont typeface="Arial" pitchFamily="34" charset="0"/>
                <a:buChar char="•"/>
              </a:pPr>
              <a:r>
                <a:rPr lang="en-US" dirty="0" smtClean="0"/>
                <a:t>Cheerful</a:t>
              </a:r>
            </a:p>
            <a:p>
              <a:pPr marL="176213" indent="-176213">
                <a:buFont typeface="Arial" pitchFamily="34" charset="0"/>
                <a:buChar char="•"/>
              </a:pPr>
              <a:r>
                <a:rPr lang="en-US" dirty="0" smtClean="0"/>
                <a:t>Supportive</a:t>
              </a:r>
            </a:p>
            <a:p>
              <a:pPr marL="176213" indent="-176213">
                <a:buFont typeface="Arial" pitchFamily="34" charset="0"/>
                <a:buChar char="•"/>
              </a:pPr>
              <a:r>
                <a:rPr lang="en-US" dirty="0" smtClean="0"/>
                <a:t>Sympathetic</a:t>
              </a:r>
            </a:p>
            <a:p>
              <a:pPr marL="176213" indent="-176213">
                <a:buFont typeface="Arial" pitchFamily="34" charset="0"/>
                <a:buChar char="•"/>
              </a:pPr>
              <a:r>
                <a:rPr lang="en-US" dirty="0" smtClean="0"/>
                <a:t>Tender</a:t>
              </a:r>
            </a:p>
            <a:p>
              <a:pPr marL="176213" indent="-176213">
                <a:buFont typeface="Arial" pitchFamily="34" charset="0"/>
                <a:buChar char="•"/>
              </a:pPr>
              <a:r>
                <a:rPr lang="en-US" dirty="0" smtClean="0"/>
                <a:t>Sensitive to others needs</a:t>
              </a:r>
            </a:p>
            <a:p>
              <a:pPr marL="176213" indent="-176213">
                <a:buFont typeface="Arial" pitchFamily="34" charset="0"/>
                <a:buChar char="•"/>
              </a:pPr>
              <a:r>
                <a:rPr lang="en-US" dirty="0" smtClean="0"/>
                <a:t>Understanding</a:t>
              </a:r>
            </a:p>
            <a:p>
              <a:endParaRPr lang="en-US" dirty="0"/>
            </a:p>
          </p:txBody>
        </p:sp>
        <p:cxnSp>
          <p:nvCxnSpPr>
            <p:cNvPr id="92" name="Straight Connector 91"/>
            <p:cNvCxnSpPr/>
            <p:nvPr/>
          </p:nvCxnSpPr>
          <p:spPr bwMode="auto">
            <a:xfrm>
              <a:off x="5105400" y="2514600"/>
              <a:ext cx="2133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3" name="Group 92"/>
          <p:cNvGrpSpPr/>
          <p:nvPr/>
        </p:nvGrpSpPr>
        <p:grpSpPr>
          <a:xfrm>
            <a:off x="2749832" y="5120289"/>
            <a:ext cx="6018730" cy="1571980"/>
            <a:chOff x="1676400" y="4191000"/>
            <a:chExt cx="5886450" cy="1698724"/>
          </a:xfrm>
        </p:grpSpPr>
        <p:sp>
          <p:nvSpPr>
            <p:cNvPr id="94" name="TextBox 93"/>
            <p:cNvSpPr txBox="1"/>
            <p:nvPr/>
          </p:nvSpPr>
          <p:spPr>
            <a:xfrm>
              <a:off x="2218517" y="5257800"/>
              <a:ext cx="5248502" cy="631924"/>
            </a:xfrm>
            <a:prstGeom prst="rect">
              <a:avLst/>
            </a:prstGeom>
            <a:solidFill>
              <a:srgbClr val="FFFF99"/>
            </a:solidFill>
          </p:spPr>
          <p:txBody>
            <a:bodyPr wrap="square" rtlCol="0">
              <a:spAutoFit/>
            </a:bodyPr>
            <a:lstStyle/>
            <a:p>
              <a:pPr algn="ctr"/>
              <a:r>
                <a:rPr lang="en-US" sz="1600" dirty="0" smtClean="0"/>
                <a:t>As </a:t>
              </a:r>
              <a:r>
                <a:rPr lang="en-US" sz="1600" dirty="0" err="1" smtClean="0"/>
                <a:t>Eagly</a:t>
              </a:r>
              <a:r>
                <a:rPr lang="en-US" sz="1600" dirty="0" smtClean="0"/>
                <a:t> and others note, these two sides of leadership correspond to sex role expectances</a:t>
              </a:r>
              <a:endParaRPr lang="en-US" sz="1600" dirty="0"/>
            </a:p>
          </p:txBody>
        </p:sp>
        <p:pic>
          <p:nvPicPr>
            <p:cNvPr id="95" name="Picture 2" descr="http://dreamsandfacts.com/wp-content/uploads/2009/08/male_symbol.png">
              <a:hlinkClick r:id="rId4" tooltip="Male Symbol"/>
            </p:cNvPr>
            <p:cNvPicPr>
              <a:picLocks noChangeAspect="1" noChangeArrowheads="1"/>
            </p:cNvPicPr>
            <p:nvPr/>
          </p:nvPicPr>
          <p:blipFill>
            <a:blip r:embed="rId5" cstate="email"/>
            <a:srcRect/>
            <a:stretch>
              <a:fillRect/>
            </a:stretch>
          </p:blipFill>
          <p:spPr bwMode="auto">
            <a:xfrm>
              <a:off x="1676400" y="4343400"/>
              <a:ext cx="785288" cy="790576"/>
            </a:xfrm>
            <a:prstGeom prst="rect">
              <a:avLst/>
            </a:prstGeom>
            <a:noFill/>
          </p:spPr>
        </p:pic>
        <p:pic>
          <p:nvPicPr>
            <p:cNvPr id="96" name="Picture 4" descr="See full size image">
              <a:hlinkClick r:id="rId6"/>
            </p:cNvPr>
            <p:cNvPicPr>
              <a:picLocks noChangeAspect="1" noChangeArrowheads="1"/>
            </p:cNvPicPr>
            <p:nvPr/>
          </p:nvPicPr>
          <p:blipFill>
            <a:blip r:embed="rId7" cstate="email"/>
            <a:srcRect/>
            <a:stretch>
              <a:fillRect/>
            </a:stretch>
          </p:blipFill>
          <p:spPr bwMode="auto">
            <a:xfrm>
              <a:off x="6934200" y="4191000"/>
              <a:ext cx="628650" cy="1005840"/>
            </a:xfrm>
            <a:prstGeom prst="rect">
              <a:avLst/>
            </a:prstGeom>
            <a:noFill/>
          </p:spPr>
        </p:pic>
      </p:grpSp>
    </p:spTree>
    <p:extLst>
      <p:ext uri="{BB962C8B-B14F-4D97-AF65-F5344CB8AC3E}">
        <p14:creationId xmlns:p14="http://schemas.microsoft.com/office/powerpoint/2010/main" val="1540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fade">
                                      <p:cBhvr>
                                        <p:cTn id="11" dur="3000"/>
                                        <p:tgtEl>
                                          <p:spTgt spid="512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blinds(horizontal)">
                                      <p:cBhvr>
                                        <p:cTn id="1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371600"/>
          </a:xfrm>
        </p:spPr>
        <p:txBody>
          <a:bodyPr/>
          <a:lstStyle/>
          <a:p>
            <a:r>
              <a:rPr lang="en-US" dirty="0" smtClean="0"/>
              <a:t>Theoretical explanations of leadership emergences</a:t>
            </a:r>
            <a:endParaRPr lang="en-US" dirty="0"/>
          </a:p>
        </p:txBody>
      </p:sp>
      <p:sp>
        <p:nvSpPr>
          <p:cNvPr id="3" name="Text Placeholder 2"/>
          <p:cNvSpPr>
            <a:spLocks noGrp="1"/>
          </p:cNvSpPr>
          <p:nvPr>
            <p:ph type="body" idx="2"/>
          </p:nvPr>
        </p:nvSpPr>
        <p:spPr>
          <a:xfrm>
            <a:off x="381000" y="2667000"/>
            <a:ext cx="2362200" cy="3459163"/>
          </a:xfrm>
        </p:spPr>
        <p:txBody>
          <a:bodyPr/>
          <a:lstStyle/>
          <a:p>
            <a:pPr marL="285750" indent="-285750">
              <a:buClr>
                <a:schemeClr val="bg2"/>
              </a:buClr>
              <a:buFont typeface="Wingdings" pitchFamily="2" charset="2"/>
              <a:buChar char="Ø"/>
            </a:pPr>
            <a:r>
              <a:rPr lang="en-US" dirty="0" smtClean="0"/>
              <a:t>Implicit Leadership Theory</a:t>
            </a:r>
          </a:p>
          <a:p>
            <a:pPr marL="285750" indent="-285750">
              <a:buClr>
                <a:schemeClr val="bg2"/>
              </a:buClr>
              <a:buFont typeface="Wingdings" pitchFamily="2" charset="2"/>
              <a:buChar char="Ø"/>
            </a:pPr>
            <a:r>
              <a:rPr lang="en-US" dirty="0" smtClean="0"/>
              <a:t>Social Identity Theory</a:t>
            </a:r>
          </a:p>
          <a:p>
            <a:pPr marL="285750" indent="-285750">
              <a:buClr>
                <a:schemeClr val="bg2"/>
              </a:buClr>
              <a:buFont typeface="Wingdings" pitchFamily="2" charset="2"/>
              <a:buChar char="Ø"/>
            </a:pPr>
            <a:r>
              <a:rPr lang="en-US" dirty="0" smtClean="0"/>
              <a:t>Social Role Theory</a:t>
            </a:r>
          </a:p>
          <a:p>
            <a:pPr marL="285750" indent="-285750">
              <a:buClr>
                <a:schemeClr val="bg2"/>
              </a:buClr>
              <a:buFont typeface="Wingdings" pitchFamily="2" charset="2"/>
              <a:buChar char="Ø"/>
            </a:pPr>
            <a:r>
              <a:rPr lang="en-US" dirty="0" smtClean="0"/>
              <a:t>Terror Management Theory</a:t>
            </a:r>
          </a:p>
          <a:p>
            <a:pPr marL="285750" indent="-285750">
              <a:buClr>
                <a:schemeClr val="bg2"/>
              </a:buClr>
              <a:buFont typeface="Wingdings" pitchFamily="2" charset="2"/>
              <a:buChar char="Ø"/>
            </a:pPr>
            <a:r>
              <a:rPr lang="en-US" dirty="0" smtClean="0"/>
              <a:t>Evolutionary Theory</a:t>
            </a:r>
            <a:endParaRPr lang="en-US" dirty="0"/>
          </a:p>
        </p:txBody>
      </p:sp>
      <p:sp>
        <p:nvSpPr>
          <p:cNvPr id="85" name="TextBox 84"/>
          <p:cNvSpPr txBox="1"/>
          <p:nvPr/>
        </p:nvSpPr>
        <p:spPr>
          <a:xfrm>
            <a:off x="3124200" y="762000"/>
            <a:ext cx="5700772" cy="830997"/>
          </a:xfrm>
          <a:prstGeom prst="rect">
            <a:avLst/>
          </a:prstGeom>
          <a:noFill/>
        </p:spPr>
        <p:txBody>
          <a:bodyPr wrap="square" rtlCol="0">
            <a:spAutoFit/>
          </a:bodyPr>
          <a:lstStyle/>
          <a:p>
            <a:r>
              <a:rPr lang="en-US" sz="2400" dirty="0" smtClean="0"/>
              <a:t>Mortality salience triggers a need for charismatic leaders</a:t>
            </a:r>
            <a:endParaRPr lang="en-US" sz="2400" dirty="0"/>
          </a:p>
        </p:txBody>
      </p:sp>
      <p:sp>
        <p:nvSpPr>
          <p:cNvPr id="86" name="Rectangle 3"/>
          <p:cNvSpPr txBox="1">
            <a:spLocks noChangeArrowheads="1"/>
          </p:cNvSpPr>
          <p:nvPr/>
        </p:nvSpPr>
        <p:spPr>
          <a:xfrm>
            <a:off x="4419600" y="1828800"/>
            <a:ext cx="4380791" cy="2514600"/>
          </a:xfrm>
          <a:prstGeom prst="rect">
            <a:avLst/>
          </a:prstGeom>
          <a:solidFill>
            <a:schemeClr val="tx1"/>
          </a:solidFill>
        </p:spPr>
        <p:txBody>
          <a:bodyPr vert="horz" lIns="274320" tIns="182880" bIns="274320">
            <a:normAutofit fontScale="77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400" dirty="0" smtClean="0">
                <a:solidFill>
                  <a:schemeClr val="accent1"/>
                </a:solidFill>
              </a:rPr>
              <a:t>“Please briefly describe the emotions that the thought of your own death arouses in you”</a:t>
            </a:r>
          </a:p>
          <a:p>
            <a:pPr marL="0" indent="0">
              <a:buNone/>
            </a:pPr>
            <a:endParaRPr lang="en-US" sz="2400" dirty="0" smtClean="0">
              <a:solidFill>
                <a:schemeClr val="accent1"/>
              </a:solidFill>
            </a:endParaRPr>
          </a:p>
          <a:p>
            <a:pPr marL="0" indent="0">
              <a:buNone/>
            </a:pPr>
            <a:r>
              <a:rPr lang="en-US" sz="2400" dirty="0" smtClean="0">
                <a:solidFill>
                  <a:schemeClr val="accent1"/>
                </a:solidFill>
              </a:rPr>
              <a:t>“Jot down, as specifically as you can, what you think will happen to you as you physically die and once you are physically dead</a:t>
            </a:r>
            <a:r>
              <a:rPr lang="en-US" sz="2400" dirty="0" smtClean="0"/>
              <a:t>”</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43946" y="1828800"/>
            <a:ext cx="4443413" cy="249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7" name="Diagram 86"/>
          <p:cNvGraphicFramePr/>
          <p:nvPr>
            <p:extLst>
              <p:ext uri="{D42A27DB-BD31-4B8C-83A1-F6EECF244321}">
                <p14:modId xmlns:p14="http://schemas.microsoft.com/office/powerpoint/2010/main" val="210014203"/>
              </p:ext>
            </p:extLst>
          </p:nvPr>
        </p:nvGraphicFramePr>
        <p:xfrm>
          <a:off x="2926586" y="1905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446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500" fill="hold"/>
                                        <p:tgtEl>
                                          <p:spTgt spid="3">
                                            <p:txEl>
                                              <p:pRg st="3" end="3"/>
                                            </p:txEl>
                                          </p:spTgt>
                                        </p:tgtEl>
                                        <p:attrNameLst>
                                          <p:attrName>style.color</p:attrName>
                                        </p:attrNameLst>
                                      </p:cBhvr>
                                      <p:to>
                                        <p:clrVal>
                                          <a:srgbClr val="FFFA1A"/>
                                        </p:clrVal>
                                      </p:to>
                                    </p:set>
                                    <p:set>
                                      <p:cBhvr>
                                        <p:cTn id="7" dur="500" fill="hold"/>
                                        <p:tgtEl>
                                          <p:spTgt spid="3">
                                            <p:txEl>
                                              <p:pRg st="3" end="3"/>
                                            </p:txEl>
                                          </p:spTgt>
                                        </p:tgtEl>
                                        <p:attrNameLst>
                                          <p:attrName>fillcolor</p:attrName>
                                        </p:attrNameLst>
                                      </p:cBhvr>
                                      <p:to>
                                        <p:clrVal>
                                          <a:srgbClr val="FFFA1A"/>
                                        </p:clrVal>
                                      </p:to>
                                    </p:set>
                                    <p:set>
                                      <p:cBhvr>
                                        <p:cTn id="8" dur="500" fill="hold"/>
                                        <p:tgtEl>
                                          <p:spTgt spid="3">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6146"/>
                                        </p:tgtEl>
                                      </p:cBhvr>
                                    </p:animEffect>
                                    <p:set>
                                      <p:cBhvr>
                                        <p:cTn id="13" dur="1" fill="hold">
                                          <p:stCondLst>
                                            <p:cond delay="499"/>
                                          </p:stCondLst>
                                        </p:cTn>
                                        <p:tgtEl>
                                          <p:spTgt spid="614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8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Graphic spid="87"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0"/>
            <a:ext cx="8534400" cy="758952"/>
          </a:xfrm>
        </p:spPr>
        <p:txBody>
          <a:bodyPr>
            <a:noAutofit/>
          </a:bodyPr>
          <a:lstStyle/>
          <a:p>
            <a:r>
              <a:rPr lang="en-US" sz="2400" dirty="0" smtClean="0">
                <a:solidFill>
                  <a:schemeClr val="tx1"/>
                </a:solidFill>
              </a:rPr>
              <a:t>Cohen, Solomon, </a:t>
            </a:r>
            <a:r>
              <a:rPr lang="en-US" sz="2400" dirty="0" err="1" smtClean="0">
                <a:solidFill>
                  <a:schemeClr val="tx1"/>
                </a:solidFill>
              </a:rPr>
              <a:t>Maxfield</a:t>
            </a:r>
            <a:r>
              <a:rPr lang="en-US" sz="2400" dirty="0" smtClean="0">
                <a:solidFill>
                  <a:schemeClr val="tx1"/>
                </a:solidFill>
              </a:rPr>
              <a:t>, </a:t>
            </a:r>
            <a:r>
              <a:rPr lang="en-US" sz="2400" dirty="0" err="1" smtClean="0">
                <a:solidFill>
                  <a:schemeClr val="tx1"/>
                </a:solidFill>
              </a:rPr>
              <a:t>Pyszczynski</a:t>
            </a:r>
            <a:r>
              <a:rPr lang="en-US" sz="2400" dirty="0" smtClean="0">
                <a:solidFill>
                  <a:schemeClr val="tx1"/>
                </a:solidFill>
              </a:rPr>
              <a:t>, &amp; Greenberg 2004</a:t>
            </a:r>
            <a:endParaRPr lang="en-US" sz="2400" dirty="0">
              <a:solidFill>
                <a:schemeClr val="tx1"/>
              </a:solidFill>
            </a:endParaRPr>
          </a:p>
        </p:txBody>
      </p:sp>
      <p:sp>
        <p:nvSpPr>
          <p:cNvPr id="33795" name="Rectangle 3"/>
          <p:cNvSpPr>
            <a:spLocks noGrp="1" noChangeArrowheads="1"/>
          </p:cNvSpPr>
          <p:nvPr>
            <p:ph type="body" idx="1"/>
          </p:nvPr>
        </p:nvSpPr>
        <p:spPr>
          <a:xfrm>
            <a:off x="301752" y="1527048"/>
            <a:ext cx="8503920" cy="1063752"/>
          </a:xfrm>
        </p:spPr>
        <p:txBody>
          <a:bodyPr>
            <a:normAutofit/>
          </a:bodyPr>
          <a:lstStyle/>
          <a:p>
            <a:pPr marL="0" indent="0">
              <a:buNone/>
            </a:pPr>
            <a:r>
              <a:rPr lang="en-US" dirty="0"/>
              <a:t>Hypothesis: </a:t>
            </a:r>
            <a:r>
              <a:rPr lang="en-US" dirty="0" smtClean="0"/>
              <a:t>   </a:t>
            </a:r>
            <a:r>
              <a:rPr lang="en-US" dirty="0"/>
              <a:t>People will favor charismatic leaders when primed with death-related </a:t>
            </a:r>
            <a:r>
              <a:rPr lang="en-US" dirty="0" smtClean="0"/>
              <a:t>thoughts</a:t>
            </a:r>
            <a:endParaRPr lang="en-US" dirty="0"/>
          </a:p>
        </p:txBody>
      </p:sp>
      <p:sp>
        <p:nvSpPr>
          <p:cNvPr id="5" name="Rectangle 4"/>
          <p:cNvSpPr/>
          <p:nvPr/>
        </p:nvSpPr>
        <p:spPr>
          <a:xfrm>
            <a:off x="1600200" y="2605314"/>
            <a:ext cx="5105400" cy="388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693" r="1008"/>
          <a:stretch/>
        </p:blipFill>
        <p:spPr>
          <a:xfrm>
            <a:off x="1905000" y="2776764"/>
            <a:ext cx="4519613" cy="3478213"/>
          </a:xfrm>
          <a:prstGeom prst="rect">
            <a:avLst/>
          </a:prstGeom>
          <a:noFill/>
          <a:ln>
            <a:solidFill>
              <a:schemeClr val="bg1"/>
            </a:solidFill>
          </a:ln>
        </p:spPr>
      </p:pic>
    </p:spTree>
    <p:extLst>
      <p:ext uri="{BB962C8B-B14F-4D97-AF65-F5344CB8AC3E}">
        <p14:creationId xmlns:p14="http://schemas.microsoft.com/office/powerpoint/2010/main" val="2521543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371600"/>
          </a:xfrm>
        </p:spPr>
        <p:txBody>
          <a:bodyPr/>
          <a:lstStyle/>
          <a:p>
            <a:r>
              <a:rPr lang="en-US" dirty="0" smtClean="0"/>
              <a:t>Theoretical explanations of leadership emergences</a:t>
            </a:r>
            <a:endParaRPr lang="en-US" dirty="0"/>
          </a:p>
        </p:txBody>
      </p:sp>
      <p:sp>
        <p:nvSpPr>
          <p:cNvPr id="3" name="Text Placeholder 2"/>
          <p:cNvSpPr>
            <a:spLocks noGrp="1"/>
          </p:cNvSpPr>
          <p:nvPr>
            <p:ph type="body" idx="2"/>
          </p:nvPr>
        </p:nvSpPr>
        <p:spPr>
          <a:xfrm>
            <a:off x="452168" y="2362200"/>
            <a:ext cx="2362200" cy="3459163"/>
          </a:xfrm>
        </p:spPr>
        <p:txBody>
          <a:bodyPr/>
          <a:lstStyle/>
          <a:p>
            <a:pPr marL="285750" indent="-285750">
              <a:buClr>
                <a:schemeClr val="bg2"/>
              </a:buClr>
              <a:buFont typeface="Wingdings" pitchFamily="2" charset="2"/>
              <a:buChar char="Ø"/>
            </a:pPr>
            <a:r>
              <a:rPr lang="en-US" dirty="0" smtClean="0"/>
              <a:t>Implicit Leadership Theory</a:t>
            </a:r>
          </a:p>
          <a:p>
            <a:pPr marL="285750" indent="-285750">
              <a:buClr>
                <a:schemeClr val="bg2"/>
              </a:buClr>
              <a:buFont typeface="Wingdings" pitchFamily="2" charset="2"/>
              <a:buChar char="Ø"/>
            </a:pPr>
            <a:r>
              <a:rPr lang="en-US" dirty="0" smtClean="0"/>
              <a:t>Social Identity Theory</a:t>
            </a:r>
          </a:p>
          <a:p>
            <a:pPr marL="285750" indent="-285750">
              <a:buClr>
                <a:schemeClr val="bg2"/>
              </a:buClr>
              <a:buFont typeface="Wingdings" pitchFamily="2" charset="2"/>
              <a:buChar char="Ø"/>
            </a:pPr>
            <a:r>
              <a:rPr lang="en-US" dirty="0" smtClean="0"/>
              <a:t>Social Role Theory</a:t>
            </a:r>
          </a:p>
          <a:p>
            <a:pPr marL="285750" indent="-285750">
              <a:buClr>
                <a:schemeClr val="bg2"/>
              </a:buClr>
              <a:buFont typeface="Wingdings" pitchFamily="2" charset="2"/>
              <a:buChar char="Ø"/>
            </a:pPr>
            <a:r>
              <a:rPr lang="en-US" dirty="0" smtClean="0"/>
              <a:t>Terror Management Theory</a:t>
            </a:r>
          </a:p>
          <a:p>
            <a:pPr marL="285750" indent="-285750">
              <a:buClr>
                <a:schemeClr val="bg2"/>
              </a:buClr>
              <a:buFont typeface="Wingdings" pitchFamily="2" charset="2"/>
              <a:buChar char="Ø"/>
            </a:pPr>
            <a:r>
              <a:rPr lang="en-US" dirty="0" smtClean="0"/>
              <a:t>Evolutionary Theory</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63775817"/>
              </p:ext>
            </p:extLst>
          </p:nvPr>
        </p:nvGraphicFramePr>
        <p:xfrm>
          <a:off x="3276600" y="990600"/>
          <a:ext cx="5224106" cy="2438400"/>
        </p:xfrm>
        <a:graphic>
          <a:graphicData uri="http://schemas.openxmlformats.org/presentationml/2006/ole">
            <mc:AlternateContent xmlns:mc="http://schemas.openxmlformats.org/markup-compatibility/2006">
              <mc:Choice xmlns:v="urn:schemas-microsoft-com:vml" Requires="v">
                <p:oleObj spid="_x0000_s7182" name="Paint Shop Pro Image" r:id="rId3" imgW="7795122" imgH="3639024" progId="">
                  <p:embed/>
                </p:oleObj>
              </mc:Choice>
              <mc:Fallback>
                <p:oleObj name="Paint Shop Pro Image" r:id="rId3" imgW="7795122" imgH="3639024"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90600"/>
                        <a:ext cx="5224106" cy="2438400"/>
                      </a:xfrm>
                      <a:prstGeom prst="rect">
                        <a:avLst/>
                      </a:prstGeom>
                      <a:noFill/>
                      <a:ln w="76200" cmpd="tri">
                        <a:solidFill>
                          <a:srgbClr val="000000"/>
                        </a:solidFill>
                        <a:miter lim="800000"/>
                        <a:headEnd/>
                        <a:tailEnd/>
                      </a:ln>
                      <a:effectLst/>
                    </p:spPr>
                  </p:pic>
                </p:oleObj>
              </mc:Fallback>
            </mc:AlternateContent>
          </a:graphicData>
        </a:graphic>
      </p:graphicFrame>
      <p:graphicFrame>
        <p:nvGraphicFramePr>
          <p:cNvPr id="12" name="Diagram 11"/>
          <p:cNvGraphicFramePr/>
          <p:nvPr>
            <p:extLst>
              <p:ext uri="{D42A27DB-BD31-4B8C-83A1-F6EECF244321}">
                <p14:modId xmlns:p14="http://schemas.microsoft.com/office/powerpoint/2010/main" val="2568091896"/>
              </p:ext>
            </p:extLst>
          </p:nvPr>
        </p:nvGraphicFramePr>
        <p:xfrm>
          <a:off x="3048000" y="838200"/>
          <a:ext cx="5791200" cy="5257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175" name="Picture 7"/>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33829" y="2362200"/>
            <a:ext cx="246750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24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3">
                                            <p:txEl>
                                              <p:pRg st="0" end="0"/>
                                            </p:txEl>
                                          </p:spTgt>
                                        </p:tgtEl>
                                        <p:attrNameLst>
                                          <p:attrName>style.color</p:attrName>
                                        </p:attrNameLst>
                                      </p:cBhvr>
                                      <p:to>
                                        <a:schemeClr val="accent1"/>
                                      </p:to>
                                    </p:animClr>
                                  </p:childTnLst>
                                </p:cTn>
                              </p:par>
                              <p:par>
                                <p:cTn id="7" presetID="3" presetClass="emph" presetSubtype="2" fill="hold" nodeType="withEffect">
                                  <p:stCondLst>
                                    <p:cond delay="0"/>
                                  </p:stCondLst>
                                  <p:childTnLst>
                                    <p:animClr clrSpc="rgb" dir="cw">
                                      <p:cBhvr override="childStyle">
                                        <p:cTn id="8" dur="2000" fill="hold"/>
                                        <p:tgtEl>
                                          <p:spTgt spid="3">
                                            <p:txEl>
                                              <p:pRg st="1" end="1"/>
                                            </p:txEl>
                                          </p:spTgt>
                                        </p:tgtEl>
                                        <p:attrNameLst>
                                          <p:attrName>style.color</p:attrName>
                                        </p:attrNameLst>
                                      </p:cBhvr>
                                      <p:to>
                                        <a:schemeClr val="accent1"/>
                                      </p:to>
                                    </p:animClr>
                                  </p:childTnLst>
                                </p:cTn>
                              </p:par>
                              <p:par>
                                <p:cTn id="9" presetID="3" presetClass="emph" presetSubtype="2" fill="hold" nodeType="withEffect">
                                  <p:stCondLst>
                                    <p:cond delay="0"/>
                                  </p:stCondLst>
                                  <p:childTnLst>
                                    <p:animClr clrSpc="rgb" dir="cw">
                                      <p:cBhvr override="childStyle">
                                        <p:cTn id="10" dur="2000" fill="hold"/>
                                        <p:tgtEl>
                                          <p:spTgt spid="3">
                                            <p:txEl>
                                              <p:pRg st="2" end="2"/>
                                            </p:txEl>
                                          </p:spTgt>
                                        </p:tgtEl>
                                        <p:attrNameLst>
                                          <p:attrName>style.color</p:attrName>
                                        </p:attrNameLst>
                                      </p:cBhvr>
                                      <p:to>
                                        <a:schemeClr val="accent1"/>
                                      </p:to>
                                    </p:animClr>
                                  </p:childTnLst>
                                </p:cTn>
                              </p:par>
                              <p:par>
                                <p:cTn id="11" presetID="3" presetClass="emph" presetSubtype="2" fill="hold" nodeType="withEffect">
                                  <p:stCondLst>
                                    <p:cond delay="0"/>
                                  </p:stCondLst>
                                  <p:childTnLst>
                                    <p:animClr clrSpc="rgb" dir="cw">
                                      <p:cBhvr override="childStyle">
                                        <p:cTn id="12" dur="2000" fill="hold"/>
                                        <p:tgtEl>
                                          <p:spTgt spid="3">
                                            <p:txEl>
                                              <p:pRg st="3" end="3"/>
                                            </p:txEl>
                                          </p:spTgt>
                                        </p:tgtEl>
                                        <p:attrNameLst>
                                          <p:attrName>style.color</p:attrName>
                                        </p:attrNameLst>
                                      </p:cBhvr>
                                      <p:to>
                                        <a:schemeClr val="accent1"/>
                                      </p:to>
                                    </p:animClr>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7175"/>
                                        </p:tgtEl>
                                        <p:attrNameLst>
                                          <p:attrName>style.visibility</p:attrName>
                                        </p:attrNameLst>
                                      </p:cBhvr>
                                      <p:to>
                                        <p:strVal val="visible"/>
                                      </p:to>
                                    </p:set>
                                    <p:animEffect transition="in" filter="circle(in)">
                                      <p:cBhvr>
                                        <p:cTn id="16" dur="2000"/>
                                        <p:tgtEl>
                                          <p:spTgt spid="7175"/>
                                        </p:tgtEl>
                                      </p:cBhvr>
                                    </p:animEffect>
                                  </p:childTnLst>
                                </p:cTn>
                              </p:par>
                              <p:par>
                                <p:cTn id="17" presetID="10" presetClass="exit" presetSubtype="0" fill="hold" nodeType="with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
                                            <p:graphicEl>
                                              <a:dgm id="{3558BE55-D113-4461-A20B-CDF5B1CA6E2C}"/>
                                            </p:graphicEl>
                                          </p:spTgt>
                                        </p:tgtEl>
                                        <p:attrNameLst>
                                          <p:attrName>style.visibility</p:attrName>
                                        </p:attrNameLst>
                                      </p:cBhvr>
                                      <p:to>
                                        <p:strVal val="visible"/>
                                      </p:to>
                                    </p:set>
                                    <p:animEffect transition="in" filter="wipe(up)">
                                      <p:cBhvr>
                                        <p:cTn id="24" dur="500"/>
                                        <p:tgtEl>
                                          <p:spTgt spid="12">
                                            <p:graphicEl>
                                              <a:dgm id="{3558BE55-D113-4461-A20B-CDF5B1CA6E2C}"/>
                                            </p:graphic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2">
                                            <p:graphicEl>
                                              <a:dgm id="{15F00D09-E377-4D4F-BCEE-A456A60613D8}"/>
                                            </p:graphicEl>
                                          </p:spTgt>
                                        </p:tgtEl>
                                        <p:attrNameLst>
                                          <p:attrName>style.visibility</p:attrName>
                                        </p:attrNameLst>
                                      </p:cBhvr>
                                      <p:to>
                                        <p:strVal val="visible"/>
                                      </p:to>
                                    </p:set>
                                    <p:animEffect transition="in" filter="wipe(up)">
                                      <p:cBhvr>
                                        <p:cTn id="27" dur="500"/>
                                        <p:tgtEl>
                                          <p:spTgt spid="12">
                                            <p:graphicEl>
                                              <a:dgm id="{15F00D09-E377-4D4F-BCEE-A456A60613D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graphicEl>
                                              <a:dgm id="{D5E4D7CB-B3A3-47F8-8D8C-D88FADAE7923}"/>
                                            </p:graphicEl>
                                          </p:spTgt>
                                        </p:tgtEl>
                                        <p:attrNameLst>
                                          <p:attrName>style.visibility</p:attrName>
                                        </p:attrNameLst>
                                      </p:cBhvr>
                                      <p:to>
                                        <p:strVal val="visible"/>
                                      </p:to>
                                    </p:set>
                                    <p:animEffect transition="in" filter="wipe(up)">
                                      <p:cBhvr>
                                        <p:cTn id="32" dur="500"/>
                                        <p:tgtEl>
                                          <p:spTgt spid="12">
                                            <p:graphicEl>
                                              <a:dgm id="{D5E4D7CB-B3A3-47F8-8D8C-D88FADAE7923}"/>
                                            </p:graphic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2">
                                            <p:graphicEl>
                                              <a:dgm id="{D3DFE3DC-A8CB-46B6-A520-C66AB322CCB9}"/>
                                            </p:graphicEl>
                                          </p:spTgt>
                                        </p:tgtEl>
                                        <p:attrNameLst>
                                          <p:attrName>style.visibility</p:attrName>
                                        </p:attrNameLst>
                                      </p:cBhvr>
                                      <p:to>
                                        <p:strVal val="visible"/>
                                      </p:to>
                                    </p:set>
                                    <p:animEffect transition="in" filter="wipe(up)">
                                      <p:cBhvr>
                                        <p:cTn id="35" dur="500"/>
                                        <p:tgtEl>
                                          <p:spTgt spid="12">
                                            <p:graphicEl>
                                              <a:dgm id="{D3DFE3DC-A8CB-46B6-A520-C66AB322CCB9}"/>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2">
                                            <p:graphicEl>
                                              <a:dgm id="{4A76A075-A74A-405A-996C-D4E7B62799A7}"/>
                                            </p:graphicEl>
                                          </p:spTgt>
                                        </p:tgtEl>
                                        <p:attrNameLst>
                                          <p:attrName>style.visibility</p:attrName>
                                        </p:attrNameLst>
                                      </p:cBhvr>
                                      <p:to>
                                        <p:strVal val="visible"/>
                                      </p:to>
                                    </p:set>
                                    <p:animEffect transition="in" filter="wipe(up)">
                                      <p:cBhvr>
                                        <p:cTn id="40" dur="500"/>
                                        <p:tgtEl>
                                          <p:spTgt spid="12">
                                            <p:graphicEl>
                                              <a:dgm id="{4A76A075-A74A-405A-996C-D4E7B62799A7}"/>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2">
                                            <p:graphicEl>
                                              <a:dgm id="{5F62D5E8-5DFA-43CE-98C2-03BFEF9F3885}"/>
                                            </p:graphicEl>
                                          </p:spTgt>
                                        </p:tgtEl>
                                        <p:attrNameLst>
                                          <p:attrName>style.visibility</p:attrName>
                                        </p:attrNameLst>
                                      </p:cBhvr>
                                      <p:to>
                                        <p:strVal val="visible"/>
                                      </p:to>
                                    </p:set>
                                    <p:animEffect transition="in" filter="wipe(up)">
                                      <p:cBhvr>
                                        <p:cTn id="43" dur="500"/>
                                        <p:tgtEl>
                                          <p:spTgt spid="12">
                                            <p:graphicEl>
                                              <a:dgm id="{5F62D5E8-5DFA-43CE-98C2-03BFEF9F38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758952"/>
          </a:xfrm>
        </p:spPr>
        <p:txBody>
          <a:bodyPr>
            <a:noAutofit/>
          </a:bodyPr>
          <a:lstStyle/>
          <a:p>
            <a:r>
              <a:rPr lang="en-US" sz="2400" dirty="0">
                <a:solidFill>
                  <a:schemeClr val="accent4">
                    <a:lumMod val="10000"/>
                  </a:schemeClr>
                </a:solidFill>
              </a:rPr>
              <a:t>Van Vugt &amp; </a:t>
            </a:r>
            <a:r>
              <a:rPr lang="en-US" sz="2400" dirty="0" err="1">
                <a:solidFill>
                  <a:schemeClr val="accent4">
                    <a:lumMod val="10000"/>
                  </a:schemeClr>
                </a:solidFill>
              </a:rPr>
              <a:t>Spisak</a:t>
            </a:r>
            <a:r>
              <a:rPr lang="en-US" sz="2400" dirty="0">
                <a:solidFill>
                  <a:schemeClr val="accent4">
                    <a:lumMod val="10000"/>
                  </a:schemeClr>
                </a:solidFill>
              </a:rPr>
              <a:t>, 2008, suggest that the “instinct” to seek a male leader is tuned to the situation</a:t>
            </a: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1676400"/>
            <a:ext cx="3812241" cy="4114800"/>
          </a:xfrm>
          <a:prstGeom prst="rect">
            <a:avLst/>
          </a:prstGeom>
          <a:noFill/>
          <a:ln w="9525">
            <a:solidFill>
              <a:schemeClr val="tx1"/>
            </a:solidFill>
            <a:miter lim="800000"/>
            <a:headEnd/>
            <a:tailEnd/>
          </a:ln>
        </p:spPr>
      </p:pic>
      <p:sp>
        <p:nvSpPr>
          <p:cNvPr id="4" name="TextBox 3"/>
          <p:cNvSpPr txBox="1"/>
          <p:nvPr/>
        </p:nvSpPr>
        <p:spPr>
          <a:xfrm>
            <a:off x="533400" y="1447800"/>
            <a:ext cx="3276600" cy="4801314"/>
          </a:xfrm>
          <a:prstGeom prst="rect">
            <a:avLst/>
          </a:prstGeom>
          <a:solidFill>
            <a:schemeClr val="tx1"/>
          </a:solidFill>
        </p:spPr>
        <p:txBody>
          <a:bodyPr wrap="square" rtlCol="0">
            <a:spAutoFit/>
          </a:bodyPr>
          <a:lstStyle/>
          <a:p>
            <a:r>
              <a:rPr lang="en-US" dirty="0" smtClean="0">
                <a:solidFill>
                  <a:schemeClr val="bg1"/>
                </a:solidFill>
              </a:rPr>
              <a:t>If women are thought to be superior to men at maintaining group harmony</a:t>
            </a:r>
          </a:p>
          <a:p>
            <a:endParaRPr lang="en-US" dirty="0" smtClean="0">
              <a:solidFill>
                <a:schemeClr val="bg1"/>
              </a:solidFill>
            </a:endParaRPr>
          </a:p>
          <a:p>
            <a:r>
              <a:rPr lang="en-US" dirty="0" smtClean="0">
                <a:solidFill>
                  <a:schemeClr val="bg1"/>
                </a:solidFill>
              </a:rPr>
              <a:t>If men are thought to be better during conflict with other groups </a:t>
            </a:r>
          </a:p>
          <a:p>
            <a:endParaRPr lang="en-US" dirty="0" smtClean="0">
              <a:solidFill>
                <a:schemeClr val="bg1"/>
              </a:solidFill>
            </a:endParaRPr>
          </a:p>
          <a:p>
            <a:r>
              <a:rPr lang="en-US" dirty="0" smtClean="0">
                <a:solidFill>
                  <a:schemeClr val="bg1"/>
                </a:solidFill>
              </a:rPr>
              <a:t>Then </a:t>
            </a:r>
          </a:p>
          <a:p>
            <a:pPr marL="342900" indent="-342900">
              <a:buAutoNum type="arabicPeriod"/>
            </a:pPr>
            <a:r>
              <a:rPr lang="en-US" dirty="0" smtClean="0">
                <a:solidFill>
                  <a:schemeClr val="bg1"/>
                </a:solidFill>
              </a:rPr>
              <a:t>Women will be preferred as leaders during times of </a:t>
            </a:r>
            <a:r>
              <a:rPr lang="en-US" dirty="0" err="1" smtClean="0">
                <a:solidFill>
                  <a:schemeClr val="bg1"/>
                </a:solidFill>
              </a:rPr>
              <a:t>intragroup</a:t>
            </a:r>
            <a:r>
              <a:rPr lang="en-US" dirty="0" smtClean="0">
                <a:solidFill>
                  <a:schemeClr val="bg1"/>
                </a:solidFill>
              </a:rPr>
              <a:t> competition (and conflict) </a:t>
            </a:r>
          </a:p>
          <a:p>
            <a:pPr marL="342900" indent="-342900">
              <a:buAutoNum type="arabicPeriod"/>
            </a:pPr>
            <a:r>
              <a:rPr lang="en-US" dirty="0" smtClean="0">
                <a:solidFill>
                  <a:schemeClr val="bg1"/>
                </a:solidFill>
              </a:rPr>
              <a:t>Men will be preferred if there is trouble with another group (intergroup) </a:t>
            </a:r>
            <a:endParaRPr lang="en-US" dirty="0">
              <a:solidFill>
                <a:schemeClr val="bg1"/>
              </a:solidFill>
            </a:endParaRPr>
          </a:p>
        </p:txBody>
      </p:sp>
    </p:spTree>
    <p:extLst>
      <p:ext uri="{BB962C8B-B14F-4D97-AF65-F5344CB8AC3E}">
        <p14:creationId xmlns:p14="http://schemas.microsoft.com/office/powerpoint/2010/main" val="3986585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57263497"/>
              </p:ext>
            </p:extLst>
          </p:nvPr>
        </p:nvGraphicFramePr>
        <p:xfrm>
          <a:off x="533400" y="32657"/>
          <a:ext cx="8305800" cy="627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152400" y="152400"/>
            <a:ext cx="8839200" cy="609600"/>
          </a:xfrm>
          <a:solidFill>
            <a:schemeClr val="bg2"/>
          </a:solidFill>
          <a:ln w="25400">
            <a:solidFill>
              <a:schemeClr val="tx1"/>
            </a:solidFill>
          </a:ln>
        </p:spPr>
        <p:txBody>
          <a:bodyPr/>
          <a:lstStyle/>
          <a:p>
            <a:pPr algn="l"/>
            <a:r>
              <a:rPr lang="en-US" dirty="0" smtClean="0">
                <a:solidFill>
                  <a:schemeClr val="tx1"/>
                </a:solidFill>
              </a:rPr>
              <a:t>Final Section</a:t>
            </a:r>
            <a:endParaRPr lang="en-US" dirty="0">
              <a:solidFill>
                <a:schemeClr val="tx1"/>
              </a:solidFill>
            </a:endParaRPr>
          </a:p>
        </p:txBody>
      </p:sp>
      <p:sp>
        <p:nvSpPr>
          <p:cNvPr id="3" name="Rectangle 2"/>
          <p:cNvSpPr/>
          <p:nvPr/>
        </p:nvSpPr>
        <p:spPr>
          <a:xfrm>
            <a:off x="6172200" y="2971800"/>
            <a:ext cx="2743200" cy="3135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3077029"/>
            <a:ext cx="5715000" cy="3171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117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6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7586" y="1934368"/>
            <a:ext cx="6369178"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1" name="Picture 3"/>
          <p:cNvPicPr>
            <a:picLocks noChangeAspect="1" noChangeArrowheads="1"/>
          </p:cNvPicPr>
          <p:nvPr/>
        </p:nvPicPr>
        <p:blipFill>
          <a:blip r:embed="rId4" cstate="email"/>
          <a:srcRect/>
          <a:stretch>
            <a:fillRect/>
          </a:stretch>
        </p:blipFill>
        <p:spPr bwMode="auto">
          <a:xfrm>
            <a:off x="717586" y="4465320"/>
            <a:ext cx="1143000" cy="1771650"/>
          </a:xfrm>
          <a:prstGeom prst="rect">
            <a:avLst/>
          </a:prstGeom>
          <a:noFill/>
          <a:ln w="9525">
            <a:noFill/>
            <a:miter lim="800000"/>
            <a:headEnd/>
            <a:tailEnd/>
          </a:ln>
        </p:spPr>
      </p:pic>
      <p:pic>
        <p:nvPicPr>
          <p:cNvPr id="140293" name="Picture 5"/>
          <p:cNvPicPr>
            <a:picLocks noChangeAspect="1" noChangeArrowheads="1"/>
          </p:cNvPicPr>
          <p:nvPr/>
        </p:nvPicPr>
        <p:blipFill>
          <a:blip r:embed="rId5" cstate="email"/>
          <a:srcRect/>
          <a:stretch>
            <a:fillRect/>
          </a:stretch>
        </p:blipFill>
        <p:spPr bwMode="auto">
          <a:xfrm>
            <a:off x="5188827" y="1293494"/>
            <a:ext cx="1905000" cy="2895600"/>
          </a:xfrm>
          <a:prstGeom prst="rect">
            <a:avLst/>
          </a:prstGeom>
          <a:noFill/>
          <a:ln w="9525">
            <a:noFill/>
            <a:miter lim="800000"/>
            <a:headEnd/>
            <a:tailEnd/>
          </a:ln>
        </p:spPr>
      </p:pic>
      <p:pic>
        <p:nvPicPr>
          <p:cNvPr id="14029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38800" y="2778417"/>
            <a:ext cx="1897117" cy="2821354"/>
          </a:xfrm>
          <a:prstGeom prst="rect">
            <a:avLst/>
          </a:prstGeom>
          <a:noFill/>
          <a:ln w="9525">
            <a:noFill/>
            <a:miter lim="800000"/>
            <a:headEnd/>
            <a:tailEnd/>
          </a:ln>
        </p:spPr>
      </p:pic>
      <p:pic>
        <p:nvPicPr>
          <p:cNvPr id="140295" name="Picture 7"/>
          <p:cNvPicPr>
            <a:picLocks noChangeAspect="1" noChangeArrowheads="1"/>
          </p:cNvPicPr>
          <p:nvPr/>
        </p:nvPicPr>
        <p:blipFill>
          <a:blip r:embed="rId7" cstate="email"/>
          <a:srcRect/>
          <a:stretch>
            <a:fillRect/>
          </a:stretch>
        </p:blipFill>
        <p:spPr bwMode="auto">
          <a:xfrm>
            <a:off x="6705600" y="4341495"/>
            <a:ext cx="1219200" cy="1905000"/>
          </a:xfrm>
          <a:prstGeom prst="rect">
            <a:avLst/>
          </a:prstGeom>
          <a:noFill/>
          <a:ln w="9525">
            <a:noFill/>
            <a:miter lim="800000"/>
            <a:headEnd/>
            <a:tailEnd/>
          </a:ln>
        </p:spPr>
      </p:pic>
      <p:pic>
        <p:nvPicPr>
          <p:cNvPr id="140292"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429000" y="1293494"/>
            <a:ext cx="1371600" cy="2143125"/>
          </a:xfrm>
          <a:prstGeom prst="rect">
            <a:avLst/>
          </a:prstGeom>
          <a:noFill/>
          <a:ln w="9525">
            <a:noFill/>
            <a:miter lim="800000"/>
            <a:headEnd/>
            <a:tailEnd/>
          </a:ln>
        </p:spPr>
      </p:pic>
      <p:pic>
        <p:nvPicPr>
          <p:cNvPr id="140297" name="Picture 9"/>
          <p:cNvPicPr>
            <a:picLocks noChangeAspect="1" noChangeArrowheads="1"/>
          </p:cNvPicPr>
          <p:nvPr/>
        </p:nvPicPr>
        <p:blipFill>
          <a:blip r:embed="rId9" cstate="email"/>
          <a:srcRect/>
          <a:stretch>
            <a:fillRect/>
          </a:stretch>
        </p:blipFill>
        <p:spPr bwMode="auto">
          <a:xfrm>
            <a:off x="381000" y="1143000"/>
            <a:ext cx="1762125" cy="2638425"/>
          </a:xfrm>
          <a:prstGeom prst="rect">
            <a:avLst/>
          </a:prstGeom>
          <a:noFill/>
          <a:ln w="9525">
            <a:noFill/>
            <a:miter lim="800000"/>
            <a:headEnd/>
            <a:tailEnd/>
          </a:ln>
        </p:spPr>
      </p:pic>
      <p:pic>
        <p:nvPicPr>
          <p:cNvPr id="140296" name="Picture 8"/>
          <p:cNvPicPr>
            <a:picLocks noChangeAspect="1" noChangeArrowheads="1"/>
          </p:cNvPicPr>
          <p:nvPr/>
        </p:nvPicPr>
        <p:blipFill>
          <a:blip r:embed="rId10" cstate="email"/>
          <a:srcRect/>
          <a:stretch>
            <a:fillRect/>
          </a:stretch>
        </p:blipFill>
        <p:spPr bwMode="auto">
          <a:xfrm>
            <a:off x="2858235" y="4351020"/>
            <a:ext cx="1447800" cy="1885950"/>
          </a:xfrm>
          <a:prstGeom prst="rect">
            <a:avLst/>
          </a:prstGeom>
          <a:noFill/>
          <a:ln w="9525">
            <a:noFill/>
            <a:miter lim="800000"/>
            <a:headEnd/>
            <a:tailEnd/>
          </a:ln>
        </p:spPr>
      </p:pic>
      <p:sp>
        <p:nvSpPr>
          <p:cNvPr id="10" name="TextBox 9"/>
          <p:cNvSpPr txBox="1"/>
          <p:nvPr/>
        </p:nvSpPr>
        <p:spPr>
          <a:xfrm>
            <a:off x="3657600" y="381000"/>
            <a:ext cx="4953000" cy="707886"/>
          </a:xfrm>
          <a:prstGeom prst="rect">
            <a:avLst/>
          </a:prstGeom>
          <a:noFill/>
        </p:spPr>
        <p:txBody>
          <a:bodyPr wrap="square" rtlCol="0">
            <a:spAutoFit/>
          </a:bodyPr>
          <a:lstStyle/>
          <a:p>
            <a:pPr algn="r">
              <a:buNone/>
            </a:pPr>
            <a:r>
              <a:rPr lang="en-US" sz="2000" dirty="0" smtClean="0">
                <a:latin typeface="+mj-lt"/>
              </a:rPr>
              <a:t>Many have examined leadership carefully, and have offered many insights ….</a:t>
            </a:r>
            <a:endParaRPr lang="en-US" dirty="0">
              <a:latin typeface="+mj-lt"/>
            </a:endParaRPr>
          </a:p>
        </p:txBody>
      </p:sp>
    </p:spTree>
    <p:extLst>
      <p:ext uri="{BB962C8B-B14F-4D97-AF65-F5344CB8AC3E}">
        <p14:creationId xmlns:p14="http://schemas.microsoft.com/office/powerpoint/2010/main" val="2900814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7772400" cy="609600"/>
          </a:xfrm>
        </p:spPr>
        <p:txBody>
          <a:bodyPr>
            <a:noAutofit/>
          </a:bodyPr>
          <a:lstStyle/>
          <a:p>
            <a:pPr algn="l"/>
            <a:r>
              <a:rPr lang="en-US" sz="4000" dirty="0" smtClean="0">
                <a:solidFill>
                  <a:schemeClr val="bg1"/>
                </a:solidFill>
              </a:rPr>
              <a:t>Contingency Theories</a:t>
            </a:r>
            <a:endParaRPr lang="en-US" sz="5400" dirty="0">
              <a:solidFill>
                <a:schemeClr val="bg1"/>
              </a:solidFill>
            </a:endParaRPr>
          </a:p>
        </p:txBody>
      </p:sp>
      <p:sp>
        <p:nvSpPr>
          <p:cNvPr id="5" name="TextBox 4"/>
          <p:cNvSpPr txBox="1"/>
          <p:nvPr/>
        </p:nvSpPr>
        <p:spPr>
          <a:xfrm>
            <a:off x="1828800" y="1295400"/>
            <a:ext cx="7010400" cy="646331"/>
          </a:xfrm>
          <a:prstGeom prst="rect">
            <a:avLst/>
          </a:prstGeom>
          <a:noFill/>
        </p:spPr>
        <p:txBody>
          <a:bodyPr wrap="square" rtlCol="0">
            <a:spAutoFit/>
          </a:bodyPr>
          <a:lstStyle/>
          <a:p>
            <a:pPr algn="r"/>
            <a:r>
              <a:rPr lang="en-US" dirty="0" smtClean="0">
                <a:solidFill>
                  <a:schemeClr val="bg2"/>
                </a:solidFill>
              </a:rPr>
              <a:t>Leadership effectiveness depends on (is “contingent on”) both the person and the situation</a:t>
            </a:r>
            <a:endParaRPr lang="en-US" dirty="0">
              <a:solidFill>
                <a:schemeClr val="bg2"/>
              </a:solidFill>
            </a:endParaRPr>
          </a:p>
        </p:txBody>
      </p:sp>
      <p:pic>
        <p:nvPicPr>
          <p:cNvPr id="6" name="Picture 5" descr="df99524_09_ch09_p245-280_pp1.pdf - Adobe Acrobat Pro"/>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3429000" y="2743200"/>
            <a:ext cx="5181601" cy="3207657"/>
          </a:xfrm>
          <a:prstGeom prst="rect">
            <a:avLst/>
          </a:prstGeom>
        </p:spPr>
      </p:pic>
      <p:sp>
        <p:nvSpPr>
          <p:cNvPr id="7" name="TextBox 6"/>
          <p:cNvSpPr txBox="1"/>
          <p:nvPr/>
        </p:nvSpPr>
        <p:spPr>
          <a:xfrm>
            <a:off x="473529" y="2608090"/>
            <a:ext cx="2667000" cy="3477875"/>
          </a:xfrm>
          <a:prstGeom prst="rect">
            <a:avLst/>
          </a:prstGeom>
          <a:noFill/>
          <a:ln>
            <a:solidFill>
              <a:srgbClr val="000000"/>
            </a:solidFill>
          </a:ln>
        </p:spPr>
        <p:txBody>
          <a:bodyPr wrap="square" rtlCol="0">
            <a:spAutoFit/>
          </a:bodyPr>
          <a:lstStyle/>
          <a:p>
            <a:r>
              <a:rPr lang="en-US" sz="2000" dirty="0" smtClean="0"/>
              <a:t>Fred Fiedler’s contingency theory includes 1 “person” variable (leadership motivation, which is task vs. relational) and 3 situational variables (that combine to determine situational favorability) </a:t>
            </a:r>
            <a:endParaRPr lang="en-US" sz="2000" dirty="0"/>
          </a:p>
        </p:txBody>
      </p:sp>
      <p:sp>
        <p:nvSpPr>
          <p:cNvPr id="8" name="TextBox 7"/>
          <p:cNvSpPr txBox="1"/>
          <p:nvPr/>
        </p:nvSpPr>
        <p:spPr>
          <a:xfrm>
            <a:off x="4876800" y="5995965"/>
            <a:ext cx="4139275" cy="369332"/>
          </a:xfrm>
          <a:prstGeom prst="rect">
            <a:avLst/>
          </a:prstGeom>
          <a:noFill/>
        </p:spPr>
        <p:txBody>
          <a:bodyPr wrap="none" rtlCol="0">
            <a:spAutoFit/>
          </a:bodyPr>
          <a:lstStyle/>
          <a:p>
            <a:r>
              <a:rPr lang="en-US" dirty="0" smtClean="0">
                <a:hlinkClick r:id="rId4" action="ppaction://hlinksldjump"/>
              </a:rPr>
              <a:t>For more details see supplement slides</a:t>
            </a:r>
            <a:endParaRPr lang="en-US" dirty="0"/>
          </a:p>
        </p:txBody>
      </p:sp>
    </p:spTree>
    <p:extLst>
      <p:ext uri="{BB962C8B-B14F-4D97-AF65-F5344CB8AC3E}">
        <p14:creationId xmlns:p14="http://schemas.microsoft.com/office/powerpoint/2010/main" val="1505642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body" idx="1"/>
          </p:nvPr>
        </p:nvSpPr>
        <p:spPr>
          <a:xfrm>
            <a:off x="914400" y="1752600"/>
            <a:ext cx="3319463" cy="3870325"/>
          </a:xfrm>
        </p:spPr>
        <p:txBody>
          <a:bodyPr/>
          <a:lstStyle/>
          <a:p>
            <a:pPr marL="0" indent="0">
              <a:lnSpc>
                <a:spcPct val="90000"/>
              </a:lnSpc>
              <a:buNone/>
            </a:pPr>
            <a:r>
              <a:rPr lang="en-US" sz="2400" dirty="0"/>
              <a:t>High LPC leaders most effective in “moderately” favorable situations</a:t>
            </a:r>
          </a:p>
          <a:p>
            <a:pPr>
              <a:lnSpc>
                <a:spcPct val="90000"/>
              </a:lnSpc>
            </a:pPr>
            <a:endParaRPr lang="en-US" sz="2400" dirty="0"/>
          </a:p>
          <a:p>
            <a:pPr>
              <a:lnSpc>
                <a:spcPct val="90000"/>
              </a:lnSpc>
            </a:pPr>
            <a:endParaRPr lang="en-US" sz="2400" dirty="0"/>
          </a:p>
          <a:p>
            <a:pPr marL="0" indent="0">
              <a:lnSpc>
                <a:spcPct val="90000"/>
              </a:lnSpc>
              <a:buNone/>
            </a:pPr>
            <a:r>
              <a:rPr lang="en-US" sz="2400" dirty="0"/>
              <a:t>Low LPC leaders most effective in very favorable </a:t>
            </a:r>
            <a:r>
              <a:rPr lang="en-US" sz="2400" i="1" dirty="0">
                <a:solidFill>
                  <a:srgbClr val="800000"/>
                </a:solidFill>
              </a:rPr>
              <a:t>or</a:t>
            </a:r>
            <a:r>
              <a:rPr lang="en-US" sz="2400" dirty="0"/>
              <a:t> very unfavorable </a:t>
            </a:r>
            <a:r>
              <a:rPr lang="en-US" sz="2000" dirty="0"/>
              <a:t>situations</a:t>
            </a:r>
          </a:p>
        </p:txBody>
      </p:sp>
      <p:grpSp>
        <p:nvGrpSpPr>
          <p:cNvPr id="245763" name="Group 3"/>
          <p:cNvGrpSpPr>
            <a:grpSpLocks/>
          </p:cNvGrpSpPr>
          <p:nvPr/>
        </p:nvGrpSpPr>
        <p:grpSpPr bwMode="auto">
          <a:xfrm>
            <a:off x="4419600" y="1676400"/>
            <a:ext cx="3886200" cy="1190625"/>
            <a:chOff x="2784" y="1056"/>
            <a:chExt cx="2448" cy="750"/>
          </a:xfrm>
          <a:solidFill>
            <a:schemeClr val="bg2">
              <a:lumMod val="50000"/>
            </a:schemeClr>
          </a:solidFill>
        </p:grpSpPr>
        <p:sp>
          <p:nvSpPr>
            <p:cNvPr id="245764" name="Text Box 4"/>
            <p:cNvSpPr txBox="1">
              <a:spLocks noChangeArrowheads="1"/>
            </p:cNvSpPr>
            <p:nvPr/>
          </p:nvSpPr>
          <p:spPr bwMode="auto">
            <a:xfrm>
              <a:off x="3456" y="1056"/>
              <a:ext cx="1776" cy="750"/>
            </a:xfrm>
            <a:prstGeom prst="rect">
              <a:avLst/>
            </a:prstGeom>
            <a:grp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solidFill>
                    <a:srgbClr val="FFFF99"/>
                  </a:solidFill>
                  <a:latin typeface="Century Gothic" pitchFamily="34" charset="0"/>
                </a:rPr>
                <a:t>In moderate situations, the correlation between LPC and Effectiveness is POSITIVE</a:t>
              </a:r>
            </a:p>
          </p:txBody>
        </p:sp>
        <p:sp>
          <p:nvSpPr>
            <p:cNvPr id="245765" name="AutoShape 5"/>
            <p:cNvSpPr>
              <a:spLocks noChangeArrowheads="1"/>
            </p:cNvSpPr>
            <p:nvPr/>
          </p:nvSpPr>
          <p:spPr bwMode="auto">
            <a:xfrm>
              <a:off x="2784" y="1296"/>
              <a:ext cx="576" cy="240"/>
            </a:xfrm>
            <a:prstGeom prst="rightArrow">
              <a:avLst>
                <a:gd name="adj1" fmla="val 50000"/>
                <a:gd name="adj2" fmla="val 60000"/>
              </a:avLst>
            </a:prstGeom>
            <a:grp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766" name="Group 6"/>
          <p:cNvGrpSpPr>
            <a:grpSpLocks/>
          </p:cNvGrpSpPr>
          <p:nvPr/>
        </p:nvGrpSpPr>
        <p:grpSpPr bwMode="auto">
          <a:xfrm>
            <a:off x="4267200" y="3581400"/>
            <a:ext cx="4191000" cy="1465263"/>
            <a:chOff x="2688" y="2688"/>
            <a:chExt cx="2640" cy="923"/>
          </a:xfrm>
          <a:solidFill>
            <a:schemeClr val="bg2">
              <a:lumMod val="50000"/>
            </a:schemeClr>
          </a:solidFill>
        </p:grpSpPr>
        <p:sp>
          <p:nvSpPr>
            <p:cNvPr id="245767" name="Text Box 7"/>
            <p:cNvSpPr txBox="1">
              <a:spLocks noChangeArrowheads="1"/>
            </p:cNvSpPr>
            <p:nvPr/>
          </p:nvSpPr>
          <p:spPr bwMode="auto">
            <a:xfrm>
              <a:off x="3456" y="2688"/>
              <a:ext cx="1872" cy="923"/>
            </a:xfrm>
            <a:prstGeom prst="rect">
              <a:avLst/>
            </a:prstGeom>
            <a:grp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solidFill>
                    <a:srgbClr val="FFFF99"/>
                  </a:solidFill>
                  <a:latin typeface="Century Gothic" pitchFamily="34" charset="0"/>
                </a:rPr>
                <a:t>In highly favorable or highly unfavorable  situations, the correlation between LPC and Effectiveness is NEGATIVE</a:t>
              </a:r>
            </a:p>
          </p:txBody>
        </p:sp>
        <p:sp>
          <p:nvSpPr>
            <p:cNvPr id="245768" name="AutoShape 8"/>
            <p:cNvSpPr>
              <a:spLocks noChangeArrowheads="1"/>
            </p:cNvSpPr>
            <p:nvPr/>
          </p:nvSpPr>
          <p:spPr bwMode="auto">
            <a:xfrm>
              <a:off x="2688" y="2880"/>
              <a:ext cx="615" cy="306"/>
            </a:xfrm>
            <a:prstGeom prst="rightArrow">
              <a:avLst>
                <a:gd name="adj1" fmla="val 50000"/>
                <a:gd name="adj2" fmla="val 50245"/>
              </a:avLst>
            </a:prstGeom>
            <a:grp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769" name="Rectangle 9"/>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Lst>
        </p:spPr>
        <p:txBody>
          <a:bodyPr/>
          <a:lstStyle/>
          <a:p>
            <a:r>
              <a:rPr lang="en-US" sz="3200">
                <a:solidFill>
                  <a:schemeClr val="bg1"/>
                </a:solidFill>
                <a:latin typeface="Times New Roman" pitchFamily="18" charset="0"/>
              </a:rPr>
              <a:t>Fiedler’s Contingency Theory</a:t>
            </a:r>
            <a:r>
              <a:rPr lang="en-US"/>
              <a:t> </a:t>
            </a:r>
          </a:p>
        </p:txBody>
      </p:sp>
    </p:spTree>
    <p:extLst>
      <p:ext uri="{BB962C8B-B14F-4D97-AF65-F5344CB8AC3E}">
        <p14:creationId xmlns:p14="http://schemas.microsoft.com/office/powerpoint/2010/main" val="645255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63"/>
                                        </p:tgtEl>
                                        <p:attrNameLst>
                                          <p:attrName>style.visibility</p:attrName>
                                        </p:attrNameLst>
                                      </p:cBhvr>
                                      <p:to>
                                        <p:strVal val="visible"/>
                                      </p:to>
                                    </p:set>
                                    <p:animEffect transition="in" filter="wipe(left)">
                                      <p:cBhvr>
                                        <p:cTn id="7" dur="500"/>
                                        <p:tgtEl>
                                          <p:spTgt spid="245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45766"/>
                                        </p:tgtEl>
                                        <p:attrNameLst>
                                          <p:attrName>style.visibility</p:attrName>
                                        </p:attrNameLst>
                                      </p:cBhvr>
                                      <p:to>
                                        <p:strVal val="visible"/>
                                      </p:to>
                                    </p:set>
                                    <p:animEffect transition="in" filter="wipe(left)">
                                      <p:cBhvr>
                                        <p:cTn id="12" dur="500"/>
                                        <p:tgtEl>
                                          <p:spTgt spid="245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7772400" cy="609600"/>
          </a:xfrm>
        </p:spPr>
        <p:txBody>
          <a:bodyPr>
            <a:noAutofit/>
          </a:bodyPr>
          <a:lstStyle/>
          <a:p>
            <a:pPr algn="l"/>
            <a:r>
              <a:rPr lang="en-US" sz="4000" dirty="0" smtClean="0">
                <a:solidFill>
                  <a:schemeClr val="bg1"/>
                </a:solidFill>
              </a:rPr>
              <a:t>Style Theories</a:t>
            </a:r>
            <a:endParaRPr lang="en-US" sz="5400" dirty="0">
              <a:solidFill>
                <a:schemeClr val="bg1"/>
              </a:solidFill>
            </a:endParaRPr>
          </a:p>
        </p:txBody>
      </p:sp>
      <p:sp>
        <p:nvSpPr>
          <p:cNvPr id="5" name="TextBox 4"/>
          <p:cNvSpPr txBox="1"/>
          <p:nvPr/>
        </p:nvSpPr>
        <p:spPr>
          <a:xfrm>
            <a:off x="1817915" y="990600"/>
            <a:ext cx="7010400" cy="923330"/>
          </a:xfrm>
          <a:prstGeom prst="rect">
            <a:avLst/>
          </a:prstGeom>
          <a:noFill/>
        </p:spPr>
        <p:txBody>
          <a:bodyPr wrap="square" rtlCol="0">
            <a:spAutoFit/>
          </a:bodyPr>
          <a:lstStyle/>
          <a:p>
            <a:pPr algn="r"/>
            <a:r>
              <a:rPr lang="en-US" dirty="0" smtClean="0">
                <a:solidFill>
                  <a:schemeClr val="bg2"/>
                </a:solidFill>
              </a:rPr>
              <a:t>Leadership effectiveness depends on the leader’s “style”—some styles are more effective than others—and the match of style to situation is also important</a:t>
            </a:r>
            <a:endParaRPr lang="en-US" dirty="0">
              <a:solidFill>
                <a:schemeClr val="bg2"/>
              </a:solidFill>
            </a:endParaRPr>
          </a:p>
        </p:txBody>
      </p:sp>
      <p:sp>
        <p:nvSpPr>
          <p:cNvPr id="7" name="TextBox 6"/>
          <p:cNvSpPr txBox="1"/>
          <p:nvPr/>
        </p:nvSpPr>
        <p:spPr>
          <a:xfrm>
            <a:off x="473529" y="2608090"/>
            <a:ext cx="2667000" cy="1015663"/>
          </a:xfrm>
          <a:prstGeom prst="rect">
            <a:avLst/>
          </a:prstGeom>
          <a:noFill/>
          <a:ln>
            <a:solidFill>
              <a:srgbClr val="000000"/>
            </a:solidFill>
          </a:ln>
        </p:spPr>
        <p:txBody>
          <a:bodyPr wrap="square" rtlCol="0">
            <a:spAutoFit/>
          </a:bodyPr>
          <a:lstStyle/>
          <a:p>
            <a:r>
              <a:rPr lang="en-US" sz="2000" dirty="0" smtClean="0"/>
              <a:t>Blake and Mouton’s “leadership grid” theory</a:t>
            </a:r>
            <a:endParaRPr lang="en-US" sz="2000"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81400" y="2066329"/>
            <a:ext cx="4114800" cy="4646887"/>
          </a:xfrm>
          <a:prstGeom prst="rect">
            <a:avLst/>
          </a:prstGeom>
        </p:spPr>
      </p:pic>
    </p:spTree>
    <p:extLst>
      <p:ext uri="{BB962C8B-B14F-4D97-AF65-F5344CB8AC3E}">
        <p14:creationId xmlns:p14="http://schemas.microsoft.com/office/powerpoint/2010/main" val="957728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7772400" cy="609600"/>
          </a:xfrm>
        </p:spPr>
        <p:txBody>
          <a:bodyPr>
            <a:noAutofit/>
          </a:bodyPr>
          <a:lstStyle/>
          <a:p>
            <a:pPr algn="l"/>
            <a:r>
              <a:rPr lang="en-US" sz="4000" dirty="0" smtClean="0">
                <a:solidFill>
                  <a:schemeClr val="bg1"/>
                </a:solidFill>
              </a:rPr>
              <a:t>Style Theories</a:t>
            </a:r>
            <a:endParaRPr lang="en-US" sz="5400" dirty="0">
              <a:solidFill>
                <a:schemeClr val="bg1"/>
              </a:solidFill>
            </a:endParaRPr>
          </a:p>
        </p:txBody>
      </p:sp>
      <p:sp>
        <p:nvSpPr>
          <p:cNvPr id="7" name="TextBox 6"/>
          <p:cNvSpPr txBox="1"/>
          <p:nvPr/>
        </p:nvSpPr>
        <p:spPr>
          <a:xfrm>
            <a:off x="5486400" y="533399"/>
            <a:ext cx="2667000" cy="1015663"/>
          </a:xfrm>
          <a:prstGeom prst="rect">
            <a:avLst/>
          </a:prstGeom>
          <a:solidFill>
            <a:schemeClr val="bg1"/>
          </a:solidFill>
          <a:ln>
            <a:solidFill>
              <a:srgbClr val="000000"/>
            </a:solidFill>
          </a:ln>
        </p:spPr>
        <p:txBody>
          <a:bodyPr wrap="square" rtlCol="0">
            <a:spAutoFit/>
          </a:bodyPr>
          <a:lstStyle/>
          <a:p>
            <a:r>
              <a:rPr lang="en-US" sz="2000" dirty="0" smtClean="0"/>
              <a:t>Hersey &amp; Blanchard’s Situational Leadership Theory</a:t>
            </a:r>
            <a:endParaRPr lang="en-US" sz="20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1184896"/>
            <a:ext cx="4572000" cy="5462508"/>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75514" y="5562601"/>
            <a:ext cx="3475624" cy="1041432"/>
          </a:xfrm>
          <a:prstGeom prst="rect">
            <a:avLst/>
          </a:prstGeom>
        </p:spPr>
      </p:pic>
    </p:spTree>
    <p:extLst>
      <p:ext uri="{BB962C8B-B14F-4D97-AF65-F5344CB8AC3E}">
        <p14:creationId xmlns:p14="http://schemas.microsoft.com/office/powerpoint/2010/main" val="1153743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7772400" cy="609600"/>
          </a:xfrm>
        </p:spPr>
        <p:txBody>
          <a:bodyPr>
            <a:noAutofit/>
          </a:bodyPr>
          <a:lstStyle/>
          <a:p>
            <a:pPr algn="l"/>
            <a:r>
              <a:rPr lang="en-US" sz="4000" dirty="0" smtClean="0">
                <a:solidFill>
                  <a:schemeClr val="bg1"/>
                </a:solidFill>
              </a:rPr>
              <a:t>LMX Theory</a:t>
            </a:r>
            <a:endParaRPr lang="en-US" sz="5400" dirty="0">
              <a:solidFill>
                <a:schemeClr val="bg1"/>
              </a:solidFill>
            </a:endParaRPr>
          </a:p>
        </p:txBody>
      </p:sp>
      <p:sp>
        <p:nvSpPr>
          <p:cNvPr id="7" name="TextBox 6"/>
          <p:cNvSpPr txBox="1"/>
          <p:nvPr/>
        </p:nvSpPr>
        <p:spPr>
          <a:xfrm>
            <a:off x="990600" y="1237653"/>
            <a:ext cx="2667000" cy="707886"/>
          </a:xfrm>
          <a:prstGeom prst="rect">
            <a:avLst/>
          </a:prstGeom>
          <a:solidFill>
            <a:schemeClr val="bg1"/>
          </a:solidFill>
          <a:ln>
            <a:solidFill>
              <a:srgbClr val="000000"/>
            </a:solidFill>
          </a:ln>
        </p:spPr>
        <p:txBody>
          <a:bodyPr wrap="square" rtlCol="0">
            <a:spAutoFit/>
          </a:bodyPr>
          <a:lstStyle/>
          <a:p>
            <a:r>
              <a:rPr lang="en-US" sz="2000" dirty="0" smtClean="0"/>
              <a:t>Leader-Member Exchange Theory</a:t>
            </a:r>
            <a:endParaRPr lang="en-US" sz="20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1881" y="2514600"/>
            <a:ext cx="7705725"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34000" y="422045"/>
            <a:ext cx="2819400" cy="1631216"/>
          </a:xfrm>
          <a:prstGeom prst="rect">
            <a:avLst/>
          </a:prstGeom>
          <a:solidFill>
            <a:schemeClr val="bg1"/>
          </a:solidFill>
          <a:ln>
            <a:solidFill>
              <a:srgbClr val="000000"/>
            </a:solidFill>
          </a:ln>
        </p:spPr>
        <p:txBody>
          <a:bodyPr wrap="square" rtlCol="0">
            <a:spAutoFit/>
          </a:bodyPr>
          <a:lstStyle/>
          <a:p>
            <a:r>
              <a:rPr lang="en-US" sz="2000" dirty="0" smtClean="0"/>
              <a:t>Earlier work based on vertical dyad linkage theory; later work shifted to a more group-level view </a:t>
            </a:r>
            <a:endParaRPr lang="en-US" sz="2000" dirty="0"/>
          </a:p>
        </p:txBody>
      </p:sp>
    </p:spTree>
    <p:extLst>
      <p:ext uri="{BB962C8B-B14F-4D97-AF65-F5344CB8AC3E}">
        <p14:creationId xmlns:p14="http://schemas.microsoft.com/office/powerpoint/2010/main" val="1699753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1886" y="876300"/>
            <a:ext cx="7772400" cy="609600"/>
          </a:xfrm>
        </p:spPr>
        <p:txBody>
          <a:bodyPr>
            <a:noAutofit/>
          </a:bodyPr>
          <a:lstStyle/>
          <a:p>
            <a:pPr algn="l"/>
            <a:r>
              <a:rPr lang="en-US" sz="4000" dirty="0" smtClean="0">
                <a:solidFill>
                  <a:schemeClr val="bg1"/>
                </a:solidFill>
              </a:rPr>
              <a:t>LMX Theory</a:t>
            </a:r>
            <a:endParaRPr lang="en-US" sz="5400" dirty="0">
              <a:solidFill>
                <a:schemeClr val="bg1"/>
              </a:solidFill>
            </a:endParaRPr>
          </a:p>
        </p:txBody>
      </p:sp>
      <p:grpSp>
        <p:nvGrpSpPr>
          <p:cNvPr id="9" name="Group 1027"/>
          <p:cNvGrpSpPr>
            <a:grpSpLocks/>
          </p:cNvGrpSpPr>
          <p:nvPr/>
        </p:nvGrpSpPr>
        <p:grpSpPr bwMode="auto">
          <a:xfrm>
            <a:off x="6248400" y="457200"/>
            <a:ext cx="2041525" cy="603250"/>
            <a:chOff x="240" y="3796"/>
            <a:chExt cx="1286" cy="380"/>
          </a:xfrm>
        </p:grpSpPr>
        <p:grpSp>
          <p:nvGrpSpPr>
            <p:cNvPr id="10" name="Group 1028"/>
            <p:cNvGrpSpPr>
              <a:grpSpLocks/>
            </p:cNvGrpSpPr>
            <p:nvPr/>
          </p:nvGrpSpPr>
          <p:grpSpPr bwMode="auto">
            <a:xfrm>
              <a:off x="240" y="3796"/>
              <a:ext cx="288" cy="380"/>
              <a:chOff x="240" y="3172"/>
              <a:chExt cx="288" cy="380"/>
            </a:xfrm>
          </p:grpSpPr>
          <p:sp>
            <p:nvSpPr>
              <p:cNvPr id="12" name="Oval 1029"/>
              <p:cNvSpPr>
                <a:spLocks noChangeArrowheads="1"/>
              </p:cNvSpPr>
              <p:nvPr/>
            </p:nvSpPr>
            <p:spPr bwMode="auto">
              <a:xfrm>
                <a:off x="240" y="3172"/>
                <a:ext cx="288" cy="38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030"/>
              <p:cNvSpPr>
                <a:spLocks noChangeArrowheads="1"/>
              </p:cNvSpPr>
              <p:nvPr/>
            </p:nvSpPr>
            <p:spPr bwMode="auto">
              <a:xfrm>
                <a:off x="288" y="3246"/>
                <a:ext cx="14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zh-TW" b="1">
                    <a:solidFill>
                      <a:srgbClr val="0033CC"/>
                    </a:solidFill>
                    <a:latin typeface="Arial" charset="0"/>
                    <a:ea typeface="新細明體" pitchFamily="18" charset="-120"/>
                  </a:rPr>
                  <a:t>S</a:t>
                </a:r>
              </a:p>
            </p:txBody>
          </p:sp>
        </p:grpSp>
        <p:sp>
          <p:nvSpPr>
            <p:cNvPr id="11" name="Rectangle 1031"/>
            <p:cNvSpPr>
              <a:spLocks noChangeArrowheads="1"/>
            </p:cNvSpPr>
            <p:nvPr/>
          </p:nvSpPr>
          <p:spPr bwMode="auto">
            <a:xfrm>
              <a:off x="563" y="3870"/>
              <a:ext cx="9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b="1" i="1" dirty="0">
                  <a:solidFill>
                    <a:schemeClr val="bg2"/>
                  </a:solidFill>
                  <a:latin typeface="Arial" charset="0"/>
                  <a:ea typeface="新細明體" pitchFamily="18" charset="-120"/>
                </a:rPr>
                <a:t>Subordinate</a:t>
              </a:r>
            </a:p>
          </p:txBody>
        </p:sp>
      </p:grpSp>
      <p:sp>
        <p:nvSpPr>
          <p:cNvPr id="14" name="Oval 1026"/>
          <p:cNvSpPr>
            <a:spLocks noChangeArrowheads="1"/>
          </p:cNvSpPr>
          <p:nvPr/>
        </p:nvSpPr>
        <p:spPr bwMode="auto">
          <a:xfrm>
            <a:off x="3124200" y="1485900"/>
            <a:ext cx="5486400" cy="4419600"/>
          </a:xfrm>
          <a:prstGeom prst="ellipse">
            <a:avLst/>
          </a:prstGeom>
          <a:solidFill>
            <a:srgbClr val="DADADA"/>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032"/>
          <p:cNvSpPr>
            <a:spLocks noChangeArrowheads="1"/>
          </p:cNvSpPr>
          <p:nvPr/>
        </p:nvSpPr>
        <p:spPr bwMode="auto">
          <a:xfrm>
            <a:off x="5486400" y="2095500"/>
            <a:ext cx="2895600" cy="2730500"/>
          </a:xfrm>
          <a:prstGeom prst="ellipse">
            <a:avLst/>
          </a:prstGeom>
          <a:solidFill>
            <a:srgbClr val="333399"/>
          </a:solidFill>
          <a:ln w="12700">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033"/>
          <p:cNvSpPr>
            <a:spLocks noChangeArrowheads="1"/>
          </p:cNvSpPr>
          <p:nvPr/>
        </p:nvSpPr>
        <p:spPr bwMode="auto">
          <a:xfrm>
            <a:off x="6324600" y="2476500"/>
            <a:ext cx="1397000" cy="466725"/>
          </a:xfrm>
          <a:prstGeom prst="rect">
            <a:avLst/>
          </a:prstGeom>
          <a:solidFill>
            <a:srgbClr val="000066"/>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i="1">
                <a:solidFill>
                  <a:schemeClr val="bg1"/>
                </a:solidFill>
                <a:latin typeface="Arial" charset="0"/>
                <a:ea typeface="新細明體" pitchFamily="18" charset="-120"/>
              </a:rPr>
              <a:t>In-Group</a:t>
            </a:r>
          </a:p>
        </p:txBody>
      </p:sp>
      <p:sp>
        <p:nvSpPr>
          <p:cNvPr id="17" name="Line 1034"/>
          <p:cNvSpPr>
            <a:spLocks noChangeShapeType="1"/>
          </p:cNvSpPr>
          <p:nvPr/>
        </p:nvSpPr>
        <p:spPr bwMode="auto">
          <a:xfrm>
            <a:off x="6400800" y="3314700"/>
            <a:ext cx="1130300" cy="438150"/>
          </a:xfrm>
          <a:prstGeom prst="line">
            <a:avLst/>
          </a:prstGeom>
          <a:noFill/>
          <a:ln w="12700">
            <a:solidFill>
              <a:srgbClr val="3399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035"/>
          <p:cNvSpPr>
            <a:spLocks noChangeShapeType="1"/>
          </p:cNvSpPr>
          <p:nvPr/>
        </p:nvSpPr>
        <p:spPr bwMode="auto">
          <a:xfrm>
            <a:off x="6400800" y="3467100"/>
            <a:ext cx="825500" cy="685800"/>
          </a:xfrm>
          <a:prstGeom prst="line">
            <a:avLst/>
          </a:prstGeom>
          <a:noFill/>
          <a:ln w="12700">
            <a:solidFill>
              <a:srgbClr val="3399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036"/>
          <p:cNvSpPr>
            <a:spLocks noChangeShapeType="1"/>
          </p:cNvSpPr>
          <p:nvPr/>
        </p:nvSpPr>
        <p:spPr bwMode="auto">
          <a:xfrm>
            <a:off x="6248400" y="3543300"/>
            <a:ext cx="444500" cy="609600"/>
          </a:xfrm>
          <a:prstGeom prst="line">
            <a:avLst/>
          </a:prstGeom>
          <a:noFill/>
          <a:ln w="12700">
            <a:solidFill>
              <a:srgbClr val="3399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037"/>
          <p:cNvSpPr>
            <a:spLocks noChangeShapeType="1"/>
          </p:cNvSpPr>
          <p:nvPr/>
        </p:nvSpPr>
        <p:spPr bwMode="auto">
          <a:xfrm>
            <a:off x="5943600" y="3543300"/>
            <a:ext cx="228600" cy="381000"/>
          </a:xfrm>
          <a:prstGeom prst="line">
            <a:avLst/>
          </a:prstGeom>
          <a:noFill/>
          <a:ln w="12700">
            <a:solidFill>
              <a:srgbClr val="3399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053"/>
          <p:cNvSpPr>
            <a:spLocks noChangeArrowheads="1"/>
          </p:cNvSpPr>
          <p:nvPr/>
        </p:nvSpPr>
        <p:spPr bwMode="auto">
          <a:xfrm>
            <a:off x="3733800" y="2400300"/>
            <a:ext cx="1744663" cy="479425"/>
          </a:xfrm>
          <a:prstGeom prst="rect">
            <a:avLst/>
          </a:prstGeom>
          <a:solidFill>
            <a:schemeClr val="bg1"/>
          </a:solidFill>
          <a:ln w="254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b="1" i="1">
                <a:solidFill>
                  <a:srgbClr val="000066"/>
                </a:solidFill>
                <a:latin typeface="Arial" charset="0"/>
                <a:ea typeface="新細明體" pitchFamily="18" charset="-120"/>
              </a:rPr>
              <a:t>Out-Group</a:t>
            </a:r>
          </a:p>
        </p:txBody>
      </p:sp>
      <p:sp>
        <p:nvSpPr>
          <p:cNvPr id="22" name="Rectangle 1075"/>
          <p:cNvSpPr>
            <a:spLocks noChangeArrowheads="1"/>
          </p:cNvSpPr>
          <p:nvPr/>
        </p:nvSpPr>
        <p:spPr bwMode="auto">
          <a:xfrm>
            <a:off x="5029200" y="3086100"/>
            <a:ext cx="1371600" cy="454025"/>
          </a:xfrm>
          <a:prstGeom prst="rect">
            <a:avLst/>
          </a:prstGeom>
          <a:solidFill>
            <a:srgbClr val="3333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zh-TW" b="1">
                <a:solidFill>
                  <a:schemeClr val="hlink"/>
                </a:solidFill>
                <a:latin typeface="Arial" charset="0"/>
                <a:ea typeface="新細明體" pitchFamily="18" charset="-120"/>
              </a:rPr>
              <a:t>Leader</a:t>
            </a:r>
          </a:p>
        </p:txBody>
      </p:sp>
      <p:grpSp>
        <p:nvGrpSpPr>
          <p:cNvPr id="23" name="Group 1078"/>
          <p:cNvGrpSpPr>
            <a:grpSpLocks/>
          </p:cNvGrpSpPr>
          <p:nvPr/>
        </p:nvGrpSpPr>
        <p:grpSpPr bwMode="auto">
          <a:xfrm>
            <a:off x="5029200" y="1638300"/>
            <a:ext cx="457200" cy="603250"/>
            <a:chOff x="240" y="3172"/>
            <a:chExt cx="288" cy="380"/>
          </a:xfrm>
        </p:grpSpPr>
        <p:sp>
          <p:nvSpPr>
            <p:cNvPr id="24" name="Oval 1079"/>
            <p:cNvSpPr>
              <a:spLocks noChangeArrowheads="1"/>
            </p:cNvSpPr>
            <p:nvPr/>
          </p:nvSpPr>
          <p:spPr bwMode="auto">
            <a:xfrm>
              <a:off x="240" y="3172"/>
              <a:ext cx="288" cy="38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1080"/>
            <p:cNvSpPr>
              <a:spLocks noChangeArrowheads="1"/>
            </p:cNvSpPr>
            <p:nvPr/>
          </p:nvSpPr>
          <p:spPr bwMode="auto">
            <a:xfrm>
              <a:off x="288" y="3246"/>
              <a:ext cx="14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zh-TW" b="1">
                  <a:solidFill>
                    <a:srgbClr val="0033CC"/>
                  </a:solidFill>
                  <a:latin typeface="Arial" charset="0"/>
                  <a:ea typeface="新細明體" pitchFamily="18" charset="-120"/>
                </a:rPr>
                <a:t>S</a:t>
              </a:r>
            </a:p>
          </p:txBody>
        </p:sp>
      </p:grpSp>
      <p:grpSp>
        <p:nvGrpSpPr>
          <p:cNvPr id="26" name="Group 1082"/>
          <p:cNvGrpSpPr>
            <a:grpSpLocks/>
          </p:cNvGrpSpPr>
          <p:nvPr/>
        </p:nvGrpSpPr>
        <p:grpSpPr bwMode="auto">
          <a:xfrm>
            <a:off x="5638800" y="1866900"/>
            <a:ext cx="457200" cy="603250"/>
            <a:chOff x="240" y="3172"/>
            <a:chExt cx="288" cy="380"/>
          </a:xfrm>
        </p:grpSpPr>
        <p:sp>
          <p:nvSpPr>
            <p:cNvPr id="27" name="Oval 1083"/>
            <p:cNvSpPr>
              <a:spLocks noChangeArrowheads="1"/>
            </p:cNvSpPr>
            <p:nvPr/>
          </p:nvSpPr>
          <p:spPr bwMode="auto">
            <a:xfrm>
              <a:off x="240" y="3172"/>
              <a:ext cx="288" cy="38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1084"/>
            <p:cNvSpPr>
              <a:spLocks noChangeArrowheads="1"/>
            </p:cNvSpPr>
            <p:nvPr/>
          </p:nvSpPr>
          <p:spPr bwMode="auto">
            <a:xfrm>
              <a:off x="288" y="3246"/>
              <a:ext cx="14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zh-TW" b="1">
                  <a:solidFill>
                    <a:srgbClr val="0033CC"/>
                  </a:solidFill>
                  <a:latin typeface="Arial" charset="0"/>
                  <a:ea typeface="新細明體" pitchFamily="18" charset="-120"/>
                </a:rPr>
                <a:t>S</a:t>
              </a:r>
            </a:p>
          </p:txBody>
        </p:sp>
      </p:grpSp>
      <p:grpSp>
        <p:nvGrpSpPr>
          <p:cNvPr id="29" name="Group 1085"/>
          <p:cNvGrpSpPr>
            <a:grpSpLocks/>
          </p:cNvGrpSpPr>
          <p:nvPr/>
        </p:nvGrpSpPr>
        <p:grpSpPr bwMode="auto">
          <a:xfrm>
            <a:off x="5943600" y="4991100"/>
            <a:ext cx="457200" cy="603250"/>
            <a:chOff x="240" y="3172"/>
            <a:chExt cx="288" cy="380"/>
          </a:xfrm>
        </p:grpSpPr>
        <p:sp>
          <p:nvSpPr>
            <p:cNvPr id="30" name="Oval 1086"/>
            <p:cNvSpPr>
              <a:spLocks noChangeArrowheads="1"/>
            </p:cNvSpPr>
            <p:nvPr/>
          </p:nvSpPr>
          <p:spPr bwMode="auto">
            <a:xfrm>
              <a:off x="240" y="3172"/>
              <a:ext cx="288" cy="38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1087"/>
            <p:cNvSpPr>
              <a:spLocks noChangeArrowheads="1"/>
            </p:cNvSpPr>
            <p:nvPr/>
          </p:nvSpPr>
          <p:spPr bwMode="auto">
            <a:xfrm>
              <a:off x="288" y="3246"/>
              <a:ext cx="14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zh-TW" b="1">
                  <a:solidFill>
                    <a:srgbClr val="0033CC"/>
                  </a:solidFill>
                  <a:latin typeface="Arial" charset="0"/>
                  <a:ea typeface="新細明體" pitchFamily="18" charset="-120"/>
                </a:rPr>
                <a:t>S</a:t>
              </a:r>
            </a:p>
          </p:txBody>
        </p:sp>
      </p:grpSp>
      <p:grpSp>
        <p:nvGrpSpPr>
          <p:cNvPr id="32" name="Group 1088"/>
          <p:cNvGrpSpPr>
            <a:grpSpLocks/>
          </p:cNvGrpSpPr>
          <p:nvPr/>
        </p:nvGrpSpPr>
        <p:grpSpPr bwMode="auto">
          <a:xfrm>
            <a:off x="3886200" y="4381500"/>
            <a:ext cx="457200" cy="603250"/>
            <a:chOff x="240" y="3172"/>
            <a:chExt cx="288" cy="380"/>
          </a:xfrm>
        </p:grpSpPr>
        <p:sp>
          <p:nvSpPr>
            <p:cNvPr id="33" name="Oval 1089"/>
            <p:cNvSpPr>
              <a:spLocks noChangeArrowheads="1"/>
            </p:cNvSpPr>
            <p:nvPr/>
          </p:nvSpPr>
          <p:spPr bwMode="auto">
            <a:xfrm>
              <a:off x="240" y="3172"/>
              <a:ext cx="288" cy="38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1090"/>
            <p:cNvSpPr>
              <a:spLocks noChangeArrowheads="1"/>
            </p:cNvSpPr>
            <p:nvPr/>
          </p:nvSpPr>
          <p:spPr bwMode="auto">
            <a:xfrm>
              <a:off x="288" y="3246"/>
              <a:ext cx="14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zh-TW" b="1">
                  <a:solidFill>
                    <a:srgbClr val="0033CC"/>
                  </a:solidFill>
                  <a:latin typeface="Arial" charset="0"/>
                  <a:ea typeface="新細明體" pitchFamily="18" charset="-120"/>
                </a:rPr>
                <a:t>S</a:t>
              </a:r>
            </a:p>
          </p:txBody>
        </p:sp>
      </p:grpSp>
      <p:grpSp>
        <p:nvGrpSpPr>
          <p:cNvPr id="35" name="Group 1091"/>
          <p:cNvGrpSpPr>
            <a:grpSpLocks/>
          </p:cNvGrpSpPr>
          <p:nvPr/>
        </p:nvGrpSpPr>
        <p:grpSpPr bwMode="auto">
          <a:xfrm>
            <a:off x="4953000" y="4305300"/>
            <a:ext cx="457200" cy="603250"/>
            <a:chOff x="240" y="3172"/>
            <a:chExt cx="288" cy="380"/>
          </a:xfrm>
        </p:grpSpPr>
        <p:sp>
          <p:nvSpPr>
            <p:cNvPr id="36" name="Oval 1092"/>
            <p:cNvSpPr>
              <a:spLocks noChangeArrowheads="1"/>
            </p:cNvSpPr>
            <p:nvPr/>
          </p:nvSpPr>
          <p:spPr bwMode="auto">
            <a:xfrm>
              <a:off x="240" y="3172"/>
              <a:ext cx="288" cy="38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1093"/>
            <p:cNvSpPr>
              <a:spLocks noChangeArrowheads="1"/>
            </p:cNvSpPr>
            <p:nvPr/>
          </p:nvSpPr>
          <p:spPr bwMode="auto">
            <a:xfrm>
              <a:off x="288" y="3246"/>
              <a:ext cx="14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zh-TW" b="1">
                  <a:solidFill>
                    <a:srgbClr val="0033CC"/>
                  </a:solidFill>
                  <a:latin typeface="Arial" charset="0"/>
                  <a:ea typeface="新細明體" pitchFamily="18" charset="-120"/>
                </a:rPr>
                <a:t>S</a:t>
              </a:r>
            </a:p>
          </p:txBody>
        </p:sp>
      </p:grpSp>
      <p:grpSp>
        <p:nvGrpSpPr>
          <p:cNvPr id="38" name="Group 1094"/>
          <p:cNvGrpSpPr>
            <a:grpSpLocks/>
          </p:cNvGrpSpPr>
          <p:nvPr/>
        </p:nvGrpSpPr>
        <p:grpSpPr bwMode="auto">
          <a:xfrm>
            <a:off x="4953000" y="5143500"/>
            <a:ext cx="457200" cy="603250"/>
            <a:chOff x="240" y="3172"/>
            <a:chExt cx="288" cy="380"/>
          </a:xfrm>
        </p:grpSpPr>
        <p:sp>
          <p:nvSpPr>
            <p:cNvPr id="39" name="Oval 1095"/>
            <p:cNvSpPr>
              <a:spLocks noChangeArrowheads="1"/>
            </p:cNvSpPr>
            <p:nvPr/>
          </p:nvSpPr>
          <p:spPr bwMode="auto">
            <a:xfrm>
              <a:off x="240" y="3172"/>
              <a:ext cx="288" cy="38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1096"/>
            <p:cNvSpPr>
              <a:spLocks noChangeArrowheads="1"/>
            </p:cNvSpPr>
            <p:nvPr/>
          </p:nvSpPr>
          <p:spPr bwMode="auto">
            <a:xfrm>
              <a:off x="288" y="3246"/>
              <a:ext cx="14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zh-TW" b="1">
                  <a:solidFill>
                    <a:srgbClr val="0033CC"/>
                  </a:solidFill>
                  <a:latin typeface="Arial" charset="0"/>
                  <a:ea typeface="新細明體" pitchFamily="18" charset="-120"/>
                </a:rPr>
                <a:t>S</a:t>
              </a:r>
            </a:p>
          </p:txBody>
        </p:sp>
      </p:grpSp>
      <p:grpSp>
        <p:nvGrpSpPr>
          <p:cNvPr id="41" name="Group 1097"/>
          <p:cNvGrpSpPr>
            <a:grpSpLocks/>
          </p:cNvGrpSpPr>
          <p:nvPr/>
        </p:nvGrpSpPr>
        <p:grpSpPr bwMode="auto">
          <a:xfrm>
            <a:off x="3733800" y="3314700"/>
            <a:ext cx="457200" cy="603250"/>
            <a:chOff x="240" y="3172"/>
            <a:chExt cx="288" cy="380"/>
          </a:xfrm>
        </p:grpSpPr>
        <p:sp>
          <p:nvSpPr>
            <p:cNvPr id="42" name="Oval 1098"/>
            <p:cNvSpPr>
              <a:spLocks noChangeArrowheads="1"/>
            </p:cNvSpPr>
            <p:nvPr/>
          </p:nvSpPr>
          <p:spPr bwMode="auto">
            <a:xfrm>
              <a:off x="240" y="3172"/>
              <a:ext cx="288" cy="38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1099"/>
            <p:cNvSpPr>
              <a:spLocks noChangeArrowheads="1"/>
            </p:cNvSpPr>
            <p:nvPr/>
          </p:nvSpPr>
          <p:spPr bwMode="auto">
            <a:xfrm>
              <a:off x="288" y="3246"/>
              <a:ext cx="14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zh-TW" b="1">
                  <a:solidFill>
                    <a:srgbClr val="0033CC"/>
                  </a:solidFill>
                  <a:latin typeface="Arial" charset="0"/>
                  <a:ea typeface="新細明體" pitchFamily="18" charset="-120"/>
                </a:rPr>
                <a:t>S</a:t>
              </a:r>
            </a:p>
          </p:txBody>
        </p:sp>
      </p:grpSp>
      <p:grpSp>
        <p:nvGrpSpPr>
          <p:cNvPr id="44" name="Group 1103"/>
          <p:cNvGrpSpPr>
            <a:grpSpLocks/>
          </p:cNvGrpSpPr>
          <p:nvPr/>
        </p:nvGrpSpPr>
        <p:grpSpPr bwMode="auto">
          <a:xfrm>
            <a:off x="6553200" y="4152900"/>
            <a:ext cx="457200" cy="603250"/>
            <a:chOff x="240" y="3172"/>
            <a:chExt cx="288" cy="380"/>
          </a:xfrm>
        </p:grpSpPr>
        <p:sp>
          <p:nvSpPr>
            <p:cNvPr id="45" name="Oval 1104"/>
            <p:cNvSpPr>
              <a:spLocks noChangeArrowheads="1"/>
            </p:cNvSpPr>
            <p:nvPr/>
          </p:nvSpPr>
          <p:spPr bwMode="auto">
            <a:xfrm>
              <a:off x="240" y="3172"/>
              <a:ext cx="288" cy="38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1105"/>
            <p:cNvSpPr>
              <a:spLocks noChangeArrowheads="1"/>
            </p:cNvSpPr>
            <p:nvPr/>
          </p:nvSpPr>
          <p:spPr bwMode="auto">
            <a:xfrm>
              <a:off x="288" y="3246"/>
              <a:ext cx="14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zh-TW" b="1">
                  <a:solidFill>
                    <a:srgbClr val="0033CC"/>
                  </a:solidFill>
                  <a:latin typeface="Arial" charset="0"/>
                  <a:ea typeface="新細明體" pitchFamily="18" charset="-120"/>
                </a:rPr>
                <a:t>S</a:t>
              </a:r>
            </a:p>
          </p:txBody>
        </p:sp>
      </p:grpSp>
      <p:grpSp>
        <p:nvGrpSpPr>
          <p:cNvPr id="47" name="Group 1106"/>
          <p:cNvGrpSpPr>
            <a:grpSpLocks/>
          </p:cNvGrpSpPr>
          <p:nvPr/>
        </p:nvGrpSpPr>
        <p:grpSpPr bwMode="auto">
          <a:xfrm>
            <a:off x="7162800" y="4076700"/>
            <a:ext cx="457200" cy="603250"/>
            <a:chOff x="240" y="3172"/>
            <a:chExt cx="288" cy="380"/>
          </a:xfrm>
        </p:grpSpPr>
        <p:sp>
          <p:nvSpPr>
            <p:cNvPr id="48" name="Oval 1107"/>
            <p:cNvSpPr>
              <a:spLocks noChangeArrowheads="1"/>
            </p:cNvSpPr>
            <p:nvPr/>
          </p:nvSpPr>
          <p:spPr bwMode="auto">
            <a:xfrm>
              <a:off x="240" y="3172"/>
              <a:ext cx="288" cy="38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Rectangle 1108"/>
            <p:cNvSpPr>
              <a:spLocks noChangeArrowheads="1"/>
            </p:cNvSpPr>
            <p:nvPr/>
          </p:nvSpPr>
          <p:spPr bwMode="auto">
            <a:xfrm>
              <a:off x="288" y="3246"/>
              <a:ext cx="14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zh-TW" b="1">
                  <a:solidFill>
                    <a:srgbClr val="0033CC"/>
                  </a:solidFill>
                  <a:latin typeface="Arial" charset="0"/>
                  <a:ea typeface="新細明體" pitchFamily="18" charset="-120"/>
                </a:rPr>
                <a:t>S</a:t>
              </a:r>
            </a:p>
          </p:txBody>
        </p:sp>
      </p:grpSp>
      <p:grpSp>
        <p:nvGrpSpPr>
          <p:cNvPr id="50" name="Group 1109"/>
          <p:cNvGrpSpPr>
            <a:grpSpLocks/>
          </p:cNvGrpSpPr>
          <p:nvPr/>
        </p:nvGrpSpPr>
        <p:grpSpPr bwMode="auto">
          <a:xfrm>
            <a:off x="7543800" y="3543300"/>
            <a:ext cx="457200" cy="603250"/>
            <a:chOff x="240" y="3172"/>
            <a:chExt cx="288" cy="380"/>
          </a:xfrm>
        </p:grpSpPr>
        <p:sp>
          <p:nvSpPr>
            <p:cNvPr id="51" name="Oval 1110"/>
            <p:cNvSpPr>
              <a:spLocks noChangeArrowheads="1"/>
            </p:cNvSpPr>
            <p:nvPr/>
          </p:nvSpPr>
          <p:spPr bwMode="auto">
            <a:xfrm>
              <a:off x="240" y="3172"/>
              <a:ext cx="288" cy="38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1111"/>
            <p:cNvSpPr>
              <a:spLocks noChangeArrowheads="1"/>
            </p:cNvSpPr>
            <p:nvPr/>
          </p:nvSpPr>
          <p:spPr bwMode="auto">
            <a:xfrm>
              <a:off x="288" y="3246"/>
              <a:ext cx="14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zh-TW" b="1">
                  <a:solidFill>
                    <a:srgbClr val="0033CC"/>
                  </a:solidFill>
                  <a:latin typeface="Arial" charset="0"/>
                  <a:ea typeface="新細明體" pitchFamily="18" charset="-120"/>
                </a:rPr>
                <a:t>S</a:t>
              </a:r>
            </a:p>
          </p:txBody>
        </p:sp>
      </p:grpSp>
      <p:grpSp>
        <p:nvGrpSpPr>
          <p:cNvPr id="53" name="Group 1112"/>
          <p:cNvGrpSpPr>
            <a:grpSpLocks/>
          </p:cNvGrpSpPr>
          <p:nvPr/>
        </p:nvGrpSpPr>
        <p:grpSpPr bwMode="auto">
          <a:xfrm>
            <a:off x="7391400" y="2933700"/>
            <a:ext cx="457200" cy="603250"/>
            <a:chOff x="240" y="3172"/>
            <a:chExt cx="288" cy="380"/>
          </a:xfrm>
        </p:grpSpPr>
        <p:sp>
          <p:nvSpPr>
            <p:cNvPr id="54" name="Oval 1113"/>
            <p:cNvSpPr>
              <a:spLocks noChangeArrowheads="1"/>
            </p:cNvSpPr>
            <p:nvPr/>
          </p:nvSpPr>
          <p:spPr bwMode="auto">
            <a:xfrm>
              <a:off x="240" y="3172"/>
              <a:ext cx="288" cy="38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Rectangle 1114"/>
            <p:cNvSpPr>
              <a:spLocks noChangeArrowheads="1"/>
            </p:cNvSpPr>
            <p:nvPr/>
          </p:nvSpPr>
          <p:spPr bwMode="auto">
            <a:xfrm>
              <a:off x="288" y="3246"/>
              <a:ext cx="14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zh-TW" b="1">
                  <a:solidFill>
                    <a:srgbClr val="0033CC"/>
                  </a:solidFill>
                  <a:latin typeface="Arial" charset="0"/>
                  <a:ea typeface="新細明體" pitchFamily="18" charset="-120"/>
                </a:rPr>
                <a:t>S</a:t>
              </a:r>
            </a:p>
          </p:txBody>
        </p:sp>
      </p:grpSp>
      <p:sp>
        <p:nvSpPr>
          <p:cNvPr id="56" name="Line 1116"/>
          <p:cNvSpPr>
            <a:spLocks noChangeShapeType="1"/>
          </p:cNvSpPr>
          <p:nvPr/>
        </p:nvSpPr>
        <p:spPr bwMode="auto">
          <a:xfrm>
            <a:off x="6400800" y="3238500"/>
            <a:ext cx="990600" cy="0"/>
          </a:xfrm>
          <a:prstGeom prst="line">
            <a:avLst/>
          </a:prstGeom>
          <a:noFill/>
          <a:ln w="12700">
            <a:solidFill>
              <a:srgbClr val="3399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7" name="Group 1117"/>
          <p:cNvGrpSpPr>
            <a:grpSpLocks/>
          </p:cNvGrpSpPr>
          <p:nvPr/>
        </p:nvGrpSpPr>
        <p:grpSpPr bwMode="auto">
          <a:xfrm>
            <a:off x="5943600" y="3924300"/>
            <a:ext cx="457200" cy="603250"/>
            <a:chOff x="240" y="3172"/>
            <a:chExt cx="288" cy="380"/>
          </a:xfrm>
        </p:grpSpPr>
        <p:sp>
          <p:nvSpPr>
            <p:cNvPr id="58" name="Oval 1118"/>
            <p:cNvSpPr>
              <a:spLocks noChangeArrowheads="1"/>
            </p:cNvSpPr>
            <p:nvPr/>
          </p:nvSpPr>
          <p:spPr bwMode="auto">
            <a:xfrm>
              <a:off x="240" y="3172"/>
              <a:ext cx="288" cy="38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1119"/>
            <p:cNvSpPr>
              <a:spLocks noChangeArrowheads="1"/>
            </p:cNvSpPr>
            <p:nvPr/>
          </p:nvSpPr>
          <p:spPr bwMode="auto">
            <a:xfrm>
              <a:off x="288" y="3246"/>
              <a:ext cx="14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zh-TW" b="1">
                  <a:solidFill>
                    <a:srgbClr val="0033CC"/>
                  </a:solidFill>
                  <a:latin typeface="Arial" charset="0"/>
                  <a:ea typeface="新細明體" pitchFamily="18" charset="-120"/>
                </a:rPr>
                <a:t>S</a:t>
              </a:r>
            </a:p>
          </p:txBody>
        </p:sp>
      </p:grpSp>
      <p:sp>
        <p:nvSpPr>
          <p:cNvPr id="2" name="Rectangle 1"/>
          <p:cNvSpPr/>
          <p:nvPr/>
        </p:nvSpPr>
        <p:spPr>
          <a:xfrm>
            <a:off x="228600" y="2398712"/>
            <a:ext cx="2743200" cy="2739211"/>
          </a:xfrm>
          <a:prstGeom prst="rect">
            <a:avLst/>
          </a:prstGeom>
        </p:spPr>
        <p:txBody>
          <a:bodyPr wrap="square">
            <a:spAutoFit/>
          </a:bodyPr>
          <a:lstStyle/>
          <a:p>
            <a:pPr eaLnBrk="0" hangingPunct="0"/>
            <a:r>
              <a:rPr lang="en-US" sz="2800" b="1" dirty="0">
                <a:solidFill>
                  <a:srgbClr val="000066"/>
                </a:solidFill>
                <a:latin typeface="Arial" charset="0"/>
              </a:rPr>
              <a:t>In-Group</a:t>
            </a:r>
            <a:r>
              <a:rPr lang="en-US" sz="2800" dirty="0">
                <a:solidFill>
                  <a:srgbClr val="000066"/>
                </a:solidFill>
                <a:latin typeface="Arial" charset="0"/>
              </a:rPr>
              <a:t> </a:t>
            </a:r>
            <a:endParaRPr lang="en-US" sz="2800" dirty="0" smtClean="0">
              <a:solidFill>
                <a:srgbClr val="000066"/>
              </a:solidFill>
              <a:latin typeface="Arial" charset="0"/>
            </a:endParaRPr>
          </a:p>
          <a:p>
            <a:pPr marL="285750" indent="-285750" eaLnBrk="0" hangingPunct="0">
              <a:buFont typeface="Wingdings" pitchFamily="2" charset="2"/>
              <a:buChar char="q"/>
            </a:pPr>
            <a:r>
              <a:rPr lang="en-US" dirty="0" smtClean="0">
                <a:solidFill>
                  <a:srgbClr val="000066"/>
                </a:solidFill>
                <a:latin typeface="Arial" charset="0"/>
              </a:rPr>
              <a:t>more </a:t>
            </a:r>
            <a:r>
              <a:rPr lang="en-US" dirty="0">
                <a:solidFill>
                  <a:srgbClr val="000066"/>
                </a:solidFill>
                <a:latin typeface="Arial" charset="0"/>
              </a:rPr>
              <a:t>information, influence, confidence &amp; concern from </a:t>
            </a:r>
            <a:r>
              <a:rPr lang="en-US" dirty="0" smtClean="0">
                <a:solidFill>
                  <a:srgbClr val="000066"/>
                </a:solidFill>
                <a:latin typeface="Arial" charset="0"/>
              </a:rPr>
              <a:t>Leader</a:t>
            </a:r>
          </a:p>
          <a:p>
            <a:pPr marL="285750" indent="-285750" eaLnBrk="0" hangingPunct="0">
              <a:buFont typeface="Wingdings" pitchFamily="2" charset="2"/>
              <a:buChar char="q"/>
            </a:pPr>
            <a:r>
              <a:rPr lang="en-US" dirty="0" smtClean="0">
                <a:solidFill>
                  <a:srgbClr val="000066"/>
                </a:solidFill>
                <a:latin typeface="Arial" charset="0"/>
              </a:rPr>
              <a:t>more </a:t>
            </a:r>
            <a:r>
              <a:rPr lang="en-US" dirty="0">
                <a:solidFill>
                  <a:srgbClr val="000066"/>
                </a:solidFill>
                <a:latin typeface="Arial" charset="0"/>
              </a:rPr>
              <a:t>dependable, highly involved &amp; communicative than out-group</a:t>
            </a:r>
          </a:p>
        </p:txBody>
      </p:sp>
      <p:sp>
        <p:nvSpPr>
          <p:cNvPr id="61" name="Text Box 1122"/>
          <p:cNvSpPr txBox="1">
            <a:spLocks noChangeArrowheads="1"/>
          </p:cNvSpPr>
          <p:nvPr/>
        </p:nvSpPr>
        <p:spPr bwMode="auto">
          <a:xfrm>
            <a:off x="228600" y="5316083"/>
            <a:ext cx="54864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2" indent="-914400" eaLnBrk="0" hangingPunct="0">
              <a:lnSpc>
                <a:spcPct val="90000"/>
              </a:lnSpc>
            </a:pPr>
            <a:r>
              <a:rPr lang="en-US" sz="2800" b="1" dirty="0" smtClean="0">
                <a:solidFill>
                  <a:srgbClr val="000066"/>
                </a:solidFill>
                <a:latin typeface="Arial" charset="0"/>
              </a:rPr>
              <a:t>Out-Group</a:t>
            </a:r>
            <a:r>
              <a:rPr lang="en-US" sz="2800" dirty="0" smtClean="0">
                <a:solidFill>
                  <a:srgbClr val="000066"/>
                </a:solidFill>
                <a:latin typeface="Arial" charset="0"/>
              </a:rPr>
              <a:t> </a:t>
            </a:r>
          </a:p>
          <a:p>
            <a:pPr marL="290513" lvl="2" indent="-290513" eaLnBrk="0" hangingPunct="0">
              <a:lnSpc>
                <a:spcPct val="90000"/>
              </a:lnSpc>
              <a:buFont typeface="Wingdings" pitchFamily="2" charset="2"/>
              <a:buChar char="q"/>
            </a:pPr>
            <a:r>
              <a:rPr lang="en-US" dirty="0" smtClean="0">
                <a:solidFill>
                  <a:srgbClr val="000066"/>
                </a:solidFill>
                <a:latin typeface="Arial" charset="0"/>
              </a:rPr>
              <a:t>less </a:t>
            </a:r>
            <a:r>
              <a:rPr lang="en-US" dirty="0">
                <a:solidFill>
                  <a:srgbClr val="000066"/>
                </a:solidFill>
                <a:latin typeface="Arial" charset="0"/>
              </a:rPr>
              <a:t>compatible with </a:t>
            </a:r>
            <a:r>
              <a:rPr lang="en-US" dirty="0" smtClean="0">
                <a:solidFill>
                  <a:srgbClr val="000066"/>
                </a:solidFill>
                <a:latin typeface="Arial" charset="0"/>
              </a:rPr>
              <a:t>Leader</a:t>
            </a:r>
          </a:p>
          <a:p>
            <a:pPr marL="290513" lvl="2" indent="-290513" eaLnBrk="0" hangingPunct="0">
              <a:lnSpc>
                <a:spcPct val="90000"/>
              </a:lnSpc>
              <a:buFont typeface="Wingdings" pitchFamily="2" charset="2"/>
              <a:buChar char="q"/>
            </a:pPr>
            <a:r>
              <a:rPr lang="en-US" dirty="0" smtClean="0">
                <a:solidFill>
                  <a:srgbClr val="000066"/>
                </a:solidFill>
                <a:latin typeface="Arial" charset="0"/>
              </a:rPr>
              <a:t>usually </a:t>
            </a:r>
            <a:r>
              <a:rPr lang="en-US" dirty="0">
                <a:solidFill>
                  <a:srgbClr val="000066"/>
                </a:solidFill>
                <a:latin typeface="Arial" charset="0"/>
              </a:rPr>
              <a:t>just come to work, do their job &amp; go home </a:t>
            </a:r>
          </a:p>
        </p:txBody>
      </p:sp>
    </p:spTree>
    <p:extLst>
      <p:ext uri="{BB962C8B-B14F-4D97-AF65-F5344CB8AC3E}">
        <p14:creationId xmlns:p14="http://schemas.microsoft.com/office/powerpoint/2010/main" val="3823303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7772400" cy="609600"/>
          </a:xfrm>
        </p:spPr>
        <p:txBody>
          <a:bodyPr>
            <a:noAutofit/>
          </a:bodyPr>
          <a:lstStyle/>
          <a:p>
            <a:pPr algn="l"/>
            <a:r>
              <a:rPr lang="en-US" sz="4000" dirty="0" smtClean="0">
                <a:solidFill>
                  <a:schemeClr val="bg1"/>
                </a:solidFill>
              </a:rPr>
              <a:t>Participation Theories</a:t>
            </a:r>
            <a:endParaRPr lang="en-US" sz="5400" dirty="0">
              <a:solidFill>
                <a:schemeClr val="bg1"/>
              </a:solidFill>
            </a:endParaRPr>
          </a:p>
        </p:txBody>
      </p:sp>
      <p:sp>
        <p:nvSpPr>
          <p:cNvPr id="7" name="TextBox 6"/>
          <p:cNvSpPr txBox="1"/>
          <p:nvPr/>
        </p:nvSpPr>
        <p:spPr>
          <a:xfrm>
            <a:off x="914400" y="1149110"/>
            <a:ext cx="3429000" cy="707886"/>
          </a:xfrm>
          <a:prstGeom prst="rect">
            <a:avLst/>
          </a:prstGeom>
          <a:solidFill>
            <a:schemeClr val="bg1"/>
          </a:solidFill>
          <a:ln>
            <a:solidFill>
              <a:srgbClr val="000000"/>
            </a:solidFill>
          </a:ln>
        </p:spPr>
        <p:txBody>
          <a:bodyPr wrap="square" rtlCol="0">
            <a:spAutoFit/>
          </a:bodyPr>
          <a:lstStyle/>
          <a:p>
            <a:r>
              <a:rPr lang="en-US" sz="2000" dirty="0" smtClean="0"/>
              <a:t>Leadership is shared with all group members</a:t>
            </a:r>
            <a:endParaRPr lang="en-US" sz="2000"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5000" y="2663371"/>
            <a:ext cx="6820852" cy="3572374"/>
          </a:xfrm>
          <a:prstGeom prst="rect">
            <a:avLst/>
          </a:prstGeom>
        </p:spPr>
      </p:pic>
      <p:sp>
        <p:nvSpPr>
          <p:cNvPr id="9" name="TextBox 8"/>
          <p:cNvSpPr txBox="1"/>
          <p:nvPr/>
        </p:nvSpPr>
        <p:spPr>
          <a:xfrm>
            <a:off x="6792256" y="641278"/>
            <a:ext cx="1933596" cy="1015663"/>
          </a:xfrm>
          <a:prstGeom prst="rect">
            <a:avLst/>
          </a:prstGeom>
          <a:solidFill>
            <a:schemeClr val="bg1"/>
          </a:solidFill>
          <a:ln>
            <a:solidFill>
              <a:srgbClr val="000000"/>
            </a:solidFill>
          </a:ln>
        </p:spPr>
        <p:txBody>
          <a:bodyPr wrap="square" rtlCol="0">
            <a:spAutoFit/>
          </a:bodyPr>
          <a:lstStyle/>
          <a:p>
            <a:r>
              <a:rPr lang="en-US" sz="2000" dirty="0" smtClean="0"/>
              <a:t>Example:  Lewin, Lippitt, and White</a:t>
            </a:r>
            <a:endParaRPr lang="en-US" sz="2000" dirty="0"/>
          </a:p>
        </p:txBody>
      </p:sp>
    </p:spTree>
    <p:extLst>
      <p:ext uri="{BB962C8B-B14F-4D97-AF65-F5344CB8AC3E}">
        <p14:creationId xmlns:p14="http://schemas.microsoft.com/office/powerpoint/2010/main" val="3626531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7772400" cy="609600"/>
          </a:xfrm>
        </p:spPr>
        <p:txBody>
          <a:bodyPr>
            <a:noAutofit/>
          </a:bodyPr>
          <a:lstStyle/>
          <a:p>
            <a:pPr algn="l"/>
            <a:r>
              <a:rPr lang="en-US" sz="4000" dirty="0" smtClean="0">
                <a:solidFill>
                  <a:schemeClr val="bg1"/>
                </a:solidFill>
              </a:rPr>
              <a:t>Transformational Theories</a:t>
            </a:r>
            <a:endParaRPr lang="en-US" sz="5400" dirty="0">
              <a:solidFill>
                <a:schemeClr val="bg1"/>
              </a:solidFill>
            </a:endParaRPr>
          </a:p>
        </p:txBody>
      </p:sp>
      <p:sp>
        <p:nvSpPr>
          <p:cNvPr id="7" name="TextBox 6"/>
          <p:cNvSpPr txBox="1"/>
          <p:nvPr/>
        </p:nvSpPr>
        <p:spPr>
          <a:xfrm>
            <a:off x="4724400" y="1137077"/>
            <a:ext cx="3810000" cy="707886"/>
          </a:xfrm>
          <a:prstGeom prst="rect">
            <a:avLst/>
          </a:prstGeom>
          <a:solidFill>
            <a:schemeClr val="bg1"/>
          </a:solidFill>
          <a:ln>
            <a:solidFill>
              <a:srgbClr val="000000"/>
            </a:solidFill>
          </a:ln>
        </p:spPr>
        <p:txBody>
          <a:bodyPr wrap="square" rtlCol="0">
            <a:spAutoFit/>
          </a:bodyPr>
          <a:lstStyle/>
          <a:p>
            <a:r>
              <a:rPr lang="en-US" sz="2000" dirty="0" smtClean="0"/>
              <a:t>The “new face” of charismatic leadership theory</a:t>
            </a:r>
            <a:endParaRPr lang="en-US" sz="2000" dirty="0"/>
          </a:p>
        </p:txBody>
      </p:sp>
      <p:pic>
        <p:nvPicPr>
          <p:cNvPr id="6" name="Picture 5" descr="jburn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4269" y="3218543"/>
            <a:ext cx="2573338" cy="3124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p:cNvSpPr txBox="1">
            <a:spLocks noChangeArrowheads="1"/>
          </p:cNvSpPr>
          <p:nvPr/>
        </p:nvSpPr>
        <p:spPr bwMode="auto">
          <a:xfrm>
            <a:off x="-84931" y="2665640"/>
            <a:ext cx="518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i="1" dirty="0"/>
              <a:t>James </a:t>
            </a:r>
            <a:r>
              <a:rPr lang="en-US" sz="2400" i="1" dirty="0" err="1"/>
              <a:t>MacGregor</a:t>
            </a:r>
            <a:r>
              <a:rPr lang="en-US" sz="2400" i="1" dirty="0"/>
              <a:t> Burns</a:t>
            </a:r>
          </a:p>
        </p:txBody>
      </p:sp>
      <p:sp>
        <p:nvSpPr>
          <p:cNvPr id="10" name="Text Box 10"/>
          <p:cNvSpPr txBox="1">
            <a:spLocks noChangeArrowheads="1"/>
          </p:cNvSpPr>
          <p:nvPr/>
        </p:nvSpPr>
        <p:spPr bwMode="auto">
          <a:xfrm>
            <a:off x="5524840" y="2665639"/>
            <a:ext cx="320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dirty="0"/>
              <a:t>Bernard Bass </a:t>
            </a:r>
          </a:p>
        </p:txBody>
      </p:sp>
      <p:pic>
        <p:nvPicPr>
          <p:cNvPr id="11" name="Picture 11" descr="ba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3149076"/>
            <a:ext cx="21828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907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Grp="1" noChangeArrowheads="1"/>
          </p:cNvSpPr>
          <p:nvPr>
            <p:ph type="title"/>
          </p:nvPr>
        </p:nvSpPr>
        <p:spPr>
          <a:xfrm>
            <a:off x="5334000" y="1524000"/>
            <a:ext cx="3200400" cy="4343400"/>
          </a:xfrm>
        </p:spPr>
        <p:txBody>
          <a:bodyPr/>
          <a:lstStyle/>
          <a:p>
            <a:r>
              <a:rPr lang="en-US" sz="2400" dirty="0">
                <a:solidFill>
                  <a:schemeClr val="tx1"/>
                </a:solidFill>
              </a:rPr>
              <a:t>There is a mutually beneficial </a:t>
            </a:r>
            <a:r>
              <a:rPr lang="en-US" sz="2400" b="1" dirty="0">
                <a:solidFill>
                  <a:schemeClr val="tx1"/>
                </a:solidFill>
              </a:rPr>
              <a:t>exchange</a:t>
            </a:r>
            <a:r>
              <a:rPr lang="en-US" sz="2400" dirty="0">
                <a:solidFill>
                  <a:schemeClr val="tx1"/>
                </a:solidFill>
              </a:rPr>
              <a:t> between leaders and followers in which both have something to offer the other.</a:t>
            </a:r>
            <a:br>
              <a:rPr lang="en-US" sz="2400"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The nature of the exchange defines the type of leader.</a:t>
            </a:r>
          </a:p>
        </p:txBody>
      </p:sp>
      <p:graphicFrame>
        <p:nvGraphicFramePr>
          <p:cNvPr id="4" name="Diagram 3"/>
          <p:cNvGraphicFramePr/>
          <p:nvPr>
            <p:extLst>
              <p:ext uri="{D42A27DB-BD31-4B8C-83A1-F6EECF244321}">
                <p14:modId xmlns:p14="http://schemas.microsoft.com/office/powerpoint/2010/main" val="186833675"/>
              </p:ext>
            </p:extLst>
          </p:nvPr>
        </p:nvGraphicFramePr>
        <p:xfrm>
          <a:off x="525463" y="1981200"/>
          <a:ext cx="4211637"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14"/>
          <p:cNvSpPr>
            <a:spLocks noChangeArrowheads="1"/>
          </p:cNvSpPr>
          <p:nvPr/>
        </p:nvSpPr>
        <p:spPr bwMode="auto">
          <a:xfrm>
            <a:off x="457200" y="3276600"/>
            <a:ext cx="1524000" cy="1447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15"/>
          <p:cNvSpPr>
            <a:spLocks noChangeArrowheads="1"/>
          </p:cNvSpPr>
          <p:nvPr/>
        </p:nvSpPr>
        <p:spPr bwMode="auto">
          <a:xfrm>
            <a:off x="3200400" y="3200400"/>
            <a:ext cx="1676400" cy="1524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941981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228600"/>
            <a:ext cx="8305800" cy="914400"/>
          </a:xfrm>
          <a:noFill/>
          <a:ln w="76200">
            <a:noFill/>
            <a:miter lim="800000"/>
            <a:headEnd/>
            <a:tailEnd/>
          </a:ln>
        </p:spPr>
        <p:txBody>
          <a:bodyPr>
            <a:normAutofit fontScale="90000"/>
          </a:bodyPr>
          <a:lstStyle/>
          <a:p>
            <a:pPr algn="l"/>
            <a:r>
              <a:rPr lang="en-US" b="1" dirty="0" smtClean="0">
                <a:solidFill>
                  <a:schemeClr val="tx1"/>
                </a:solidFill>
              </a:rPr>
              <a:t>Bass’s transactional-transformational distinction</a:t>
            </a:r>
            <a:endParaRPr lang="en-US" b="1" dirty="0">
              <a:solidFill>
                <a:schemeClr val="tx1"/>
              </a:solidFill>
            </a:endParaRPr>
          </a:p>
        </p:txBody>
      </p:sp>
      <p:sp>
        <p:nvSpPr>
          <p:cNvPr id="11267" name="Rectangle 3"/>
          <p:cNvSpPr>
            <a:spLocks noGrp="1" noChangeArrowheads="1"/>
          </p:cNvSpPr>
          <p:nvPr>
            <p:ph type="body" idx="1"/>
          </p:nvPr>
        </p:nvSpPr>
        <p:spPr/>
        <p:txBody>
          <a:bodyPr>
            <a:normAutofit/>
          </a:bodyPr>
          <a:lstStyle/>
          <a:p>
            <a:pPr>
              <a:buFontTx/>
              <a:buNone/>
            </a:pPr>
            <a:r>
              <a:rPr lang="en-US" dirty="0" smtClean="0"/>
              <a:t>Transactional Leadership</a:t>
            </a:r>
            <a:endParaRPr lang="en-US" dirty="0"/>
          </a:p>
          <a:p>
            <a:pPr lvl="1">
              <a:buClr>
                <a:schemeClr val="tx2"/>
              </a:buClr>
              <a:buFont typeface="Wingdings" pitchFamily="2" charset="2"/>
              <a:buChar char="§"/>
            </a:pPr>
            <a:r>
              <a:rPr lang="en-US" sz="2000" dirty="0" smtClean="0">
                <a:solidFill>
                  <a:schemeClr val="tx1"/>
                </a:solidFill>
              </a:rPr>
              <a:t>Leaders </a:t>
            </a:r>
            <a:r>
              <a:rPr lang="en-US" sz="2000" dirty="0">
                <a:solidFill>
                  <a:schemeClr val="tx1"/>
                </a:solidFill>
              </a:rPr>
              <a:t>treat their relationships with followers as a transaction: define expectations and offer rewards, some sort of exchange</a:t>
            </a:r>
          </a:p>
          <a:p>
            <a:pPr lvl="1">
              <a:buClr>
                <a:schemeClr val="tx2"/>
              </a:buClr>
              <a:buFont typeface="Wingdings" pitchFamily="2" charset="2"/>
              <a:buChar char="§"/>
            </a:pPr>
            <a:r>
              <a:rPr lang="en-US" sz="2000" dirty="0" smtClean="0">
                <a:solidFill>
                  <a:schemeClr val="tx1"/>
                </a:solidFill>
              </a:rPr>
              <a:t>Contingent </a:t>
            </a:r>
            <a:r>
              <a:rPr lang="en-US" sz="2000" dirty="0">
                <a:solidFill>
                  <a:schemeClr val="tx1"/>
                </a:solidFill>
              </a:rPr>
              <a:t>rewards: if a follower produces the desired behavior, she will receive the contracted </a:t>
            </a:r>
            <a:r>
              <a:rPr lang="en-US" sz="2000" dirty="0" smtClean="0">
                <a:solidFill>
                  <a:schemeClr val="tx1"/>
                </a:solidFill>
              </a:rPr>
              <a:t>award (positive and negative)</a:t>
            </a:r>
          </a:p>
          <a:p>
            <a:pPr lvl="1">
              <a:buClr>
                <a:schemeClr val="tx2"/>
              </a:buClr>
              <a:buFont typeface="Wingdings" pitchFamily="2" charset="2"/>
              <a:buChar char="§"/>
            </a:pPr>
            <a:endParaRPr lang="en-US" sz="2000" dirty="0">
              <a:solidFill>
                <a:schemeClr val="tx1"/>
              </a:solidFill>
            </a:endParaRPr>
          </a:p>
          <a:p>
            <a:pPr marL="273050" lvl="1" indent="-273050">
              <a:buClr>
                <a:schemeClr val="tx2"/>
              </a:buClr>
              <a:buNone/>
            </a:pPr>
            <a:r>
              <a:rPr lang="en-US" sz="2800" dirty="0" smtClean="0">
                <a:solidFill>
                  <a:schemeClr val="tx1"/>
                </a:solidFill>
              </a:rPr>
              <a:t>Transformational Leadership</a:t>
            </a:r>
          </a:p>
          <a:p>
            <a:pPr lvl="1">
              <a:buClr>
                <a:schemeClr val="tx2"/>
              </a:buClr>
              <a:buFont typeface="Wingdings" pitchFamily="2" charset="2"/>
              <a:buChar char="§"/>
            </a:pPr>
            <a:r>
              <a:rPr lang="en-US" sz="2000" dirty="0" smtClean="0">
                <a:solidFill>
                  <a:schemeClr val="tx1"/>
                </a:solidFill>
              </a:rPr>
              <a:t>Idealized influence</a:t>
            </a:r>
          </a:p>
          <a:p>
            <a:pPr lvl="1">
              <a:buClr>
                <a:schemeClr val="tx2"/>
              </a:buClr>
              <a:buFont typeface="Wingdings" pitchFamily="2" charset="2"/>
              <a:buChar char="§"/>
            </a:pPr>
            <a:r>
              <a:rPr lang="en-US" sz="2000" dirty="0" smtClean="0">
                <a:solidFill>
                  <a:schemeClr val="tx1"/>
                </a:solidFill>
              </a:rPr>
              <a:t>Inspirational motivation</a:t>
            </a:r>
          </a:p>
          <a:p>
            <a:pPr lvl="1">
              <a:buClr>
                <a:schemeClr val="tx2"/>
              </a:buClr>
              <a:buFont typeface="Wingdings" pitchFamily="2" charset="2"/>
              <a:buChar char="§"/>
            </a:pPr>
            <a:r>
              <a:rPr lang="en-US" sz="2000" dirty="0" smtClean="0">
                <a:solidFill>
                  <a:schemeClr val="tx1"/>
                </a:solidFill>
              </a:rPr>
              <a:t>Intellectual stimulation</a:t>
            </a:r>
          </a:p>
          <a:p>
            <a:pPr lvl="1">
              <a:buClr>
                <a:schemeClr val="tx2"/>
              </a:buClr>
              <a:buFont typeface="Wingdings" pitchFamily="2" charset="2"/>
              <a:buChar char="§"/>
            </a:pPr>
            <a:r>
              <a:rPr lang="en-US" sz="2000" dirty="0" smtClean="0">
                <a:solidFill>
                  <a:schemeClr val="tx1"/>
                </a:solidFill>
              </a:rPr>
              <a:t>Individualized consideration</a:t>
            </a:r>
          </a:p>
          <a:p>
            <a:pPr lvl="2"/>
            <a:endParaRPr lang="en-US" sz="2000" dirty="0"/>
          </a:p>
          <a:p>
            <a:pPr lvl="1">
              <a:buFontTx/>
              <a:buNone/>
            </a:pPr>
            <a:endParaRPr lang="en-US" sz="2000" dirty="0">
              <a:solidFill>
                <a:schemeClr val="bg1"/>
              </a:solidFill>
            </a:endParaRPr>
          </a:p>
        </p:txBody>
      </p:sp>
      <p:sp>
        <p:nvSpPr>
          <p:cNvPr id="11271" name="Rectangle 7"/>
          <p:cNvSpPr>
            <a:spLocks noChangeArrowheads="1"/>
          </p:cNvSpPr>
          <p:nvPr/>
        </p:nvSpPr>
        <p:spPr bwMode="auto">
          <a:xfrm>
            <a:off x="0" y="0"/>
            <a:ext cx="9144000" cy="6858000"/>
          </a:xfrm>
          <a:prstGeom prst="rect">
            <a:avLst/>
          </a:prstGeom>
          <a:noFill/>
          <a:ln w="762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41811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00600" y="304800"/>
            <a:ext cx="3429000" cy="615553"/>
          </a:xfrm>
          <a:prstGeom prst="rect">
            <a:avLst/>
          </a:prstGeom>
          <a:noFill/>
        </p:spPr>
        <p:txBody>
          <a:bodyPr wrap="square" rtlCol="0">
            <a:spAutoFit/>
          </a:bodyPr>
          <a:lstStyle/>
          <a:p>
            <a:endParaRPr lang="en-US" dirty="0"/>
          </a:p>
        </p:txBody>
      </p:sp>
      <p:sp>
        <p:nvSpPr>
          <p:cNvPr id="7" name="Rectangle 3"/>
          <p:cNvSpPr txBox="1">
            <a:spLocks noChangeArrowheads="1"/>
          </p:cNvSpPr>
          <p:nvPr/>
        </p:nvSpPr>
        <p:spPr>
          <a:xfrm>
            <a:off x="4533900" y="2362200"/>
            <a:ext cx="3962400" cy="1752600"/>
          </a:xfrm>
          <a:prstGeom prst="rect">
            <a:avLst/>
          </a:prstGeom>
        </p:spPr>
        <p:txBody>
          <a:bodyPr/>
          <a:lstStyle/>
          <a:p>
            <a:pPr marL="342900" marR="0" lvl="0" indent="-342900" algn="l" defTabSz="642938" rtl="0" eaLnBrk="1" fontAlgn="base" latinLnBrk="0" hangingPunct="1">
              <a:lnSpc>
                <a:spcPct val="120000"/>
              </a:lnSpc>
              <a:spcBef>
                <a:spcPct val="0"/>
              </a:spcBef>
              <a:spcAft>
                <a:spcPct val="0"/>
              </a:spcAft>
              <a:buClrTx/>
              <a:buSzTx/>
              <a:buFontTx/>
              <a:buNone/>
              <a:tabLst/>
              <a:defRPr/>
            </a:pPr>
            <a:r>
              <a:rPr lang="en-US" sz="2800" b="1" dirty="0" smtClean="0">
                <a:latin typeface="+mj-lt"/>
              </a:rPr>
              <a:t>Yet, as James </a:t>
            </a:r>
            <a:r>
              <a:rPr lang="en-US" sz="2800" b="1" dirty="0" err="1" smtClean="0">
                <a:latin typeface="+mj-lt"/>
              </a:rPr>
              <a:t>MacGregor</a:t>
            </a:r>
            <a:r>
              <a:rPr lang="en-US" sz="2800" b="1" dirty="0" smtClean="0">
                <a:latin typeface="+mj-lt"/>
              </a:rPr>
              <a:t> Burns writes:</a:t>
            </a:r>
          </a:p>
          <a:p>
            <a:pPr marL="342900" marR="0" lvl="0" indent="-342900" algn="l" defTabSz="642938" rtl="0" eaLnBrk="1" fontAlgn="base" latinLnBrk="0" hangingPunct="1">
              <a:lnSpc>
                <a:spcPct val="120000"/>
              </a:lnSpc>
              <a:spcBef>
                <a:spcPct val="0"/>
              </a:spcBef>
              <a:spcAft>
                <a:spcPct val="0"/>
              </a:spcAft>
              <a:buClrTx/>
              <a:buSzTx/>
              <a:buFontTx/>
              <a:buNone/>
              <a:tabLst/>
              <a:defRPr/>
            </a:pPr>
            <a:endParaRPr lang="en-US" sz="2800" b="1" dirty="0" smtClean="0">
              <a:solidFill>
                <a:schemeClr val="tx1">
                  <a:lumMod val="75000"/>
                  <a:lumOff val="25000"/>
                </a:schemeClr>
              </a:solidFill>
              <a:latin typeface="+mj-lt"/>
            </a:endParaRPr>
          </a:p>
          <a:p>
            <a:pPr>
              <a:buNone/>
            </a:pPr>
            <a:r>
              <a:rPr lang="en-US" sz="2800" dirty="0" smtClean="0">
                <a:solidFill>
                  <a:schemeClr val="tx1">
                    <a:lumMod val="75000"/>
                    <a:lumOff val="25000"/>
                  </a:schemeClr>
                </a:solidFill>
                <a:latin typeface="+mj-lt"/>
              </a:rPr>
              <a:t>Leadership is “one of the most observed and least understood phenomena on earth”</a:t>
            </a:r>
            <a:r>
              <a:rPr lang="en-US" sz="2800" b="1" dirty="0" smtClean="0">
                <a:solidFill>
                  <a:schemeClr val="tx1">
                    <a:lumMod val="75000"/>
                    <a:lumOff val="25000"/>
                  </a:schemeClr>
                </a:solidFill>
                <a:latin typeface="+mj-lt"/>
              </a:rPr>
              <a:t> </a:t>
            </a:r>
          </a:p>
        </p:txBody>
      </p:sp>
      <p:pic>
        <p:nvPicPr>
          <p:cNvPr id="20070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652" y="1936880"/>
            <a:ext cx="2605548" cy="3994354"/>
          </a:xfrm>
          <a:prstGeom prst="rect">
            <a:avLst/>
          </a:prstGeom>
          <a:noFill/>
          <a:ln w="9525">
            <a:noFill/>
            <a:miter lim="800000"/>
            <a:headEnd/>
            <a:tailEnd/>
          </a:ln>
        </p:spPr>
      </p:pic>
      <p:pic>
        <p:nvPicPr>
          <p:cNvPr id="20070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5721" y="304800"/>
            <a:ext cx="2428875" cy="1828800"/>
          </a:xfrm>
          <a:prstGeom prst="rect">
            <a:avLst/>
          </a:prstGeom>
          <a:noFill/>
          <a:ln w="9525">
            <a:noFill/>
            <a:miter lim="800000"/>
            <a:headEnd/>
            <a:tailEnd/>
          </a:ln>
        </p:spPr>
      </p:pic>
    </p:spTree>
    <p:extLst>
      <p:ext uri="{BB962C8B-B14F-4D97-AF65-F5344CB8AC3E}">
        <p14:creationId xmlns:p14="http://schemas.microsoft.com/office/powerpoint/2010/main" val="289394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8" name="Rectangle 7"/>
          <p:cNvSpPr/>
          <p:nvPr/>
        </p:nvSpPr>
        <p:spPr bwMode="auto">
          <a:xfrm>
            <a:off x="533400" y="3810000"/>
            <a:ext cx="8305800" cy="609600"/>
          </a:xfrm>
          <a:prstGeom prst="rect">
            <a:avLst/>
          </a:prstGeom>
          <a:solidFill>
            <a:srgbClr val="053769"/>
          </a:solidFill>
          <a:ln w="12700" cap="flat" cmpd="sng" algn="ctr">
            <a:noFill/>
            <a:prstDash val="solid"/>
            <a:round/>
            <a:headEnd type="none" w="med" len="med"/>
            <a:tailEnd type="none" w="med" len="med"/>
          </a:ln>
          <a:effectLst/>
        </p:spPr>
        <p:txBody>
          <a:bodyPr vert="horz" wrap="square" lIns="35695" tIns="35695" rIns="35695" bIns="35695" numCol="1" rtlCol="0" anchor="t" anchorCtr="0" compatLnSpc="1">
            <a:prstTxWarp prst="textNoShape">
              <a:avLst/>
            </a:prstTxWarp>
          </a:bodyPr>
          <a:lstStyle/>
          <a:p>
            <a:pPr marL="0" marR="0" indent="0" algn="l" defTabSz="642938" rtl="0" eaLnBrk="1" fontAlgn="base" latinLnBrk="0" hangingPunct="1">
              <a:lnSpc>
                <a:spcPct val="100000"/>
              </a:lnSpc>
              <a:spcBef>
                <a:spcPct val="0"/>
              </a:spcBef>
              <a:spcAft>
                <a:spcPct val="0"/>
              </a:spcAft>
              <a:buClr>
                <a:srgbClr val="295582"/>
              </a:buClr>
              <a:buSzTx/>
              <a:buFontTx/>
              <a:buChar char="•"/>
              <a:tabLst/>
            </a:pPr>
            <a:endParaRPr kumimoji="0" lang="en-US" sz="3400" b="0" i="0" u="none" strike="noStrike" cap="none" normalizeH="0" baseline="0" smtClean="0">
              <a:ln>
                <a:noFill/>
              </a:ln>
              <a:solidFill>
                <a:srgbClr val="666666"/>
              </a:solidFill>
              <a:effectLst/>
              <a:latin typeface="Arial" charset="0"/>
              <a:ea typeface="ヒラギノ角ゴ Pro W3" pitchFamily="96" charset="-128"/>
              <a:cs typeface="Arial" charset="0"/>
            </a:endParaRPr>
          </a:p>
        </p:txBody>
      </p:sp>
      <p:sp>
        <p:nvSpPr>
          <p:cNvPr id="2" name="Title 1"/>
          <p:cNvSpPr>
            <a:spLocks noGrp="1"/>
          </p:cNvSpPr>
          <p:nvPr>
            <p:ph type="title" idx="4294967295"/>
          </p:nvPr>
        </p:nvSpPr>
        <p:spPr>
          <a:xfrm>
            <a:off x="4689928" y="-66336"/>
            <a:ext cx="4149271" cy="1090612"/>
          </a:xfrm>
        </p:spPr>
        <p:txBody>
          <a:bodyPr/>
          <a:lstStyle/>
          <a:p>
            <a:pPr algn="r"/>
            <a:r>
              <a:rPr lang="en-US" sz="2800" dirty="0" smtClean="0">
                <a:solidFill>
                  <a:srgbClr val="FFFF00"/>
                </a:solidFill>
              </a:rPr>
              <a:t>GLOBE study of leadership</a:t>
            </a:r>
            <a:endParaRPr lang="en-US" sz="2800" dirty="0">
              <a:solidFill>
                <a:srgbClr val="FFFF00"/>
              </a:solidFill>
            </a:endParaRPr>
          </a:p>
        </p:txBody>
      </p:sp>
      <p:sp>
        <p:nvSpPr>
          <p:cNvPr id="3" name="TextBox 2"/>
          <p:cNvSpPr txBox="1"/>
          <p:nvPr/>
        </p:nvSpPr>
        <p:spPr>
          <a:xfrm>
            <a:off x="304800" y="1524000"/>
            <a:ext cx="1676400" cy="3108543"/>
          </a:xfrm>
          <a:prstGeom prst="rect">
            <a:avLst/>
          </a:prstGeom>
          <a:noFill/>
        </p:spPr>
        <p:txBody>
          <a:bodyPr wrap="square" rtlCol="0">
            <a:spAutoFit/>
          </a:bodyPr>
          <a:lstStyle/>
          <a:p>
            <a:pPr>
              <a:buNone/>
            </a:pPr>
            <a:r>
              <a:rPr lang="en-US" sz="1400" b="1" dirty="0" smtClean="0">
                <a:solidFill>
                  <a:srgbClr val="FFFF00"/>
                </a:solidFill>
                <a:latin typeface="+mj-lt"/>
              </a:rPr>
              <a:t>Charismatic I: </a:t>
            </a:r>
          </a:p>
          <a:p>
            <a:pPr>
              <a:buNone/>
            </a:pPr>
            <a:r>
              <a:rPr lang="en-US" sz="1400" b="1" dirty="0" smtClean="0">
                <a:solidFill>
                  <a:srgbClr val="FFFF00"/>
                </a:solidFill>
                <a:latin typeface="+mj-lt"/>
              </a:rPr>
              <a:t>Visionary*</a:t>
            </a:r>
            <a:endParaRPr lang="en-US" sz="1400" dirty="0" smtClean="0">
              <a:solidFill>
                <a:srgbClr val="FFFF00"/>
              </a:solidFill>
              <a:latin typeface="+mj-lt"/>
            </a:endParaRPr>
          </a:p>
          <a:p>
            <a:pPr lvl="0"/>
            <a:r>
              <a:rPr lang="en-US" sz="1400" dirty="0" smtClean="0">
                <a:solidFill>
                  <a:schemeClr val="bg1"/>
                </a:solidFill>
                <a:latin typeface="+mj-lt"/>
              </a:rPr>
              <a:t>Foresight </a:t>
            </a:r>
          </a:p>
          <a:p>
            <a:pPr lvl="0"/>
            <a:r>
              <a:rPr lang="en-US" sz="1400" dirty="0" smtClean="0">
                <a:solidFill>
                  <a:schemeClr val="bg1"/>
                </a:solidFill>
                <a:latin typeface="+mj-lt"/>
              </a:rPr>
              <a:t>Prepared</a:t>
            </a:r>
          </a:p>
          <a:p>
            <a:pPr lvl="0"/>
            <a:r>
              <a:rPr lang="en-US" sz="1400" dirty="0" smtClean="0">
                <a:solidFill>
                  <a:schemeClr val="bg1"/>
                </a:solidFill>
                <a:latin typeface="+mj-lt"/>
              </a:rPr>
              <a:t>Anticipatory</a:t>
            </a:r>
          </a:p>
          <a:p>
            <a:pPr lvl="0"/>
            <a:r>
              <a:rPr lang="en-US" sz="1400" dirty="0" smtClean="0">
                <a:solidFill>
                  <a:schemeClr val="bg1"/>
                </a:solidFill>
                <a:latin typeface="+mj-lt"/>
              </a:rPr>
              <a:t>Plans Ahead *</a:t>
            </a:r>
          </a:p>
          <a:p>
            <a:endParaRPr lang="en-US" sz="1400" dirty="0" smtClean="0">
              <a:solidFill>
                <a:schemeClr val="bg1"/>
              </a:solidFill>
              <a:latin typeface="+mj-lt"/>
            </a:endParaRPr>
          </a:p>
          <a:p>
            <a:pPr>
              <a:buNone/>
            </a:pPr>
            <a:r>
              <a:rPr lang="en-US" sz="1400" b="1" dirty="0" smtClean="0">
                <a:solidFill>
                  <a:srgbClr val="FFFF00"/>
                </a:solidFill>
                <a:latin typeface="+mj-lt"/>
              </a:rPr>
              <a:t>Charismatic II: </a:t>
            </a:r>
          </a:p>
          <a:p>
            <a:pPr>
              <a:buNone/>
            </a:pPr>
            <a:r>
              <a:rPr lang="en-US" sz="1400" b="1" dirty="0" smtClean="0">
                <a:solidFill>
                  <a:srgbClr val="FFFF00"/>
                </a:solidFill>
                <a:latin typeface="+mj-lt"/>
              </a:rPr>
              <a:t>Inspirational*</a:t>
            </a:r>
            <a:endParaRPr lang="en-US" sz="1400" dirty="0" smtClean="0">
              <a:solidFill>
                <a:srgbClr val="FFFF00"/>
              </a:solidFill>
              <a:latin typeface="+mj-lt"/>
            </a:endParaRPr>
          </a:p>
          <a:p>
            <a:pPr lvl="0"/>
            <a:r>
              <a:rPr lang="en-US" sz="1400" dirty="0" smtClean="0">
                <a:solidFill>
                  <a:schemeClr val="bg1"/>
                </a:solidFill>
                <a:latin typeface="+mj-lt"/>
              </a:rPr>
              <a:t>Enthusiastic </a:t>
            </a:r>
          </a:p>
          <a:p>
            <a:pPr lvl="0"/>
            <a:r>
              <a:rPr lang="en-US" sz="1400" dirty="0" smtClean="0">
                <a:solidFill>
                  <a:schemeClr val="bg1"/>
                </a:solidFill>
                <a:latin typeface="+mj-lt"/>
              </a:rPr>
              <a:t>Positive </a:t>
            </a:r>
          </a:p>
          <a:p>
            <a:pPr lvl="0"/>
            <a:r>
              <a:rPr lang="en-US" sz="1400" dirty="0" smtClean="0">
                <a:solidFill>
                  <a:schemeClr val="bg1"/>
                </a:solidFill>
                <a:latin typeface="+mj-lt"/>
              </a:rPr>
              <a:t>Morale Booster</a:t>
            </a:r>
          </a:p>
          <a:p>
            <a:pPr lvl="0"/>
            <a:r>
              <a:rPr lang="en-US" sz="1400" dirty="0" smtClean="0">
                <a:solidFill>
                  <a:schemeClr val="bg1"/>
                </a:solidFill>
                <a:latin typeface="+mj-lt"/>
              </a:rPr>
              <a:t>Motive Arouser  </a:t>
            </a:r>
          </a:p>
          <a:p>
            <a:pPr lvl="0"/>
            <a:r>
              <a:rPr lang="en-US" sz="1400" dirty="0" smtClean="0">
                <a:solidFill>
                  <a:schemeClr val="bg1"/>
                </a:solidFill>
                <a:latin typeface="+mj-lt"/>
              </a:rPr>
              <a:t>Dynamic </a:t>
            </a:r>
            <a:endParaRPr lang="en-US" sz="1400" dirty="0" smtClean="0">
              <a:solidFill>
                <a:schemeClr val="bg1"/>
              </a:solidFill>
            </a:endParaRPr>
          </a:p>
        </p:txBody>
      </p:sp>
      <p:sp>
        <p:nvSpPr>
          <p:cNvPr id="10" name="TextBox 9"/>
          <p:cNvSpPr txBox="1"/>
          <p:nvPr/>
        </p:nvSpPr>
        <p:spPr>
          <a:xfrm>
            <a:off x="1981200" y="2590800"/>
            <a:ext cx="2133600" cy="3539430"/>
          </a:xfrm>
          <a:prstGeom prst="rect">
            <a:avLst/>
          </a:prstGeom>
          <a:noFill/>
        </p:spPr>
        <p:txBody>
          <a:bodyPr wrap="square" rtlCol="0">
            <a:spAutoFit/>
          </a:bodyPr>
          <a:lstStyle/>
          <a:p>
            <a:pPr>
              <a:buNone/>
            </a:pPr>
            <a:r>
              <a:rPr lang="en-US" sz="1400" b="1" dirty="0" smtClean="0">
                <a:solidFill>
                  <a:srgbClr val="FFFF00"/>
                </a:solidFill>
                <a:latin typeface="+mj-lt"/>
              </a:rPr>
              <a:t>Diplomatic</a:t>
            </a:r>
            <a:endParaRPr lang="en-US" sz="1400" dirty="0" smtClean="0">
              <a:solidFill>
                <a:srgbClr val="FFFF00"/>
              </a:solidFill>
              <a:latin typeface="+mj-lt"/>
            </a:endParaRPr>
          </a:p>
          <a:p>
            <a:pPr lvl="0"/>
            <a:r>
              <a:rPr lang="en-US" sz="1400" dirty="0" smtClean="0">
                <a:solidFill>
                  <a:schemeClr val="bg1"/>
                </a:solidFill>
                <a:latin typeface="+mj-lt"/>
              </a:rPr>
              <a:t>Diplomatic</a:t>
            </a:r>
          </a:p>
          <a:p>
            <a:pPr lvl="0"/>
            <a:r>
              <a:rPr lang="en-US" sz="1400" dirty="0" smtClean="0">
                <a:solidFill>
                  <a:schemeClr val="bg1"/>
                </a:solidFill>
                <a:latin typeface="+mj-lt"/>
              </a:rPr>
              <a:t>Worldly</a:t>
            </a:r>
          </a:p>
          <a:p>
            <a:pPr lvl="0"/>
            <a:r>
              <a:rPr lang="en-US" sz="1400" dirty="0" smtClean="0">
                <a:solidFill>
                  <a:schemeClr val="bg1"/>
                </a:solidFill>
                <a:latin typeface="+mj-lt"/>
              </a:rPr>
              <a:t>Win-win Problem solver</a:t>
            </a:r>
          </a:p>
          <a:p>
            <a:pPr lvl="0"/>
            <a:r>
              <a:rPr lang="en-US" sz="1400" dirty="0" smtClean="0">
                <a:solidFill>
                  <a:schemeClr val="bg1"/>
                </a:solidFill>
                <a:latin typeface="+mj-lt"/>
              </a:rPr>
              <a:t>Effective Bargainer</a:t>
            </a:r>
          </a:p>
          <a:p>
            <a:r>
              <a:rPr lang="en-US" sz="1400" dirty="0" smtClean="0">
                <a:solidFill>
                  <a:schemeClr val="bg1"/>
                </a:solidFill>
                <a:latin typeface="+mj-lt"/>
              </a:rPr>
              <a:t> </a:t>
            </a:r>
          </a:p>
          <a:p>
            <a:pPr>
              <a:buNone/>
            </a:pPr>
            <a:r>
              <a:rPr lang="en-US" sz="1400" b="1" dirty="0" smtClean="0">
                <a:solidFill>
                  <a:srgbClr val="FFFF00"/>
                </a:solidFill>
                <a:latin typeface="+mj-lt"/>
              </a:rPr>
              <a:t>Humane</a:t>
            </a:r>
            <a:r>
              <a:rPr lang="en-US" sz="1400" dirty="0" smtClean="0">
                <a:solidFill>
                  <a:srgbClr val="FFFF00"/>
                </a:solidFill>
                <a:latin typeface="+mj-lt"/>
              </a:rPr>
              <a:t> *Orientation</a:t>
            </a:r>
          </a:p>
          <a:p>
            <a:pPr lvl="0"/>
            <a:r>
              <a:rPr lang="en-US" sz="1400" dirty="0" smtClean="0">
                <a:solidFill>
                  <a:schemeClr val="bg1"/>
                </a:solidFill>
                <a:latin typeface="+mj-lt"/>
              </a:rPr>
              <a:t>Generous</a:t>
            </a:r>
          </a:p>
          <a:p>
            <a:pPr lvl="0"/>
            <a:r>
              <a:rPr lang="en-US" sz="1400" dirty="0" smtClean="0">
                <a:solidFill>
                  <a:schemeClr val="bg1"/>
                </a:solidFill>
                <a:latin typeface="+mj-lt"/>
              </a:rPr>
              <a:t>Compassionate</a:t>
            </a:r>
          </a:p>
          <a:p>
            <a:endParaRPr lang="en-US" sz="1400" dirty="0" smtClean="0">
              <a:solidFill>
                <a:schemeClr val="bg1"/>
              </a:solidFill>
              <a:latin typeface="+mj-lt"/>
            </a:endParaRPr>
          </a:p>
          <a:p>
            <a:pPr>
              <a:buNone/>
            </a:pPr>
            <a:r>
              <a:rPr lang="en-US" sz="1400" b="1" dirty="0" smtClean="0">
                <a:solidFill>
                  <a:srgbClr val="FFFF00"/>
                </a:solidFill>
                <a:latin typeface="+mj-lt"/>
              </a:rPr>
              <a:t>Integrity *</a:t>
            </a:r>
            <a:endParaRPr lang="en-US" sz="1400" dirty="0" smtClean="0">
              <a:solidFill>
                <a:srgbClr val="FFFF00"/>
              </a:solidFill>
              <a:latin typeface="+mj-lt"/>
            </a:endParaRPr>
          </a:p>
          <a:p>
            <a:pPr lvl="0"/>
            <a:r>
              <a:rPr lang="en-US" sz="1400" dirty="0" smtClean="0">
                <a:solidFill>
                  <a:schemeClr val="bg1"/>
                </a:solidFill>
                <a:latin typeface="+mj-lt"/>
              </a:rPr>
              <a:t>Honest</a:t>
            </a:r>
          </a:p>
          <a:p>
            <a:pPr lvl="0"/>
            <a:r>
              <a:rPr lang="en-US" sz="1400" dirty="0" smtClean="0">
                <a:solidFill>
                  <a:schemeClr val="bg1"/>
                </a:solidFill>
                <a:latin typeface="+mj-lt"/>
              </a:rPr>
              <a:t>Sincere</a:t>
            </a:r>
          </a:p>
          <a:p>
            <a:pPr lvl="0"/>
            <a:r>
              <a:rPr lang="en-US" sz="1400" dirty="0" smtClean="0">
                <a:solidFill>
                  <a:schemeClr val="bg1"/>
                </a:solidFill>
                <a:latin typeface="+mj-lt"/>
              </a:rPr>
              <a:t>Just </a:t>
            </a:r>
          </a:p>
          <a:p>
            <a:pPr lvl="0"/>
            <a:r>
              <a:rPr lang="en-US" sz="1400" dirty="0" smtClean="0">
                <a:solidFill>
                  <a:schemeClr val="bg1"/>
                </a:solidFill>
                <a:latin typeface="+mj-lt"/>
              </a:rPr>
              <a:t>Trustworthy </a:t>
            </a:r>
          </a:p>
        </p:txBody>
      </p:sp>
      <p:sp>
        <p:nvSpPr>
          <p:cNvPr id="11" name="TextBox 10"/>
          <p:cNvSpPr txBox="1"/>
          <p:nvPr/>
        </p:nvSpPr>
        <p:spPr>
          <a:xfrm>
            <a:off x="6400800" y="1295400"/>
            <a:ext cx="2286000" cy="3062377"/>
          </a:xfrm>
          <a:prstGeom prst="rect">
            <a:avLst/>
          </a:prstGeom>
          <a:noFill/>
        </p:spPr>
        <p:txBody>
          <a:bodyPr wrap="square" rtlCol="0">
            <a:spAutoFit/>
          </a:bodyPr>
          <a:lstStyle/>
          <a:p>
            <a:endParaRPr lang="en-US" sz="1100" dirty="0" smtClean="0"/>
          </a:p>
          <a:p>
            <a:pPr>
              <a:buNone/>
            </a:pPr>
            <a:r>
              <a:rPr lang="en-US" sz="1400" b="1" dirty="0" smtClean="0">
                <a:solidFill>
                  <a:srgbClr val="FFFF00"/>
                </a:solidFill>
                <a:latin typeface="+mj-lt"/>
              </a:rPr>
              <a:t>Team I: Collaborative Team </a:t>
            </a:r>
            <a:r>
              <a:rPr lang="en-US" sz="1400" b="1" dirty="0" smtClean="0">
                <a:solidFill>
                  <a:schemeClr val="bg1"/>
                </a:solidFill>
                <a:latin typeface="+mj-lt"/>
              </a:rPr>
              <a:t>*</a:t>
            </a:r>
            <a:endParaRPr lang="en-US" sz="1400" dirty="0" smtClean="0">
              <a:solidFill>
                <a:schemeClr val="bg1"/>
              </a:solidFill>
              <a:latin typeface="+mj-lt"/>
            </a:endParaRPr>
          </a:p>
          <a:p>
            <a:pPr lvl="0"/>
            <a:r>
              <a:rPr lang="en-US" sz="1400" dirty="0" smtClean="0">
                <a:solidFill>
                  <a:schemeClr val="bg1"/>
                </a:solidFill>
                <a:latin typeface="+mj-lt"/>
              </a:rPr>
              <a:t>Group-oriented</a:t>
            </a:r>
          </a:p>
          <a:p>
            <a:pPr lvl="0"/>
            <a:r>
              <a:rPr lang="en-US" sz="1400" dirty="0" smtClean="0">
                <a:solidFill>
                  <a:schemeClr val="bg1"/>
                </a:solidFill>
                <a:latin typeface="+mj-lt"/>
              </a:rPr>
              <a:t>Collaborative</a:t>
            </a:r>
          </a:p>
          <a:p>
            <a:pPr lvl="0"/>
            <a:r>
              <a:rPr lang="en-US" sz="1400" dirty="0" smtClean="0">
                <a:solidFill>
                  <a:schemeClr val="bg1"/>
                </a:solidFill>
                <a:latin typeface="+mj-lt"/>
              </a:rPr>
              <a:t>Loyal </a:t>
            </a:r>
          </a:p>
          <a:p>
            <a:pPr lvl="0"/>
            <a:r>
              <a:rPr lang="en-US" sz="1400" dirty="0" smtClean="0">
                <a:solidFill>
                  <a:schemeClr val="bg1"/>
                </a:solidFill>
                <a:latin typeface="+mj-lt"/>
              </a:rPr>
              <a:t>Consultative</a:t>
            </a:r>
          </a:p>
          <a:p>
            <a:r>
              <a:rPr lang="en-US" sz="1400" dirty="0" smtClean="0">
                <a:solidFill>
                  <a:schemeClr val="bg1"/>
                </a:solidFill>
                <a:latin typeface="+mj-lt"/>
              </a:rPr>
              <a:t> </a:t>
            </a:r>
          </a:p>
          <a:p>
            <a:pPr>
              <a:buNone/>
            </a:pPr>
            <a:r>
              <a:rPr lang="en-US" sz="1400" b="1" dirty="0" smtClean="0">
                <a:solidFill>
                  <a:srgbClr val="FFFF00"/>
                </a:solidFill>
                <a:latin typeface="+mj-lt"/>
              </a:rPr>
              <a:t>Team II: Team Integrator *</a:t>
            </a:r>
            <a:endParaRPr lang="en-US" sz="1400" dirty="0" smtClean="0">
              <a:solidFill>
                <a:srgbClr val="FFFF00"/>
              </a:solidFill>
              <a:latin typeface="+mj-lt"/>
            </a:endParaRPr>
          </a:p>
          <a:p>
            <a:pPr lvl="0"/>
            <a:r>
              <a:rPr lang="en-US" sz="1400" dirty="0" smtClean="0">
                <a:solidFill>
                  <a:schemeClr val="bg1"/>
                </a:solidFill>
                <a:latin typeface="+mj-lt"/>
              </a:rPr>
              <a:t>Communicative</a:t>
            </a:r>
          </a:p>
          <a:p>
            <a:pPr lvl="0"/>
            <a:r>
              <a:rPr lang="en-US" sz="1400" dirty="0" smtClean="0">
                <a:solidFill>
                  <a:schemeClr val="bg1"/>
                </a:solidFill>
                <a:latin typeface="+mj-lt"/>
              </a:rPr>
              <a:t>Team Builder</a:t>
            </a:r>
          </a:p>
          <a:p>
            <a:pPr lvl="0"/>
            <a:r>
              <a:rPr lang="en-US" sz="1400" dirty="0" smtClean="0">
                <a:solidFill>
                  <a:schemeClr val="bg1"/>
                </a:solidFill>
                <a:latin typeface="+mj-lt"/>
              </a:rPr>
              <a:t>Informed</a:t>
            </a:r>
          </a:p>
          <a:p>
            <a:pPr lvl="0"/>
            <a:r>
              <a:rPr lang="en-US" sz="1400" dirty="0" smtClean="0">
                <a:solidFill>
                  <a:schemeClr val="bg1"/>
                </a:solidFill>
                <a:latin typeface="+mj-lt"/>
              </a:rPr>
              <a:t>Integrator</a:t>
            </a:r>
            <a:endParaRPr lang="en-US" sz="4000" dirty="0">
              <a:solidFill>
                <a:schemeClr val="bg1"/>
              </a:solidFill>
              <a:latin typeface="+mj-lt"/>
            </a:endParaRPr>
          </a:p>
        </p:txBody>
      </p:sp>
      <p:sp>
        <p:nvSpPr>
          <p:cNvPr id="6" name="TextBox 5"/>
          <p:cNvSpPr txBox="1"/>
          <p:nvPr/>
        </p:nvSpPr>
        <p:spPr>
          <a:xfrm>
            <a:off x="3962400" y="1295400"/>
            <a:ext cx="2133600" cy="2677656"/>
          </a:xfrm>
          <a:prstGeom prst="rect">
            <a:avLst/>
          </a:prstGeom>
          <a:noFill/>
        </p:spPr>
        <p:txBody>
          <a:bodyPr wrap="square" rtlCol="0">
            <a:spAutoFit/>
          </a:bodyPr>
          <a:lstStyle/>
          <a:p>
            <a:pPr>
              <a:buNone/>
            </a:pPr>
            <a:r>
              <a:rPr lang="en-US" sz="1400" b="1" dirty="0" smtClean="0">
                <a:solidFill>
                  <a:srgbClr val="FFFF00"/>
                </a:solidFill>
                <a:latin typeface="+mj-lt"/>
              </a:rPr>
              <a:t>Administratively Competent</a:t>
            </a:r>
            <a:endParaRPr lang="en-US" sz="1400" dirty="0" smtClean="0">
              <a:solidFill>
                <a:srgbClr val="FFFF00"/>
              </a:solidFill>
              <a:latin typeface="+mj-lt"/>
            </a:endParaRPr>
          </a:p>
          <a:p>
            <a:pPr lvl="0"/>
            <a:r>
              <a:rPr lang="en-US" sz="1400" dirty="0" smtClean="0">
                <a:solidFill>
                  <a:schemeClr val="bg1"/>
                </a:solidFill>
                <a:latin typeface="+mj-lt"/>
              </a:rPr>
              <a:t>Orderly Administrative Skilled</a:t>
            </a:r>
          </a:p>
          <a:p>
            <a:pPr lvl="0"/>
            <a:r>
              <a:rPr lang="en-US" sz="1400" dirty="0" smtClean="0">
                <a:solidFill>
                  <a:schemeClr val="bg1"/>
                </a:solidFill>
                <a:latin typeface="+mj-lt"/>
              </a:rPr>
              <a:t>Organized</a:t>
            </a:r>
          </a:p>
          <a:p>
            <a:pPr lvl="0"/>
            <a:r>
              <a:rPr lang="en-US" sz="1400" dirty="0" smtClean="0">
                <a:solidFill>
                  <a:schemeClr val="bg1"/>
                </a:solidFill>
                <a:latin typeface="+mj-lt"/>
              </a:rPr>
              <a:t>Good Administrator</a:t>
            </a:r>
          </a:p>
          <a:p>
            <a:pPr lvl="0"/>
            <a:endParaRPr lang="en-US" sz="1400" dirty="0" smtClean="0">
              <a:solidFill>
                <a:schemeClr val="bg1"/>
              </a:solidFill>
              <a:latin typeface="+mj-lt"/>
            </a:endParaRPr>
          </a:p>
          <a:p>
            <a:pPr>
              <a:buNone/>
            </a:pPr>
            <a:r>
              <a:rPr lang="en-US" sz="1400" b="1" dirty="0" smtClean="0">
                <a:solidFill>
                  <a:srgbClr val="FFFF00"/>
                </a:solidFill>
                <a:latin typeface="+mj-lt"/>
              </a:rPr>
              <a:t>Decisive *</a:t>
            </a:r>
            <a:endParaRPr lang="en-US" sz="1400" dirty="0" smtClean="0">
              <a:solidFill>
                <a:srgbClr val="FFFF00"/>
              </a:solidFill>
              <a:latin typeface="+mj-lt"/>
            </a:endParaRPr>
          </a:p>
          <a:p>
            <a:pPr lvl="0"/>
            <a:r>
              <a:rPr lang="en-US" sz="1400" dirty="0" smtClean="0">
                <a:solidFill>
                  <a:schemeClr val="bg1"/>
                </a:solidFill>
                <a:latin typeface="+mj-lt"/>
              </a:rPr>
              <a:t>Willful</a:t>
            </a:r>
          </a:p>
          <a:p>
            <a:pPr lvl="0"/>
            <a:r>
              <a:rPr lang="en-US" sz="1400" dirty="0" smtClean="0">
                <a:solidFill>
                  <a:schemeClr val="bg1"/>
                </a:solidFill>
                <a:latin typeface="+mj-lt"/>
              </a:rPr>
              <a:t>Decisive</a:t>
            </a:r>
          </a:p>
          <a:p>
            <a:pPr lvl="0"/>
            <a:r>
              <a:rPr lang="en-US" sz="1400" dirty="0" smtClean="0">
                <a:solidFill>
                  <a:schemeClr val="bg1"/>
                </a:solidFill>
                <a:latin typeface="+mj-lt"/>
              </a:rPr>
              <a:t>Logical</a:t>
            </a:r>
          </a:p>
          <a:p>
            <a:pPr lvl="0"/>
            <a:r>
              <a:rPr lang="en-US" sz="1400" dirty="0" smtClean="0">
                <a:solidFill>
                  <a:schemeClr val="bg1"/>
                </a:solidFill>
                <a:latin typeface="+mj-lt"/>
              </a:rPr>
              <a:t>Intuitive</a:t>
            </a:r>
            <a:endParaRPr lang="en-US" sz="1400" dirty="0" smtClean="0">
              <a:solidFill>
                <a:schemeClr val="bg1"/>
              </a:solidFill>
            </a:endParaRPr>
          </a:p>
        </p:txBody>
      </p:sp>
      <p:sp>
        <p:nvSpPr>
          <p:cNvPr id="7" name="TextBox 6"/>
          <p:cNvSpPr txBox="1"/>
          <p:nvPr/>
        </p:nvSpPr>
        <p:spPr>
          <a:xfrm>
            <a:off x="4800600" y="4038600"/>
            <a:ext cx="1981200" cy="2677656"/>
          </a:xfrm>
          <a:prstGeom prst="rect">
            <a:avLst/>
          </a:prstGeom>
          <a:noFill/>
        </p:spPr>
        <p:txBody>
          <a:bodyPr wrap="square" rtlCol="0">
            <a:spAutoFit/>
          </a:bodyPr>
          <a:lstStyle/>
          <a:p>
            <a:pPr>
              <a:buNone/>
            </a:pPr>
            <a:r>
              <a:rPr lang="en-US" sz="1400" b="1" dirty="0" smtClean="0">
                <a:solidFill>
                  <a:srgbClr val="FFFF00"/>
                </a:solidFill>
                <a:latin typeface="+mj-lt"/>
              </a:rPr>
              <a:t>Performance Oriented *</a:t>
            </a:r>
            <a:endParaRPr lang="en-US" sz="1400" dirty="0" smtClean="0">
              <a:solidFill>
                <a:srgbClr val="FFFF00"/>
              </a:solidFill>
              <a:latin typeface="+mj-lt"/>
            </a:endParaRPr>
          </a:p>
          <a:p>
            <a:pPr lvl="0"/>
            <a:r>
              <a:rPr lang="en-US" sz="1400" dirty="0" smtClean="0">
                <a:solidFill>
                  <a:schemeClr val="bg1"/>
                </a:solidFill>
                <a:latin typeface="+mj-lt"/>
              </a:rPr>
              <a:t>Improvement-oriented</a:t>
            </a:r>
          </a:p>
          <a:p>
            <a:pPr lvl="0"/>
            <a:r>
              <a:rPr lang="en-US" sz="1400" dirty="0" smtClean="0">
                <a:solidFill>
                  <a:schemeClr val="bg1"/>
                </a:solidFill>
                <a:latin typeface="+mj-lt"/>
              </a:rPr>
              <a:t>Performance-oriented</a:t>
            </a:r>
          </a:p>
          <a:p>
            <a:endParaRPr lang="en-US" sz="1400" dirty="0" smtClean="0">
              <a:solidFill>
                <a:schemeClr val="bg1"/>
              </a:solidFill>
              <a:latin typeface="+mj-lt"/>
            </a:endParaRPr>
          </a:p>
          <a:p>
            <a:pPr>
              <a:buNone/>
            </a:pPr>
            <a:r>
              <a:rPr lang="en-US" sz="1400" b="1" dirty="0" smtClean="0">
                <a:solidFill>
                  <a:srgbClr val="FFFF00"/>
                </a:solidFill>
                <a:latin typeface="+mj-lt"/>
              </a:rPr>
              <a:t>Procedural</a:t>
            </a:r>
            <a:endParaRPr lang="en-US" sz="1400" dirty="0" smtClean="0">
              <a:solidFill>
                <a:srgbClr val="FFFF00"/>
              </a:solidFill>
              <a:latin typeface="+mj-lt"/>
            </a:endParaRPr>
          </a:p>
          <a:p>
            <a:pPr lvl="0"/>
            <a:r>
              <a:rPr lang="en-US" sz="1400" dirty="0" smtClean="0">
                <a:solidFill>
                  <a:schemeClr val="bg1"/>
                </a:solidFill>
                <a:latin typeface="+mj-lt"/>
              </a:rPr>
              <a:t>Ritualistic</a:t>
            </a:r>
          </a:p>
          <a:p>
            <a:pPr lvl="0"/>
            <a:r>
              <a:rPr lang="en-US" sz="1400" dirty="0" smtClean="0">
                <a:solidFill>
                  <a:schemeClr val="bg1"/>
                </a:solidFill>
                <a:latin typeface="+mj-lt"/>
              </a:rPr>
              <a:t>Formal</a:t>
            </a:r>
          </a:p>
          <a:p>
            <a:pPr lvl="0"/>
            <a:r>
              <a:rPr lang="en-US" sz="1400" dirty="0" smtClean="0">
                <a:solidFill>
                  <a:schemeClr val="bg1"/>
                </a:solidFill>
                <a:latin typeface="+mj-lt"/>
              </a:rPr>
              <a:t>Habitual</a:t>
            </a:r>
          </a:p>
          <a:p>
            <a:pPr lvl="0"/>
            <a:r>
              <a:rPr lang="en-US" sz="1400" dirty="0" smtClean="0">
                <a:solidFill>
                  <a:schemeClr val="bg1"/>
                </a:solidFill>
                <a:latin typeface="+mj-lt"/>
              </a:rPr>
              <a:t>Procedural</a:t>
            </a:r>
          </a:p>
        </p:txBody>
      </p:sp>
      <p:pic>
        <p:nvPicPr>
          <p:cNvPr id="157697" name="Picture 1"/>
          <p:cNvPicPr>
            <a:picLocks noChangeAspect="1" noChangeArrowheads="1"/>
          </p:cNvPicPr>
          <p:nvPr/>
        </p:nvPicPr>
        <p:blipFill>
          <a:blip r:embed="rId3" cstate="print"/>
          <a:srcRect/>
          <a:stretch>
            <a:fillRect/>
          </a:stretch>
        </p:blipFill>
        <p:spPr bwMode="auto">
          <a:xfrm>
            <a:off x="7620000" y="4610100"/>
            <a:ext cx="1524000" cy="2247900"/>
          </a:xfrm>
          <a:prstGeom prst="rect">
            <a:avLst/>
          </a:prstGeom>
          <a:noFill/>
          <a:ln w="9525">
            <a:noFill/>
            <a:miter lim="800000"/>
            <a:headEnd/>
            <a:tailEnd/>
          </a:ln>
        </p:spPr>
      </p:pic>
      <p:sp>
        <p:nvSpPr>
          <p:cNvPr id="12" name="Oval 11"/>
          <p:cNvSpPr/>
          <p:nvPr/>
        </p:nvSpPr>
        <p:spPr bwMode="auto">
          <a:xfrm>
            <a:off x="5181600" y="1066800"/>
            <a:ext cx="3962400" cy="4495800"/>
          </a:xfrm>
          <a:prstGeom prst="ellipse">
            <a:avLst/>
          </a:prstGeom>
          <a:noFill/>
          <a:ln w="12700" cap="flat" cmpd="sng" algn="ctr">
            <a:noFill/>
            <a:prstDash val="solid"/>
            <a:round/>
            <a:headEnd type="none" w="med" len="med"/>
            <a:tailEnd type="none" w="med" len="med"/>
          </a:ln>
          <a:effectLst/>
        </p:spPr>
        <p:txBody>
          <a:bodyPr vert="horz" wrap="square" lIns="35695" tIns="35695" rIns="35695" bIns="35695" numCol="1" rtlCol="0" anchor="t" anchorCtr="0" compatLnSpc="1">
            <a:prstTxWarp prst="textNoShape">
              <a:avLst/>
            </a:prstTxWarp>
          </a:bodyPr>
          <a:lstStyle/>
          <a:p>
            <a:pPr marL="0" marR="0" indent="0" algn="l" defTabSz="642938" rtl="0" eaLnBrk="1" fontAlgn="base" latinLnBrk="0" hangingPunct="1">
              <a:lnSpc>
                <a:spcPct val="100000"/>
              </a:lnSpc>
              <a:spcBef>
                <a:spcPct val="0"/>
              </a:spcBef>
              <a:spcAft>
                <a:spcPct val="0"/>
              </a:spcAft>
              <a:buClr>
                <a:srgbClr val="295582"/>
              </a:buClr>
              <a:buSzTx/>
              <a:buFontTx/>
              <a:buChar char="•"/>
              <a:tabLst/>
            </a:pPr>
            <a:endParaRPr kumimoji="0" lang="en-US" sz="3400" b="0" i="0" u="none" strike="noStrike" cap="none" normalizeH="0" baseline="0" smtClean="0">
              <a:ln>
                <a:noFill/>
              </a:ln>
              <a:solidFill>
                <a:srgbClr val="666666"/>
              </a:solidFill>
              <a:effectLst/>
              <a:latin typeface="Arial" charset="0"/>
              <a:ea typeface="ヒラギノ角ゴ Pro W3" pitchFamily="96" charset="-128"/>
              <a:cs typeface="Arial" charset="0"/>
            </a:endParaRPr>
          </a:p>
        </p:txBody>
      </p:sp>
      <p:sp>
        <p:nvSpPr>
          <p:cNvPr id="14" name="Oval 13"/>
          <p:cNvSpPr/>
          <p:nvPr/>
        </p:nvSpPr>
        <p:spPr bwMode="auto">
          <a:xfrm>
            <a:off x="5715000" y="1143000"/>
            <a:ext cx="3429000" cy="3505200"/>
          </a:xfrm>
          <a:prstGeom prst="ellipse">
            <a:avLst/>
          </a:prstGeom>
          <a:solidFill>
            <a:srgbClr val="FFFF00">
              <a:alpha val="16000"/>
            </a:srgbClr>
          </a:solidFill>
          <a:ln w="12700" cap="flat" cmpd="sng" algn="ctr">
            <a:solidFill>
              <a:srgbClr val="FFFF00"/>
            </a:solidFill>
            <a:prstDash val="solid"/>
            <a:round/>
            <a:headEnd type="none" w="med" len="med"/>
            <a:tailEnd type="none" w="med" len="med"/>
          </a:ln>
          <a:effectLst/>
        </p:spPr>
        <p:txBody>
          <a:bodyPr vert="horz" wrap="square" lIns="35695" tIns="35695" rIns="35695" bIns="35695" numCol="1" rtlCol="0" anchor="t" anchorCtr="0" compatLnSpc="1">
            <a:prstTxWarp prst="textNoShape">
              <a:avLst/>
            </a:prstTxWarp>
          </a:bodyPr>
          <a:lstStyle/>
          <a:p>
            <a:pPr marL="0" marR="0" indent="0" algn="l" defTabSz="642938" rtl="0" eaLnBrk="1" fontAlgn="base" latinLnBrk="0" hangingPunct="1">
              <a:lnSpc>
                <a:spcPct val="100000"/>
              </a:lnSpc>
              <a:spcBef>
                <a:spcPct val="0"/>
              </a:spcBef>
              <a:spcAft>
                <a:spcPct val="0"/>
              </a:spcAft>
              <a:buClr>
                <a:srgbClr val="295582"/>
              </a:buClr>
              <a:buSzTx/>
              <a:buFontTx/>
              <a:buChar char="•"/>
              <a:tabLst/>
            </a:pPr>
            <a:endParaRPr kumimoji="0" lang="en-US" sz="3400" b="0" i="0" u="none" strike="noStrike" cap="none" normalizeH="0" baseline="0" smtClean="0">
              <a:ln>
                <a:noFill/>
              </a:ln>
              <a:solidFill>
                <a:srgbClr val="666666"/>
              </a:solidFill>
              <a:effectLst/>
              <a:latin typeface="Arial" charset="0"/>
              <a:ea typeface="ヒラギノ角ゴ Pro W3" pitchFamily="96" charset="-128"/>
              <a:cs typeface="Arial" charset="0"/>
            </a:endParaRPr>
          </a:p>
        </p:txBody>
      </p:sp>
      <p:sp>
        <p:nvSpPr>
          <p:cNvPr id="4" name="TextBox 3"/>
          <p:cNvSpPr txBox="1"/>
          <p:nvPr/>
        </p:nvSpPr>
        <p:spPr>
          <a:xfrm>
            <a:off x="266700" y="155805"/>
            <a:ext cx="3429000" cy="646331"/>
          </a:xfrm>
          <a:prstGeom prst="rect">
            <a:avLst/>
          </a:prstGeom>
          <a:noFill/>
        </p:spPr>
        <p:txBody>
          <a:bodyPr wrap="square" rtlCol="0">
            <a:spAutoFit/>
          </a:bodyPr>
          <a:lstStyle/>
          <a:p>
            <a:r>
              <a:rPr lang="en-US" dirty="0" smtClean="0">
                <a:solidFill>
                  <a:schemeClr val="bg1"/>
                </a:solidFill>
              </a:rPr>
              <a:t>In Sum:  Cross-cultural analyses of leadership</a:t>
            </a:r>
            <a:endParaRPr lang="en-US" dirty="0">
              <a:solidFill>
                <a:schemeClr val="bg1"/>
              </a:solidFill>
            </a:endParaRPr>
          </a:p>
        </p:txBody>
      </p:sp>
    </p:spTree>
    <p:extLst>
      <p:ext uri="{BB962C8B-B14F-4D97-AF65-F5344CB8AC3E}">
        <p14:creationId xmlns:p14="http://schemas.microsoft.com/office/powerpoint/2010/main" val="395448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 calcmode="lin" valueType="num">
                                      <p:cBhvr>
                                        <p:cTn id="26" dur="500" fill="hold"/>
                                        <p:tgtEl>
                                          <p:spTgt spid="14"/>
                                        </p:tgtEl>
                                        <p:attrNameLst>
                                          <p:attrName>style.rotation</p:attrName>
                                        </p:attrNameLst>
                                      </p:cBhvr>
                                      <p:tavLst>
                                        <p:tav tm="0">
                                          <p:val>
                                            <p:fltVal val="360"/>
                                          </p:val>
                                        </p:tav>
                                        <p:tav tm="100000">
                                          <p:val>
                                            <p:fltVal val="0"/>
                                          </p:val>
                                        </p:tav>
                                      </p:tavLst>
                                    </p:anim>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P spid="7" grpId="0"/>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90731053"/>
              </p:ext>
            </p:extLst>
          </p:nvPr>
        </p:nvGraphicFramePr>
        <p:xfrm>
          <a:off x="533400" y="381000"/>
          <a:ext cx="8305800" cy="627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152400" y="152400"/>
            <a:ext cx="8839200" cy="609600"/>
          </a:xfrm>
          <a:solidFill>
            <a:schemeClr val="bg2"/>
          </a:solidFill>
          <a:ln w="25400">
            <a:solidFill>
              <a:schemeClr val="tx1"/>
            </a:solidFill>
          </a:ln>
        </p:spPr>
        <p:txBody>
          <a:bodyPr/>
          <a:lstStyle/>
          <a:p>
            <a:pPr algn="l"/>
            <a:r>
              <a:rPr lang="en-US" dirty="0" smtClean="0">
                <a:solidFill>
                  <a:schemeClr val="tx1"/>
                </a:solidFill>
              </a:rPr>
              <a:t>Review</a:t>
            </a:r>
            <a:endParaRPr lang="en-US" dirty="0">
              <a:solidFill>
                <a:schemeClr val="tx1"/>
              </a:solidFill>
            </a:endParaRPr>
          </a:p>
        </p:txBody>
      </p:sp>
    </p:spTree>
    <p:extLst>
      <p:ext uri="{BB962C8B-B14F-4D97-AF65-F5344CB8AC3E}">
        <p14:creationId xmlns:p14="http://schemas.microsoft.com/office/powerpoint/2010/main" val="203891608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a:r>
              <a:rPr lang="en-US" dirty="0" smtClean="0">
                <a:solidFill>
                  <a:schemeClr val="tx1"/>
                </a:solidFill>
              </a:rPr>
              <a:t>Details on Fiedler’s Contingency Theory</a:t>
            </a:r>
            <a:endParaRPr lang="en-US" dirty="0">
              <a:solidFill>
                <a:schemeClr val="tx1"/>
              </a:solidFill>
            </a:endParaRPr>
          </a:p>
        </p:txBody>
      </p:sp>
      <p:sp>
        <p:nvSpPr>
          <p:cNvPr id="40963" name="Rectangle 3"/>
          <p:cNvSpPr>
            <a:spLocks noGrp="1" noChangeArrowheads="1"/>
          </p:cNvSpPr>
          <p:nvPr>
            <p:ph type="body" idx="1"/>
          </p:nvPr>
        </p:nvSpPr>
        <p:spPr>
          <a:xfrm>
            <a:off x="304800" y="1676400"/>
            <a:ext cx="4114800" cy="4191000"/>
          </a:xfrm>
        </p:spPr>
        <p:txBody>
          <a:bodyPr>
            <a:normAutofit fontScale="62500" lnSpcReduction="20000"/>
          </a:bodyPr>
          <a:lstStyle/>
          <a:p>
            <a:pPr marL="609600" indent="-609600">
              <a:buFontTx/>
              <a:buNone/>
            </a:pPr>
            <a:r>
              <a:rPr lang="en-US" sz="4200" dirty="0" smtClean="0">
                <a:solidFill>
                  <a:srgbClr val="800000"/>
                </a:solidFill>
              </a:rPr>
              <a:t>Background</a:t>
            </a:r>
            <a:endParaRPr lang="en-US" sz="4200" dirty="0">
              <a:solidFill>
                <a:srgbClr val="800000"/>
              </a:solidFill>
            </a:endParaRPr>
          </a:p>
          <a:p>
            <a:pPr marL="798513" lvl="2" indent="-392113">
              <a:spcAft>
                <a:spcPts val="1200"/>
              </a:spcAft>
            </a:pPr>
            <a:r>
              <a:rPr lang="en-US" sz="4000" dirty="0"/>
              <a:t>empirically </a:t>
            </a:r>
            <a:r>
              <a:rPr lang="en-US" sz="4000" dirty="0" smtClean="0"/>
              <a:t>based (studied many kinds of leaders and groups) </a:t>
            </a:r>
            <a:endParaRPr lang="en-US" sz="4000" dirty="0"/>
          </a:p>
          <a:p>
            <a:pPr marL="798513" lvl="2" indent="-392113">
              <a:spcAft>
                <a:spcPts val="1200"/>
              </a:spcAft>
            </a:pPr>
            <a:r>
              <a:rPr lang="en-US" sz="4000" dirty="0"/>
              <a:t>many </a:t>
            </a:r>
            <a:r>
              <a:rPr lang="en-US" sz="4000" dirty="0" smtClean="0"/>
              <a:t>measures but required a clear indicator of group performance</a:t>
            </a:r>
            <a:endParaRPr lang="en-US" sz="4000" dirty="0"/>
          </a:p>
          <a:p>
            <a:pPr marL="798513" lvl="2" indent="-392113">
              <a:spcAft>
                <a:spcPts val="1200"/>
              </a:spcAft>
            </a:pPr>
            <a:r>
              <a:rPr lang="en-US" sz="4000" dirty="0"/>
              <a:t>exploratory (funded by ONR)</a:t>
            </a:r>
          </a:p>
        </p:txBody>
      </p:sp>
      <p:sp>
        <p:nvSpPr>
          <p:cNvPr id="40967" name="Text Box 7"/>
          <p:cNvSpPr txBox="1">
            <a:spLocks noChangeArrowheads="1"/>
          </p:cNvSpPr>
          <p:nvPr/>
        </p:nvSpPr>
        <p:spPr bwMode="auto">
          <a:xfrm>
            <a:off x="5029200" y="1371600"/>
            <a:ext cx="35814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2400" b="0" dirty="0">
                <a:solidFill>
                  <a:srgbClr val="1C1C1C"/>
                </a:solidFill>
              </a:rPr>
              <a:t>"The realization that leadership effectiveness depends on the interaction of qualities of the leader with demands of the situation in which the leader functions, made the simplistic "one best way" approach of earlier eras obsolete</a:t>
            </a:r>
            <a:r>
              <a:rPr lang="en-US" sz="2400" b="0" dirty="0" smtClean="0">
                <a:solidFill>
                  <a:srgbClr val="1C1C1C"/>
                </a:solidFill>
              </a:rPr>
              <a:t>.“</a:t>
            </a:r>
          </a:p>
          <a:p>
            <a:pPr algn="r"/>
            <a:r>
              <a:rPr lang="en-US" sz="2400" b="0" dirty="0" smtClean="0">
                <a:solidFill>
                  <a:srgbClr val="1C1C1C"/>
                </a:solidFill>
              </a:rPr>
              <a:t>   </a:t>
            </a:r>
          </a:p>
          <a:p>
            <a:pPr algn="r"/>
            <a:r>
              <a:rPr lang="en-US" sz="2000" b="0" dirty="0" smtClean="0">
                <a:solidFill>
                  <a:srgbClr val="1C1C1C"/>
                </a:solidFill>
              </a:rPr>
              <a:t>From </a:t>
            </a:r>
            <a:r>
              <a:rPr lang="en-US" sz="2000" b="0" dirty="0">
                <a:solidFill>
                  <a:srgbClr val="1C1C1C"/>
                </a:solidFill>
              </a:rPr>
              <a:t>Martin M. </a:t>
            </a:r>
            <a:r>
              <a:rPr lang="en-US" sz="2000" b="0" dirty="0" err="1">
                <a:solidFill>
                  <a:srgbClr val="1C1C1C"/>
                </a:solidFill>
              </a:rPr>
              <a:t>Chemers</a:t>
            </a:r>
            <a:r>
              <a:rPr lang="en-US" sz="2000" b="0" dirty="0">
                <a:solidFill>
                  <a:srgbClr val="1C1C1C"/>
                </a:solidFill>
              </a:rPr>
              <a:t> and </a:t>
            </a:r>
            <a:r>
              <a:rPr lang="en-US" sz="2000" b="0" dirty="0" err="1">
                <a:solidFill>
                  <a:srgbClr val="1C1C1C"/>
                </a:solidFill>
              </a:rPr>
              <a:t>Roya</a:t>
            </a:r>
            <a:r>
              <a:rPr lang="en-US" sz="2000" b="0" dirty="0">
                <a:solidFill>
                  <a:srgbClr val="1C1C1C"/>
                </a:solidFill>
              </a:rPr>
              <a:t> </a:t>
            </a:r>
            <a:r>
              <a:rPr lang="en-US" sz="2000" b="0" dirty="0" err="1">
                <a:solidFill>
                  <a:srgbClr val="1C1C1C"/>
                </a:solidFill>
              </a:rPr>
              <a:t>Ayman</a:t>
            </a:r>
            <a:r>
              <a:rPr lang="en-US" sz="2000" b="0" dirty="0">
                <a:solidFill>
                  <a:srgbClr val="1C1C1C"/>
                </a:solidFill>
              </a:rPr>
              <a:t>, 1993</a:t>
            </a:r>
          </a:p>
        </p:txBody>
      </p:sp>
    </p:spTree>
    <p:extLst>
      <p:ext uri="{BB962C8B-B14F-4D97-AF65-F5344CB8AC3E}">
        <p14:creationId xmlns:p14="http://schemas.microsoft.com/office/powerpoint/2010/main" val="13692004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Model </a:t>
            </a:r>
            <a:endParaRPr lang="en-US" dirty="0"/>
          </a:p>
        </p:txBody>
      </p:sp>
      <p:sp>
        <p:nvSpPr>
          <p:cNvPr id="45063" name="AutoShape 7"/>
          <p:cNvSpPr>
            <a:spLocks noChangeArrowheads="1"/>
          </p:cNvSpPr>
          <p:nvPr/>
        </p:nvSpPr>
        <p:spPr bwMode="auto">
          <a:xfrm rot="5400000">
            <a:off x="1066800" y="1828800"/>
            <a:ext cx="3352800" cy="3200400"/>
          </a:xfrm>
          <a:prstGeom prst="triangle">
            <a:avLst>
              <a:gd name="adj" fmla="val 50000"/>
            </a:avLst>
          </a:prstGeom>
          <a:gradFill rotWithShape="1">
            <a:gsLst>
              <a:gs pos="0">
                <a:srgbClr val="5E9EFF"/>
              </a:gs>
              <a:gs pos="39999">
                <a:srgbClr val="85C2FF"/>
              </a:gs>
              <a:gs pos="70000">
                <a:srgbClr val="C4D6EB"/>
              </a:gs>
              <a:gs pos="100000">
                <a:srgbClr val="FFEBFA"/>
              </a:gs>
            </a:gsLst>
            <a:lin ang="5400000" scaled="0"/>
          </a:gradFill>
          <a:ln w="28575">
            <a:solidFill>
              <a:srgbClr val="000000"/>
            </a:solidFill>
            <a:miter lim="800000"/>
            <a:headEnd/>
            <a:tailEnd/>
          </a:ln>
          <a:effectLst/>
        </p:spPr>
        <p:txBody>
          <a:bodyPr rot="10800000" vert="eaVert" wrap="none" anchor="ctr"/>
          <a:lstStyle/>
          <a:p>
            <a:pPr algn="ctr"/>
            <a:r>
              <a:rPr lang="en-US" sz="2400" b="0">
                <a:solidFill>
                  <a:schemeClr val="tx1"/>
                </a:solidFill>
              </a:rPr>
              <a:t>Person </a:t>
            </a:r>
          </a:p>
          <a:p>
            <a:pPr algn="ctr"/>
            <a:r>
              <a:rPr lang="en-US" sz="2400" b="0">
                <a:solidFill>
                  <a:schemeClr val="tx1"/>
                </a:solidFill>
              </a:rPr>
              <a:t>Variable:</a:t>
            </a:r>
          </a:p>
          <a:p>
            <a:pPr algn="ctr"/>
            <a:r>
              <a:rPr lang="en-US">
                <a:solidFill>
                  <a:schemeClr val="tx1"/>
                </a:solidFill>
              </a:rPr>
              <a:t>Motivational</a:t>
            </a:r>
          </a:p>
          <a:p>
            <a:pPr algn="ctr"/>
            <a:r>
              <a:rPr lang="en-US">
                <a:solidFill>
                  <a:schemeClr val="tx1"/>
                </a:solidFill>
              </a:rPr>
              <a:t>Structure</a:t>
            </a:r>
          </a:p>
        </p:txBody>
      </p:sp>
      <p:sp>
        <p:nvSpPr>
          <p:cNvPr id="45065" name="AutoShape 9"/>
          <p:cNvSpPr>
            <a:spLocks noChangeArrowheads="1"/>
          </p:cNvSpPr>
          <p:nvPr/>
        </p:nvSpPr>
        <p:spPr bwMode="auto">
          <a:xfrm rot="16200000">
            <a:off x="4229100" y="1638300"/>
            <a:ext cx="3810000" cy="3581400"/>
          </a:xfrm>
          <a:prstGeom prst="triangle">
            <a:avLst>
              <a:gd name="adj" fmla="val 50000"/>
            </a:avLst>
          </a:prstGeom>
          <a:gradFill rotWithShape="1">
            <a:gsLst>
              <a:gs pos="0">
                <a:srgbClr val="5E9EFF"/>
              </a:gs>
              <a:gs pos="39999">
                <a:srgbClr val="85C2FF"/>
              </a:gs>
              <a:gs pos="70000">
                <a:srgbClr val="C4D6EB"/>
              </a:gs>
              <a:gs pos="100000">
                <a:srgbClr val="FFEBFA"/>
              </a:gs>
            </a:gsLst>
            <a:lin ang="5400000" scaled="0"/>
          </a:gradFill>
          <a:ln w="28575">
            <a:solidFill>
              <a:srgbClr val="000000"/>
            </a:solidFill>
            <a:miter lim="800000"/>
            <a:headEnd/>
            <a:tailEnd/>
          </a:ln>
          <a:effectLst/>
        </p:spPr>
        <p:txBody>
          <a:bodyPr vert="eaVert" wrap="none" lIns="0" tIns="0" rIns="0" bIns="0" anchor="ctr"/>
          <a:lstStyle/>
          <a:p>
            <a:pPr algn="ctr"/>
            <a:r>
              <a:rPr lang="en-US" sz="2400" b="0">
                <a:solidFill>
                  <a:srgbClr val="1C1C1C"/>
                </a:solidFill>
              </a:rPr>
              <a:t>Situation</a:t>
            </a:r>
          </a:p>
          <a:p>
            <a:pPr algn="ctr"/>
            <a:r>
              <a:rPr lang="en-US" sz="2400" b="0">
                <a:solidFill>
                  <a:srgbClr val="1C1C1C"/>
                </a:solidFill>
              </a:rPr>
              <a:t>Variable:</a:t>
            </a:r>
          </a:p>
          <a:p>
            <a:pPr algn="ctr"/>
            <a:r>
              <a:rPr lang="en-US">
                <a:solidFill>
                  <a:srgbClr val="1C1C1C"/>
                </a:solidFill>
              </a:rPr>
              <a:t>Leader</a:t>
            </a:r>
          </a:p>
          <a:p>
            <a:pPr algn="ctr"/>
            <a:r>
              <a:rPr lang="en-US">
                <a:solidFill>
                  <a:srgbClr val="1C1C1C"/>
                </a:solidFill>
              </a:rPr>
              <a:t>Situational </a:t>
            </a:r>
          </a:p>
          <a:p>
            <a:pPr algn="ctr"/>
            <a:r>
              <a:rPr lang="en-US">
                <a:solidFill>
                  <a:srgbClr val="1C1C1C"/>
                </a:solidFill>
              </a:rPr>
              <a:t>Control</a:t>
            </a:r>
          </a:p>
        </p:txBody>
      </p:sp>
      <p:sp>
        <p:nvSpPr>
          <p:cNvPr id="45066" name="Text Box 10"/>
          <p:cNvSpPr txBox="1">
            <a:spLocks noChangeArrowheads="1"/>
          </p:cNvSpPr>
          <p:nvPr/>
        </p:nvSpPr>
        <p:spPr bwMode="auto">
          <a:xfrm>
            <a:off x="3338513" y="1574800"/>
            <a:ext cx="20875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0">
                <a:solidFill>
                  <a:srgbClr val="800000"/>
                </a:solidFill>
              </a:rPr>
              <a:t>Leadership </a:t>
            </a:r>
          </a:p>
          <a:p>
            <a:pPr algn="ctr"/>
            <a:r>
              <a:rPr lang="en-US" sz="2000" b="0">
                <a:solidFill>
                  <a:srgbClr val="800000"/>
                </a:solidFill>
              </a:rPr>
              <a:t>effectiveness is </a:t>
            </a:r>
          </a:p>
          <a:p>
            <a:pPr algn="ctr"/>
            <a:r>
              <a:rPr lang="en-US" sz="2000" b="0">
                <a:solidFill>
                  <a:srgbClr val="800000"/>
                </a:solidFill>
              </a:rPr>
              <a:t>contingent</a:t>
            </a:r>
          </a:p>
          <a:p>
            <a:pPr algn="ctr"/>
            <a:r>
              <a:rPr lang="en-US" sz="2000" b="0">
                <a:solidFill>
                  <a:srgbClr val="800000"/>
                </a:solidFill>
              </a:rPr>
              <a:t>on</a:t>
            </a:r>
          </a:p>
        </p:txBody>
      </p:sp>
    </p:spTree>
    <p:extLst>
      <p:ext uri="{BB962C8B-B14F-4D97-AF65-F5344CB8AC3E}">
        <p14:creationId xmlns:p14="http://schemas.microsoft.com/office/powerpoint/2010/main" val="2977583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p:cTn id="7" dur="500" fill="hold"/>
                                        <p:tgtEl>
                                          <p:spTgt spid="45063"/>
                                        </p:tgtEl>
                                        <p:attrNameLst>
                                          <p:attrName>ppt_w</p:attrName>
                                        </p:attrNameLst>
                                      </p:cBhvr>
                                      <p:tavLst>
                                        <p:tav tm="0">
                                          <p:val>
                                            <p:fltVal val="0"/>
                                          </p:val>
                                        </p:tav>
                                        <p:tav tm="100000">
                                          <p:val>
                                            <p:strVal val="#ppt_w"/>
                                          </p:val>
                                        </p:tav>
                                      </p:tavLst>
                                    </p:anim>
                                    <p:anim calcmode="lin" valueType="num">
                                      <p:cBhvr>
                                        <p:cTn id="8" dur="500" fill="hold"/>
                                        <p:tgtEl>
                                          <p:spTgt spid="45063"/>
                                        </p:tgtEl>
                                        <p:attrNameLst>
                                          <p:attrName>ppt_h</p:attrName>
                                        </p:attrNameLst>
                                      </p:cBhvr>
                                      <p:tavLst>
                                        <p:tav tm="0">
                                          <p:val>
                                            <p:fltVal val="0"/>
                                          </p:val>
                                        </p:tav>
                                        <p:tav tm="100000">
                                          <p:val>
                                            <p:strVal val="#ppt_h"/>
                                          </p:val>
                                        </p:tav>
                                      </p:tavLst>
                                    </p:anim>
                                    <p:anim calcmode="lin" valueType="num">
                                      <p:cBhvr>
                                        <p:cTn id="9" dur="500" fill="hold"/>
                                        <p:tgtEl>
                                          <p:spTgt spid="45063"/>
                                        </p:tgtEl>
                                        <p:attrNameLst>
                                          <p:attrName>style.rotation</p:attrName>
                                        </p:attrNameLst>
                                      </p:cBhvr>
                                      <p:tavLst>
                                        <p:tav tm="0">
                                          <p:val>
                                            <p:fltVal val="360"/>
                                          </p:val>
                                        </p:tav>
                                        <p:tav tm="100000">
                                          <p:val>
                                            <p:fltVal val="0"/>
                                          </p:val>
                                        </p:tav>
                                      </p:tavLst>
                                    </p:anim>
                                    <p:animEffect transition="in" filter="fade">
                                      <p:cBhvr>
                                        <p:cTn id="10" dur="500"/>
                                        <p:tgtEl>
                                          <p:spTgt spid="450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45065"/>
                                        </p:tgtEl>
                                        <p:attrNameLst>
                                          <p:attrName>style.visibility</p:attrName>
                                        </p:attrNameLst>
                                      </p:cBhvr>
                                      <p:to>
                                        <p:strVal val="visible"/>
                                      </p:to>
                                    </p:set>
                                    <p:animEffect transition="in" filter="fade">
                                      <p:cBhvr>
                                        <p:cTn id="15" dur="2000"/>
                                        <p:tgtEl>
                                          <p:spTgt spid="45065"/>
                                        </p:tgtEl>
                                      </p:cBhvr>
                                    </p:animEffect>
                                    <p:anim calcmode="lin" valueType="num">
                                      <p:cBhvr>
                                        <p:cTn id="16" dur="2000" fill="hold"/>
                                        <p:tgtEl>
                                          <p:spTgt spid="45065"/>
                                        </p:tgtEl>
                                        <p:attrNameLst>
                                          <p:attrName>style.rotation</p:attrName>
                                        </p:attrNameLst>
                                      </p:cBhvr>
                                      <p:tavLst>
                                        <p:tav tm="0">
                                          <p:val>
                                            <p:fltVal val="720"/>
                                          </p:val>
                                        </p:tav>
                                        <p:tav tm="100000">
                                          <p:val>
                                            <p:fltVal val="0"/>
                                          </p:val>
                                        </p:tav>
                                      </p:tavLst>
                                    </p:anim>
                                    <p:anim calcmode="lin" valueType="num">
                                      <p:cBhvr>
                                        <p:cTn id="17" dur="2000" fill="hold"/>
                                        <p:tgtEl>
                                          <p:spTgt spid="45065"/>
                                        </p:tgtEl>
                                        <p:attrNameLst>
                                          <p:attrName>ppt_h</p:attrName>
                                        </p:attrNameLst>
                                      </p:cBhvr>
                                      <p:tavLst>
                                        <p:tav tm="0">
                                          <p:val>
                                            <p:fltVal val="0"/>
                                          </p:val>
                                        </p:tav>
                                        <p:tav tm="100000">
                                          <p:val>
                                            <p:strVal val="#ppt_h"/>
                                          </p:val>
                                        </p:tav>
                                      </p:tavLst>
                                    </p:anim>
                                    <p:anim calcmode="lin" valueType="num">
                                      <p:cBhvr>
                                        <p:cTn id="18" dur="2000" fill="hold"/>
                                        <p:tgtEl>
                                          <p:spTgt spid="4506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nimBg="1"/>
      <p:bldP spid="4506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Person Side</a:t>
            </a:r>
            <a:endParaRPr lang="en-US" dirty="0"/>
          </a:p>
        </p:txBody>
      </p:sp>
      <p:sp>
        <p:nvSpPr>
          <p:cNvPr id="47107" name="AutoShape 3"/>
          <p:cNvSpPr>
            <a:spLocks noChangeArrowheads="1"/>
          </p:cNvSpPr>
          <p:nvPr/>
        </p:nvSpPr>
        <p:spPr bwMode="auto">
          <a:xfrm rot="5400000">
            <a:off x="838200" y="1600200"/>
            <a:ext cx="3352800" cy="3657600"/>
          </a:xfrm>
          <a:prstGeom prst="triangle">
            <a:avLst>
              <a:gd name="adj" fmla="val 50000"/>
            </a:avLst>
          </a:prstGeom>
          <a:gradFill rotWithShape="1">
            <a:gsLst>
              <a:gs pos="0">
                <a:srgbClr val="FFEFD1"/>
              </a:gs>
              <a:gs pos="64999">
                <a:srgbClr val="F0EBD5"/>
              </a:gs>
              <a:gs pos="100000">
                <a:srgbClr val="D1C39F"/>
              </a:gs>
            </a:gsLst>
            <a:lin ang="0" scaled="0"/>
          </a:gradFill>
          <a:ln w="28575">
            <a:solidFill>
              <a:srgbClr val="000000"/>
            </a:solidFill>
            <a:miter lim="800000"/>
            <a:headEnd/>
            <a:tailEnd/>
          </a:ln>
          <a:effectLst/>
        </p:spPr>
        <p:txBody>
          <a:bodyPr rot="10800000" vert="eaVert" wrap="none" lIns="457200" anchor="ctr"/>
          <a:lstStyle/>
          <a:p>
            <a:pPr algn="ctr"/>
            <a:r>
              <a:rPr lang="en-US" sz="2400" dirty="0">
                <a:solidFill>
                  <a:schemeClr val="tx1"/>
                </a:solidFill>
              </a:rPr>
              <a:t>Motivational</a:t>
            </a:r>
          </a:p>
          <a:p>
            <a:pPr algn="ctr"/>
            <a:r>
              <a:rPr lang="en-US" sz="2400" dirty="0">
                <a:solidFill>
                  <a:schemeClr val="tx1"/>
                </a:solidFill>
              </a:rPr>
              <a:t>Structure</a:t>
            </a:r>
            <a:r>
              <a:rPr lang="en-US" sz="2400" b="0" dirty="0">
                <a:solidFill>
                  <a:schemeClr val="tx1"/>
                </a:solidFill>
              </a:rPr>
              <a:t> or </a:t>
            </a:r>
          </a:p>
          <a:p>
            <a:pPr algn="ctr"/>
            <a:r>
              <a:rPr lang="en-US" sz="2000" b="0" dirty="0">
                <a:solidFill>
                  <a:schemeClr val="tx1"/>
                </a:solidFill>
              </a:rPr>
              <a:t>Leadership </a:t>
            </a:r>
          </a:p>
          <a:p>
            <a:pPr algn="ctr"/>
            <a:r>
              <a:rPr lang="en-US" sz="2000" b="0" dirty="0">
                <a:solidFill>
                  <a:schemeClr val="tx1"/>
                </a:solidFill>
              </a:rPr>
              <a:t>Style</a:t>
            </a:r>
          </a:p>
        </p:txBody>
      </p:sp>
      <p:sp>
        <p:nvSpPr>
          <p:cNvPr id="47109" name="Text Box 5"/>
          <p:cNvSpPr txBox="1">
            <a:spLocks noChangeArrowheads="1"/>
          </p:cNvSpPr>
          <p:nvPr/>
        </p:nvSpPr>
        <p:spPr bwMode="auto">
          <a:xfrm>
            <a:off x="4441371" y="1873746"/>
            <a:ext cx="41148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a:defRPr>
                <a:solidFill>
                  <a:schemeClr val="tx1"/>
                </a:solidFill>
                <a:latin typeface="Arial" charset="0"/>
              </a:defRPr>
            </a:lvl1pPr>
            <a:lvl2pPr marL="5159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r>
              <a:rPr lang="en-US" sz="2400" b="0" dirty="0">
                <a:solidFill>
                  <a:srgbClr val="1C1C1C"/>
                </a:solidFill>
                <a:latin typeface="Century Gothic" pitchFamily="34" charset="0"/>
              </a:rPr>
              <a:t>“</a:t>
            </a:r>
            <a:r>
              <a:rPr lang="en-US" sz="2000" b="0" dirty="0">
                <a:latin typeface="Century Gothic" pitchFamily="34" charset="0"/>
              </a:rPr>
              <a:t>In oversimplified terms, … the leader manages the group in either of two ways. He can:</a:t>
            </a:r>
          </a:p>
          <a:p>
            <a:pPr marL="0" indent="0"/>
            <a:endParaRPr lang="en-US" sz="2000" b="0" dirty="0" smtClean="0">
              <a:latin typeface="Century Gothic" pitchFamily="34" charset="0"/>
            </a:endParaRPr>
          </a:p>
          <a:p>
            <a:pPr marL="0" indent="0"/>
            <a:r>
              <a:rPr lang="en-US" sz="2000" b="0" dirty="0" smtClean="0">
                <a:latin typeface="Century Gothic" pitchFamily="34" charset="0"/>
              </a:rPr>
              <a:t>Tell </a:t>
            </a:r>
            <a:r>
              <a:rPr lang="en-US" sz="2000" b="0" dirty="0">
                <a:latin typeface="Century Gothic" pitchFamily="34" charset="0"/>
              </a:rPr>
              <a:t>people what to do and how to do it</a:t>
            </a:r>
            <a:r>
              <a:rPr lang="en-US" sz="2000" b="0" dirty="0" smtClean="0">
                <a:latin typeface="Century Gothic" pitchFamily="34" charset="0"/>
              </a:rPr>
              <a:t>. </a:t>
            </a:r>
          </a:p>
          <a:p>
            <a:pPr marL="0" indent="0"/>
            <a:endParaRPr lang="en-US" sz="2000" dirty="0">
              <a:latin typeface="Century Gothic" pitchFamily="34" charset="0"/>
            </a:endParaRPr>
          </a:p>
          <a:p>
            <a:pPr marL="0" indent="0"/>
            <a:r>
              <a:rPr lang="en-US" sz="2000" b="0" dirty="0" smtClean="0">
                <a:latin typeface="Century Gothic" pitchFamily="34" charset="0"/>
              </a:rPr>
              <a:t>Or </a:t>
            </a:r>
            <a:r>
              <a:rPr lang="en-US" sz="2000" b="0" dirty="0">
                <a:latin typeface="Century Gothic" pitchFamily="34" charset="0"/>
              </a:rPr>
              <a:t>share his leadership responsibilities with his group members and involve them in the planning and execution of the task.”</a:t>
            </a:r>
          </a:p>
        </p:txBody>
      </p:sp>
      <p:sp>
        <p:nvSpPr>
          <p:cNvPr id="47110" name="Text Box 6"/>
          <p:cNvSpPr txBox="1">
            <a:spLocks noChangeArrowheads="1"/>
          </p:cNvSpPr>
          <p:nvPr/>
        </p:nvSpPr>
        <p:spPr bwMode="auto">
          <a:xfrm>
            <a:off x="3810000" y="5943600"/>
            <a:ext cx="4331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0" dirty="0" smtClean="0">
                <a:solidFill>
                  <a:srgbClr val="1C1C1C"/>
                </a:solidFill>
              </a:rPr>
              <a:t>Fiedler</a:t>
            </a:r>
            <a:r>
              <a:rPr lang="en-US" sz="1800" b="0" dirty="0">
                <a:solidFill>
                  <a:srgbClr val="1C1C1C"/>
                </a:solidFill>
              </a:rPr>
              <a:t>, Harvard Business Review, p. 116</a:t>
            </a:r>
          </a:p>
        </p:txBody>
      </p:sp>
    </p:spTree>
    <p:extLst>
      <p:ext uri="{BB962C8B-B14F-4D97-AF65-F5344CB8AC3E}">
        <p14:creationId xmlns:p14="http://schemas.microsoft.com/office/powerpoint/2010/main" val="12314870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381000"/>
            <a:ext cx="8534400" cy="758952"/>
          </a:xfrm>
        </p:spPr>
        <p:txBody>
          <a:bodyPr>
            <a:noAutofit/>
          </a:bodyPr>
          <a:lstStyle/>
          <a:p>
            <a:pPr algn="l"/>
            <a:r>
              <a:rPr lang="en-US" sz="2800" dirty="0" smtClean="0">
                <a:solidFill>
                  <a:schemeClr val="tx1"/>
                </a:solidFill>
              </a:rPr>
              <a:t>Fiedler measured these two tendencies with the LPC </a:t>
            </a:r>
            <a:r>
              <a:rPr lang="en-US" sz="2800" dirty="0">
                <a:solidFill>
                  <a:schemeClr val="tx1"/>
                </a:solidFill>
              </a:rPr>
              <a:t>Scale</a:t>
            </a:r>
          </a:p>
        </p:txBody>
      </p:sp>
      <p:sp>
        <p:nvSpPr>
          <p:cNvPr id="50179" name="Rectangle 3"/>
          <p:cNvSpPr>
            <a:spLocks noGrp="1" noChangeArrowheads="1"/>
          </p:cNvSpPr>
          <p:nvPr>
            <p:ph type="body" idx="1"/>
          </p:nvPr>
        </p:nvSpPr>
        <p:spPr/>
        <p:txBody>
          <a:bodyPr/>
          <a:lstStyle/>
          <a:p>
            <a:pPr>
              <a:buFontTx/>
              <a:buNone/>
            </a:pPr>
            <a:r>
              <a:rPr lang="en-US" dirty="0"/>
              <a:t>Think of a person with whom you can work least well.  He or she may be someone you work with now or someone you knew in the past.  This coworker does not have to be the person you like least but should be the person with whom you had the most difficulty in getting a job done. </a:t>
            </a:r>
          </a:p>
        </p:txBody>
      </p:sp>
    </p:spTree>
    <p:extLst>
      <p:ext uri="{BB962C8B-B14F-4D97-AF65-F5344CB8AC3E}">
        <p14:creationId xmlns:p14="http://schemas.microsoft.com/office/powerpoint/2010/main" val="7041890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LPC</a:t>
            </a:r>
          </a:p>
        </p:txBody>
      </p:sp>
      <p:sp>
        <p:nvSpPr>
          <p:cNvPr id="51203" name="Rectangle 3"/>
          <p:cNvSpPr>
            <a:spLocks noGrp="1" noChangeArrowheads="1"/>
          </p:cNvSpPr>
          <p:nvPr>
            <p:ph type="body" idx="1"/>
          </p:nvPr>
        </p:nvSpPr>
        <p:spPr>
          <a:xfrm>
            <a:off x="685800" y="1371600"/>
            <a:ext cx="7848600" cy="4191000"/>
          </a:xfrm>
        </p:spPr>
        <p:txBody>
          <a:bodyPr/>
          <a:lstStyle/>
          <a:p>
            <a:pPr>
              <a:lnSpc>
                <a:spcPct val="90000"/>
              </a:lnSpc>
              <a:buFontTx/>
              <a:buNone/>
            </a:pPr>
            <a:r>
              <a:rPr lang="en-US" sz="2400" dirty="0"/>
              <a:t>Pleasant	:.8..7..6..5..4..3..2..1</a:t>
            </a:r>
            <a:r>
              <a:rPr lang="en-US" sz="2400" dirty="0" smtClean="0"/>
              <a:t>.:    Unpleasant</a:t>
            </a:r>
            <a:endParaRPr lang="en-US" sz="2400" dirty="0"/>
          </a:p>
          <a:p>
            <a:pPr>
              <a:lnSpc>
                <a:spcPct val="90000"/>
              </a:lnSpc>
              <a:buFontTx/>
              <a:buNone/>
            </a:pPr>
            <a:r>
              <a:rPr lang="en-US" sz="2400" dirty="0"/>
              <a:t>Friendly	:.8..7..6..5..4..3..2..1</a:t>
            </a:r>
            <a:r>
              <a:rPr lang="en-US" sz="2400" dirty="0" smtClean="0"/>
              <a:t>.:    Unfriendly</a:t>
            </a:r>
            <a:endParaRPr lang="en-US" sz="2400" dirty="0"/>
          </a:p>
          <a:p>
            <a:pPr>
              <a:lnSpc>
                <a:spcPct val="90000"/>
              </a:lnSpc>
              <a:buFontTx/>
              <a:buNone/>
            </a:pPr>
            <a:r>
              <a:rPr lang="en-US" sz="2400" dirty="0"/>
              <a:t>.   .  .</a:t>
            </a:r>
          </a:p>
          <a:p>
            <a:pPr>
              <a:lnSpc>
                <a:spcPct val="90000"/>
              </a:lnSpc>
              <a:buFontTx/>
              <a:buNone/>
            </a:pPr>
            <a:r>
              <a:rPr lang="en-US" sz="2400" dirty="0"/>
              <a:t>Insincere	:.1..2..3..4..5..6..7..8</a:t>
            </a:r>
            <a:r>
              <a:rPr lang="en-US" sz="2400" dirty="0" smtClean="0"/>
              <a:t>.:    Sincere</a:t>
            </a:r>
            <a:endParaRPr lang="en-US" sz="2400" dirty="0"/>
          </a:p>
          <a:p>
            <a:pPr>
              <a:lnSpc>
                <a:spcPct val="90000"/>
              </a:lnSpc>
              <a:buFontTx/>
              <a:buNone/>
            </a:pPr>
            <a:r>
              <a:rPr lang="en-US" sz="2400" dirty="0"/>
              <a:t>Kind	           :.8..7..6..5..4..3..2..1.:	</a:t>
            </a:r>
            <a:r>
              <a:rPr lang="en-US" sz="2400" dirty="0" smtClean="0"/>
              <a:t>     Unkind</a:t>
            </a:r>
            <a:endParaRPr lang="en-US" sz="2400" dirty="0"/>
          </a:p>
        </p:txBody>
      </p:sp>
      <p:sp>
        <p:nvSpPr>
          <p:cNvPr id="51207" name="Text Box 7"/>
          <p:cNvSpPr txBox="1">
            <a:spLocks noChangeArrowheads="1"/>
          </p:cNvSpPr>
          <p:nvPr/>
        </p:nvSpPr>
        <p:spPr bwMode="auto">
          <a:xfrm>
            <a:off x="838200" y="26670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solidFill>
                  <a:srgbClr val="1C1C1C"/>
                </a:solidFill>
              </a:rPr>
              <a:t>.</a:t>
            </a:r>
          </a:p>
        </p:txBody>
      </p:sp>
      <p:sp>
        <p:nvSpPr>
          <p:cNvPr id="51209" name="Text Box 9"/>
          <p:cNvSpPr txBox="1">
            <a:spLocks noChangeArrowheads="1"/>
          </p:cNvSpPr>
          <p:nvPr/>
        </p:nvSpPr>
        <p:spPr bwMode="auto">
          <a:xfrm>
            <a:off x="1066800" y="3657600"/>
            <a:ext cx="6705600" cy="2123658"/>
          </a:xfrm>
          <a:prstGeom prst="rect">
            <a:avLst/>
          </a:prstGeom>
          <a:solidFill>
            <a:srgbClr val="000000"/>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dirty="0">
                <a:solidFill>
                  <a:schemeClr val="bg1"/>
                </a:solidFill>
              </a:rPr>
              <a:t>Low score =  </a:t>
            </a:r>
            <a:r>
              <a:rPr lang="en-US" sz="2400" dirty="0">
                <a:solidFill>
                  <a:schemeClr val="bg1"/>
                </a:solidFill>
              </a:rPr>
              <a:t>Task Motivated</a:t>
            </a:r>
            <a:r>
              <a:rPr lang="en-US" sz="2400" b="0" dirty="0">
                <a:solidFill>
                  <a:schemeClr val="bg1"/>
                </a:solidFill>
              </a:rPr>
              <a:t> (57)</a:t>
            </a:r>
          </a:p>
          <a:p>
            <a:endParaRPr lang="en-US" sz="2400" b="0" dirty="0">
              <a:solidFill>
                <a:schemeClr val="bg1"/>
              </a:solidFill>
            </a:endParaRPr>
          </a:p>
          <a:p>
            <a:r>
              <a:rPr lang="en-US" sz="2400" b="0" dirty="0">
                <a:solidFill>
                  <a:schemeClr val="bg1"/>
                </a:solidFill>
              </a:rPr>
              <a:t>High score =  </a:t>
            </a:r>
            <a:r>
              <a:rPr lang="en-US" sz="2400" dirty="0">
                <a:solidFill>
                  <a:schemeClr val="bg1"/>
                </a:solidFill>
              </a:rPr>
              <a:t>Relationship Motivated</a:t>
            </a:r>
            <a:r>
              <a:rPr lang="en-US" sz="2400" b="0" dirty="0">
                <a:solidFill>
                  <a:schemeClr val="bg1"/>
                </a:solidFill>
              </a:rPr>
              <a:t> (63)</a:t>
            </a:r>
          </a:p>
          <a:p>
            <a:endParaRPr lang="en-US" sz="2000" b="0" dirty="0">
              <a:solidFill>
                <a:schemeClr val="bg1"/>
              </a:solidFill>
            </a:endParaRPr>
          </a:p>
          <a:p>
            <a:r>
              <a:rPr lang="en-US" sz="2000" b="0" dirty="0">
                <a:solidFill>
                  <a:schemeClr val="bg1"/>
                </a:solidFill>
              </a:rPr>
              <a:t>(If 58-62, “</a:t>
            </a:r>
            <a:r>
              <a:rPr lang="en-US" sz="2000" b="0" dirty="0" err="1">
                <a:solidFill>
                  <a:schemeClr val="bg1"/>
                </a:solidFill>
              </a:rPr>
              <a:t>socioindependent</a:t>
            </a:r>
            <a:r>
              <a:rPr lang="en-US" sz="2000" b="0" dirty="0">
                <a:solidFill>
                  <a:schemeClr val="bg1"/>
                </a:solidFill>
              </a:rPr>
              <a:t>”): ambivalent, mixed motivations, socially independent, not clear</a:t>
            </a:r>
          </a:p>
        </p:txBody>
      </p:sp>
    </p:spTree>
    <p:extLst>
      <p:ext uri="{BB962C8B-B14F-4D97-AF65-F5344CB8AC3E}">
        <p14:creationId xmlns:p14="http://schemas.microsoft.com/office/powerpoint/2010/main" val="29159790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AutoShape 4"/>
          <p:cNvSpPr>
            <a:spLocks noChangeArrowheads="1"/>
          </p:cNvSpPr>
          <p:nvPr/>
        </p:nvSpPr>
        <p:spPr bwMode="auto">
          <a:xfrm rot="16200000">
            <a:off x="4229100" y="1638300"/>
            <a:ext cx="3810000" cy="3581400"/>
          </a:xfrm>
          <a:prstGeom prst="triangle">
            <a:avLst>
              <a:gd name="adj" fmla="val 50000"/>
            </a:avLst>
          </a:prstGeom>
          <a:gradFill rotWithShape="1">
            <a:gsLst>
              <a:gs pos="0">
                <a:schemeClr val="accent1"/>
              </a:gs>
              <a:gs pos="100000">
                <a:schemeClr val="accent1">
                  <a:gamma/>
                  <a:shade val="76078"/>
                  <a:invGamma/>
                </a:schemeClr>
              </a:gs>
            </a:gsLst>
            <a:lin ang="0" scaled="1"/>
          </a:gra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nchor="ctr"/>
          <a:lstStyle/>
          <a:p>
            <a:pPr algn="ctr"/>
            <a:r>
              <a:rPr lang="en-US" sz="2400" b="0">
                <a:solidFill>
                  <a:srgbClr val="1C1C1C"/>
                </a:solidFill>
              </a:rPr>
              <a:t>Situation</a:t>
            </a:r>
          </a:p>
          <a:p>
            <a:pPr algn="ctr"/>
            <a:r>
              <a:rPr lang="en-US" sz="2400" b="0">
                <a:solidFill>
                  <a:srgbClr val="1C1C1C"/>
                </a:solidFill>
              </a:rPr>
              <a:t>Variable:</a:t>
            </a:r>
          </a:p>
          <a:p>
            <a:pPr algn="ctr"/>
            <a:r>
              <a:rPr lang="en-US">
                <a:solidFill>
                  <a:srgbClr val="1C1C1C"/>
                </a:solidFill>
              </a:rPr>
              <a:t>Leader</a:t>
            </a:r>
          </a:p>
          <a:p>
            <a:pPr algn="ctr"/>
            <a:r>
              <a:rPr lang="en-US">
                <a:solidFill>
                  <a:srgbClr val="1C1C1C"/>
                </a:solidFill>
              </a:rPr>
              <a:t>Situational </a:t>
            </a:r>
          </a:p>
          <a:p>
            <a:pPr algn="ctr"/>
            <a:r>
              <a:rPr lang="en-US">
                <a:solidFill>
                  <a:srgbClr val="1C1C1C"/>
                </a:solidFill>
              </a:rPr>
              <a:t>Control</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231155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fade">
                                      <p:cBhvr>
                                        <p:cTn id="7" dur="2000"/>
                                        <p:tgtEl>
                                          <p:spTgt spid="101380"/>
                                        </p:tgtEl>
                                      </p:cBhvr>
                                    </p:animEffect>
                                    <p:anim calcmode="lin" valueType="num">
                                      <p:cBhvr>
                                        <p:cTn id="8" dur="2000" fill="hold"/>
                                        <p:tgtEl>
                                          <p:spTgt spid="101380"/>
                                        </p:tgtEl>
                                        <p:attrNameLst>
                                          <p:attrName>style.rotation</p:attrName>
                                        </p:attrNameLst>
                                      </p:cBhvr>
                                      <p:tavLst>
                                        <p:tav tm="0">
                                          <p:val>
                                            <p:fltVal val="720"/>
                                          </p:val>
                                        </p:tav>
                                        <p:tav tm="100000">
                                          <p:val>
                                            <p:fltVal val="0"/>
                                          </p:val>
                                        </p:tav>
                                      </p:tavLst>
                                    </p:anim>
                                    <p:anim calcmode="lin" valueType="num">
                                      <p:cBhvr>
                                        <p:cTn id="9" dur="2000" fill="hold"/>
                                        <p:tgtEl>
                                          <p:spTgt spid="101380"/>
                                        </p:tgtEl>
                                        <p:attrNameLst>
                                          <p:attrName>ppt_h</p:attrName>
                                        </p:attrNameLst>
                                      </p:cBhvr>
                                      <p:tavLst>
                                        <p:tav tm="0">
                                          <p:val>
                                            <p:fltVal val="0"/>
                                          </p:val>
                                        </p:tav>
                                        <p:tav tm="100000">
                                          <p:val>
                                            <p:strVal val="#ppt_h"/>
                                          </p:val>
                                        </p:tav>
                                      </p:tavLst>
                                    </p:anim>
                                    <p:anim calcmode="lin" valueType="num">
                                      <p:cBhvr>
                                        <p:cTn id="10" dur="2000" fill="hold"/>
                                        <p:tgtEl>
                                          <p:spTgt spid="10138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AutoShape 3"/>
          <p:cNvSpPr>
            <a:spLocks noChangeArrowheads="1"/>
          </p:cNvSpPr>
          <p:nvPr/>
        </p:nvSpPr>
        <p:spPr bwMode="auto">
          <a:xfrm rot="5400000">
            <a:off x="1066800" y="1828800"/>
            <a:ext cx="3352800" cy="3200400"/>
          </a:xfrm>
          <a:prstGeom prst="triangle">
            <a:avLst>
              <a:gd name="adj" fmla="val 50000"/>
            </a:avLst>
          </a:prstGeom>
          <a:noFill/>
          <a:ln w="28575">
            <a:solidFill>
              <a:srgbClr val="000000"/>
            </a:solidFill>
            <a:miter lim="800000"/>
            <a:headEnd/>
            <a:tailEnd/>
          </a:ln>
          <a:effectLst/>
        </p:spPr>
        <p:txBody>
          <a:bodyPr rot="10800000" vert="eaVert" wrap="none" anchor="ctr"/>
          <a:lstStyle/>
          <a:p>
            <a:pPr algn="ctr"/>
            <a:r>
              <a:rPr lang="en-US" sz="2400" b="0">
                <a:solidFill>
                  <a:schemeClr val="tx1"/>
                </a:solidFill>
              </a:rPr>
              <a:t>Person </a:t>
            </a:r>
          </a:p>
          <a:p>
            <a:pPr algn="ctr"/>
            <a:r>
              <a:rPr lang="en-US" sz="2400" b="0">
                <a:solidFill>
                  <a:schemeClr val="tx1"/>
                </a:solidFill>
              </a:rPr>
              <a:t>Variable:</a:t>
            </a:r>
          </a:p>
          <a:p>
            <a:pPr algn="ctr"/>
            <a:r>
              <a:rPr lang="en-US">
                <a:solidFill>
                  <a:schemeClr val="tx1"/>
                </a:solidFill>
              </a:rPr>
              <a:t>Motivational</a:t>
            </a:r>
          </a:p>
          <a:p>
            <a:pPr algn="ctr"/>
            <a:r>
              <a:rPr lang="en-US">
                <a:solidFill>
                  <a:schemeClr val="tx1"/>
                </a:solidFill>
              </a:rPr>
              <a:t>Structure</a:t>
            </a:r>
          </a:p>
        </p:txBody>
      </p:sp>
      <p:sp>
        <p:nvSpPr>
          <p:cNvPr id="53252" name="AutoShape 4"/>
          <p:cNvSpPr>
            <a:spLocks noChangeArrowheads="1"/>
          </p:cNvSpPr>
          <p:nvPr/>
        </p:nvSpPr>
        <p:spPr bwMode="auto">
          <a:xfrm rot="16200000">
            <a:off x="4229100" y="1638300"/>
            <a:ext cx="3810000" cy="3581400"/>
          </a:xfrm>
          <a:prstGeom prst="triangle">
            <a:avLst>
              <a:gd name="adj" fmla="val 50000"/>
            </a:avLst>
          </a:prstGeom>
          <a:gradFill rotWithShape="1">
            <a:gsLst>
              <a:gs pos="0">
                <a:srgbClr val="FFEFD1"/>
              </a:gs>
              <a:gs pos="64999">
                <a:srgbClr val="F0EBD5"/>
              </a:gs>
              <a:gs pos="100000">
                <a:srgbClr val="D1C39F"/>
              </a:gs>
            </a:gsLst>
            <a:lin ang="0" scaled="0"/>
          </a:gradFill>
          <a:ln w="28575">
            <a:solidFill>
              <a:srgbClr val="000000"/>
            </a:solidFill>
            <a:miter lim="800000"/>
            <a:headEnd/>
            <a:tailEnd/>
          </a:ln>
          <a:effectLst/>
        </p:spPr>
        <p:txBody>
          <a:bodyPr vert="eaVert" wrap="none" lIns="0" tIns="0" rIns="0" bIns="0" anchor="ctr"/>
          <a:lstStyle/>
          <a:p>
            <a:pPr algn="ctr"/>
            <a:r>
              <a:rPr lang="en-US" sz="2400" b="0">
                <a:solidFill>
                  <a:srgbClr val="1C1C1C"/>
                </a:solidFill>
              </a:rPr>
              <a:t>Situation</a:t>
            </a:r>
          </a:p>
          <a:p>
            <a:pPr algn="ctr"/>
            <a:r>
              <a:rPr lang="en-US" sz="2400" b="0">
                <a:solidFill>
                  <a:srgbClr val="1C1C1C"/>
                </a:solidFill>
              </a:rPr>
              <a:t>Variable:</a:t>
            </a:r>
          </a:p>
          <a:p>
            <a:pPr algn="ctr"/>
            <a:r>
              <a:rPr lang="en-US">
                <a:solidFill>
                  <a:srgbClr val="1C1C1C"/>
                </a:solidFill>
              </a:rPr>
              <a:t>Leader</a:t>
            </a:r>
          </a:p>
          <a:p>
            <a:pPr algn="ctr"/>
            <a:r>
              <a:rPr lang="en-US">
                <a:solidFill>
                  <a:srgbClr val="1C1C1C"/>
                </a:solidFill>
              </a:rPr>
              <a:t>Situational </a:t>
            </a:r>
          </a:p>
          <a:p>
            <a:pPr algn="ctr"/>
            <a:r>
              <a:rPr lang="en-US">
                <a:solidFill>
                  <a:srgbClr val="1C1C1C"/>
                </a:solidFill>
              </a:rPr>
              <a:t>Control</a:t>
            </a:r>
          </a:p>
        </p:txBody>
      </p:sp>
      <p:sp>
        <p:nvSpPr>
          <p:cNvPr id="53253" name="Text Box 5"/>
          <p:cNvSpPr txBox="1">
            <a:spLocks noChangeArrowheads="1"/>
          </p:cNvSpPr>
          <p:nvPr/>
        </p:nvSpPr>
        <p:spPr bwMode="auto">
          <a:xfrm>
            <a:off x="3338513" y="1574800"/>
            <a:ext cx="20875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0">
                <a:solidFill>
                  <a:srgbClr val="800000"/>
                </a:solidFill>
              </a:rPr>
              <a:t>Leadership </a:t>
            </a:r>
          </a:p>
          <a:p>
            <a:pPr algn="ctr"/>
            <a:r>
              <a:rPr lang="en-US" sz="2000" b="0">
                <a:solidFill>
                  <a:srgbClr val="800000"/>
                </a:solidFill>
              </a:rPr>
              <a:t>effectiveness is </a:t>
            </a:r>
          </a:p>
          <a:p>
            <a:pPr algn="ctr"/>
            <a:r>
              <a:rPr lang="en-US" sz="2000" b="0">
                <a:solidFill>
                  <a:srgbClr val="800000"/>
                </a:solidFill>
              </a:rPr>
              <a:t>contingent</a:t>
            </a:r>
          </a:p>
          <a:p>
            <a:pPr algn="ctr"/>
            <a:r>
              <a:rPr lang="en-US" sz="2000" b="0">
                <a:solidFill>
                  <a:srgbClr val="800000"/>
                </a:solidFill>
              </a:rPr>
              <a:t>on</a:t>
            </a:r>
          </a:p>
        </p:txBody>
      </p:sp>
      <p:sp>
        <p:nvSpPr>
          <p:cNvPr id="53254" name="Text Box 6"/>
          <p:cNvSpPr txBox="1">
            <a:spLocks noChangeArrowheads="1"/>
          </p:cNvSpPr>
          <p:nvPr/>
        </p:nvSpPr>
        <p:spPr bwMode="auto">
          <a:xfrm>
            <a:off x="762000" y="2057400"/>
            <a:ext cx="3521075" cy="2677656"/>
          </a:xfrm>
          <a:prstGeom prst="rect">
            <a:avLst/>
          </a:prstGeom>
          <a:solidFill>
            <a:schemeClr val="bg2">
              <a:lumMod val="50000"/>
            </a:schemeClr>
          </a:solidFill>
          <a:ln w="28575">
            <a:solidFill>
              <a:srgbClr val="000000"/>
            </a:solidFill>
            <a:miter lim="800000"/>
            <a:headEnd/>
            <a:tailEnd/>
          </a:ln>
          <a:effectLst/>
        </p:spPr>
        <p:txBody>
          <a:bodyPr>
            <a:spAutoFit/>
          </a:bodyPr>
          <a:lstStyle>
            <a:lvl1pPr marL="296863" indent="-29686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r>
              <a:rPr lang="en-US" sz="2800" dirty="0">
                <a:solidFill>
                  <a:schemeClr val="bg1"/>
                </a:solidFill>
                <a:latin typeface="Century Gothic" pitchFamily="34" charset="0"/>
              </a:rPr>
              <a:t>Situational Control</a:t>
            </a:r>
            <a:r>
              <a:rPr lang="en-US" sz="2800" b="0" dirty="0">
                <a:solidFill>
                  <a:schemeClr val="bg1"/>
                </a:solidFill>
                <a:latin typeface="Century Gothic" pitchFamily="34" charset="0"/>
              </a:rPr>
              <a:t> </a:t>
            </a:r>
          </a:p>
          <a:p>
            <a:pPr algn="ctr"/>
            <a:r>
              <a:rPr lang="en-US" sz="2800" b="0" dirty="0">
                <a:solidFill>
                  <a:schemeClr val="bg1"/>
                </a:solidFill>
                <a:latin typeface="Century Gothic" pitchFamily="34" charset="0"/>
              </a:rPr>
              <a:t>(or favorability)</a:t>
            </a:r>
          </a:p>
          <a:p>
            <a:pPr>
              <a:buFontTx/>
              <a:buChar char="•"/>
            </a:pPr>
            <a:r>
              <a:rPr lang="en-US" sz="2800" b="0" dirty="0">
                <a:solidFill>
                  <a:schemeClr val="bg1"/>
                </a:solidFill>
                <a:latin typeface="Century Gothic" pitchFamily="34" charset="0"/>
              </a:rPr>
              <a:t>Leader-member relations</a:t>
            </a:r>
          </a:p>
          <a:p>
            <a:pPr>
              <a:buFontTx/>
              <a:buChar char="•"/>
            </a:pPr>
            <a:r>
              <a:rPr lang="en-US" sz="2800" b="0" dirty="0">
                <a:solidFill>
                  <a:schemeClr val="bg1"/>
                </a:solidFill>
                <a:latin typeface="Century Gothic" pitchFamily="34" charset="0"/>
              </a:rPr>
              <a:t>Task structure</a:t>
            </a:r>
          </a:p>
          <a:p>
            <a:pPr>
              <a:buFontTx/>
              <a:buChar char="•"/>
            </a:pPr>
            <a:r>
              <a:rPr lang="en-US" sz="2800" b="0" dirty="0">
                <a:solidFill>
                  <a:schemeClr val="bg1"/>
                </a:solidFill>
                <a:latin typeface="Century Gothic" pitchFamily="34" charset="0"/>
              </a:rPr>
              <a:t>Position power</a:t>
            </a:r>
          </a:p>
        </p:txBody>
      </p:sp>
      <p:sp>
        <p:nvSpPr>
          <p:cNvPr id="6" name="Rectangle 2"/>
          <p:cNvSpPr>
            <a:spLocks noGrp="1" noChangeArrowheads="1"/>
          </p:cNvSpPr>
          <p:nvPr>
            <p:ph type="title"/>
          </p:nvPr>
        </p:nvSpPr>
        <p:spPr>
          <a:xfrm>
            <a:off x="301752" y="228600"/>
            <a:ext cx="8534400" cy="758952"/>
          </a:xfrm>
        </p:spPr>
        <p:txBody>
          <a:bodyPr/>
          <a:lstStyle/>
          <a:p>
            <a:r>
              <a:rPr lang="en-US" dirty="0" smtClean="0"/>
              <a:t>Situation Side</a:t>
            </a:r>
            <a:endParaRPr lang="en-US" dirty="0"/>
          </a:p>
        </p:txBody>
      </p:sp>
    </p:spTree>
    <p:extLst>
      <p:ext uri="{BB962C8B-B14F-4D97-AF65-F5344CB8AC3E}">
        <p14:creationId xmlns:p14="http://schemas.microsoft.com/office/powerpoint/2010/main" val="366332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xit" presetSubtype="0" fill="hold" grpId="0" nodeType="clickEffect">
                                  <p:stCondLst>
                                    <p:cond delay="0"/>
                                  </p:stCondLst>
                                  <p:childTnLst>
                                    <p:animEffect transition="out" filter="fade">
                                      <p:cBhvr>
                                        <p:cTn id="6" dur="2000"/>
                                        <p:tgtEl>
                                          <p:spTgt spid="53253"/>
                                        </p:tgtEl>
                                      </p:cBhvr>
                                    </p:animEffect>
                                    <p:anim calcmode="lin" valueType="num">
                                      <p:cBhvr>
                                        <p:cTn id="7" dur="2000"/>
                                        <p:tgtEl>
                                          <p:spTgt spid="53253"/>
                                        </p:tgtEl>
                                        <p:attrNameLst>
                                          <p:attrName>style.rotation</p:attrName>
                                        </p:attrNameLst>
                                      </p:cBhvr>
                                      <p:tavLst>
                                        <p:tav tm="0">
                                          <p:val>
                                            <p:fltVal val="0"/>
                                          </p:val>
                                        </p:tav>
                                        <p:tav tm="100000">
                                          <p:val>
                                            <p:fltVal val="720"/>
                                          </p:val>
                                        </p:tav>
                                      </p:tavLst>
                                    </p:anim>
                                    <p:anim calcmode="lin" valueType="num">
                                      <p:cBhvr>
                                        <p:cTn id="8" dur="2000"/>
                                        <p:tgtEl>
                                          <p:spTgt spid="53253"/>
                                        </p:tgtEl>
                                        <p:attrNameLst>
                                          <p:attrName>ppt_h</p:attrName>
                                        </p:attrNameLst>
                                      </p:cBhvr>
                                      <p:tavLst>
                                        <p:tav tm="0">
                                          <p:val>
                                            <p:strVal val="ppt_h"/>
                                          </p:val>
                                        </p:tav>
                                        <p:tav tm="100000">
                                          <p:val>
                                            <p:fltVal val="0"/>
                                          </p:val>
                                        </p:tav>
                                      </p:tavLst>
                                    </p:anim>
                                    <p:anim calcmode="lin" valueType="num">
                                      <p:cBhvr>
                                        <p:cTn id="9" dur="2000"/>
                                        <p:tgtEl>
                                          <p:spTgt spid="53253"/>
                                        </p:tgtEl>
                                        <p:attrNameLst>
                                          <p:attrName>ppt_w</p:attrName>
                                        </p:attrNameLst>
                                      </p:cBhvr>
                                      <p:tavLst>
                                        <p:tav tm="0">
                                          <p:val>
                                            <p:strVal val="ppt_w"/>
                                          </p:val>
                                        </p:tav>
                                        <p:tav tm="100000">
                                          <p:val>
                                            <p:fltVal val="0"/>
                                          </p:val>
                                        </p:tav>
                                      </p:tavLst>
                                    </p:anim>
                                    <p:set>
                                      <p:cBhvr>
                                        <p:cTn id="10" dur="1" fill="hold">
                                          <p:stCondLst>
                                            <p:cond delay="1999"/>
                                          </p:stCondLst>
                                        </p:cTn>
                                        <p:tgtEl>
                                          <p:spTgt spid="53253"/>
                                        </p:tgtEl>
                                        <p:attrNameLst>
                                          <p:attrName>style.visibility</p:attrName>
                                        </p:attrNameLst>
                                      </p:cBhvr>
                                      <p:to>
                                        <p:strVal val="hidden"/>
                                      </p:to>
                                    </p:set>
                                  </p:childTnLst>
                                </p:cTn>
                              </p:par>
                              <p:par>
                                <p:cTn id="11" presetID="35" presetClass="exit" presetSubtype="0" fill="hold" grpId="0" nodeType="withEffect">
                                  <p:stCondLst>
                                    <p:cond delay="0"/>
                                  </p:stCondLst>
                                  <p:childTnLst>
                                    <p:animEffect transition="out" filter="fade">
                                      <p:cBhvr>
                                        <p:cTn id="12" dur="2000"/>
                                        <p:tgtEl>
                                          <p:spTgt spid="53251"/>
                                        </p:tgtEl>
                                      </p:cBhvr>
                                    </p:animEffect>
                                    <p:anim calcmode="lin" valueType="num">
                                      <p:cBhvr>
                                        <p:cTn id="13" dur="2000"/>
                                        <p:tgtEl>
                                          <p:spTgt spid="53251"/>
                                        </p:tgtEl>
                                        <p:attrNameLst>
                                          <p:attrName>style.rotation</p:attrName>
                                        </p:attrNameLst>
                                      </p:cBhvr>
                                      <p:tavLst>
                                        <p:tav tm="0">
                                          <p:val>
                                            <p:fltVal val="0"/>
                                          </p:val>
                                        </p:tav>
                                        <p:tav tm="100000">
                                          <p:val>
                                            <p:fltVal val="720"/>
                                          </p:val>
                                        </p:tav>
                                      </p:tavLst>
                                    </p:anim>
                                    <p:anim calcmode="lin" valueType="num">
                                      <p:cBhvr>
                                        <p:cTn id="14" dur="2000"/>
                                        <p:tgtEl>
                                          <p:spTgt spid="53251"/>
                                        </p:tgtEl>
                                        <p:attrNameLst>
                                          <p:attrName>ppt_h</p:attrName>
                                        </p:attrNameLst>
                                      </p:cBhvr>
                                      <p:tavLst>
                                        <p:tav tm="0">
                                          <p:val>
                                            <p:strVal val="ppt_h"/>
                                          </p:val>
                                        </p:tav>
                                        <p:tav tm="100000">
                                          <p:val>
                                            <p:fltVal val="0"/>
                                          </p:val>
                                        </p:tav>
                                      </p:tavLst>
                                    </p:anim>
                                    <p:anim calcmode="lin" valueType="num">
                                      <p:cBhvr>
                                        <p:cTn id="15" dur="2000"/>
                                        <p:tgtEl>
                                          <p:spTgt spid="53251"/>
                                        </p:tgtEl>
                                        <p:attrNameLst>
                                          <p:attrName>ppt_w</p:attrName>
                                        </p:attrNameLst>
                                      </p:cBhvr>
                                      <p:tavLst>
                                        <p:tav tm="0">
                                          <p:val>
                                            <p:strVal val="ppt_w"/>
                                          </p:val>
                                        </p:tav>
                                        <p:tav tm="100000">
                                          <p:val>
                                            <p:fltVal val="0"/>
                                          </p:val>
                                        </p:tav>
                                      </p:tavLst>
                                    </p:anim>
                                    <p:set>
                                      <p:cBhvr>
                                        <p:cTn id="16" dur="1" fill="hold">
                                          <p:stCondLst>
                                            <p:cond delay="1999"/>
                                          </p:stCondLst>
                                        </p:cTn>
                                        <p:tgtEl>
                                          <p:spTgt spid="53251"/>
                                        </p:tgtEl>
                                        <p:attrNameLst>
                                          <p:attrName>style.visibility</p:attrName>
                                        </p:attrNameLst>
                                      </p:cBhvr>
                                      <p:to>
                                        <p:strVal val="hidden"/>
                                      </p:to>
                                    </p:set>
                                  </p:childTnLst>
                                </p:cTn>
                              </p:par>
                            </p:childTnLst>
                          </p:cTn>
                        </p:par>
                        <p:par>
                          <p:cTn id="17" fill="hold" nodeType="afterGroup">
                            <p:stCondLst>
                              <p:cond delay="2000"/>
                            </p:stCondLst>
                            <p:childTnLst>
                              <p:par>
                                <p:cTn id="18" presetID="35" presetClass="entr" presetSubtype="0" fill="hold" grpId="0" nodeType="afterEffect">
                                  <p:stCondLst>
                                    <p:cond delay="0"/>
                                  </p:stCondLst>
                                  <p:childTnLst>
                                    <p:set>
                                      <p:cBhvr>
                                        <p:cTn id="19" dur="1" fill="hold">
                                          <p:stCondLst>
                                            <p:cond delay="0"/>
                                          </p:stCondLst>
                                        </p:cTn>
                                        <p:tgtEl>
                                          <p:spTgt spid="53254"/>
                                        </p:tgtEl>
                                        <p:attrNameLst>
                                          <p:attrName>style.visibility</p:attrName>
                                        </p:attrNameLst>
                                      </p:cBhvr>
                                      <p:to>
                                        <p:strVal val="visible"/>
                                      </p:to>
                                    </p:set>
                                    <p:animEffect transition="in" filter="fade">
                                      <p:cBhvr>
                                        <p:cTn id="20" dur="2000"/>
                                        <p:tgtEl>
                                          <p:spTgt spid="53254"/>
                                        </p:tgtEl>
                                      </p:cBhvr>
                                    </p:animEffect>
                                    <p:anim calcmode="lin" valueType="num">
                                      <p:cBhvr>
                                        <p:cTn id="21" dur="2000" fill="hold"/>
                                        <p:tgtEl>
                                          <p:spTgt spid="53254"/>
                                        </p:tgtEl>
                                        <p:attrNameLst>
                                          <p:attrName>style.rotation</p:attrName>
                                        </p:attrNameLst>
                                      </p:cBhvr>
                                      <p:tavLst>
                                        <p:tav tm="0">
                                          <p:val>
                                            <p:fltVal val="720"/>
                                          </p:val>
                                        </p:tav>
                                        <p:tav tm="100000">
                                          <p:val>
                                            <p:fltVal val="0"/>
                                          </p:val>
                                        </p:tav>
                                      </p:tavLst>
                                    </p:anim>
                                    <p:anim calcmode="lin" valueType="num">
                                      <p:cBhvr>
                                        <p:cTn id="22" dur="2000" fill="hold"/>
                                        <p:tgtEl>
                                          <p:spTgt spid="53254"/>
                                        </p:tgtEl>
                                        <p:attrNameLst>
                                          <p:attrName>ppt_h</p:attrName>
                                        </p:attrNameLst>
                                      </p:cBhvr>
                                      <p:tavLst>
                                        <p:tav tm="0">
                                          <p:val>
                                            <p:fltVal val="0"/>
                                          </p:val>
                                        </p:tav>
                                        <p:tav tm="100000">
                                          <p:val>
                                            <p:strVal val="#ppt_h"/>
                                          </p:val>
                                        </p:tav>
                                      </p:tavLst>
                                    </p:anim>
                                    <p:anim calcmode="lin" valueType="num">
                                      <p:cBhvr>
                                        <p:cTn id="23" dur="2000" fill="hold"/>
                                        <p:tgtEl>
                                          <p:spTgt spid="5325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3" grpId="0"/>
      <p:bldP spid="5325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ext Box 5"/>
          <p:cNvSpPr txBox="1">
            <a:spLocks noChangeArrowheads="1"/>
          </p:cNvSpPr>
          <p:nvPr/>
        </p:nvSpPr>
        <p:spPr bwMode="auto">
          <a:xfrm>
            <a:off x="473982" y="364870"/>
            <a:ext cx="3521075" cy="830997"/>
          </a:xfrm>
          <a:prstGeom prst="rect">
            <a:avLst/>
          </a:prstGeom>
          <a:solidFill>
            <a:schemeClr val="bg1"/>
          </a:solidFill>
          <a:ln w="28575">
            <a:solidFill>
              <a:srgbClr val="000000"/>
            </a:solidFill>
            <a:miter lim="800000"/>
            <a:headEnd/>
            <a:tailEnd/>
          </a:ln>
          <a:effectLst/>
        </p:spPr>
        <p:txBody>
          <a:bodyPr>
            <a:spAutoFit/>
          </a:bodyPr>
          <a:lstStyle>
            <a:lvl1pPr marL="296863" indent="-29686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r>
              <a:rPr lang="en-US" sz="2400" b="0" dirty="0">
                <a:latin typeface="Century Gothic" pitchFamily="34" charset="0"/>
              </a:rPr>
              <a:t>Leader-member relations</a:t>
            </a:r>
          </a:p>
        </p:txBody>
      </p:sp>
      <p:sp>
        <p:nvSpPr>
          <p:cNvPr id="54278" name="Text Box 6"/>
          <p:cNvSpPr txBox="1">
            <a:spLocks noChangeArrowheads="1"/>
          </p:cNvSpPr>
          <p:nvPr/>
        </p:nvSpPr>
        <p:spPr bwMode="auto">
          <a:xfrm>
            <a:off x="685800" y="1828800"/>
            <a:ext cx="6096000" cy="2769989"/>
          </a:xfrm>
          <a:prstGeom prst="rect">
            <a:avLst/>
          </a:prstGeom>
          <a:noFill/>
          <a:ln w="28575">
            <a:solidFill>
              <a:srgbClr val="1C1C1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Aft>
                <a:spcPts val="1800"/>
              </a:spcAft>
              <a:buFontTx/>
              <a:buChar char="•"/>
            </a:pPr>
            <a:r>
              <a:rPr lang="en-US" sz="2400" b="0" dirty="0">
                <a:solidFill>
                  <a:srgbClr val="1C1C1C"/>
                </a:solidFill>
                <a:latin typeface="Century Gothic" pitchFamily="34" charset="0"/>
              </a:rPr>
              <a:t>The people I supervise have trouble getting  along with each other.</a:t>
            </a:r>
          </a:p>
          <a:p>
            <a:pPr>
              <a:spcAft>
                <a:spcPts val="1800"/>
              </a:spcAft>
              <a:buFontTx/>
              <a:buChar char="•"/>
            </a:pPr>
            <a:r>
              <a:rPr lang="en-US" sz="2400" b="0" dirty="0">
                <a:solidFill>
                  <a:srgbClr val="1C1C1C"/>
                </a:solidFill>
                <a:latin typeface="Century Gothic" pitchFamily="34" charset="0"/>
              </a:rPr>
              <a:t>My subordinates always cooperate with me in getting the job done.</a:t>
            </a:r>
          </a:p>
          <a:p>
            <a:pPr>
              <a:spcAft>
                <a:spcPts val="1800"/>
              </a:spcAft>
              <a:buFontTx/>
              <a:buChar char="•"/>
            </a:pPr>
            <a:r>
              <a:rPr lang="en-US" sz="2400" b="0" dirty="0">
                <a:solidFill>
                  <a:srgbClr val="1C1C1C"/>
                </a:solidFill>
                <a:latin typeface="Century Gothic" pitchFamily="34" charset="0"/>
              </a:rPr>
              <a:t>I have good relations with the people I lead.</a:t>
            </a:r>
          </a:p>
        </p:txBody>
      </p:sp>
      <p:sp>
        <p:nvSpPr>
          <p:cNvPr id="54279" name="Line 7"/>
          <p:cNvSpPr>
            <a:spLocks noChangeShapeType="1"/>
          </p:cNvSpPr>
          <p:nvPr/>
        </p:nvSpPr>
        <p:spPr bwMode="auto">
          <a:xfrm>
            <a:off x="5143500" y="749413"/>
            <a:ext cx="29718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0" name="Text Box 8"/>
          <p:cNvSpPr txBox="1">
            <a:spLocks noChangeArrowheads="1"/>
          </p:cNvSpPr>
          <p:nvPr/>
        </p:nvSpPr>
        <p:spPr bwMode="auto">
          <a:xfrm>
            <a:off x="4838700" y="520813"/>
            <a:ext cx="914400" cy="366713"/>
          </a:xfrm>
          <a:prstGeom prst="rect">
            <a:avLst/>
          </a:prstGeom>
          <a:solidFill>
            <a:srgbClr val="000000"/>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dirty="0">
                <a:solidFill>
                  <a:schemeClr val="bg1"/>
                </a:solidFill>
              </a:rPr>
              <a:t>Good</a:t>
            </a:r>
          </a:p>
        </p:txBody>
      </p:sp>
      <p:sp>
        <p:nvSpPr>
          <p:cNvPr id="54281" name="Text Box 9"/>
          <p:cNvSpPr txBox="1">
            <a:spLocks noChangeArrowheads="1"/>
          </p:cNvSpPr>
          <p:nvPr/>
        </p:nvSpPr>
        <p:spPr bwMode="auto">
          <a:xfrm>
            <a:off x="7810500" y="597013"/>
            <a:ext cx="685800" cy="366713"/>
          </a:xfrm>
          <a:prstGeom prst="rect">
            <a:avLst/>
          </a:prstGeom>
          <a:solidFill>
            <a:srgbClr val="000000"/>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dirty="0">
                <a:solidFill>
                  <a:schemeClr val="bg1"/>
                </a:solidFill>
              </a:rPr>
              <a:t>Bad</a:t>
            </a:r>
          </a:p>
        </p:txBody>
      </p:sp>
    </p:spTree>
    <p:extLst>
      <p:ext uri="{BB962C8B-B14F-4D97-AF65-F5344CB8AC3E}">
        <p14:creationId xmlns:p14="http://schemas.microsoft.com/office/powerpoint/2010/main" val="4139348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 y="838200"/>
            <a:ext cx="4305300" cy="914400"/>
          </a:xfrm>
        </p:spPr>
        <p:txBody>
          <a:bodyPr>
            <a:normAutofit fontScale="90000"/>
          </a:bodyPr>
          <a:lstStyle/>
          <a:p>
            <a:r>
              <a:rPr lang="en-US" dirty="0">
                <a:solidFill>
                  <a:schemeClr val="bg1"/>
                </a:solidFill>
              </a:rPr>
              <a:t>Leadership Matters….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3048000"/>
            <a:ext cx="8001000" cy="26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
          <p:cNvSpPr txBox="1">
            <a:spLocks noChangeArrowheads="1"/>
          </p:cNvSpPr>
          <p:nvPr/>
        </p:nvSpPr>
        <p:spPr bwMode="auto">
          <a:xfrm>
            <a:off x="5070987" y="228600"/>
            <a:ext cx="4038600" cy="2031325"/>
          </a:xfrm>
          <a:prstGeom prst="rect">
            <a:avLst/>
          </a:prstGeom>
          <a:noFill/>
          <a:ln>
            <a:noFill/>
          </a:ln>
          <a:effectLst/>
          <a:extLst>
            <a:ext uri="{909E8E84-426E-40DD-AFC4-6F175D3DCCD1}">
              <a14:hiddenFill xmlns:a14="http://schemas.microsoft.com/office/drawing/2010/main">
                <a:solidFill>
                  <a:srgbClr val="1C1C1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39775" indent="-623888">
              <a:defRPr sz="2400">
                <a:solidFill>
                  <a:schemeClr val="tx1"/>
                </a:solidFill>
                <a:latin typeface="Times New Roman" pitchFamily="18" charset="0"/>
              </a:defRPr>
            </a:lvl1pPr>
            <a:lvl2pPr marL="1312863" indent="-342900">
              <a:defRPr sz="2400">
                <a:solidFill>
                  <a:schemeClr val="tx1"/>
                </a:solidFill>
                <a:latin typeface="Times New Roman" pitchFamily="18" charset="0"/>
              </a:defRPr>
            </a:lvl2pPr>
            <a:lvl3pPr marL="1654175" indent="-342900">
              <a:defRPr sz="2400">
                <a:solidFill>
                  <a:schemeClr val="tx1"/>
                </a:solidFill>
                <a:latin typeface="Times New Roman" pitchFamily="18" charset="0"/>
              </a:defRPr>
            </a:lvl3pPr>
            <a:lvl4pPr marL="2111375" indent="-342900">
              <a:defRPr sz="2400">
                <a:solidFill>
                  <a:schemeClr val="tx1"/>
                </a:solidFill>
                <a:latin typeface="Times New Roman" pitchFamily="18" charset="0"/>
              </a:defRPr>
            </a:lvl4pPr>
            <a:lvl5pPr marL="2568575" indent="-342900">
              <a:defRPr sz="2400">
                <a:solidFill>
                  <a:schemeClr val="tx1"/>
                </a:solidFill>
                <a:latin typeface="Times New Roman" pitchFamily="18" charset="0"/>
              </a:defRPr>
            </a:lvl5pPr>
            <a:lvl6pPr marL="3025775" indent="-342900" fontAlgn="base">
              <a:spcBef>
                <a:spcPct val="0"/>
              </a:spcBef>
              <a:spcAft>
                <a:spcPct val="0"/>
              </a:spcAft>
              <a:defRPr sz="2400">
                <a:solidFill>
                  <a:schemeClr val="tx1"/>
                </a:solidFill>
                <a:latin typeface="Times New Roman" pitchFamily="18" charset="0"/>
              </a:defRPr>
            </a:lvl6pPr>
            <a:lvl7pPr marL="3482975" indent="-342900" fontAlgn="base">
              <a:spcBef>
                <a:spcPct val="0"/>
              </a:spcBef>
              <a:spcAft>
                <a:spcPct val="0"/>
              </a:spcAft>
              <a:defRPr sz="2400">
                <a:solidFill>
                  <a:schemeClr val="tx1"/>
                </a:solidFill>
                <a:latin typeface="Times New Roman" pitchFamily="18" charset="0"/>
              </a:defRPr>
            </a:lvl7pPr>
            <a:lvl8pPr marL="3940175" indent="-342900" fontAlgn="base">
              <a:spcBef>
                <a:spcPct val="0"/>
              </a:spcBef>
              <a:spcAft>
                <a:spcPct val="0"/>
              </a:spcAft>
              <a:defRPr sz="2400">
                <a:solidFill>
                  <a:schemeClr val="tx1"/>
                </a:solidFill>
                <a:latin typeface="Times New Roman" pitchFamily="18" charset="0"/>
              </a:defRPr>
            </a:lvl8pPr>
            <a:lvl9pPr marL="4397375" indent="-342900" fontAlgn="base">
              <a:spcBef>
                <a:spcPct val="0"/>
              </a:spcBef>
              <a:spcAft>
                <a:spcPct val="0"/>
              </a:spcAft>
              <a:defRPr sz="2400">
                <a:solidFill>
                  <a:schemeClr val="tx1"/>
                </a:solidFill>
                <a:latin typeface="Times New Roman" pitchFamily="18" charset="0"/>
              </a:defRPr>
            </a:lvl9pPr>
          </a:lstStyle>
          <a:p>
            <a:pPr eaLnBrk="0" hangingPunct="0">
              <a:buFontTx/>
              <a:buChar char="•"/>
            </a:pPr>
            <a:r>
              <a:rPr lang="en-US" sz="1800" b="1" dirty="0">
                <a:solidFill>
                  <a:srgbClr val="FFFF99"/>
                </a:solidFill>
                <a:latin typeface="Century Gothic" pitchFamily="34" charset="0"/>
              </a:rPr>
              <a:t>Intellectually</a:t>
            </a:r>
            <a:endParaRPr lang="en-US" sz="1800" dirty="0">
              <a:solidFill>
                <a:srgbClr val="FFFF99"/>
              </a:solidFill>
              <a:latin typeface="Century Gothic" pitchFamily="34" charset="0"/>
            </a:endParaRPr>
          </a:p>
          <a:p>
            <a:pPr eaLnBrk="0" hangingPunct="0">
              <a:buFontTx/>
              <a:buChar char="•"/>
            </a:pPr>
            <a:r>
              <a:rPr lang="en-US" sz="1800" b="1" dirty="0">
                <a:solidFill>
                  <a:srgbClr val="FFFF99"/>
                </a:solidFill>
                <a:latin typeface="Century Gothic" pitchFamily="34" charset="0"/>
              </a:rPr>
              <a:t>Politically </a:t>
            </a:r>
          </a:p>
          <a:p>
            <a:pPr eaLnBrk="0" hangingPunct="0">
              <a:buFontTx/>
              <a:buChar char="•"/>
            </a:pPr>
            <a:r>
              <a:rPr lang="en-US" sz="1800" b="1" dirty="0">
                <a:solidFill>
                  <a:srgbClr val="FFFF99"/>
                </a:solidFill>
                <a:latin typeface="Century Gothic" pitchFamily="34" charset="0"/>
              </a:rPr>
              <a:t>Practically</a:t>
            </a:r>
            <a:endParaRPr lang="en-US" sz="1800" dirty="0">
              <a:solidFill>
                <a:srgbClr val="FFFF99"/>
              </a:solidFill>
              <a:latin typeface="Century Gothic" pitchFamily="34" charset="0"/>
            </a:endParaRPr>
          </a:p>
          <a:p>
            <a:pPr eaLnBrk="0" hangingPunct="0">
              <a:buFontTx/>
              <a:buChar char="•"/>
            </a:pPr>
            <a:r>
              <a:rPr lang="en-US" sz="1800" b="1" dirty="0">
                <a:solidFill>
                  <a:srgbClr val="FFFF99"/>
                </a:solidFill>
                <a:latin typeface="Century Gothic" pitchFamily="34" charset="0"/>
              </a:rPr>
              <a:t>Personally</a:t>
            </a:r>
            <a:r>
              <a:rPr lang="en-US" sz="1800" dirty="0">
                <a:solidFill>
                  <a:srgbClr val="FFFF99"/>
                </a:solidFill>
                <a:latin typeface="Century Gothic" pitchFamily="34" charset="0"/>
              </a:rPr>
              <a:t> </a:t>
            </a:r>
          </a:p>
          <a:p>
            <a:pPr eaLnBrk="0" hangingPunct="0">
              <a:buFontTx/>
              <a:buChar char="•"/>
            </a:pPr>
            <a:r>
              <a:rPr lang="en-US" sz="1800" b="1" dirty="0">
                <a:solidFill>
                  <a:srgbClr val="FFFF99"/>
                </a:solidFill>
                <a:latin typeface="Century Gothic" pitchFamily="34" charset="0"/>
              </a:rPr>
              <a:t>Scientifically</a:t>
            </a:r>
            <a:r>
              <a:rPr lang="en-US" sz="1800" dirty="0">
                <a:solidFill>
                  <a:srgbClr val="FFFF99"/>
                </a:solidFill>
                <a:latin typeface="Century Gothic" pitchFamily="34" charset="0"/>
              </a:rPr>
              <a:t> </a:t>
            </a:r>
          </a:p>
          <a:p>
            <a:pPr lvl="1" eaLnBrk="0" hangingPunct="0"/>
            <a:r>
              <a:rPr lang="en-US" sz="1800" dirty="0">
                <a:solidFill>
                  <a:srgbClr val="FFFF99"/>
                </a:solidFill>
                <a:latin typeface="Century Gothic" pitchFamily="34" charset="0"/>
              </a:rPr>
              <a:t>(empirically, </a:t>
            </a:r>
          </a:p>
          <a:p>
            <a:pPr lvl="1" eaLnBrk="0" hangingPunct="0"/>
            <a:r>
              <a:rPr lang="en-US" sz="1800" dirty="0">
                <a:solidFill>
                  <a:srgbClr val="FFFF99"/>
                </a:solidFill>
                <a:latin typeface="Century Gothic" pitchFamily="34" charset="0"/>
              </a:rPr>
              <a:t>conceptually) </a:t>
            </a:r>
          </a:p>
        </p:txBody>
      </p:sp>
    </p:spTree>
    <p:extLst>
      <p:ext uri="{BB962C8B-B14F-4D97-AF65-F5344CB8AC3E}">
        <p14:creationId xmlns:p14="http://schemas.microsoft.com/office/powerpoint/2010/main" val="21903251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558800" y="490562"/>
            <a:ext cx="2828471" cy="523220"/>
          </a:xfrm>
          <a:prstGeom prst="rect">
            <a:avLst/>
          </a:prstGeom>
          <a:solidFill>
            <a:schemeClr val="tx1"/>
          </a:solidFill>
          <a:ln w="28575">
            <a:solidFill>
              <a:srgbClr val="000000"/>
            </a:solidFill>
            <a:miter lim="800000"/>
            <a:headEnd/>
            <a:tailEnd/>
          </a:ln>
          <a:effectLst/>
        </p:spPr>
        <p:txBody>
          <a:bodyPr wrap="square">
            <a:spAutoFit/>
          </a:bodyPr>
          <a:lstStyle>
            <a:lvl1pPr marL="296863" indent="-29686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2800" b="0" dirty="0">
                <a:solidFill>
                  <a:schemeClr val="bg1"/>
                </a:solidFill>
                <a:latin typeface="Century Gothic" pitchFamily="34" charset="0"/>
              </a:rPr>
              <a:t>Task structure</a:t>
            </a:r>
          </a:p>
        </p:txBody>
      </p:sp>
      <p:sp>
        <p:nvSpPr>
          <p:cNvPr id="55299" name="Text Box 3"/>
          <p:cNvSpPr txBox="1">
            <a:spLocks noChangeArrowheads="1"/>
          </p:cNvSpPr>
          <p:nvPr/>
        </p:nvSpPr>
        <p:spPr bwMode="auto">
          <a:xfrm>
            <a:off x="533400" y="1900711"/>
            <a:ext cx="8077200" cy="3370153"/>
          </a:xfrm>
          <a:prstGeom prst="rect">
            <a:avLst/>
          </a:prstGeom>
          <a:noFill/>
          <a:ln w="28575">
            <a:solidFill>
              <a:srgbClr val="1C1C1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Aft>
                <a:spcPts val="1800"/>
              </a:spcAft>
              <a:buFontTx/>
              <a:buChar char="•"/>
            </a:pPr>
            <a:r>
              <a:rPr lang="en-US" sz="2800" b="0" dirty="0">
                <a:solidFill>
                  <a:srgbClr val="1C1C1C"/>
                </a:solidFill>
                <a:latin typeface="Century Gothic" pitchFamily="34" charset="0"/>
              </a:rPr>
              <a:t>Is the goal clearly stated or known?</a:t>
            </a:r>
          </a:p>
          <a:p>
            <a:pPr>
              <a:spcAft>
                <a:spcPts val="1800"/>
              </a:spcAft>
              <a:buFontTx/>
              <a:buChar char="•"/>
            </a:pPr>
            <a:r>
              <a:rPr lang="en-US" sz="2800" b="0" dirty="0">
                <a:solidFill>
                  <a:srgbClr val="1C1C1C"/>
                </a:solidFill>
                <a:latin typeface="Century Gothic" pitchFamily="34" charset="0"/>
              </a:rPr>
              <a:t>Is there only one way to accomplish the task?</a:t>
            </a:r>
          </a:p>
          <a:p>
            <a:pPr>
              <a:spcAft>
                <a:spcPts val="1800"/>
              </a:spcAft>
              <a:buFontTx/>
              <a:buChar char="•"/>
            </a:pPr>
            <a:r>
              <a:rPr lang="en-US" sz="2800" b="0" dirty="0">
                <a:solidFill>
                  <a:srgbClr val="1C1C1C"/>
                </a:solidFill>
                <a:latin typeface="Century Gothic" pitchFamily="34" charset="0"/>
              </a:rPr>
              <a:t>Is there only one correct answer or solution?</a:t>
            </a:r>
          </a:p>
          <a:p>
            <a:pPr>
              <a:spcAft>
                <a:spcPts val="1800"/>
              </a:spcAft>
              <a:buFontTx/>
              <a:buChar char="•"/>
            </a:pPr>
            <a:r>
              <a:rPr lang="en-US" sz="2800" b="0" dirty="0">
                <a:solidFill>
                  <a:srgbClr val="1C1C1C"/>
                </a:solidFill>
                <a:latin typeface="Century Gothic" pitchFamily="34" charset="0"/>
              </a:rPr>
              <a:t>Is it easy to check whether the job was done right?</a:t>
            </a:r>
          </a:p>
        </p:txBody>
      </p:sp>
      <p:sp>
        <p:nvSpPr>
          <p:cNvPr id="55301" name="Line 5"/>
          <p:cNvSpPr>
            <a:spLocks noChangeShapeType="1"/>
          </p:cNvSpPr>
          <p:nvPr/>
        </p:nvSpPr>
        <p:spPr bwMode="auto">
          <a:xfrm>
            <a:off x="5194300" y="671991"/>
            <a:ext cx="2352675"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Text Box 6"/>
          <p:cNvSpPr txBox="1">
            <a:spLocks noChangeArrowheads="1"/>
          </p:cNvSpPr>
          <p:nvPr/>
        </p:nvSpPr>
        <p:spPr bwMode="auto">
          <a:xfrm>
            <a:off x="4800600" y="519591"/>
            <a:ext cx="1066800" cy="274638"/>
          </a:xfrm>
          <a:prstGeom prst="rect">
            <a:avLst/>
          </a:prstGeom>
          <a:solidFill>
            <a:srgbClr val="000000"/>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dirty="0">
                <a:solidFill>
                  <a:schemeClr val="bg1"/>
                </a:solidFill>
              </a:rPr>
              <a:t>Structured</a:t>
            </a:r>
          </a:p>
        </p:txBody>
      </p:sp>
      <p:sp>
        <p:nvSpPr>
          <p:cNvPr id="55303" name="Text Box 7"/>
          <p:cNvSpPr txBox="1">
            <a:spLocks noChangeArrowheads="1"/>
          </p:cNvSpPr>
          <p:nvPr/>
        </p:nvSpPr>
        <p:spPr bwMode="auto">
          <a:xfrm>
            <a:off x="6705600" y="519591"/>
            <a:ext cx="1295400" cy="304800"/>
          </a:xfrm>
          <a:prstGeom prst="rect">
            <a:avLst/>
          </a:prstGeom>
          <a:solidFill>
            <a:srgbClr val="000000"/>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0" dirty="0">
                <a:solidFill>
                  <a:schemeClr val="bg1"/>
                </a:solidFill>
              </a:rPr>
              <a:t>Unstructured</a:t>
            </a:r>
          </a:p>
        </p:txBody>
      </p:sp>
    </p:spTree>
    <p:extLst>
      <p:ext uri="{BB962C8B-B14F-4D97-AF65-F5344CB8AC3E}">
        <p14:creationId xmlns:p14="http://schemas.microsoft.com/office/powerpoint/2010/main" val="36837529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19100" y="457200"/>
            <a:ext cx="2628900" cy="461665"/>
          </a:xfrm>
          <a:prstGeom prst="rect">
            <a:avLst/>
          </a:prstGeom>
          <a:solidFill>
            <a:schemeClr val="bg1"/>
          </a:solidFill>
          <a:ln w="28575">
            <a:solidFill>
              <a:srgbClr val="000000"/>
            </a:solidFill>
            <a:miter lim="800000"/>
            <a:headEnd/>
            <a:tailEnd/>
          </a:ln>
          <a:effectLst/>
        </p:spPr>
        <p:txBody>
          <a:bodyPr wrap="square">
            <a:spAutoFit/>
          </a:bodyPr>
          <a:lstStyle>
            <a:lvl1pPr marL="296863" indent="-29686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r>
              <a:rPr lang="en-US" sz="2400" b="0" dirty="0">
                <a:latin typeface="Century Gothic" pitchFamily="34" charset="0"/>
              </a:rPr>
              <a:t>Position power</a:t>
            </a:r>
          </a:p>
        </p:txBody>
      </p:sp>
      <p:sp>
        <p:nvSpPr>
          <p:cNvPr id="56323" name="Text Box 3"/>
          <p:cNvSpPr txBox="1">
            <a:spLocks noChangeArrowheads="1"/>
          </p:cNvSpPr>
          <p:nvPr/>
        </p:nvSpPr>
        <p:spPr bwMode="auto">
          <a:xfrm>
            <a:off x="1066800" y="1676400"/>
            <a:ext cx="7467600" cy="3277820"/>
          </a:xfrm>
          <a:prstGeom prst="rect">
            <a:avLst/>
          </a:prstGeom>
          <a:noFill/>
          <a:ln w="28575">
            <a:solidFill>
              <a:srgbClr val="1C1C1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Aft>
                <a:spcPts val="1800"/>
              </a:spcAft>
              <a:buFontTx/>
              <a:buChar char="•"/>
            </a:pPr>
            <a:r>
              <a:rPr lang="en-US" sz="3200" b="0" dirty="0">
                <a:solidFill>
                  <a:srgbClr val="1C1C1C"/>
                </a:solidFill>
                <a:latin typeface="Century Gothic" pitchFamily="34" charset="0"/>
              </a:rPr>
              <a:t>Can the leader directly or by recommendation administer rewards and punishments to his subordinates?</a:t>
            </a:r>
          </a:p>
          <a:p>
            <a:pPr>
              <a:spcAft>
                <a:spcPts val="1800"/>
              </a:spcAft>
              <a:buFontTx/>
              <a:buChar char="•"/>
            </a:pPr>
            <a:r>
              <a:rPr lang="en-US" sz="3200" b="0" dirty="0">
                <a:solidFill>
                  <a:srgbClr val="1C1C1C"/>
                </a:solidFill>
                <a:latin typeface="Century Gothic" pitchFamily="34" charset="0"/>
              </a:rPr>
              <a:t>Is it the leader’s job to evaluate the performance of his subordinates?</a:t>
            </a:r>
          </a:p>
        </p:txBody>
      </p:sp>
      <p:sp>
        <p:nvSpPr>
          <p:cNvPr id="56325" name="Line 5"/>
          <p:cNvSpPr>
            <a:spLocks noChangeShapeType="1"/>
          </p:cNvSpPr>
          <p:nvPr/>
        </p:nvSpPr>
        <p:spPr bwMode="auto">
          <a:xfrm>
            <a:off x="5715000" y="785096"/>
            <a:ext cx="2105025"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Text Box 6"/>
          <p:cNvSpPr txBox="1">
            <a:spLocks noChangeArrowheads="1"/>
          </p:cNvSpPr>
          <p:nvPr/>
        </p:nvSpPr>
        <p:spPr bwMode="auto">
          <a:xfrm>
            <a:off x="5499100" y="645396"/>
            <a:ext cx="762000" cy="244475"/>
          </a:xfrm>
          <a:prstGeom prst="rect">
            <a:avLst/>
          </a:prstGeom>
          <a:solidFill>
            <a:srgbClr val="000000"/>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0" dirty="0">
                <a:solidFill>
                  <a:schemeClr val="bg1"/>
                </a:solidFill>
              </a:rPr>
              <a:t>Strong</a:t>
            </a:r>
          </a:p>
        </p:txBody>
      </p:sp>
      <p:sp>
        <p:nvSpPr>
          <p:cNvPr id="56327" name="Text Box 7"/>
          <p:cNvSpPr txBox="1">
            <a:spLocks noChangeArrowheads="1"/>
          </p:cNvSpPr>
          <p:nvPr/>
        </p:nvSpPr>
        <p:spPr bwMode="auto">
          <a:xfrm>
            <a:off x="7480300" y="653334"/>
            <a:ext cx="609600" cy="244475"/>
          </a:xfrm>
          <a:prstGeom prst="rect">
            <a:avLst/>
          </a:prstGeom>
          <a:solidFill>
            <a:srgbClr val="000000"/>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0" dirty="0">
                <a:solidFill>
                  <a:schemeClr val="bg1"/>
                </a:solidFill>
              </a:rPr>
              <a:t>Weak</a:t>
            </a:r>
          </a:p>
        </p:txBody>
      </p:sp>
    </p:spTree>
    <p:extLst>
      <p:ext uri="{BB962C8B-B14F-4D97-AF65-F5344CB8AC3E}">
        <p14:creationId xmlns:p14="http://schemas.microsoft.com/office/powerpoint/2010/main" val="42821372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AutoShape 3"/>
          <p:cNvSpPr>
            <a:spLocks noChangeArrowheads="1"/>
          </p:cNvSpPr>
          <p:nvPr/>
        </p:nvSpPr>
        <p:spPr bwMode="auto">
          <a:xfrm rot="16200000">
            <a:off x="4254500" y="2701925"/>
            <a:ext cx="3810000" cy="3581400"/>
          </a:xfrm>
          <a:prstGeom prst="triangle">
            <a:avLst>
              <a:gd name="adj" fmla="val 50000"/>
            </a:avLst>
          </a:prstGeom>
          <a:solidFill>
            <a:schemeClr val="bg1"/>
          </a:solidFill>
          <a:ln w="28575">
            <a:solidFill>
              <a:srgbClr val="000000"/>
            </a:solidFill>
            <a:miter lim="800000"/>
            <a:headEnd/>
            <a:tailEnd/>
          </a:ln>
          <a:effectLst/>
        </p:spPr>
        <p:txBody>
          <a:bodyPr vert="eaVert" wrap="none" lIns="0" tIns="0" rIns="0" bIns="0" anchor="ctr"/>
          <a:lstStyle/>
          <a:p>
            <a:pPr algn="ctr"/>
            <a:r>
              <a:rPr lang="en-US" sz="2400" b="0" dirty="0">
                <a:solidFill>
                  <a:srgbClr val="1C1C1C"/>
                </a:solidFill>
              </a:rPr>
              <a:t>Situation</a:t>
            </a:r>
          </a:p>
          <a:p>
            <a:pPr algn="ctr"/>
            <a:r>
              <a:rPr lang="en-US" sz="2400" b="0" dirty="0">
                <a:solidFill>
                  <a:srgbClr val="1C1C1C"/>
                </a:solidFill>
              </a:rPr>
              <a:t>Variable:</a:t>
            </a:r>
          </a:p>
          <a:p>
            <a:pPr algn="ctr"/>
            <a:r>
              <a:rPr lang="en-US" dirty="0">
                <a:solidFill>
                  <a:srgbClr val="1C1C1C"/>
                </a:solidFill>
              </a:rPr>
              <a:t>Leader</a:t>
            </a:r>
          </a:p>
          <a:p>
            <a:pPr algn="ctr"/>
            <a:r>
              <a:rPr lang="en-US" dirty="0">
                <a:solidFill>
                  <a:srgbClr val="1C1C1C"/>
                </a:solidFill>
              </a:rPr>
              <a:t>Situational </a:t>
            </a:r>
          </a:p>
          <a:p>
            <a:pPr algn="ctr"/>
            <a:r>
              <a:rPr lang="en-US" dirty="0">
                <a:solidFill>
                  <a:srgbClr val="1C1C1C"/>
                </a:solidFill>
              </a:rPr>
              <a:t>Control</a:t>
            </a:r>
          </a:p>
        </p:txBody>
      </p:sp>
      <p:sp>
        <p:nvSpPr>
          <p:cNvPr id="64516" name="Text Box 4"/>
          <p:cNvSpPr txBox="1">
            <a:spLocks noChangeArrowheads="1"/>
          </p:cNvSpPr>
          <p:nvPr/>
        </p:nvSpPr>
        <p:spPr bwMode="auto">
          <a:xfrm>
            <a:off x="3962400" y="1676400"/>
            <a:ext cx="22653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0" dirty="0">
                <a:solidFill>
                  <a:srgbClr val="800000"/>
                </a:solidFill>
              </a:rPr>
              <a:t>Combining </a:t>
            </a:r>
          </a:p>
          <a:p>
            <a:pPr algn="ctr"/>
            <a:r>
              <a:rPr lang="en-US" sz="2000" b="0" dirty="0">
                <a:solidFill>
                  <a:srgbClr val="800000"/>
                </a:solidFill>
              </a:rPr>
              <a:t>the three variables</a:t>
            </a:r>
          </a:p>
        </p:txBody>
      </p:sp>
      <p:sp>
        <p:nvSpPr>
          <p:cNvPr id="64517" name="Text Box 5"/>
          <p:cNvSpPr txBox="1">
            <a:spLocks noChangeArrowheads="1"/>
          </p:cNvSpPr>
          <p:nvPr/>
        </p:nvSpPr>
        <p:spPr bwMode="auto">
          <a:xfrm>
            <a:off x="762000" y="3048000"/>
            <a:ext cx="3521075" cy="2435225"/>
          </a:xfrm>
          <a:prstGeom prst="rect">
            <a:avLst/>
          </a:prstGeom>
          <a:solidFill>
            <a:schemeClr val="bg2">
              <a:lumMod val="50000"/>
            </a:schemeClr>
          </a:solidFill>
          <a:ln w="28575">
            <a:solidFill>
              <a:srgbClr val="000000"/>
            </a:solidFill>
            <a:miter lim="800000"/>
            <a:headEnd/>
            <a:tailEnd/>
          </a:ln>
          <a:effectLst/>
        </p:spPr>
        <p:txBody>
          <a:bodyPr>
            <a:spAutoFit/>
          </a:bodyPr>
          <a:lstStyle>
            <a:lvl1pPr marL="296863" indent="-29686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r>
              <a:rPr lang="en-US" dirty="0">
                <a:solidFill>
                  <a:srgbClr val="FFFF99"/>
                </a:solidFill>
                <a:latin typeface="Century Gothic" pitchFamily="34" charset="0"/>
              </a:rPr>
              <a:t>Situational Control</a:t>
            </a:r>
            <a:r>
              <a:rPr lang="en-US" b="0" dirty="0">
                <a:solidFill>
                  <a:srgbClr val="FFFF99"/>
                </a:solidFill>
                <a:latin typeface="Century Gothic" pitchFamily="34" charset="0"/>
              </a:rPr>
              <a:t> =</a:t>
            </a:r>
          </a:p>
          <a:p>
            <a:pPr>
              <a:buFontTx/>
              <a:buChar char="•"/>
            </a:pPr>
            <a:r>
              <a:rPr lang="en-US" sz="2400" b="0" dirty="0">
                <a:solidFill>
                  <a:srgbClr val="FFFF99"/>
                </a:solidFill>
                <a:latin typeface="Century Gothic" pitchFamily="34" charset="0"/>
              </a:rPr>
              <a:t>4 (Leader-member relations)</a:t>
            </a:r>
          </a:p>
          <a:p>
            <a:pPr>
              <a:buFontTx/>
              <a:buChar char="•"/>
            </a:pPr>
            <a:r>
              <a:rPr lang="en-US" sz="2400" b="0" dirty="0">
                <a:solidFill>
                  <a:srgbClr val="FFFF99"/>
                </a:solidFill>
                <a:latin typeface="Century Gothic" pitchFamily="34" charset="0"/>
              </a:rPr>
              <a:t>2 (Task structure)</a:t>
            </a:r>
          </a:p>
          <a:p>
            <a:pPr>
              <a:buFontTx/>
              <a:buChar char="•"/>
            </a:pPr>
            <a:r>
              <a:rPr lang="en-US" sz="2400" b="0" dirty="0">
                <a:solidFill>
                  <a:srgbClr val="FFFF99"/>
                </a:solidFill>
                <a:latin typeface="Century Gothic" pitchFamily="34" charset="0"/>
              </a:rPr>
              <a:t>Position power</a:t>
            </a:r>
          </a:p>
        </p:txBody>
      </p:sp>
      <p:grpSp>
        <p:nvGrpSpPr>
          <p:cNvPr id="64521" name="Group 9"/>
          <p:cNvGrpSpPr>
            <a:grpSpLocks/>
          </p:cNvGrpSpPr>
          <p:nvPr/>
        </p:nvGrpSpPr>
        <p:grpSpPr bwMode="auto">
          <a:xfrm>
            <a:off x="4319361" y="2562224"/>
            <a:ext cx="4495800" cy="3733800"/>
            <a:chOff x="2640" y="1056"/>
            <a:chExt cx="2832" cy="2352"/>
          </a:xfrm>
        </p:grpSpPr>
        <p:sp>
          <p:nvSpPr>
            <p:cNvPr id="64520" name="Rectangle 8"/>
            <p:cNvSpPr>
              <a:spLocks noChangeArrowheads="1"/>
            </p:cNvSpPr>
            <p:nvPr/>
          </p:nvSpPr>
          <p:spPr bwMode="auto">
            <a:xfrm>
              <a:off x="2640" y="1056"/>
              <a:ext cx="2832" cy="2352"/>
            </a:xfrm>
            <a:prstGeom prst="rect">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4519" name="Object 7"/>
            <p:cNvGraphicFramePr>
              <a:graphicFrameLocks noChangeAspect="1"/>
            </p:cNvGraphicFramePr>
            <p:nvPr>
              <p:extLst>
                <p:ext uri="{D42A27DB-BD31-4B8C-83A1-F6EECF244321}">
                  <p14:modId xmlns:p14="http://schemas.microsoft.com/office/powerpoint/2010/main" val="789427388"/>
                </p:ext>
              </p:extLst>
            </p:nvPr>
          </p:nvGraphicFramePr>
          <p:xfrm>
            <a:off x="2688" y="1152"/>
            <a:ext cx="2736" cy="2114"/>
          </p:xfrm>
          <a:graphic>
            <a:graphicData uri="http://schemas.openxmlformats.org/presentationml/2006/ole">
              <mc:AlternateContent xmlns:mc="http://schemas.openxmlformats.org/markup-compatibility/2006">
                <mc:Choice xmlns:v="urn:schemas-microsoft-com:vml" Requires="v">
                  <p:oleObj spid="_x0000_s9224" name="Chart" r:id="rId3" imgW="6096075" imgH="4067089" progId="MSGraph.Chart.8">
                    <p:embed followColorScheme="full"/>
                  </p:oleObj>
                </mc:Choice>
                <mc:Fallback>
                  <p:oleObj name="Chart" r:id="rId3" imgW="6096075" imgH="4067089" progId="MSGraph.Chart.8">
                    <p:embed followColorScheme="full"/>
                    <p:pic>
                      <p:nvPicPr>
                        <p:cNvPr id="0" name=""/>
                        <p:cNvPicPr>
                          <a:picLocks noChangeAspect="1" noChangeArrowheads="1"/>
                        </p:cNvPicPr>
                        <p:nvPr/>
                      </p:nvPicPr>
                      <p:blipFill>
                        <a:blip r:embed="rId4"/>
                        <a:srcRect/>
                        <a:stretch>
                          <a:fillRect/>
                        </a:stretch>
                      </p:blipFill>
                      <p:spPr bwMode="auto">
                        <a:xfrm>
                          <a:off x="2688" y="1152"/>
                          <a:ext cx="2736" cy="2114"/>
                        </a:xfrm>
                        <a:prstGeom prst="rect">
                          <a:avLst/>
                        </a:prstGeom>
                        <a:solidFill>
                          <a:schemeClr val="bg1"/>
                        </a:solidFill>
                        <a:ln>
                          <a:noFill/>
                        </a:ln>
                        <a:effectLst/>
                      </p:spPr>
                    </p:pic>
                  </p:oleObj>
                </mc:Fallback>
              </mc:AlternateContent>
            </a:graphicData>
          </a:graphic>
        </p:graphicFrame>
      </p:grpSp>
      <p:sp>
        <p:nvSpPr>
          <p:cNvPr id="64637" name="Rectangle 125"/>
          <p:cNvSpPr>
            <a:spLocks noGrp="1" noChangeArrowheads="1"/>
          </p:cNvSpPr>
          <p:nvPr>
            <p:ph type="title"/>
          </p:nvPr>
        </p:nvSpPr>
        <p:spPr>
          <a:noFill/>
          <a:ln/>
        </p:spPr>
        <p:txBody>
          <a:bodyPr/>
          <a:lstStyle/>
          <a:p>
            <a:r>
              <a:rPr lang="en-US" sz="3200"/>
              <a:t>Combining the 3 situational factors</a:t>
            </a:r>
          </a:p>
        </p:txBody>
      </p:sp>
    </p:spTree>
    <p:extLst>
      <p:ext uri="{BB962C8B-B14F-4D97-AF65-F5344CB8AC3E}">
        <p14:creationId xmlns:p14="http://schemas.microsoft.com/office/powerpoint/2010/main" val="2363730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fade">
                                      <p:cBhvr>
                                        <p:cTn id="7" dur="2000"/>
                                        <p:tgtEl>
                                          <p:spTgt spid="64517"/>
                                        </p:tgtEl>
                                      </p:cBhvr>
                                    </p:animEffect>
                                    <p:anim calcmode="lin" valueType="num">
                                      <p:cBhvr>
                                        <p:cTn id="8" dur="2000" fill="hold"/>
                                        <p:tgtEl>
                                          <p:spTgt spid="64517"/>
                                        </p:tgtEl>
                                        <p:attrNameLst>
                                          <p:attrName>style.rotation</p:attrName>
                                        </p:attrNameLst>
                                      </p:cBhvr>
                                      <p:tavLst>
                                        <p:tav tm="0">
                                          <p:val>
                                            <p:fltVal val="720"/>
                                          </p:val>
                                        </p:tav>
                                        <p:tav tm="100000">
                                          <p:val>
                                            <p:fltVal val="0"/>
                                          </p:val>
                                        </p:tav>
                                      </p:tavLst>
                                    </p:anim>
                                    <p:anim calcmode="lin" valueType="num">
                                      <p:cBhvr>
                                        <p:cTn id="9" dur="2000" fill="hold"/>
                                        <p:tgtEl>
                                          <p:spTgt spid="64517"/>
                                        </p:tgtEl>
                                        <p:attrNameLst>
                                          <p:attrName>ppt_h</p:attrName>
                                        </p:attrNameLst>
                                      </p:cBhvr>
                                      <p:tavLst>
                                        <p:tav tm="0">
                                          <p:val>
                                            <p:fltVal val="0"/>
                                          </p:val>
                                        </p:tav>
                                        <p:tav tm="100000">
                                          <p:val>
                                            <p:strVal val="#ppt_h"/>
                                          </p:val>
                                        </p:tav>
                                      </p:tavLst>
                                    </p:anim>
                                    <p:anim calcmode="lin" valueType="num">
                                      <p:cBhvr>
                                        <p:cTn id="10" dur="2000" fill="hold"/>
                                        <p:tgtEl>
                                          <p:spTgt spid="64517"/>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0" nodeType="clickEffect">
                                  <p:stCondLst>
                                    <p:cond delay="0"/>
                                  </p:stCondLst>
                                  <p:childTnLst>
                                    <p:animEffect transition="out" filter="fade">
                                      <p:cBhvr>
                                        <p:cTn id="14" dur="2000"/>
                                        <p:tgtEl>
                                          <p:spTgt spid="64515"/>
                                        </p:tgtEl>
                                      </p:cBhvr>
                                    </p:animEffect>
                                    <p:set>
                                      <p:cBhvr>
                                        <p:cTn id="15" dur="1" fill="hold">
                                          <p:stCondLst>
                                            <p:cond delay="1999"/>
                                          </p:stCondLst>
                                        </p:cTn>
                                        <p:tgtEl>
                                          <p:spTgt spid="6451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64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p:bldP spid="645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838200" y="1371600"/>
            <a:ext cx="2971800" cy="4191000"/>
          </a:xfrm>
        </p:spPr>
        <p:txBody>
          <a:bodyPr/>
          <a:lstStyle/>
          <a:p>
            <a:r>
              <a:rPr lang="en-US" sz="2800" dirty="0"/>
              <a:t>8 types of situations that vary in controllability, or favorability</a:t>
            </a:r>
          </a:p>
        </p:txBody>
      </p:sp>
      <p:sp>
        <p:nvSpPr>
          <p:cNvPr id="65541" name="Rectangle 5"/>
          <p:cNvSpPr>
            <a:spLocks noChangeArrowheads="1"/>
          </p:cNvSpPr>
          <p:nvPr/>
        </p:nvSpPr>
        <p:spPr bwMode="auto">
          <a:xfrm>
            <a:off x="4191000" y="1587274"/>
            <a:ext cx="4572000" cy="3962400"/>
          </a:xfrm>
          <a:prstGeom prst="rect">
            <a:avLst/>
          </a:prstGeom>
          <a:solidFill>
            <a:schemeClr val="tx2"/>
          </a:solidFill>
          <a:ln w="28575">
            <a:solidFill>
              <a:srgbClr val="000000"/>
            </a:solidFill>
            <a:miter lim="800000"/>
            <a:headEnd/>
            <a:tailEnd/>
          </a:ln>
          <a:effectLst/>
        </p:spPr>
        <p:txBody>
          <a:bodyPr wrap="none" anchor="ctr"/>
          <a:lstStyle/>
          <a:p>
            <a:endParaRPr lang="en-US"/>
          </a:p>
        </p:txBody>
      </p:sp>
      <p:graphicFrame>
        <p:nvGraphicFramePr>
          <p:cNvPr id="65542" name="Object 6"/>
          <p:cNvGraphicFramePr>
            <a:graphicFrameLocks noChangeAspect="1"/>
          </p:cNvGraphicFramePr>
          <p:nvPr>
            <p:extLst>
              <p:ext uri="{D42A27DB-BD31-4B8C-83A1-F6EECF244321}">
                <p14:modId xmlns:p14="http://schemas.microsoft.com/office/powerpoint/2010/main" val="3294484700"/>
              </p:ext>
            </p:extLst>
          </p:nvPr>
        </p:nvGraphicFramePr>
        <p:xfrm>
          <a:off x="4267200" y="1828800"/>
          <a:ext cx="4343400" cy="3355975"/>
        </p:xfrm>
        <a:graphic>
          <a:graphicData uri="http://schemas.openxmlformats.org/presentationml/2006/ole">
            <mc:AlternateContent xmlns:mc="http://schemas.openxmlformats.org/markup-compatibility/2006">
              <mc:Choice xmlns:v="urn:schemas-microsoft-com:vml" Requires="v">
                <p:oleObj spid="_x0000_s10249" name="Chart" r:id="rId3" imgW="6096075" imgH="4067089" progId="MSGraph.Chart.8">
                  <p:embed followColorScheme="full"/>
                </p:oleObj>
              </mc:Choice>
              <mc:Fallback>
                <p:oleObj name="Chart" r:id="rId3" imgW="6096075" imgH="4067089" progId="MSGraph.Chart.8">
                  <p:embed followColorScheme="full"/>
                  <p:pic>
                    <p:nvPicPr>
                      <p:cNvPr id="0" name=""/>
                      <p:cNvPicPr>
                        <a:picLocks noChangeAspect="1" noChangeArrowheads="1"/>
                      </p:cNvPicPr>
                      <p:nvPr/>
                    </p:nvPicPr>
                    <p:blipFill>
                      <a:blip r:embed="rId4"/>
                      <a:srcRect/>
                      <a:stretch>
                        <a:fillRect/>
                      </a:stretch>
                    </p:blipFill>
                    <p:spPr bwMode="auto">
                      <a:xfrm>
                        <a:off x="4267200" y="1828800"/>
                        <a:ext cx="4343400" cy="3355975"/>
                      </a:xfrm>
                      <a:prstGeom prst="rect">
                        <a:avLst/>
                      </a:prstGeom>
                      <a:solidFill>
                        <a:schemeClr val="bg2"/>
                      </a:solidFill>
                      <a:ln>
                        <a:noFill/>
                      </a:ln>
                      <a:effectLst/>
                    </p:spPr>
                  </p:pic>
                </p:oleObj>
              </mc:Fallback>
            </mc:AlternateContent>
          </a:graphicData>
        </a:graphic>
      </p:graphicFrame>
      <p:grpSp>
        <p:nvGrpSpPr>
          <p:cNvPr id="65694" name="Group 158"/>
          <p:cNvGrpSpPr>
            <a:grpSpLocks/>
          </p:cNvGrpSpPr>
          <p:nvPr/>
        </p:nvGrpSpPr>
        <p:grpSpPr bwMode="auto">
          <a:xfrm>
            <a:off x="3276600" y="914400"/>
            <a:ext cx="3048000" cy="990600"/>
            <a:chOff x="2064" y="576"/>
            <a:chExt cx="1920" cy="624"/>
          </a:xfrm>
        </p:grpSpPr>
        <p:sp>
          <p:nvSpPr>
            <p:cNvPr id="65543" name="Text Box 7"/>
            <p:cNvSpPr txBox="1">
              <a:spLocks noChangeArrowheads="1"/>
            </p:cNvSpPr>
            <p:nvPr/>
          </p:nvSpPr>
          <p:spPr bwMode="auto">
            <a:xfrm>
              <a:off x="2064" y="576"/>
              <a:ext cx="1402" cy="465"/>
            </a:xfrm>
            <a:prstGeom prst="rect">
              <a:avLst/>
            </a:prstGeom>
            <a:solidFill>
              <a:srgbClr val="000000"/>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0" dirty="0">
                  <a:solidFill>
                    <a:schemeClr val="bg1"/>
                  </a:solidFill>
                </a:rPr>
                <a:t>Most favorable: Good LMR, Structured Task, Strong PP</a:t>
              </a:r>
            </a:p>
          </p:txBody>
        </p:sp>
        <p:sp>
          <p:nvSpPr>
            <p:cNvPr id="65546" name="Line 10"/>
            <p:cNvSpPr>
              <a:spLocks noChangeShapeType="1"/>
            </p:cNvSpPr>
            <p:nvPr/>
          </p:nvSpPr>
          <p:spPr bwMode="auto">
            <a:xfrm flipH="1">
              <a:off x="3312" y="912"/>
              <a:ext cx="672" cy="28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7" name="Line 11"/>
            <p:cNvSpPr>
              <a:spLocks noChangeShapeType="1"/>
            </p:cNvSpPr>
            <p:nvPr/>
          </p:nvSpPr>
          <p:spPr bwMode="auto">
            <a:xfrm flipH="1">
              <a:off x="3408" y="912"/>
              <a:ext cx="57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5691" name="Group 155"/>
          <p:cNvGrpSpPr>
            <a:grpSpLocks/>
          </p:cNvGrpSpPr>
          <p:nvPr/>
        </p:nvGrpSpPr>
        <p:grpSpPr bwMode="auto">
          <a:xfrm>
            <a:off x="6172200" y="4724400"/>
            <a:ext cx="2743200" cy="1819275"/>
            <a:chOff x="3888" y="2976"/>
            <a:chExt cx="1728" cy="1146"/>
          </a:xfrm>
        </p:grpSpPr>
        <p:sp>
          <p:nvSpPr>
            <p:cNvPr id="65544" name="Text Box 8"/>
            <p:cNvSpPr txBox="1">
              <a:spLocks noChangeArrowheads="1"/>
            </p:cNvSpPr>
            <p:nvPr/>
          </p:nvSpPr>
          <p:spPr bwMode="auto">
            <a:xfrm>
              <a:off x="3888" y="3792"/>
              <a:ext cx="1728" cy="330"/>
            </a:xfrm>
            <a:prstGeom prst="rect">
              <a:avLst/>
            </a:prstGeom>
            <a:solidFill>
              <a:srgbClr val="000000"/>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0" dirty="0">
                  <a:solidFill>
                    <a:schemeClr val="bg1"/>
                  </a:solidFill>
                </a:rPr>
                <a:t>Least favorable: Poor LMR, Unstructured Task, Weak PP</a:t>
              </a:r>
            </a:p>
          </p:txBody>
        </p:sp>
        <p:sp>
          <p:nvSpPr>
            <p:cNvPr id="65549" name="Line 13"/>
            <p:cNvSpPr>
              <a:spLocks noChangeShapeType="1"/>
            </p:cNvSpPr>
            <p:nvPr/>
          </p:nvSpPr>
          <p:spPr bwMode="auto">
            <a:xfrm flipH="1">
              <a:off x="4896" y="2976"/>
              <a:ext cx="72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0" name="Line 14"/>
            <p:cNvSpPr>
              <a:spLocks noChangeShapeType="1"/>
            </p:cNvSpPr>
            <p:nvPr/>
          </p:nvSpPr>
          <p:spPr bwMode="auto">
            <a:xfrm>
              <a:off x="5616" y="2976"/>
              <a:ext cx="0" cy="91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65690" name="Group 154"/>
          <p:cNvGraphicFramePr>
            <a:graphicFrameLocks noGrp="1"/>
          </p:cNvGraphicFramePr>
          <p:nvPr/>
        </p:nvGraphicFramePr>
        <p:xfrm>
          <a:off x="3333750" y="5181600"/>
          <a:ext cx="5867400" cy="533400"/>
        </p:xfrm>
        <a:graphic>
          <a:graphicData uri="http://schemas.openxmlformats.org/drawingml/2006/table">
            <a:tbl>
              <a:tblPr/>
              <a:tblGrid>
                <a:gridCol w="1371600"/>
                <a:gridCol w="400050"/>
                <a:gridCol w="381000"/>
                <a:gridCol w="381000"/>
                <a:gridCol w="457200"/>
                <a:gridCol w="381000"/>
                <a:gridCol w="457200"/>
                <a:gridCol w="404813"/>
                <a:gridCol w="373062"/>
                <a:gridCol w="1260475"/>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High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Controllability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C1C1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D04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Controllability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C1C1C"/>
                    </a:solidFill>
                  </a:tcPr>
                </a:tc>
              </a:tr>
            </a:tbl>
          </a:graphicData>
        </a:graphic>
      </p:graphicFrame>
      <p:sp>
        <p:nvSpPr>
          <p:cNvPr id="65693" name="Rectangle 157"/>
          <p:cNvSpPr>
            <a:spLocks noGrp="1" noChangeArrowheads="1"/>
          </p:cNvSpPr>
          <p:nvPr>
            <p:ph type="title"/>
          </p:nvPr>
        </p:nvSpPr>
        <p:spPr>
          <a:xfrm>
            <a:off x="341376" y="0"/>
            <a:ext cx="5870448" cy="758952"/>
          </a:xfrm>
          <a:noFill/>
          <a:ln/>
        </p:spPr>
        <p:txBody>
          <a:bodyPr/>
          <a:lstStyle/>
          <a:p>
            <a:r>
              <a:rPr lang="en-US" sz="2800" dirty="0">
                <a:solidFill>
                  <a:schemeClr val="tx1"/>
                </a:solidFill>
              </a:rPr>
              <a:t>Combining the 3 situational factors</a:t>
            </a:r>
          </a:p>
        </p:txBody>
      </p:sp>
    </p:spTree>
    <p:extLst>
      <p:ext uri="{BB962C8B-B14F-4D97-AF65-F5344CB8AC3E}">
        <p14:creationId xmlns:p14="http://schemas.microsoft.com/office/powerpoint/2010/main" val="2874969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6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54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54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542"/>
                                        </p:tgtEl>
                                        <p:attrNameLst>
                                          <p:attrName>style.visibility</p:attrName>
                                        </p:attrNameLst>
                                      </p:cBhvr>
                                      <p:to>
                                        <p:strVal val="visible"/>
                                      </p:to>
                                    </p:set>
                                  </p:childTnLst>
                                </p:cTn>
                              </p:par>
                            </p:childTnLst>
                          </p:cTn>
                        </p:par>
                        <p:par>
                          <p:cTn id="39" fill="hold" nodeType="afterGroup">
                            <p:stCondLst>
                              <p:cond delay="0"/>
                            </p:stCondLst>
                            <p:childTnLst>
                              <p:par>
                                <p:cTn id="40" presetID="29" presetClass="entr" presetSubtype="0" fill="hold" nodeType="afterEffect">
                                  <p:stCondLst>
                                    <p:cond delay="0"/>
                                  </p:stCondLst>
                                  <p:childTnLst>
                                    <p:set>
                                      <p:cBhvr>
                                        <p:cTn id="41" dur="1" fill="hold">
                                          <p:stCondLst>
                                            <p:cond delay="0"/>
                                          </p:stCondLst>
                                        </p:cTn>
                                        <p:tgtEl>
                                          <p:spTgt spid="65691"/>
                                        </p:tgtEl>
                                        <p:attrNameLst>
                                          <p:attrName>style.visibility</p:attrName>
                                        </p:attrNameLst>
                                      </p:cBhvr>
                                      <p:to>
                                        <p:strVal val="visible"/>
                                      </p:to>
                                    </p:set>
                                    <p:anim calcmode="lin" valueType="num">
                                      <p:cBhvr>
                                        <p:cTn id="42" dur="1000" fill="hold"/>
                                        <p:tgtEl>
                                          <p:spTgt spid="65691"/>
                                        </p:tgtEl>
                                        <p:attrNameLst>
                                          <p:attrName>ppt_x</p:attrName>
                                        </p:attrNameLst>
                                      </p:cBhvr>
                                      <p:tavLst>
                                        <p:tav tm="0">
                                          <p:val>
                                            <p:strVal val="#ppt_x-.2"/>
                                          </p:val>
                                        </p:tav>
                                        <p:tav tm="100000">
                                          <p:val>
                                            <p:strVal val="#ppt_x"/>
                                          </p:val>
                                        </p:tav>
                                      </p:tavLst>
                                    </p:anim>
                                    <p:anim calcmode="lin" valueType="num">
                                      <p:cBhvr>
                                        <p:cTn id="43" dur="1000" fill="hold"/>
                                        <p:tgtEl>
                                          <p:spTgt spid="6569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569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65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OleChart spid="65542" grpId="0" bld="series" 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l"/>
            <a:r>
              <a:rPr lang="en-US" sz="4000" dirty="0" smtClean="0">
                <a:solidFill>
                  <a:schemeClr val="tx1"/>
                </a:solidFill>
              </a:rPr>
              <a:t>Predictions</a:t>
            </a:r>
            <a:endParaRPr lang="en-US" sz="4000" dirty="0">
              <a:solidFill>
                <a:schemeClr val="tx1"/>
              </a:solidFill>
            </a:endParaRPr>
          </a:p>
        </p:txBody>
      </p:sp>
      <p:sp>
        <p:nvSpPr>
          <p:cNvPr id="57347" name="Rectangle 3"/>
          <p:cNvSpPr>
            <a:spLocks noGrp="1" noChangeArrowheads="1"/>
          </p:cNvSpPr>
          <p:nvPr>
            <p:ph type="body" idx="1"/>
          </p:nvPr>
        </p:nvSpPr>
        <p:spPr>
          <a:xfrm>
            <a:off x="838200" y="1371600"/>
            <a:ext cx="7620000" cy="1828800"/>
          </a:xfrm>
        </p:spPr>
        <p:txBody>
          <a:bodyPr/>
          <a:lstStyle/>
          <a:p>
            <a:r>
              <a:rPr lang="en-US"/>
              <a:t>What type of leadership is most effective in each of the 8 situation?</a:t>
            </a:r>
            <a:endParaRPr lang="en-US">
              <a:solidFill>
                <a:srgbClr val="800000"/>
              </a:solidFill>
            </a:endParaRPr>
          </a:p>
        </p:txBody>
      </p:sp>
      <p:graphicFrame>
        <p:nvGraphicFramePr>
          <p:cNvPr id="57381" name="Group 37"/>
          <p:cNvGraphicFramePr>
            <a:graphicFrameLocks noGrp="1"/>
          </p:cNvGraphicFramePr>
          <p:nvPr/>
        </p:nvGraphicFramePr>
        <p:xfrm>
          <a:off x="2057400" y="4800600"/>
          <a:ext cx="5867400" cy="493776"/>
        </p:xfrm>
        <a:graphic>
          <a:graphicData uri="http://schemas.openxmlformats.org/drawingml/2006/table">
            <a:tbl>
              <a:tblPr/>
              <a:tblGrid>
                <a:gridCol w="1371600"/>
                <a:gridCol w="400050"/>
                <a:gridCol w="381000"/>
                <a:gridCol w="381000"/>
                <a:gridCol w="457200"/>
                <a:gridCol w="381000"/>
                <a:gridCol w="457200"/>
                <a:gridCol w="404813"/>
                <a:gridCol w="373062"/>
                <a:gridCol w="1260475"/>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High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Controllability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C1C1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D04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Controllability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C1C1C"/>
                    </a:solidFill>
                  </a:tcPr>
                </a:tc>
              </a:tr>
            </a:tbl>
          </a:graphicData>
        </a:graphic>
      </p:graphicFrame>
      <p:grpSp>
        <p:nvGrpSpPr>
          <p:cNvPr id="57380" name="Group 36"/>
          <p:cNvGrpSpPr>
            <a:grpSpLocks/>
          </p:cNvGrpSpPr>
          <p:nvPr/>
        </p:nvGrpSpPr>
        <p:grpSpPr bwMode="auto">
          <a:xfrm>
            <a:off x="2133600" y="2590800"/>
            <a:ext cx="1133475" cy="1219200"/>
            <a:chOff x="3264" y="1680"/>
            <a:chExt cx="714" cy="768"/>
          </a:xfrm>
          <a:solidFill>
            <a:schemeClr val="bg2"/>
          </a:solidFill>
        </p:grpSpPr>
        <p:sp>
          <p:nvSpPr>
            <p:cNvPr id="57374" name="AutoShape 30"/>
            <p:cNvSpPr>
              <a:spLocks noChangeArrowheads="1"/>
            </p:cNvSpPr>
            <p:nvPr/>
          </p:nvSpPr>
          <p:spPr bwMode="auto">
            <a:xfrm rot="10800000">
              <a:off x="3264" y="1680"/>
              <a:ext cx="714" cy="768"/>
            </a:xfrm>
            <a:prstGeom prst="triangle">
              <a:avLst>
                <a:gd name="adj" fmla="val 50000"/>
              </a:avLst>
            </a:prstGeom>
            <a:grp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1200" b="0"/>
            </a:p>
          </p:txBody>
        </p:sp>
        <p:sp>
          <p:nvSpPr>
            <p:cNvPr id="57375" name="Rectangle 31"/>
            <p:cNvSpPr>
              <a:spLocks noChangeArrowheads="1"/>
            </p:cNvSpPr>
            <p:nvPr/>
          </p:nvSpPr>
          <p:spPr bwMode="auto">
            <a:xfrm>
              <a:off x="3434" y="1725"/>
              <a:ext cx="358" cy="291"/>
            </a:xfrm>
            <a:prstGeom prst="rect">
              <a:avLst/>
            </a:prstGeom>
            <a:grp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b="0" dirty="0" smtClean="0"/>
                <a:t>High</a:t>
              </a:r>
            </a:p>
            <a:p>
              <a:r>
                <a:rPr lang="en-US" sz="1200" dirty="0" smtClean="0"/>
                <a:t>LPC</a:t>
              </a:r>
              <a:endParaRPr lang="en-US" sz="1200" b="0" dirty="0"/>
            </a:p>
          </p:txBody>
        </p:sp>
      </p:grpSp>
      <p:sp>
        <p:nvSpPr>
          <p:cNvPr id="57379" name="Text Box 35"/>
          <p:cNvSpPr txBox="1">
            <a:spLocks noChangeArrowheads="1"/>
          </p:cNvSpPr>
          <p:nvPr/>
        </p:nvSpPr>
        <p:spPr bwMode="auto">
          <a:xfrm>
            <a:off x="4876800" y="3657600"/>
            <a:ext cx="5318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b="0">
                <a:solidFill>
                  <a:srgbClr val="800000"/>
                </a:solidFill>
                <a:latin typeface="Times New Roman" pitchFamily="18" charset="0"/>
              </a:rPr>
              <a:t>?</a:t>
            </a:r>
          </a:p>
        </p:txBody>
      </p:sp>
      <p:sp>
        <p:nvSpPr>
          <p:cNvPr id="57382" name="AutoShape 38"/>
          <p:cNvSpPr>
            <a:spLocks/>
          </p:cNvSpPr>
          <p:nvPr/>
        </p:nvSpPr>
        <p:spPr bwMode="auto">
          <a:xfrm rot="16200000">
            <a:off x="4876800" y="2819400"/>
            <a:ext cx="381000" cy="3276600"/>
          </a:xfrm>
          <a:prstGeom prst="rightBrace">
            <a:avLst>
              <a:gd name="adj1" fmla="val 71667"/>
              <a:gd name="adj2" fmla="val 50000"/>
            </a:avLst>
          </a:prstGeom>
          <a:noFill/>
          <a:ln w="28575">
            <a:solidFill>
              <a:srgbClr val="00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7391" name="Group 47"/>
          <p:cNvGrpSpPr>
            <a:grpSpLocks/>
          </p:cNvGrpSpPr>
          <p:nvPr/>
        </p:nvGrpSpPr>
        <p:grpSpPr bwMode="auto">
          <a:xfrm>
            <a:off x="7391400" y="2590800"/>
            <a:ext cx="1133475" cy="1219200"/>
            <a:chOff x="1920" y="1584"/>
            <a:chExt cx="714" cy="768"/>
          </a:xfrm>
          <a:solidFill>
            <a:schemeClr val="bg2"/>
          </a:solidFill>
        </p:grpSpPr>
        <p:sp>
          <p:nvSpPr>
            <p:cNvPr id="57373" name="AutoShape 29"/>
            <p:cNvSpPr>
              <a:spLocks noChangeArrowheads="1"/>
            </p:cNvSpPr>
            <p:nvPr/>
          </p:nvSpPr>
          <p:spPr bwMode="auto">
            <a:xfrm rot="10800000">
              <a:off x="1920" y="1584"/>
              <a:ext cx="714" cy="768"/>
            </a:xfrm>
            <a:prstGeom prst="triangle">
              <a:avLst>
                <a:gd name="adj" fmla="val 50000"/>
              </a:avLst>
            </a:prstGeom>
            <a:grp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sz="1200" b="0"/>
            </a:p>
          </p:txBody>
        </p:sp>
        <p:sp>
          <p:nvSpPr>
            <p:cNvPr id="57390" name="Text Box 46"/>
            <p:cNvSpPr txBox="1">
              <a:spLocks noChangeArrowheads="1"/>
            </p:cNvSpPr>
            <p:nvPr/>
          </p:nvSpPr>
          <p:spPr bwMode="auto">
            <a:xfrm>
              <a:off x="2096" y="1606"/>
              <a:ext cx="384" cy="330"/>
            </a:xfrm>
            <a:prstGeom prst="rect">
              <a:avLst/>
            </a:prstGeom>
            <a:grp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0" dirty="0" smtClean="0"/>
                <a:t>Low </a:t>
              </a:r>
            </a:p>
            <a:p>
              <a:pPr algn="ctr"/>
              <a:r>
                <a:rPr lang="en-US" sz="1400" dirty="0" smtClean="0"/>
                <a:t>LPC</a:t>
              </a:r>
              <a:endParaRPr lang="en-US" sz="900" b="0" dirty="0"/>
            </a:p>
          </p:txBody>
        </p:sp>
      </p:grpSp>
    </p:spTree>
    <p:extLst>
      <p:ext uri="{BB962C8B-B14F-4D97-AF65-F5344CB8AC3E}">
        <p14:creationId xmlns:p14="http://schemas.microsoft.com/office/powerpoint/2010/main" val="2328959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364 0.00462 C 0.00382 0.00092 0.00851 0.00647 0.01545 0.0067 C 0.08959 0.00809 0.16354 0.00809 0.23768 0.00878 C 0.2415 0.01641 0.24236 0.01618 0.24236 0.02774 C 0.24236 0.10289 0.2217 0.06612 0.14549 0.06797 C 0.15382 0.07514 0.15122 0.07422 0.16615 0.07422 C 0.24861 0.07422 0.42743 0.07607 0.5099 0.07537 C 0.49948 0.07352 0.3875 0.10358 0.37813 0.09664 C 0.36893 0.08994 0.36667 0.0437 0.3566 0.04046 C 0.32518 0.01271 0.27084 2.83237E-6 0.23438 0.00023 C 0.15504 0.00092 0.0757 0.00323 -0.00364 0.00462 Z " pathEditMode="relative" rAng="0" ptsTypes="fffffffffff">
                                      <p:cBhvr>
                                        <p:cTn id="6" dur="5000" fill="hold"/>
                                        <p:tgtEl>
                                          <p:spTgt spid="57380"/>
                                        </p:tgtEl>
                                        <p:attrNameLst>
                                          <p:attrName>ppt_x</p:attrName>
                                          <p:attrName>ppt_y</p:attrName>
                                        </p:attrNameLst>
                                      </p:cBhvr>
                                      <p:rCtr x="25677" y="4717"/>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autoRev="1" fill="hold" nodeType="clickEffect">
                                  <p:stCondLst>
                                    <p:cond delay="0"/>
                                  </p:stCondLst>
                                  <p:childTnLst>
                                    <p:animMotion origin="layout" path="M -0.08455 0.02636 C -0.10156 0.02705 -0.1184 0.02728 -0.13541 0.02844 C -0.13819 0.02867 -0.14774 0.03144 -0.15121 0.03283 C -0.15434 0.03399 -0.15764 0.0356 -0.16076 0.03699 C -0.16232 0.03769 -0.16562 0.03907 -0.16562 0.03907 C -0.16666 0.04115 -0.16736 0.0437 -0.16875 0.04555 C -0.17014 0.0474 -0.17222 0.04786 -0.17343 0.04971 C -0.17448 0.05133 -0.17413 0.0541 -0.175 0.05595 C -0.17587 0.0578 -0.17725 0.05896 -0.1783 0.06034 C -0.18194 0.07468 -0.17916 0.06959 -0.18455 0.07722 C -0.18628 0.11329 -0.18142 0.10404 -0.19253 0.11953 C -0.24409 0.11884 -0.39948 0.12647 -0.47673 0.11722 C -0.4717 0.08716 -0.47448 0.0874 -0.42274 0.1089 C -0.41823 0.11075 -0.42378 0.12162 -0.4243 0.12786 C -0.4618 0.12647 -0.49132 0.14566 -0.47986 0.09826 C -0.44132 0.11468 -0.47673 0.10034 -0.36875 0.10034 " pathEditMode="relative" ptsTypes="fffffffffffffffA">
                                      <p:cBhvr>
                                        <p:cTn id="10" dur="5000" fill="hold"/>
                                        <p:tgtEl>
                                          <p:spTgt spid="5739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99584" y="1705422"/>
            <a:ext cx="4191000" cy="3733800"/>
          </a:xfrm>
        </p:spPr>
        <p:txBody>
          <a:bodyPr/>
          <a:lstStyle/>
          <a:p>
            <a:pPr>
              <a:lnSpc>
                <a:spcPct val="90000"/>
              </a:lnSpc>
              <a:buFontTx/>
              <a:buNone/>
            </a:pPr>
            <a:r>
              <a:rPr lang="en-US" sz="2400" dirty="0"/>
              <a:t>High LPC leaders most effective in “moderately” favorable situations</a:t>
            </a:r>
          </a:p>
          <a:p>
            <a:pPr>
              <a:lnSpc>
                <a:spcPct val="90000"/>
              </a:lnSpc>
              <a:buFontTx/>
              <a:buNone/>
            </a:pPr>
            <a:endParaRPr lang="en-US" sz="2400" dirty="0"/>
          </a:p>
          <a:p>
            <a:pPr>
              <a:lnSpc>
                <a:spcPct val="90000"/>
              </a:lnSpc>
              <a:buFontTx/>
              <a:buNone/>
            </a:pPr>
            <a:endParaRPr lang="en-US" sz="2400" dirty="0"/>
          </a:p>
          <a:p>
            <a:pPr>
              <a:lnSpc>
                <a:spcPct val="90000"/>
              </a:lnSpc>
              <a:buFontTx/>
              <a:buNone/>
            </a:pPr>
            <a:r>
              <a:rPr lang="en-US" sz="2400" dirty="0"/>
              <a:t>Low LPC leaders most effective in very favorable </a:t>
            </a:r>
            <a:r>
              <a:rPr lang="en-US" sz="2400" i="1" dirty="0">
                <a:solidFill>
                  <a:srgbClr val="800000"/>
                </a:solidFill>
              </a:rPr>
              <a:t>or</a:t>
            </a:r>
            <a:r>
              <a:rPr lang="en-US" sz="2400" dirty="0"/>
              <a:t> very unfavorable </a:t>
            </a:r>
            <a:r>
              <a:rPr lang="en-US" sz="2000" dirty="0"/>
              <a:t>situations</a:t>
            </a:r>
          </a:p>
        </p:txBody>
      </p:sp>
      <p:grpSp>
        <p:nvGrpSpPr>
          <p:cNvPr id="68616" name="Group 8"/>
          <p:cNvGrpSpPr>
            <a:grpSpLocks/>
          </p:cNvGrpSpPr>
          <p:nvPr/>
        </p:nvGrpSpPr>
        <p:grpSpPr bwMode="auto">
          <a:xfrm>
            <a:off x="4419600" y="1676400"/>
            <a:ext cx="3886200" cy="1190625"/>
            <a:chOff x="2784" y="1056"/>
            <a:chExt cx="2448" cy="750"/>
          </a:xfrm>
        </p:grpSpPr>
        <p:sp>
          <p:nvSpPr>
            <p:cNvPr id="68612" name="Text Box 4"/>
            <p:cNvSpPr txBox="1">
              <a:spLocks noChangeArrowheads="1"/>
            </p:cNvSpPr>
            <p:nvPr/>
          </p:nvSpPr>
          <p:spPr bwMode="auto">
            <a:xfrm>
              <a:off x="3456" y="1056"/>
              <a:ext cx="1776" cy="750"/>
            </a:xfrm>
            <a:prstGeom prst="rect">
              <a:avLst/>
            </a:prstGeom>
            <a:solidFill>
              <a:schemeClr val="bg2">
                <a:lumMod val="50000"/>
              </a:schemeClr>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0" dirty="0"/>
                <a:t>In moderate situations, the correlation between LPC and Effectiveness is POSITIVE</a:t>
              </a:r>
            </a:p>
          </p:txBody>
        </p:sp>
        <p:sp>
          <p:nvSpPr>
            <p:cNvPr id="68614" name="AutoShape 6"/>
            <p:cNvSpPr>
              <a:spLocks noChangeArrowheads="1"/>
            </p:cNvSpPr>
            <p:nvPr/>
          </p:nvSpPr>
          <p:spPr bwMode="auto">
            <a:xfrm>
              <a:off x="2784" y="1296"/>
              <a:ext cx="576" cy="240"/>
            </a:xfrm>
            <a:prstGeom prst="rightArrow">
              <a:avLst>
                <a:gd name="adj1" fmla="val 50000"/>
                <a:gd name="adj2" fmla="val 60000"/>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617" name="Group 9"/>
          <p:cNvGrpSpPr>
            <a:grpSpLocks/>
          </p:cNvGrpSpPr>
          <p:nvPr/>
        </p:nvGrpSpPr>
        <p:grpSpPr bwMode="auto">
          <a:xfrm>
            <a:off x="4267200" y="3581400"/>
            <a:ext cx="4191000" cy="1465263"/>
            <a:chOff x="2688" y="2688"/>
            <a:chExt cx="2640" cy="923"/>
          </a:xfrm>
        </p:grpSpPr>
        <p:sp>
          <p:nvSpPr>
            <p:cNvPr id="68613" name="Text Box 5"/>
            <p:cNvSpPr txBox="1">
              <a:spLocks noChangeArrowheads="1"/>
            </p:cNvSpPr>
            <p:nvPr/>
          </p:nvSpPr>
          <p:spPr bwMode="auto">
            <a:xfrm>
              <a:off x="3456" y="2688"/>
              <a:ext cx="1872" cy="923"/>
            </a:xfrm>
            <a:prstGeom prst="rect">
              <a:avLst/>
            </a:prstGeom>
            <a:solidFill>
              <a:schemeClr val="tx2"/>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0" dirty="0"/>
                <a:t>In highly favorable or highly unfavorable  situations, the correlation between LPC and Effectiveness is NEGATIVE</a:t>
              </a:r>
            </a:p>
          </p:txBody>
        </p:sp>
        <p:sp>
          <p:nvSpPr>
            <p:cNvPr id="68615" name="AutoShape 7"/>
            <p:cNvSpPr>
              <a:spLocks noChangeArrowheads="1"/>
            </p:cNvSpPr>
            <p:nvPr/>
          </p:nvSpPr>
          <p:spPr bwMode="auto">
            <a:xfrm>
              <a:off x="2688" y="2880"/>
              <a:ext cx="615" cy="306"/>
            </a:xfrm>
            <a:prstGeom prst="rightArrow">
              <a:avLst>
                <a:gd name="adj1" fmla="val 50000"/>
                <a:gd name="adj2" fmla="val 50245"/>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68677" name="Group 69"/>
          <p:cNvGraphicFramePr>
            <a:graphicFrameLocks noGrp="1"/>
          </p:cNvGraphicFramePr>
          <p:nvPr/>
        </p:nvGraphicFramePr>
        <p:xfrm>
          <a:off x="2590800" y="2971800"/>
          <a:ext cx="5867400" cy="493776"/>
        </p:xfrm>
        <a:graphic>
          <a:graphicData uri="http://schemas.openxmlformats.org/drawingml/2006/table">
            <a:tbl>
              <a:tblPr/>
              <a:tblGrid>
                <a:gridCol w="1371600"/>
                <a:gridCol w="400050"/>
                <a:gridCol w="381000"/>
                <a:gridCol w="381000"/>
                <a:gridCol w="1295400"/>
                <a:gridCol w="404813"/>
                <a:gridCol w="373062"/>
                <a:gridCol w="1260475"/>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High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Controllability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C1C1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triangle" w="med" len="med"/>
                    </a:lnTlToBr>
                    <a:lnBlToTr w="12700" cap="flat" cmpd="sng" algn="ctr">
                      <a:solidFill>
                        <a:schemeClr val="tx1"/>
                      </a:solidFill>
                      <a:prstDash val="solid"/>
                      <a:round/>
                      <a:headEnd type="none" w="med" len="med"/>
                      <a:tailEnd type="triangle" w="med" len="med"/>
                    </a:lnBlToTr>
                    <a:solidFill>
                      <a:srgbClr val="F3AFC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3D04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Controllability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C1C1C"/>
                    </a:solidFill>
                  </a:tcPr>
                </a:tc>
              </a:tr>
            </a:tbl>
          </a:graphicData>
        </a:graphic>
      </p:graphicFrame>
      <p:graphicFrame>
        <p:nvGraphicFramePr>
          <p:cNvPr id="68693" name="Group 85"/>
          <p:cNvGraphicFramePr>
            <a:graphicFrameLocks noGrp="1"/>
          </p:cNvGraphicFramePr>
          <p:nvPr/>
        </p:nvGraphicFramePr>
        <p:xfrm>
          <a:off x="2590800" y="5105400"/>
          <a:ext cx="5867400" cy="493776"/>
        </p:xfrm>
        <a:graphic>
          <a:graphicData uri="http://schemas.openxmlformats.org/drawingml/2006/table">
            <a:tbl>
              <a:tblPr/>
              <a:tblGrid>
                <a:gridCol w="1371600"/>
                <a:gridCol w="1162050"/>
                <a:gridCol w="457200"/>
                <a:gridCol w="381000"/>
                <a:gridCol w="457200"/>
                <a:gridCol w="404813"/>
                <a:gridCol w="373062"/>
                <a:gridCol w="1260475"/>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High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Controllability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C1C1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triangle" w="med" len="med"/>
                    </a:lnTlToBr>
                    <a:lnBlToTr w="12700" cap="flat" cmpd="sng" algn="ctr">
                      <a:solidFill>
                        <a:schemeClr val="tx1"/>
                      </a:solidFill>
                      <a:prstDash val="solid"/>
                      <a:round/>
                      <a:headEnd type="none" w="med" len="med"/>
                      <a:tailEnd type="triangle" w="med" len="med"/>
                    </a:lnBlToTr>
                    <a:solidFill>
                      <a:srgbClr val="F3AFC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1C1C1C"/>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triangle" w="med" len="med"/>
                    </a:lnTlToBr>
                    <a:lnBlToTr w="12700" cap="flat" cmpd="sng" algn="ctr">
                      <a:solidFill>
                        <a:schemeClr val="tx1"/>
                      </a:solidFill>
                      <a:prstDash val="solid"/>
                      <a:round/>
                      <a:headEnd type="none" w="med" len="med"/>
                      <a:tailEnd type="triangle" w="med" len="med"/>
                    </a:lnBlToTr>
                    <a:solidFill>
                      <a:srgbClr val="F3AFC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99"/>
                          </a:solidFill>
                          <a:effectLst/>
                          <a:latin typeface="Century Gothic" pitchFamily="34" charset="0"/>
                        </a:rPr>
                        <a:t>Controllability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C1C1C"/>
                    </a:solidFill>
                  </a:tcPr>
                </a:tc>
              </a:tr>
            </a:tbl>
          </a:graphicData>
        </a:graphic>
      </p:graphicFrame>
    </p:spTree>
    <p:extLst>
      <p:ext uri="{BB962C8B-B14F-4D97-AF65-F5344CB8AC3E}">
        <p14:creationId xmlns:p14="http://schemas.microsoft.com/office/powerpoint/2010/main" val="2973052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616"/>
                                        </p:tgtEl>
                                        <p:attrNameLst>
                                          <p:attrName>style.visibility</p:attrName>
                                        </p:attrNameLst>
                                      </p:cBhvr>
                                      <p:to>
                                        <p:strVal val="visible"/>
                                      </p:to>
                                    </p:set>
                                    <p:animEffect transition="in" filter="wipe(left)">
                                      <p:cBhvr>
                                        <p:cTn id="7" dur="500"/>
                                        <p:tgtEl>
                                          <p:spTgt spid="686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8617"/>
                                        </p:tgtEl>
                                        <p:attrNameLst>
                                          <p:attrName>style.visibility</p:attrName>
                                        </p:attrNameLst>
                                      </p:cBhvr>
                                      <p:to>
                                        <p:strVal val="visible"/>
                                      </p:to>
                                    </p:set>
                                    <p:animEffect transition="in" filter="wipe(left)">
                                      <p:cBhvr>
                                        <p:cTn id="12" dur="500"/>
                                        <p:tgtEl>
                                          <p:spTgt spid="68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flipV="1">
            <a:off x="838200" y="457200"/>
            <a:ext cx="381000" cy="4343400"/>
          </a:xfrm>
          <a:noFill/>
        </p:spPr>
        <p:txBody>
          <a:bodyPr vert="eaVert">
            <a:normAutofit/>
          </a:bodyPr>
          <a:lstStyle/>
          <a:p>
            <a:pPr>
              <a:lnSpc>
                <a:spcPct val="80000"/>
              </a:lnSpc>
              <a:buFontTx/>
              <a:buNone/>
            </a:pPr>
            <a:r>
              <a:rPr lang="en-US" sz="1600" dirty="0"/>
              <a:t>Correlation between LPC and Performance</a:t>
            </a:r>
          </a:p>
        </p:txBody>
      </p:sp>
      <p:graphicFrame>
        <p:nvGraphicFramePr>
          <p:cNvPr id="67587" name="Object 3"/>
          <p:cNvGraphicFramePr>
            <a:graphicFrameLocks noChangeAspect="1"/>
          </p:cNvGraphicFramePr>
          <p:nvPr/>
        </p:nvGraphicFramePr>
        <p:xfrm>
          <a:off x="1143000" y="228600"/>
          <a:ext cx="6553200" cy="5032375"/>
        </p:xfrm>
        <a:graphic>
          <a:graphicData uri="http://schemas.openxmlformats.org/presentationml/2006/ole">
            <mc:AlternateContent xmlns:mc="http://schemas.openxmlformats.org/markup-compatibility/2006">
              <mc:Choice xmlns:v="urn:schemas-microsoft-com:vml" Requires="v">
                <p:oleObj spid="_x0000_s11272" name="Chart" r:id="rId3" imgW="6096075" imgH="4067089" progId="MSGraph.Chart.8">
                  <p:embed followColorScheme="full"/>
                </p:oleObj>
              </mc:Choice>
              <mc:Fallback>
                <p:oleObj name="Chart" r:id="rId3" imgW="6096075" imgH="4067089" progId="MSGraph.Chart.8">
                  <p:embed followColorScheme="full"/>
                  <p:pic>
                    <p:nvPicPr>
                      <p:cNvPr id="0" name=""/>
                      <p:cNvPicPr>
                        <a:picLocks noChangeAspect="1" noChangeArrowheads="1"/>
                      </p:cNvPicPr>
                      <p:nvPr/>
                    </p:nvPicPr>
                    <p:blipFill>
                      <a:blip r:embed="rId4"/>
                      <a:srcRect/>
                      <a:stretch>
                        <a:fillRect/>
                      </a:stretch>
                    </p:blipFill>
                    <p:spPr bwMode="auto">
                      <a:xfrm>
                        <a:off x="1143000" y="228600"/>
                        <a:ext cx="6553200" cy="503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52" name="Group 68"/>
          <p:cNvGraphicFramePr>
            <a:graphicFrameLocks noGrp="1"/>
          </p:cNvGraphicFramePr>
          <p:nvPr/>
        </p:nvGraphicFramePr>
        <p:xfrm>
          <a:off x="0" y="5029200"/>
          <a:ext cx="7620000" cy="1751902"/>
        </p:xfrm>
        <a:graphic>
          <a:graphicData uri="http://schemas.openxmlformats.org/drawingml/2006/table">
            <a:tbl>
              <a:tblPr/>
              <a:tblGrid>
                <a:gridCol w="1981200"/>
                <a:gridCol w="685800"/>
                <a:gridCol w="685800"/>
                <a:gridCol w="685800"/>
                <a:gridCol w="685800"/>
                <a:gridCol w="762000"/>
                <a:gridCol w="685800"/>
                <a:gridCol w="685800"/>
                <a:gridCol w="762000"/>
              </a:tblGrid>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Leader-member Relations</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1C1C1C"/>
                          </a:solidFill>
                          <a:effectLst/>
                          <a:latin typeface="Century Gothic" pitchFamily="34" charset="0"/>
                        </a:rPr>
                        <a:t>Good</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1C1C1C"/>
                          </a:solidFill>
                          <a:effectLst/>
                          <a:latin typeface="Century Gothic" pitchFamily="34" charset="0"/>
                        </a:rPr>
                        <a:t>Bad</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Task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Structure</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Structured</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Unstructured</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Structured</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Unstructured</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Position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Power</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S</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W</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S</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W</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S</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W</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S</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W</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r>
            </a:tbl>
          </a:graphicData>
        </a:graphic>
      </p:graphicFrame>
      <p:sp>
        <p:nvSpPr>
          <p:cNvPr id="67620" name="Text Box 36"/>
          <p:cNvSpPr txBox="1">
            <a:spLocks noChangeArrowheads="1"/>
          </p:cNvSpPr>
          <p:nvPr/>
        </p:nvSpPr>
        <p:spPr bwMode="auto">
          <a:xfrm>
            <a:off x="838200" y="6240463"/>
            <a:ext cx="1060450" cy="517525"/>
          </a:xfrm>
          <a:prstGeom prst="rect">
            <a:avLst/>
          </a:prstGeom>
          <a:solidFill>
            <a:srgbClr val="FFFF99"/>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0">
                <a:solidFill>
                  <a:srgbClr val="1C1C1C"/>
                </a:solidFill>
              </a:rPr>
              <a:t>S = Strong</a:t>
            </a:r>
          </a:p>
          <a:p>
            <a:r>
              <a:rPr lang="en-US" sz="1400" b="0">
                <a:solidFill>
                  <a:srgbClr val="1C1C1C"/>
                </a:solidFill>
              </a:rPr>
              <a:t>W = Weak</a:t>
            </a:r>
          </a:p>
        </p:txBody>
      </p:sp>
      <p:grpSp>
        <p:nvGrpSpPr>
          <p:cNvPr id="67624" name="Group 40"/>
          <p:cNvGrpSpPr>
            <a:grpSpLocks/>
          </p:cNvGrpSpPr>
          <p:nvPr/>
        </p:nvGrpSpPr>
        <p:grpSpPr bwMode="auto">
          <a:xfrm>
            <a:off x="1905000" y="3657600"/>
            <a:ext cx="7239000" cy="2014538"/>
            <a:chOff x="1200" y="2304"/>
            <a:chExt cx="4560" cy="1269"/>
          </a:xfrm>
        </p:grpSpPr>
        <p:sp>
          <p:nvSpPr>
            <p:cNvPr id="67621" name="Oval 37"/>
            <p:cNvSpPr>
              <a:spLocks noChangeArrowheads="1"/>
            </p:cNvSpPr>
            <p:nvPr/>
          </p:nvSpPr>
          <p:spPr bwMode="auto">
            <a:xfrm>
              <a:off x="1200" y="2352"/>
              <a:ext cx="1440" cy="768"/>
            </a:xfrm>
            <a:prstGeom prst="ellipse">
              <a:avLst/>
            </a:prstGeom>
            <a:noFill/>
            <a:ln w="762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22" name="Oval 38"/>
            <p:cNvSpPr>
              <a:spLocks noChangeArrowheads="1"/>
            </p:cNvSpPr>
            <p:nvPr/>
          </p:nvSpPr>
          <p:spPr bwMode="auto">
            <a:xfrm>
              <a:off x="3840" y="2352"/>
              <a:ext cx="912" cy="768"/>
            </a:xfrm>
            <a:prstGeom prst="ellipse">
              <a:avLst/>
            </a:prstGeom>
            <a:noFill/>
            <a:ln w="762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23" name="Text Box 39"/>
            <p:cNvSpPr txBox="1">
              <a:spLocks noChangeArrowheads="1"/>
            </p:cNvSpPr>
            <p:nvPr/>
          </p:nvSpPr>
          <p:spPr bwMode="auto">
            <a:xfrm>
              <a:off x="4848" y="2304"/>
              <a:ext cx="912" cy="1269"/>
            </a:xfrm>
            <a:prstGeom prst="rect">
              <a:avLst/>
            </a:prstGeom>
            <a:solidFill>
              <a:srgbClr val="000000"/>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0" dirty="0">
                  <a:solidFill>
                    <a:schemeClr val="bg1"/>
                  </a:solidFill>
                </a:rPr>
                <a:t>In these situations, the lower your LPC, the more effective your group</a:t>
              </a:r>
            </a:p>
          </p:txBody>
        </p:sp>
      </p:grpSp>
      <p:sp>
        <p:nvSpPr>
          <p:cNvPr id="67626" name="Oval 42"/>
          <p:cNvSpPr>
            <a:spLocks noChangeArrowheads="1"/>
          </p:cNvSpPr>
          <p:nvPr/>
        </p:nvSpPr>
        <p:spPr bwMode="auto">
          <a:xfrm>
            <a:off x="3352800" y="685800"/>
            <a:ext cx="3810000" cy="2514600"/>
          </a:xfrm>
          <a:prstGeom prst="ellipse">
            <a:avLst/>
          </a:prstGeom>
          <a:noFill/>
          <a:ln w="28575">
            <a:solidFill>
              <a:srgbClr val="CCFF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31" name="Text Box 47"/>
          <p:cNvSpPr txBox="1">
            <a:spLocks noChangeArrowheads="1"/>
          </p:cNvSpPr>
          <p:nvPr/>
        </p:nvSpPr>
        <p:spPr bwMode="auto">
          <a:xfrm>
            <a:off x="7696200" y="415925"/>
            <a:ext cx="1447800" cy="2031325"/>
          </a:xfrm>
          <a:prstGeom prst="rect">
            <a:avLst/>
          </a:prstGeom>
          <a:solidFill>
            <a:schemeClr val="bg1"/>
          </a:solidFill>
          <a:ln>
            <a:noFill/>
          </a:ln>
          <a:effectLst/>
        </p:spPr>
        <p:txBody>
          <a:bodyPr wrap="square">
            <a:spAutoFit/>
          </a:bodyPr>
          <a:lstStyle/>
          <a:p>
            <a:r>
              <a:rPr lang="en-US" sz="1800" b="0" dirty="0"/>
              <a:t>In these situations, the Higher your LPC the more effective your group</a:t>
            </a:r>
          </a:p>
        </p:txBody>
      </p:sp>
    </p:spTree>
    <p:extLst>
      <p:ext uri="{BB962C8B-B14F-4D97-AF65-F5344CB8AC3E}">
        <p14:creationId xmlns:p14="http://schemas.microsoft.com/office/powerpoint/2010/main" val="1563338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wipe(left)">
                                      <p:cBhvr>
                                        <p:cTn id="7" dur="1000"/>
                                        <p:tgtEl>
                                          <p:spTgt spid="67587"/>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7587"/>
                                        </p:tgtEl>
                                        <p:attrNameLst>
                                          <p:attrName>style.visibility</p:attrName>
                                        </p:attrNameLst>
                                      </p:cBhvr>
                                      <p:to>
                                        <p:strVal val="visible"/>
                                      </p:to>
                                    </p:set>
                                    <p:animEffect transition="in" filter="wipe(left)">
                                      <p:cBhvr>
                                        <p:cTn id="11" dur="1000"/>
                                        <p:tgtEl>
                                          <p:spTgt spid="67587"/>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7587"/>
                                        </p:tgtEl>
                                        <p:attrNameLst>
                                          <p:attrName>style.visibility</p:attrName>
                                        </p:attrNameLst>
                                      </p:cBhvr>
                                      <p:to>
                                        <p:strVal val="visible"/>
                                      </p:to>
                                    </p:set>
                                    <p:animEffect transition="in" filter="wipe(left)">
                                      <p:cBhvr>
                                        <p:cTn id="15" dur="1000"/>
                                        <p:tgtEl>
                                          <p:spTgt spid="67587"/>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7587"/>
                                        </p:tgtEl>
                                        <p:attrNameLst>
                                          <p:attrName>style.visibility</p:attrName>
                                        </p:attrNameLst>
                                      </p:cBhvr>
                                      <p:to>
                                        <p:strVal val="visible"/>
                                      </p:to>
                                    </p:set>
                                    <p:animEffect transition="in" filter="wipe(left)">
                                      <p:cBhvr>
                                        <p:cTn id="19" dur="1000"/>
                                        <p:tgtEl>
                                          <p:spTgt spid="67587"/>
                                        </p:tgtEl>
                                      </p:cBhvr>
                                    </p:animEffect>
                                  </p:childTnLst>
                                </p:cTn>
                              </p:par>
                            </p:childTnLst>
                          </p:cTn>
                        </p:par>
                        <p:par>
                          <p:cTn id="20" fill="hold" nodeType="afterGroup">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67587"/>
                                        </p:tgtEl>
                                        <p:attrNameLst>
                                          <p:attrName>style.visibility</p:attrName>
                                        </p:attrNameLst>
                                      </p:cBhvr>
                                      <p:to>
                                        <p:strVal val="visible"/>
                                      </p:to>
                                    </p:set>
                                    <p:animEffect transition="in" filter="wipe(left)">
                                      <p:cBhvr>
                                        <p:cTn id="23" dur="1000"/>
                                        <p:tgtEl>
                                          <p:spTgt spid="67587"/>
                                        </p:tgtEl>
                                      </p:cBhvr>
                                    </p:animEffect>
                                  </p:childTnLst>
                                </p:cTn>
                              </p:par>
                            </p:childTnLst>
                          </p:cTn>
                        </p:par>
                        <p:par>
                          <p:cTn id="24" fill="hold" nodeType="afterGroup">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67587"/>
                                        </p:tgtEl>
                                        <p:attrNameLst>
                                          <p:attrName>style.visibility</p:attrName>
                                        </p:attrNameLst>
                                      </p:cBhvr>
                                      <p:to>
                                        <p:strVal val="visible"/>
                                      </p:to>
                                    </p:set>
                                    <p:animEffect transition="in" filter="wipe(left)">
                                      <p:cBhvr>
                                        <p:cTn id="27" dur="1000"/>
                                        <p:tgtEl>
                                          <p:spTgt spid="67587"/>
                                        </p:tgtEl>
                                      </p:cBhvr>
                                    </p:animEffect>
                                  </p:childTnLst>
                                </p:cTn>
                              </p:par>
                            </p:childTnLst>
                          </p:cTn>
                        </p:par>
                        <p:par>
                          <p:cTn id="28" fill="hold" nodeType="afterGroup">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67587"/>
                                        </p:tgtEl>
                                        <p:attrNameLst>
                                          <p:attrName>style.visibility</p:attrName>
                                        </p:attrNameLst>
                                      </p:cBhvr>
                                      <p:to>
                                        <p:strVal val="visible"/>
                                      </p:to>
                                    </p:set>
                                    <p:animEffect transition="in" filter="wipe(left)">
                                      <p:cBhvr>
                                        <p:cTn id="31" dur="1000"/>
                                        <p:tgtEl>
                                          <p:spTgt spid="67587"/>
                                        </p:tgtEl>
                                      </p:cBhvr>
                                    </p:animEffect>
                                  </p:childTnLst>
                                </p:cTn>
                              </p:par>
                            </p:childTnLst>
                          </p:cTn>
                        </p:par>
                        <p:par>
                          <p:cTn id="32" fill="hold" nodeType="afterGroup">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67587"/>
                                        </p:tgtEl>
                                        <p:attrNameLst>
                                          <p:attrName>style.visibility</p:attrName>
                                        </p:attrNameLst>
                                      </p:cBhvr>
                                      <p:to>
                                        <p:strVal val="visible"/>
                                      </p:to>
                                    </p:set>
                                    <p:animEffect transition="in" filter="wipe(left)">
                                      <p:cBhvr>
                                        <p:cTn id="35" dur="1000"/>
                                        <p:tgtEl>
                                          <p:spTgt spid="675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67624"/>
                                        </p:tgtEl>
                                        <p:attrNameLst>
                                          <p:attrName>style.visibility</p:attrName>
                                        </p:attrNameLst>
                                      </p:cBhvr>
                                      <p:to>
                                        <p:strVal val="visible"/>
                                      </p:to>
                                    </p:set>
                                    <p:animEffect transition="in" filter="wipe(left)">
                                      <p:cBhvr>
                                        <p:cTn id="40" dur="500"/>
                                        <p:tgtEl>
                                          <p:spTgt spid="6762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67626"/>
                                        </p:tgtEl>
                                        <p:attrNameLst>
                                          <p:attrName>style.visibility</p:attrName>
                                        </p:attrNameLst>
                                      </p:cBhvr>
                                      <p:to>
                                        <p:strVal val="visible"/>
                                      </p:to>
                                    </p:set>
                                    <p:animEffect transition="in" filter="strips(downRight)">
                                      <p:cBhvr>
                                        <p:cTn id="45" dur="500"/>
                                        <p:tgtEl>
                                          <p:spTgt spid="67626"/>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67631"/>
                                        </p:tgtEl>
                                        <p:attrNameLst>
                                          <p:attrName>style.visibility</p:attrName>
                                        </p:attrNameLst>
                                      </p:cBhvr>
                                      <p:to>
                                        <p:strVal val="visible"/>
                                      </p:to>
                                    </p:set>
                                    <p:animEffect transition="in" filter="strips(downRight)">
                                      <p:cBhvr>
                                        <p:cTn id="48" dur="500"/>
                                        <p:tgtEl>
                                          <p:spTgt spid="67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7587" grpId="0" bld="category" animBg="0"/>
      <p:bldP spid="67626" grpId="0" animBg="1"/>
      <p:bldP spid="6763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flipV="1">
            <a:off x="838200" y="457200"/>
            <a:ext cx="381000" cy="4343400"/>
          </a:xfrm>
          <a:noFill/>
        </p:spPr>
        <p:txBody>
          <a:bodyPr vert="eaVert">
            <a:normAutofit/>
          </a:bodyPr>
          <a:lstStyle/>
          <a:p>
            <a:pPr>
              <a:lnSpc>
                <a:spcPct val="80000"/>
              </a:lnSpc>
              <a:buFontTx/>
              <a:buNone/>
            </a:pPr>
            <a:r>
              <a:rPr lang="en-US" sz="1600" dirty="0"/>
              <a:t>Correlation between LPC and Performance</a:t>
            </a:r>
          </a:p>
        </p:txBody>
      </p:sp>
      <p:graphicFrame>
        <p:nvGraphicFramePr>
          <p:cNvPr id="66566" name="Object 6"/>
          <p:cNvGraphicFramePr>
            <a:graphicFrameLocks noChangeAspect="1"/>
          </p:cNvGraphicFramePr>
          <p:nvPr/>
        </p:nvGraphicFramePr>
        <p:xfrm>
          <a:off x="1143000" y="228600"/>
          <a:ext cx="7543800" cy="5032375"/>
        </p:xfrm>
        <a:graphic>
          <a:graphicData uri="http://schemas.openxmlformats.org/presentationml/2006/ole">
            <mc:AlternateContent xmlns:mc="http://schemas.openxmlformats.org/markup-compatibility/2006">
              <mc:Choice xmlns:v="urn:schemas-microsoft-com:vml" Requires="v">
                <p:oleObj spid="_x0000_s12296" name="Chart" r:id="rId3" imgW="6096075" imgH="4067089" progId="MSGraph.Chart.8">
                  <p:embed followColorScheme="full"/>
                </p:oleObj>
              </mc:Choice>
              <mc:Fallback>
                <p:oleObj name="Chart" r:id="rId3" imgW="6096075" imgH="4067089" progId="MSGraph.Chart.8">
                  <p:embed followColorScheme="full"/>
                  <p:pic>
                    <p:nvPicPr>
                      <p:cNvPr id="0" name=""/>
                      <p:cNvPicPr>
                        <a:picLocks noChangeAspect="1" noChangeArrowheads="1"/>
                      </p:cNvPicPr>
                      <p:nvPr/>
                    </p:nvPicPr>
                    <p:blipFill>
                      <a:blip r:embed="rId4"/>
                      <a:srcRect/>
                      <a:stretch>
                        <a:fillRect/>
                      </a:stretch>
                    </p:blipFill>
                    <p:spPr bwMode="auto">
                      <a:xfrm>
                        <a:off x="1143000" y="228600"/>
                        <a:ext cx="7543800" cy="503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858" name="Group 298"/>
          <p:cNvGraphicFramePr>
            <a:graphicFrameLocks noGrp="1"/>
          </p:cNvGraphicFramePr>
          <p:nvPr/>
        </p:nvGraphicFramePr>
        <p:xfrm>
          <a:off x="228600" y="5029200"/>
          <a:ext cx="6781800" cy="1751902"/>
        </p:xfrm>
        <a:graphic>
          <a:graphicData uri="http://schemas.openxmlformats.org/drawingml/2006/table">
            <a:tbl>
              <a:tblPr/>
              <a:tblGrid>
                <a:gridCol w="2057400"/>
                <a:gridCol w="609600"/>
                <a:gridCol w="533400"/>
                <a:gridCol w="533400"/>
                <a:gridCol w="533400"/>
                <a:gridCol w="609600"/>
                <a:gridCol w="609600"/>
                <a:gridCol w="609600"/>
                <a:gridCol w="685800"/>
              </a:tblGrid>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Leader-member Relations</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1C1C1C"/>
                          </a:solidFill>
                          <a:effectLst/>
                          <a:latin typeface="Century Gothic" pitchFamily="34" charset="0"/>
                        </a:rPr>
                        <a:t>Good</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1C1C1C"/>
                          </a:solidFill>
                          <a:effectLst/>
                          <a:latin typeface="Century Gothic" pitchFamily="34" charset="0"/>
                        </a:rPr>
                        <a:t>Bad</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Task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Structure</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Structured</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Un-structured</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Structured</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Un-structured</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Position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Power</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S</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W</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S</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W</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S</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W</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S</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C1C1C"/>
                          </a:solidFill>
                          <a:effectLst/>
                          <a:latin typeface="Century Gothic" pitchFamily="34" charset="0"/>
                        </a:rPr>
                        <a:t>W</a:t>
                      </a:r>
                    </a:p>
                  </a:txBody>
                  <a:tcPr horzOverflow="overflow">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FFFF99"/>
                    </a:solidFill>
                  </a:tcPr>
                </a:tc>
              </a:tr>
            </a:tbl>
          </a:graphicData>
        </a:graphic>
      </p:graphicFrame>
      <p:sp>
        <p:nvSpPr>
          <p:cNvPr id="66859" name="Text Box 299"/>
          <p:cNvSpPr txBox="1">
            <a:spLocks noChangeArrowheads="1"/>
          </p:cNvSpPr>
          <p:nvPr/>
        </p:nvSpPr>
        <p:spPr bwMode="auto">
          <a:xfrm>
            <a:off x="1143000" y="6243638"/>
            <a:ext cx="1060450" cy="517525"/>
          </a:xfrm>
          <a:prstGeom prst="rect">
            <a:avLst/>
          </a:prstGeom>
          <a:solidFill>
            <a:srgbClr val="FFFF99"/>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0">
                <a:solidFill>
                  <a:srgbClr val="1C1C1C"/>
                </a:solidFill>
              </a:rPr>
              <a:t>S = Strong</a:t>
            </a:r>
          </a:p>
          <a:p>
            <a:r>
              <a:rPr lang="en-US" sz="1400" b="0">
                <a:solidFill>
                  <a:srgbClr val="1C1C1C"/>
                </a:solidFill>
              </a:rPr>
              <a:t>W = Weak</a:t>
            </a:r>
          </a:p>
        </p:txBody>
      </p:sp>
      <p:sp>
        <p:nvSpPr>
          <p:cNvPr id="66860" name="Oval 300"/>
          <p:cNvSpPr>
            <a:spLocks noChangeArrowheads="1"/>
          </p:cNvSpPr>
          <p:nvPr/>
        </p:nvSpPr>
        <p:spPr bwMode="auto">
          <a:xfrm>
            <a:off x="2514600" y="2438400"/>
            <a:ext cx="914400" cy="762000"/>
          </a:xfrm>
          <a:prstGeom prst="ellipse">
            <a:avLst/>
          </a:prstGeom>
          <a:noFill/>
          <a:ln w="28575">
            <a:solidFill>
              <a:srgbClr val="CC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861" name="Oval 301"/>
          <p:cNvSpPr>
            <a:spLocks noChangeArrowheads="1"/>
          </p:cNvSpPr>
          <p:nvPr/>
        </p:nvSpPr>
        <p:spPr bwMode="auto">
          <a:xfrm>
            <a:off x="5029200" y="838200"/>
            <a:ext cx="1524000" cy="1905000"/>
          </a:xfrm>
          <a:prstGeom prst="ellipse">
            <a:avLst/>
          </a:prstGeom>
          <a:noFill/>
          <a:ln w="28575">
            <a:solidFill>
              <a:srgbClr val="CC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862" name="Text Box 302"/>
          <p:cNvSpPr txBox="1">
            <a:spLocks noChangeArrowheads="1"/>
          </p:cNvSpPr>
          <p:nvPr/>
        </p:nvSpPr>
        <p:spPr bwMode="auto">
          <a:xfrm>
            <a:off x="7223125" y="263525"/>
            <a:ext cx="1616075" cy="1465263"/>
          </a:xfrm>
          <a:prstGeom prst="rect">
            <a:avLst/>
          </a:prstGeom>
          <a:solidFill>
            <a:schemeClr val="bg1"/>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0" dirty="0"/>
              <a:t>Fiedler conducted other “validation” studies</a:t>
            </a:r>
          </a:p>
        </p:txBody>
      </p:sp>
    </p:spTree>
    <p:extLst>
      <p:ext uri="{BB962C8B-B14F-4D97-AF65-F5344CB8AC3E}">
        <p14:creationId xmlns:p14="http://schemas.microsoft.com/office/powerpoint/2010/main" val="41816449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533400" y="1676400"/>
            <a:ext cx="3124200" cy="4038600"/>
          </a:xfrm>
        </p:spPr>
        <p:txBody>
          <a:bodyPr>
            <a:normAutofit/>
          </a:bodyPr>
          <a:lstStyle/>
          <a:p>
            <a:pPr marL="0" indent="0">
              <a:buNone/>
            </a:pPr>
            <a:r>
              <a:rPr lang="en-US" sz="3200" dirty="0"/>
              <a:t>Fiedler reports that Low LPC leaders become MORE effective over time, High LPCs become less so</a:t>
            </a:r>
          </a:p>
        </p:txBody>
      </p:sp>
      <p:graphicFrame>
        <p:nvGraphicFramePr>
          <p:cNvPr id="70660" name="Object 4"/>
          <p:cNvGraphicFramePr>
            <a:graphicFrameLocks noChangeAspect="1"/>
          </p:cNvGraphicFramePr>
          <p:nvPr/>
        </p:nvGraphicFramePr>
        <p:xfrm>
          <a:off x="3810000" y="2514600"/>
          <a:ext cx="4876800" cy="3252788"/>
        </p:xfrm>
        <a:graphic>
          <a:graphicData uri="http://schemas.openxmlformats.org/presentationml/2006/ole">
            <mc:AlternateContent xmlns:mc="http://schemas.openxmlformats.org/markup-compatibility/2006">
              <mc:Choice xmlns:v="urn:schemas-microsoft-com:vml" Requires="v">
                <p:oleObj spid="_x0000_s13320" name="Chart" r:id="rId3" imgW="6096075" imgH="4067089" progId="MSGraph.Chart.8">
                  <p:embed followColorScheme="full"/>
                </p:oleObj>
              </mc:Choice>
              <mc:Fallback>
                <p:oleObj name="Chart" r:id="rId3" imgW="6096075" imgH="4067089" progId="MSGraph.Chart.8">
                  <p:embed followColorScheme="full"/>
                  <p:pic>
                    <p:nvPicPr>
                      <p:cNvPr id="0" name=""/>
                      <p:cNvPicPr>
                        <a:picLocks noChangeAspect="1" noChangeArrowheads="1"/>
                      </p:cNvPicPr>
                      <p:nvPr/>
                    </p:nvPicPr>
                    <p:blipFill>
                      <a:blip r:embed="rId4"/>
                      <a:srcRect/>
                      <a:stretch>
                        <a:fillRect/>
                      </a:stretch>
                    </p:blipFill>
                    <p:spPr bwMode="auto">
                      <a:xfrm>
                        <a:off x="3810000" y="2514600"/>
                        <a:ext cx="4876800" cy="325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1" name="Oval 5"/>
          <p:cNvSpPr>
            <a:spLocks noChangeArrowheads="1"/>
          </p:cNvSpPr>
          <p:nvPr/>
        </p:nvSpPr>
        <p:spPr bwMode="auto">
          <a:xfrm>
            <a:off x="4648200" y="2590800"/>
            <a:ext cx="1066800" cy="3505200"/>
          </a:xfrm>
          <a:prstGeom prst="ellipse">
            <a:avLst/>
          </a:prstGeom>
          <a:noFill/>
          <a:ln w="28575">
            <a:solidFill>
              <a:srgbClr val="CCFF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3" name="Oval 7"/>
          <p:cNvSpPr>
            <a:spLocks noChangeArrowheads="1"/>
          </p:cNvSpPr>
          <p:nvPr/>
        </p:nvSpPr>
        <p:spPr bwMode="auto">
          <a:xfrm>
            <a:off x="6096000" y="3352800"/>
            <a:ext cx="1066800" cy="2667000"/>
          </a:xfrm>
          <a:prstGeom prst="ellipse">
            <a:avLst/>
          </a:prstGeom>
          <a:noFill/>
          <a:ln w="2857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4" name="Text Box 8"/>
          <p:cNvSpPr txBox="1">
            <a:spLocks noChangeArrowheads="1"/>
          </p:cNvSpPr>
          <p:nvPr/>
        </p:nvSpPr>
        <p:spPr bwMode="auto">
          <a:xfrm>
            <a:off x="4191000" y="1981200"/>
            <a:ext cx="4011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0">
                <a:solidFill>
                  <a:srgbClr val="1C1C1C"/>
                </a:solidFill>
              </a:rPr>
              <a:t>Fiedler et al., 1975, combat groups</a:t>
            </a:r>
          </a:p>
        </p:txBody>
      </p:sp>
    </p:spTree>
    <p:extLst>
      <p:ext uri="{BB962C8B-B14F-4D97-AF65-F5344CB8AC3E}">
        <p14:creationId xmlns:p14="http://schemas.microsoft.com/office/powerpoint/2010/main" val="1539842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strips(downLeft)">
                                      <p:cBhvr>
                                        <p:cTn id="7" dur="500"/>
                                        <p:tgtEl>
                                          <p:spTgt spid="706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70661"/>
                                        </p:tgtEl>
                                      </p:cBhvr>
                                    </p:animEffect>
                                    <p:set>
                                      <p:cBhvr>
                                        <p:cTn id="12" dur="1" fill="hold">
                                          <p:stCondLst>
                                            <p:cond delay="1999"/>
                                          </p:stCondLst>
                                        </p:cTn>
                                        <p:tgtEl>
                                          <p:spTgt spid="7066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0663"/>
                                        </p:tgtEl>
                                        <p:attrNameLst>
                                          <p:attrName>style.visibility</p:attrName>
                                        </p:attrNameLst>
                                      </p:cBhvr>
                                      <p:to>
                                        <p:strVal val="visible"/>
                                      </p:to>
                                    </p:set>
                                    <p:animEffect transition="in" filter="strips(downLeft)">
                                      <p:cBhvr>
                                        <p:cTn id="17"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1" grpId="1" animBg="1"/>
      <p:bldP spid="7066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a:r>
              <a:rPr lang="en-US" dirty="0" smtClean="0">
                <a:solidFill>
                  <a:schemeClr val="tx1"/>
                </a:solidFill>
              </a:rPr>
              <a:t>Conclusions</a:t>
            </a:r>
            <a:r>
              <a:rPr lang="en-US" dirty="0" smtClean="0"/>
              <a:t> </a:t>
            </a:r>
            <a:endParaRPr lang="en-US" dirty="0"/>
          </a:p>
        </p:txBody>
      </p:sp>
      <p:sp>
        <p:nvSpPr>
          <p:cNvPr id="46083" name="Rectangle 3"/>
          <p:cNvSpPr>
            <a:spLocks noGrp="1" noChangeArrowheads="1"/>
          </p:cNvSpPr>
          <p:nvPr>
            <p:ph type="body" idx="1"/>
          </p:nvPr>
        </p:nvSpPr>
        <p:spPr>
          <a:xfrm>
            <a:off x="685800" y="1600200"/>
            <a:ext cx="7924800" cy="4572000"/>
          </a:xfrm>
        </p:spPr>
        <p:txBody>
          <a:bodyPr/>
          <a:lstStyle/>
          <a:p>
            <a:pPr marL="609600" indent="-609600">
              <a:lnSpc>
                <a:spcPct val="90000"/>
              </a:lnSpc>
              <a:buFontTx/>
              <a:buNone/>
            </a:pPr>
            <a:r>
              <a:rPr lang="en-US" dirty="0"/>
              <a:t>Leadership Implications</a:t>
            </a:r>
          </a:p>
          <a:p>
            <a:pPr marL="609600" indent="-609600">
              <a:lnSpc>
                <a:spcPct val="90000"/>
              </a:lnSpc>
            </a:pPr>
            <a:r>
              <a:rPr lang="en-US" sz="2400" dirty="0">
                <a:solidFill>
                  <a:srgbClr val="800000"/>
                </a:solidFill>
              </a:rPr>
              <a:t>What do members expect from the leader in a favorable situation?  </a:t>
            </a:r>
            <a:r>
              <a:rPr lang="en-US" sz="2400" dirty="0" err="1">
                <a:solidFill>
                  <a:srgbClr val="800000"/>
                </a:solidFill>
              </a:rPr>
              <a:t>Directiveness</a:t>
            </a:r>
            <a:r>
              <a:rPr lang="en-US" sz="2400" dirty="0">
                <a:solidFill>
                  <a:srgbClr val="800000"/>
                </a:solidFill>
              </a:rPr>
              <a:t>?</a:t>
            </a:r>
          </a:p>
          <a:p>
            <a:pPr marL="609600" indent="-609600">
              <a:lnSpc>
                <a:spcPct val="90000"/>
              </a:lnSpc>
            </a:pPr>
            <a:r>
              <a:rPr lang="en-US" sz="2400" dirty="0">
                <a:solidFill>
                  <a:srgbClr val="000000"/>
                </a:solidFill>
              </a:rPr>
              <a:t>The low power leader working on an ambiguous task: if relations good must be high LPC (e.g., nonprofit, volunteer coordinator)</a:t>
            </a:r>
          </a:p>
          <a:p>
            <a:pPr marL="609600" indent="-609600">
              <a:lnSpc>
                <a:spcPct val="90000"/>
              </a:lnSpc>
            </a:pPr>
            <a:r>
              <a:rPr lang="en-US" sz="2400" dirty="0">
                <a:solidFill>
                  <a:srgbClr val="800000"/>
                </a:solidFill>
              </a:rPr>
              <a:t>When a situation is very unfavorable, don’t bother to focus on relationships</a:t>
            </a:r>
          </a:p>
          <a:p>
            <a:pPr marL="609600" indent="-609600">
              <a:lnSpc>
                <a:spcPct val="90000"/>
              </a:lnSpc>
            </a:pPr>
            <a:r>
              <a:rPr lang="en-US" sz="2400" dirty="0"/>
              <a:t>Since most heterogeneous groups are unfavorable, low LPCs are more effective </a:t>
            </a:r>
          </a:p>
          <a:p>
            <a:pPr marL="609600" indent="-609600">
              <a:lnSpc>
                <a:spcPct val="90000"/>
              </a:lnSpc>
            </a:pPr>
            <a:r>
              <a:rPr lang="en-US" sz="2400" dirty="0">
                <a:solidFill>
                  <a:srgbClr val="800000"/>
                </a:solidFill>
              </a:rPr>
              <a:t>Train leaders to manipulate situations, not selves: LEADER MATCH concept</a:t>
            </a:r>
          </a:p>
          <a:p>
            <a:pPr marL="609600" indent="-609600">
              <a:lnSpc>
                <a:spcPct val="90000"/>
              </a:lnSpc>
            </a:pPr>
            <a:endParaRPr lang="en-US" sz="2400" dirty="0">
              <a:solidFill>
                <a:srgbClr val="800000"/>
              </a:solidFill>
            </a:endParaRPr>
          </a:p>
        </p:txBody>
      </p:sp>
    </p:spTree>
    <p:extLst>
      <p:ext uri="{BB962C8B-B14F-4D97-AF65-F5344CB8AC3E}">
        <p14:creationId xmlns:p14="http://schemas.microsoft.com/office/powerpoint/2010/main" val="2100235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b="1" dirty="0">
                <a:solidFill>
                  <a:schemeClr val="tx1"/>
                </a:solidFill>
                <a:cs typeface="Times New Roman" pitchFamily="18" charset="0"/>
              </a:rPr>
              <a:t>What Is Leadership?</a:t>
            </a:r>
            <a:r>
              <a:rPr lang="en-US" b="1" dirty="0">
                <a:solidFill>
                  <a:schemeClr val="tx1"/>
                </a:solidFill>
              </a:rPr>
              <a:t> </a:t>
            </a:r>
          </a:p>
        </p:txBody>
      </p:sp>
      <p:sp>
        <p:nvSpPr>
          <p:cNvPr id="204803" name="Rectangle 3"/>
          <p:cNvSpPr>
            <a:spLocks noGrp="1" noChangeArrowheads="1"/>
          </p:cNvSpPr>
          <p:nvPr>
            <p:ph type="body" idx="1"/>
          </p:nvPr>
        </p:nvSpPr>
        <p:spPr/>
        <p:txBody>
          <a:bodyPr>
            <a:noAutofit/>
          </a:bodyPr>
          <a:lstStyle/>
          <a:p>
            <a:pPr marL="0" indent="0">
              <a:buNone/>
            </a:pPr>
            <a:r>
              <a:rPr lang="en-US" sz="3600" dirty="0">
                <a:cs typeface="Times New Roman" pitchFamily="18" charset="0"/>
              </a:rPr>
              <a:t>Leadership myths</a:t>
            </a:r>
            <a:r>
              <a:rPr lang="en-US" sz="3600" dirty="0"/>
              <a:t> </a:t>
            </a:r>
          </a:p>
          <a:p>
            <a:pPr marL="914400" lvl="1" indent="-639763">
              <a:spcAft>
                <a:spcPts val="1200"/>
              </a:spcAft>
              <a:buClr>
                <a:schemeClr val="tx2"/>
              </a:buClr>
              <a:buFont typeface="Wingdings" pitchFamily="2" charset="2"/>
              <a:buChar char="q"/>
            </a:pPr>
            <a:r>
              <a:rPr lang="en-US" sz="2800" dirty="0">
                <a:solidFill>
                  <a:schemeClr val="tx1"/>
                </a:solidFill>
                <a:cs typeface="Times New Roman" pitchFamily="18" charset="0"/>
              </a:rPr>
              <a:t>Leadership is power </a:t>
            </a:r>
            <a:r>
              <a:rPr lang="en-US" sz="2800" dirty="0">
                <a:cs typeface="Times New Roman" pitchFamily="18" charset="0"/>
              </a:rPr>
              <a:t>(with people rather than over people)</a:t>
            </a:r>
          </a:p>
          <a:p>
            <a:pPr marL="914400" lvl="1" indent="-639763">
              <a:spcAft>
                <a:spcPts val="1200"/>
              </a:spcAft>
              <a:buClr>
                <a:schemeClr val="tx2"/>
              </a:buClr>
              <a:buFont typeface="Wingdings" pitchFamily="2" charset="2"/>
              <a:buChar char="q"/>
            </a:pPr>
            <a:r>
              <a:rPr lang="en-US" sz="2800" dirty="0">
                <a:solidFill>
                  <a:schemeClr val="tx1"/>
                </a:solidFill>
                <a:cs typeface="Times New Roman" pitchFamily="18" charset="0"/>
              </a:rPr>
              <a:t>Leaders are born </a:t>
            </a:r>
            <a:r>
              <a:rPr lang="en-US" sz="2800" dirty="0">
                <a:cs typeface="Times New Roman" pitchFamily="18" charset="0"/>
              </a:rPr>
              <a:t>(but leaders are also “made”)</a:t>
            </a:r>
          </a:p>
          <a:p>
            <a:pPr marL="914400" lvl="1" indent="-639763">
              <a:spcAft>
                <a:spcPts val="1200"/>
              </a:spcAft>
              <a:buClr>
                <a:schemeClr val="tx2"/>
              </a:buClr>
              <a:buFont typeface="Wingdings" pitchFamily="2" charset="2"/>
              <a:buChar char="q"/>
            </a:pPr>
            <a:r>
              <a:rPr lang="en-US" sz="2800" dirty="0">
                <a:solidFill>
                  <a:schemeClr val="tx1"/>
                </a:solidFill>
                <a:cs typeface="Times New Roman" pitchFamily="18" charset="0"/>
              </a:rPr>
              <a:t>All groups have leaders</a:t>
            </a:r>
            <a:r>
              <a:rPr lang="en-US" sz="2800" dirty="0">
                <a:cs typeface="Times New Roman" pitchFamily="18" charset="0"/>
              </a:rPr>
              <a:t> </a:t>
            </a:r>
            <a:r>
              <a:rPr lang="en-US" sz="2800" dirty="0" smtClean="0">
                <a:cs typeface="Times New Roman" pitchFamily="18" charset="0"/>
              </a:rPr>
              <a:t>(shared influence and group size)</a:t>
            </a:r>
            <a:endParaRPr lang="en-US" sz="2800" dirty="0">
              <a:cs typeface="Times New Roman" pitchFamily="18" charset="0"/>
            </a:endParaRPr>
          </a:p>
          <a:p>
            <a:pPr marL="914400" lvl="1" indent="-639763">
              <a:spcAft>
                <a:spcPts val="1200"/>
              </a:spcAft>
              <a:buClr>
                <a:schemeClr val="tx2"/>
              </a:buClr>
              <a:buFont typeface="Wingdings" pitchFamily="2" charset="2"/>
              <a:buChar char="q"/>
            </a:pPr>
            <a:r>
              <a:rPr lang="en-US" sz="2800" dirty="0">
                <a:solidFill>
                  <a:schemeClr val="tx1"/>
                </a:solidFill>
                <a:cs typeface="Times New Roman" pitchFamily="18" charset="0"/>
              </a:rPr>
              <a:t>People resist their leaders </a:t>
            </a:r>
            <a:r>
              <a:rPr lang="en-US" sz="2800" dirty="0">
                <a:cs typeface="Times New Roman" pitchFamily="18" charset="0"/>
              </a:rPr>
              <a:t>(most groups accept the need for a leader)</a:t>
            </a:r>
          </a:p>
        </p:txBody>
      </p:sp>
    </p:spTree>
    <p:extLst>
      <p:ext uri="{BB962C8B-B14F-4D97-AF65-F5344CB8AC3E}">
        <p14:creationId xmlns:p14="http://schemas.microsoft.com/office/powerpoint/2010/main" val="2730829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marL="0" indent="0"/>
            <a:r>
              <a:rPr lang="en-US" sz="3600" dirty="0">
                <a:solidFill>
                  <a:schemeClr val="tx1"/>
                </a:solidFill>
                <a:cs typeface="Times New Roman" pitchFamily="18" charset="0"/>
              </a:rPr>
              <a:t>Leadership myths (cont.)</a:t>
            </a:r>
          </a:p>
        </p:txBody>
      </p:sp>
      <p:sp>
        <p:nvSpPr>
          <p:cNvPr id="205827" name="Rectangle 3"/>
          <p:cNvSpPr>
            <a:spLocks noGrp="1" noChangeArrowheads="1"/>
          </p:cNvSpPr>
          <p:nvPr>
            <p:ph type="body" idx="1"/>
          </p:nvPr>
        </p:nvSpPr>
        <p:spPr>
          <a:xfrm>
            <a:off x="381000" y="1981200"/>
            <a:ext cx="8503920" cy="4572000"/>
          </a:xfrm>
        </p:spPr>
        <p:txBody>
          <a:bodyPr/>
          <a:lstStyle/>
          <a:p>
            <a:pPr marL="855663" lvl="1" indent="-581025">
              <a:spcAft>
                <a:spcPts val="1800"/>
              </a:spcAft>
              <a:buClr>
                <a:schemeClr val="bg2">
                  <a:lumMod val="25000"/>
                </a:schemeClr>
              </a:buClr>
              <a:buFont typeface="Wingdings" pitchFamily="2" charset="2"/>
              <a:buChar char="q"/>
            </a:pPr>
            <a:r>
              <a:rPr lang="en-US" sz="3200" dirty="0" smtClean="0">
                <a:solidFill>
                  <a:schemeClr val="tx1"/>
                </a:solidFill>
                <a:cs typeface="Times New Roman" pitchFamily="18" charset="0"/>
              </a:rPr>
              <a:t>Leaders </a:t>
            </a:r>
            <a:r>
              <a:rPr lang="en-US" sz="3200" dirty="0">
                <a:solidFill>
                  <a:schemeClr val="tx1"/>
                </a:solidFill>
                <a:cs typeface="Times New Roman" pitchFamily="18" charset="0"/>
              </a:rPr>
              <a:t>make or break their </a:t>
            </a:r>
            <a:r>
              <a:rPr lang="en-US" sz="3200" dirty="0" smtClean="0">
                <a:solidFill>
                  <a:schemeClr val="tx1"/>
                </a:solidFill>
                <a:cs typeface="Times New Roman" pitchFamily="18" charset="0"/>
              </a:rPr>
              <a:t>groups </a:t>
            </a:r>
            <a:r>
              <a:rPr lang="en-US" sz="3200" dirty="0" smtClean="0">
                <a:cs typeface="Times New Roman" pitchFamily="18" charset="0"/>
              </a:rPr>
              <a:t>(leaders influence their groups in significant ways)</a:t>
            </a:r>
            <a:endParaRPr lang="en-US" sz="3200" dirty="0">
              <a:cs typeface="Times New Roman" pitchFamily="18" charset="0"/>
            </a:endParaRPr>
          </a:p>
          <a:p>
            <a:pPr marL="855663" lvl="1" indent="-581025">
              <a:spcAft>
                <a:spcPts val="1800"/>
              </a:spcAft>
              <a:buClr>
                <a:schemeClr val="bg2">
                  <a:lumMod val="25000"/>
                </a:schemeClr>
              </a:buClr>
              <a:buFont typeface="Wingdings" pitchFamily="2" charset="2"/>
              <a:buChar char="q"/>
            </a:pPr>
            <a:r>
              <a:rPr lang="en-US" sz="3200" dirty="0" smtClean="0">
                <a:solidFill>
                  <a:schemeClr val="tx1"/>
                </a:solidFill>
              </a:rPr>
              <a:t>Leaders make ALL the difference </a:t>
            </a:r>
            <a:r>
              <a:rPr lang="en-US" sz="3200" dirty="0" smtClean="0"/>
              <a:t>(</a:t>
            </a:r>
            <a:r>
              <a:rPr lang="en-US" sz="3200" dirty="0">
                <a:cs typeface="Times New Roman" pitchFamily="18" charset="0"/>
              </a:rPr>
              <a:t>The “romance of leadership” exaggerates the impact of a leader</a:t>
            </a:r>
          </a:p>
          <a:p>
            <a:pPr lvl="2"/>
            <a:endParaRPr lang="en-US" sz="2000" dirty="0"/>
          </a:p>
        </p:txBody>
      </p:sp>
    </p:spTree>
    <p:extLst>
      <p:ext uri="{BB962C8B-B14F-4D97-AF65-F5344CB8AC3E}">
        <p14:creationId xmlns:p14="http://schemas.microsoft.com/office/powerpoint/2010/main" val="494243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algn="l"/>
            <a:r>
              <a:rPr lang="en-US" dirty="0">
                <a:solidFill>
                  <a:schemeClr val="tx1"/>
                </a:solidFill>
                <a:cs typeface="Times New Roman" pitchFamily="18" charset="0"/>
              </a:rPr>
              <a:t>What is leadership?</a:t>
            </a:r>
            <a:r>
              <a:rPr lang="en-US" dirty="0">
                <a:solidFill>
                  <a:schemeClr val="tx1"/>
                </a:solidFill>
              </a:rPr>
              <a:t> </a:t>
            </a:r>
          </a:p>
        </p:txBody>
      </p:sp>
      <p:sp>
        <p:nvSpPr>
          <p:cNvPr id="206851" name="Rectangle 3"/>
          <p:cNvSpPr>
            <a:spLocks noGrp="1" noChangeArrowheads="1"/>
          </p:cNvSpPr>
          <p:nvPr>
            <p:ph type="body" idx="1"/>
          </p:nvPr>
        </p:nvSpPr>
        <p:spPr>
          <a:xfrm>
            <a:off x="381000" y="1905000"/>
            <a:ext cx="8503920" cy="4572000"/>
          </a:xfrm>
        </p:spPr>
        <p:txBody>
          <a:bodyPr/>
          <a:lstStyle/>
          <a:p>
            <a:pPr marL="0" indent="0">
              <a:lnSpc>
                <a:spcPct val="90000"/>
              </a:lnSpc>
              <a:buNone/>
            </a:pPr>
            <a:r>
              <a:rPr lang="en-US" sz="2800" dirty="0">
                <a:cs typeface="Times New Roman" pitchFamily="18" charset="0"/>
              </a:rPr>
              <a:t>Leadership defined: guidance of others in their pursuits, often by organizing, directing, coordinating, supporting, and motivating their efforts.</a:t>
            </a:r>
            <a:r>
              <a:rPr lang="en-US" sz="2800" dirty="0"/>
              <a:t> </a:t>
            </a:r>
          </a:p>
          <a:p>
            <a:pPr lvl="1">
              <a:lnSpc>
                <a:spcPct val="90000"/>
              </a:lnSpc>
              <a:buClr>
                <a:schemeClr val="bg2">
                  <a:lumMod val="50000"/>
                </a:schemeClr>
              </a:buClr>
              <a:buFont typeface="Wingdings" pitchFamily="2" charset="2"/>
              <a:buChar char="v"/>
            </a:pPr>
            <a:r>
              <a:rPr lang="en-US" sz="3200" dirty="0" smtClean="0">
                <a:cs typeface="Times New Roman" pitchFamily="18" charset="0"/>
              </a:rPr>
              <a:t>Reciprocal (followership)</a:t>
            </a:r>
            <a:endParaRPr lang="en-US" sz="3200" dirty="0">
              <a:cs typeface="Times New Roman" pitchFamily="18" charset="0"/>
            </a:endParaRPr>
          </a:p>
          <a:p>
            <a:pPr lvl="1">
              <a:lnSpc>
                <a:spcPct val="90000"/>
              </a:lnSpc>
              <a:buClr>
                <a:schemeClr val="bg2">
                  <a:lumMod val="50000"/>
                </a:schemeClr>
              </a:buClr>
              <a:buFont typeface="Wingdings" pitchFamily="2" charset="2"/>
              <a:buChar char="v"/>
            </a:pPr>
            <a:r>
              <a:rPr lang="en-US" sz="3200" dirty="0">
                <a:cs typeface="Times New Roman" pitchFamily="18" charset="0"/>
              </a:rPr>
              <a:t>Transactional</a:t>
            </a:r>
          </a:p>
          <a:p>
            <a:pPr lvl="1">
              <a:lnSpc>
                <a:spcPct val="90000"/>
              </a:lnSpc>
              <a:buClr>
                <a:schemeClr val="bg2">
                  <a:lumMod val="50000"/>
                </a:schemeClr>
              </a:buClr>
              <a:buFont typeface="Wingdings" pitchFamily="2" charset="2"/>
              <a:buChar char="v"/>
            </a:pPr>
            <a:r>
              <a:rPr lang="en-US" sz="3200" dirty="0">
                <a:cs typeface="Times New Roman" pitchFamily="18" charset="0"/>
              </a:rPr>
              <a:t>Transformational</a:t>
            </a:r>
          </a:p>
          <a:p>
            <a:pPr lvl="1">
              <a:lnSpc>
                <a:spcPct val="90000"/>
              </a:lnSpc>
              <a:buClr>
                <a:schemeClr val="bg2">
                  <a:lumMod val="50000"/>
                </a:schemeClr>
              </a:buClr>
              <a:buFont typeface="Wingdings" pitchFamily="2" charset="2"/>
              <a:buChar char="v"/>
            </a:pPr>
            <a:r>
              <a:rPr lang="en-US" sz="3200" dirty="0">
                <a:cs typeface="Times New Roman" pitchFamily="18" charset="0"/>
              </a:rPr>
              <a:t>Cooperative</a:t>
            </a:r>
          </a:p>
          <a:p>
            <a:pPr lvl="1">
              <a:lnSpc>
                <a:spcPct val="90000"/>
              </a:lnSpc>
              <a:buClr>
                <a:schemeClr val="bg2">
                  <a:lumMod val="50000"/>
                </a:schemeClr>
              </a:buClr>
              <a:buFont typeface="Wingdings" pitchFamily="2" charset="2"/>
              <a:buChar char="v"/>
            </a:pPr>
            <a:r>
              <a:rPr lang="en-US" sz="3200" dirty="0" smtClean="0">
                <a:cs typeface="Times New Roman" pitchFamily="18" charset="0"/>
              </a:rPr>
              <a:t>Adaptive, goal seeking </a:t>
            </a:r>
            <a:r>
              <a:rPr lang="en-US" sz="3200" dirty="0" smtClean="0"/>
              <a:t> </a:t>
            </a:r>
            <a:endParaRPr lang="en-US" sz="3200" dirty="0"/>
          </a:p>
        </p:txBody>
      </p:sp>
      <p:sp>
        <p:nvSpPr>
          <p:cNvPr id="4" name="Rounded Rectangle 3"/>
          <p:cNvSpPr/>
          <p:nvPr/>
        </p:nvSpPr>
        <p:spPr bwMode="auto">
          <a:xfrm>
            <a:off x="6000135" y="3352800"/>
            <a:ext cx="2544097" cy="717755"/>
          </a:xfrm>
          <a:prstGeom prst="roundRect">
            <a:avLst/>
          </a:prstGeom>
          <a:solidFill>
            <a:schemeClr val="bg1"/>
          </a:solidFill>
          <a:ln w="12700" cap="flat" cmpd="sng" algn="ctr">
            <a:noFill/>
            <a:prstDash val="solid"/>
            <a:round/>
            <a:headEnd type="none" w="med" len="med"/>
            <a:tailEnd type="none" w="med" len="med"/>
          </a:ln>
          <a:effectLst/>
        </p:spPr>
        <p:txBody>
          <a:bodyPr vert="horz" wrap="square" lIns="35695" tIns="35695" rIns="35695" bIns="35695" numCol="1" rtlCol="0" anchor="t" anchorCtr="0" compatLnSpc="1">
            <a:prstTxWarp prst="textNoShape">
              <a:avLst/>
            </a:prstTxWarp>
          </a:bodyPr>
          <a:lstStyle/>
          <a:p>
            <a:pPr algn="ctr">
              <a:buNone/>
            </a:pPr>
            <a:r>
              <a:rPr lang="en-US" dirty="0">
                <a:solidFill>
                  <a:schemeClr val="tx1"/>
                </a:solidFill>
                <a:latin typeface="+mj-lt"/>
              </a:rPr>
              <a:t>Kelley’s theory of followers</a:t>
            </a:r>
          </a:p>
        </p:txBody>
      </p:sp>
    </p:spTree>
    <p:extLst>
      <p:ext uri="{BB962C8B-B14F-4D97-AF65-F5344CB8AC3E}">
        <p14:creationId xmlns:p14="http://schemas.microsoft.com/office/powerpoint/2010/main" val="3003344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51590" y="533400"/>
            <a:ext cx="4191000" cy="940772"/>
          </a:xfrm>
          <a:prstGeom prst="roundRect">
            <a:avLst/>
          </a:prstGeom>
          <a:solidFill>
            <a:srgbClr val="D0E0E6"/>
          </a:solidFill>
          <a:ln w="12700" cap="flat" cmpd="sng" algn="ctr">
            <a:noFill/>
            <a:prstDash val="solid"/>
            <a:round/>
            <a:headEnd type="none" w="med" len="med"/>
            <a:tailEnd type="none" w="med" len="med"/>
          </a:ln>
          <a:effectLst/>
        </p:spPr>
        <p:txBody>
          <a:bodyPr vert="horz" wrap="square" lIns="35695" tIns="35695" rIns="35695" bIns="35695" numCol="1" rtlCol="0" anchor="t" anchorCtr="0" compatLnSpc="1">
            <a:prstTxWarp prst="textNoShape">
              <a:avLst/>
            </a:prstTxWarp>
          </a:bodyPr>
          <a:lstStyle/>
          <a:p>
            <a:pPr algn="ctr">
              <a:buNone/>
            </a:pPr>
            <a:r>
              <a:rPr lang="en-US" sz="2800" dirty="0">
                <a:solidFill>
                  <a:schemeClr val="tx1"/>
                </a:solidFill>
                <a:latin typeface="+mj-lt"/>
              </a:rPr>
              <a:t>Kelley’s theory of followers</a:t>
            </a:r>
          </a:p>
        </p:txBody>
      </p:sp>
      <p:sp>
        <p:nvSpPr>
          <p:cNvPr id="6" name="TextBox 5"/>
          <p:cNvSpPr txBox="1"/>
          <p:nvPr/>
        </p:nvSpPr>
        <p:spPr>
          <a:xfrm>
            <a:off x="322093" y="2971800"/>
            <a:ext cx="8347414" cy="3416320"/>
          </a:xfrm>
          <a:prstGeom prst="rect">
            <a:avLst/>
          </a:prstGeom>
          <a:noFill/>
        </p:spPr>
        <p:txBody>
          <a:bodyPr wrap="square" rtlCol="0">
            <a:spAutoFit/>
          </a:bodyPr>
          <a:lstStyle/>
          <a:p>
            <a:pPr marL="285750" lvl="0" indent="-285750" hangingPunct="0">
              <a:buFont typeface="Wingdings" pitchFamily="2" charset="2"/>
              <a:buChar char="§"/>
            </a:pPr>
            <a:r>
              <a:rPr lang="en-US" sz="1600" dirty="0">
                <a:solidFill>
                  <a:schemeClr val="tx1">
                    <a:lumMod val="75000"/>
                    <a:lumOff val="25000"/>
                  </a:schemeClr>
                </a:solidFill>
              </a:rPr>
              <a:t>I am highly committed to and energized by my work and organization, giving them the best ideas and performance.</a:t>
            </a:r>
          </a:p>
          <a:p>
            <a:pPr marL="285750" lvl="0" indent="-285750" hangingPunct="0">
              <a:buFont typeface="Wingdings" pitchFamily="2" charset="2"/>
              <a:buChar char="§"/>
            </a:pPr>
            <a:r>
              <a:rPr lang="en-US" sz="1600" dirty="0">
                <a:solidFill>
                  <a:schemeClr val="tx1">
                    <a:lumMod val="75000"/>
                    <a:lumOff val="25000"/>
                  </a:schemeClr>
                </a:solidFill>
              </a:rPr>
              <a:t>I take the initiative to identify the organizational activities that are critical for achieving the company's goals.</a:t>
            </a:r>
          </a:p>
          <a:p>
            <a:pPr marL="285750" lvl="0" indent="-285750" hangingPunct="0">
              <a:buFont typeface="Wingdings" pitchFamily="2" charset="2"/>
              <a:buChar char="§"/>
            </a:pPr>
            <a:r>
              <a:rPr lang="en-US" sz="1600" dirty="0">
                <a:solidFill>
                  <a:schemeClr val="tx1">
                    <a:lumMod val="75000"/>
                    <a:lumOff val="25000"/>
                  </a:schemeClr>
                </a:solidFill>
              </a:rPr>
              <a:t>I take the initiative to seek out and successfully complete assignments that go above and beyond my job.</a:t>
            </a:r>
          </a:p>
          <a:p>
            <a:pPr marL="285750" lvl="0" indent="-285750" hangingPunct="0">
              <a:buFont typeface="Wingdings" pitchFamily="2" charset="2"/>
              <a:buChar char="§"/>
            </a:pPr>
            <a:r>
              <a:rPr lang="en-US" sz="1600" dirty="0">
                <a:solidFill>
                  <a:schemeClr val="tx1">
                    <a:lumMod val="75000"/>
                    <a:lumOff val="25000"/>
                  </a:schemeClr>
                </a:solidFill>
              </a:rPr>
              <a:t>When I am not the leader of a group project, I still contribute at a high level, often doing more than my share.</a:t>
            </a:r>
          </a:p>
          <a:p>
            <a:pPr marL="285750" lvl="0" indent="-285750" hangingPunct="0">
              <a:buFont typeface="Wingdings" pitchFamily="2" charset="2"/>
              <a:buChar char="§"/>
            </a:pPr>
            <a:r>
              <a:rPr lang="en-US" sz="1600" dirty="0">
                <a:solidFill>
                  <a:schemeClr val="tx1">
                    <a:lumMod val="75000"/>
                    <a:lumOff val="25000"/>
                  </a:schemeClr>
                </a:solidFill>
              </a:rPr>
              <a:t>I actively develop a distinctive competence in those critical areas so that I am more valuable to the leader and organization.</a:t>
            </a:r>
          </a:p>
          <a:p>
            <a:pPr marL="285750" lvl="0" indent="-285750" hangingPunct="0">
              <a:buFont typeface="Wingdings" pitchFamily="2" charset="2"/>
              <a:buChar char="§"/>
            </a:pPr>
            <a:r>
              <a:rPr lang="en-US" sz="1600" dirty="0">
                <a:solidFill>
                  <a:schemeClr val="tx1">
                    <a:lumMod val="75000"/>
                    <a:lumOff val="25000"/>
                  </a:schemeClr>
                </a:solidFill>
              </a:rPr>
              <a:t>I understand the leader's needs, goals, and constraints, and try to help address them</a:t>
            </a:r>
            <a:r>
              <a:rPr lang="en-US" sz="1600" dirty="0" smtClean="0">
                <a:solidFill>
                  <a:schemeClr val="tx1">
                    <a:lumMod val="75000"/>
                    <a:lumOff val="25000"/>
                  </a:schemeClr>
                </a:solidFill>
              </a:rPr>
              <a:t>.</a:t>
            </a:r>
          </a:p>
          <a:p>
            <a:pPr marL="342900" lvl="0" indent="-342900" hangingPunct="0">
              <a:buFont typeface="Wingdings" pitchFamily="2" charset="2"/>
              <a:buChar char="§"/>
            </a:pPr>
            <a:endParaRPr lang="en-US" sz="2000" dirty="0">
              <a:solidFill>
                <a:schemeClr val="tx1">
                  <a:lumMod val="75000"/>
                  <a:lumOff val="25000"/>
                </a:schemeClr>
              </a:solidFill>
            </a:endParaRPr>
          </a:p>
          <a:p>
            <a:pPr hangingPunct="0">
              <a:buClr>
                <a:schemeClr val="bg1"/>
              </a:buClr>
              <a:buNone/>
            </a:pPr>
            <a:r>
              <a:rPr lang="en-US" sz="2000" b="1" dirty="0" smtClean="0">
                <a:solidFill>
                  <a:schemeClr val="tx1">
                    <a:lumMod val="75000"/>
                    <a:lumOff val="25000"/>
                  </a:schemeClr>
                </a:solidFill>
              </a:rPr>
              <a:t>Sum </a:t>
            </a:r>
            <a:r>
              <a:rPr lang="en-US" sz="2000" b="1" dirty="0">
                <a:solidFill>
                  <a:schemeClr val="tx1">
                    <a:lumMod val="75000"/>
                    <a:lumOff val="25000"/>
                  </a:schemeClr>
                </a:solidFill>
              </a:rPr>
              <a:t>of 1-6 (Negative-Positive Energy, 6-30)</a:t>
            </a:r>
            <a:endParaRPr lang="en-US" sz="2000" dirty="0">
              <a:solidFill>
                <a:schemeClr val="tx1">
                  <a:lumMod val="75000"/>
                  <a:lumOff val="25000"/>
                </a:schemeClr>
              </a:solidFill>
            </a:endParaRPr>
          </a:p>
        </p:txBody>
      </p:sp>
      <p:sp>
        <p:nvSpPr>
          <p:cNvPr id="4" name="TextBox 3"/>
          <p:cNvSpPr txBox="1"/>
          <p:nvPr/>
        </p:nvSpPr>
        <p:spPr>
          <a:xfrm>
            <a:off x="1714429" y="1828800"/>
            <a:ext cx="4115229" cy="769441"/>
          </a:xfrm>
          <a:prstGeom prst="rect">
            <a:avLst/>
          </a:prstGeom>
          <a:solidFill>
            <a:schemeClr val="bg1">
              <a:lumMod val="95000"/>
            </a:schemeClr>
          </a:solidFill>
        </p:spPr>
        <p:txBody>
          <a:bodyPr wrap="none" rtlCol="0">
            <a:spAutoFit/>
          </a:bodyPr>
          <a:lstStyle/>
          <a:p>
            <a:pPr>
              <a:buNone/>
            </a:pPr>
            <a:r>
              <a:rPr lang="en-US" sz="2400" dirty="0" smtClean="0">
                <a:solidFill>
                  <a:schemeClr val="tx1"/>
                </a:solidFill>
                <a:latin typeface="+mj-lt"/>
              </a:rPr>
              <a:t>First Key Dimension: Energy</a:t>
            </a:r>
          </a:p>
          <a:p>
            <a:pPr>
              <a:buNone/>
            </a:pPr>
            <a:r>
              <a:rPr lang="en-US" sz="2000" dirty="0" smtClean="0">
                <a:solidFill>
                  <a:schemeClr val="tx1"/>
                </a:solidFill>
                <a:latin typeface="+mj-lt"/>
              </a:rPr>
              <a:t>Is it positive, neutral, or negative?</a:t>
            </a:r>
            <a:endParaRPr lang="en-US" sz="2000" dirty="0">
              <a:solidFill>
                <a:schemeClr val="tx1"/>
              </a:solidFill>
              <a:latin typeface="+mj-lt"/>
            </a:endParaRPr>
          </a:p>
        </p:txBody>
      </p:sp>
    </p:spTree>
    <p:extLst>
      <p:ext uri="{BB962C8B-B14F-4D97-AF65-F5344CB8AC3E}">
        <p14:creationId xmlns:p14="http://schemas.microsoft.com/office/powerpoint/2010/main" val="2594698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939</TotalTime>
  <Words>2779</Words>
  <Application>Microsoft Office PowerPoint</Application>
  <PresentationFormat>On-screen Show (4:3)</PresentationFormat>
  <Paragraphs>623</Paragraphs>
  <Slides>59</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Civic</vt:lpstr>
      <vt:lpstr>Paint Shop Pro Image</vt:lpstr>
      <vt:lpstr>Chart</vt:lpstr>
      <vt:lpstr>9 Leadership  </vt:lpstr>
      <vt:lpstr>Preview</vt:lpstr>
      <vt:lpstr>PowerPoint Presentation</vt:lpstr>
      <vt:lpstr>PowerPoint Presentation</vt:lpstr>
      <vt:lpstr>Leadership Matters….</vt:lpstr>
      <vt:lpstr>What Is Leadership? </vt:lpstr>
      <vt:lpstr>Leadership myths (cont.)</vt:lpstr>
      <vt:lpstr>What is leadership? </vt:lpstr>
      <vt:lpstr>PowerPoint Presentation</vt:lpstr>
      <vt:lpstr>PowerPoint Presentation</vt:lpstr>
      <vt:lpstr>PowerPoint Presentation</vt:lpstr>
      <vt:lpstr>What do leaders do?  The T-R Model</vt:lpstr>
      <vt:lpstr>What do leaders do?  The T-R Model</vt:lpstr>
      <vt:lpstr>Issues….  Leadership Substitutes Theory</vt:lpstr>
      <vt:lpstr>PowerPoint Presentation</vt:lpstr>
      <vt:lpstr>Leadership Emergence:  Who Will Lead? </vt:lpstr>
      <vt:lpstr>Leadership Emergence:  Who Will Lead? </vt:lpstr>
      <vt:lpstr>Interactional Model:                    Traits + Situations = Leadership </vt:lpstr>
      <vt:lpstr>Big Five Factors and Leadership</vt:lpstr>
      <vt:lpstr>Other Predictors of Leadership Emergence</vt:lpstr>
      <vt:lpstr>Theoretical explanations of leadership emergence</vt:lpstr>
      <vt:lpstr>ILTs and Prototype matching</vt:lpstr>
      <vt:lpstr>Theoretical explanations of leadership emergences</vt:lpstr>
      <vt:lpstr>Theoretical explanations of leadership emergences</vt:lpstr>
      <vt:lpstr>Theoretical explanations of leadership emergences</vt:lpstr>
      <vt:lpstr>Cohen, Solomon, Maxfield, Pyszczynski, &amp; Greenberg 2004</vt:lpstr>
      <vt:lpstr>Theoretical explanations of leadership emergences</vt:lpstr>
      <vt:lpstr>Van Vugt &amp; Spisak, 2008, suggest that the “instinct” to seek a male leader is tuned to the situation</vt:lpstr>
      <vt:lpstr>Final Section</vt:lpstr>
      <vt:lpstr>Contingency Theories</vt:lpstr>
      <vt:lpstr>Fiedler’s Contingency Theory </vt:lpstr>
      <vt:lpstr>Style Theories</vt:lpstr>
      <vt:lpstr>Style Theories</vt:lpstr>
      <vt:lpstr>LMX Theory</vt:lpstr>
      <vt:lpstr>LMX Theory</vt:lpstr>
      <vt:lpstr>Participation Theories</vt:lpstr>
      <vt:lpstr>Transformational Theories</vt:lpstr>
      <vt:lpstr>There is a mutually beneficial exchange between leaders and followers in which both have something to offer the other.  The nature of the exchange defines the type of leader.</vt:lpstr>
      <vt:lpstr>Bass’s transactional-transformational distinction</vt:lpstr>
      <vt:lpstr>GLOBE study of leadership</vt:lpstr>
      <vt:lpstr>Review</vt:lpstr>
      <vt:lpstr>Details on Fiedler’s Contingency Theory</vt:lpstr>
      <vt:lpstr>Model </vt:lpstr>
      <vt:lpstr>Person Side</vt:lpstr>
      <vt:lpstr>Fiedler measured these two tendencies with the LPC Scale</vt:lpstr>
      <vt:lpstr>LPC</vt:lpstr>
      <vt:lpstr>PowerPoint Presentation</vt:lpstr>
      <vt:lpstr>Situation Side</vt:lpstr>
      <vt:lpstr>PowerPoint Presentation</vt:lpstr>
      <vt:lpstr>PowerPoint Presentation</vt:lpstr>
      <vt:lpstr>PowerPoint Presentation</vt:lpstr>
      <vt:lpstr>Combining the 3 situational factors</vt:lpstr>
      <vt:lpstr>Combining the 3 situational factors</vt:lpstr>
      <vt:lpstr>Predictions</vt:lpstr>
      <vt:lpstr>PowerPoint Presentation</vt:lpstr>
      <vt:lpstr>PowerPoint Presentation</vt:lpstr>
      <vt:lpstr>PowerPoint Presentation</vt:lpstr>
      <vt:lpstr>PowerPoint Presentation</vt:lpstr>
      <vt:lpstr>Conclusions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Forsyth</dc:creator>
  <cp:lastModifiedBy>Don Forsyth</cp:lastModifiedBy>
  <cp:revision>123</cp:revision>
  <dcterms:created xsi:type="dcterms:W3CDTF">2009-11-01T22:59:28Z</dcterms:created>
  <dcterms:modified xsi:type="dcterms:W3CDTF">2011-10-04T19:14:00Z</dcterms:modified>
</cp:coreProperties>
</file>