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4" r:id="rId3"/>
    <p:sldId id="270" r:id="rId4"/>
    <p:sldId id="292" r:id="rId5"/>
    <p:sldId id="272" r:id="rId6"/>
    <p:sldId id="291" r:id="rId7"/>
    <p:sldId id="273" r:id="rId8"/>
    <p:sldId id="293" r:id="rId9"/>
    <p:sldId id="287" r:id="rId10"/>
    <p:sldId id="294" r:id="rId11"/>
    <p:sldId id="295" r:id="rId12"/>
    <p:sldId id="299" r:id="rId13"/>
    <p:sldId id="305" r:id="rId14"/>
    <p:sldId id="276" r:id="rId15"/>
    <p:sldId id="298" r:id="rId16"/>
    <p:sldId id="310" r:id="rId17"/>
    <p:sldId id="312" r:id="rId18"/>
    <p:sldId id="308" r:id="rId19"/>
    <p:sldId id="313" r:id="rId20"/>
    <p:sldId id="314" r:id="rId21"/>
    <p:sldId id="280" r:id="rId22"/>
    <p:sldId id="281" r:id="rId23"/>
    <p:sldId id="279" r:id="rId24"/>
    <p:sldId id="274" r:id="rId25"/>
    <p:sldId id="315" r:id="rId26"/>
    <p:sldId id="3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p:scale>
          <a:sx n="100" d="100"/>
          <a:sy n="100" d="100"/>
        </p:scale>
        <p:origin x="-66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56634252350949E-2"/>
          <c:y val="3.5964875611456559E-2"/>
          <c:w val="0.87740040359328209"/>
          <c:h val="0.84520761181932058"/>
        </c:manualLayout>
      </c:layout>
      <c:lineChart>
        <c:grouping val="standard"/>
        <c:varyColors val="0"/>
        <c:ser>
          <c:idx val="0"/>
          <c:order val="0"/>
          <c:tx>
            <c:strRef>
              <c:f>Sheet1!$B$1</c:f>
              <c:strCache>
                <c:ptCount val="1"/>
                <c:pt idx="0">
                  <c:v>Pounding</c:v>
                </c:pt>
              </c:strCache>
            </c:strRef>
          </c:tx>
          <c:spPr>
            <a:ln w="63500">
              <a:solidFill>
                <a:schemeClr val="accent3">
                  <a:lumMod val="75000"/>
                </a:schemeClr>
              </a:solidFill>
            </a:ln>
          </c:spPr>
          <c:marker>
            <c:symbol val="none"/>
          </c:marker>
          <c:cat>
            <c:numRef>
              <c:f>Sheet1!$A$2:$A$31</c:f>
              <c:numCache>
                <c:formatCode>General</c:formatCode>
                <c:ptCount val="30"/>
                <c:pt idx="0">
                  <c:v>15</c:v>
                </c:pt>
                <c:pt idx="1">
                  <c:v>39</c:v>
                </c:pt>
                <c:pt idx="2">
                  <c:v>45</c:v>
                </c:pt>
                <c:pt idx="3">
                  <c:v>60</c:v>
                </c:pt>
                <c:pt idx="4">
                  <c:v>75</c:v>
                </c:pt>
                <c:pt idx="5">
                  <c:v>90</c:v>
                </c:pt>
                <c:pt idx="6">
                  <c:v>105</c:v>
                </c:pt>
                <c:pt idx="7">
                  <c:v>120</c:v>
                </c:pt>
                <c:pt idx="8">
                  <c:v>135</c:v>
                </c:pt>
                <c:pt idx="9">
                  <c:v>150</c:v>
                </c:pt>
                <c:pt idx="10">
                  <c:v>165</c:v>
                </c:pt>
                <c:pt idx="11">
                  <c:v>180</c:v>
                </c:pt>
                <c:pt idx="12">
                  <c:v>195</c:v>
                </c:pt>
                <c:pt idx="13">
                  <c:v>210</c:v>
                </c:pt>
                <c:pt idx="14">
                  <c:v>225</c:v>
                </c:pt>
                <c:pt idx="15">
                  <c:v>240</c:v>
                </c:pt>
                <c:pt idx="16">
                  <c:v>255</c:v>
                </c:pt>
                <c:pt idx="17">
                  <c:v>270</c:v>
                </c:pt>
                <c:pt idx="18">
                  <c:v>285</c:v>
                </c:pt>
                <c:pt idx="19">
                  <c:v>300</c:v>
                </c:pt>
                <c:pt idx="20">
                  <c:v>315</c:v>
                </c:pt>
                <c:pt idx="21">
                  <c:v>330</c:v>
                </c:pt>
                <c:pt idx="22">
                  <c:v>345</c:v>
                </c:pt>
                <c:pt idx="23">
                  <c:v>360</c:v>
                </c:pt>
                <c:pt idx="24">
                  <c:v>375</c:v>
                </c:pt>
                <c:pt idx="25">
                  <c:v>390</c:v>
                </c:pt>
                <c:pt idx="26">
                  <c:v>405</c:v>
                </c:pt>
                <c:pt idx="27">
                  <c:v>420</c:v>
                </c:pt>
                <c:pt idx="28">
                  <c:v>435</c:v>
                </c:pt>
                <c:pt idx="29">
                  <c:v>450</c:v>
                </c:pt>
              </c:numCache>
            </c:numRef>
          </c:cat>
          <c:val>
            <c:numRef>
              <c:f>Sheet1!$B$2:$B$31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87.5</c:v>
                </c:pt>
                <c:pt idx="21">
                  <c:v>82.75</c:v>
                </c:pt>
                <c:pt idx="22">
                  <c:v>72.5</c:v>
                </c:pt>
                <c:pt idx="23">
                  <c:v>70</c:v>
                </c:pt>
                <c:pt idx="24">
                  <c:v>67.5</c:v>
                </c:pt>
                <c:pt idx="25">
                  <c:v>65</c:v>
                </c:pt>
                <c:pt idx="26">
                  <c:v>65</c:v>
                </c:pt>
                <c:pt idx="27">
                  <c:v>65</c:v>
                </c:pt>
                <c:pt idx="28">
                  <c:v>65</c:v>
                </c:pt>
                <c:pt idx="29">
                  <c:v>65</c:v>
                </c:pt>
              </c:numCache>
            </c:numRef>
          </c:val>
          <c:smooth val="0"/>
        </c:ser>
        <c:ser>
          <c:idx val="1"/>
          <c:order val="1"/>
          <c:tx>
            <c:strRef>
              <c:f>Sheet1!$C$1</c:f>
              <c:strCache>
                <c:ptCount val="1"/>
                <c:pt idx="0">
                  <c:v>Voice</c:v>
                </c:pt>
              </c:strCache>
            </c:strRef>
          </c:tx>
          <c:spPr>
            <a:ln w="63500">
              <a:solidFill>
                <a:schemeClr val="tx1"/>
              </a:solidFill>
              <a:prstDash val="sysDot"/>
            </a:ln>
          </c:spPr>
          <c:marker>
            <c:symbol val="none"/>
          </c:marker>
          <c:cat>
            <c:numRef>
              <c:f>Sheet1!$A$2:$A$31</c:f>
              <c:numCache>
                <c:formatCode>General</c:formatCode>
                <c:ptCount val="30"/>
                <c:pt idx="0">
                  <c:v>15</c:v>
                </c:pt>
                <c:pt idx="1">
                  <c:v>39</c:v>
                </c:pt>
                <c:pt idx="2">
                  <c:v>45</c:v>
                </c:pt>
                <c:pt idx="3">
                  <c:v>60</c:v>
                </c:pt>
                <c:pt idx="4">
                  <c:v>75</c:v>
                </c:pt>
                <c:pt idx="5">
                  <c:v>90</c:v>
                </c:pt>
                <c:pt idx="6">
                  <c:v>105</c:v>
                </c:pt>
                <c:pt idx="7">
                  <c:v>120</c:v>
                </c:pt>
                <c:pt idx="8">
                  <c:v>135</c:v>
                </c:pt>
                <c:pt idx="9">
                  <c:v>150</c:v>
                </c:pt>
                <c:pt idx="10">
                  <c:v>165</c:v>
                </c:pt>
                <c:pt idx="11">
                  <c:v>180</c:v>
                </c:pt>
                <c:pt idx="12">
                  <c:v>195</c:v>
                </c:pt>
                <c:pt idx="13">
                  <c:v>210</c:v>
                </c:pt>
                <c:pt idx="14">
                  <c:v>225</c:v>
                </c:pt>
                <c:pt idx="15">
                  <c:v>240</c:v>
                </c:pt>
                <c:pt idx="16">
                  <c:v>255</c:v>
                </c:pt>
                <c:pt idx="17">
                  <c:v>270</c:v>
                </c:pt>
                <c:pt idx="18">
                  <c:v>285</c:v>
                </c:pt>
                <c:pt idx="19">
                  <c:v>300</c:v>
                </c:pt>
                <c:pt idx="20">
                  <c:v>315</c:v>
                </c:pt>
                <c:pt idx="21">
                  <c:v>330</c:v>
                </c:pt>
                <c:pt idx="22">
                  <c:v>345</c:v>
                </c:pt>
                <c:pt idx="23">
                  <c:v>360</c:v>
                </c:pt>
                <c:pt idx="24">
                  <c:v>375</c:v>
                </c:pt>
                <c:pt idx="25">
                  <c:v>390</c:v>
                </c:pt>
                <c:pt idx="26">
                  <c:v>405</c:v>
                </c:pt>
                <c:pt idx="27">
                  <c:v>420</c:v>
                </c:pt>
                <c:pt idx="28">
                  <c:v>435</c:v>
                </c:pt>
                <c:pt idx="29">
                  <c:v>450</c:v>
                </c:pt>
              </c:numCache>
            </c:numRef>
          </c:cat>
          <c:val>
            <c:numRef>
              <c:f>Sheet1!$C$2:$C$31</c:f>
              <c:numCache>
                <c:formatCode>General</c:formatCode>
                <c:ptCount val="30"/>
                <c:pt idx="0">
                  <c:v>100</c:v>
                </c:pt>
                <c:pt idx="1">
                  <c:v>100</c:v>
                </c:pt>
                <c:pt idx="2">
                  <c:v>100</c:v>
                </c:pt>
                <c:pt idx="3">
                  <c:v>100</c:v>
                </c:pt>
                <c:pt idx="4">
                  <c:v>100</c:v>
                </c:pt>
                <c:pt idx="5">
                  <c:v>100</c:v>
                </c:pt>
                <c:pt idx="6">
                  <c:v>100</c:v>
                </c:pt>
                <c:pt idx="7">
                  <c:v>100</c:v>
                </c:pt>
                <c:pt idx="8">
                  <c:v>100</c:v>
                </c:pt>
                <c:pt idx="9">
                  <c:v>97.5</c:v>
                </c:pt>
                <c:pt idx="10">
                  <c:v>85</c:v>
                </c:pt>
                <c:pt idx="11">
                  <c:v>82.5</c:v>
                </c:pt>
                <c:pt idx="12">
                  <c:v>80</c:v>
                </c:pt>
                <c:pt idx="13">
                  <c:v>80</c:v>
                </c:pt>
                <c:pt idx="14">
                  <c:v>80</c:v>
                </c:pt>
                <c:pt idx="15">
                  <c:v>80</c:v>
                </c:pt>
                <c:pt idx="16">
                  <c:v>80</c:v>
                </c:pt>
                <c:pt idx="17">
                  <c:v>80</c:v>
                </c:pt>
                <c:pt idx="18">
                  <c:v>80</c:v>
                </c:pt>
                <c:pt idx="19">
                  <c:v>80</c:v>
                </c:pt>
                <c:pt idx="20">
                  <c:v>77.5</c:v>
                </c:pt>
                <c:pt idx="21">
                  <c:v>75</c:v>
                </c:pt>
                <c:pt idx="22">
                  <c:v>67.5</c:v>
                </c:pt>
                <c:pt idx="23">
                  <c:v>67.5</c:v>
                </c:pt>
                <c:pt idx="24">
                  <c:v>65</c:v>
                </c:pt>
                <c:pt idx="25">
                  <c:v>62.5</c:v>
                </c:pt>
                <c:pt idx="26">
                  <c:v>62.5</c:v>
                </c:pt>
                <c:pt idx="27">
                  <c:v>62.5</c:v>
                </c:pt>
                <c:pt idx="28">
                  <c:v>62.5</c:v>
                </c:pt>
                <c:pt idx="29">
                  <c:v>62.5</c:v>
                </c:pt>
              </c:numCache>
            </c:numRef>
          </c:val>
          <c:smooth val="0"/>
        </c:ser>
        <c:ser>
          <c:idx val="2"/>
          <c:order val="2"/>
          <c:tx>
            <c:strRef>
              <c:f>Sheet1!$D$1</c:f>
              <c:strCache>
                <c:ptCount val="1"/>
                <c:pt idx="0">
                  <c:v>Heart</c:v>
                </c:pt>
              </c:strCache>
            </c:strRef>
          </c:tx>
          <c:spPr>
            <a:ln w="63500">
              <a:solidFill>
                <a:schemeClr val="accent1">
                  <a:lumMod val="50000"/>
                </a:schemeClr>
              </a:solidFill>
            </a:ln>
          </c:spPr>
          <c:marker>
            <c:symbol val="none"/>
          </c:marker>
          <c:cat>
            <c:numRef>
              <c:f>Sheet1!$A$2:$A$31</c:f>
              <c:numCache>
                <c:formatCode>General</c:formatCode>
                <c:ptCount val="30"/>
                <c:pt idx="0">
                  <c:v>15</c:v>
                </c:pt>
                <c:pt idx="1">
                  <c:v>39</c:v>
                </c:pt>
                <c:pt idx="2">
                  <c:v>45</c:v>
                </c:pt>
                <c:pt idx="3">
                  <c:v>60</c:v>
                </c:pt>
                <c:pt idx="4">
                  <c:v>75</c:v>
                </c:pt>
                <c:pt idx="5">
                  <c:v>90</c:v>
                </c:pt>
                <c:pt idx="6">
                  <c:v>105</c:v>
                </c:pt>
                <c:pt idx="7">
                  <c:v>120</c:v>
                </c:pt>
                <c:pt idx="8">
                  <c:v>135</c:v>
                </c:pt>
                <c:pt idx="9">
                  <c:v>150</c:v>
                </c:pt>
                <c:pt idx="10">
                  <c:v>165</c:v>
                </c:pt>
                <c:pt idx="11">
                  <c:v>180</c:v>
                </c:pt>
                <c:pt idx="12">
                  <c:v>195</c:v>
                </c:pt>
                <c:pt idx="13">
                  <c:v>210</c:v>
                </c:pt>
                <c:pt idx="14">
                  <c:v>225</c:v>
                </c:pt>
                <c:pt idx="15">
                  <c:v>240</c:v>
                </c:pt>
                <c:pt idx="16">
                  <c:v>255</c:v>
                </c:pt>
                <c:pt idx="17">
                  <c:v>270</c:v>
                </c:pt>
                <c:pt idx="18">
                  <c:v>285</c:v>
                </c:pt>
                <c:pt idx="19">
                  <c:v>300</c:v>
                </c:pt>
                <c:pt idx="20">
                  <c:v>315</c:v>
                </c:pt>
                <c:pt idx="21">
                  <c:v>330</c:v>
                </c:pt>
                <c:pt idx="22">
                  <c:v>345</c:v>
                </c:pt>
                <c:pt idx="23">
                  <c:v>360</c:v>
                </c:pt>
                <c:pt idx="24">
                  <c:v>375</c:v>
                </c:pt>
                <c:pt idx="25">
                  <c:v>390</c:v>
                </c:pt>
                <c:pt idx="26">
                  <c:v>405</c:v>
                </c:pt>
                <c:pt idx="27">
                  <c:v>420</c:v>
                </c:pt>
                <c:pt idx="28">
                  <c:v>435</c:v>
                </c:pt>
                <c:pt idx="29">
                  <c:v>450</c:v>
                </c:pt>
              </c:numCache>
            </c:numRef>
          </c:cat>
          <c:val>
            <c:numRef>
              <c:f>Sheet1!$D$2:$D$31</c:f>
              <c:numCache>
                <c:formatCode>General</c:formatCode>
                <c:ptCount val="30"/>
                <c:pt idx="0">
                  <c:v>100</c:v>
                </c:pt>
                <c:pt idx="1">
                  <c:v>100</c:v>
                </c:pt>
                <c:pt idx="2">
                  <c:v>100</c:v>
                </c:pt>
                <c:pt idx="3">
                  <c:v>100</c:v>
                </c:pt>
                <c:pt idx="4">
                  <c:v>100</c:v>
                </c:pt>
                <c:pt idx="5">
                  <c:v>100</c:v>
                </c:pt>
                <c:pt idx="6">
                  <c:v>97.5</c:v>
                </c:pt>
                <c:pt idx="7">
                  <c:v>97.5</c:v>
                </c:pt>
                <c:pt idx="8">
                  <c:v>97.5</c:v>
                </c:pt>
                <c:pt idx="9">
                  <c:v>97.5</c:v>
                </c:pt>
                <c:pt idx="10">
                  <c:v>82.5</c:v>
                </c:pt>
                <c:pt idx="11">
                  <c:v>82.5</c:v>
                </c:pt>
                <c:pt idx="12">
                  <c:v>80</c:v>
                </c:pt>
                <c:pt idx="13">
                  <c:v>80</c:v>
                </c:pt>
                <c:pt idx="14">
                  <c:v>80</c:v>
                </c:pt>
                <c:pt idx="15">
                  <c:v>80</c:v>
                </c:pt>
                <c:pt idx="16">
                  <c:v>80</c:v>
                </c:pt>
                <c:pt idx="17">
                  <c:v>80</c:v>
                </c:pt>
                <c:pt idx="18">
                  <c:v>75</c:v>
                </c:pt>
                <c:pt idx="19">
                  <c:v>75</c:v>
                </c:pt>
                <c:pt idx="20">
                  <c:v>72.5</c:v>
                </c:pt>
                <c:pt idx="21">
                  <c:v>70</c:v>
                </c:pt>
                <c:pt idx="22">
                  <c:v>67.5</c:v>
                </c:pt>
                <c:pt idx="23">
                  <c:v>67.5</c:v>
                </c:pt>
                <c:pt idx="24">
                  <c:v>67.5</c:v>
                </c:pt>
                <c:pt idx="25">
                  <c:v>65</c:v>
                </c:pt>
                <c:pt idx="26">
                  <c:v>65</c:v>
                </c:pt>
                <c:pt idx="27">
                  <c:v>65</c:v>
                </c:pt>
                <c:pt idx="28">
                  <c:v>65</c:v>
                </c:pt>
                <c:pt idx="29">
                  <c:v>65</c:v>
                </c:pt>
              </c:numCache>
            </c:numRef>
          </c:val>
          <c:smooth val="0"/>
        </c:ser>
        <c:dLbls>
          <c:showLegendKey val="0"/>
          <c:showVal val="0"/>
          <c:showCatName val="0"/>
          <c:showSerName val="0"/>
          <c:showPercent val="0"/>
          <c:showBubbleSize val="0"/>
        </c:dLbls>
        <c:marker val="1"/>
        <c:smooth val="0"/>
        <c:axId val="48425216"/>
        <c:axId val="48599040"/>
      </c:lineChart>
      <c:catAx>
        <c:axId val="48425216"/>
        <c:scaling>
          <c:orientation val="minMax"/>
        </c:scaling>
        <c:delete val="0"/>
        <c:axPos val="b"/>
        <c:numFmt formatCode="General" sourceLinked="1"/>
        <c:majorTickMark val="in"/>
        <c:minorTickMark val="none"/>
        <c:tickLblPos val="nextTo"/>
        <c:txPr>
          <a:bodyPr rot="-2700000" vert="horz"/>
          <a:lstStyle/>
          <a:p>
            <a:pPr>
              <a:defRPr/>
            </a:pPr>
            <a:endParaRPr lang="en-US"/>
          </a:p>
        </c:txPr>
        <c:crossAx val="48599040"/>
        <c:crosses val="autoZero"/>
        <c:auto val="1"/>
        <c:lblAlgn val="ctr"/>
        <c:lblOffset val="100"/>
        <c:noMultiLvlLbl val="0"/>
      </c:catAx>
      <c:valAx>
        <c:axId val="48599040"/>
        <c:scaling>
          <c:orientation val="minMax"/>
          <c:max val="100"/>
        </c:scaling>
        <c:delete val="0"/>
        <c:axPos val="l"/>
        <c:numFmt formatCode="General" sourceLinked="1"/>
        <c:majorTickMark val="none"/>
        <c:minorTickMark val="none"/>
        <c:tickLblPos val="nextTo"/>
        <c:crossAx val="48425216"/>
        <c:crosses val="autoZero"/>
        <c:crossBetween val="midCat"/>
      </c:valAx>
    </c:plotArea>
    <c:legend>
      <c:legendPos val="l"/>
      <c:layout>
        <c:manualLayout>
          <c:xMode val="edge"/>
          <c:yMode val="edge"/>
          <c:x val="0.77266081139274734"/>
          <c:y val="4.8663404147985242E-2"/>
          <c:w val="0.19748192342743834"/>
          <c:h val="0.18731135537883384"/>
        </c:manualLayout>
      </c:layout>
      <c:overlay val="1"/>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en-US"/>
        </a:p>
      </dgm:t>
    </dgm:pt>
    <dgm:pt modelId="{2332E22F-E15E-4CF9-B9AF-CA4E0EB8EA0B}">
      <dgm:prSet phldrT="[Text]"/>
      <dgm:spPr/>
      <dgm:t>
        <a:bodyPr/>
        <a:lstStyle/>
        <a:p>
          <a:r>
            <a:rPr lang="en-US" b="1" dirty="0" smtClean="0"/>
            <a:t>Obedience to Authority</a:t>
          </a:r>
          <a:endParaRPr lang="en-US"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BFD0B25F-CA9C-4B2F-A08C-55BF3F999FA6}">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r>
            <a:rPr lang="en-US" dirty="0" smtClean="0"/>
            <a:t> </a:t>
          </a:r>
          <a:endParaRPr lang="en-US" dirty="0"/>
        </a:p>
      </dgm:t>
    </dgm:pt>
    <dgm:pt modelId="{943FBC88-EFD5-4ACA-ABA4-B22B96BE1723}" type="parTrans" cxnId="{78270203-EC73-4B08-B880-FD91FA041106}">
      <dgm:prSet/>
      <dgm:spPr/>
      <dgm:t>
        <a:bodyPr/>
        <a:lstStyle/>
        <a:p>
          <a:endParaRPr lang="en-US"/>
        </a:p>
      </dgm:t>
    </dgm:pt>
    <dgm:pt modelId="{B9D844A5-3133-4419-BACD-28C1F6CC342D}" type="sibTrans" cxnId="{78270203-EC73-4B08-B880-FD91FA041106}">
      <dgm:prSet/>
      <dgm:spPr/>
      <dgm:t>
        <a:bodyPr/>
        <a:lstStyle/>
        <a:p>
          <a:endParaRPr lang="en-US"/>
        </a:p>
      </dgm:t>
    </dgm:pt>
    <dgm:pt modelId="{37A87E0E-21FE-4CF1-987B-5D330F2A0809}">
      <dgm:prSet phldrT="[Text]"/>
      <dgm:spPr/>
      <dgm:t>
        <a:bodyPr/>
        <a:lstStyle/>
        <a:p>
          <a:r>
            <a:rPr lang="en-US" b="1" smtClean="0"/>
            <a:t>Power</a:t>
          </a:r>
        </a:p>
        <a:p>
          <a:r>
            <a:rPr lang="en-US" b="1" smtClean="0"/>
            <a:t>Processes</a:t>
          </a:r>
          <a:endParaRPr lang="en-US" b="1" dirty="0"/>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custT="1"/>
      <dgm:spPr/>
      <dgm:t>
        <a:bodyPr/>
        <a:lstStyle/>
        <a:p>
          <a:r>
            <a:rPr lang="en-US" sz="1800" b="0" dirty="0" smtClean="0"/>
            <a:t>Bases of Power</a:t>
          </a:r>
          <a:endParaRPr lang="en-US" sz="1800" b="0" dirty="0"/>
        </a:p>
      </dgm:t>
    </dgm:pt>
    <dgm:pt modelId="{422BC906-D573-45BD-AB79-8A548B2C6B0A}" type="parTrans" cxnId="{4A297203-DB06-4334-8AA5-8A336797D91F}">
      <dgm:prSet/>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custT="1"/>
      <dgm:spPr/>
      <dgm:t>
        <a:bodyPr/>
        <a:lstStyle/>
        <a:p>
          <a:r>
            <a:rPr lang="en-US" sz="1800" b="0" dirty="0" smtClean="0"/>
            <a:t>Power Tactics</a:t>
          </a:r>
          <a:endParaRPr lang="en-US" sz="1800" b="0" dirty="0"/>
        </a:p>
      </dgm:t>
    </dgm:pt>
    <dgm:pt modelId="{9BCB2AAE-3305-4FEC-82D7-B21EACCEA684}" type="parTrans" cxnId="{C16A42FA-30A7-40D7-AFDA-0DBF635FB2C7}">
      <dgm:prSet/>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dgm:t>
        <a:bodyPr/>
        <a:lstStyle/>
        <a:p>
          <a:r>
            <a:rPr lang="en-US" b="1" dirty="0" smtClean="0"/>
            <a:t>Metamorphic Effects</a:t>
          </a:r>
          <a:endParaRPr lang="en-US"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E86F111F-4F0F-4352-ABD3-93018867F234}">
      <dgm:prSet phldrT="[Text]" custT="1"/>
      <dgm:spPr/>
      <dgm:t>
        <a:bodyPr/>
        <a:lstStyle/>
        <a:p>
          <a:r>
            <a:rPr lang="en-US" sz="1800" b="0" dirty="0" smtClean="0"/>
            <a:t>Changes in the Powerholder</a:t>
          </a:r>
          <a:endParaRPr lang="en-US" sz="1800" b="0" dirty="0"/>
        </a:p>
      </dgm:t>
    </dgm:pt>
    <dgm:pt modelId="{59937B74-E96F-498E-82F3-0CB19268A1EF}" type="parTrans" cxnId="{BE001EF5-5A24-492C-B861-2AD115C73E46}">
      <dgm:prSet/>
      <dgm:spPr/>
      <dgm:t>
        <a:bodyPr/>
        <a:lstStyle/>
        <a:p>
          <a:endParaRPr lang="en-US"/>
        </a:p>
      </dgm:t>
    </dgm:pt>
    <dgm:pt modelId="{A80CA5E0-4C1D-4A7D-8953-A98CE1768C95}" type="sibTrans" cxnId="{BE001EF5-5A24-492C-B861-2AD115C73E46}">
      <dgm:prSet/>
      <dgm:spPr/>
      <dgm:t>
        <a:bodyPr/>
        <a:lstStyle/>
        <a:p>
          <a:endParaRPr lang="en-US"/>
        </a:p>
      </dgm:t>
    </dgm:pt>
    <dgm:pt modelId="{59CBC2A1-43F2-468D-9DB4-9136DB3A8A83}">
      <dgm:prSet phldrT="[Text]" custT="1"/>
      <dgm:spPr/>
      <dgm:t>
        <a:bodyPr/>
        <a:lstStyle/>
        <a:p>
          <a:r>
            <a:rPr lang="en-US" sz="1800" b="0" dirty="0" smtClean="0"/>
            <a:t>Reactions to the Use of Power</a:t>
          </a:r>
          <a:endParaRPr lang="en-US" sz="1800" b="0" dirty="0"/>
        </a:p>
      </dgm:t>
    </dgm:pt>
    <dgm:pt modelId="{AB529ECB-C03E-449B-815A-B01026C39356}" type="parTrans" cxnId="{7F97B0D2-358C-4B57-B403-7BD2883ACF06}">
      <dgm:prSet/>
      <dgm:spPr/>
      <dgm:t>
        <a:bodyPr/>
        <a:lstStyle/>
        <a:p>
          <a:endParaRPr lang="en-US"/>
        </a:p>
      </dgm:t>
    </dgm:pt>
    <dgm:pt modelId="{F0491E77-E0E2-4494-82A8-4C6165DCE9EC}" type="sibTrans" cxnId="{7F97B0D2-358C-4B57-B403-7BD2883ACF06}">
      <dgm:prSet/>
      <dgm:spPr/>
      <dgm:t>
        <a:bodyPr/>
        <a:lstStyle/>
        <a:p>
          <a:endParaRPr lang="en-US"/>
        </a:p>
      </dgm:t>
    </dgm:pt>
    <dgm:pt modelId="{7214CB3D-276E-475C-89EA-DD861A71AC6A}">
      <dgm:prSet phldrT="[Text]" custT="1"/>
      <dgm:spPr/>
      <dgm:t>
        <a:bodyPr/>
        <a:lstStyle/>
        <a:p>
          <a:r>
            <a:rPr lang="en-US" sz="1800" b="0" dirty="0" smtClean="0"/>
            <a:t>Compliance Tactics</a:t>
          </a:r>
          <a:endParaRPr lang="en-US" sz="1600" b="0" dirty="0"/>
        </a:p>
      </dgm:t>
    </dgm:pt>
    <dgm:pt modelId="{580992F8-A331-48E3-969D-A887676C8F61}" type="parTrans" cxnId="{8C16531F-9B3A-4027-87D3-F0E48F1F9989}">
      <dgm:prSet/>
      <dgm:spPr/>
      <dgm:t>
        <a:bodyPr/>
        <a:lstStyle/>
        <a:p>
          <a:endParaRPr lang="en-US"/>
        </a:p>
      </dgm:t>
    </dgm:pt>
    <dgm:pt modelId="{6B8F8D08-80A1-4D65-88A5-9FABB6355277}" type="sibTrans" cxnId="{8C16531F-9B3A-4027-87D3-F0E48F1F9989}">
      <dgm:prSet/>
      <dgm:spPr/>
      <dgm:t>
        <a:bodyPr/>
        <a:lstStyle/>
        <a:p>
          <a:endParaRPr lang="en-US"/>
        </a:p>
      </dgm:t>
    </dgm:pt>
    <dgm:pt modelId="{6F8F568E-B161-4A06-9781-ABD96FF6DB61}">
      <dgm:prSet phldrT="[Text]" custT="1"/>
      <dgm:spPr/>
      <dgm:t>
        <a:bodyPr/>
        <a:lstStyle/>
        <a:p>
          <a:r>
            <a:rPr lang="en-US" sz="1800" b="0" dirty="0" smtClean="0"/>
            <a:t>Milgram’s Finding</a:t>
          </a:r>
          <a:r>
            <a:rPr lang="en-US" sz="1600" dirty="0" smtClean="0"/>
            <a:t>s</a:t>
          </a:r>
          <a:endParaRPr lang="en-US" sz="1600" dirty="0"/>
        </a:p>
      </dgm:t>
    </dgm:pt>
    <dgm:pt modelId="{E6679352-0601-4D0D-A0BF-EB30D9D4D309}" type="parTrans" cxnId="{73D0FB04-0C51-4E7E-84E1-915BAD724BF2}">
      <dgm:prSet/>
      <dgm:spPr/>
      <dgm:t>
        <a:bodyPr/>
        <a:lstStyle/>
        <a:p>
          <a:endParaRPr lang="en-US"/>
        </a:p>
      </dgm:t>
    </dgm:pt>
    <dgm:pt modelId="{AF586FAC-FD0A-40F7-BE57-7C999F089534}" type="sibTrans" cxnId="{73D0FB04-0C51-4E7E-84E1-915BAD724BF2}">
      <dgm:prSet/>
      <dgm:spPr/>
      <dgm:t>
        <a:bodyPr/>
        <a:lstStyle/>
        <a:p>
          <a:endParaRPr lang="en-US"/>
        </a:p>
      </dgm:t>
    </dgm:pt>
    <dgm:pt modelId="{9D3CAF5E-C0D8-4B43-B3AC-53018A3701FC}">
      <dgm:prSet phldrT="[Text]"/>
      <dgm:spPr/>
      <dgm:t>
        <a:bodyPr/>
        <a:lstStyle/>
        <a:p>
          <a:r>
            <a:rPr lang="en-US" b="1" dirty="0" smtClean="0"/>
            <a:t>Social Status</a:t>
          </a:r>
          <a:endParaRPr lang="en-US" b="1" dirty="0"/>
        </a:p>
      </dgm:t>
    </dgm:pt>
    <dgm:pt modelId="{10F92CAD-000F-4DB9-B5C1-6964C006D64D}" type="parTrans" cxnId="{6D6553F9-9647-400B-B086-2507FB2D8C96}">
      <dgm:prSet/>
      <dgm:spPr/>
      <dgm:t>
        <a:bodyPr/>
        <a:lstStyle/>
        <a:p>
          <a:endParaRPr lang="en-US"/>
        </a:p>
      </dgm:t>
    </dgm:pt>
    <dgm:pt modelId="{9AC34CE5-E5D2-4B5F-854E-9BF552B84475}" type="sibTrans" cxnId="{6D6553F9-9647-400B-B086-2507FB2D8C96}">
      <dgm:prSet/>
      <dgm:spPr/>
      <dgm:t>
        <a:bodyPr/>
        <a:lstStyle/>
        <a:p>
          <a:endParaRPr lang="en-US"/>
        </a:p>
      </dgm:t>
    </dgm:pt>
    <dgm:pt modelId="{E80D8410-2794-4B64-9413-E0B3AD97FEDE}">
      <dgm:prSet phldrT="[Text]" custT="1"/>
      <dgm:spPr/>
      <dgm:t>
        <a:bodyPr/>
        <a:lstStyle/>
        <a:p>
          <a:r>
            <a:rPr lang="en-US" sz="1800" b="0" dirty="0" smtClean="0"/>
            <a:t>Claiming Status</a:t>
          </a:r>
          <a:endParaRPr lang="en-US" sz="1800" b="0" dirty="0"/>
        </a:p>
      </dgm:t>
    </dgm:pt>
    <dgm:pt modelId="{3610F21A-0AAD-476C-B3EF-734234D2618B}" type="parTrans" cxnId="{6C89E43E-B8C9-4A88-B638-E5D52146C09E}">
      <dgm:prSet/>
      <dgm:spPr/>
      <dgm:t>
        <a:bodyPr/>
        <a:lstStyle/>
        <a:p>
          <a:endParaRPr lang="en-US"/>
        </a:p>
      </dgm:t>
    </dgm:pt>
    <dgm:pt modelId="{19AC87CB-DE95-42A7-A239-7EF69EB11143}" type="sibTrans" cxnId="{6C89E43E-B8C9-4A88-B638-E5D52146C09E}">
      <dgm:prSet/>
      <dgm:spPr/>
      <dgm:t>
        <a:bodyPr/>
        <a:lstStyle/>
        <a:p>
          <a:endParaRPr lang="en-US"/>
        </a:p>
      </dgm:t>
    </dgm:pt>
    <dgm:pt modelId="{1D30D4C4-E406-4CDB-A98F-AF5E67E806B1}">
      <dgm:prSet phldrT="[Text]" custT="1"/>
      <dgm:spPr/>
      <dgm:t>
        <a:bodyPr/>
        <a:lstStyle/>
        <a:p>
          <a:r>
            <a:rPr lang="en-US" sz="1800" b="0" dirty="0" smtClean="0"/>
            <a:t>Achieving Status</a:t>
          </a:r>
          <a:endParaRPr lang="en-US" sz="1800" b="0" dirty="0"/>
        </a:p>
      </dgm:t>
    </dgm:pt>
    <dgm:pt modelId="{123D010B-D653-41B8-9B7B-90142C8B9775}" type="parTrans" cxnId="{8D186B18-D721-49B4-B767-120279E0DB46}">
      <dgm:prSet/>
      <dgm:spPr/>
      <dgm:t>
        <a:bodyPr/>
        <a:lstStyle/>
        <a:p>
          <a:endParaRPr lang="en-US"/>
        </a:p>
      </dgm:t>
    </dgm:pt>
    <dgm:pt modelId="{33560D88-5A83-4505-B652-CB3DDCADBD1D}" type="sibTrans" cxnId="{8D186B18-D721-49B4-B767-120279E0DB46}">
      <dgm:prSet/>
      <dgm:spPr/>
      <dgm:t>
        <a:bodyPr/>
        <a:lstStyle/>
        <a:p>
          <a:endParaRPr lang="en-US"/>
        </a:p>
      </dgm:t>
    </dgm:pt>
    <dgm:pt modelId="{108F49DA-84A4-458F-B36A-45353275241F}">
      <dgm:prSet phldrT="[Text]" custT="1"/>
      <dgm:spPr/>
      <dgm:t>
        <a:bodyPr/>
        <a:lstStyle/>
        <a:p>
          <a:r>
            <a:rPr lang="en-US" sz="1800" b="0" dirty="0" smtClean="0"/>
            <a:t>Status Hierarchies</a:t>
          </a:r>
          <a:endParaRPr lang="en-US" sz="1800" b="0" dirty="0"/>
        </a:p>
      </dgm:t>
    </dgm:pt>
    <dgm:pt modelId="{CADB6101-EE93-47FF-9509-32CD04303B0D}" type="parTrans" cxnId="{823F7789-8CF2-4E78-A282-90FF30D5EE09}">
      <dgm:prSet/>
      <dgm:spPr/>
      <dgm:t>
        <a:bodyPr/>
        <a:lstStyle/>
        <a:p>
          <a:endParaRPr lang="en-US"/>
        </a:p>
      </dgm:t>
    </dgm:pt>
    <dgm:pt modelId="{CB7EFE24-E8DB-4C26-BF64-E37CB77AFC72}" type="sibTrans" cxnId="{823F7789-8CF2-4E78-A282-90FF30D5EE09}">
      <dgm:prSet/>
      <dgm:spPr/>
      <dgm:t>
        <a:bodyPr/>
        <a:lstStyle/>
        <a:p>
          <a:endParaRPr lang="en-US"/>
        </a:p>
      </dgm:t>
    </dgm:pt>
    <dgm:pt modelId="{EF170FEF-F40A-43DF-9C09-DECF9168054E}">
      <dgm:prSet phldrT="[Text]" custT="1"/>
      <dgm:spPr/>
      <dgm:t>
        <a:bodyPr/>
        <a:lstStyle/>
        <a:p>
          <a:r>
            <a:rPr lang="en-US" sz="1800" b="0" dirty="0" err="1" smtClean="0"/>
            <a:t>Milgram</a:t>
          </a:r>
          <a:r>
            <a:rPr lang="en-US" sz="1800" b="0" dirty="0" smtClean="0"/>
            <a:t> Study</a:t>
          </a:r>
          <a:endParaRPr lang="en-US" sz="1800" b="0" dirty="0"/>
        </a:p>
      </dgm:t>
    </dgm:pt>
    <dgm:pt modelId="{1887CEA8-9EFF-43A4-8E37-0680B9B800E8}" type="sibTrans" cxnId="{81CE2400-DD70-4D62-88AF-453AD5FD5203}">
      <dgm:prSet/>
      <dgm:spPr/>
      <dgm:t>
        <a:bodyPr/>
        <a:lstStyle/>
        <a:p>
          <a:endParaRPr lang="en-US"/>
        </a:p>
      </dgm:t>
    </dgm:pt>
    <dgm:pt modelId="{EE99D042-5FBE-4DD7-B6AA-675E254A0A9A}" type="parTrans" cxnId="{81CE2400-DD70-4D62-88AF-453AD5FD5203}">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4" custScaleX="130935"/>
      <dgm:spPr/>
      <dgm:t>
        <a:bodyPr/>
        <a:lstStyle/>
        <a:p>
          <a:endParaRPr lang="en-US"/>
        </a:p>
      </dgm:t>
    </dgm:pt>
    <dgm:pt modelId="{6D210816-D103-4F97-BD99-7EE6DB3036B5}" type="pres">
      <dgm:prSet presAssocID="{2332E22F-E15E-4CF9-B9AF-CA4E0EB8EA0B}" presName="rootConnector" presStyleLbl="node1" presStyleIdx="0" presStyleCnt="4"/>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7F4B51FF-9EE8-4449-8106-6AAC2B4F19C5}" type="pres">
      <dgm:prSet presAssocID="{EE99D042-5FBE-4DD7-B6AA-675E254A0A9A}" presName="Name13" presStyleLbl="parChTrans1D2" presStyleIdx="0" presStyleCnt="11"/>
      <dgm:spPr/>
      <dgm:t>
        <a:bodyPr/>
        <a:lstStyle/>
        <a:p>
          <a:endParaRPr lang="en-US"/>
        </a:p>
      </dgm:t>
    </dgm:pt>
    <dgm:pt modelId="{D2BE8CCA-995A-4A5C-AC77-553532DF1B9A}" type="pres">
      <dgm:prSet presAssocID="{EF170FEF-F40A-43DF-9C09-DECF9168054E}" presName="childText" presStyleLbl="bgAcc1" presStyleIdx="0" presStyleCnt="11" custScaleX="116972">
        <dgm:presLayoutVars>
          <dgm:bulletEnabled val="1"/>
        </dgm:presLayoutVars>
      </dgm:prSet>
      <dgm:spPr/>
      <dgm:t>
        <a:bodyPr/>
        <a:lstStyle/>
        <a:p>
          <a:endParaRPr lang="en-US"/>
        </a:p>
      </dgm:t>
    </dgm:pt>
    <dgm:pt modelId="{E861CB9D-B3B5-4468-85A7-CF230888EB11}" type="pres">
      <dgm:prSet presAssocID="{E6679352-0601-4D0D-A0BF-EB30D9D4D309}" presName="Name13" presStyleLbl="parChTrans1D2" presStyleIdx="1" presStyleCnt="11"/>
      <dgm:spPr/>
      <dgm:t>
        <a:bodyPr/>
        <a:lstStyle/>
        <a:p>
          <a:endParaRPr lang="en-US"/>
        </a:p>
      </dgm:t>
    </dgm:pt>
    <dgm:pt modelId="{0F0A08E5-AA88-4651-A625-409A8F2C7EBE}" type="pres">
      <dgm:prSet presAssocID="{6F8F568E-B161-4A06-9781-ABD96FF6DB61}" presName="childText" presStyleLbl="bgAcc1" presStyleIdx="1" presStyleCnt="11" custScaleX="116972">
        <dgm:presLayoutVars>
          <dgm:bulletEnabled val="1"/>
        </dgm:presLayoutVars>
      </dgm:prSet>
      <dgm:spPr/>
      <dgm:t>
        <a:bodyPr/>
        <a:lstStyle/>
        <a:p>
          <a:endParaRPr lang="en-US"/>
        </a:p>
      </dgm:t>
    </dgm:pt>
    <dgm:pt modelId="{B7E57B4C-194B-4AF6-BB13-476A8E26DA4A}" type="pres">
      <dgm:prSet presAssocID="{943FBC88-EFD5-4ACA-ABA4-B22B96BE1723}" presName="Name13" presStyleLbl="parChTrans1D2" presStyleIdx="2" presStyleCnt="11"/>
      <dgm:spPr/>
      <dgm:t>
        <a:bodyPr/>
        <a:lstStyle/>
        <a:p>
          <a:endParaRPr lang="en-US"/>
        </a:p>
      </dgm:t>
    </dgm:pt>
    <dgm:pt modelId="{3F41B206-8547-4C4B-8207-49093FE07695}" type="pres">
      <dgm:prSet presAssocID="{BFD0B25F-CA9C-4B2F-A08C-55BF3F999FA6}" presName="childText" presStyleLbl="bgAcc1" presStyleIdx="2" presStyleCnt="11" custScaleX="120887">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t>
        <a:bodyPr/>
        <a:lstStyle/>
        <a:p>
          <a:endParaRPr lang="en-US"/>
        </a:p>
      </dgm:t>
    </dgm:pt>
    <dgm:pt modelId="{0C12312B-208F-4F7D-B1E9-0E7E21737245}" type="pres">
      <dgm:prSet presAssocID="{37A87E0E-21FE-4CF1-987B-5D330F2A0809}" presName="rootComposite" presStyleCnt="0"/>
      <dgm:spPr/>
      <dgm:t>
        <a:bodyPr/>
        <a:lstStyle/>
        <a:p>
          <a:endParaRPr lang="en-US"/>
        </a:p>
      </dgm:t>
    </dgm:pt>
    <dgm:pt modelId="{C124BC89-EFEF-4F30-9EB3-CB38986C4ACF}" type="pres">
      <dgm:prSet presAssocID="{37A87E0E-21FE-4CF1-987B-5D330F2A0809}" presName="rootText" presStyleLbl="node1" presStyleIdx="1" presStyleCnt="4"/>
      <dgm:spPr/>
      <dgm:t>
        <a:bodyPr/>
        <a:lstStyle/>
        <a:p>
          <a:endParaRPr lang="en-US"/>
        </a:p>
      </dgm:t>
    </dgm:pt>
    <dgm:pt modelId="{D7E88F39-E783-4269-8F67-B4A8EFDF0B81}" type="pres">
      <dgm:prSet presAssocID="{37A87E0E-21FE-4CF1-987B-5D330F2A0809}" presName="rootConnector" presStyleLbl="node1" presStyleIdx="1" presStyleCnt="4"/>
      <dgm:spPr/>
      <dgm:t>
        <a:bodyPr/>
        <a:lstStyle/>
        <a:p>
          <a:endParaRPr lang="en-US"/>
        </a:p>
      </dgm:t>
    </dgm:pt>
    <dgm:pt modelId="{5103D52B-16B3-4491-AE5D-79840163D2B7}" type="pres">
      <dgm:prSet presAssocID="{37A87E0E-21FE-4CF1-987B-5D330F2A0809}" presName="childShape" presStyleCnt="0"/>
      <dgm:spPr/>
      <dgm:t>
        <a:bodyPr/>
        <a:lstStyle/>
        <a:p>
          <a:endParaRPr lang="en-US"/>
        </a:p>
      </dgm:t>
    </dgm:pt>
    <dgm:pt modelId="{324C42EF-433C-474C-96B5-7E4AAD7F9D8C}" type="pres">
      <dgm:prSet presAssocID="{422BC906-D573-45BD-AB79-8A548B2C6B0A}" presName="Name13" presStyleLbl="parChTrans1D2" presStyleIdx="3" presStyleCnt="11"/>
      <dgm:spPr/>
      <dgm:t>
        <a:bodyPr/>
        <a:lstStyle/>
        <a:p>
          <a:endParaRPr lang="en-US"/>
        </a:p>
      </dgm:t>
    </dgm:pt>
    <dgm:pt modelId="{17055B36-007C-437B-962D-2134BCD69F17}" type="pres">
      <dgm:prSet presAssocID="{32DDCBA2-9DF4-4846-87AB-CF696476E6AE}" presName="childText" presStyleLbl="bgAcc1" presStyleIdx="3" presStyleCnt="11" custScaleX="116972">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4" presStyleCnt="11"/>
      <dgm:spPr/>
      <dgm:t>
        <a:bodyPr/>
        <a:lstStyle/>
        <a:p>
          <a:endParaRPr lang="en-US"/>
        </a:p>
      </dgm:t>
    </dgm:pt>
    <dgm:pt modelId="{A1ECDAFF-0664-4E26-B3A6-54EADB1E2B4F}" type="pres">
      <dgm:prSet presAssocID="{2FF1D19E-4826-4E0C-BFF9-5464408A6690}" presName="childText" presStyleLbl="bgAcc1" presStyleIdx="4" presStyleCnt="11" custScaleX="116972">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5" presStyleCnt="11"/>
      <dgm:spPr/>
      <dgm:t>
        <a:bodyPr/>
        <a:lstStyle/>
        <a:p>
          <a:endParaRPr lang="en-US"/>
        </a:p>
      </dgm:t>
    </dgm:pt>
    <dgm:pt modelId="{E077B8C7-6336-47B6-9434-E2DB2D487C9A}" type="pres">
      <dgm:prSet presAssocID="{7214CB3D-276E-475C-89EA-DD861A71AC6A}" presName="childText" presStyleLbl="bgAcc1" presStyleIdx="5" presStyleCnt="11" custScaleX="116972">
        <dgm:presLayoutVars>
          <dgm:bulletEnabled val="1"/>
        </dgm:presLayoutVars>
      </dgm:prSet>
      <dgm:spPr/>
      <dgm:t>
        <a:bodyPr/>
        <a:lstStyle/>
        <a:p>
          <a:endParaRPr lang="en-US"/>
        </a:p>
      </dgm:t>
    </dgm:pt>
    <dgm:pt modelId="{8C90C51D-6E7E-46D9-9C8F-0CAB7D0FD840}" type="pres">
      <dgm:prSet presAssocID="{9D3CAF5E-C0D8-4B43-B3AC-53018A3701FC}" presName="root" presStyleCnt="0"/>
      <dgm:spPr/>
    </dgm:pt>
    <dgm:pt modelId="{21DC7F6D-79C8-46AE-819C-C809220530D2}" type="pres">
      <dgm:prSet presAssocID="{9D3CAF5E-C0D8-4B43-B3AC-53018A3701FC}" presName="rootComposite" presStyleCnt="0"/>
      <dgm:spPr/>
    </dgm:pt>
    <dgm:pt modelId="{49926742-5D97-4606-9E00-F21205ECDEB3}" type="pres">
      <dgm:prSet presAssocID="{9D3CAF5E-C0D8-4B43-B3AC-53018A3701FC}" presName="rootText" presStyleLbl="node1" presStyleIdx="2" presStyleCnt="4"/>
      <dgm:spPr/>
      <dgm:t>
        <a:bodyPr/>
        <a:lstStyle/>
        <a:p>
          <a:endParaRPr lang="en-US"/>
        </a:p>
      </dgm:t>
    </dgm:pt>
    <dgm:pt modelId="{6E1C708B-A1BD-4F90-8ACE-67F69D22916A}" type="pres">
      <dgm:prSet presAssocID="{9D3CAF5E-C0D8-4B43-B3AC-53018A3701FC}" presName="rootConnector" presStyleLbl="node1" presStyleIdx="2" presStyleCnt="4"/>
      <dgm:spPr/>
      <dgm:t>
        <a:bodyPr/>
        <a:lstStyle/>
        <a:p>
          <a:endParaRPr lang="en-US"/>
        </a:p>
      </dgm:t>
    </dgm:pt>
    <dgm:pt modelId="{D2E284E4-9A55-42FD-8E49-CDBB2E2A2806}" type="pres">
      <dgm:prSet presAssocID="{9D3CAF5E-C0D8-4B43-B3AC-53018A3701FC}" presName="childShape" presStyleCnt="0"/>
      <dgm:spPr/>
    </dgm:pt>
    <dgm:pt modelId="{CEAB95DE-1164-43E5-8FFF-928762DEE5F8}" type="pres">
      <dgm:prSet presAssocID="{3610F21A-0AAD-476C-B3EF-734234D2618B}" presName="Name13" presStyleLbl="parChTrans1D2" presStyleIdx="6" presStyleCnt="11"/>
      <dgm:spPr/>
      <dgm:t>
        <a:bodyPr/>
        <a:lstStyle/>
        <a:p>
          <a:endParaRPr lang="en-US"/>
        </a:p>
      </dgm:t>
    </dgm:pt>
    <dgm:pt modelId="{119E0065-0CF7-4A78-884F-011DD41825FF}" type="pres">
      <dgm:prSet presAssocID="{E80D8410-2794-4B64-9413-E0B3AD97FEDE}" presName="childText" presStyleLbl="bgAcc1" presStyleIdx="6" presStyleCnt="11" custScaleX="116972">
        <dgm:presLayoutVars>
          <dgm:bulletEnabled val="1"/>
        </dgm:presLayoutVars>
      </dgm:prSet>
      <dgm:spPr/>
      <dgm:t>
        <a:bodyPr/>
        <a:lstStyle/>
        <a:p>
          <a:endParaRPr lang="en-US"/>
        </a:p>
      </dgm:t>
    </dgm:pt>
    <dgm:pt modelId="{609478D2-C1C8-4727-8D22-63E6A34A7D8E}" type="pres">
      <dgm:prSet presAssocID="{123D010B-D653-41B8-9B7B-90142C8B9775}" presName="Name13" presStyleLbl="parChTrans1D2" presStyleIdx="7" presStyleCnt="11"/>
      <dgm:spPr/>
      <dgm:t>
        <a:bodyPr/>
        <a:lstStyle/>
        <a:p>
          <a:endParaRPr lang="en-US"/>
        </a:p>
      </dgm:t>
    </dgm:pt>
    <dgm:pt modelId="{D3830044-533F-4533-985A-A8D74F1D802A}" type="pres">
      <dgm:prSet presAssocID="{1D30D4C4-E406-4CDB-A98F-AF5E67E806B1}" presName="childText" presStyleLbl="bgAcc1" presStyleIdx="7" presStyleCnt="11" custScaleX="116972">
        <dgm:presLayoutVars>
          <dgm:bulletEnabled val="1"/>
        </dgm:presLayoutVars>
      </dgm:prSet>
      <dgm:spPr/>
      <dgm:t>
        <a:bodyPr/>
        <a:lstStyle/>
        <a:p>
          <a:endParaRPr lang="en-US"/>
        </a:p>
      </dgm:t>
    </dgm:pt>
    <dgm:pt modelId="{4090BF94-E8E7-4827-8202-A59071886D92}" type="pres">
      <dgm:prSet presAssocID="{CADB6101-EE93-47FF-9509-32CD04303B0D}" presName="Name13" presStyleLbl="parChTrans1D2" presStyleIdx="8" presStyleCnt="11"/>
      <dgm:spPr/>
      <dgm:t>
        <a:bodyPr/>
        <a:lstStyle/>
        <a:p>
          <a:endParaRPr lang="en-US"/>
        </a:p>
      </dgm:t>
    </dgm:pt>
    <dgm:pt modelId="{10F7A77B-1E29-4AA3-AA09-5A8A21324100}" type="pres">
      <dgm:prSet presAssocID="{108F49DA-84A4-458F-B36A-45353275241F}" presName="childText" presStyleLbl="bgAcc1" presStyleIdx="8" presStyleCnt="11" custScaleX="116972">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3" presStyleCnt="4" custScaleX="147480" custLinFactNeighborX="-8296" custLinFactNeighborY="2309"/>
      <dgm:spPr/>
      <dgm:t>
        <a:bodyPr/>
        <a:lstStyle/>
        <a:p>
          <a:endParaRPr lang="en-US"/>
        </a:p>
      </dgm:t>
    </dgm:pt>
    <dgm:pt modelId="{947E766D-90D0-45F7-9FB5-BC5A6FCDFF3B}" type="pres">
      <dgm:prSet presAssocID="{CA874D3B-E0FF-48BF-8D64-F1684060832B}" presName="rootConnector" presStyleLbl="node1" presStyleIdx="3" presStyleCnt="4"/>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10D13E5C-C523-4DB5-A6E5-27C013C7802D}" type="pres">
      <dgm:prSet presAssocID="{59937B74-E96F-498E-82F3-0CB19268A1EF}" presName="Name13" presStyleLbl="parChTrans1D2" presStyleIdx="9" presStyleCnt="11"/>
      <dgm:spPr/>
      <dgm:t>
        <a:bodyPr/>
        <a:lstStyle/>
        <a:p>
          <a:endParaRPr lang="en-US"/>
        </a:p>
      </dgm:t>
    </dgm:pt>
    <dgm:pt modelId="{CD861394-6134-4F05-BF78-F0A5655FBFAC}" type="pres">
      <dgm:prSet presAssocID="{E86F111F-4F0F-4352-ABD3-93018867F234}" presName="childText" presStyleLbl="bgAcc1" presStyleIdx="9" presStyleCnt="11" custScaleX="181738" custScaleY="99860" custLinFactNeighborX="-8922">
        <dgm:presLayoutVars>
          <dgm:bulletEnabled val="1"/>
        </dgm:presLayoutVars>
      </dgm:prSet>
      <dgm:spPr/>
      <dgm:t>
        <a:bodyPr/>
        <a:lstStyle/>
        <a:p>
          <a:endParaRPr lang="en-US"/>
        </a:p>
      </dgm:t>
    </dgm:pt>
    <dgm:pt modelId="{9005D499-A4CA-409C-8EF1-C392C1372287}" type="pres">
      <dgm:prSet presAssocID="{AB529ECB-C03E-449B-815A-B01026C39356}" presName="Name13" presStyleLbl="parChTrans1D2" presStyleIdx="10" presStyleCnt="11"/>
      <dgm:spPr/>
      <dgm:t>
        <a:bodyPr/>
        <a:lstStyle/>
        <a:p>
          <a:endParaRPr lang="en-US"/>
        </a:p>
      </dgm:t>
    </dgm:pt>
    <dgm:pt modelId="{F24B16B9-D77F-4942-8F48-6995F1AB2D70}" type="pres">
      <dgm:prSet presAssocID="{59CBC2A1-43F2-468D-9DB4-9136DB3A8A83}" presName="childText" presStyleLbl="bgAcc1" presStyleIdx="10" presStyleCnt="11" custScaleX="190966" custScaleY="117292" custLinFactNeighborX="-12750" custLinFactNeighborY="-2445">
        <dgm:presLayoutVars>
          <dgm:bulletEnabled val="1"/>
        </dgm:presLayoutVars>
      </dgm:prSet>
      <dgm:spPr/>
      <dgm:t>
        <a:bodyPr/>
        <a:lstStyle/>
        <a:p>
          <a:endParaRPr lang="en-US"/>
        </a:p>
      </dgm:t>
    </dgm:pt>
  </dgm:ptLst>
  <dgm:cxnLst>
    <dgm:cxn modelId="{0EDC436E-E275-4214-9045-D2AB52154369}" type="presOf" srcId="{0CD09BA3-1C77-4892-B86F-D7F46CA5FA3F}" destId="{4B0F83A2-7508-4FB0-82A5-A2F0CF5EB2AA}" srcOrd="0" destOrd="0" presId="urn:microsoft.com/office/officeart/2005/8/layout/hierarchy3"/>
    <dgm:cxn modelId="{896384BE-F000-422B-99F2-49DD40ACAE36}" type="presOf" srcId="{580992F8-A331-48E3-969D-A887676C8F61}" destId="{DB922590-0FAA-4F77-98D6-8074E4199304}" srcOrd="0" destOrd="0" presId="urn:microsoft.com/office/officeart/2005/8/layout/hierarchy3"/>
    <dgm:cxn modelId="{AADD60DC-D454-4330-A488-5933E526285C}" type="presOf" srcId="{943FBC88-EFD5-4ACA-ABA4-B22B96BE1723}" destId="{B7E57B4C-194B-4AF6-BB13-476A8E26DA4A}" srcOrd="0" destOrd="0" presId="urn:microsoft.com/office/officeart/2005/8/layout/hierarchy3"/>
    <dgm:cxn modelId="{D0D5C90D-F5B4-4929-8808-4CA8D914C407}" type="presOf" srcId="{422BC906-D573-45BD-AB79-8A548B2C6B0A}" destId="{324C42EF-433C-474C-96B5-7E4AAD7F9D8C}" srcOrd="0" destOrd="0" presId="urn:microsoft.com/office/officeart/2005/8/layout/hierarchy3"/>
    <dgm:cxn modelId="{6C89E43E-B8C9-4A88-B638-E5D52146C09E}" srcId="{9D3CAF5E-C0D8-4B43-B3AC-53018A3701FC}" destId="{E80D8410-2794-4B64-9413-E0B3AD97FEDE}" srcOrd="0" destOrd="0" parTransId="{3610F21A-0AAD-476C-B3EF-734234D2618B}" sibTransId="{19AC87CB-DE95-42A7-A239-7EF69EB11143}"/>
    <dgm:cxn modelId="{823F7789-8CF2-4E78-A282-90FF30D5EE09}" srcId="{9D3CAF5E-C0D8-4B43-B3AC-53018A3701FC}" destId="{108F49DA-84A4-458F-B36A-45353275241F}" srcOrd="2" destOrd="0" parTransId="{CADB6101-EE93-47FF-9509-32CD04303B0D}" sibTransId="{CB7EFE24-E8DB-4C26-BF64-E37CB77AFC72}"/>
    <dgm:cxn modelId="{69EB4908-406C-47E9-8FB6-FB6853DAF4E5}" type="presOf" srcId="{9D3CAF5E-C0D8-4B43-B3AC-53018A3701FC}" destId="{6E1C708B-A1BD-4F90-8ACE-67F69D22916A}" srcOrd="1" destOrd="0" presId="urn:microsoft.com/office/officeart/2005/8/layout/hierarchy3"/>
    <dgm:cxn modelId="{78270203-EC73-4B08-B880-FD91FA041106}" srcId="{2332E22F-E15E-4CF9-B9AF-CA4E0EB8EA0B}" destId="{BFD0B25F-CA9C-4B2F-A08C-55BF3F999FA6}" srcOrd="2" destOrd="0" parTransId="{943FBC88-EFD5-4ACA-ABA4-B22B96BE1723}" sibTransId="{B9D844A5-3133-4419-BACD-28C1F6CC342D}"/>
    <dgm:cxn modelId="{C16A42FA-30A7-40D7-AFDA-0DBF635FB2C7}" srcId="{37A87E0E-21FE-4CF1-987B-5D330F2A0809}" destId="{2FF1D19E-4826-4E0C-BFF9-5464408A6690}" srcOrd="1" destOrd="0" parTransId="{9BCB2AAE-3305-4FEC-82D7-B21EACCEA684}" sibTransId="{4D824665-928F-483E-B239-FBE12EB45907}"/>
    <dgm:cxn modelId="{8C16531F-9B3A-4027-87D3-F0E48F1F9989}" srcId="{37A87E0E-21FE-4CF1-987B-5D330F2A0809}" destId="{7214CB3D-276E-475C-89EA-DD861A71AC6A}" srcOrd="2" destOrd="0" parTransId="{580992F8-A331-48E3-969D-A887676C8F61}" sibTransId="{6B8F8D08-80A1-4D65-88A5-9FABB6355277}"/>
    <dgm:cxn modelId="{4A297203-DB06-4334-8AA5-8A336797D91F}" srcId="{37A87E0E-21FE-4CF1-987B-5D330F2A0809}" destId="{32DDCBA2-9DF4-4846-87AB-CF696476E6AE}" srcOrd="0" destOrd="0" parTransId="{422BC906-D573-45BD-AB79-8A548B2C6B0A}" sibTransId="{135312FF-802A-4330-A6AE-929C460E0CA3}"/>
    <dgm:cxn modelId="{0863363B-2996-44E1-A895-BA70A16978CE}" type="presOf" srcId="{2332E22F-E15E-4CF9-B9AF-CA4E0EB8EA0B}" destId="{F38815C2-6B35-4AC2-B9F9-D3BE55C307B1}" srcOrd="0" destOrd="0" presId="urn:microsoft.com/office/officeart/2005/8/layout/hierarchy3"/>
    <dgm:cxn modelId="{15FBAE19-8D6E-4E71-B7DC-F283615B256B}" type="presOf" srcId="{CA874D3B-E0FF-48BF-8D64-F1684060832B}" destId="{5B90EABF-21F1-4B0D-816A-82D42DF6D9C1}" srcOrd="0" destOrd="0" presId="urn:microsoft.com/office/officeart/2005/8/layout/hierarchy3"/>
    <dgm:cxn modelId="{E03E2F35-A373-49E4-A451-AC0E6B13F0B8}" type="presOf" srcId="{59CBC2A1-43F2-468D-9DB4-9136DB3A8A83}" destId="{F24B16B9-D77F-4942-8F48-6995F1AB2D70}" srcOrd="0" destOrd="0" presId="urn:microsoft.com/office/officeart/2005/8/layout/hierarchy3"/>
    <dgm:cxn modelId="{BE001EF5-5A24-492C-B861-2AD115C73E46}" srcId="{CA874D3B-E0FF-48BF-8D64-F1684060832B}" destId="{E86F111F-4F0F-4352-ABD3-93018867F234}" srcOrd="0" destOrd="0" parTransId="{59937B74-E96F-498E-82F3-0CB19268A1EF}" sibTransId="{A80CA5E0-4C1D-4A7D-8953-A98CE1768C95}"/>
    <dgm:cxn modelId="{B6D75824-DB50-4ECB-AB4D-FD66AC5184BF}" type="presOf" srcId="{E80D8410-2794-4B64-9413-E0B3AD97FEDE}" destId="{119E0065-0CF7-4A78-884F-011DD41825FF}" srcOrd="0" destOrd="0" presId="urn:microsoft.com/office/officeart/2005/8/layout/hierarchy3"/>
    <dgm:cxn modelId="{6AE36CCF-B134-432F-B776-3178D47B1637}" type="presOf" srcId="{CADB6101-EE93-47FF-9509-32CD04303B0D}" destId="{4090BF94-E8E7-4827-8202-A59071886D92}" srcOrd="0"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D59DE967-1382-4301-80E3-EEFF32A425E4}" srcId="{0CD09BA3-1C77-4892-B86F-D7F46CA5FA3F}" destId="{2332E22F-E15E-4CF9-B9AF-CA4E0EB8EA0B}" srcOrd="0" destOrd="0" parTransId="{B7F59D1B-462F-4389-BA23-02B4BAB295CA}" sibTransId="{008036CA-D494-4CC2-A4C3-F86CCACE5D12}"/>
    <dgm:cxn modelId="{7ACAE1B2-8BD9-4019-83CD-A1FEBAA017D7}" type="presOf" srcId="{37A87E0E-21FE-4CF1-987B-5D330F2A0809}" destId="{D7E88F39-E783-4269-8F67-B4A8EFDF0B81}" srcOrd="1" destOrd="0" presId="urn:microsoft.com/office/officeart/2005/8/layout/hierarchy3"/>
    <dgm:cxn modelId="{722D0970-2370-468A-8341-836026998D37}" type="presOf" srcId="{E6679352-0601-4D0D-A0BF-EB30D9D4D309}" destId="{E861CB9D-B3B5-4468-85A7-CF230888EB11}" srcOrd="0" destOrd="0" presId="urn:microsoft.com/office/officeart/2005/8/layout/hierarchy3"/>
    <dgm:cxn modelId="{204E185B-4F0D-4AF3-B739-60518EC06B79}" type="presOf" srcId="{108F49DA-84A4-458F-B36A-45353275241F}" destId="{10F7A77B-1E29-4AA3-AA09-5A8A21324100}" srcOrd="0" destOrd="0" presId="urn:microsoft.com/office/officeart/2005/8/layout/hierarchy3"/>
    <dgm:cxn modelId="{C3B86D67-46FA-48E9-AC7C-9DE804721AFA}" type="presOf" srcId="{E86F111F-4F0F-4352-ABD3-93018867F234}" destId="{CD861394-6134-4F05-BF78-F0A5655FBFAC}" srcOrd="0" destOrd="0" presId="urn:microsoft.com/office/officeart/2005/8/layout/hierarchy3"/>
    <dgm:cxn modelId="{8A0FE16C-F1F6-4C66-944C-D2A9B26B6D78}" type="presOf" srcId="{6F8F568E-B161-4A06-9781-ABD96FF6DB61}" destId="{0F0A08E5-AA88-4651-A625-409A8F2C7EBE}" srcOrd="0" destOrd="0" presId="urn:microsoft.com/office/officeart/2005/8/layout/hierarchy3"/>
    <dgm:cxn modelId="{76BD3F21-B9C6-42C0-BB21-9E5558EE341F}" type="presOf" srcId="{2FF1D19E-4826-4E0C-BFF9-5464408A6690}" destId="{A1ECDAFF-0664-4E26-B3A6-54EADB1E2B4F}"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222E9FB8-2D9E-4A93-97E6-BC2208FB0B05}" type="presOf" srcId="{59937B74-E96F-498E-82F3-0CB19268A1EF}" destId="{10D13E5C-C523-4DB5-A6E5-27C013C7802D}" srcOrd="0" destOrd="0" presId="urn:microsoft.com/office/officeart/2005/8/layout/hierarchy3"/>
    <dgm:cxn modelId="{494E1C3B-1888-4EA7-BBB1-0077BBA79EAF}" type="presOf" srcId="{CA874D3B-E0FF-48BF-8D64-F1684060832B}" destId="{947E766D-90D0-45F7-9FB5-BC5A6FCDFF3B}" srcOrd="1" destOrd="0" presId="urn:microsoft.com/office/officeart/2005/8/layout/hierarchy3"/>
    <dgm:cxn modelId="{47BC9317-3EEC-475D-9C25-3264DF2DE6B0}" type="presOf" srcId="{32DDCBA2-9DF4-4846-87AB-CF696476E6AE}" destId="{17055B36-007C-437B-962D-2134BCD69F17}" srcOrd="0" destOrd="0" presId="urn:microsoft.com/office/officeart/2005/8/layout/hierarchy3"/>
    <dgm:cxn modelId="{8EC1D90C-FE5A-439E-B683-0B648DACA7EF}" type="presOf" srcId="{3610F21A-0AAD-476C-B3EF-734234D2618B}" destId="{CEAB95DE-1164-43E5-8FFF-928762DEE5F8}" srcOrd="0" destOrd="0" presId="urn:microsoft.com/office/officeart/2005/8/layout/hierarchy3"/>
    <dgm:cxn modelId="{CD25CEFB-32BB-4A4A-9333-F93F481F65B1}" type="presOf" srcId="{EE99D042-5FBE-4DD7-B6AA-675E254A0A9A}" destId="{7F4B51FF-9EE8-4449-8106-6AAC2B4F19C5}" srcOrd="0" destOrd="0" presId="urn:microsoft.com/office/officeart/2005/8/layout/hierarchy3"/>
    <dgm:cxn modelId="{1B109FF0-220F-4A56-AA2B-734F741C507B}" type="presOf" srcId="{123D010B-D653-41B8-9B7B-90142C8B9775}" destId="{609478D2-C1C8-4727-8D22-63E6A34A7D8E}" srcOrd="0" destOrd="0" presId="urn:microsoft.com/office/officeart/2005/8/layout/hierarchy3"/>
    <dgm:cxn modelId="{70D22CED-2319-4A53-9650-A62857636D3B}" type="presOf" srcId="{AB529ECB-C03E-449B-815A-B01026C39356}" destId="{9005D499-A4CA-409C-8EF1-C392C1372287}" srcOrd="0" destOrd="0" presId="urn:microsoft.com/office/officeart/2005/8/layout/hierarchy3"/>
    <dgm:cxn modelId="{0F149E4D-5A33-4075-90E2-E0E277FD1262}" type="presOf" srcId="{2332E22F-E15E-4CF9-B9AF-CA4E0EB8EA0B}" destId="{6D210816-D103-4F97-BD99-7EE6DB3036B5}" srcOrd="1" destOrd="0" presId="urn:microsoft.com/office/officeart/2005/8/layout/hierarchy3"/>
    <dgm:cxn modelId="{55D6D508-5967-4CBD-8340-FC083CF16C77}" srcId="{0CD09BA3-1C77-4892-B86F-D7F46CA5FA3F}" destId="{CA874D3B-E0FF-48BF-8D64-F1684060832B}" srcOrd="3" destOrd="0" parTransId="{9AA42DC1-48DB-4242-819D-9BC80237D218}" sibTransId="{9F5EAA5E-CDEE-4617-ADA2-B858ED2EB38D}"/>
    <dgm:cxn modelId="{7F97B0D2-358C-4B57-B403-7BD2883ACF06}" srcId="{CA874D3B-E0FF-48BF-8D64-F1684060832B}" destId="{59CBC2A1-43F2-468D-9DB4-9136DB3A8A83}" srcOrd="1" destOrd="0" parTransId="{AB529ECB-C03E-449B-815A-B01026C39356}" sibTransId="{F0491E77-E0E2-4494-82A8-4C6165DCE9EC}"/>
    <dgm:cxn modelId="{5FA49A33-673C-473F-B7F5-83CF1EEADC1C}" type="presOf" srcId="{37A87E0E-21FE-4CF1-987B-5D330F2A0809}" destId="{C124BC89-EFEF-4F30-9EB3-CB38986C4ACF}" srcOrd="0" destOrd="0" presId="urn:microsoft.com/office/officeart/2005/8/layout/hierarchy3"/>
    <dgm:cxn modelId="{0CAF3AD4-0011-41B5-BBE8-36DE575BCDD3}" type="presOf" srcId="{BFD0B25F-CA9C-4B2F-A08C-55BF3F999FA6}" destId="{3F41B206-8547-4C4B-8207-49093FE07695}" srcOrd="0" destOrd="0" presId="urn:microsoft.com/office/officeart/2005/8/layout/hierarchy3"/>
    <dgm:cxn modelId="{7DAB5F6C-0589-4F76-9644-7AC5A5CF18F4}" type="presOf" srcId="{9BCB2AAE-3305-4FEC-82D7-B21EACCEA684}" destId="{A4B08336-ADBD-4932-A51A-6704B4E4BE03}" srcOrd="0" destOrd="0" presId="urn:microsoft.com/office/officeart/2005/8/layout/hierarchy3"/>
    <dgm:cxn modelId="{BE8A032E-4D7D-46DB-AED2-1B0B1A39B543}" type="presOf" srcId="{7214CB3D-276E-475C-89EA-DD861A71AC6A}" destId="{E077B8C7-6336-47B6-9434-E2DB2D487C9A}" srcOrd="0" destOrd="0" presId="urn:microsoft.com/office/officeart/2005/8/layout/hierarchy3"/>
    <dgm:cxn modelId="{6D6553F9-9647-400B-B086-2507FB2D8C96}" srcId="{0CD09BA3-1C77-4892-B86F-D7F46CA5FA3F}" destId="{9D3CAF5E-C0D8-4B43-B3AC-53018A3701FC}" srcOrd="2" destOrd="0" parTransId="{10F92CAD-000F-4DB9-B5C1-6964C006D64D}" sibTransId="{9AC34CE5-E5D2-4B5F-854E-9BF552B84475}"/>
    <dgm:cxn modelId="{B35DAAF8-81FB-46FE-AD7D-14F96E91DF91}" type="presOf" srcId="{1D30D4C4-E406-4CDB-A98F-AF5E67E806B1}" destId="{D3830044-533F-4533-985A-A8D74F1D802A}" srcOrd="0" destOrd="0" presId="urn:microsoft.com/office/officeart/2005/8/layout/hierarchy3"/>
    <dgm:cxn modelId="{FF01FA94-634D-4B94-9C5A-674CD61D786E}" type="presOf" srcId="{EF170FEF-F40A-43DF-9C09-DECF9168054E}" destId="{D2BE8CCA-995A-4A5C-AC77-553532DF1B9A}" srcOrd="0" destOrd="0" presId="urn:microsoft.com/office/officeart/2005/8/layout/hierarchy3"/>
    <dgm:cxn modelId="{8D186B18-D721-49B4-B767-120279E0DB46}" srcId="{9D3CAF5E-C0D8-4B43-B3AC-53018A3701FC}" destId="{1D30D4C4-E406-4CDB-A98F-AF5E67E806B1}" srcOrd="1" destOrd="0" parTransId="{123D010B-D653-41B8-9B7B-90142C8B9775}" sibTransId="{33560D88-5A83-4505-B652-CB3DDCADBD1D}"/>
    <dgm:cxn modelId="{882A0B87-EB98-45B9-88D2-53E3FA8C9E8E}" type="presOf" srcId="{9D3CAF5E-C0D8-4B43-B3AC-53018A3701FC}" destId="{49926742-5D97-4606-9E00-F21205ECDEB3}" srcOrd="0" destOrd="0" presId="urn:microsoft.com/office/officeart/2005/8/layout/hierarchy3"/>
    <dgm:cxn modelId="{73D0FB04-0C51-4E7E-84E1-915BAD724BF2}" srcId="{2332E22F-E15E-4CF9-B9AF-CA4E0EB8EA0B}" destId="{6F8F568E-B161-4A06-9781-ABD96FF6DB61}" srcOrd="1" destOrd="0" parTransId="{E6679352-0601-4D0D-A0BF-EB30D9D4D309}" sibTransId="{AF586FAC-FD0A-40F7-BE57-7C999F089534}"/>
    <dgm:cxn modelId="{B6A44D54-787F-43CE-90A8-85DB25B6D80A}" type="presParOf" srcId="{4B0F83A2-7508-4FB0-82A5-A2F0CF5EB2AA}" destId="{919E2E6C-BD73-43B6-8BAD-35B36F95ADEC}" srcOrd="0" destOrd="0" presId="urn:microsoft.com/office/officeart/2005/8/layout/hierarchy3"/>
    <dgm:cxn modelId="{5D812149-757C-451C-BDB7-A7774CEB0D5A}" type="presParOf" srcId="{919E2E6C-BD73-43B6-8BAD-35B36F95ADEC}" destId="{F08BC9A4-79E2-428A-BFB8-A5FC85232770}" srcOrd="0" destOrd="0" presId="urn:microsoft.com/office/officeart/2005/8/layout/hierarchy3"/>
    <dgm:cxn modelId="{CA9F1F27-02F4-4D79-9807-A1895D1B5BF1}" type="presParOf" srcId="{F08BC9A4-79E2-428A-BFB8-A5FC85232770}" destId="{F38815C2-6B35-4AC2-B9F9-D3BE55C307B1}" srcOrd="0" destOrd="0" presId="urn:microsoft.com/office/officeart/2005/8/layout/hierarchy3"/>
    <dgm:cxn modelId="{9F2F3F6D-ACE2-46E7-8BAA-AFF77659FB84}" type="presParOf" srcId="{F08BC9A4-79E2-428A-BFB8-A5FC85232770}" destId="{6D210816-D103-4F97-BD99-7EE6DB3036B5}" srcOrd="1" destOrd="0" presId="urn:microsoft.com/office/officeart/2005/8/layout/hierarchy3"/>
    <dgm:cxn modelId="{C632E0D3-7950-4AEC-B07D-81B89C43DABA}" type="presParOf" srcId="{919E2E6C-BD73-43B6-8BAD-35B36F95ADEC}" destId="{576305A3-6D7E-4B7E-B839-42ECBEB8F9DC}" srcOrd="1" destOrd="0" presId="urn:microsoft.com/office/officeart/2005/8/layout/hierarchy3"/>
    <dgm:cxn modelId="{47774DBC-992F-4416-A755-1292C31864DF}" type="presParOf" srcId="{576305A3-6D7E-4B7E-B839-42ECBEB8F9DC}" destId="{7F4B51FF-9EE8-4449-8106-6AAC2B4F19C5}" srcOrd="0" destOrd="0" presId="urn:microsoft.com/office/officeart/2005/8/layout/hierarchy3"/>
    <dgm:cxn modelId="{47D98EE1-4D29-4AEC-914D-81D0D136771D}" type="presParOf" srcId="{576305A3-6D7E-4B7E-B839-42ECBEB8F9DC}" destId="{D2BE8CCA-995A-4A5C-AC77-553532DF1B9A}" srcOrd="1" destOrd="0" presId="urn:microsoft.com/office/officeart/2005/8/layout/hierarchy3"/>
    <dgm:cxn modelId="{A7397D84-0AF5-4637-9BFC-9FCC7BEE814B}" type="presParOf" srcId="{576305A3-6D7E-4B7E-B839-42ECBEB8F9DC}" destId="{E861CB9D-B3B5-4468-85A7-CF230888EB11}" srcOrd="2" destOrd="0" presId="urn:microsoft.com/office/officeart/2005/8/layout/hierarchy3"/>
    <dgm:cxn modelId="{F029B225-633F-4735-A262-5EC878DFAA36}" type="presParOf" srcId="{576305A3-6D7E-4B7E-B839-42ECBEB8F9DC}" destId="{0F0A08E5-AA88-4651-A625-409A8F2C7EBE}" srcOrd="3" destOrd="0" presId="urn:microsoft.com/office/officeart/2005/8/layout/hierarchy3"/>
    <dgm:cxn modelId="{587E3B50-B46F-4042-860A-65D504A40430}" type="presParOf" srcId="{576305A3-6D7E-4B7E-B839-42ECBEB8F9DC}" destId="{B7E57B4C-194B-4AF6-BB13-476A8E26DA4A}" srcOrd="4" destOrd="0" presId="urn:microsoft.com/office/officeart/2005/8/layout/hierarchy3"/>
    <dgm:cxn modelId="{A156C19D-6A5E-4E52-8EFB-25729A8EB5D4}" type="presParOf" srcId="{576305A3-6D7E-4B7E-B839-42ECBEB8F9DC}" destId="{3F41B206-8547-4C4B-8207-49093FE07695}" srcOrd="5" destOrd="0" presId="urn:microsoft.com/office/officeart/2005/8/layout/hierarchy3"/>
    <dgm:cxn modelId="{31C39252-2497-4EB4-BED8-D567AB3571E5}" type="presParOf" srcId="{4B0F83A2-7508-4FB0-82A5-A2F0CF5EB2AA}" destId="{DA5FDA39-E697-4E45-94BA-8700E481008A}" srcOrd="1" destOrd="0" presId="urn:microsoft.com/office/officeart/2005/8/layout/hierarchy3"/>
    <dgm:cxn modelId="{C26ECE42-A2E3-4755-AE18-4C1AD68404C8}" type="presParOf" srcId="{DA5FDA39-E697-4E45-94BA-8700E481008A}" destId="{0C12312B-208F-4F7D-B1E9-0E7E21737245}" srcOrd="0" destOrd="0" presId="urn:microsoft.com/office/officeart/2005/8/layout/hierarchy3"/>
    <dgm:cxn modelId="{663EEB67-D150-4EB9-8F2A-9C6FDF4108AD}" type="presParOf" srcId="{0C12312B-208F-4F7D-B1E9-0E7E21737245}" destId="{C124BC89-EFEF-4F30-9EB3-CB38986C4ACF}" srcOrd="0" destOrd="0" presId="urn:microsoft.com/office/officeart/2005/8/layout/hierarchy3"/>
    <dgm:cxn modelId="{C24BB91B-03FC-491E-9B31-7F20573AB9FB}" type="presParOf" srcId="{0C12312B-208F-4F7D-B1E9-0E7E21737245}" destId="{D7E88F39-E783-4269-8F67-B4A8EFDF0B81}" srcOrd="1" destOrd="0" presId="urn:microsoft.com/office/officeart/2005/8/layout/hierarchy3"/>
    <dgm:cxn modelId="{224338B9-4FF0-4DFD-822A-DAA934A3085B}" type="presParOf" srcId="{DA5FDA39-E697-4E45-94BA-8700E481008A}" destId="{5103D52B-16B3-4491-AE5D-79840163D2B7}" srcOrd="1" destOrd="0" presId="urn:microsoft.com/office/officeart/2005/8/layout/hierarchy3"/>
    <dgm:cxn modelId="{45456634-7884-4033-84D1-699E7A64F19B}" type="presParOf" srcId="{5103D52B-16B3-4491-AE5D-79840163D2B7}" destId="{324C42EF-433C-474C-96B5-7E4AAD7F9D8C}" srcOrd="0" destOrd="0" presId="urn:microsoft.com/office/officeart/2005/8/layout/hierarchy3"/>
    <dgm:cxn modelId="{BAAD1E75-742E-4506-B7B7-7A3B2C178D25}" type="presParOf" srcId="{5103D52B-16B3-4491-AE5D-79840163D2B7}" destId="{17055B36-007C-437B-962D-2134BCD69F17}" srcOrd="1" destOrd="0" presId="urn:microsoft.com/office/officeart/2005/8/layout/hierarchy3"/>
    <dgm:cxn modelId="{C76ECBC8-9C11-4336-A7F8-A157608D66E1}" type="presParOf" srcId="{5103D52B-16B3-4491-AE5D-79840163D2B7}" destId="{A4B08336-ADBD-4932-A51A-6704B4E4BE03}" srcOrd="2" destOrd="0" presId="urn:microsoft.com/office/officeart/2005/8/layout/hierarchy3"/>
    <dgm:cxn modelId="{D792464F-277F-482D-8AE7-A2533FEEABAB}" type="presParOf" srcId="{5103D52B-16B3-4491-AE5D-79840163D2B7}" destId="{A1ECDAFF-0664-4E26-B3A6-54EADB1E2B4F}" srcOrd="3" destOrd="0" presId="urn:microsoft.com/office/officeart/2005/8/layout/hierarchy3"/>
    <dgm:cxn modelId="{CB3448E4-1B5F-4EF5-8BDF-2C1D7001C10E}" type="presParOf" srcId="{5103D52B-16B3-4491-AE5D-79840163D2B7}" destId="{DB922590-0FAA-4F77-98D6-8074E4199304}" srcOrd="4" destOrd="0" presId="urn:microsoft.com/office/officeart/2005/8/layout/hierarchy3"/>
    <dgm:cxn modelId="{FC83AF6B-B50C-447C-BAF2-A10868B5D333}" type="presParOf" srcId="{5103D52B-16B3-4491-AE5D-79840163D2B7}" destId="{E077B8C7-6336-47B6-9434-E2DB2D487C9A}" srcOrd="5" destOrd="0" presId="urn:microsoft.com/office/officeart/2005/8/layout/hierarchy3"/>
    <dgm:cxn modelId="{2497BE72-6A17-4D76-A563-AA82AB2D47D8}" type="presParOf" srcId="{4B0F83A2-7508-4FB0-82A5-A2F0CF5EB2AA}" destId="{8C90C51D-6E7E-46D9-9C8F-0CAB7D0FD840}" srcOrd="2" destOrd="0" presId="urn:microsoft.com/office/officeart/2005/8/layout/hierarchy3"/>
    <dgm:cxn modelId="{2FF04A4F-89EE-4A93-854B-25CC6E16C517}" type="presParOf" srcId="{8C90C51D-6E7E-46D9-9C8F-0CAB7D0FD840}" destId="{21DC7F6D-79C8-46AE-819C-C809220530D2}" srcOrd="0" destOrd="0" presId="urn:microsoft.com/office/officeart/2005/8/layout/hierarchy3"/>
    <dgm:cxn modelId="{374C6E26-DFE2-45D9-9E81-89FAEB110A15}" type="presParOf" srcId="{21DC7F6D-79C8-46AE-819C-C809220530D2}" destId="{49926742-5D97-4606-9E00-F21205ECDEB3}" srcOrd="0" destOrd="0" presId="urn:microsoft.com/office/officeart/2005/8/layout/hierarchy3"/>
    <dgm:cxn modelId="{25B90D7C-7047-4698-B944-21E0CD95FFD8}" type="presParOf" srcId="{21DC7F6D-79C8-46AE-819C-C809220530D2}" destId="{6E1C708B-A1BD-4F90-8ACE-67F69D22916A}" srcOrd="1" destOrd="0" presId="urn:microsoft.com/office/officeart/2005/8/layout/hierarchy3"/>
    <dgm:cxn modelId="{861C1D85-9D24-4A34-BC9D-4DD652AF8564}" type="presParOf" srcId="{8C90C51D-6E7E-46D9-9C8F-0CAB7D0FD840}" destId="{D2E284E4-9A55-42FD-8E49-CDBB2E2A2806}" srcOrd="1" destOrd="0" presId="urn:microsoft.com/office/officeart/2005/8/layout/hierarchy3"/>
    <dgm:cxn modelId="{78699008-AEFD-47A8-87CF-7232FF77BBDF}" type="presParOf" srcId="{D2E284E4-9A55-42FD-8E49-CDBB2E2A2806}" destId="{CEAB95DE-1164-43E5-8FFF-928762DEE5F8}" srcOrd="0" destOrd="0" presId="urn:microsoft.com/office/officeart/2005/8/layout/hierarchy3"/>
    <dgm:cxn modelId="{711C4F46-8887-44CE-BF7D-DC4AE51BFBB8}" type="presParOf" srcId="{D2E284E4-9A55-42FD-8E49-CDBB2E2A2806}" destId="{119E0065-0CF7-4A78-884F-011DD41825FF}" srcOrd="1" destOrd="0" presId="urn:microsoft.com/office/officeart/2005/8/layout/hierarchy3"/>
    <dgm:cxn modelId="{740C82B2-231F-44CD-A443-5E45ABFAD54C}" type="presParOf" srcId="{D2E284E4-9A55-42FD-8E49-CDBB2E2A2806}" destId="{609478D2-C1C8-4727-8D22-63E6A34A7D8E}" srcOrd="2" destOrd="0" presId="urn:microsoft.com/office/officeart/2005/8/layout/hierarchy3"/>
    <dgm:cxn modelId="{CC020B50-00AE-441A-B0A2-DDB6CF3207E0}" type="presParOf" srcId="{D2E284E4-9A55-42FD-8E49-CDBB2E2A2806}" destId="{D3830044-533F-4533-985A-A8D74F1D802A}" srcOrd="3" destOrd="0" presId="urn:microsoft.com/office/officeart/2005/8/layout/hierarchy3"/>
    <dgm:cxn modelId="{E8E69361-0630-4B71-8A7A-85024C652783}" type="presParOf" srcId="{D2E284E4-9A55-42FD-8E49-CDBB2E2A2806}" destId="{4090BF94-E8E7-4827-8202-A59071886D92}" srcOrd="4" destOrd="0" presId="urn:microsoft.com/office/officeart/2005/8/layout/hierarchy3"/>
    <dgm:cxn modelId="{6AA89B55-E6A2-4702-BE81-4FA67EC7BBBA}" type="presParOf" srcId="{D2E284E4-9A55-42FD-8E49-CDBB2E2A2806}" destId="{10F7A77B-1E29-4AA3-AA09-5A8A21324100}" srcOrd="5" destOrd="0" presId="urn:microsoft.com/office/officeart/2005/8/layout/hierarchy3"/>
    <dgm:cxn modelId="{0AC15261-020B-4F3A-9B56-A4F5D929AD39}" type="presParOf" srcId="{4B0F83A2-7508-4FB0-82A5-A2F0CF5EB2AA}" destId="{D1614ED9-A605-4E80-BAE0-FCAD5EFF707D}" srcOrd="3" destOrd="0" presId="urn:microsoft.com/office/officeart/2005/8/layout/hierarchy3"/>
    <dgm:cxn modelId="{35E04984-C9D0-4646-810D-C3C972509CEF}" type="presParOf" srcId="{D1614ED9-A605-4E80-BAE0-FCAD5EFF707D}" destId="{2457AC7E-4FC1-44C8-BFEB-147A488D7063}" srcOrd="0" destOrd="0" presId="urn:microsoft.com/office/officeart/2005/8/layout/hierarchy3"/>
    <dgm:cxn modelId="{EB95C75E-3EAF-4129-A5A4-1304D13F76A1}" type="presParOf" srcId="{2457AC7E-4FC1-44C8-BFEB-147A488D7063}" destId="{5B90EABF-21F1-4B0D-816A-82D42DF6D9C1}" srcOrd="0" destOrd="0" presId="urn:microsoft.com/office/officeart/2005/8/layout/hierarchy3"/>
    <dgm:cxn modelId="{CFE6E162-F413-4B4F-949F-626D5ACD00AB}" type="presParOf" srcId="{2457AC7E-4FC1-44C8-BFEB-147A488D7063}" destId="{947E766D-90D0-45F7-9FB5-BC5A6FCDFF3B}" srcOrd="1" destOrd="0" presId="urn:microsoft.com/office/officeart/2005/8/layout/hierarchy3"/>
    <dgm:cxn modelId="{A02DB77A-5DCC-4428-B30C-E50C6AA4405E}" type="presParOf" srcId="{D1614ED9-A605-4E80-BAE0-FCAD5EFF707D}" destId="{976CCCF6-82B1-4330-A6A3-822D031C1DD4}" srcOrd="1" destOrd="0" presId="urn:microsoft.com/office/officeart/2005/8/layout/hierarchy3"/>
    <dgm:cxn modelId="{51109396-E774-4503-A919-7B5E71B54D5F}" type="presParOf" srcId="{976CCCF6-82B1-4330-A6A3-822D031C1DD4}" destId="{10D13E5C-C523-4DB5-A6E5-27C013C7802D}" srcOrd="0" destOrd="0" presId="urn:microsoft.com/office/officeart/2005/8/layout/hierarchy3"/>
    <dgm:cxn modelId="{0E1DD85F-C757-41CE-82B0-F031FB7D402A}" type="presParOf" srcId="{976CCCF6-82B1-4330-A6A3-822D031C1DD4}" destId="{CD861394-6134-4F05-BF78-F0A5655FBFAC}" srcOrd="1" destOrd="0" presId="urn:microsoft.com/office/officeart/2005/8/layout/hierarchy3"/>
    <dgm:cxn modelId="{5E5B1D7B-9E4F-4596-BD6B-9987BD3BE6CA}" type="presParOf" srcId="{976CCCF6-82B1-4330-A6A3-822D031C1DD4}" destId="{9005D499-A4CA-409C-8EF1-C392C1372287}" srcOrd="2" destOrd="0" presId="urn:microsoft.com/office/officeart/2005/8/layout/hierarchy3"/>
    <dgm:cxn modelId="{0538BB6C-55F5-4213-89DA-C6085871934C}" type="presParOf" srcId="{976CCCF6-82B1-4330-A6A3-822D031C1DD4}" destId="{F24B16B9-D77F-4942-8F48-6995F1AB2D7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8C2882-5A7A-4192-94E5-F56660DF540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FDFCFE90-141F-4C85-83A4-2913047EB60B}">
      <dgm:prSet/>
      <dgm:spPr/>
      <dgm:t>
        <a:bodyPr/>
        <a:lstStyle/>
        <a:p>
          <a:pPr rtl="0"/>
          <a:r>
            <a:rPr lang="en-US" dirty="0" smtClean="0"/>
            <a:t>Resistance to influence</a:t>
          </a:r>
          <a:endParaRPr lang="en-US" dirty="0"/>
        </a:p>
      </dgm:t>
    </dgm:pt>
    <dgm:pt modelId="{5945EB0E-429A-4F8D-845F-80DF72FCD63B}" type="parTrans" cxnId="{9039078A-2DF7-4575-B626-5879EFD48F9D}">
      <dgm:prSet/>
      <dgm:spPr/>
      <dgm:t>
        <a:bodyPr/>
        <a:lstStyle/>
        <a:p>
          <a:endParaRPr lang="en-US"/>
        </a:p>
      </dgm:t>
    </dgm:pt>
    <dgm:pt modelId="{A318D2AF-5461-4ABD-B564-950FA5E05619}" type="sibTrans" cxnId="{9039078A-2DF7-4575-B626-5879EFD48F9D}">
      <dgm:prSet/>
      <dgm:spPr/>
      <dgm:t>
        <a:bodyPr/>
        <a:lstStyle/>
        <a:p>
          <a:endParaRPr lang="en-US"/>
        </a:p>
      </dgm:t>
    </dgm:pt>
    <dgm:pt modelId="{B52B3032-7E06-4E1B-8B75-41BAED922568}">
      <dgm:prSet custT="1"/>
      <dgm:spPr/>
      <dgm:t>
        <a:bodyPr/>
        <a:lstStyle/>
        <a:p>
          <a:pPr rtl="0"/>
          <a:r>
            <a:rPr lang="en-US" sz="2400" dirty="0" smtClean="0"/>
            <a:t>Revolutionary coalitions</a:t>
          </a:r>
          <a:endParaRPr lang="en-US" sz="2400" dirty="0"/>
        </a:p>
      </dgm:t>
    </dgm:pt>
    <dgm:pt modelId="{55A19148-9B31-498B-AC56-118B9E02AFC2}" type="parTrans" cxnId="{D5FAFB9C-F42E-4359-84E2-AFCAE79F02BF}">
      <dgm:prSet/>
      <dgm:spPr/>
      <dgm:t>
        <a:bodyPr/>
        <a:lstStyle/>
        <a:p>
          <a:endParaRPr lang="en-US"/>
        </a:p>
      </dgm:t>
    </dgm:pt>
    <dgm:pt modelId="{8C2FAFF4-BE7D-45E0-945B-DF6CE0E76747}" type="sibTrans" cxnId="{D5FAFB9C-F42E-4359-84E2-AFCAE79F02BF}">
      <dgm:prSet/>
      <dgm:spPr/>
      <dgm:t>
        <a:bodyPr/>
        <a:lstStyle/>
        <a:p>
          <a:endParaRPr lang="en-US"/>
        </a:p>
      </dgm:t>
    </dgm:pt>
    <dgm:pt modelId="{312A40A9-AB96-45D5-8979-1476597E8632}">
      <dgm:prSet custT="1"/>
      <dgm:spPr/>
      <dgm:t>
        <a:bodyPr/>
        <a:lstStyle/>
        <a:p>
          <a:pPr rtl="0"/>
          <a:r>
            <a:rPr lang="en-US" sz="2400" dirty="0" smtClean="0"/>
            <a:t>Reactance</a:t>
          </a:r>
          <a:endParaRPr lang="en-US" sz="2400" dirty="0"/>
        </a:p>
      </dgm:t>
    </dgm:pt>
    <dgm:pt modelId="{CF96380C-3DA5-49D2-A6EE-02365C51E8ED}" type="parTrans" cxnId="{C2174CBF-0968-4E0F-8E44-736A97EFC180}">
      <dgm:prSet/>
      <dgm:spPr/>
      <dgm:t>
        <a:bodyPr/>
        <a:lstStyle/>
        <a:p>
          <a:endParaRPr lang="en-US"/>
        </a:p>
      </dgm:t>
    </dgm:pt>
    <dgm:pt modelId="{A3F00DA1-5187-4D8F-B9C8-D44164FC22BA}" type="sibTrans" cxnId="{C2174CBF-0968-4E0F-8E44-736A97EFC180}">
      <dgm:prSet/>
      <dgm:spPr/>
      <dgm:t>
        <a:bodyPr/>
        <a:lstStyle/>
        <a:p>
          <a:endParaRPr lang="en-US"/>
        </a:p>
      </dgm:t>
    </dgm:pt>
    <dgm:pt modelId="{F968E9DA-83D2-4B6D-BAB8-379D8339D161}">
      <dgm:prSet custT="1"/>
      <dgm:spPr/>
      <dgm:t>
        <a:bodyPr/>
        <a:lstStyle/>
        <a:p>
          <a:pPr rtl="0"/>
          <a:r>
            <a:rPr lang="en-US" sz="2400" dirty="0" smtClean="0"/>
            <a:t>Conflict and rebellion authority (the ripple effect)</a:t>
          </a:r>
          <a:endParaRPr lang="en-US" sz="2400" dirty="0"/>
        </a:p>
      </dgm:t>
    </dgm:pt>
    <dgm:pt modelId="{E1AD11DF-DF29-48E8-804F-F0AF00A2D558}" type="parTrans" cxnId="{5FFF71CA-12B5-4F95-9DEC-DFF8A67777F3}">
      <dgm:prSet/>
      <dgm:spPr/>
      <dgm:t>
        <a:bodyPr/>
        <a:lstStyle/>
        <a:p>
          <a:endParaRPr lang="en-US"/>
        </a:p>
      </dgm:t>
    </dgm:pt>
    <dgm:pt modelId="{8CCFB5A2-1FC7-481B-8E7E-13AAB589D5BC}" type="sibTrans" cxnId="{5FFF71CA-12B5-4F95-9DEC-DFF8A67777F3}">
      <dgm:prSet/>
      <dgm:spPr/>
      <dgm:t>
        <a:bodyPr/>
        <a:lstStyle/>
        <a:p>
          <a:endParaRPr lang="en-US"/>
        </a:p>
      </dgm:t>
    </dgm:pt>
    <dgm:pt modelId="{6171C60D-CA8B-4E67-8833-BF8BADE18428}">
      <dgm:prSet/>
      <dgm:spPr/>
      <dgm:t>
        <a:bodyPr/>
        <a:lstStyle/>
        <a:p>
          <a:pPr rtl="0"/>
          <a:r>
            <a:rPr lang="en-US" dirty="0" err="1" smtClean="0"/>
            <a:t>Kelman’s</a:t>
          </a:r>
          <a:r>
            <a:rPr lang="en-US" dirty="0" smtClean="0"/>
            <a:t> three-stage model of conversion</a:t>
          </a:r>
          <a:endParaRPr lang="en-US" dirty="0"/>
        </a:p>
      </dgm:t>
    </dgm:pt>
    <dgm:pt modelId="{8B089E63-DFED-4CED-9243-5B3FDE6FFB2B}" type="parTrans" cxnId="{672D4429-56FB-4341-B772-E95F1C983902}">
      <dgm:prSet/>
      <dgm:spPr/>
      <dgm:t>
        <a:bodyPr/>
        <a:lstStyle/>
        <a:p>
          <a:endParaRPr lang="en-US"/>
        </a:p>
      </dgm:t>
    </dgm:pt>
    <dgm:pt modelId="{B9AAC6F8-6BFF-4F40-B020-0054F0A94AC6}" type="sibTrans" cxnId="{672D4429-56FB-4341-B772-E95F1C983902}">
      <dgm:prSet/>
      <dgm:spPr/>
      <dgm:t>
        <a:bodyPr/>
        <a:lstStyle/>
        <a:p>
          <a:endParaRPr lang="en-US"/>
        </a:p>
      </dgm:t>
    </dgm:pt>
    <dgm:pt modelId="{0AF7C70C-9C21-4394-AC8B-F0913508A087}">
      <dgm:prSet custT="1"/>
      <dgm:spPr/>
      <dgm:t>
        <a:bodyPr/>
        <a:lstStyle/>
        <a:p>
          <a:pPr rtl="0"/>
          <a:r>
            <a:rPr lang="en-US" sz="2400" dirty="0" smtClean="0"/>
            <a:t>Compliance</a:t>
          </a:r>
          <a:endParaRPr lang="en-US" sz="2400" dirty="0"/>
        </a:p>
      </dgm:t>
    </dgm:pt>
    <dgm:pt modelId="{7DA42A94-7C92-485E-87E8-3A1D1D9581EB}" type="parTrans" cxnId="{A77A628B-02D1-4BB3-9E0F-C859287D2CFE}">
      <dgm:prSet/>
      <dgm:spPr/>
      <dgm:t>
        <a:bodyPr/>
        <a:lstStyle/>
        <a:p>
          <a:endParaRPr lang="en-US"/>
        </a:p>
      </dgm:t>
    </dgm:pt>
    <dgm:pt modelId="{6591C835-AECB-4299-ADBD-7D0793CF8C22}" type="sibTrans" cxnId="{A77A628B-02D1-4BB3-9E0F-C859287D2CFE}">
      <dgm:prSet/>
      <dgm:spPr/>
      <dgm:t>
        <a:bodyPr/>
        <a:lstStyle/>
        <a:p>
          <a:endParaRPr lang="en-US"/>
        </a:p>
      </dgm:t>
    </dgm:pt>
    <dgm:pt modelId="{8822DD75-6C57-4B06-9F0D-6BFA8A1CDAB5}">
      <dgm:prSet custT="1"/>
      <dgm:spPr/>
      <dgm:t>
        <a:bodyPr/>
        <a:lstStyle/>
        <a:p>
          <a:pPr rtl="0"/>
          <a:r>
            <a:rPr lang="en-US" sz="2400" dirty="0" smtClean="0"/>
            <a:t>Identification</a:t>
          </a:r>
          <a:endParaRPr lang="en-US" sz="2400" dirty="0"/>
        </a:p>
      </dgm:t>
    </dgm:pt>
    <dgm:pt modelId="{330375AD-3EA8-41C5-9FB4-8DA2C2C85724}" type="parTrans" cxnId="{FD6711EA-1246-4CFE-ADD7-9ADA089D9DD8}">
      <dgm:prSet/>
      <dgm:spPr/>
      <dgm:t>
        <a:bodyPr/>
        <a:lstStyle/>
        <a:p>
          <a:endParaRPr lang="en-US"/>
        </a:p>
      </dgm:t>
    </dgm:pt>
    <dgm:pt modelId="{8C9541DB-2F55-4800-B869-8DB2677ED1BB}" type="sibTrans" cxnId="{FD6711EA-1246-4CFE-ADD7-9ADA089D9DD8}">
      <dgm:prSet/>
      <dgm:spPr/>
      <dgm:t>
        <a:bodyPr/>
        <a:lstStyle/>
        <a:p>
          <a:endParaRPr lang="en-US"/>
        </a:p>
      </dgm:t>
    </dgm:pt>
    <dgm:pt modelId="{5B0980E9-1F41-40D5-9984-D48D58B18B2B}">
      <dgm:prSet custT="1"/>
      <dgm:spPr/>
      <dgm:t>
        <a:bodyPr/>
        <a:lstStyle/>
        <a:p>
          <a:pPr rtl="0"/>
          <a:r>
            <a:rPr lang="en-US" sz="2400" dirty="0" smtClean="0"/>
            <a:t>Internalization</a:t>
          </a:r>
          <a:endParaRPr lang="en-US" sz="2400" dirty="0"/>
        </a:p>
      </dgm:t>
    </dgm:pt>
    <dgm:pt modelId="{37A1512C-3D6D-453B-A730-E78BF75C1651}" type="parTrans" cxnId="{E26E59C6-2074-47CE-8B0C-28A6ABD2F9EC}">
      <dgm:prSet/>
      <dgm:spPr/>
      <dgm:t>
        <a:bodyPr/>
        <a:lstStyle/>
        <a:p>
          <a:endParaRPr lang="en-US"/>
        </a:p>
      </dgm:t>
    </dgm:pt>
    <dgm:pt modelId="{372BAB87-C178-4FA6-92DE-B6F81FAD0B89}" type="sibTrans" cxnId="{E26E59C6-2074-47CE-8B0C-28A6ABD2F9EC}">
      <dgm:prSet/>
      <dgm:spPr/>
      <dgm:t>
        <a:bodyPr/>
        <a:lstStyle/>
        <a:p>
          <a:endParaRPr lang="en-US"/>
        </a:p>
      </dgm:t>
    </dgm:pt>
    <dgm:pt modelId="{B245ED94-E4F3-4A4C-B9A5-2E25BA0C1ADC}">
      <dgm:prSet custT="1"/>
      <dgm:spPr/>
      <dgm:t>
        <a:bodyPr/>
        <a:lstStyle/>
        <a:p>
          <a:pPr rtl="0"/>
          <a:r>
            <a:rPr lang="en-US" sz="2800" dirty="0" smtClean="0"/>
            <a:t>Destructive obedience</a:t>
          </a:r>
          <a:endParaRPr lang="en-US" sz="2800" dirty="0"/>
        </a:p>
      </dgm:t>
    </dgm:pt>
    <dgm:pt modelId="{2D5219D1-9253-45D4-82A4-615AEB56F547}" type="parTrans" cxnId="{895CEC6A-8BA0-4635-94D9-924FF98DD765}">
      <dgm:prSet/>
      <dgm:spPr/>
      <dgm:t>
        <a:bodyPr/>
        <a:lstStyle/>
        <a:p>
          <a:endParaRPr lang="en-US"/>
        </a:p>
      </dgm:t>
    </dgm:pt>
    <dgm:pt modelId="{58060682-D911-4F2B-A504-FBB423E72551}" type="sibTrans" cxnId="{895CEC6A-8BA0-4635-94D9-924FF98DD765}">
      <dgm:prSet/>
      <dgm:spPr/>
      <dgm:t>
        <a:bodyPr/>
        <a:lstStyle/>
        <a:p>
          <a:endParaRPr lang="en-US"/>
        </a:p>
      </dgm:t>
    </dgm:pt>
    <dgm:pt modelId="{340C0676-9567-4C1C-A653-E2775041525B}">
      <dgm:prSet custT="1"/>
      <dgm:spPr/>
      <dgm:t>
        <a:bodyPr/>
        <a:lstStyle/>
        <a:p>
          <a:pPr rtl="0"/>
          <a:r>
            <a:rPr lang="en-US" sz="2400" dirty="0" smtClean="0"/>
            <a:t>Milgram’s </a:t>
          </a:r>
          <a:r>
            <a:rPr lang="en-US" sz="2400" dirty="0" err="1" smtClean="0"/>
            <a:t>agentic</a:t>
          </a:r>
          <a:r>
            <a:rPr lang="en-US" sz="2400" dirty="0" smtClean="0"/>
            <a:t> state</a:t>
          </a:r>
          <a:endParaRPr lang="en-US" sz="2400" dirty="0"/>
        </a:p>
      </dgm:t>
    </dgm:pt>
    <dgm:pt modelId="{2536158A-AC10-49FF-96E0-D10AE2F23028}" type="parTrans" cxnId="{2CA597DD-ABBA-4A0B-ABA4-915FE05EF4CF}">
      <dgm:prSet/>
      <dgm:spPr/>
      <dgm:t>
        <a:bodyPr/>
        <a:lstStyle/>
        <a:p>
          <a:endParaRPr lang="en-US"/>
        </a:p>
      </dgm:t>
    </dgm:pt>
    <dgm:pt modelId="{C8C62D24-EEFC-49FA-A251-AF5C485E249B}" type="sibTrans" cxnId="{2CA597DD-ABBA-4A0B-ABA4-915FE05EF4CF}">
      <dgm:prSet/>
      <dgm:spPr/>
      <dgm:t>
        <a:bodyPr/>
        <a:lstStyle/>
        <a:p>
          <a:endParaRPr lang="en-US"/>
        </a:p>
      </dgm:t>
    </dgm:pt>
    <dgm:pt modelId="{E9DAC740-6231-4275-94C6-942CF02C28E4}">
      <dgm:prSet custT="1"/>
      <dgm:spPr/>
      <dgm:t>
        <a:bodyPr/>
        <a:lstStyle/>
        <a:p>
          <a:pPr rtl="0"/>
          <a:r>
            <a:rPr lang="en-US" sz="2400" dirty="0" smtClean="0"/>
            <a:t>The </a:t>
          </a:r>
          <a:r>
            <a:rPr lang="en-US" sz="2400" dirty="0" err="1" smtClean="0"/>
            <a:t>Zimbardo</a:t>
          </a:r>
          <a:r>
            <a:rPr lang="en-US" sz="2400" dirty="0" smtClean="0"/>
            <a:t> Prison Study</a:t>
          </a:r>
          <a:endParaRPr lang="en-US" sz="2400" dirty="0"/>
        </a:p>
      </dgm:t>
    </dgm:pt>
    <dgm:pt modelId="{36DE4382-B9DF-4DAD-B3A6-98B6EC323533}" type="parTrans" cxnId="{0839CBBA-F434-4456-A8C9-78A0A90F3301}">
      <dgm:prSet/>
      <dgm:spPr/>
      <dgm:t>
        <a:bodyPr/>
        <a:lstStyle/>
        <a:p>
          <a:endParaRPr lang="en-US"/>
        </a:p>
      </dgm:t>
    </dgm:pt>
    <dgm:pt modelId="{1C2A7EB3-E2C4-4BBC-87F8-3E64B42543B8}" type="sibTrans" cxnId="{0839CBBA-F434-4456-A8C9-78A0A90F3301}">
      <dgm:prSet/>
      <dgm:spPr/>
      <dgm:t>
        <a:bodyPr/>
        <a:lstStyle/>
        <a:p>
          <a:endParaRPr lang="en-US"/>
        </a:p>
      </dgm:t>
    </dgm:pt>
    <dgm:pt modelId="{D9449493-605D-4BFC-B8DB-67AE98BAF5B1}">
      <dgm:prSet custT="1"/>
      <dgm:spPr/>
      <dgm:t>
        <a:bodyPr/>
        <a:lstStyle/>
        <a:p>
          <a:pPr rtl="0"/>
          <a:r>
            <a:rPr lang="en-US" sz="2400" dirty="0" smtClean="0"/>
            <a:t>What causes obedience?</a:t>
          </a:r>
          <a:endParaRPr lang="en-US" sz="2400" dirty="0"/>
        </a:p>
      </dgm:t>
    </dgm:pt>
    <dgm:pt modelId="{8ABCCF1E-7470-426B-B201-9DFE024519E8}" type="parTrans" cxnId="{CD7ADD6A-BB74-4F97-B2D8-A8C273917F9E}">
      <dgm:prSet/>
      <dgm:spPr/>
      <dgm:t>
        <a:bodyPr/>
        <a:lstStyle/>
        <a:p>
          <a:endParaRPr lang="en-US"/>
        </a:p>
      </dgm:t>
    </dgm:pt>
    <dgm:pt modelId="{93D0CCD0-F1BC-4C54-8FE7-F3BCF2C7FE3D}" type="sibTrans" cxnId="{CD7ADD6A-BB74-4F97-B2D8-A8C273917F9E}">
      <dgm:prSet/>
      <dgm:spPr/>
      <dgm:t>
        <a:bodyPr/>
        <a:lstStyle/>
        <a:p>
          <a:endParaRPr lang="en-US"/>
        </a:p>
      </dgm:t>
    </dgm:pt>
    <dgm:pt modelId="{5738CD8B-8EE9-46B5-A723-8172A31BCAC1}" type="pres">
      <dgm:prSet presAssocID="{A48C2882-5A7A-4192-94E5-F56660DF5407}" presName="Name0" presStyleCnt="0">
        <dgm:presLayoutVars>
          <dgm:dir/>
          <dgm:animLvl val="lvl"/>
          <dgm:resizeHandles val="exact"/>
        </dgm:presLayoutVars>
      </dgm:prSet>
      <dgm:spPr/>
      <dgm:t>
        <a:bodyPr/>
        <a:lstStyle/>
        <a:p>
          <a:endParaRPr lang="en-US"/>
        </a:p>
      </dgm:t>
    </dgm:pt>
    <dgm:pt modelId="{B20F05B9-793A-4606-879A-DC2FC4FF97CE}" type="pres">
      <dgm:prSet presAssocID="{FDFCFE90-141F-4C85-83A4-2913047EB60B}" presName="linNode" presStyleCnt="0"/>
      <dgm:spPr/>
      <dgm:t>
        <a:bodyPr/>
        <a:lstStyle/>
        <a:p>
          <a:endParaRPr lang="en-US"/>
        </a:p>
      </dgm:t>
    </dgm:pt>
    <dgm:pt modelId="{5D27A27A-7E3F-487A-B542-C86785F8DBDA}" type="pres">
      <dgm:prSet presAssocID="{FDFCFE90-141F-4C85-83A4-2913047EB60B}" presName="parentText" presStyleLbl="node1" presStyleIdx="0" presStyleCnt="3" custScaleY="62051">
        <dgm:presLayoutVars>
          <dgm:chMax val="1"/>
          <dgm:bulletEnabled val="1"/>
        </dgm:presLayoutVars>
      </dgm:prSet>
      <dgm:spPr/>
      <dgm:t>
        <a:bodyPr/>
        <a:lstStyle/>
        <a:p>
          <a:endParaRPr lang="en-US"/>
        </a:p>
      </dgm:t>
    </dgm:pt>
    <dgm:pt modelId="{5BA4AE69-AC1F-4894-B8E9-F0A9F8CE379E}" type="pres">
      <dgm:prSet presAssocID="{FDFCFE90-141F-4C85-83A4-2913047EB60B}" presName="descendantText" presStyleLbl="alignAccFollowNode1" presStyleIdx="0" presStyleCnt="3" custScaleY="99104">
        <dgm:presLayoutVars>
          <dgm:bulletEnabled val="1"/>
        </dgm:presLayoutVars>
      </dgm:prSet>
      <dgm:spPr/>
      <dgm:t>
        <a:bodyPr/>
        <a:lstStyle/>
        <a:p>
          <a:endParaRPr lang="en-US"/>
        </a:p>
      </dgm:t>
    </dgm:pt>
    <dgm:pt modelId="{132C3D77-29D3-4972-A335-21884E70DBA0}" type="pres">
      <dgm:prSet presAssocID="{A318D2AF-5461-4ABD-B564-950FA5E05619}" presName="sp" presStyleCnt="0"/>
      <dgm:spPr/>
      <dgm:t>
        <a:bodyPr/>
        <a:lstStyle/>
        <a:p>
          <a:endParaRPr lang="en-US"/>
        </a:p>
      </dgm:t>
    </dgm:pt>
    <dgm:pt modelId="{B527C6BE-3979-461A-AA59-53DD9FD3DBFB}" type="pres">
      <dgm:prSet presAssocID="{6171C60D-CA8B-4E67-8833-BF8BADE18428}" presName="linNode" presStyleCnt="0"/>
      <dgm:spPr/>
      <dgm:t>
        <a:bodyPr/>
        <a:lstStyle/>
        <a:p>
          <a:endParaRPr lang="en-US"/>
        </a:p>
      </dgm:t>
    </dgm:pt>
    <dgm:pt modelId="{38B8BB6E-C6B9-4748-B1F5-10A5023BC77B}" type="pres">
      <dgm:prSet presAssocID="{6171C60D-CA8B-4E67-8833-BF8BADE18428}" presName="parentText" presStyleLbl="node1" presStyleIdx="1" presStyleCnt="3" custScaleY="63980" custLinFactNeighborY="919">
        <dgm:presLayoutVars>
          <dgm:chMax val="1"/>
          <dgm:bulletEnabled val="1"/>
        </dgm:presLayoutVars>
      </dgm:prSet>
      <dgm:spPr/>
      <dgm:t>
        <a:bodyPr/>
        <a:lstStyle/>
        <a:p>
          <a:endParaRPr lang="en-US"/>
        </a:p>
      </dgm:t>
    </dgm:pt>
    <dgm:pt modelId="{51C508F3-0C3E-4A6F-8115-2A6B6DEEB24E}" type="pres">
      <dgm:prSet presAssocID="{6171C60D-CA8B-4E67-8833-BF8BADE18428}" presName="descendantText" presStyleLbl="alignAccFollowNode1" presStyleIdx="1" presStyleCnt="3" custScaleY="74903" custLinFactNeighborX="-216" custLinFactNeighborY="3617">
        <dgm:presLayoutVars>
          <dgm:bulletEnabled val="1"/>
        </dgm:presLayoutVars>
      </dgm:prSet>
      <dgm:spPr/>
      <dgm:t>
        <a:bodyPr/>
        <a:lstStyle/>
        <a:p>
          <a:endParaRPr lang="en-US"/>
        </a:p>
      </dgm:t>
    </dgm:pt>
    <dgm:pt modelId="{3896EDC1-8A40-44BC-B7FB-BD284A0AB8BF}" type="pres">
      <dgm:prSet presAssocID="{B9AAC6F8-6BFF-4F40-B020-0054F0A94AC6}" presName="sp" presStyleCnt="0"/>
      <dgm:spPr/>
      <dgm:t>
        <a:bodyPr/>
        <a:lstStyle/>
        <a:p>
          <a:endParaRPr lang="en-US"/>
        </a:p>
      </dgm:t>
    </dgm:pt>
    <dgm:pt modelId="{F3299EF1-8846-445B-8065-5332CA925AEE}" type="pres">
      <dgm:prSet presAssocID="{B245ED94-E4F3-4A4C-B9A5-2E25BA0C1ADC}" presName="linNode" presStyleCnt="0"/>
      <dgm:spPr/>
    </dgm:pt>
    <dgm:pt modelId="{DF8E9C87-F641-4F83-8E07-3B334C0E6620}" type="pres">
      <dgm:prSet presAssocID="{B245ED94-E4F3-4A4C-B9A5-2E25BA0C1ADC}" presName="parentText" presStyleLbl="node1" presStyleIdx="2" presStyleCnt="3" custScaleY="81311">
        <dgm:presLayoutVars>
          <dgm:chMax val="1"/>
          <dgm:bulletEnabled val="1"/>
        </dgm:presLayoutVars>
      </dgm:prSet>
      <dgm:spPr/>
      <dgm:t>
        <a:bodyPr/>
        <a:lstStyle/>
        <a:p>
          <a:endParaRPr lang="en-US"/>
        </a:p>
      </dgm:t>
    </dgm:pt>
    <dgm:pt modelId="{04A59FCD-1656-4936-99AA-781A2FD4C7D5}" type="pres">
      <dgm:prSet presAssocID="{B245ED94-E4F3-4A4C-B9A5-2E25BA0C1ADC}" presName="descendantText" presStyleLbl="alignAccFollowNode1" presStyleIdx="2" presStyleCnt="3">
        <dgm:presLayoutVars>
          <dgm:bulletEnabled val="1"/>
        </dgm:presLayoutVars>
      </dgm:prSet>
      <dgm:spPr/>
      <dgm:t>
        <a:bodyPr/>
        <a:lstStyle/>
        <a:p>
          <a:endParaRPr lang="en-US"/>
        </a:p>
      </dgm:t>
    </dgm:pt>
  </dgm:ptLst>
  <dgm:cxnLst>
    <dgm:cxn modelId="{296393E5-B46A-43F6-9F70-F6CAE08C6921}" type="presOf" srcId="{8822DD75-6C57-4B06-9F0D-6BFA8A1CDAB5}" destId="{51C508F3-0C3E-4A6F-8115-2A6B6DEEB24E}" srcOrd="0" destOrd="1" presId="urn:microsoft.com/office/officeart/2005/8/layout/vList5"/>
    <dgm:cxn modelId="{992491D8-2718-49A4-B967-8FBBBCBBADD0}" type="presOf" srcId="{6171C60D-CA8B-4E67-8833-BF8BADE18428}" destId="{38B8BB6E-C6B9-4748-B1F5-10A5023BC77B}" srcOrd="0" destOrd="0" presId="urn:microsoft.com/office/officeart/2005/8/layout/vList5"/>
    <dgm:cxn modelId="{FD6711EA-1246-4CFE-ADD7-9ADA089D9DD8}" srcId="{6171C60D-CA8B-4E67-8833-BF8BADE18428}" destId="{8822DD75-6C57-4B06-9F0D-6BFA8A1CDAB5}" srcOrd="1" destOrd="0" parTransId="{330375AD-3EA8-41C5-9FB4-8DA2C2C85724}" sibTransId="{8C9541DB-2F55-4800-B869-8DB2677ED1BB}"/>
    <dgm:cxn modelId="{04383F9D-B5CF-45C4-84EC-17E8FD82A310}" type="presOf" srcId="{0AF7C70C-9C21-4394-AC8B-F0913508A087}" destId="{51C508F3-0C3E-4A6F-8115-2A6B6DEEB24E}" srcOrd="0" destOrd="0" presId="urn:microsoft.com/office/officeart/2005/8/layout/vList5"/>
    <dgm:cxn modelId="{2CA597DD-ABBA-4A0B-ABA4-915FE05EF4CF}" srcId="{B245ED94-E4F3-4A4C-B9A5-2E25BA0C1ADC}" destId="{340C0676-9567-4C1C-A653-E2775041525B}" srcOrd="0" destOrd="0" parTransId="{2536158A-AC10-49FF-96E0-D10AE2F23028}" sibTransId="{C8C62D24-EEFC-49FA-A251-AF5C485E249B}"/>
    <dgm:cxn modelId="{34A94412-CCE2-49F3-BF79-4142AB22673C}" type="presOf" srcId="{E9DAC740-6231-4275-94C6-942CF02C28E4}" destId="{04A59FCD-1656-4936-99AA-781A2FD4C7D5}" srcOrd="0" destOrd="1" presId="urn:microsoft.com/office/officeart/2005/8/layout/vList5"/>
    <dgm:cxn modelId="{9039078A-2DF7-4575-B626-5879EFD48F9D}" srcId="{A48C2882-5A7A-4192-94E5-F56660DF5407}" destId="{FDFCFE90-141F-4C85-83A4-2913047EB60B}" srcOrd="0" destOrd="0" parTransId="{5945EB0E-429A-4F8D-845F-80DF72FCD63B}" sibTransId="{A318D2AF-5461-4ABD-B564-950FA5E05619}"/>
    <dgm:cxn modelId="{CD7ADD6A-BB74-4F97-B2D8-A8C273917F9E}" srcId="{B245ED94-E4F3-4A4C-B9A5-2E25BA0C1ADC}" destId="{D9449493-605D-4BFC-B8DB-67AE98BAF5B1}" srcOrd="2" destOrd="0" parTransId="{8ABCCF1E-7470-426B-B201-9DFE024519E8}" sibTransId="{93D0CCD0-F1BC-4C54-8FE7-F3BCF2C7FE3D}"/>
    <dgm:cxn modelId="{CEAF69BE-71E1-4907-B105-C5027F6CA833}" type="presOf" srcId="{A48C2882-5A7A-4192-94E5-F56660DF5407}" destId="{5738CD8B-8EE9-46B5-A723-8172A31BCAC1}" srcOrd="0" destOrd="0" presId="urn:microsoft.com/office/officeart/2005/8/layout/vList5"/>
    <dgm:cxn modelId="{5FFF71CA-12B5-4F95-9DEC-DFF8A67777F3}" srcId="{FDFCFE90-141F-4C85-83A4-2913047EB60B}" destId="{F968E9DA-83D2-4B6D-BAB8-379D8339D161}" srcOrd="2" destOrd="0" parTransId="{E1AD11DF-DF29-48E8-804F-F0AF00A2D558}" sibTransId="{8CCFB5A2-1FC7-481B-8E7E-13AAB589D5BC}"/>
    <dgm:cxn modelId="{CFD840D3-5E4E-4119-89DB-5E1A714B160F}" type="presOf" srcId="{F968E9DA-83D2-4B6D-BAB8-379D8339D161}" destId="{5BA4AE69-AC1F-4894-B8E9-F0A9F8CE379E}" srcOrd="0" destOrd="2" presId="urn:microsoft.com/office/officeart/2005/8/layout/vList5"/>
    <dgm:cxn modelId="{895CEC6A-8BA0-4635-94D9-924FF98DD765}" srcId="{A48C2882-5A7A-4192-94E5-F56660DF5407}" destId="{B245ED94-E4F3-4A4C-B9A5-2E25BA0C1ADC}" srcOrd="2" destOrd="0" parTransId="{2D5219D1-9253-45D4-82A4-615AEB56F547}" sibTransId="{58060682-D911-4F2B-A504-FBB423E72551}"/>
    <dgm:cxn modelId="{D5FAFB9C-F42E-4359-84E2-AFCAE79F02BF}" srcId="{FDFCFE90-141F-4C85-83A4-2913047EB60B}" destId="{B52B3032-7E06-4E1B-8B75-41BAED922568}" srcOrd="0" destOrd="0" parTransId="{55A19148-9B31-498B-AC56-118B9E02AFC2}" sibTransId="{8C2FAFF4-BE7D-45E0-945B-DF6CE0E76747}"/>
    <dgm:cxn modelId="{0167C797-A419-456A-BF2E-15B2ECFEFF7C}" type="presOf" srcId="{312A40A9-AB96-45D5-8979-1476597E8632}" destId="{5BA4AE69-AC1F-4894-B8E9-F0A9F8CE379E}" srcOrd="0" destOrd="1" presId="urn:microsoft.com/office/officeart/2005/8/layout/vList5"/>
    <dgm:cxn modelId="{E26E59C6-2074-47CE-8B0C-28A6ABD2F9EC}" srcId="{6171C60D-CA8B-4E67-8833-BF8BADE18428}" destId="{5B0980E9-1F41-40D5-9984-D48D58B18B2B}" srcOrd="2" destOrd="0" parTransId="{37A1512C-3D6D-453B-A730-E78BF75C1651}" sibTransId="{372BAB87-C178-4FA6-92DE-B6F81FAD0B89}"/>
    <dgm:cxn modelId="{4773ED35-ACA6-4CC3-BED1-177F47AF4170}" type="presOf" srcId="{FDFCFE90-141F-4C85-83A4-2913047EB60B}" destId="{5D27A27A-7E3F-487A-B542-C86785F8DBDA}" srcOrd="0" destOrd="0" presId="urn:microsoft.com/office/officeart/2005/8/layout/vList5"/>
    <dgm:cxn modelId="{0839CBBA-F434-4456-A8C9-78A0A90F3301}" srcId="{B245ED94-E4F3-4A4C-B9A5-2E25BA0C1ADC}" destId="{E9DAC740-6231-4275-94C6-942CF02C28E4}" srcOrd="1" destOrd="0" parTransId="{36DE4382-B9DF-4DAD-B3A6-98B6EC323533}" sibTransId="{1C2A7EB3-E2C4-4BBC-87F8-3E64B42543B8}"/>
    <dgm:cxn modelId="{F4287072-6F3D-4144-93DF-2E2A96BA7E40}" type="presOf" srcId="{B245ED94-E4F3-4A4C-B9A5-2E25BA0C1ADC}" destId="{DF8E9C87-F641-4F83-8E07-3B334C0E6620}" srcOrd="0" destOrd="0" presId="urn:microsoft.com/office/officeart/2005/8/layout/vList5"/>
    <dgm:cxn modelId="{BC52BDD4-E458-4BF6-9B2A-E6FB8DAEADED}" type="presOf" srcId="{5B0980E9-1F41-40D5-9984-D48D58B18B2B}" destId="{51C508F3-0C3E-4A6F-8115-2A6B6DEEB24E}" srcOrd="0" destOrd="2" presId="urn:microsoft.com/office/officeart/2005/8/layout/vList5"/>
    <dgm:cxn modelId="{672D4429-56FB-4341-B772-E95F1C983902}" srcId="{A48C2882-5A7A-4192-94E5-F56660DF5407}" destId="{6171C60D-CA8B-4E67-8833-BF8BADE18428}" srcOrd="1" destOrd="0" parTransId="{8B089E63-DFED-4CED-9243-5B3FDE6FFB2B}" sibTransId="{B9AAC6F8-6BFF-4F40-B020-0054F0A94AC6}"/>
    <dgm:cxn modelId="{F2B5445D-1DEB-42CB-8E26-F88B4B474577}" type="presOf" srcId="{340C0676-9567-4C1C-A653-E2775041525B}" destId="{04A59FCD-1656-4936-99AA-781A2FD4C7D5}" srcOrd="0" destOrd="0" presId="urn:microsoft.com/office/officeart/2005/8/layout/vList5"/>
    <dgm:cxn modelId="{827402BA-1ABE-4B51-95D8-3625DF376879}" type="presOf" srcId="{D9449493-605D-4BFC-B8DB-67AE98BAF5B1}" destId="{04A59FCD-1656-4936-99AA-781A2FD4C7D5}" srcOrd="0" destOrd="2" presId="urn:microsoft.com/office/officeart/2005/8/layout/vList5"/>
    <dgm:cxn modelId="{C2174CBF-0968-4E0F-8E44-736A97EFC180}" srcId="{FDFCFE90-141F-4C85-83A4-2913047EB60B}" destId="{312A40A9-AB96-45D5-8979-1476597E8632}" srcOrd="1" destOrd="0" parTransId="{CF96380C-3DA5-49D2-A6EE-02365C51E8ED}" sibTransId="{A3F00DA1-5187-4D8F-B9C8-D44164FC22BA}"/>
    <dgm:cxn modelId="{09ACF807-847A-443C-8304-B908A342F6C5}" type="presOf" srcId="{B52B3032-7E06-4E1B-8B75-41BAED922568}" destId="{5BA4AE69-AC1F-4894-B8E9-F0A9F8CE379E}" srcOrd="0" destOrd="0" presId="urn:microsoft.com/office/officeart/2005/8/layout/vList5"/>
    <dgm:cxn modelId="{A77A628B-02D1-4BB3-9E0F-C859287D2CFE}" srcId="{6171C60D-CA8B-4E67-8833-BF8BADE18428}" destId="{0AF7C70C-9C21-4394-AC8B-F0913508A087}" srcOrd="0" destOrd="0" parTransId="{7DA42A94-7C92-485E-87E8-3A1D1D9581EB}" sibTransId="{6591C835-AECB-4299-ADBD-7D0793CF8C22}"/>
    <dgm:cxn modelId="{6FB3FAE0-92BE-4B74-A8C8-94E07ECCC1F7}" type="presParOf" srcId="{5738CD8B-8EE9-46B5-A723-8172A31BCAC1}" destId="{B20F05B9-793A-4606-879A-DC2FC4FF97CE}" srcOrd="0" destOrd="0" presId="urn:microsoft.com/office/officeart/2005/8/layout/vList5"/>
    <dgm:cxn modelId="{E93C87C6-8B49-4222-9557-654FB7F288D8}" type="presParOf" srcId="{B20F05B9-793A-4606-879A-DC2FC4FF97CE}" destId="{5D27A27A-7E3F-487A-B542-C86785F8DBDA}" srcOrd="0" destOrd="0" presId="urn:microsoft.com/office/officeart/2005/8/layout/vList5"/>
    <dgm:cxn modelId="{826325FF-A716-4CBE-BB0E-E8F1703B6275}" type="presParOf" srcId="{B20F05B9-793A-4606-879A-DC2FC4FF97CE}" destId="{5BA4AE69-AC1F-4894-B8E9-F0A9F8CE379E}" srcOrd="1" destOrd="0" presId="urn:microsoft.com/office/officeart/2005/8/layout/vList5"/>
    <dgm:cxn modelId="{19FD7F29-A803-4CB2-AF47-A42B66928CFC}" type="presParOf" srcId="{5738CD8B-8EE9-46B5-A723-8172A31BCAC1}" destId="{132C3D77-29D3-4972-A335-21884E70DBA0}" srcOrd="1" destOrd="0" presId="urn:microsoft.com/office/officeart/2005/8/layout/vList5"/>
    <dgm:cxn modelId="{8E8D9EC2-45E6-4674-93DD-C117DA17EDB8}" type="presParOf" srcId="{5738CD8B-8EE9-46B5-A723-8172A31BCAC1}" destId="{B527C6BE-3979-461A-AA59-53DD9FD3DBFB}" srcOrd="2" destOrd="0" presId="urn:microsoft.com/office/officeart/2005/8/layout/vList5"/>
    <dgm:cxn modelId="{E9693814-4566-4839-A3B2-2180C61BE10E}" type="presParOf" srcId="{B527C6BE-3979-461A-AA59-53DD9FD3DBFB}" destId="{38B8BB6E-C6B9-4748-B1F5-10A5023BC77B}" srcOrd="0" destOrd="0" presId="urn:microsoft.com/office/officeart/2005/8/layout/vList5"/>
    <dgm:cxn modelId="{28B52065-0A6F-4F41-8DE2-41696EFD916C}" type="presParOf" srcId="{B527C6BE-3979-461A-AA59-53DD9FD3DBFB}" destId="{51C508F3-0C3E-4A6F-8115-2A6B6DEEB24E}" srcOrd="1" destOrd="0" presId="urn:microsoft.com/office/officeart/2005/8/layout/vList5"/>
    <dgm:cxn modelId="{841980CF-298C-4F5A-B45C-014C7F3AFCC4}" type="presParOf" srcId="{5738CD8B-8EE9-46B5-A723-8172A31BCAC1}" destId="{3896EDC1-8A40-44BC-B7FB-BD284A0AB8BF}" srcOrd="3" destOrd="0" presId="urn:microsoft.com/office/officeart/2005/8/layout/vList5"/>
    <dgm:cxn modelId="{A5E78CC5-E427-465C-8FBA-0632AED06EDE}" type="presParOf" srcId="{5738CD8B-8EE9-46B5-A723-8172A31BCAC1}" destId="{F3299EF1-8846-445B-8065-5332CA925AEE}" srcOrd="4" destOrd="0" presId="urn:microsoft.com/office/officeart/2005/8/layout/vList5"/>
    <dgm:cxn modelId="{3CA0C9EA-C710-42C0-8FDC-F131FE053087}" type="presParOf" srcId="{F3299EF1-8846-445B-8065-5332CA925AEE}" destId="{DF8E9C87-F641-4F83-8E07-3B334C0E6620}" srcOrd="0" destOrd="0" presId="urn:microsoft.com/office/officeart/2005/8/layout/vList5"/>
    <dgm:cxn modelId="{A33B7A56-9C3B-4CD1-A47F-595BAD983790}" type="presParOf" srcId="{F3299EF1-8846-445B-8065-5332CA925AEE}" destId="{04A59FCD-1656-4936-99AA-781A2FD4C7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en-US"/>
        </a:p>
      </dgm:t>
    </dgm:pt>
    <dgm:pt modelId="{2332E22F-E15E-4CF9-B9AF-CA4E0EB8EA0B}">
      <dgm:prSet phldrT="[Text]"/>
      <dgm:spPr/>
      <dgm:t>
        <a:bodyPr/>
        <a:lstStyle/>
        <a:p>
          <a:r>
            <a:rPr lang="en-US" b="1" dirty="0" smtClean="0"/>
            <a:t>Obedience to Authority</a:t>
          </a:r>
          <a:endParaRPr lang="en-US"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BFD0B25F-CA9C-4B2F-A08C-55BF3F999FA6}">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r>
            <a:rPr lang="en-US" dirty="0" smtClean="0"/>
            <a:t> </a:t>
          </a:r>
          <a:endParaRPr lang="en-US" dirty="0"/>
        </a:p>
      </dgm:t>
    </dgm:pt>
    <dgm:pt modelId="{943FBC88-EFD5-4ACA-ABA4-B22B96BE1723}" type="parTrans" cxnId="{78270203-EC73-4B08-B880-FD91FA041106}">
      <dgm:prSet/>
      <dgm:spPr/>
      <dgm:t>
        <a:bodyPr/>
        <a:lstStyle/>
        <a:p>
          <a:endParaRPr lang="en-US"/>
        </a:p>
      </dgm:t>
    </dgm:pt>
    <dgm:pt modelId="{B9D844A5-3133-4419-BACD-28C1F6CC342D}" type="sibTrans" cxnId="{78270203-EC73-4B08-B880-FD91FA041106}">
      <dgm:prSet/>
      <dgm:spPr/>
      <dgm:t>
        <a:bodyPr/>
        <a:lstStyle/>
        <a:p>
          <a:endParaRPr lang="en-US"/>
        </a:p>
      </dgm:t>
    </dgm:pt>
    <dgm:pt modelId="{37A87E0E-21FE-4CF1-987B-5D330F2A0809}">
      <dgm:prSet phldrT="[Text]"/>
      <dgm:spPr/>
      <dgm:t>
        <a:bodyPr/>
        <a:lstStyle/>
        <a:p>
          <a:r>
            <a:rPr lang="en-US" b="1" smtClean="0"/>
            <a:t>Power</a:t>
          </a:r>
        </a:p>
        <a:p>
          <a:r>
            <a:rPr lang="en-US" b="1" smtClean="0"/>
            <a:t>Processes</a:t>
          </a:r>
          <a:endParaRPr lang="en-US" b="1" dirty="0"/>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custT="1"/>
      <dgm:spPr/>
      <dgm:t>
        <a:bodyPr/>
        <a:lstStyle/>
        <a:p>
          <a:r>
            <a:rPr lang="en-US" sz="1800" b="0" dirty="0" smtClean="0"/>
            <a:t>Bases of Power</a:t>
          </a:r>
          <a:endParaRPr lang="en-US" sz="1800" b="0" dirty="0"/>
        </a:p>
      </dgm:t>
    </dgm:pt>
    <dgm:pt modelId="{422BC906-D573-45BD-AB79-8A548B2C6B0A}" type="parTrans" cxnId="{4A297203-DB06-4334-8AA5-8A336797D91F}">
      <dgm:prSet/>
      <dgm:spPr/>
      <dgm:t>
        <a:bodyPr/>
        <a:lstStyle/>
        <a:p>
          <a:endParaRPr lang="en-US"/>
        </a:p>
      </dgm:t>
    </dgm:pt>
    <dgm:pt modelId="{135312FF-802A-4330-A6AE-929C460E0CA3}" type="sibTrans" cxnId="{4A297203-DB06-4334-8AA5-8A336797D91F}">
      <dgm:prSet/>
      <dgm:spPr/>
      <dgm:t>
        <a:bodyPr/>
        <a:lstStyle/>
        <a:p>
          <a:endParaRPr lang="en-US"/>
        </a:p>
      </dgm:t>
    </dgm:pt>
    <dgm:pt modelId="{2FF1D19E-4826-4E0C-BFF9-5464408A6690}">
      <dgm:prSet phldrT="[Text]" custT="1"/>
      <dgm:spPr/>
      <dgm:t>
        <a:bodyPr/>
        <a:lstStyle/>
        <a:p>
          <a:r>
            <a:rPr lang="en-US" sz="1800" b="0" dirty="0" smtClean="0"/>
            <a:t>Power Tactics</a:t>
          </a:r>
          <a:endParaRPr lang="en-US" sz="1800" b="0" dirty="0"/>
        </a:p>
      </dgm:t>
    </dgm:pt>
    <dgm:pt modelId="{9BCB2AAE-3305-4FEC-82D7-B21EACCEA684}" type="parTrans" cxnId="{C16A42FA-30A7-40D7-AFDA-0DBF635FB2C7}">
      <dgm:prSet/>
      <dgm:spPr/>
      <dgm:t>
        <a:bodyPr/>
        <a:lstStyle/>
        <a:p>
          <a:endParaRPr lang="en-US"/>
        </a:p>
      </dgm:t>
    </dgm:pt>
    <dgm:pt modelId="{4D824665-928F-483E-B239-FBE12EB45907}" type="sibTrans" cxnId="{C16A42FA-30A7-40D7-AFDA-0DBF635FB2C7}">
      <dgm:prSet/>
      <dgm:spPr/>
      <dgm:t>
        <a:bodyPr/>
        <a:lstStyle/>
        <a:p>
          <a:endParaRPr lang="en-US"/>
        </a:p>
      </dgm:t>
    </dgm:pt>
    <dgm:pt modelId="{CA874D3B-E0FF-48BF-8D64-F1684060832B}">
      <dgm:prSet phldrT="[Text]"/>
      <dgm:spPr/>
      <dgm:t>
        <a:bodyPr/>
        <a:lstStyle/>
        <a:p>
          <a:r>
            <a:rPr lang="en-US" b="1" dirty="0" smtClean="0"/>
            <a:t>Metamorphic Effects</a:t>
          </a:r>
          <a:endParaRPr lang="en-US"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E86F111F-4F0F-4352-ABD3-93018867F234}">
      <dgm:prSet phldrT="[Text]" custT="1"/>
      <dgm:spPr/>
      <dgm:t>
        <a:bodyPr/>
        <a:lstStyle/>
        <a:p>
          <a:r>
            <a:rPr lang="en-US" sz="1800" b="0" dirty="0" smtClean="0"/>
            <a:t>Changes in the Powerholder</a:t>
          </a:r>
          <a:endParaRPr lang="en-US" sz="1800" b="0" dirty="0"/>
        </a:p>
      </dgm:t>
    </dgm:pt>
    <dgm:pt modelId="{59937B74-E96F-498E-82F3-0CB19268A1EF}" type="parTrans" cxnId="{BE001EF5-5A24-492C-B861-2AD115C73E46}">
      <dgm:prSet/>
      <dgm:spPr/>
      <dgm:t>
        <a:bodyPr/>
        <a:lstStyle/>
        <a:p>
          <a:endParaRPr lang="en-US"/>
        </a:p>
      </dgm:t>
    </dgm:pt>
    <dgm:pt modelId="{A80CA5E0-4C1D-4A7D-8953-A98CE1768C95}" type="sibTrans" cxnId="{BE001EF5-5A24-492C-B861-2AD115C73E46}">
      <dgm:prSet/>
      <dgm:spPr/>
      <dgm:t>
        <a:bodyPr/>
        <a:lstStyle/>
        <a:p>
          <a:endParaRPr lang="en-US"/>
        </a:p>
      </dgm:t>
    </dgm:pt>
    <dgm:pt modelId="{59CBC2A1-43F2-468D-9DB4-9136DB3A8A83}">
      <dgm:prSet phldrT="[Text]" custT="1"/>
      <dgm:spPr/>
      <dgm:t>
        <a:bodyPr/>
        <a:lstStyle/>
        <a:p>
          <a:r>
            <a:rPr lang="en-US" sz="1800" b="0" dirty="0" smtClean="0"/>
            <a:t>Reactions to the Use of Power</a:t>
          </a:r>
          <a:endParaRPr lang="en-US" sz="1800" b="0" dirty="0"/>
        </a:p>
      </dgm:t>
    </dgm:pt>
    <dgm:pt modelId="{AB529ECB-C03E-449B-815A-B01026C39356}" type="parTrans" cxnId="{7F97B0D2-358C-4B57-B403-7BD2883ACF06}">
      <dgm:prSet/>
      <dgm:spPr/>
      <dgm:t>
        <a:bodyPr/>
        <a:lstStyle/>
        <a:p>
          <a:endParaRPr lang="en-US"/>
        </a:p>
      </dgm:t>
    </dgm:pt>
    <dgm:pt modelId="{F0491E77-E0E2-4494-82A8-4C6165DCE9EC}" type="sibTrans" cxnId="{7F97B0D2-358C-4B57-B403-7BD2883ACF06}">
      <dgm:prSet/>
      <dgm:spPr/>
      <dgm:t>
        <a:bodyPr/>
        <a:lstStyle/>
        <a:p>
          <a:endParaRPr lang="en-US"/>
        </a:p>
      </dgm:t>
    </dgm:pt>
    <dgm:pt modelId="{7214CB3D-276E-475C-89EA-DD861A71AC6A}">
      <dgm:prSet phldrT="[Text]" custT="1"/>
      <dgm:spPr/>
      <dgm:t>
        <a:bodyPr/>
        <a:lstStyle/>
        <a:p>
          <a:r>
            <a:rPr lang="en-US" sz="1800" b="0" dirty="0" smtClean="0"/>
            <a:t>Compliance Tactics</a:t>
          </a:r>
          <a:endParaRPr lang="en-US" sz="1600" b="0" dirty="0"/>
        </a:p>
      </dgm:t>
    </dgm:pt>
    <dgm:pt modelId="{580992F8-A331-48E3-969D-A887676C8F61}" type="parTrans" cxnId="{8C16531F-9B3A-4027-87D3-F0E48F1F9989}">
      <dgm:prSet/>
      <dgm:spPr/>
      <dgm:t>
        <a:bodyPr/>
        <a:lstStyle/>
        <a:p>
          <a:endParaRPr lang="en-US"/>
        </a:p>
      </dgm:t>
    </dgm:pt>
    <dgm:pt modelId="{6B8F8D08-80A1-4D65-88A5-9FABB6355277}" type="sibTrans" cxnId="{8C16531F-9B3A-4027-87D3-F0E48F1F9989}">
      <dgm:prSet/>
      <dgm:spPr/>
      <dgm:t>
        <a:bodyPr/>
        <a:lstStyle/>
        <a:p>
          <a:endParaRPr lang="en-US"/>
        </a:p>
      </dgm:t>
    </dgm:pt>
    <dgm:pt modelId="{6F8F568E-B161-4A06-9781-ABD96FF6DB61}">
      <dgm:prSet phldrT="[Text]" custT="1"/>
      <dgm:spPr/>
      <dgm:t>
        <a:bodyPr/>
        <a:lstStyle/>
        <a:p>
          <a:r>
            <a:rPr lang="en-US" sz="1800" b="0" dirty="0" smtClean="0"/>
            <a:t>Milgram’s Finding</a:t>
          </a:r>
          <a:r>
            <a:rPr lang="en-US" sz="1600" dirty="0" smtClean="0"/>
            <a:t>s</a:t>
          </a:r>
          <a:endParaRPr lang="en-US" sz="1600" dirty="0"/>
        </a:p>
      </dgm:t>
    </dgm:pt>
    <dgm:pt modelId="{E6679352-0601-4D0D-A0BF-EB30D9D4D309}" type="parTrans" cxnId="{73D0FB04-0C51-4E7E-84E1-915BAD724BF2}">
      <dgm:prSet/>
      <dgm:spPr/>
      <dgm:t>
        <a:bodyPr/>
        <a:lstStyle/>
        <a:p>
          <a:endParaRPr lang="en-US"/>
        </a:p>
      </dgm:t>
    </dgm:pt>
    <dgm:pt modelId="{AF586FAC-FD0A-40F7-BE57-7C999F089534}" type="sibTrans" cxnId="{73D0FB04-0C51-4E7E-84E1-915BAD724BF2}">
      <dgm:prSet/>
      <dgm:spPr/>
      <dgm:t>
        <a:bodyPr/>
        <a:lstStyle/>
        <a:p>
          <a:endParaRPr lang="en-US"/>
        </a:p>
      </dgm:t>
    </dgm:pt>
    <dgm:pt modelId="{9D3CAF5E-C0D8-4B43-B3AC-53018A3701FC}">
      <dgm:prSet phldrT="[Text]"/>
      <dgm:spPr/>
      <dgm:t>
        <a:bodyPr/>
        <a:lstStyle/>
        <a:p>
          <a:r>
            <a:rPr lang="en-US" b="1" dirty="0" smtClean="0"/>
            <a:t>Social Status</a:t>
          </a:r>
          <a:endParaRPr lang="en-US" b="1" dirty="0"/>
        </a:p>
      </dgm:t>
    </dgm:pt>
    <dgm:pt modelId="{10F92CAD-000F-4DB9-B5C1-6964C006D64D}" type="parTrans" cxnId="{6D6553F9-9647-400B-B086-2507FB2D8C96}">
      <dgm:prSet/>
      <dgm:spPr/>
      <dgm:t>
        <a:bodyPr/>
        <a:lstStyle/>
        <a:p>
          <a:endParaRPr lang="en-US"/>
        </a:p>
      </dgm:t>
    </dgm:pt>
    <dgm:pt modelId="{9AC34CE5-E5D2-4B5F-854E-9BF552B84475}" type="sibTrans" cxnId="{6D6553F9-9647-400B-B086-2507FB2D8C96}">
      <dgm:prSet/>
      <dgm:spPr/>
      <dgm:t>
        <a:bodyPr/>
        <a:lstStyle/>
        <a:p>
          <a:endParaRPr lang="en-US"/>
        </a:p>
      </dgm:t>
    </dgm:pt>
    <dgm:pt modelId="{E80D8410-2794-4B64-9413-E0B3AD97FEDE}">
      <dgm:prSet phldrT="[Text]" custT="1"/>
      <dgm:spPr/>
      <dgm:t>
        <a:bodyPr/>
        <a:lstStyle/>
        <a:p>
          <a:r>
            <a:rPr lang="en-US" sz="1800" b="0" dirty="0" smtClean="0"/>
            <a:t>Claiming Status</a:t>
          </a:r>
          <a:endParaRPr lang="en-US" sz="1800" b="0" dirty="0"/>
        </a:p>
      </dgm:t>
    </dgm:pt>
    <dgm:pt modelId="{3610F21A-0AAD-476C-B3EF-734234D2618B}" type="parTrans" cxnId="{6C89E43E-B8C9-4A88-B638-E5D52146C09E}">
      <dgm:prSet/>
      <dgm:spPr/>
      <dgm:t>
        <a:bodyPr/>
        <a:lstStyle/>
        <a:p>
          <a:endParaRPr lang="en-US"/>
        </a:p>
      </dgm:t>
    </dgm:pt>
    <dgm:pt modelId="{19AC87CB-DE95-42A7-A239-7EF69EB11143}" type="sibTrans" cxnId="{6C89E43E-B8C9-4A88-B638-E5D52146C09E}">
      <dgm:prSet/>
      <dgm:spPr/>
      <dgm:t>
        <a:bodyPr/>
        <a:lstStyle/>
        <a:p>
          <a:endParaRPr lang="en-US"/>
        </a:p>
      </dgm:t>
    </dgm:pt>
    <dgm:pt modelId="{1D30D4C4-E406-4CDB-A98F-AF5E67E806B1}">
      <dgm:prSet phldrT="[Text]" custT="1"/>
      <dgm:spPr/>
      <dgm:t>
        <a:bodyPr/>
        <a:lstStyle/>
        <a:p>
          <a:r>
            <a:rPr lang="en-US" sz="1800" b="0" dirty="0" smtClean="0"/>
            <a:t>Achieving Status</a:t>
          </a:r>
          <a:endParaRPr lang="en-US" sz="1800" b="0" dirty="0"/>
        </a:p>
      </dgm:t>
    </dgm:pt>
    <dgm:pt modelId="{123D010B-D653-41B8-9B7B-90142C8B9775}" type="parTrans" cxnId="{8D186B18-D721-49B4-B767-120279E0DB46}">
      <dgm:prSet/>
      <dgm:spPr/>
      <dgm:t>
        <a:bodyPr/>
        <a:lstStyle/>
        <a:p>
          <a:endParaRPr lang="en-US"/>
        </a:p>
      </dgm:t>
    </dgm:pt>
    <dgm:pt modelId="{33560D88-5A83-4505-B652-CB3DDCADBD1D}" type="sibTrans" cxnId="{8D186B18-D721-49B4-B767-120279E0DB46}">
      <dgm:prSet/>
      <dgm:spPr/>
      <dgm:t>
        <a:bodyPr/>
        <a:lstStyle/>
        <a:p>
          <a:endParaRPr lang="en-US"/>
        </a:p>
      </dgm:t>
    </dgm:pt>
    <dgm:pt modelId="{108F49DA-84A4-458F-B36A-45353275241F}">
      <dgm:prSet phldrT="[Text]" custT="1"/>
      <dgm:spPr/>
      <dgm:t>
        <a:bodyPr/>
        <a:lstStyle/>
        <a:p>
          <a:r>
            <a:rPr lang="en-US" sz="1800" b="0" dirty="0" smtClean="0"/>
            <a:t>Status Hierarchies</a:t>
          </a:r>
          <a:endParaRPr lang="en-US" sz="1800" b="0" dirty="0"/>
        </a:p>
      </dgm:t>
    </dgm:pt>
    <dgm:pt modelId="{CADB6101-EE93-47FF-9509-32CD04303B0D}" type="parTrans" cxnId="{823F7789-8CF2-4E78-A282-90FF30D5EE09}">
      <dgm:prSet/>
      <dgm:spPr/>
      <dgm:t>
        <a:bodyPr/>
        <a:lstStyle/>
        <a:p>
          <a:endParaRPr lang="en-US"/>
        </a:p>
      </dgm:t>
    </dgm:pt>
    <dgm:pt modelId="{CB7EFE24-E8DB-4C26-BF64-E37CB77AFC72}" type="sibTrans" cxnId="{823F7789-8CF2-4E78-A282-90FF30D5EE09}">
      <dgm:prSet/>
      <dgm:spPr/>
      <dgm:t>
        <a:bodyPr/>
        <a:lstStyle/>
        <a:p>
          <a:endParaRPr lang="en-US"/>
        </a:p>
      </dgm:t>
    </dgm:pt>
    <dgm:pt modelId="{EF170FEF-F40A-43DF-9C09-DECF9168054E}">
      <dgm:prSet phldrT="[Text]" custT="1"/>
      <dgm:spPr/>
      <dgm:t>
        <a:bodyPr/>
        <a:lstStyle/>
        <a:p>
          <a:r>
            <a:rPr lang="en-US" sz="1800" b="0" dirty="0" err="1" smtClean="0"/>
            <a:t>Milgram</a:t>
          </a:r>
          <a:r>
            <a:rPr lang="en-US" sz="1800" b="0" dirty="0" smtClean="0"/>
            <a:t> Study</a:t>
          </a:r>
          <a:endParaRPr lang="en-US" sz="1800" b="0" dirty="0"/>
        </a:p>
      </dgm:t>
    </dgm:pt>
    <dgm:pt modelId="{1887CEA8-9EFF-43A4-8E37-0680B9B800E8}" type="sibTrans" cxnId="{81CE2400-DD70-4D62-88AF-453AD5FD5203}">
      <dgm:prSet/>
      <dgm:spPr/>
      <dgm:t>
        <a:bodyPr/>
        <a:lstStyle/>
        <a:p>
          <a:endParaRPr lang="en-US"/>
        </a:p>
      </dgm:t>
    </dgm:pt>
    <dgm:pt modelId="{EE99D042-5FBE-4DD7-B6AA-675E254A0A9A}" type="parTrans" cxnId="{81CE2400-DD70-4D62-88AF-453AD5FD5203}">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4" custScaleX="130935"/>
      <dgm:spPr/>
      <dgm:t>
        <a:bodyPr/>
        <a:lstStyle/>
        <a:p>
          <a:endParaRPr lang="en-US"/>
        </a:p>
      </dgm:t>
    </dgm:pt>
    <dgm:pt modelId="{6D210816-D103-4F97-BD99-7EE6DB3036B5}" type="pres">
      <dgm:prSet presAssocID="{2332E22F-E15E-4CF9-B9AF-CA4E0EB8EA0B}" presName="rootConnector" presStyleLbl="node1" presStyleIdx="0" presStyleCnt="4"/>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7F4B51FF-9EE8-4449-8106-6AAC2B4F19C5}" type="pres">
      <dgm:prSet presAssocID="{EE99D042-5FBE-4DD7-B6AA-675E254A0A9A}" presName="Name13" presStyleLbl="parChTrans1D2" presStyleIdx="0" presStyleCnt="11"/>
      <dgm:spPr/>
      <dgm:t>
        <a:bodyPr/>
        <a:lstStyle/>
        <a:p>
          <a:endParaRPr lang="en-US"/>
        </a:p>
      </dgm:t>
    </dgm:pt>
    <dgm:pt modelId="{D2BE8CCA-995A-4A5C-AC77-553532DF1B9A}" type="pres">
      <dgm:prSet presAssocID="{EF170FEF-F40A-43DF-9C09-DECF9168054E}" presName="childText" presStyleLbl="bgAcc1" presStyleIdx="0" presStyleCnt="11" custScaleX="116972">
        <dgm:presLayoutVars>
          <dgm:bulletEnabled val="1"/>
        </dgm:presLayoutVars>
      </dgm:prSet>
      <dgm:spPr/>
      <dgm:t>
        <a:bodyPr/>
        <a:lstStyle/>
        <a:p>
          <a:endParaRPr lang="en-US"/>
        </a:p>
      </dgm:t>
    </dgm:pt>
    <dgm:pt modelId="{E861CB9D-B3B5-4468-85A7-CF230888EB11}" type="pres">
      <dgm:prSet presAssocID="{E6679352-0601-4D0D-A0BF-EB30D9D4D309}" presName="Name13" presStyleLbl="parChTrans1D2" presStyleIdx="1" presStyleCnt="11"/>
      <dgm:spPr/>
      <dgm:t>
        <a:bodyPr/>
        <a:lstStyle/>
        <a:p>
          <a:endParaRPr lang="en-US"/>
        </a:p>
      </dgm:t>
    </dgm:pt>
    <dgm:pt modelId="{0F0A08E5-AA88-4651-A625-409A8F2C7EBE}" type="pres">
      <dgm:prSet presAssocID="{6F8F568E-B161-4A06-9781-ABD96FF6DB61}" presName="childText" presStyleLbl="bgAcc1" presStyleIdx="1" presStyleCnt="11" custScaleX="116972">
        <dgm:presLayoutVars>
          <dgm:bulletEnabled val="1"/>
        </dgm:presLayoutVars>
      </dgm:prSet>
      <dgm:spPr/>
      <dgm:t>
        <a:bodyPr/>
        <a:lstStyle/>
        <a:p>
          <a:endParaRPr lang="en-US"/>
        </a:p>
      </dgm:t>
    </dgm:pt>
    <dgm:pt modelId="{B7E57B4C-194B-4AF6-BB13-476A8E26DA4A}" type="pres">
      <dgm:prSet presAssocID="{943FBC88-EFD5-4ACA-ABA4-B22B96BE1723}" presName="Name13" presStyleLbl="parChTrans1D2" presStyleIdx="2" presStyleCnt="11"/>
      <dgm:spPr/>
      <dgm:t>
        <a:bodyPr/>
        <a:lstStyle/>
        <a:p>
          <a:endParaRPr lang="en-US"/>
        </a:p>
      </dgm:t>
    </dgm:pt>
    <dgm:pt modelId="{3F41B206-8547-4C4B-8207-49093FE07695}" type="pres">
      <dgm:prSet presAssocID="{BFD0B25F-CA9C-4B2F-A08C-55BF3F999FA6}" presName="childText" presStyleLbl="bgAcc1" presStyleIdx="2" presStyleCnt="11" custScaleX="120887">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t>
        <a:bodyPr/>
        <a:lstStyle/>
        <a:p>
          <a:endParaRPr lang="en-US"/>
        </a:p>
      </dgm:t>
    </dgm:pt>
    <dgm:pt modelId="{0C12312B-208F-4F7D-B1E9-0E7E21737245}" type="pres">
      <dgm:prSet presAssocID="{37A87E0E-21FE-4CF1-987B-5D330F2A0809}" presName="rootComposite" presStyleCnt="0"/>
      <dgm:spPr/>
      <dgm:t>
        <a:bodyPr/>
        <a:lstStyle/>
        <a:p>
          <a:endParaRPr lang="en-US"/>
        </a:p>
      </dgm:t>
    </dgm:pt>
    <dgm:pt modelId="{C124BC89-EFEF-4F30-9EB3-CB38986C4ACF}" type="pres">
      <dgm:prSet presAssocID="{37A87E0E-21FE-4CF1-987B-5D330F2A0809}" presName="rootText" presStyleLbl="node1" presStyleIdx="1" presStyleCnt="4"/>
      <dgm:spPr/>
      <dgm:t>
        <a:bodyPr/>
        <a:lstStyle/>
        <a:p>
          <a:endParaRPr lang="en-US"/>
        </a:p>
      </dgm:t>
    </dgm:pt>
    <dgm:pt modelId="{D7E88F39-E783-4269-8F67-B4A8EFDF0B81}" type="pres">
      <dgm:prSet presAssocID="{37A87E0E-21FE-4CF1-987B-5D330F2A0809}" presName="rootConnector" presStyleLbl="node1" presStyleIdx="1" presStyleCnt="4"/>
      <dgm:spPr/>
      <dgm:t>
        <a:bodyPr/>
        <a:lstStyle/>
        <a:p>
          <a:endParaRPr lang="en-US"/>
        </a:p>
      </dgm:t>
    </dgm:pt>
    <dgm:pt modelId="{5103D52B-16B3-4491-AE5D-79840163D2B7}" type="pres">
      <dgm:prSet presAssocID="{37A87E0E-21FE-4CF1-987B-5D330F2A0809}" presName="childShape" presStyleCnt="0"/>
      <dgm:spPr/>
      <dgm:t>
        <a:bodyPr/>
        <a:lstStyle/>
        <a:p>
          <a:endParaRPr lang="en-US"/>
        </a:p>
      </dgm:t>
    </dgm:pt>
    <dgm:pt modelId="{324C42EF-433C-474C-96B5-7E4AAD7F9D8C}" type="pres">
      <dgm:prSet presAssocID="{422BC906-D573-45BD-AB79-8A548B2C6B0A}" presName="Name13" presStyleLbl="parChTrans1D2" presStyleIdx="3" presStyleCnt="11"/>
      <dgm:spPr/>
      <dgm:t>
        <a:bodyPr/>
        <a:lstStyle/>
        <a:p>
          <a:endParaRPr lang="en-US"/>
        </a:p>
      </dgm:t>
    </dgm:pt>
    <dgm:pt modelId="{17055B36-007C-437B-962D-2134BCD69F17}" type="pres">
      <dgm:prSet presAssocID="{32DDCBA2-9DF4-4846-87AB-CF696476E6AE}" presName="childText" presStyleLbl="bgAcc1" presStyleIdx="3" presStyleCnt="11" custScaleX="116972">
        <dgm:presLayoutVars>
          <dgm:bulletEnabled val="1"/>
        </dgm:presLayoutVars>
      </dgm:prSet>
      <dgm:spPr/>
      <dgm:t>
        <a:bodyPr/>
        <a:lstStyle/>
        <a:p>
          <a:endParaRPr lang="en-US"/>
        </a:p>
      </dgm:t>
    </dgm:pt>
    <dgm:pt modelId="{A4B08336-ADBD-4932-A51A-6704B4E4BE03}" type="pres">
      <dgm:prSet presAssocID="{9BCB2AAE-3305-4FEC-82D7-B21EACCEA684}" presName="Name13" presStyleLbl="parChTrans1D2" presStyleIdx="4" presStyleCnt="11"/>
      <dgm:spPr/>
      <dgm:t>
        <a:bodyPr/>
        <a:lstStyle/>
        <a:p>
          <a:endParaRPr lang="en-US"/>
        </a:p>
      </dgm:t>
    </dgm:pt>
    <dgm:pt modelId="{A1ECDAFF-0664-4E26-B3A6-54EADB1E2B4F}" type="pres">
      <dgm:prSet presAssocID="{2FF1D19E-4826-4E0C-BFF9-5464408A6690}" presName="childText" presStyleLbl="bgAcc1" presStyleIdx="4" presStyleCnt="11" custScaleX="116972">
        <dgm:presLayoutVars>
          <dgm:bulletEnabled val="1"/>
        </dgm:presLayoutVars>
      </dgm:prSet>
      <dgm:spPr/>
      <dgm:t>
        <a:bodyPr/>
        <a:lstStyle/>
        <a:p>
          <a:endParaRPr lang="en-US"/>
        </a:p>
      </dgm:t>
    </dgm:pt>
    <dgm:pt modelId="{DB922590-0FAA-4F77-98D6-8074E4199304}" type="pres">
      <dgm:prSet presAssocID="{580992F8-A331-48E3-969D-A887676C8F61}" presName="Name13" presStyleLbl="parChTrans1D2" presStyleIdx="5" presStyleCnt="11"/>
      <dgm:spPr/>
      <dgm:t>
        <a:bodyPr/>
        <a:lstStyle/>
        <a:p>
          <a:endParaRPr lang="en-US"/>
        </a:p>
      </dgm:t>
    </dgm:pt>
    <dgm:pt modelId="{E077B8C7-6336-47B6-9434-E2DB2D487C9A}" type="pres">
      <dgm:prSet presAssocID="{7214CB3D-276E-475C-89EA-DD861A71AC6A}" presName="childText" presStyleLbl="bgAcc1" presStyleIdx="5" presStyleCnt="11" custScaleX="116972">
        <dgm:presLayoutVars>
          <dgm:bulletEnabled val="1"/>
        </dgm:presLayoutVars>
      </dgm:prSet>
      <dgm:spPr/>
      <dgm:t>
        <a:bodyPr/>
        <a:lstStyle/>
        <a:p>
          <a:endParaRPr lang="en-US"/>
        </a:p>
      </dgm:t>
    </dgm:pt>
    <dgm:pt modelId="{8C90C51D-6E7E-46D9-9C8F-0CAB7D0FD840}" type="pres">
      <dgm:prSet presAssocID="{9D3CAF5E-C0D8-4B43-B3AC-53018A3701FC}" presName="root" presStyleCnt="0"/>
      <dgm:spPr/>
    </dgm:pt>
    <dgm:pt modelId="{21DC7F6D-79C8-46AE-819C-C809220530D2}" type="pres">
      <dgm:prSet presAssocID="{9D3CAF5E-C0D8-4B43-B3AC-53018A3701FC}" presName="rootComposite" presStyleCnt="0"/>
      <dgm:spPr/>
    </dgm:pt>
    <dgm:pt modelId="{49926742-5D97-4606-9E00-F21205ECDEB3}" type="pres">
      <dgm:prSet presAssocID="{9D3CAF5E-C0D8-4B43-B3AC-53018A3701FC}" presName="rootText" presStyleLbl="node1" presStyleIdx="2" presStyleCnt="4"/>
      <dgm:spPr/>
      <dgm:t>
        <a:bodyPr/>
        <a:lstStyle/>
        <a:p>
          <a:endParaRPr lang="en-US"/>
        </a:p>
      </dgm:t>
    </dgm:pt>
    <dgm:pt modelId="{6E1C708B-A1BD-4F90-8ACE-67F69D22916A}" type="pres">
      <dgm:prSet presAssocID="{9D3CAF5E-C0D8-4B43-B3AC-53018A3701FC}" presName="rootConnector" presStyleLbl="node1" presStyleIdx="2" presStyleCnt="4"/>
      <dgm:spPr/>
      <dgm:t>
        <a:bodyPr/>
        <a:lstStyle/>
        <a:p>
          <a:endParaRPr lang="en-US"/>
        </a:p>
      </dgm:t>
    </dgm:pt>
    <dgm:pt modelId="{D2E284E4-9A55-42FD-8E49-CDBB2E2A2806}" type="pres">
      <dgm:prSet presAssocID="{9D3CAF5E-C0D8-4B43-B3AC-53018A3701FC}" presName="childShape" presStyleCnt="0"/>
      <dgm:spPr/>
    </dgm:pt>
    <dgm:pt modelId="{CEAB95DE-1164-43E5-8FFF-928762DEE5F8}" type="pres">
      <dgm:prSet presAssocID="{3610F21A-0AAD-476C-B3EF-734234D2618B}" presName="Name13" presStyleLbl="parChTrans1D2" presStyleIdx="6" presStyleCnt="11"/>
      <dgm:spPr/>
      <dgm:t>
        <a:bodyPr/>
        <a:lstStyle/>
        <a:p>
          <a:endParaRPr lang="en-US"/>
        </a:p>
      </dgm:t>
    </dgm:pt>
    <dgm:pt modelId="{119E0065-0CF7-4A78-884F-011DD41825FF}" type="pres">
      <dgm:prSet presAssocID="{E80D8410-2794-4B64-9413-E0B3AD97FEDE}" presName="childText" presStyleLbl="bgAcc1" presStyleIdx="6" presStyleCnt="11" custScaleX="116972">
        <dgm:presLayoutVars>
          <dgm:bulletEnabled val="1"/>
        </dgm:presLayoutVars>
      </dgm:prSet>
      <dgm:spPr/>
      <dgm:t>
        <a:bodyPr/>
        <a:lstStyle/>
        <a:p>
          <a:endParaRPr lang="en-US"/>
        </a:p>
      </dgm:t>
    </dgm:pt>
    <dgm:pt modelId="{609478D2-C1C8-4727-8D22-63E6A34A7D8E}" type="pres">
      <dgm:prSet presAssocID="{123D010B-D653-41B8-9B7B-90142C8B9775}" presName="Name13" presStyleLbl="parChTrans1D2" presStyleIdx="7" presStyleCnt="11"/>
      <dgm:spPr/>
      <dgm:t>
        <a:bodyPr/>
        <a:lstStyle/>
        <a:p>
          <a:endParaRPr lang="en-US"/>
        </a:p>
      </dgm:t>
    </dgm:pt>
    <dgm:pt modelId="{D3830044-533F-4533-985A-A8D74F1D802A}" type="pres">
      <dgm:prSet presAssocID="{1D30D4C4-E406-4CDB-A98F-AF5E67E806B1}" presName="childText" presStyleLbl="bgAcc1" presStyleIdx="7" presStyleCnt="11" custScaleX="116972">
        <dgm:presLayoutVars>
          <dgm:bulletEnabled val="1"/>
        </dgm:presLayoutVars>
      </dgm:prSet>
      <dgm:spPr/>
      <dgm:t>
        <a:bodyPr/>
        <a:lstStyle/>
        <a:p>
          <a:endParaRPr lang="en-US"/>
        </a:p>
      </dgm:t>
    </dgm:pt>
    <dgm:pt modelId="{4090BF94-E8E7-4827-8202-A59071886D92}" type="pres">
      <dgm:prSet presAssocID="{CADB6101-EE93-47FF-9509-32CD04303B0D}" presName="Name13" presStyleLbl="parChTrans1D2" presStyleIdx="8" presStyleCnt="11"/>
      <dgm:spPr/>
      <dgm:t>
        <a:bodyPr/>
        <a:lstStyle/>
        <a:p>
          <a:endParaRPr lang="en-US"/>
        </a:p>
      </dgm:t>
    </dgm:pt>
    <dgm:pt modelId="{10F7A77B-1E29-4AA3-AA09-5A8A21324100}" type="pres">
      <dgm:prSet presAssocID="{108F49DA-84A4-458F-B36A-45353275241F}" presName="childText" presStyleLbl="bgAcc1" presStyleIdx="8" presStyleCnt="11" custScaleX="116972">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3" presStyleCnt="4" custScaleX="147480" custLinFactNeighborX="-8296" custLinFactNeighborY="2309"/>
      <dgm:spPr/>
      <dgm:t>
        <a:bodyPr/>
        <a:lstStyle/>
        <a:p>
          <a:endParaRPr lang="en-US"/>
        </a:p>
      </dgm:t>
    </dgm:pt>
    <dgm:pt modelId="{947E766D-90D0-45F7-9FB5-BC5A6FCDFF3B}" type="pres">
      <dgm:prSet presAssocID="{CA874D3B-E0FF-48BF-8D64-F1684060832B}" presName="rootConnector" presStyleLbl="node1" presStyleIdx="3" presStyleCnt="4"/>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10D13E5C-C523-4DB5-A6E5-27C013C7802D}" type="pres">
      <dgm:prSet presAssocID="{59937B74-E96F-498E-82F3-0CB19268A1EF}" presName="Name13" presStyleLbl="parChTrans1D2" presStyleIdx="9" presStyleCnt="11"/>
      <dgm:spPr/>
      <dgm:t>
        <a:bodyPr/>
        <a:lstStyle/>
        <a:p>
          <a:endParaRPr lang="en-US"/>
        </a:p>
      </dgm:t>
    </dgm:pt>
    <dgm:pt modelId="{CD861394-6134-4F05-BF78-F0A5655FBFAC}" type="pres">
      <dgm:prSet presAssocID="{E86F111F-4F0F-4352-ABD3-93018867F234}" presName="childText" presStyleLbl="bgAcc1" presStyleIdx="9" presStyleCnt="11" custScaleX="181738" custScaleY="99860" custLinFactNeighborX="-8922">
        <dgm:presLayoutVars>
          <dgm:bulletEnabled val="1"/>
        </dgm:presLayoutVars>
      </dgm:prSet>
      <dgm:spPr/>
      <dgm:t>
        <a:bodyPr/>
        <a:lstStyle/>
        <a:p>
          <a:endParaRPr lang="en-US"/>
        </a:p>
      </dgm:t>
    </dgm:pt>
    <dgm:pt modelId="{9005D499-A4CA-409C-8EF1-C392C1372287}" type="pres">
      <dgm:prSet presAssocID="{AB529ECB-C03E-449B-815A-B01026C39356}" presName="Name13" presStyleLbl="parChTrans1D2" presStyleIdx="10" presStyleCnt="11"/>
      <dgm:spPr/>
      <dgm:t>
        <a:bodyPr/>
        <a:lstStyle/>
        <a:p>
          <a:endParaRPr lang="en-US"/>
        </a:p>
      </dgm:t>
    </dgm:pt>
    <dgm:pt modelId="{F24B16B9-D77F-4942-8F48-6995F1AB2D70}" type="pres">
      <dgm:prSet presAssocID="{59CBC2A1-43F2-468D-9DB4-9136DB3A8A83}" presName="childText" presStyleLbl="bgAcc1" presStyleIdx="10" presStyleCnt="11" custScaleX="190966" custScaleY="117292" custLinFactNeighborX="-12750" custLinFactNeighborY="-2445">
        <dgm:presLayoutVars>
          <dgm:bulletEnabled val="1"/>
        </dgm:presLayoutVars>
      </dgm:prSet>
      <dgm:spPr/>
      <dgm:t>
        <a:bodyPr/>
        <a:lstStyle/>
        <a:p>
          <a:endParaRPr lang="en-US"/>
        </a:p>
      </dgm:t>
    </dgm:pt>
  </dgm:ptLst>
  <dgm:cxnLst>
    <dgm:cxn modelId="{75DE22B6-954F-4E0D-9F69-4D7B195DA52D}" type="presOf" srcId="{108F49DA-84A4-458F-B36A-45353275241F}" destId="{10F7A77B-1E29-4AA3-AA09-5A8A21324100}" srcOrd="0" destOrd="0" presId="urn:microsoft.com/office/officeart/2005/8/layout/hierarchy3"/>
    <dgm:cxn modelId="{823F7789-8CF2-4E78-A282-90FF30D5EE09}" srcId="{9D3CAF5E-C0D8-4B43-B3AC-53018A3701FC}" destId="{108F49DA-84A4-458F-B36A-45353275241F}" srcOrd="2" destOrd="0" parTransId="{CADB6101-EE93-47FF-9509-32CD04303B0D}" sibTransId="{CB7EFE24-E8DB-4C26-BF64-E37CB77AFC72}"/>
    <dgm:cxn modelId="{6C89E43E-B8C9-4A88-B638-E5D52146C09E}" srcId="{9D3CAF5E-C0D8-4B43-B3AC-53018A3701FC}" destId="{E80D8410-2794-4B64-9413-E0B3AD97FEDE}" srcOrd="0" destOrd="0" parTransId="{3610F21A-0AAD-476C-B3EF-734234D2618B}" sibTransId="{19AC87CB-DE95-42A7-A239-7EF69EB11143}"/>
    <dgm:cxn modelId="{DAA3E450-1E71-4A9B-B32B-86E1FED03CAA}" type="presOf" srcId="{32DDCBA2-9DF4-4846-87AB-CF696476E6AE}" destId="{17055B36-007C-437B-962D-2134BCD69F17}" srcOrd="0" destOrd="0" presId="urn:microsoft.com/office/officeart/2005/8/layout/hierarchy3"/>
    <dgm:cxn modelId="{78270203-EC73-4B08-B880-FD91FA041106}" srcId="{2332E22F-E15E-4CF9-B9AF-CA4E0EB8EA0B}" destId="{BFD0B25F-CA9C-4B2F-A08C-55BF3F999FA6}" srcOrd="2" destOrd="0" parTransId="{943FBC88-EFD5-4ACA-ABA4-B22B96BE1723}" sibTransId="{B9D844A5-3133-4419-BACD-28C1F6CC342D}"/>
    <dgm:cxn modelId="{C16A42FA-30A7-40D7-AFDA-0DBF635FB2C7}" srcId="{37A87E0E-21FE-4CF1-987B-5D330F2A0809}" destId="{2FF1D19E-4826-4E0C-BFF9-5464408A6690}" srcOrd="1" destOrd="0" parTransId="{9BCB2AAE-3305-4FEC-82D7-B21EACCEA684}" sibTransId="{4D824665-928F-483E-B239-FBE12EB45907}"/>
    <dgm:cxn modelId="{8C16531F-9B3A-4027-87D3-F0E48F1F9989}" srcId="{37A87E0E-21FE-4CF1-987B-5D330F2A0809}" destId="{7214CB3D-276E-475C-89EA-DD861A71AC6A}" srcOrd="2" destOrd="0" parTransId="{580992F8-A331-48E3-969D-A887676C8F61}" sibTransId="{6B8F8D08-80A1-4D65-88A5-9FABB6355277}"/>
    <dgm:cxn modelId="{4A297203-DB06-4334-8AA5-8A336797D91F}" srcId="{37A87E0E-21FE-4CF1-987B-5D330F2A0809}" destId="{32DDCBA2-9DF4-4846-87AB-CF696476E6AE}" srcOrd="0" destOrd="0" parTransId="{422BC906-D573-45BD-AB79-8A548B2C6B0A}" sibTransId="{135312FF-802A-4330-A6AE-929C460E0CA3}"/>
    <dgm:cxn modelId="{ED77D65C-B07A-4359-82A4-F27BD1657401}" type="presOf" srcId="{E80D8410-2794-4B64-9413-E0B3AD97FEDE}" destId="{119E0065-0CF7-4A78-884F-011DD41825FF}" srcOrd="0" destOrd="0" presId="urn:microsoft.com/office/officeart/2005/8/layout/hierarchy3"/>
    <dgm:cxn modelId="{C4059C61-6A0A-4C3C-A58A-736E144D61DE}" type="presOf" srcId="{2332E22F-E15E-4CF9-B9AF-CA4E0EB8EA0B}" destId="{6D210816-D103-4F97-BD99-7EE6DB3036B5}" srcOrd="1" destOrd="0" presId="urn:microsoft.com/office/officeart/2005/8/layout/hierarchy3"/>
    <dgm:cxn modelId="{86C3B6CA-63D3-41CC-A3EF-0C3CE4273DCC}" type="presOf" srcId="{EE99D042-5FBE-4DD7-B6AA-675E254A0A9A}" destId="{7F4B51FF-9EE8-4449-8106-6AAC2B4F19C5}" srcOrd="0" destOrd="0" presId="urn:microsoft.com/office/officeart/2005/8/layout/hierarchy3"/>
    <dgm:cxn modelId="{BE001EF5-5A24-492C-B861-2AD115C73E46}" srcId="{CA874D3B-E0FF-48BF-8D64-F1684060832B}" destId="{E86F111F-4F0F-4352-ABD3-93018867F234}" srcOrd="0" destOrd="0" parTransId="{59937B74-E96F-498E-82F3-0CB19268A1EF}" sibTransId="{A80CA5E0-4C1D-4A7D-8953-A98CE1768C95}"/>
    <dgm:cxn modelId="{2B683B5C-8D52-46E0-8AAA-719A789029C2}" type="presOf" srcId="{123D010B-D653-41B8-9B7B-90142C8B9775}" destId="{609478D2-C1C8-4727-8D22-63E6A34A7D8E}" srcOrd="0" destOrd="0" presId="urn:microsoft.com/office/officeart/2005/8/layout/hierarchy3"/>
    <dgm:cxn modelId="{2AA0C4F7-8757-47CC-9B5C-C41358861395}" type="presOf" srcId="{3610F21A-0AAD-476C-B3EF-734234D2618B}" destId="{CEAB95DE-1164-43E5-8FFF-928762DEE5F8}" srcOrd="0" destOrd="0" presId="urn:microsoft.com/office/officeart/2005/8/layout/hierarchy3"/>
    <dgm:cxn modelId="{EA643041-7C1A-4EAC-AFF8-5D8B408AFEED}" type="presOf" srcId="{37A87E0E-21FE-4CF1-987B-5D330F2A0809}" destId="{D7E88F39-E783-4269-8F67-B4A8EFDF0B81}" srcOrd="1" destOrd="0" presId="urn:microsoft.com/office/officeart/2005/8/layout/hierarchy3"/>
    <dgm:cxn modelId="{0FE1EB38-D03A-4F6B-83F6-0AF92D1C155A}" type="presOf" srcId="{0CD09BA3-1C77-4892-B86F-D7F46CA5FA3F}" destId="{4B0F83A2-7508-4FB0-82A5-A2F0CF5EB2AA}" srcOrd="0"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D59DE967-1382-4301-80E3-EEFF32A425E4}" srcId="{0CD09BA3-1C77-4892-B86F-D7F46CA5FA3F}" destId="{2332E22F-E15E-4CF9-B9AF-CA4E0EB8EA0B}" srcOrd="0" destOrd="0" parTransId="{B7F59D1B-462F-4389-BA23-02B4BAB295CA}" sibTransId="{008036CA-D494-4CC2-A4C3-F86CCACE5D12}"/>
    <dgm:cxn modelId="{803616CA-0A44-46F7-85A4-0CC616E2989B}" type="presOf" srcId="{CA874D3B-E0FF-48BF-8D64-F1684060832B}" destId="{947E766D-90D0-45F7-9FB5-BC5A6FCDFF3B}" srcOrd="1" destOrd="0" presId="urn:microsoft.com/office/officeart/2005/8/layout/hierarchy3"/>
    <dgm:cxn modelId="{90385618-AE13-472C-AB0E-AA9C839356A0}" type="presOf" srcId="{BFD0B25F-CA9C-4B2F-A08C-55BF3F999FA6}" destId="{3F41B206-8547-4C4B-8207-49093FE07695}" srcOrd="0" destOrd="0" presId="urn:microsoft.com/office/officeart/2005/8/layout/hierarchy3"/>
    <dgm:cxn modelId="{8C5DE8AB-FC17-424B-8E40-E2A9D1115200}" type="presOf" srcId="{6F8F568E-B161-4A06-9781-ABD96FF6DB61}" destId="{0F0A08E5-AA88-4651-A625-409A8F2C7EBE}" srcOrd="0" destOrd="0" presId="urn:microsoft.com/office/officeart/2005/8/layout/hierarchy3"/>
    <dgm:cxn modelId="{9055E719-AE24-4ECC-AB20-1361E9C396F7}" type="presOf" srcId="{943FBC88-EFD5-4ACA-ABA4-B22B96BE1723}" destId="{B7E57B4C-194B-4AF6-BB13-476A8E26DA4A}"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D8B23522-29C8-4184-B368-364A6C93E11C}" type="presOf" srcId="{2FF1D19E-4826-4E0C-BFF9-5464408A6690}" destId="{A1ECDAFF-0664-4E26-B3A6-54EADB1E2B4F}" srcOrd="0" destOrd="0" presId="urn:microsoft.com/office/officeart/2005/8/layout/hierarchy3"/>
    <dgm:cxn modelId="{DB4626A2-C900-435E-8675-389517A40844}" type="presOf" srcId="{9BCB2AAE-3305-4FEC-82D7-B21EACCEA684}" destId="{A4B08336-ADBD-4932-A51A-6704B4E4BE03}" srcOrd="0" destOrd="0" presId="urn:microsoft.com/office/officeart/2005/8/layout/hierarchy3"/>
    <dgm:cxn modelId="{F9BA1389-36E5-4F28-A0BA-94A14D9C19EE}" type="presOf" srcId="{59CBC2A1-43F2-468D-9DB4-9136DB3A8A83}" destId="{F24B16B9-D77F-4942-8F48-6995F1AB2D70}" srcOrd="0" destOrd="0" presId="urn:microsoft.com/office/officeart/2005/8/layout/hierarchy3"/>
    <dgm:cxn modelId="{620EDFD0-F54E-446F-B76A-70AFFEB95147}" type="presOf" srcId="{59937B74-E96F-498E-82F3-0CB19268A1EF}" destId="{10D13E5C-C523-4DB5-A6E5-27C013C7802D}" srcOrd="0" destOrd="0" presId="urn:microsoft.com/office/officeart/2005/8/layout/hierarchy3"/>
    <dgm:cxn modelId="{55D6D508-5967-4CBD-8340-FC083CF16C77}" srcId="{0CD09BA3-1C77-4892-B86F-D7F46CA5FA3F}" destId="{CA874D3B-E0FF-48BF-8D64-F1684060832B}" srcOrd="3" destOrd="0" parTransId="{9AA42DC1-48DB-4242-819D-9BC80237D218}" sibTransId="{9F5EAA5E-CDEE-4617-ADA2-B858ED2EB38D}"/>
    <dgm:cxn modelId="{86041C41-0C06-4F1F-83E1-4D627A256633}" type="presOf" srcId="{9D3CAF5E-C0D8-4B43-B3AC-53018A3701FC}" destId="{49926742-5D97-4606-9E00-F21205ECDEB3}" srcOrd="0" destOrd="0" presId="urn:microsoft.com/office/officeart/2005/8/layout/hierarchy3"/>
    <dgm:cxn modelId="{1458DE38-2A24-4B76-85E7-612B1BB0C8F9}" type="presOf" srcId="{AB529ECB-C03E-449B-815A-B01026C39356}" destId="{9005D499-A4CA-409C-8EF1-C392C1372287}" srcOrd="0" destOrd="0" presId="urn:microsoft.com/office/officeart/2005/8/layout/hierarchy3"/>
    <dgm:cxn modelId="{8373F261-3AE9-4791-AEF3-FFAD28BD270B}" type="presOf" srcId="{9D3CAF5E-C0D8-4B43-B3AC-53018A3701FC}" destId="{6E1C708B-A1BD-4F90-8ACE-67F69D22916A}" srcOrd="1" destOrd="0" presId="urn:microsoft.com/office/officeart/2005/8/layout/hierarchy3"/>
    <dgm:cxn modelId="{7F97B0D2-358C-4B57-B403-7BD2883ACF06}" srcId="{CA874D3B-E0FF-48BF-8D64-F1684060832B}" destId="{59CBC2A1-43F2-468D-9DB4-9136DB3A8A83}" srcOrd="1" destOrd="0" parTransId="{AB529ECB-C03E-449B-815A-B01026C39356}" sibTransId="{F0491E77-E0E2-4494-82A8-4C6165DCE9EC}"/>
    <dgm:cxn modelId="{6168D906-1196-491F-A6D2-BC044AB2F8C4}" type="presOf" srcId="{1D30D4C4-E406-4CDB-A98F-AF5E67E806B1}" destId="{D3830044-533F-4533-985A-A8D74F1D802A}" srcOrd="0" destOrd="0" presId="urn:microsoft.com/office/officeart/2005/8/layout/hierarchy3"/>
    <dgm:cxn modelId="{5D195778-15D7-4E6B-BB02-420E5EE34F2C}" type="presOf" srcId="{422BC906-D573-45BD-AB79-8A548B2C6B0A}" destId="{324C42EF-433C-474C-96B5-7E4AAD7F9D8C}" srcOrd="0" destOrd="0" presId="urn:microsoft.com/office/officeart/2005/8/layout/hierarchy3"/>
    <dgm:cxn modelId="{AA893028-C473-420F-B677-05A6C5893F63}" type="presOf" srcId="{E6679352-0601-4D0D-A0BF-EB30D9D4D309}" destId="{E861CB9D-B3B5-4468-85A7-CF230888EB11}" srcOrd="0" destOrd="0" presId="urn:microsoft.com/office/officeart/2005/8/layout/hierarchy3"/>
    <dgm:cxn modelId="{F46B8A1D-2271-431F-8132-E7909439FE3B}" type="presOf" srcId="{7214CB3D-276E-475C-89EA-DD861A71AC6A}" destId="{E077B8C7-6336-47B6-9434-E2DB2D487C9A}" srcOrd="0" destOrd="0" presId="urn:microsoft.com/office/officeart/2005/8/layout/hierarchy3"/>
    <dgm:cxn modelId="{FBFFCC3D-F969-4538-AB71-F7B5A82A03E3}" type="presOf" srcId="{CADB6101-EE93-47FF-9509-32CD04303B0D}" destId="{4090BF94-E8E7-4827-8202-A59071886D92}" srcOrd="0" destOrd="0" presId="urn:microsoft.com/office/officeart/2005/8/layout/hierarchy3"/>
    <dgm:cxn modelId="{6D6553F9-9647-400B-B086-2507FB2D8C96}" srcId="{0CD09BA3-1C77-4892-B86F-D7F46CA5FA3F}" destId="{9D3CAF5E-C0D8-4B43-B3AC-53018A3701FC}" srcOrd="2" destOrd="0" parTransId="{10F92CAD-000F-4DB9-B5C1-6964C006D64D}" sibTransId="{9AC34CE5-E5D2-4B5F-854E-9BF552B84475}"/>
    <dgm:cxn modelId="{C791495D-D3C0-4268-8FA0-705FBE136767}" type="presOf" srcId="{E86F111F-4F0F-4352-ABD3-93018867F234}" destId="{CD861394-6134-4F05-BF78-F0A5655FBFAC}" srcOrd="0" destOrd="0" presId="urn:microsoft.com/office/officeart/2005/8/layout/hierarchy3"/>
    <dgm:cxn modelId="{EC5D81D3-171C-46D9-921D-78330B1AF4EB}" type="presOf" srcId="{2332E22F-E15E-4CF9-B9AF-CA4E0EB8EA0B}" destId="{F38815C2-6B35-4AC2-B9F9-D3BE55C307B1}" srcOrd="0" destOrd="0" presId="urn:microsoft.com/office/officeart/2005/8/layout/hierarchy3"/>
    <dgm:cxn modelId="{8D186B18-D721-49B4-B767-120279E0DB46}" srcId="{9D3CAF5E-C0D8-4B43-B3AC-53018A3701FC}" destId="{1D30D4C4-E406-4CDB-A98F-AF5E67E806B1}" srcOrd="1" destOrd="0" parTransId="{123D010B-D653-41B8-9B7B-90142C8B9775}" sibTransId="{33560D88-5A83-4505-B652-CB3DDCADBD1D}"/>
    <dgm:cxn modelId="{1FC87502-F7F5-4F22-9183-FE1C16E4A20B}" type="presOf" srcId="{37A87E0E-21FE-4CF1-987B-5D330F2A0809}" destId="{C124BC89-EFEF-4F30-9EB3-CB38986C4ACF}" srcOrd="0" destOrd="0" presId="urn:microsoft.com/office/officeart/2005/8/layout/hierarchy3"/>
    <dgm:cxn modelId="{E4E96A22-72E6-42EA-9056-E140769F8A33}" type="presOf" srcId="{EF170FEF-F40A-43DF-9C09-DECF9168054E}" destId="{D2BE8CCA-995A-4A5C-AC77-553532DF1B9A}" srcOrd="0" destOrd="0" presId="urn:microsoft.com/office/officeart/2005/8/layout/hierarchy3"/>
    <dgm:cxn modelId="{73D0FB04-0C51-4E7E-84E1-915BAD724BF2}" srcId="{2332E22F-E15E-4CF9-B9AF-CA4E0EB8EA0B}" destId="{6F8F568E-B161-4A06-9781-ABD96FF6DB61}" srcOrd="1" destOrd="0" parTransId="{E6679352-0601-4D0D-A0BF-EB30D9D4D309}" sibTransId="{AF586FAC-FD0A-40F7-BE57-7C999F089534}"/>
    <dgm:cxn modelId="{9144D474-E24D-479F-8870-A08996DE78D2}" type="presOf" srcId="{580992F8-A331-48E3-969D-A887676C8F61}" destId="{DB922590-0FAA-4F77-98D6-8074E4199304}" srcOrd="0" destOrd="0" presId="urn:microsoft.com/office/officeart/2005/8/layout/hierarchy3"/>
    <dgm:cxn modelId="{40F4DED1-4179-4321-AFAA-5390311BE2A4}" type="presOf" srcId="{CA874D3B-E0FF-48BF-8D64-F1684060832B}" destId="{5B90EABF-21F1-4B0D-816A-82D42DF6D9C1}" srcOrd="0" destOrd="0" presId="urn:microsoft.com/office/officeart/2005/8/layout/hierarchy3"/>
    <dgm:cxn modelId="{64455289-580D-4C94-AD95-0881060DA7B9}" type="presParOf" srcId="{4B0F83A2-7508-4FB0-82A5-A2F0CF5EB2AA}" destId="{919E2E6C-BD73-43B6-8BAD-35B36F95ADEC}" srcOrd="0" destOrd="0" presId="urn:microsoft.com/office/officeart/2005/8/layout/hierarchy3"/>
    <dgm:cxn modelId="{EFB83BAF-F2EA-47B4-A87F-649F80B4D62E}" type="presParOf" srcId="{919E2E6C-BD73-43B6-8BAD-35B36F95ADEC}" destId="{F08BC9A4-79E2-428A-BFB8-A5FC85232770}" srcOrd="0" destOrd="0" presId="urn:microsoft.com/office/officeart/2005/8/layout/hierarchy3"/>
    <dgm:cxn modelId="{A318A57D-41F5-4D60-8A31-FA0B8A3685B7}" type="presParOf" srcId="{F08BC9A4-79E2-428A-BFB8-A5FC85232770}" destId="{F38815C2-6B35-4AC2-B9F9-D3BE55C307B1}" srcOrd="0" destOrd="0" presId="urn:microsoft.com/office/officeart/2005/8/layout/hierarchy3"/>
    <dgm:cxn modelId="{C8D9B4D4-D8C5-4F0D-B5F2-61CE6D791956}" type="presParOf" srcId="{F08BC9A4-79E2-428A-BFB8-A5FC85232770}" destId="{6D210816-D103-4F97-BD99-7EE6DB3036B5}" srcOrd="1" destOrd="0" presId="urn:microsoft.com/office/officeart/2005/8/layout/hierarchy3"/>
    <dgm:cxn modelId="{FB69434B-5B31-4FB6-B31B-8DD3E44A97F6}" type="presParOf" srcId="{919E2E6C-BD73-43B6-8BAD-35B36F95ADEC}" destId="{576305A3-6D7E-4B7E-B839-42ECBEB8F9DC}" srcOrd="1" destOrd="0" presId="urn:microsoft.com/office/officeart/2005/8/layout/hierarchy3"/>
    <dgm:cxn modelId="{52E74959-9C30-4241-923F-C4F416F7BD43}" type="presParOf" srcId="{576305A3-6D7E-4B7E-B839-42ECBEB8F9DC}" destId="{7F4B51FF-9EE8-4449-8106-6AAC2B4F19C5}" srcOrd="0" destOrd="0" presId="urn:microsoft.com/office/officeart/2005/8/layout/hierarchy3"/>
    <dgm:cxn modelId="{1BC42433-410F-43FB-877E-FD3972ADB481}" type="presParOf" srcId="{576305A3-6D7E-4B7E-B839-42ECBEB8F9DC}" destId="{D2BE8CCA-995A-4A5C-AC77-553532DF1B9A}" srcOrd="1" destOrd="0" presId="urn:microsoft.com/office/officeart/2005/8/layout/hierarchy3"/>
    <dgm:cxn modelId="{1460D4CB-1518-4714-AB98-043A869F8FCD}" type="presParOf" srcId="{576305A3-6D7E-4B7E-B839-42ECBEB8F9DC}" destId="{E861CB9D-B3B5-4468-85A7-CF230888EB11}" srcOrd="2" destOrd="0" presId="urn:microsoft.com/office/officeart/2005/8/layout/hierarchy3"/>
    <dgm:cxn modelId="{A8766E0C-68B0-4C31-B2B6-DCDCB7856746}" type="presParOf" srcId="{576305A3-6D7E-4B7E-B839-42ECBEB8F9DC}" destId="{0F0A08E5-AA88-4651-A625-409A8F2C7EBE}" srcOrd="3" destOrd="0" presId="urn:microsoft.com/office/officeart/2005/8/layout/hierarchy3"/>
    <dgm:cxn modelId="{EB3829F6-A9A7-4296-9089-F81ADF1C65EB}" type="presParOf" srcId="{576305A3-6D7E-4B7E-B839-42ECBEB8F9DC}" destId="{B7E57B4C-194B-4AF6-BB13-476A8E26DA4A}" srcOrd="4" destOrd="0" presId="urn:microsoft.com/office/officeart/2005/8/layout/hierarchy3"/>
    <dgm:cxn modelId="{EEE53BD6-01B2-483B-A85D-7F0BF6FB3458}" type="presParOf" srcId="{576305A3-6D7E-4B7E-B839-42ECBEB8F9DC}" destId="{3F41B206-8547-4C4B-8207-49093FE07695}" srcOrd="5" destOrd="0" presId="urn:microsoft.com/office/officeart/2005/8/layout/hierarchy3"/>
    <dgm:cxn modelId="{19F7B0FD-2CCE-48F4-8301-6AB4F29F737A}" type="presParOf" srcId="{4B0F83A2-7508-4FB0-82A5-A2F0CF5EB2AA}" destId="{DA5FDA39-E697-4E45-94BA-8700E481008A}" srcOrd="1" destOrd="0" presId="urn:microsoft.com/office/officeart/2005/8/layout/hierarchy3"/>
    <dgm:cxn modelId="{8E18A42E-EF72-4DB0-BADE-F5C1E1B49481}" type="presParOf" srcId="{DA5FDA39-E697-4E45-94BA-8700E481008A}" destId="{0C12312B-208F-4F7D-B1E9-0E7E21737245}" srcOrd="0" destOrd="0" presId="urn:microsoft.com/office/officeart/2005/8/layout/hierarchy3"/>
    <dgm:cxn modelId="{178165E9-0F36-41E5-B577-EA90C1BF23A7}" type="presParOf" srcId="{0C12312B-208F-4F7D-B1E9-0E7E21737245}" destId="{C124BC89-EFEF-4F30-9EB3-CB38986C4ACF}" srcOrd="0" destOrd="0" presId="urn:microsoft.com/office/officeart/2005/8/layout/hierarchy3"/>
    <dgm:cxn modelId="{9104CB02-FCB3-45FF-A316-399C544FE397}" type="presParOf" srcId="{0C12312B-208F-4F7D-B1E9-0E7E21737245}" destId="{D7E88F39-E783-4269-8F67-B4A8EFDF0B81}" srcOrd="1" destOrd="0" presId="urn:microsoft.com/office/officeart/2005/8/layout/hierarchy3"/>
    <dgm:cxn modelId="{70F57848-80BB-457B-B009-C01D1C3C2DA0}" type="presParOf" srcId="{DA5FDA39-E697-4E45-94BA-8700E481008A}" destId="{5103D52B-16B3-4491-AE5D-79840163D2B7}" srcOrd="1" destOrd="0" presId="urn:microsoft.com/office/officeart/2005/8/layout/hierarchy3"/>
    <dgm:cxn modelId="{EAE6245A-D7A7-40DE-B9A7-FD499EA379F0}" type="presParOf" srcId="{5103D52B-16B3-4491-AE5D-79840163D2B7}" destId="{324C42EF-433C-474C-96B5-7E4AAD7F9D8C}" srcOrd="0" destOrd="0" presId="urn:microsoft.com/office/officeart/2005/8/layout/hierarchy3"/>
    <dgm:cxn modelId="{FDE1C692-C2CD-4376-A071-C4855B57DC5E}" type="presParOf" srcId="{5103D52B-16B3-4491-AE5D-79840163D2B7}" destId="{17055B36-007C-437B-962D-2134BCD69F17}" srcOrd="1" destOrd="0" presId="urn:microsoft.com/office/officeart/2005/8/layout/hierarchy3"/>
    <dgm:cxn modelId="{6334BE60-CB49-488F-B1B0-30F262BC452D}" type="presParOf" srcId="{5103D52B-16B3-4491-AE5D-79840163D2B7}" destId="{A4B08336-ADBD-4932-A51A-6704B4E4BE03}" srcOrd="2" destOrd="0" presId="urn:microsoft.com/office/officeart/2005/8/layout/hierarchy3"/>
    <dgm:cxn modelId="{045A3385-969F-4D82-8E61-2586DC1ED137}" type="presParOf" srcId="{5103D52B-16B3-4491-AE5D-79840163D2B7}" destId="{A1ECDAFF-0664-4E26-B3A6-54EADB1E2B4F}" srcOrd="3" destOrd="0" presId="urn:microsoft.com/office/officeart/2005/8/layout/hierarchy3"/>
    <dgm:cxn modelId="{6C95F841-18DD-40AD-BACF-AA3830C450E4}" type="presParOf" srcId="{5103D52B-16B3-4491-AE5D-79840163D2B7}" destId="{DB922590-0FAA-4F77-98D6-8074E4199304}" srcOrd="4" destOrd="0" presId="urn:microsoft.com/office/officeart/2005/8/layout/hierarchy3"/>
    <dgm:cxn modelId="{7CC94080-DAFB-4F00-9709-077DE9B435E8}" type="presParOf" srcId="{5103D52B-16B3-4491-AE5D-79840163D2B7}" destId="{E077B8C7-6336-47B6-9434-E2DB2D487C9A}" srcOrd="5" destOrd="0" presId="urn:microsoft.com/office/officeart/2005/8/layout/hierarchy3"/>
    <dgm:cxn modelId="{EA2EA608-48CF-409C-AA96-34EAAD4B0CCA}" type="presParOf" srcId="{4B0F83A2-7508-4FB0-82A5-A2F0CF5EB2AA}" destId="{8C90C51D-6E7E-46D9-9C8F-0CAB7D0FD840}" srcOrd="2" destOrd="0" presId="urn:microsoft.com/office/officeart/2005/8/layout/hierarchy3"/>
    <dgm:cxn modelId="{4B5C0A08-EBA7-47E4-BC5F-F9DCF7D4F280}" type="presParOf" srcId="{8C90C51D-6E7E-46D9-9C8F-0CAB7D0FD840}" destId="{21DC7F6D-79C8-46AE-819C-C809220530D2}" srcOrd="0" destOrd="0" presId="urn:microsoft.com/office/officeart/2005/8/layout/hierarchy3"/>
    <dgm:cxn modelId="{A71E03D4-134E-4118-B4FA-777B11EE708D}" type="presParOf" srcId="{21DC7F6D-79C8-46AE-819C-C809220530D2}" destId="{49926742-5D97-4606-9E00-F21205ECDEB3}" srcOrd="0" destOrd="0" presId="urn:microsoft.com/office/officeart/2005/8/layout/hierarchy3"/>
    <dgm:cxn modelId="{F810B0BC-D7A3-4336-B918-2C33CA613256}" type="presParOf" srcId="{21DC7F6D-79C8-46AE-819C-C809220530D2}" destId="{6E1C708B-A1BD-4F90-8ACE-67F69D22916A}" srcOrd="1" destOrd="0" presId="urn:microsoft.com/office/officeart/2005/8/layout/hierarchy3"/>
    <dgm:cxn modelId="{8D5E85FE-FC21-4F81-AA9B-25FEF78E3D1E}" type="presParOf" srcId="{8C90C51D-6E7E-46D9-9C8F-0CAB7D0FD840}" destId="{D2E284E4-9A55-42FD-8E49-CDBB2E2A2806}" srcOrd="1" destOrd="0" presId="urn:microsoft.com/office/officeart/2005/8/layout/hierarchy3"/>
    <dgm:cxn modelId="{8845510C-1B11-44C3-9D3A-FB8AE6B29515}" type="presParOf" srcId="{D2E284E4-9A55-42FD-8E49-CDBB2E2A2806}" destId="{CEAB95DE-1164-43E5-8FFF-928762DEE5F8}" srcOrd="0" destOrd="0" presId="urn:microsoft.com/office/officeart/2005/8/layout/hierarchy3"/>
    <dgm:cxn modelId="{C58C0ED4-A2F9-4581-A51C-C07887FE4C3A}" type="presParOf" srcId="{D2E284E4-9A55-42FD-8E49-CDBB2E2A2806}" destId="{119E0065-0CF7-4A78-884F-011DD41825FF}" srcOrd="1" destOrd="0" presId="urn:microsoft.com/office/officeart/2005/8/layout/hierarchy3"/>
    <dgm:cxn modelId="{BBB570DB-A6C5-4DFE-B976-7290500C132F}" type="presParOf" srcId="{D2E284E4-9A55-42FD-8E49-CDBB2E2A2806}" destId="{609478D2-C1C8-4727-8D22-63E6A34A7D8E}" srcOrd="2" destOrd="0" presId="urn:microsoft.com/office/officeart/2005/8/layout/hierarchy3"/>
    <dgm:cxn modelId="{7536390D-FF32-48DE-B997-0992EB4AC09B}" type="presParOf" srcId="{D2E284E4-9A55-42FD-8E49-CDBB2E2A2806}" destId="{D3830044-533F-4533-985A-A8D74F1D802A}" srcOrd="3" destOrd="0" presId="urn:microsoft.com/office/officeart/2005/8/layout/hierarchy3"/>
    <dgm:cxn modelId="{3B896CDE-0FE8-441B-AF07-BCA206412831}" type="presParOf" srcId="{D2E284E4-9A55-42FD-8E49-CDBB2E2A2806}" destId="{4090BF94-E8E7-4827-8202-A59071886D92}" srcOrd="4" destOrd="0" presId="urn:microsoft.com/office/officeart/2005/8/layout/hierarchy3"/>
    <dgm:cxn modelId="{28B40467-59EC-4C87-B5F6-FDC3DFB6C8EF}" type="presParOf" srcId="{D2E284E4-9A55-42FD-8E49-CDBB2E2A2806}" destId="{10F7A77B-1E29-4AA3-AA09-5A8A21324100}" srcOrd="5" destOrd="0" presId="urn:microsoft.com/office/officeart/2005/8/layout/hierarchy3"/>
    <dgm:cxn modelId="{5932971F-D6DF-4E40-A6E1-55C092657DFF}" type="presParOf" srcId="{4B0F83A2-7508-4FB0-82A5-A2F0CF5EB2AA}" destId="{D1614ED9-A605-4E80-BAE0-FCAD5EFF707D}" srcOrd="3" destOrd="0" presId="urn:microsoft.com/office/officeart/2005/8/layout/hierarchy3"/>
    <dgm:cxn modelId="{5E090250-FA17-4CA7-92EA-CFF9DEA009A8}" type="presParOf" srcId="{D1614ED9-A605-4E80-BAE0-FCAD5EFF707D}" destId="{2457AC7E-4FC1-44C8-BFEB-147A488D7063}" srcOrd="0" destOrd="0" presId="urn:microsoft.com/office/officeart/2005/8/layout/hierarchy3"/>
    <dgm:cxn modelId="{F985CCF9-2FD1-4BF3-8233-DCFB8E11ABC6}" type="presParOf" srcId="{2457AC7E-4FC1-44C8-BFEB-147A488D7063}" destId="{5B90EABF-21F1-4B0D-816A-82D42DF6D9C1}" srcOrd="0" destOrd="0" presId="urn:microsoft.com/office/officeart/2005/8/layout/hierarchy3"/>
    <dgm:cxn modelId="{85B71810-E81F-43B1-B722-D191352AA816}" type="presParOf" srcId="{2457AC7E-4FC1-44C8-BFEB-147A488D7063}" destId="{947E766D-90D0-45F7-9FB5-BC5A6FCDFF3B}" srcOrd="1" destOrd="0" presId="urn:microsoft.com/office/officeart/2005/8/layout/hierarchy3"/>
    <dgm:cxn modelId="{739D0B88-AEE7-48BD-8F98-261D9A4F926D}" type="presParOf" srcId="{D1614ED9-A605-4E80-BAE0-FCAD5EFF707D}" destId="{976CCCF6-82B1-4330-A6A3-822D031C1DD4}" srcOrd="1" destOrd="0" presId="urn:microsoft.com/office/officeart/2005/8/layout/hierarchy3"/>
    <dgm:cxn modelId="{492CC406-1C36-4F99-845F-F27FBBA3D08D}" type="presParOf" srcId="{976CCCF6-82B1-4330-A6A3-822D031C1DD4}" destId="{10D13E5C-C523-4DB5-A6E5-27C013C7802D}" srcOrd="0" destOrd="0" presId="urn:microsoft.com/office/officeart/2005/8/layout/hierarchy3"/>
    <dgm:cxn modelId="{A3F89447-9AE4-447E-B6EB-594677835130}" type="presParOf" srcId="{976CCCF6-82B1-4330-A6A3-822D031C1DD4}" destId="{CD861394-6134-4F05-BF78-F0A5655FBFAC}" srcOrd="1" destOrd="0" presId="urn:microsoft.com/office/officeart/2005/8/layout/hierarchy3"/>
    <dgm:cxn modelId="{B69F9781-5CA9-4946-B0AB-B2EA5B2DFFA5}" type="presParOf" srcId="{976CCCF6-82B1-4330-A6A3-822D031C1DD4}" destId="{9005D499-A4CA-409C-8EF1-C392C1372287}" srcOrd="2" destOrd="0" presId="urn:microsoft.com/office/officeart/2005/8/layout/hierarchy3"/>
    <dgm:cxn modelId="{DD436561-0F33-4074-98A7-D3B128EF70A8}" type="presParOf" srcId="{976CCCF6-82B1-4330-A6A3-822D031C1DD4}" destId="{F24B16B9-D77F-4942-8F48-6995F1AB2D7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C4B61-0E9E-4768-A3B7-ABCEB8342469}" type="doc">
      <dgm:prSet loTypeId="urn:microsoft.com/office/officeart/2005/8/layout/vList4#1" loCatId="list" qsTypeId="urn:microsoft.com/office/officeart/2005/8/quickstyle/simple1" qsCatId="simple" csTypeId="urn:microsoft.com/office/officeart/2005/8/colors/accent0_3" csCatId="mainScheme" phldr="1"/>
      <dgm:spPr/>
      <dgm:t>
        <a:bodyPr/>
        <a:lstStyle/>
        <a:p>
          <a:endParaRPr lang="en-US"/>
        </a:p>
      </dgm:t>
    </dgm:pt>
    <dgm:pt modelId="{7389686D-19B3-406B-9AE5-96135F5ADC8B}">
      <dgm:prSet phldrT="[Text]" custT="1"/>
      <dgm:spPr/>
      <dgm:t>
        <a:bodyPr/>
        <a:lstStyle/>
        <a:p>
          <a:r>
            <a:rPr lang="en-US" sz="3200" dirty="0" smtClean="0"/>
            <a:t>Methodological Challenges</a:t>
          </a:r>
          <a:endParaRPr lang="en-US" sz="3200" dirty="0"/>
        </a:p>
      </dgm:t>
    </dgm:pt>
    <dgm:pt modelId="{D93E79D5-9678-45B7-B395-EE5456883350}" type="parTrans" cxnId="{5C834824-818F-4F6E-A71E-9F89950A42A7}">
      <dgm:prSet/>
      <dgm:spPr/>
      <dgm:t>
        <a:bodyPr/>
        <a:lstStyle/>
        <a:p>
          <a:endParaRPr lang="en-US"/>
        </a:p>
      </dgm:t>
    </dgm:pt>
    <dgm:pt modelId="{F7EC968B-F2AB-4B59-8C52-6E71E8410324}" type="sibTrans" cxnId="{5C834824-818F-4F6E-A71E-9F89950A42A7}">
      <dgm:prSet/>
      <dgm:spPr/>
      <dgm:t>
        <a:bodyPr/>
        <a:lstStyle/>
        <a:p>
          <a:endParaRPr lang="en-US"/>
        </a:p>
      </dgm:t>
    </dgm:pt>
    <dgm:pt modelId="{02B0E002-84EC-445A-A0DC-BDC568D6CE7A}">
      <dgm:prSet phldrT="[Text]" custT="1"/>
      <dgm:spPr/>
      <dgm:t>
        <a:bodyPr/>
        <a:lstStyle/>
        <a:p>
          <a:r>
            <a:rPr lang="en-US" sz="3200" dirty="0" smtClean="0"/>
            <a:t>Ethical Challenges</a:t>
          </a:r>
          <a:endParaRPr lang="en-US" sz="3200" dirty="0"/>
        </a:p>
      </dgm:t>
    </dgm:pt>
    <dgm:pt modelId="{11A5B06C-ECA7-4471-9584-83B8920D352F}" type="parTrans" cxnId="{788BCD72-C8FE-4A56-B44C-07B2FD323FD6}">
      <dgm:prSet/>
      <dgm:spPr/>
      <dgm:t>
        <a:bodyPr/>
        <a:lstStyle/>
        <a:p>
          <a:endParaRPr lang="en-US"/>
        </a:p>
      </dgm:t>
    </dgm:pt>
    <dgm:pt modelId="{851773E1-591E-423C-B47F-D65C9B704BE4}" type="sibTrans" cxnId="{788BCD72-C8FE-4A56-B44C-07B2FD323FD6}">
      <dgm:prSet/>
      <dgm:spPr/>
      <dgm:t>
        <a:bodyPr/>
        <a:lstStyle/>
        <a:p>
          <a:endParaRPr lang="en-US"/>
        </a:p>
      </dgm:t>
    </dgm:pt>
    <dgm:pt modelId="{822AAAB2-AB87-4BEF-9ED3-93D36E2FB472}">
      <dgm:prSet phldrT="[Text]" custT="1"/>
      <dgm:spPr/>
      <dgm:t>
        <a:bodyPr/>
        <a:lstStyle/>
        <a:p>
          <a:r>
            <a:rPr lang="en-US" sz="3200" dirty="0" smtClean="0"/>
            <a:t>Applications </a:t>
          </a:r>
          <a:endParaRPr lang="en-US" sz="3200" dirty="0"/>
        </a:p>
      </dgm:t>
    </dgm:pt>
    <dgm:pt modelId="{CA0DDE0D-CD44-4433-A6DC-CC030C396C1D}" type="parTrans" cxnId="{B5842D97-3B72-47D7-A288-E2D4859CD804}">
      <dgm:prSet/>
      <dgm:spPr/>
      <dgm:t>
        <a:bodyPr/>
        <a:lstStyle/>
        <a:p>
          <a:endParaRPr lang="en-US"/>
        </a:p>
      </dgm:t>
    </dgm:pt>
    <dgm:pt modelId="{1E200F82-EEEC-439C-8687-5A74DDE493EC}" type="sibTrans" cxnId="{B5842D97-3B72-47D7-A288-E2D4859CD804}">
      <dgm:prSet/>
      <dgm:spPr/>
      <dgm:t>
        <a:bodyPr/>
        <a:lstStyle/>
        <a:p>
          <a:endParaRPr lang="en-US"/>
        </a:p>
      </dgm:t>
    </dgm:pt>
    <dgm:pt modelId="{6D813621-16B9-4825-ACA3-83ADB32E94B2}">
      <dgm:prSet phldrT="[Text]"/>
      <dgm:spPr/>
      <dgm:t>
        <a:bodyPr/>
        <a:lstStyle/>
        <a:p>
          <a:r>
            <a:rPr lang="en-US" sz="1900" dirty="0" smtClean="0"/>
            <a:t>Cross-cultural replications</a:t>
          </a:r>
          <a:endParaRPr lang="en-US" sz="1900" dirty="0"/>
        </a:p>
      </dgm:t>
    </dgm:pt>
    <dgm:pt modelId="{BCB7C40E-806D-47B3-B9BF-DD56468368C6}" type="parTrans" cxnId="{374B9249-F434-437D-B761-016CE3B40CDA}">
      <dgm:prSet/>
      <dgm:spPr/>
      <dgm:t>
        <a:bodyPr/>
        <a:lstStyle/>
        <a:p>
          <a:endParaRPr lang="en-US"/>
        </a:p>
      </dgm:t>
    </dgm:pt>
    <dgm:pt modelId="{6E9C0A7E-B88F-420C-A28D-558423862D20}" type="sibTrans" cxnId="{374B9249-F434-437D-B761-016CE3B40CDA}">
      <dgm:prSet/>
      <dgm:spPr/>
      <dgm:t>
        <a:bodyPr/>
        <a:lstStyle/>
        <a:p>
          <a:endParaRPr lang="en-US"/>
        </a:p>
      </dgm:t>
    </dgm:pt>
    <dgm:pt modelId="{D48016EE-A91C-4D3C-AD89-3AB19EF9B15B}" type="pres">
      <dgm:prSet presAssocID="{933C4B61-0E9E-4768-A3B7-ABCEB8342469}" presName="linear" presStyleCnt="0">
        <dgm:presLayoutVars>
          <dgm:dir/>
          <dgm:resizeHandles val="exact"/>
        </dgm:presLayoutVars>
      </dgm:prSet>
      <dgm:spPr/>
      <dgm:t>
        <a:bodyPr/>
        <a:lstStyle/>
        <a:p>
          <a:endParaRPr lang="en-US"/>
        </a:p>
      </dgm:t>
    </dgm:pt>
    <dgm:pt modelId="{6BE7BBF3-BEE1-4544-934D-C266332416FC}" type="pres">
      <dgm:prSet presAssocID="{7389686D-19B3-406B-9AE5-96135F5ADC8B}" presName="comp" presStyleCnt="0"/>
      <dgm:spPr/>
    </dgm:pt>
    <dgm:pt modelId="{C5CCF5A5-9E0E-45E3-9AA4-FC1C6140A88F}" type="pres">
      <dgm:prSet presAssocID="{7389686D-19B3-406B-9AE5-96135F5ADC8B}" presName="box" presStyleLbl="node1" presStyleIdx="0" presStyleCnt="3" custLinFactNeighborX="4651" custLinFactNeighborY="-16552"/>
      <dgm:spPr/>
      <dgm:t>
        <a:bodyPr/>
        <a:lstStyle/>
        <a:p>
          <a:endParaRPr lang="en-US"/>
        </a:p>
      </dgm:t>
    </dgm:pt>
    <dgm:pt modelId="{F275D1A1-A224-447E-833F-1F82FFA417C2}" type="pres">
      <dgm:prSet presAssocID="{7389686D-19B3-406B-9AE5-96135F5ADC8B}" presName="img" presStyleLbl="fgImgPlace1" presStyleIdx="0" presStyleCnt="3" custLinFactNeighborX="-4167" custLinFactNeighborY="2500"/>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95CC7740-3D9C-478F-9712-E563E8298CE7}" type="pres">
      <dgm:prSet presAssocID="{7389686D-19B3-406B-9AE5-96135F5ADC8B}" presName="text" presStyleLbl="node1" presStyleIdx="0" presStyleCnt="3">
        <dgm:presLayoutVars>
          <dgm:bulletEnabled val="1"/>
        </dgm:presLayoutVars>
      </dgm:prSet>
      <dgm:spPr/>
      <dgm:t>
        <a:bodyPr/>
        <a:lstStyle/>
        <a:p>
          <a:endParaRPr lang="en-US"/>
        </a:p>
      </dgm:t>
    </dgm:pt>
    <dgm:pt modelId="{E1886460-167F-49F8-8C75-5951F719C60C}" type="pres">
      <dgm:prSet presAssocID="{F7EC968B-F2AB-4B59-8C52-6E71E8410324}" presName="spacer" presStyleCnt="0"/>
      <dgm:spPr/>
    </dgm:pt>
    <dgm:pt modelId="{EE38E22D-CFE4-49BE-ADAC-8582D2489FD8}" type="pres">
      <dgm:prSet presAssocID="{02B0E002-84EC-445A-A0DC-BDC568D6CE7A}" presName="comp" presStyleCnt="0"/>
      <dgm:spPr/>
    </dgm:pt>
    <dgm:pt modelId="{58AC4027-EF35-43CE-88D9-6826EBA74296}" type="pres">
      <dgm:prSet presAssocID="{02B0E002-84EC-445A-A0DC-BDC568D6CE7A}" presName="box" presStyleLbl="node1" presStyleIdx="1" presStyleCnt="3"/>
      <dgm:spPr/>
      <dgm:t>
        <a:bodyPr/>
        <a:lstStyle/>
        <a:p>
          <a:endParaRPr lang="en-US"/>
        </a:p>
      </dgm:t>
    </dgm:pt>
    <dgm:pt modelId="{ABAFBEBA-7A1D-43C2-8892-AE37C0677EB8}" type="pres">
      <dgm:prSet presAssocID="{02B0E002-84EC-445A-A0DC-BDC568D6CE7A}" presName="img" presStyleLbl="fgImgPlace1" presStyleIdx="1" presStyleCnt="3"/>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EB2519D7-BA2A-46EC-8BDC-48022F0B1E21}" type="pres">
      <dgm:prSet presAssocID="{02B0E002-84EC-445A-A0DC-BDC568D6CE7A}" presName="text" presStyleLbl="node1" presStyleIdx="1" presStyleCnt="3">
        <dgm:presLayoutVars>
          <dgm:bulletEnabled val="1"/>
        </dgm:presLayoutVars>
      </dgm:prSet>
      <dgm:spPr/>
      <dgm:t>
        <a:bodyPr/>
        <a:lstStyle/>
        <a:p>
          <a:endParaRPr lang="en-US"/>
        </a:p>
      </dgm:t>
    </dgm:pt>
    <dgm:pt modelId="{5B56F11F-0788-478F-B3C0-79D78A4D83BE}" type="pres">
      <dgm:prSet presAssocID="{851773E1-591E-423C-B47F-D65C9B704BE4}" presName="spacer" presStyleCnt="0"/>
      <dgm:spPr/>
    </dgm:pt>
    <dgm:pt modelId="{ADA54283-E4F7-4EAC-9C43-C3EA1F8C6759}" type="pres">
      <dgm:prSet presAssocID="{822AAAB2-AB87-4BEF-9ED3-93D36E2FB472}" presName="comp" presStyleCnt="0"/>
      <dgm:spPr/>
    </dgm:pt>
    <dgm:pt modelId="{57816304-26AE-4990-8A75-221BC5233CE0}" type="pres">
      <dgm:prSet presAssocID="{822AAAB2-AB87-4BEF-9ED3-93D36E2FB472}" presName="box" presStyleLbl="node1" presStyleIdx="2" presStyleCnt="3"/>
      <dgm:spPr/>
      <dgm:t>
        <a:bodyPr/>
        <a:lstStyle/>
        <a:p>
          <a:endParaRPr lang="en-US"/>
        </a:p>
      </dgm:t>
    </dgm:pt>
    <dgm:pt modelId="{79FB15CC-E871-4F09-BC2C-7CDEB8AB90B6}" type="pres">
      <dgm:prSet presAssocID="{822AAAB2-AB87-4BEF-9ED3-93D36E2FB472}" presName="img" presStyleLbl="fgImgPlace1" presStyleIdx="2" presStyleCnt="3"/>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52FE2AD1-E035-4245-8EBB-62316AF63656}" type="pres">
      <dgm:prSet presAssocID="{822AAAB2-AB87-4BEF-9ED3-93D36E2FB472}" presName="text" presStyleLbl="node1" presStyleIdx="2" presStyleCnt="3">
        <dgm:presLayoutVars>
          <dgm:bulletEnabled val="1"/>
        </dgm:presLayoutVars>
      </dgm:prSet>
      <dgm:spPr/>
      <dgm:t>
        <a:bodyPr/>
        <a:lstStyle/>
        <a:p>
          <a:endParaRPr lang="en-US"/>
        </a:p>
      </dgm:t>
    </dgm:pt>
  </dgm:ptLst>
  <dgm:cxnLst>
    <dgm:cxn modelId="{B5842D97-3B72-47D7-A288-E2D4859CD804}" srcId="{933C4B61-0E9E-4768-A3B7-ABCEB8342469}" destId="{822AAAB2-AB87-4BEF-9ED3-93D36E2FB472}" srcOrd="2" destOrd="0" parTransId="{CA0DDE0D-CD44-4433-A6DC-CC030C396C1D}" sibTransId="{1E200F82-EEEC-439C-8687-5A74DDE493EC}"/>
    <dgm:cxn modelId="{9F9AF723-B9EE-4B4E-A948-58047B4255B3}" type="presOf" srcId="{02B0E002-84EC-445A-A0DC-BDC568D6CE7A}" destId="{EB2519D7-BA2A-46EC-8BDC-48022F0B1E21}" srcOrd="1" destOrd="0" presId="urn:microsoft.com/office/officeart/2005/8/layout/vList4#1"/>
    <dgm:cxn modelId="{587F768B-8581-4B93-B586-66428671CB80}" type="presOf" srcId="{822AAAB2-AB87-4BEF-9ED3-93D36E2FB472}" destId="{52FE2AD1-E035-4245-8EBB-62316AF63656}" srcOrd="1" destOrd="0" presId="urn:microsoft.com/office/officeart/2005/8/layout/vList4#1"/>
    <dgm:cxn modelId="{E85AEC02-5598-4AAA-A72B-65334FFF1E12}" type="presOf" srcId="{7389686D-19B3-406B-9AE5-96135F5ADC8B}" destId="{C5CCF5A5-9E0E-45E3-9AA4-FC1C6140A88F}" srcOrd="0" destOrd="0" presId="urn:microsoft.com/office/officeart/2005/8/layout/vList4#1"/>
    <dgm:cxn modelId="{23A4CC06-D79D-4484-B0A0-F9244E939394}" type="presOf" srcId="{933C4B61-0E9E-4768-A3B7-ABCEB8342469}" destId="{D48016EE-A91C-4D3C-AD89-3AB19EF9B15B}" srcOrd="0" destOrd="0" presId="urn:microsoft.com/office/officeart/2005/8/layout/vList4#1"/>
    <dgm:cxn modelId="{724BB256-21ED-4887-89E7-BF6FA20BEEDE}" type="presOf" srcId="{6D813621-16B9-4825-ACA3-83ADB32E94B2}" destId="{57816304-26AE-4990-8A75-221BC5233CE0}" srcOrd="0" destOrd="1" presId="urn:microsoft.com/office/officeart/2005/8/layout/vList4#1"/>
    <dgm:cxn modelId="{EC3BE112-7A37-49BC-81F0-D6DF6D0C6415}" type="presOf" srcId="{02B0E002-84EC-445A-A0DC-BDC568D6CE7A}" destId="{58AC4027-EF35-43CE-88D9-6826EBA74296}" srcOrd="0" destOrd="0" presId="urn:microsoft.com/office/officeart/2005/8/layout/vList4#1"/>
    <dgm:cxn modelId="{5C834824-818F-4F6E-A71E-9F89950A42A7}" srcId="{933C4B61-0E9E-4768-A3B7-ABCEB8342469}" destId="{7389686D-19B3-406B-9AE5-96135F5ADC8B}" srcOrd="0" destOrd="0" parTransId="{D93E79D5-9678-45B7-B395-EE5456883350}" sibTransId="{F7EC968B-F2AB-4B59-8C52-6E71E8410324}"/>
    <dgm:cxn modelId="{374B9249-F434-437D-B761-016CE3B40CDA}" srcId="{822AAAB2-AB87-4BEF-9ED3-93D36E2FB472}" destId="{6D813621-16B9-4825-ACA3-83ADB32E94B2}" srcOrd="0" destOrd="0" parTransId="{BCB7C40E-806D-47B3-B9BF-DD56468368C6}" sibTransId="{6E9C0A7E-B88F-420C-A28D-558423862D20}"/>
    <dgm:cxn modelId="{788BCD72-C8FE-4A56-B44C-07B2FD323FD6}" srcId="{933C4B61-0E9E-4768-A3B7-ABCEB8342469}" destId="{02B0E002-84EC-445A-A0DC-BDC568D6CE7A}" srcOrd="1" destOrd="0" parTransId="{11A5B06C-ECA7-4471-9584-83B8920D352F}" sibTransId="{851773E1-591E-423C-B47F-D65C9B704BE4}"/>
    <dgm:cxn modelId="{B3B15774-A6FB-4C6D-A3B8-637F00562B55}" type="presOf" srcId="{7389686D-19B3-406B-9AE5-96135F5ADC8B}" destId="{95CC7740-3D9C-478F-9712-E563E8298CE7}" srcOrd="1" destOrd="0" presId="urn:microsoft.com/office/officeart/2005/8/layout/vList4#1"/>
    <dgm:cxn modelId="{7ECFE927-6A14-444F-A6FC-68BC91F75972}" type="presOf" srcId="{822AAAB2-AB87-4BEF-9ED3-93D36E2FB472}" destId="{57816304-26AE-4990-8A75-221BC5233CE0}" srcOrd="0" destOrd="0" presId="urn:microsoft.com/office/officeart/2005/8/layout/vList4#1"/>
    <dgm:cxn modelId="{314DD11C-8A2C-4AA6-BC2A-EFBFE039944C}" type="presOf" srcId="{6D813621-16B9-4825-ACA3-83ADB32E94B2}" destId="{52FE2AD1-E035-4245-8EBB-62316AF63656}" srcOrd="1" destOrd="1" presId="urn:microsoft.com/office/officeart/2005/8/layout/vList4#1"/>
    <dgm:cxn modelId="{3933CA48-4767-4AD6-BEBE-AB80DD3D8C0F}" type="presParOf" srcId="{D48016EE-A91C-4D3C-AD89-3AB19EF9B15B}" destId="{6BE7BBF3-BEE1-4544-934D-C266332416FC}" srcOrd="0" destOrd="0" presId="urn:microsoft.com/office/officeart/2005/8/layout/vList4#1"/>
    <dgm:cxn modelId="{C0684DAE-98A3-4637-B78F-EA89503F4D33}" type="presParOf" srcId="{6BE7BBF3-BEE1-4544-934D-C266332416FC}" destId="{C5CCF5A5-9E0E-45E3-9AA4-FC1C6140A88F}" srcOrd="0" destOrd="0" presId="urn:microsoft.com/office/officeart/2005/8/layout/vList4#1"/>
    <dgm:cxn modelId="{0DE46AF7-8DE0-4778-9665-54551FDA13CB}" type="presParOf" srcId="{6BE7BBF3-BEE1-4544-934D-C266332416FC}" destId="{F275D1A1-A224-447E-833F-1F82FFA417C2}" srcOrd="1" destOrd="0" presId="urn:microsoft.com/office/officeart/2005/8/layout/vList4#1"/>
    <dgm:cxn modelId="{8C746F84-AE57-40CB-9840-E4E172397E22}" type="presParOf" srcId="{6BE7BBF3-BEE1-4544-934D-C266332416FC}" destId="{95CC7740-3D9C-478F-9712-E563E8298CE7}" srcOrd="2" destOrd="0" presId="urn:microsoft.com/office/officeart/2005/8/layout/vList4#1"/>
    <dgm:cxn modelId="{017EABD8-277F-472F-9B4C-CB1B57BE42E3}" type="presParOf" srcId="{D48016EE-A91C-4D3C-AD89-3AB19EF9B15B}" destId="{E1886460-167F-49F8-8C75-5951F719C60C}" srcOrd="1" destOrd="0" presId="urn:microsoft.com/office/officeart/2005/8/layout/vList4#1"/>
    <dgm:cxn modelId="{FD3F5A54-42C7-4A58-9F52-053EE9FEC62A}" type="presParOf" srcId="{D48016EE-A91C-4D3C-AD89-3AB19EF9B15B}" destId="{EE38E22D-CFE4-49BE-ADAC-8582D2489FD8}" srcOrd="2" destOrd="0" presId="urn:microsoft.com/office/officeart/2005/8/layout/vList4#1"/>
    <dgm:cxn modelId="{B3C3C9B3-7AFC-44B3-A24C-F6C714B4B497}" type="presParOf" srcId="{EE38E22D-CFE4-49BE-ADAC-8582D2489FD8}" destId="{58AC4027-EF35-43CE-88D9-6826EBA74296}" srcOrd="0" destOrd="0" presId="urn:microsoft.com/office/officeart/2005/8/layout/vList4#1"/>
    <dgm:cxn modelId="{DEADA814-2AAF-46B7-BEB7-2A8DABB3BF8C}" type="presParOf" srcId="{EE38E22D-CFE4-49BE-ADAC-8582D2489FD8}" destId="{ABAFBEBA-7A1D-43C2-8892-AE37C0677EB8}" srcOrd="1" destOrd="0" presId="urn:microsoft.com/office/officeart/2005/8/layout/vList4#1"/>
    <dgm:cxn modelId="{BE86A672-FD9F-4908-854F-9D5703950803}" type="presParOf" srcId="{EE38E22D-CFE4-49BE-ADAC-8582D2489FD8}" destId="{EB2519D7-BA2A-46EC-8BDC-48022F0B1E21}" srcOrd="2" destOrd="0" presId="urn:microsoft.com/office/officeart/2005/8/layout/vList4#1"/>
    <dgm:cxn modelId="{8E7F89C1-47F0-4B89-9F68-D37BECA508F6}" type="presParOf" srcId="{D48016EE-A91C-4D3C-AD89-3AB19EF9B15B}" destId="{5B56F11F-0788-478F-B3C0-79D78A4D83BE}" srcOrd="3" destOrd="0" presId="urn:microsoft.com/office/officeart/2005/8/layout/vList4#1"/>
    <dgm:cxn modelId="{2D07504B-2564-4569-8567-915E63C99624}" type="presParOf" srcId="{D48016EE-A91C-4D3C-AD89-3AB19EF9B15B}" destId="{ADA54283-E4F7-4EAC-9C43-C3EA1F8C6759}" srcOrd="4" destOrd="0" presId="urn:microsoft.com/office/officeart/2005/8/layout/vList4#1"/>
    <dgm:cxn modelId="{D4BD8959-705A-4DD9-ADD4-9F774799FD3F}" type="presParOf" srcId="{ADA54283-E4F7-4EAC-9C43-C3EA1F8C6759}" destId="{57816304-26AE-4990-8A75-221BC5233CE0}" srcOrd="0" destOrd="0" presId="urn:microsoft.com/office/officeart/2005/8/layout/vList4#1"/>
    <dgm:cxn modelId="{811631AF-6314-478E-9882-E1510F6F24AA}" type="presParOf" srcId="{ADA54283-E4F7-4EAC-9C43-C3EA1F8C6759}" destId="{79FB15CC-E871-4F09-BC2C-7CDEB8AB90B6}" srcOrd="1" destOrd="0" presId="urn:microsoft.com/office/officeart/2005/8/layout/vList4#1"/>
    <dgm:cxn modelId="{FD4EE5BE-0164-4A90-BE50-ED8652938F0C}" type="presParOf" srcId="{ADA54283-E4F7-4EAC-9C43-C3EA1F8C6759}" destId="{52FE2AD1-E035-4245-8EBB-62316AF6365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7976FB-4AE8-46F3-A290-2F7824F0DDA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DC8CB76-C072-4F8F-AF42-EC5D9F9C17AC}">
      <dgm:prSet/>
      <dgm:spPr/>
      <dgm:t>
        <a:bodyPr/>
        <a:lstStyle/>
        <a:p>
          <a:pPr rtl="0"/>
          <a:r>
            <a:rPr lang="en-US" dirty="0" smtClean="0"/>
            <a:t>Reward:</a:t>
          </a:r>
          <a:endParaRPr lang="en-US" dirty="0"/>
        </a:p>
      </dgm:t>
    </dgm:pt>
    <dgm:pt modelId="{83D4B5FF-DB04-4B53-B1D6-3F1AEC5CB1A5}" type="parTrans" cxnId="{C6B403EB-7923-4F22-8C76-F9267D268C26}">
      <dgm:prSet/>
      <dgm:spPr/>
      <dgm:t>
        <a:bodyPr/>
        <a:lstStyle/>
        <a:p>
          <a:endParaRPr lang="en-US"/>
        </a:p>
      </dgm:t>
    </dgm:pt>
    <dgm:pt modelId="{FA54355A-7D9E-4C54-8627-8A624C5F5385}" type="sibTrans" cxnId="{C6B403EB-7923-4F22-8C76-F9267D268C26}">
      <dgm:prSet/>
      <dgm:spPr/>
      <dgm:t>
        <a:bodyPr/>
        <a:lstStyle/>
        <a:p>
          <a:endParaRPr lang="en-US"/>
        </a:p>
      </dgm:t>
    </dgm:pt>
    <dgm:pt modelId="{8149F2B4-A966-4845-AAE1-573C87DB8B43}">
      <dgm:prSet/>
      <dgm:spPr/>
      <dgm:t>
        <a:bodyPr/>
        <a:lstStyle/>
        <a:p>
          <a:pPr rtl="0"/>
          <a:r>
            <a:rPr lang="en-US" dirty="0" smtClean="0"/>
            <a:t>Coercive:</a:t>
          </a:r>
          <a:endParaRPr lang="en-US" dirty="0"/>
        </a:p>
      </dgm:t>
    </dgm:pt>
    <dgm:pt modelId="{391503EE-27A7-4D80-9DC8-2A72F15C08CA}" type="parTrans" cxnId="{A5FD8368-B59D-40C2-A9DE-52BFA381126A}">
      <dgm:prSet/>
      <dgm:spPr/>
      <dgm:t>
        <a:bodyPr/>
        <a:lstStyle/>
        <a:p>
          <a:endParaRPr lang="en-US"/>
        </a:p>
      </dgm:t>
    </dgm:pt>
    <dgm:pt modelId="{1DF62CDC-7854-4F1D-A37D-D98751D9BB88}" type="sibTrans" cxnId="{A5FD8368-B59D-40C2-A9DE-52BFA381126A}">
      <dgm:prSet/>
      <dgm:spPr/>
      <dgm:t>
        <a:bodyPr/>
        <a:lstStyle/>
        <a:p>
          <a:endParaRPr lang="en-US"/>
        </a:p>
      </dgm:t>
    </dgm:pt>
    <dgm:pt modelId="{EB6526D0-DDCE-4AEB-B040-DE0BB017E1CE}">
      <dgm:prSet/>
      <dgm:spPr/>
      <dgm:t>
        <a:bodyPr/>
        <a:lstStyle/>
        <a:p>
          <a:pPr rtl="0"/>
          <a:r>
            <a:rPr lang="en-US" dirty="0" smtClean="0"/>
            <a:t>Legitimate:</a:t>
          </a:r>
          <a:endParaRPr lang="en-US" dirty="0"/>
        </a:p>
      </dgm:t>
    </dgm:pt>
    <dgm:pt modelId="{1AAA498E-E9B9-43A7-B10A-DDAC9958CA1D}" type="parTrans" cxnId="{7B925984-C52B-485D-A3CA-9FDB0134B920}">
      <dgm:prSet/>
      <dgm:spPr/>
      <dgm:t>
        <a:bodyPr/>
        <a:lstStyle/>
        <a:p>
          <a:endParaRPr lang="en-US"/>
        </a:p>
      </dgm:t>
    </dgm:pt>
    <dgm:pt modelId="{8C81EE84-3278-4313-AA7B-C13017D3B5BB}" type="sibTrans" cxnId="{7B925984-C52B-485D-A3CA-9FDB0134B920}">
      <dgm:prSet/>
      <dgm:spPr/>
      <dgm:t>
        <a:bodyPr/>
        <a:lstStyle/>
        <a:p>
          <a:endParaRPr lang="en-US"/>
        </a:p>
      </dgm:t>
    </dgm:pt>
    <dgm:pt modelId="{FC55AD99-99D2-4425-8BC3-218E05DA76A8}">
      <dgm:prSet/>
      <dgm:spPr/>
      <dgm:t>
        <a:bodyPr/>
        <a:lstStyle/>
        <a:p>
          <a:pPr rtl="0"/>
          <a:r>
            <a:rPr lang="en-US" dirty="0" smtClean="0"/>
            <a:t>Referent:</a:t>
          </a:r>
          <a:endParaRPr lang="en-US" dirty="0"/>
        </a:p>
      </dgm:t>
    </dgm:pt>
    <dgm:pt modelId="{95BEB861-6A2C-48D7-9B13-350888EAF8F6}" type="parTrans" cxnId="{7B3E8916-8261-4AE5-B6B0-207FD1E4288A}">
      <dgm:prSet/>
      <dgm:spPr/>
      <dgm:t>
        <a:bodyPr/>
        <a:lstStyle/>
        <a:p>
          <a:endParaRPr lang="en-US"/>
        </a:p>
      </dgm:t>
    </dgm:pt>
    <dgm:pt modelId="{0E624296-4876-4A7F-8AF2-132486AE776B}" type="sibTrans" cxnId="{7B3E8916-8261-4AE5-B6B0-207FD1E4288A}">
      <dgm:prSet/>
      <dgm:spPr/>
      <dgm:t>
        <a:bodyPr/>
        <a:lstStyle/>
        <a:p>
          <a:endParaRPr lang="en-US"/>
        </a:p>
      </dgm:t>
    </dgm:pt>
    <dgm:pt modelId="{F7CF3C86-4420-4D45-85D1-15F97ACC8F51}">
      <dgm:prSet/>
      <dgm:spPr/>
      <dgm:t>
        <a:bodyPr/>
        <a:lstStyle/>
        <a:p>
          <a:pPr rtl="0"/>
          <a:r>
            <a:rPr lang="en-US" dirty="0" smtClean="0"/>
            <a:t>Expert:</a:t>
          </a:r>
          <a:endParaRPr lang="en-US" dirty="0"/>
        </a:p>
      </dgm:t>
    </dgm:pt>
    <dgm:pt modelId="{4D6F6321-C84E-41E6-ABFA-6EA57AF75847}" type="parTrans" cxnId="{CC9525C0-09CF-4719-8A9D-6B829AC3C9B8}">
      <dgm:prSet/>
      <dgm:spPr/>
      <dgm:t>
        <a:bodyPr/>
        <a:lstStyle/>
        <a:p>
          <a:endParaRPr lang="en-US"/>
        </a:p>
      </dgm:t>
    </dgm:pt>
    <dgm:pt modelId="{F86729C1-A006-478C-95A1-35BDACADE686}" type="sibTrans" cxnId="{CC9525C0-09CF-4719-8A9D-6B829AC3C9B8}">
      <dgm:prSet/>
      <dgm:spPr/>
      <dgm:t>
        <a:bodyPr/>
        <a:lstStyle/>
        <a:p>
          <a:endParaRPr lang="en-US"/>
        </a:p>
      </dgm:t>
    </dgm:pt>
    <dgm:pt modelId="{AD0CC487-FFC3-47B0-96CC-3EAF47ED5FB0}">
      <dgm:prSet/>
      <dgm:spPr/>
      <dgm:t>
        <a:bodyPr/>
        <a:lstStyle/>
        <a:p>
          <a:pPr rtl="0"/>
          <a:r>
            <a:rPr lang="en-US" dirty="0" smtClean="0"/>
            <a:t>Informational:</a:t>
          </a:r>
          <a:endParaRPr lang="en-US" dirty="0"/>
        </a:p>
      </dgm:t>
    </dgm:pt>
    <dgm:pt modelId="{67A88A8E-9DF8-4E79-B62F-3030176A4D4C}" type="parTrans" cxnId="{D8A73093-C99B-47CB-820E-FB8A920F5502}">
      <dgm:prSet/>
      <dgm:spPr/>
      <dgm:t>
        <a:bodyPr/>
        <a:lstStyle/>
        <a:p>
          <a:endParaRPr lang="en-US"/>
        </a:p>
      </dgm:t>
    </dgm:pt>
    <dgm:pt modelId="{DA561A51-87E9-411F-989A-814A35085973}" type="sibTrans" cxnId="{D8A73093-C99B-47CB-820E-FB8A920F5502}">
      <dgm:prSet/>
      <dgm:spPr/>
      <dgm:t>
        <a:bodyPr/>
        <a:lstStyle/>
        <a:p>
          <a:endParaRPr lang="en-US"/>
        </a:p>
      </dgm:t>
    </dgm:pt>
    <dgm:pt modelId="{BA271BDD-3382-4E88-8C84-EE0D8F4C4162}">
      <dgm:prSet/>
      <dgm:spPr/>
      <dgm:t>
        <a:bodyPr/>
        <a:lstStyle/>
        <a:p>
          <a:r>
            <a:rPr lang="en-US" dirty="0" smtClean="0"/>
            <a:t>rewards given or offered</a:t>
          </a:r>
          <a:endParaRPr lang="en-US" dirty="0"/>
        </a:p>
      </dgm:t>
    </dgm:pt>
    <dgm:pt modelId="{F7828F15-239E-4C34-A07D-73D08CE2387A}" type="parTrans" cxnId="{D21E4007-7255-4D54-A768-4647F3795A50}">
      <dgm:prSet/>
      <dgm:spPr/>
      <dgm:t>
        <a:bodyPr/>
        <a:lstStyle/>
        <a:p>
          <a:endParaRPr lang="en-US"/>
        </a:p>
      </dgm:t>
    </dgm:pt>
    <dgm:pt modelId="{0A398BA5-85BF-446C-AB4E-DFBBBACC9160}" type="sibTrans" cxnId="{D21E4007-7255-4D54-A768-4647F3795A50}">
      <dgm:prSet/>
      <dgm:spPr/>
      <dgm:t>
        <a:bodyPr/>
        <a:lstStyle/>
        <a:p>
          <a:endParaRPr lang="en-US"/>
        </a:p>
      </dgm:t>
    </dgm:pt>
    <dgm:pt modelId="{452FE0FE-2B87-434D-8412-DAC6060E3C09}">
      <dgm:prSet/>
      <dgm:spPr/>
      <dgm:t>
        <a:bodyPr/>
        <a:lstStyle/>
        <a:p>
          <a:r>
            <a:rPr lang="en-US" dirty="0" smtClean="0"/>
            <a:t>threaten or punish</a:t>
          </a:r>
          <a:endParaRPr lang="en-US" dirty="0"/>
        </a:p>
      </dgm:t>
    </dgm:pt>
    <dgm:pt modelId="{4B779C95-F45A-4AB5-81B4-18247D24F94E}" type="parTrans" cxnId="{DDC392CE-B56A-4988-B51C-AC63E919C567}">
      <dgm:prSet/>
      <dgm:spPr/>
      <dgm:t>
        <a:bodyPr/>
        <a:lstStyle/>
        <a:p>
          <a:endParaRPr lang="en-US"/>
        </a:p>
      </dgm:t>
    </dgm:pt>
    <dgm:pt modelId="{DA724FD8-3573-4E1B-9F10-9CC425C5ABF3}" type="sibTrans" cxnId="{DDC392CE-B56A-4988-B51C-AC63E919C567}">
      <dgm:prSet/>
      <dgm:spPr/>
      <dgm:t>
        <a:bodyPr/>
        <a:lstStyle/>
        <a:p>
          <a:endParaRPr lang="en-US"/>
        </a:p>
      </dgm:t>
    </dgm:pt>
    <dgm:pt modelId="{E70CD06E-6736-4FB8-BD66-6FF4214DE04A}">
      <dgm:prSet/>
      <dgm:spPr/>
      <dgm:t>
        <a:bodyPr/>
        <a:lstStyle/>
        <a:p>
          <a:r>
            <a:rPr lang="en-US" dirty="0" smtClean="0"/>
            <a:t>sanctioned right to influence</a:t>
          </a:r>
          <a:endParaRPr lang="en-US" dirty="0"/>
        </a:p>
      </dgm:t>
    </dgm:pt>
    <dgm:pt modelId="{4687A2FC-A70B-4025-99ED-68F12B529653}" type="parTrans" cxnId="{4B897FD3-12AB-45CF-915A-DE81FC32046E}">
      <dgm:prSet/>
      <dgm:spPr/>
      <dgm:t>
        <a:bodyPr/>
        <a:lstStyle/>
        <a:p>
          <a:endParaRPr lang="en-US"/>
        </a:p>
      </dgm:t>
    </dgm:pt>
    <dgm:pt modelId="{8EF05A90-EFB7-4CD0-B04E-1BCFF2318A87}" type="sibTrans" cxnId="{4B897FD3-12AB-45CF-915A-DE81FC32046E}">
      <dgm:prSet/>
      <dgm:spPr/>
      <dgm:t>
        <a:bodyPr/>
        <a:lstStyle/>
        <a:p>
          <a:endParaRPr lang="en-US"/>
        </a:p>
      </dgm:t>
    </dgm:pt>
    <dgm:pt modelId="{9F631404-4D17-4D67-AC84-F1D20276396B}">
      <dgm:prSet/>
      <dgm:spPr/>
      <dgm:t>
        <a:bodyPr/>
        <a:lstStyle/>
        <a:p>
          <a:r>
            <a:rPr lang="en-US" dirty="0" smtClean="0"/>
            <a:t>identification, respect, and attraction</a:t>
          </a:r>
          <a:endParaRPr lang="en-US" dirty="0"/>
        </a:p>
      </dgm:t>
    </dgm:pt>
    <dgm:pt modelId="{72F95F61-4542-4B49-8F77-84EE42584FD2}" type="parTrans" cxnId="{0016A87D-09AE-4C0A-9BF2-86DD9BF21EE6}">
      <dgm:prSet/>
      <dgm:spPr/>
      <dgm:t>
        <a:bodyPr/>
        <a:lstStyle/>
        <a:p>
          <a:endParaRPr lang="en-US"/>
        </a:p>
      </dgm:t>
    </dgm:pt>
    <dgm:pt modelId="{949AF5BF-38C7-451A-B84B-58888FAAB39A}" type="sibTrans" cxnId="{0016A87D-09AE-4C0A-9BF2-86DD9BF21EE6}">
      <dgm:prSet/>
      <dgm:spPr/>
      <dgm:t>
        <a:bodyPr/>
        <a:lstStyle/>
        <a:p>
          <a:endParaRPr lang="en-US"/>
        </a:p>
      </dgm:t>
    </dgm:pt>
    <dgm:pt modelId="{D9ADF7DA-6A79-46A1-BBBE-7EE724693F9A}">
      <dgm:prSet/>
      <dgm:spPr/>
      <dgm:t>
        <a:bodyPr/>
        <a:lstStyle/>
        <a:p>
          <a:r>
            <a:rPr lang="en-US" dirty="0" smtClean="0"/>
            <a:t>skills and abilities</a:t>
          </a:r>
          <a:endParaRPr lang="en-US" dirty="0"/>
        </a:p>
      </dgm:t>
    </dgm:pt>
    <dgm:pt modelId="{5464CBB6-637B-4539-A342-2245DD183B57}" type="parTrans" cxnId="{CD0612BC-AE1D-4365-AACA-E6E6A720B212}">
      <dgm:prSet/>
      <dgm:spPr/>
      <dgm:t>
        <a:bodyPr/>
        <a:lstStyle/>
        <a:p>
          <a:endParaRPr lang="en-US"/>
        </a:p>
      </dgm:t>
    </dgm:pt>
    <dgm:pt modelId="{C15F438F-A6A0-49FD-8DD3-C5FB3CE30867}" type="sibTrans" cxnId="{CD0612BC-AE1D-4365-AACA-E6E6A720B212}">
      <dgm:prSet/>
      <dgm:spPr/>
      <dgm:t>
        <a:bodyPr/>
        <a:lstStyle/>
        <a:p>
          <a:endParaRPr lang="en-US"/>
        </a:p>
      </dgm:t>
    </dgm:pt>
    <dgm:pt modelId="{741A37CB-98FF-43E8-915A-59BD8D17F3F8}">
      <dgm:prSet/>
      <dgm:spPr/>
      <dgm:t>
        <a:bodyPr/>
        <a:lstStyle/>
        <a:p>
          <a:r>
            <a:rPr lang="en-US" dirty="0" smtClean="0"/>
            <a:t>access to and control of information </a:t>
          </a:r>
          <a:endParaRPr lang="en-US" dirty="0"/>
        </a:p>
      </dgm:t>
    </dgm:pt>
    <dgm:pt modelId="{0D0738BC-8054-4EEB-B31A-D528B01912A1}" type="parTrans" cxnId="{C15ECF62-2064-4E2C-AE9B-F08158994693}">
      <dgm:prSet/>
      <dgm:spPr/>
      <dgm:t>
        <a:bodyPr/>
        <a:lstStyle/>
        <a:p>
          <a:endParaRPr lang="en-US"/>
        </a:p>
      </dgm:t>
    </dgm:pt>
    <dgm:pt modelId="{9DFD422A-7585-43D6-A710-55712CD024EF}" type="sibTrans" cxnId="{C15ECF62-2064-4E2C-AE9B-F08158994693}">
      <dgm:prSet/>
      <dgm:spPr/>
      <dgm:t>
        <a:bodyPr/>
        <a:lstStyle/>
        <a:p>
          <a:endParaRPr lang="en-US"/>
        </a:p>
      </dgm:t>
    </dgm:pt>
    <dgm:pt modelId="{DFE9BD4B-EE95-4FDD-8418-3A8C413E551E}" type="pres">
      <dgm:prSet presAssocID="{D07976FB-4AE8-46F3-A290-2F7824F0DDAC}" presName="Name0" presStyleCnt="0">
        <dgm:presLayoutVars>
          <dgm:dir/>
          <dgm:animLvl val="lvl"/>
          <dgm:resizeHandles val="exact"/>
        </dgm:presLayoutVars>
      </dgm:prSet>
      <dgm:spPr/>
      <dgm:t>
        <a:bodyPr/>
        <a:lstStyle/>
        <a:p>
          <a:endParaRPr lang="en-US"/>
        </a:p>
      </dgm:t>
    </dgm:pt>
    <dgm:pt modelId="{DF9932D5-330C-4767-AFBD-4375F8DBD247}" type="pres">
      <dgm:prSet presAssocID="{ADC8CB76-C072-4F8F-AF42-EC5D9F9C17AC}" presName="linNode" presStyleCnt="0"/>
      <dgm:spPr/>
    </dgm:pt>
    <dgm:pt modelId="{F5D0C244-C00B-461E-94FD-BDDB30B7DB64}" type="pres">
      <dgm:prSet presAssocID="{ADC8CB76-C072-4F8F-AF42-EC5D9F9C17AC}" presName="parentText" presStyleLbl="node1" presStyleIdx="0" presStyleCnt="6">
        <dgm:presLayoutVars>
          <dgm:chMax val="1"/>
          <dgm:bulletEnabled val="1"/>
        </dgm:presLayoutVars>
      </dgm:prSet>
      <dgm:spPr/>
      <dgm:t>
        <a:bodyPr/>
        <a:lstStyle/>
        <a:p>
          <a:endParaRPr lang="en-US"/>
        </a:p>
      </dgm:t>
    </dgm:pt>
    <dgm:pt modelId="{8CDAB711-F19D-4466-82B5-E3E5D573B427}" type="pres">
      <dgm:prSet presAssocID="{ADC8CB76-C072-4F8F-AF42-EC5D9F9C17AC}" presName="descendantText" presStyleLbl="alignAccFollowNode1" presStyleIdx="0" presStyleCnt="6">
        <dgm:presLayoutVars>
          <dgm:bulletEnabled val="1"/>
        </dgm:presLayoutVars>
      </dgm:prSet>
      <dgm:spPr/>
      <dgm:t>
        <a:bodyPr/>
        <a:lstStyle/>
        <a:p>
          <a:endParaRPr lang="en-US"/>
        </a:p>
      </dgm:t>
    </dgm:pt>
    <dgm:pt modelId="{0E877BAF-B346-47C8-88C9-FF004A0379C7}" type="pres">
      <dgm:prSet presAssocID="{FA54355A-7D9E-4C54-8627-8A624C5F5385}" presName="sp" presStyleCnt="0"/>
      <dgm:spPr/>
    </dgm:pt>
    <dgm:pt modelId="{EC948B8A-04D1-4546-9989-40BC578DD915}" type="pres">
      <dgm:prSet presAssocID="{8149F2B4-A966-4845-AAE1-573C87DB8B43}" presName="linNode" presStyleCnt="0"/>
      <dgm:spPr/>
    </dgm:pt>
    <dgm:pt modelId="{CE1F5543-3106-443C-B3A7-FC168B897CF1}" type="pres">
      <dgm:prSet presAssocID="{8149F2B4-A966-4845-AAE1-573C87DB8B43}" presName="parentText" presStyleLbl="node1" presStyleIdx="1" presStyleCnt="6">
        <dgm:presLayoutVars>
          <dgm:chMax val="1"/>
          <dgm:bulletEnabled val="1"/>
        </dgm:presLayoutVars>
      </dgm:prSet>
      <dgm:spPr/>
      <dgm:t>
        <a:bodyPr/>
        <a:lstStyle/>
        <a:p>
          <a:endParaRPr lang="en-US"/>
        </a:p>
      </dgm:t>
    </dgm:pt>
    <dgm:pt modelId="{A49FF69C-56D7-489F-A751-228BB27A692C}" type="pres">
      <dgm:prSet presAssocID="{8149F2B4-A966-4845-AAE1-573C87DB8B43}" presName="descendantText" presStyleLbl="alignAccFollowNode1" presStyleIdx="1" presStyleCnt="6">
        <dgm:presLayoutVars>
          <dgm:bulletEnabled val="1"/>
        </dgm:presLayoutVars>
      </dgm:prSet>
      <dgm:spPr/>
      <dgm:t>
        <a:bodyPr/>
        <a:lstStyle/>
        <a:p>
          <a:endParaRPr lang="en-US"/>
        </a:p>
      </dgm:t>
    </dgm:pt>
    <dgm:pt modelId="{3CAADC67-D75C-4AAE-9F5A-753582BFD3A6}" type="pres">
      <dgm:prSet presAssocID="{1DF62CDC-7854-4F1D-A37D-D98751D9BB88}" presName="sp" presStyleCnt="0"/>
      <dgm:spPr/>
    </dgm:pt>
    <dgm:pt modelId="{CD4DE034-7982-406E-92F1-729CEB2EF083}" type="pres">
      <dgm:prSet presAssocID="{EB6526D0-DDCE-4AEB-B040-DE0BB017E1CE}" presName="linNode" presStyleCnt="0"/>
      <dgm:spPr/>
    </dgm:pt>
    <dgm:pt modelId="{05121B3E-5393-4DFE-800B-F95B601BBF33}" type="pres">
      <dgm:prSet presAssocID="{EB6526D0-DDCE-4AEB-B040-DE0BB017E1CE}" presName="parentText" presStyleLbl="node1" presStyleIdx="2" presStyleCnt="6">
        <dgm:presLayoutVars>
          <dgm:chMax val="1"/>
          <dgm:bulletEnabled val="1"/>
        </dgm:presLayoutVars>
      </dgm:prSet>
      <dgm:spPr/>
      <dgm:t>
        <a:bodyPr/>
        <a:lstStyle/>
        <a:p>
          <a:endParaRPr lang="en-US"/>
        </a:p>
      </dgm:t>
    </dgm:pt>
    <dgm:pt modelId="{574C716C-A8DC-4764-B192-709F2EF44004}" type="pres">
      <dgm:prSet presAssocID="{EB6526D0-DDCE-4AEB-B040-DE0BB017E1CE}" presName="descendantText" presStyleLbl="alignAccFollowNode1" presStyleIdx="2" presStyleCnt="6">
        <dgm:presLayoutVars>
          <dgm:bulletEnabled val="1"/>
        </dgm:presLayoutVars>
      </dgm:prSet>
      <dgm:spPr/>
      <dgm:t>
        <a:bodyPr/>
        <a:lstStyle/>
        <a:p>
          <a:endParaRPr lang="en-US"/>
        </a:p>
      </dgm:t>
    </dgm:pt>
    <dgm:pt modelId="{43853729-2909-4817-875F-2801D7FF52C1}" type="pres">
      <dgm:prSet presAssocID="{8C81EE84-3278-4313-AA7B-C13017D3B5BB}" presName="sp" presStyleCnt="0"/>
      <dgm:spPr/>
    </dgm:pt>
    <dgm:pt modelId="{976B5D9E-A8FE-4A72-AA53-6084D75356FC}" type="pres">
      <dgm:prSet presAssocID="{FC55AD99-99D2-4425-8BC3-218E05DA76A8}" presName="linNode" presStyleCnt="0"/>
      <dgm:spPr/>
    </dgm:pt>
    <dgm:pt modelId="{B1410F6A-52CC-48C6-B4B6-1F5ABBCB3CF9}" type="pres">
      <dgm:prSet presAssocID="{FC55AD99-99D2-4425-8BC3-218E05DA76A8}" presName="parentText" presStyleLbl="node1" presStyleIdx="3" presStyleCnt="6">
        <dgm:presLayoutVars>
          <dgm:chMax val="1"/>
          <dgm:bulletEnabled val="1"/>
        </dgm:presLayoutVars>
      </dgm:prSet>
      <dgm:spPr/>
      <dgm:t>
        <a:bodyPr/>
        <a:lstStyle/>
        <a:p>
          <a:endParaRPr lang="en-US"/>
        </a:p>
      </dgm:t>
    </dgm:pt>
    <dgm:pt modelId="{EC71DE7B-2859-479B-8868-BAED6D4D3ADB}" type="pres">
      <dgm:prSet presAssocID="{FC55AD99-99D2-4425-8BC3-218E05DA76A8}" presName="descendantText" presStyleLbl="alignAccFollowNode1" presStyleIdx="3" presStyleCnt="6">
        <dgm:presLayoutVars>
          <dgm:bulletEnabled val="1"/>
        </dgm:presLayoutVars>
      </dgm:prSet>
      <dgm:spPr/>
      <dgm:t>
        <a:bodyPr/>
        <a:lstStyle/>
        <a:p>
          <a:endParaRPr lang="en-US"/>
        </a:p>
      </dgm:t>
    </dgm:pt>
    <dgm:pt modelId="{504E5E0F-EC83-4375-A5A7-2D763B9AD869}" type="pres">
      <dgm:prSet presAssocID="{0E624296-4876-4A7F-8AF2-132486AE776B}" presName="sp" presStyleCnt="0"/>
      <dgm:spPr/>
    </dgm:pt>
    <dgm:pt modelId="{04EBC6BB-9F1A-40E7-87FB-37D86D67A67B}" type="pres">
      <dgm:prSet presAssocID="{F7CF3C86-4420-4D45-85D1-15F97ACC8F51}" presName="linNode" presStyleCnt="0"/>
      <dgm:spPr/>
    </dgm:pt>
    <dgm:pt modelId="{6138F0F1-360B-40D5-A190-96817F5AF7DE}" type="pres">
      <dgm:prSet presAssocID="{F7CF3C86-4420-4D45-85D1-15F97ACC8F51}" presName="parentText" presStyleLbl="node1" presStyleIdx="4" presStyleCnt="6">
        <dgm:presLayoutVars>
          <dgm:chMax val="1"/>
          <dgm:bulletEnabled val="1"/>
        </dgm:presLayoutVars>
      </dgm:prSet>
      <dgm:spPr/>
      <dgm:t>
        <a:bodyPr/>
        <a:lstStyle/>
        <a:p>
          <a:endParaRPr lang="en-US"/>
        </a:p>
      </dgm:t>
    </dgm:pt>
    <dgm:pt modelId="{692BDBC1-856B-4B7D-B3D9-01778714FFFA}" type="pres">
      <dgm:prSet presAssocID="{F7CF3C86-4420-4D45-85D1-15F97ACC8F51}" presName="descendantText" presStyleLbl="alignAccFollowNode1" presStyleIdx="4" presStyleCnt="6">
        <dgm:presLayoutVars>
          <dgm:bulletEnabled val="1"/>
        </dgm:presLayoutVars>
      </dgm:prSet>
      <dgm:spPr/>
      <dgm:t>
        <a:bodyPr/>
        <a:lstStyle/>
        <a:p>
          <a:endParaRPr lang="en-US"/>
        </a:p>
      </dgm:t>
    </dgm:pt>
    <dgm:pt modelId="{AA38DB1F-5527-4F76-A6CD-3FFAFED52062}" type="pres">
      <dgm:prSet presAssocID="{F86729C1-A006-478C-95A1-35BDACADE686}" presName="sp" presStyleCnt="0"/>
      <dgm:spPr/>
    </dgm:pt>
    <dgm:pt modelId="{93E75946-783C-4D5A-8AF6-30628AFD7191}" type="pres">
      <dgm:prSet presAssocID="{AD0CC487-FFC3-47B0-96CC-3EAF47ED5FB0}" presName="linNode" presStyleCnt="0"/>
      <dgm:spPr/>
    </dgm:pt>
    <dgm:pt modelId="{61DA2155-8997-447A-8C8D-5D8A9D9750FC}" type="pres">
      <dgm:prSet presAssocID="{AD0CC487-FFC3-47B0-96CC-3EAF47ED5FB0}" presName="parentText" presStyleLbl="node1" presStyleIdx="5" presStyleCnt="6">
        <dgm:presLayoutVars>
          <dgm:chMax val="1"/>
          <dgm:bulletEnabled val="1"/>
        </dgm:presLayoutVars>
      </dgm:prSet>
      <dgm:spPr/>
      <dgm:t>
        <a:bodyPr/>
        <a:lstStyle/>
        <a:p>
          <a:endParaRPr lang="en-US"/>
        </a:p>
      </dgm:t>
    </dgm:pt>
    <dgm:pt modelId="{561FD8CB-3DC9-4AAD-8EA9-D5B8F8A6283E}" type="pres">
      <dgm:prSet presAssocID="{AD0CC487-FFC3-47B0-96CC-3EAF47ED5FB0}" presName="descendantText" presStyleLbl="alignAccFollowNode1" presStyleIdx="5" presStyleCnt="6">
        <dgm:presLayoutVars>
          <dgm:bulletEnabled val="1"/>
        </dgm:presLayoutVars>
      </dgm:prSet>
      <dgm:spPr/>
      <dgm:t>
        <a:bodyPr/>
        <a:lstStyle/>
        <a:p>
          <a:endParaRPr lang="en-US"/>
        </a:p>
      </dgm:t>
    </dgm:pt>
  </dgm:ptLst>
  <dgm:cxnLst>
    <dgm:cxn modelId="{AA8B9D9B-BDD7-48FE-8842-CF051BC67E1E}" type="presOf" srcId="{E70CD06E-6736-4FB8-BD66-6FF4214DE04A}" destId="{574C716C-A8DC-4764-B192-709F2EF44004}" srcOrd="0" destOrd="0" presId="urn:microsoft.com/office/officeart/2005/8/layout/vList5"/>
    <dgm:cxn modelId="{65C8E139-34E3-4841-8815-76349A955571}" type="presOf" srcId="{EB6526D0-DDCE-4AEB-B040-DE0BB017E1CE}" destId="{05121B3E-5393-4DFE-800B-F95B601BBF33}" srcOrd="0" destOrd="0" presId="urn:microsoft.com/office/officeart/2005/8/layout/vList5"/>
    <dgm:cxn modelId="{CC9525C0-09CF-4719-8A9D-6B829AC3C9B8}" srcId="{D07976FB-4AE8-46F3-A290-2F7824F0DDAC}" destId="{F7CF3C86-4420-4D45-85D1-15F97ACC8F51}" srcOrd="4" destOrd="0" parTransId="{4D6F6321-C84E-41E6-ABFA-6EA57AF75847}" sibTransId="{F86729C1-A006-478C-95A1-35BDACADE686}"/>
    <dgm:cxn modelId="{DDC392CE-B56A-4988-B51C-AC63E919C567}" srcId="{8149F2B4-A966-4845-AAE1-573C87DB8B43}" destId="{452FE0FE-2B87-434D-8412-DAC6060E3C09}" srcOrd="0" destOrd="0" parTransId="{4B779C95-F45A-4AB5-81B4-18247D24F94E}" sibTransId="{DA724FD8-3573-4E1B-9F10-9CC425C5ABF3}"/>
    <dgm:cxn modelId="{41F9DD7C-F0B8-4683-9A6B-3BECE4F26995}" type="presOf" srcId="{FC55AD99-99D2-4425-8BC3-218E05DA76A8}" destId="{B1410F6A-52CC-48C6-B4B6-1F5ABBCB3CF9}" srcOrd="0" destOrd="0" presId="urn:microsoft.com/office/officeart/2005/8/layout/vList5"/>
    <dgm:cxn modelId="{D0334A1B-2EFF-41AC-88F1-BA6AC959D73F}" type="presOf" srcId="{BA271BDD-3382-4E88-8C84-EE0D8F4C4162}" destId="{8CDAB711-F19D-4466-82B5-E3E5D573B427}" srcOrd="0" destOrd="0" presId="urn:microsoft.com/office/officeart/2005/8/layout/vList5"/>
    <dgm:cxn modelId="{CD0612BC-AE1D-4365-AACA-E6E6A720B212}" srcId="{F7CF3C86-4420-4D45-85D1-15F97ACC8F51}" destId="{D9ADF7DA-6A79-46A1-BBBE-7EE724693F9A}" srcOrd="0" destOrd="0" parTransId="{5464CBB6-637B-4539-A342-2245DD183B57}" sibTransId="{C15F438F-A6A0-49FD-8DD3-C5FB3CE30867}"/>
    <dgm:cxn modelId="{A5FD8368-B59D-40C2-A9DE-52BFA381126A}" srcId="{D07976FB-4AE8-46F3-A290-2F7824F0DDAC}" destId="{8149F2B4-A966-4845-AAE1-573C87DB8B43}" srcOrd="1" destOrd="0" parTransId="{391503EE-27A7-4D80-9DC8-2A72F15C08CA}" sibTransId="{1DF62CDC-7854-4F1D-A37D-D98751D9BB88}"/>
    <dgm:cxn modelId="{7B3E8916-8261-4AE5-B6B0-207FD1E4288A}" srcId="{D07976FB-4AE8-46F3-A290-2F7824F0DDAC}" destId="{FC55AD99-99D2-4425-8BC3-218E05DA76A8}" srcOrd="3" destOrd="0" parTransId="{95BEB861-6A2C-48D7-9B13-350888EAF8F6}" sibTransId="{0E624296-4876-4A7F-8AF2-132486AE776B}"/>
    <dgm:cxn modelId="{C15ECF62-2064-4E2C-AE9B-F08158994693}" srcId="{AD0CC487-FFC3-47B0-96CC-3EAF47ED5FB0}" destId="{741A37CB-98FF-43E8-915A-59BD8D17F3F8}" srcOrd="0" destOrd="0" parTransId="{0D0738BC-8054-4EEB-B31A-D528B01912A1}" sibTransId="{9DFD422A-7585-43D6-A710-55712CD024EF}"/>
    <dgm:cxn modelId="{7B925984-C52B-485D-A3CA-9FDB0134B920}" srcId="{D07976FB-4AE8-46F3-A290-2F7824F0DDAC}" destId="{EB6526D0-DDCE-4AEB-B040-DE0BB017E1CE}" srcOrd="2" destOrd="0" parTransId="{1AAA498E-E9B9-43A7-B10A-DDAC9958CA1D}" sibTransId="{8C81EE84-3278-4313-AA7B-C13017D3B5BB}"/>
    <dgm:cxn modelId="{0016A87D-09AE-4C0A-9BF2-86DD9BF21EE6}" srcId="{FC55AD99-99D2-4425-8BC3-218E05DA76A8}" destId="{9F631404-4D17-4D67-AC84-F1D20276396B}" srcOrd="0" destOrd="0" parTransId="{72F95F61-4542-4B49-8F77-84EE42584FD2}" sibTransId="{949AF5BF-38C7-451A-B84B-58888FAAB39A}"/>
    <dgm:cxn modelId="{179F0C76-6CE4-46B6-AE42-6BF7BB87DECA}" type="presOf" srcId="{9F631404-4D17-4D67-AC84-F1D20276396B}" destId="{EC71DE7B-2859-479B-8868-BAED6D4D3ADB}" srcOrd="0" destOrd="0" presId="urn:microsoft.com/office/officeart/2005/8/layout/vList5"/>
    <dgm:cxn modelId="{C6B403EB-7923-4F22-8C76-F9267D268C26}" srcId="{D07976FB-4AE8-46F3-A290-2F7824F0DDAC}" destId="{ADC8CB76-C072-4F8F-AF42-EC5D9F9C17AC}" srcOrd="0" destOrd="0" parTransId="{83D4B5FF-DB04-4B53-B1D6-3F1AEC5CB1A5}" sibTransId="{FA54355A-7D9E-4C54-8627-8A624C5F5385}"/>
    <dgm:cxn modelId="{7462B3E4-9356-4F2D-9E3B-7DF8F719D505}" type="presOf" srcId="{D07976FB-4AE8-46F3-A290-2F7824F0DDAC}" destId="{DFE9BD4B-EE95-4FDD-8418-3A8C413E551E}" srcOrd="0" destOrd="0" presId="urn:microsoft.com/office/officeart/2005/8/layout/vList5"/>
    <dgm:cxn modelId="{29F34736-A2EA-4699-916D-F434E10E6884}" type="presOf" srcId="{AD0CC487-FFC3-47B0-96CC-3EAF47ED5FB0}" destId="{61DA2155-8997-447A-8C8D-5D8A9D9750FC}" srcOrd="0" destOrd="0" presId="urn:microsoft.com/office/officeart/2005/8/layout/vList5"/>
    <dgm:cxn modelId="{ABCEF612-2E1B-45B4-B3BD-F638A7BCF45B}" type="presOf" srcId="{741A37CB-98FF-43E8-915A-59BD8D17F3F8}" destId="{561FD8CB-3DC9-4AAD-8EA9-D5B8F8A6283E}" srcOrd="0" destOrd="0" presId="urn:microsoft.com/office/officeart/2005/8/layout/vList5"/>
    <dgm:cxn modelId="{D8A73093-C99B-47CB-820E-FB8A920F5502}" srcId="{D07976FB-4AE8-46F3-A290-2F7824F0DDAC}" destId="{AD0CC487-FFC3-47B0-96CC-3EAF47ED5FB0}" srcOrd="5" destOrd="0" parTransId="{67A88A8E-9DF8-4E79-B62F-3030176A4D4C}" sibTransId="{DA561A51-87E9-411F-989A-814A35085973}"/>
    <dgm:cxn modelId="{D21E4007-7255-4D54-A768-4647F3795A50}" srcId="{ADC8CB76-C072-4F8F-AF42-EC5D9F9C17AC}" destId="{BA271BDD-3382-4E88-8C84-EE0D8F4C4162}" srcOrd="0" destOrd="0" parTransId="{F7828F15-239E-4C34-A07D-73D08CE2387A}" sibTransId="{0A398BA5-85BF-446C-AB4E-DFBBBACC9160}"/>
    <dgm:cxn modelId="{3A9334B9-6632-4ACF-B69E-6303C368E8BD}" type="presOf" srcId="{F7CF3C86-4420-4D45-85D1-15F97ACC8F51}" destId="{6138F0F1-360B-40D5-A190-96817F5AF7DE}" srcOrd="0" destOrd="0" presId="urn:microsoft.com/office/officeart/2005/8/layout/vList5"/>
    <dgm:cxn modelId="{F4E54975-E0B4-49B0-A9A4-4244D0C53817}" type="presOf" srcId="{452FE0FE-2B87-434D-8412-DAC6060E3C09}" destId="{A49FF69C-56D7-489F-A751-228BB27A692C}" srcOrd="0" destOrd="0" presId="urn:microsoft.com/office/officeart/2005/8/layout/vList5"/>
    <dgm:cxn modelId="{5028A427-27C4-4098-A74C-40DD5E02D644}" type="presOf" srcId="{ADC8CB76-C072-4F8F-AF42-EC5D9F9C17AC}" destId="{F5D0C244-C00B-461E-94FD-BDDB30B7DB64}" srcOrd="0" destOrd="0" presId="urn:microsoft.com/office/officeart/2005/8/layout/vList5"/>
    <dgm:cxn modelId="{3F79A7E4-C1F4-4013-83EC-F36A4B17118E}" type="presOf" srcId="{D9ADF7DA-6A79-46A1-BBBE-7EE724693F9A}" destId="{692BDBC1-856B-4B7D-B3D9-01778714FFFA}" srcOrd="0" destOrd="0" presId="urn:microsoft.com/office/officeart/2005/8/layout/vList5"/>
    <dgm:cxn modelId="{4B897FD3-12AB-45CF-915A-DE81FC32046E}" srcId="{EB6526D0-DDCE-4AEB-B040-DE0BB017E1CE}" destId="{E70CD06E-6736-4FB8-BD66-6FF4214DE04A}" srcOrd="0" destOrd="0" parTransId="{4687A2FC-A70B-4025-99ED-68F12B529653}" sibTransId="{8EF05A90-EFB7-4CD0-B04E-1BCFF2318A87}"/>
    <dgm:cxn modelId="{A7677C4F-F2B5-4B73-A871-607E4DE473BC}" type="presOf" srcId="{8149F2B4-A966-4845-AAE1-573C87DB8B43}" destId="{CE1F5543-3106-443C-B3A7-FC168B897CF1}" srcOrd="0" destOrd="0" presId="urn:microsoft.com/office/officeart/2005/8/layout/vList5"/>
    <dgm:cxn modelId="{65FE5E25-AD29-4249-9857-39244B7D94C9}" type="presParOf" srcId="{DFE9BD4B-EE95-4FDD-8418-3A8C413E551E}" destId="{DF9932D5-330C-4767-AFBD-4375F8DBD247}" srcOrd="0" destOrd="0" presId="urn:microsoft.com/office/officeart/2005/8/layout/vList5"/>
    <dgm:cxn modelId="{AF710734-62A3-4351-A335-FDB898DA548B}" type="presParOf" srcId="{DF9932D5-330C-4767-AFBD-4375F8DBD247}" destId="{F5D0C244-C00B-461E-94FD-BDDB30B7DB64}" srcOrd="0" destOrd="0" presId="urn:microsoft.com/office/officeart/2005/8/layout/vList5"/>
    <dgm:cxn modelId="{41773BCE-1740-4583-970A-0B59283897D1}" type="presParOf" srcId="{DF9932D5-330C-4767-AFBD-4375F8DBD247}" destId="{8CDAB711-F19D-4466-82B5-E3E5D573B427}" srcOrd="1" destOrd="0" presId="urn:microsoft.com/office/officeart/2005/8/layout/vList5"/>
    <dgm:cxn modelId="{C8D99A3B-B871-4D62-A70C-A8D4C1909686}" type="presParOf" srcId="{DFE9BD4B-EE95-4FDD-8418-3A8C413E551E}" destId="{0E877BAF-B346-47C8-88C9-FF004A0379C7}" srcOrd="1" destOrd="0" presId="urn:microsoft.com/office/officeart/2005/8/layout/vList5"/>
    <dgm:cxn modelId="{85AAA8A4-281B-4BCB-BA06-EE7D0CD82E7E}" type="presParOf" srcId="{DFE9BD4B-EE95-4FDD-8418-3A8C413E551E}" destId="{EC948B8A-04D1-4546-9989-40BC578DD915}" srcOrd="2" destOrd="0" presId="urn:microsoft.com/office/officeart/2005/8/layout/vList5"/>
    <dgm:cxn modelId="{0591D5CA-F9C0-4457-B0CD-920E7969DE84}" type="presParOf" srcId="{EC948B8A-04D1-4546-9989-40BC578DD915}" destId="{CE1F5543-3106-443C-B3A7-FC168B897CF1}" srcOrd="0" destOrd="0" presId="urn:microsoft.com/office/officeart/2005/8/layout/vList5"/>
    <dgm:cxn modelId="{F2F08503-2D96-4B6F-A87E-05B4C7132945}" type="presParOf" srcId="{EC948B8A-04D1-4546-9989-40BC578DD915}" destId="{A49FF69C-56D7-489F-A751-228BB27A692C}" srcOrd="1" destOrd="0" presId="urn:microsoft.com/office/officeart/2005/8/layout/vList5"/>
    <dgm:cxn modelId="{8CE12A23-480B-4EF8-AFAC-9BD7CA864723}" type="presParOf" srcId="{DFE9BD4B-EE95-4FDD-8418-3A8C413E551E}" destId="{3CAADC67-D75C-4AAE-9F5A-753582BFD3A6}" srcOrd="3" destOrd="0" presId="urn:microsoft.com/office/officeart/2005/8/layout/vList5"/>
    <dgm:cxn modelId="{D3ECC302-17B4-460F-B128-2BF30B09DEA0}" type="presParOf" srcId="{DFE9BD4B-EE95-4FDD-8418-3A8C413E551E}" destId="{CD4DE034-7982-406E-92F1-729CEB2EF083}" srcOrd="4" destOrd="0" presId="urn:microsoft.com/office/officeart/2005/8/layout/vList5"/>
    <dgm:cxn modelId="{C08EC9A3-A2CD-4F71-89CB-B3B3B3054361}" type="presParOf" srcId="{CD4DE034-7982-406E-92F1-729CEB2EF083}" destId="{05121B3E-5393-4DFE-800B-F95B601BBF33}" srcOrd="0" destOrd="0" presId="urn:microsoft.com/office/officeart/2005/8/layout/vList5"/>
    <dgm:cxn modelId="{14C2547E-3361-4CAF-ADE0-16047D5C82D6}" type="presParOf" srcId="{CD4DE034-7982-406E-92F1-729CEB2EF083}" destId="{574C716C-A8DC-4764-B192-709F2EF44004}" srcOrd="1" destOrd="0" presId="urn:microsoft.com/office/officeart/2005/8/layout/vList5"/>
    <dgm:cxn modelId="{2DDF78C2-7666-43E6-AE88-58BE50327CA7}" type="presParOf" srcId="{DFE9BD4B-EE95-4FDD-8418-3A8C413E551E}" destId="{43853729-2909-4817-875F-2801D7FF52C1}" srcOrd="5" destOrd="0" presId="urn:microsoft.com/office/officeart/2005/8/layout/vList5"/>
    <dgm:cxn modelId="{1A142EDF-A6F4-4261-846D-DECE11EF47DF}" type="presParOf" srcId="{DFE9BD4B-EE95-4FDD-8418-3A8C413E551E}" destId="{976B5D9E-A8FE-4A72-AA53-6084D75356FC}" srcOrd="6" destOrd="0" presId="urn:microsoft.com/office/officeart/2005/8/layout/vList5"/>
    <dgm:cxn modelId="{E431370A-A54B-42D3-A5C3-13F13378DE30}" type="presParOf" srcId="{976B5D9E-A8FE-4A72-AA53-6084D75356FC}" destId="{B1410F6A-52CC-48C6-B4B6-1F5ABBCB3CF9}" srcOrd="0" destOrd="0" presId="urn:microsoft.com/office/officeart/2005/8/layout/vList5"/>
    <dgm:cxn modelId="{F2C3CEC6-E16D-43E9-8EE8-CFE19FDD7A65}" type="presParOf" srcId="{976B5D9E-A8FE-4A72-AA53-6084D75356FC}" destId="{EC71DE7B-2859-479B-8868-BAED6D4D3ADB}" srcOrd="1" destOrd="0" presId="urn:microsoft.com/office/officeart/2005/8/layout/vList5"/>
    <dgm:cxn modelId="{6C486163-B30E-4DEA-B75B-4466910D18E3}" type="presParOf" srcId="{DFE9BD4B-EE95-4FDD-8418-3A8C413E551E}" destId="{504E5E0F-EC83-4375-A5A7-2D763B9AD869}" srcOrd="7" destOrd="0" presId="urn:microsoft.com/office/officeart/2005/8/layout/vList5"/>
    <dgm:cxn modelId="{2B3F7E5C-49B7-4994-A02A-FD08674966A9}" type="presParOf" srcId="{DFE9BD4B-EE95-4FDD-8418-3A8C413E551E}" destId="{04EBC6BB-9F1A-40E7-87FB-37D86D67A67B}" srcOrd="8" destOrd="0" presId="urn:microsoft.com/office/officeart/2005/8/layout/vList5"/>
    <dgm:cxn modelId="{732A1235-B0C9-4755-83AE-27F84DDF961C}" type="presParOf" srcId="{04EBC6BB-9F1A-40E7-87FB-37D86D67A67B}" destId="{6138F0F1-360B-40D5-A190-96817F5AF7DE}" srcOrd="0" destOrd="0" presId="urn:microsoft.com/office/officeart/2005/8/layout/vList5"/>
    <dgm:cxn modelId="{F31F4F98-A63A-4DD8-905F-1F748D496254}" type="presParOf" srcId="{04EBC6BB-9F1A-40E7-87FB-37D86D67A67B}" destId="{692BDBC1-856B-4B7D-B3D9-01778714FFFA}" srcOrd="1" destOrd="0" presId="urn:microsoft.com/office/officeart/2005/8/layout/vList5"/>
    <dgm:cxn modelId="{842C5832-65C0-4EA4-AF19-AFC12DE448F5}" type="presParOf" srcId="{DFE9BD4B-EE95-4FDD-8418-3A8C413E551E}" destId="{AA38DB1F-5527-4F76-A6CD-3FFAFED52062}" srcOrd="9" destOrd="0" presId="urn:microsoft.com/office/officeart/2005/8/layout/vList5"/>
    <dgm:cxn modelId="{D7F19C1F-DE5D-42FE-BC8B-1D9EE034E78D}" type="presParOf" srcId="{DFE9BD4B-EE95-4FDD-8418-3A8C413E551E}" destId="{93E75946-783C-4D5A-8AF6-30628AFD7191}" srcOrd="10" destOrd="0" presId="urn:microsoft.com/office/officeart/2005/8/layout/vList5"/>
    <dgm:cxn modelId="{801095C5-F07A-45B0-9E8C-88D5FAABDDA9}" type="presParOf" srcId="{93E75946-783C-4D5A-8AF6-30628AFD7191}" destId="{61DA2155-8997-447A-8C8D-5D8A9D9750FC}" srcOrd="0" destOrd="0" presId="urn:microsoft.com/office/officeart/2005/8/layout/vList5"/>
    <dgm:cxn modelId="{85628064-0A4B-4973-BDE0-E92041FE75F3}" type="presParOf" srcId="{93E75946-783C-4D5A-8AF6-30628AFD7191}" destId="{561FD8CB-3DC9-4AAD-8EA9-D5B8F8A628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45A4FE-A72C-4253-9D04-0657AAF337C0}"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C7F7B52A-B27F-424C-9CC5-1EB93171260F}">
      <dgm:prSet phldrT="[Text]"/>
      <dgm:spPr>
        <a:solidFill>
          <a:schemeClr val="accent2">
            <a:lumMod val="20000"/>
            <a:lumOff val="80000"/>
          </a:schemeClr>
        </a:solidFill>
      </dgm:spPr>
      <dgm:t>
        <a:bodyPr/>
        <a:lstStyle/>
        <a:p>
          <a:r>
            <a:rPr lang="en-US" dirty="0" smtClean="0"/>
            <a:t>Soft/hard</a:t>
          </a:r>
          <a:endParaRPr lang="en-US" dirty="0"/>
        </a:p>
      </dgm:t>
    </dgm:pt>
    <dgm:pt modelId="{2F2F0E57-935E-42BB-98E5-9034B661FB42}" type="parTrans" cxnId="{649AD3CE-85DB-4D9D-8B07-1E8C68471A9E}">
      <dgm:prSet/>
      <dgm:spPr/>
      <dgm:t>
        <a:bodyPr/>
        <a:lstStyle/>
        <a:p>
          <a:endParaRPr lang="en-US"/>
        </a:p>
      </dgm:t>
    </dgm:pt>
    <dgm:pt modelId="{598352CE-E401-4DB8-B6C6-27E785AB34AF}" type="sibTrans" cxnId="{649AD3CE-85DB-4D9D-8B07-1E8C68471A9E}">
      <dgm:prSet/>
      <dgm:spPr/>
      <dgm:t>
        <a:bodyPr/>
        <a:lstStyle/>
        <a:p>
          <a:endParaRPr lang="en-US"/>
        </a:p>
      </dgm:t>
    </dgm:pt>
    <dgm:pt modelId="{130EE567-4F1B-483F-9B59-7F6F14E5B8A9}">
      <dgm:prSet phldrT="[Text]"/>
      <dgm:spPr/>
      <dgm:t>
        <a:bodyPr/>
        <a:lstStyle/>
        <a:p>
          <a:r>
            <a:rPr lang="en-US" dirty="0" smtClean="0"/>
            <a:t>Collaboration, socializing, ingratiation</a:t>
          </a:r>
          <a:endParaRPr lang="en-US" dirty="0"/>
        </a:p>
      </dgm:t>
    </dgm:pt>
    <dgm:pt modelId="{E8FA7D57-D0CC-47C9-A7DF-D0989AC87298}" type="parTrans" cxnId="{8E46190C-01B5-4ACD-942A-6D530DE3FAD8}">
      <dgm:prSet/>
      <dgm:spPr/>
      <dgm:t>
        <a:bodyPr/>
        <a:lstStyle/>
        <a:p>
          <a:endParaRPr lang="en-US"/>
        </a:p>
      </dgm:t>
    </dgm:pt>
    <dgm:pt modelId="{D9628D32-55C7-4D50-8990-F8FB9DA64A80}" type="sibTrans" cxnId="{8E46190C-01B5-4ACD-942A-6D530DE3FAD8}">
      <dgm:prSet/>
      <dgm:spPr/>
      <dgm:t>
        <a:bodyPr/>
        <a:lstStyle/>
        <a:p>
          <a:endParaRPr lang="en-US"/>
        </a:p>
      </dgm:t>
    </dgm:pt>
    <dgm:pt modelId="{0B5EA73D-79A0-437A-A562-BEDB520FB597}">
      <dgm:prSet phldrT="[Text]"/>
      <dgm:spPr/>
      <dgm:t>
        <a:bodyPr/>
        <a:lstStyle/>
        <a:p>
          <a:r>
            <a:rPr lang="en-US" dirty="0" smtClean="0"/>
            <a:t>Bully, threaten, economic rewards</a:t>
          </a:r>
          <a:endParaRPr lang="en-US" dirty="0"/>
        </a:p>
      </dgm:t>
    </dgm:pt>
    <dgm:pt modelId="{7116E73B-E4D4-4D1D-BA5A-1606D6CCEEB0}" type="parTrans" cxnId="{E7622F87-1A1E-44CB-BD0C-77E926BE33D9}">
      <dgm:prSet/>
      <dgm:spPr/>
      <dgm:t>
        <a:bodyPr/>
        <a:lstStyle/>
        <a:p>
          <a:endParaRPr lang="en-US"/>
        </a:p>
      </dgm:t>
    </dgm:pt>
    <dgm:pt modelId="{7A9B1C0F-05CA-4870-B44E-C6E81C49A8B6}" type="sibTrans" cxnId="{E7622F87-1A1E-44CB-BD0C-77E926BE33D9}">
      <dgm:prSet/>
      <dgm:spPr/>
      <dgm:t>
        <a:bodyPr/>
        <a:lstStyle/>
        <a:p>
          <a:endParaRPr lang="en-US"/>
        </a:p>
      </dgm:t>
    </dgm:pt>
    <dgm:pt modelId="{A8677BD9-142E-4470-B318-DBB53C61FDD5}">
      <dgm:prSet phldrT="[Text]"/>
      <dgm:spPr>
        <a:solidFill>
          <a:schemeClr val="accent2">
            <a:lumMod val="20000"/>
            <a:lumOff val="80000"/>
          </a:schemeClr>
        </a:solidFill>
      </dgm:spPr>
      <dgm:t>
        <a:bodyPr/>
        <a:lstStyle/>
        <a:p>
          <a:r>
            <a:rPr lang="en-US" dirty="0" smtClean="0"/>
            <a:t>Rational/</a:t>
          </a:r>
        </a:p>
        <a:p>
          <a:r>
            <a:rPr lang="en-US" dirty="0" err="1" smtClean="0"/>
            <a:t>nonrational</a:t>
          </a:r>
          <a:endParaRPr lang="en-US" dirty="0"/>
        </a:p>
      </dgm:t>
    </dgm:pt>
    <dgm:pt modelId="{208BF0E2-0FF5-44E5-ACC2-64C31FE42B34}" type="parTrans" cxnId="{3C8B9D83-A23C-4348-A3F9-1A38E561EB36}">
      <dgm:prSet/>
      <dgm:spPr/>
      <dgm:t>
        <a:bodyPr/>
        <a:lstStyle/>
        <a:p>
          <a:endParaRPr lang="en-US"/>
        </a:p>
      </dgm:t>
    </dgm:pt>
    <dgm:pt modelId="{2196A829-3354-42B1-99F4-57FD4542A9B1}" type="sibTrans" cxnId="{3C8B9D83-A23C-4348-A3F9-1A38E561EB36}">
      <dgm:prSet/>
      <dgm:spPr/>
      <dgm:t>
        <a:bodyPr/>
        <a:lstStyle/>
        <a:p>
          <a:endParaRPr lang="en-US"/>
        </a:p>
      </dgm:t>
    </dgm:pt>
    <dgm:pt modelId="{4D46CA79-AD7A-4007-B3AD-F7414C67B804}">
      <dgm:prSet phldrT="[Text]"/>
      <dgm:spPr/>
      <dgm:t>
        <a:bodyPr/>
        <a:lstStyle/>
        <a:p>
          <a:r>
            <a:rPr lang="en-US" dirty="0" smtClean="0"/>
            <a:t>Reasoning, logic, </a:t>
          </a:r>
          <a:r>
            <a:rPr lang="en-US" dirty="0" err="1" smtClean="0"/>
            <a:t>persuastion</a:t>
          </a:r>
          <a:endParaRPr lang="en-US" dirty="0"/>
        </a:p>
      </dgm:t>
    </dgm:pt>
    <dgm:pt modelId="{DA4B3263-2D54-4D34-A3C7-6A355B2652D8}" type="parTrans" cxnId="{88B05D51-1308-4AE2-8083-25E299A7A534}">
      <dgm:prSet/>
      <dgm:spPr/>
      <dgm:t>
        <a:bodyPr/>
        <a:lstStyle/>
        <a:p>
          <a:endParaRPr lang="en-US"/>
        </a:p>
      </dgm:t>
    </dgm:pt>
    <dgm:pt modelId="{3FDF4F85-4A9A-433A-9F8F-3E0E843561EA}" type="sibTrans" cxnId="{88B05D51-1308-4AE2-8083-25E299A7A534}">
      <dgm:prSet/>
      <dgm:spPr/>
      <dgm:t>
        <a:bodyPr/>
        <a:lstStyle/>
        <a:p>
          <a:endParaRPr lang="en-US"/>
        </a:p>
      </dgm:t>
    </dgm:pt>
    <dgm:pt modelId="{9217AD60-F29D-455C-8043-F3615D401F14}">
      <dgm:prSet phldrT="[Text]"/>
      <dgm:spPr/>
      <dgm:t>
        <a:bodyPr/>
        <a:lstStyle/>
        <a:p>
          <a:r>
            <a:rPr lang="en-US" dirty="0" smtClean="0"/>
            <a:t>Evasion, ingratiation</a:t>
          </a:r>
          <a:endParaRPr lang="en-US" dirty="0"/>
        </a:p>
      </dgm:t>
    </dgm:pt>
    <dgm:pt modelId="{FC00CDC5-DA2F-4531-AE2F-B67E851BA950}" type="parTrans" cxnId="{570B4135-87B0-4A7C-9344-877881084231}">
      <dgm:prSet/>
      <dgm:spPr/>
      <dgm:t>
        <a:bodyPr/>
        <a:lstStyle/>
        <a:p>
          <a:endParaRPr lang="en-US"/>
        </a:p>
      </dgm:t>
    </dgm:pt>
    <dgm:pt modelId="{783EE182-863C-4FDE-905E-A43FDCD1D3CD}" type="sibTrans" cxnId="{570B4135-87B0-4A7C-9344-877881084231}">
      <dgm:prSet/>
      <dgm:spPr/>
      <dgm:t>
        <a:bodyPr/>
        <a:lstStyle/>
        <a:p>
          <a:endParaRPr lang="en-US"/>
        </a:p>
      </dgm:t>
    </dgm:pt>
    <dgm:pt modelId="{DCBFA606-E6EF-4F3C-A35F-98DDB3F1176B}">
      <dgm:prSet phldrT="[Text]"/>
      <dgm:spPr>
        <a:solidFill>
          <a:schemeClr val="accent2">
            <a:lumMod val="20000"/>
            <a:lumOff val="80000"/>
          </a:schemeClr>
        </a:solidFill>
      </dgm:spPr>
      <dgm:t>
        <a:bodyPr/>
        <a:lstStyle/>
        <a:p>
          <a:r>
            <a:rPr lang="en-US" dirty="0" smtClean="0"/>
            <a:t>Unilateral/</a:t>
          </a:r>
        </a:p>
        <a:p>
          <a:r>
            <a:rPr lang="en-US" dirty="0" smtClean="0"/>
            <a:t>bilateral</a:t>
          </a:r>
          <a:endParaRPr lang="en-US" dirty="0"/>
        </a:p>
      </dgm:t>
    </dgm:pt>
    <dgm:pt modelId="{6F0526C5-DF0B-4ACA-9F29-A6AA4D466E1F}" type="parTrans" cxnId="{28D3E3C1-CDA2-4486-ADB6-41A862F786A0}">
      <dgm:prSet/>
      <dgm:spPr/>
      <dgm:t>
        <a:bodyPr/>
        <a:lstStyle/>
        <a:p>
          <a:endParaRPr lang="en-US"/>
        </a:p>
      </dgm:t>
    </dgm:pt>
    <dgm:pt modelId="{2131C500-EB29-4E39-995A-7624ABBC8107}" type="sibTrans" cxnId="{28D3E3C1-CDA2-4486-ADB6-41A862F786A0}">
      <dgm:prSet/>
      <dgm:spPr/>
      <dgm:t>
        <a:bodyPr/>
        <a:lstStyle/>
        <a:p>
          <a:endParaRPr lang="en-US"/>
        </a:p>
      </dgm:t>
    </dgm:pt>
    <dgm:pt modelId="{A06A1C28-2221-4F5F-B040-886A1C3FE60F}">
      <dgm:prSet phldrT="[Text]"/>
      <dgm:spPr/>
      <dgm:t>
        <a:bodyPr/>
        <a:lstStyle/>
        <a:p>
          <a:r>
            <a:rPr lang="en-US" dirty="0" smtClean="0"/>
            <a:t>Fait accompli, demands, disengagement</a:t>
          </a:r>
          <a:endParaRPr lang="en-US" dirty="0"/>
        </a:p>
      </dgm:t>
    </dgm:pt>
    <dgm:pt modelId="{0951D90A-62C5-427F-A76B-CAC2E46F9240}" type="parTrans" cxnId="{F04D6008-8FD7-4A3E-8BAA-8B5EEF90DD0B}">
      <dgm:prSet/>
      <dgm:spPr/>
      <dgm:t>
        <a:bodyPr/>
        <a:lstStyle/>
        <a:p>
          <a:endParaRPr lang="en-US"/>
        </a:p>
      </dgm:t>
    </dgm:pt>
    <dgm:pt modelId="{92752793-D448-44C7-8B49-10194A172668}" type="sibTrans" cxnId="{F04D6008-8FD7-4A3E-8BAA-8B5EEF90DD0B}">
      <dgm:prSet/>
      <dgm:spPr/>
      <dgm:t>
        <a:bodyPr/>
        <a:lstStyle/>
        <a:p>
          <a:endParaRPr lang="en-US"/>
        </a:p>
      </dgm:t>
    </dgm:pt>
    <dgm:pt modelId="{D6695749-C24A-416D-9A49-FA697B5CEC55}">
      <dgm:prSet phldrT="[Text]"/>
      <dgm:spPr/>
      <dgm:t>
        <a:bodyPr/>
        <a:lstStyle/>
        <a:p>
          <a:r>
            <a:rPr lang="en-US" dirty="0" smtClean="0"/>
            <a:t>Discussion, negotiation</a:t>
          </a:r>
          <a:endParaRPr lang="en-US" dirty="0"/>
        </a:p>
      </dgm:t>
    </dgm:pt>
    <dgm:pt modelId="{9EF4B867-B625-4E63-BCC4-5F4EC098B781}" type="parTrans" cxnId="{E98013FF-04B2-4DBB-80E8-C3C4388F5162}">
      <dgm:prSet/>
      <dgm:spPr/>
      <dgm:t>
        <a:bodyPr/>
        <a:lstStyle/>
        <a:p>
          <a:endParaRPr lang="en-US"/>
        </a:p>
      </dgm:t>
    </dgm:pt>
    <dgm:pt modelId="{ACBAFF88-1EE0-4AD0-93E4-E5930EF19BAB}" type="sibTrans" cxnId="{E98013FF-04B2-4DBB-80E8-C3C4388F5162}">
      <dgm:prSet/>
      <dgm:spPr/>
      <dgm:t>
        <a:bodyPr/>
        <a:lstStyle/>
        <a:p>
          <a:endParaRPr lang="en-US"/>
        </a:p>
      </dgm:t>
    </dgm:pt>
    <dgm:pt modelId="{D8B06E01-C03E-4828-92F0-043256A5EC0A}" type="pres">
      <dgm:prSet presAssocID="{D245A4FE-A72C-4253-9D04-0657AAF337C0}" presName="theList" presStyleCnt="0">
        <dgm:presLayoutVars>
          <dgm:dir/>
          <dgm:animLvl val="lvl"/>
          <dgm:resizeHandles val="exact"/>
        </dgm:presLayoutVars>
      </dgm:prSet>
      <dgm:spPr/>
      <dgm:t>
        <a:bodyPr/>
        <a:lstStyle/>
        <a:p>
          <a:endParaRPr lang="en-US"/>
        </a:p>
      </dgm:t>
    </dgm:pt>
    <dgm:pt modelId="{5D7B05DA-621B-4558-90A8-54B14D6FF614}" type="pres">
      <dgm:prSet presAssocID="{C7F7B52A-B27F-424C-9CC5-1EB93171260F}" presName="compNode" presStyleCnt="0"/>
      <dgm:spPr/>
      <dgm:t>
        <a:bodyPr/>
        <a:lstStyle/>
        <a:p>
          <a:endParaRPr lang="en-US"/>
        </a:p>
      </dgm:t>
    </dgm:pt>
    <dgm:pt modelId="{0FBCF20D-DCBC-4B5D-9A52-EA3FE6418CEE}" type="pres">
      <dgm:prSet presAssocID="{C7F7B52A-B27F-424C-9CC5-1EB93171260F}" presName="aNode" presStyleLbl="bgShp" presStyleIdx="0" presStyleCnt="3"/>
      <dgm:spPr/>
      <dgm:t>
        <a:bodyPr/>
        <a:lstStyle/>
        <a:p>
          <a:endParaRPr lang="en-US"/>
        </a:p>
      </dgm:t>
    </dgm:pt>
    <dgm:pt modelId="{71CE3D27-B098-475A-A49A-C0F320B0DC7D}" type="pres">
      <dgm:prSet presAssocID="{C7F7B52A-B27F-424C-9CC5-1EB93171260F}" presName="textNode" presStyleLbl="bgShp" presStyleIdx="0" presStyleCnt="3"/>
      <dgm:spPr/>
      <dgm:t>
        <a:bodyPr/>
        <a:lstStyle/>
        <a:p>
          <a:endParaRPr lang="en-US"/>
        </a:p>
      </dgm:t>
    </dgm:pt>
    <dgm:pt modelId="{836D9122-2E86-4DA5-8142-B5A15C931DF3}" type="pres">
      <dgm:prSet presAssocID="{C7F7B52A-B27F-424C-9CC5-1EB93171260F}" presName="compChildNode" presStyleCnt="0"/>
      <dgm:spPr/>
      <dgm:t>
        <a:bodyPr/>
        <a:lstStyle/>
        <a:p>
          <a:endParaRPr lang="en-US"/>
        </a:p>
      </dgm:t>
    </dgm:pt>
    <dgm:pt modelId="{0B01B2DD-C551-48BC-B22F-EF0DC7807337}" type="pres">
      <dgm:prSet presAssocID="{C7F7B52A-B27F-424C-9CC5-1EB93171260F}" presName="theInnerList" presStyleCnt="0"/>
      <dgm:spPr/>
      <dgm:t>
        <a:bodyPr/>
        <a:lstStyle/>
        <a:p>
          <a:endParaRPr lang="en-US"/>
        </a:p>
      </dgm:t>
    </dgm:pt>
    <dgm:pt modelId="{0ED78594-0FE4-4FFB-9B4F-EEC2768AC543}" type="pres">
      <dgm:prSet presAssocID="{130EE567-4F1B-483F-9B59-7F6F14E5B8A9}" presName="childNode" presStyleLbl="node1" presStyleIdx="0" presStyleCnt="6">
        <dgm:presLayoutVars>
          <dgm:bulletEnabled val="1"/>
        </dgm:presLayoutVars>
      </dgm:prSet>
      <dgm:spPr/>
      <dgm:t>
        <a:bodyPr/>
        <a:lstStyle/>
        <a:p>
          <a:endParaRPr lang="en-US"/>
        </a:p>
      </dgm:t>
    </dgm:pt>
    <dgm:pt modelId="{EAD2FDA8-326D-49F1-80DD-1AA36F35904F}" type="pres">
      <dgm:prSet presAssocID="{130EE567-4F1B-483F-9B59-7F6F14E5B8A9}" presName="aSpace2" presStyleCnt="0"/>
      <dgm:spPr/>
      <dgm:t>
        <a:bodyPr/>
        <a:lstStyle/>
        <a:p>
          <a:endParaRPr lang="en-US"/>
        </a:p>
      </dgm:t>
    </dgm:pt>
    <dgm:pt modelId="{EA0EC7CF-3056-442E-8471-262BD9A1126A}" type="pres">
      <dgm:prSet presAssocID="{0B5EA73D-79A0-437A-A562-BEDB520FB597}" presName="childNode" presStyleLbl="node1" presStyleIdx="1" presStyleCnt="6">
        <dgm:presLayoutVars>
          <dgm:bulletEnabled val="1"/>
        </dgm:presLayoutVars>
      </dgm:prSet>
      <dgm:spPr/>
      <dgm:t>
        <a:bodyPr/>
        <a:lstStyle/>
        <a:p>
          <a:endParaRPr lang="en-US"/>
        </a:p>
      </dgm:t>
    </dgm:pt>
    <dgm:pt modelId="{585DF86D-A3E6-4F12-B484-C9F5FF96ECAF}" type="pres">
      <dgm:prSet presAssocID="{C7F7B52A-B27F-424C-9CC5-1EB93171260F}" presName="aSpace" presStyleCnt="0"/>
      <dgm:spPr/>
      <dgm:t>
        <a:bodyPr/>
        <a:lstStyle/>
        <a:p>
          <a:endParaRPr lang="en-US"/>
        </a:p>
      </dgm:t>
    </dgm:pt>
    <dgm:pt modelId="{B6B7064E-0AB4-41AC-99B0-4B5D48DA242D}" type="pres">
      <dgm:prSet presAssocID="{A8677BD9-142E-4470-B318-DBB53C61FDD5}" presName="compNode" presStyleCnt="0"/>
      <dgm:spPr/>
      <dgm:t>
        <a:bodyPr/>
        <a:lstStyle/>
        <a:p>
          <a:endParaRPr lang="en-US"/>
        </a:p>
      </dgm:t>
    </dgm:pt>
    <dgm:pt modelId="{C9B0AF55-3320-4FEE-AF08-C73AEA58F0D9}" type="pres">
      <dgm:prSet presAssocID="{A8677BD9-142E-4470-B318-DBB53C61FDD5}" presName="aNode" presStyleLbl="bgShp" presStyleIdx="1" presStyleCnt="3"/>
      <dgm:spPr/>
      <dgm:t>
        <a:bodyPr/>
        <a:lstStyle/>
        <a:p>
          <a:endParaRPr lang="en-US"/>
        </a:p>
      </dgm:t>
    </dgm:pt>
    <dgm:pt modelId="{88714E5E-0D40-4A37-9602-A92E3FD9CC78}" type="pres">
      <dgm:prSet presAssocID="{A8677BD9-142E-4470-B318-DBB53C61FDD5}" presName="textNode" presStyleLbl="bgShp" presStyleIdx="1" presStyleCnt="3"/>
      <dgm:spPr/>
      <dgm:t>
        <a:bodyPr/>
        <a:lstStyle/>
        <a:p>
          <a:endParaRPr lang="en-US"/>
        </a:p>
      </dgm:t>
    </dgm:pt>
    <dgm:pt modelId="{0F2CF4E7-98E9-4CC1-A28B-50CA34A17B85}" type="pres">
      <dgm:prSet presAssocID="{A8677BD9-142E-4470-B318-DBB53C61FDD5}" presName="compChildNode" presStyleCnt="0"/>
      <dgm:spPr/>
      <dgm:t>
        <a:bodyPr/>
        <a:lstStyle/>
        <a:p>
          <a:endParaRPr lang="en-US"/>
        </a:p>
      </dgm:t>
    </dgm:pt>
    <dgm:pt modelId="{ED94888A-A59B-4162-B36F-F44467DADA38}" type="pres">
      <dgm:prSet presAssocID="{A8677BD9-142E-4470-B318-DBB53C61FDD5}" presName="theInnerList" presStyleCnt="0"/>
      <dgm:spPr/>
      <dgm:t>
        <a:bodyPr/>
        <a:lstStyle/>
        <a:p>
          <a:endParaRPr lang="en-US"/>
        </a:p>
      </dgm:t>
    </dgm:pt>
    <dgm:pt modelId="{BE33924C-22AA-47FE-9CC0-FBC9DF6DAF9F}" type="pres">
      <dgm:prSet presAssocID="{4D46CA79-AD7A-4007-B3AD-F7414C67B804}" presName="childNode" presStyleLbl="node1" presStyleIdx="2" presStyleCnt="6">
        <dgm:presLayoutVars>
          <dgm:bulletEnabled val="1"/>
        </dgm:presLayoutVars>
      </dgm:prSet>
      <dgm:spPr/>
      <dgm:t>
        <a:bodyPr/>
        <a:lstStyle/>
        <a:p>
          <a:endParaRPr lang="en-US"/>
        </a:p>
      </dgm:t>
    </dgm:pt>
    <dgm:pt modelId="{E6142D6E-451C-46D0-9EDB-689766A46E1F}" type="pres">
      <dgm:prSet presAssocID="{4D46CA79-AD7A-4007-B3AD-F7414C67B804}" presName="aSpace2" presStyleCnt="0"/>
      <dgm:spPr/>
      <dgm:t>
        <a:bodyPr/>
        <a:lstStyle/>
        <a:p>
          <a:endParaRPr lang="en-US"/>
        </a:p>
      </dgm:t>
    </dgm:pt>
    <dgm:pt modelId="{588F28C7-3144-4752-BD5F-2542477B0956}" type="pres">
      <dgm:prSet presAssocID="{9217AD60-F29D-455C-8043-F3615D401F14}" presName="childNode" presStyleLbl="node1" presStyleIdx="3" presStyleCnt="6">
        <dgm:presLayoutVars>
          <dgm:bulletEnabled val="1"/>
        </dgm:presLayoutVars>
      </dgm:prSet>
      <dgm:spPr/>
      <dgm:t>
        <a:bodyPr/>
        <a:lstStyle/>
        <a:p>
          <a:endParaRPr lang="en-US"/>
        </a:p>
      </dgm:t>
    </dgm:pt>
    <dgm:pt modelId="{0138B299-4B37-455A-B9DE-9B43339568E5}" type="pres">
      <dgm:prSet presAssocID="{A8677BD9-142E-4470-B318-DBB53C61FDD5}" presName="aSpace" presStyleCnt="0"/>
      <dgm:spPr/>
      <dgm:t>
        <a:bodyPr/>
        <a:lstStyle/>
        <a:p>
          <a:endParaRPr lang="en-US"/>
        </a:p>
      </dgm:t>
    </dgm:pt>
    <dgm:pt modelId="{8872B8ED-3911-4966-8745-BAAAAAF62411}" type="pres">
      <dgm:prSet presAssocID="{DCBFA606-E6EF-4F3C-A35F-98DDB3F1176B}" presName="compNode" presStyleCnt="0"/>
      <dgm:spPr/>
      <dgm:t>
        <a:bodyPr/>
        <a:lstStyle/>
        <a:p>
          <a:endParaRPr lang="en-US"/>
        </a:p>
      </dgm:t>
    </dgm:pt>
    <dgm:pt modelId="{43C5478A-0130-4C50-A36D-F4E0E566F30F}" type="pres">
      <dgm:prSet presAssocID="{DCBFA606-E6EF-4F3C-A35F-98DDB3F1176B}" presName="aNode" presStyleLbl="bgShp" presStyleIdx="2" presStyleCnt="3"/>
      <dgm:spPr/>
      <dgm:t>
        <a:bodyPr/>
        <a:lstStyle/>
        <a:p>
          <a:endParaRPr lang="en-US"/>
        </a:p>
      </dgm:t>
    </dgm:pt>
    <dgm:pt modelId="{7976742C-DD43-48BC-97DC-D322B0685EAC}" type="pres">
      <dgm:prSet presAssocID="{DCBFA606-E6EF-4F3C-A35F-98DDB3F1176B}" presName="textNode" presStyleLbl="bgShp" presStyleIdx="2" presStyleCnt="3"/>
      <dgm:spPr/>
      <dgm:t>
        <a:bodyPr/>
        <a:lstStyle/>
        <a:p>
          <a:endParaRPr lang="en-US"/>
        </a:p>
      </dgm:t>
    </dgm:pt>
    <dgm:pt modelId="{EE66593A-9BAA-4C76-AEC5-4F6517AA13E3}" type="pres">
      <dgm:prSet presAssocID="{DCBFA606-E6EF-4F3C-A35F-98DDB3F1176B}" presName="compChildNode" presStyleCnt="0"/>
      <dgm:spPr/>
      <dgm:t>
        <a:bodyPr/>
        <a:lstStyle/>
        <a:p>
          <a:endParaRPr lang="en-US"/>
        </a:p>
      </dgm:t>
    </dgm:pt>
    <dgm:pt modelId="{2BE7648C-5EBD-4CB6-A4E9-8A05B264A23F}" type="pres">
      <dgm:prSet presAssocID="{DCBFA606-E6EF-4F3C-A35F-98DDB3F1176B}" presName="theInnerList" presStyleCnt="0"/>
      <dgm:spPr/>
      <dgm:t>
        <a:bodyPr/>
        <a:lstStyle/>
        <a:p>
          <a:endParaRPr lang="en-US"/>
        </a:p>
      </dgm:t>
    </dgm:pt>
    <dgm:pt modelId="{E4E5D8A5-68B0-4C9D-88A4-6AE11994DE1A}" type="pres">
      <dgm:prSet presAssocID="{A06A1C28-2221-4F5F-B040-886A1C3FE60F}" presName="childNode" presStyleLbl="node1" presStyleIdx="4" presStyleCnt="6">
        <dgm:presLayoutVars>
          <dgm:bulletEnabled val="1"/>
        </dgm:presLayoutVars>
      </dgm:prSet>
      <dgm:spPr/>
      <dgm:t>
        <a:bodyPr/>
        <a:lstStyle/>
        <a:p>
          <a:endParaRPr lang="en-US"/>
        </a:p>
      </dgm:t>
    </dgm:pt>
    <dgm:pt modelId="{4B1C61CC-4CA0-41D5-A26C-530861BA7AD1}" type="pres">
      <dgm:prSet presAssocID="{A06A1C28-2221-4F5F-B040-886A1C3FE60F}" presName="aSpace2" presStyleCnt="0"/>
      <dgm:spPr/>
      <dgm:t>
        <a:bodyPr/>
        <a:lstStyle/>
        <a:p>
          <a:endParaRPr lang="en-US"/>
        </a:p>
      </dgm:t>
    </dgm:pt>
    <dgm:pt modelId="{A73A01C2-4B99-4377-941E-08AD9D64E98C}" type="pres">
      <dgm:prSet presAssocID="{D6695749-C24A-416D-9A49-FA697B5CEC55}" presName="childNode" presStyleLbl="node1" presStyleIdx="5" presStyleCnt="6">
        <dgm:presLayoutVars>
          <dgm:bulletEnabled val="1"/>
        </dgm:presLayoutVars>
      </dgm:prSet>
      <dgm:spPr/>
      <dgm:t>
        <a:bodyPr/>
        <a:lstStyle/>
        <a:p>
          <a:endParaRPr lang="en-US"/>
        </a:p>
      </dgm:t>
    </dgm:pt>
  </dgm:ptLst>
  <dgm:cxnLst>
    <dgm:cxn modelId="{59C13591-E9BE-40A7-B305-6CE5DCF5208E}" type="presOf" srcId="{9217AD60-F29D-455C-8043-F3615D401F14}" destId="{588F28C7-3144-4752-BD5F-2542477B0956}" srcOrd="0" destOrd="0" presId="urn:microsoft.com/office/officeart/2005/8/layout/lProcess2"/>
    <dgm:cxn modelId="{88B05D51-1308-4AE2-8083-25E299A7A534}" srcId="{A8677BD9-142E-4470-B318-DBB53C61FDD5}" destId="{4D46CA79-AD7A-4007-B3AD-F7414C67B804}" srcOrd="0" destOrd="0" parTransId="{DA4B3263-2D54-4D34-A3C7-6A355B2652D8}" sibTransId="{3FDF4F85-4A9A-433A-9F8F-3E0E843561EA}"/>
    <dgm:cxn modelId="{08092959-E04F-4090-A5F6-CAFA0E3913B3}" type="presOf" srcId="{DCBFA606-E6EF-4F3C-A35F-98DDB3F1176B}" destId="{43C5478A-0130-4C50-A36D-F4E0E566F30F}" srcOrd="0" destOrd="0" presId="urn:microsoft.com/office/officeart/2005/8/layout/lProcess2"/>
    <dgm:cxn modelId="{C90E5698-5F62-4DED-8BE4-C5CEEA3BB921}" type="presOf" srcId="{D245A4FE-A72C-4253-9D04-0657AAF337C0}" destId="{D8B06E01-C03E-4828-92F0-043256A5EC0A}" srcOrd="0" destOrd="0" presId="urn:microsoft.com/office/officeart/2005/8/layout/lProcess2"/>
    <dgm:cxn modelId="{7D3BB965-A890-4AAF-B1C3-9864F2848C1E}" type="presOf" srcId="{0B5EA73D-79A0-437A-A562-BEDB520FB597}" destId="{EA0EC7CF-3056-442E-8471-262BD9A1126A}" srcOrd="0" destOrd="0" presId="urn:microsoft.com/office/officeart/2005/8/layout/lProcess2"/>
    <dgm:cxn modelId="{E7622F87-1A1E-44CB-BD0C-77E926BE33D9}" srcId="{C7F7B52A-B27F-424C-9CC5-1EB93171260F}" destId="{0B5EA73D-79A0-437A-A562-BEDB520FB597}" srcOrd="1" destOrd="0" parTransId="{7116E73B-E4D4-4D1D-BA5A-1606D6CCEEB0}" sibTransId="{7A9B1C0F-05CA-4870-B44E-C6E81C49A8B6}"/>
    <dgm:cxn modelId="{FFA09A87-D0EA-446C-9F61-E66B200A6B62}" type="presOf" srcId="{DCBFA606-E6EF-4F3C-A35F-98DDB3F1176B}" destId="{7976742C-DD43-48BC-97DC-D322B0685EAC}" srcOrd="1" destOrd="0" presId="urn:microsoft.com/office/officeart/2005/8/layout/lProcess2"/>
    <dgm:cxn modelId="{8E46190C-01B5-4ACD-942A-6D530DE3FAD8}" srcId="{C7F7B52A-B27F-424C-9CC5-1EB93171260F}" destId="{130EE567-4F1B-483F-9B59-7F6F14E5B8A9}" srcOrd="0" destOrd="0" parTransId="{E8FA7D57-D0CC-47C9-A7DF-D0989AC87298}" sibTransId="{D9628D32-55C7-4D50-8990-F8FB9DA64A80}"/>
    <dgm:cxn modelId="{A38CE4E5-6E89-43E0-996C-6946B15228F9}" type="presOf" srcId="{A8677BD9-142E-4470-B318-DBB53C61FDD5}" destId="{C9B0AF55-3320-4FEE-AF08-C73AEA58F0D9}" srcOrd="0" destOrd="0" presId="urn:microsoft.com/office/officeart/2005/8/layout/lProcess2"/>
    <dgm:cxn modelId="{C2FC3017-F47F-4D57-90F2-427676AA019F}" type="presOf" srcId="{D6695749-C24A-416D-9A49-FA697B5CEC55}" destId="{A73A01C2-4B99-4377-941E-08AD9D64E98C}" srcOrd="0" destOrd="0" presId="urn:microsoft.com/office/officeart/2005/8/layout/lProcess2"/>
    <dgm:cxn modelId="{F04D6008-8FD7-4A3E-8BAA-8B5EEF90DD0B}" srcId="{DCBFA606-E6EF-4F3C-A35F-98DDB3F1176B}" destId="{A06A1C28-2221-4F5F-B040-886A1C3FE60F}" srcOrd="0" destOrd="0" parTransId="{0951D90A-62C5-427F-A76B-CAC2E46F9240}" sibTransId="{92752793-D448-44C7-8B49-10194A172668}"/>
    <dgm:cxn modelId="{31630E86-257E-4726-986C-153A3828D359}" type="presOf" srcId="{A06A1C28-2221-4F5F-B040-886A1C3FE60F}" destId="{E4E5D8A5-68B0-4C9D-88A4-6AE11994DE1A}" srcOrd="0" destOrd="0" presId="urn:microsoft.com/office/officeart/2005/8/layout/lProcess2"/>
    <dgm:cxn modelId="{570B4135-87B0-4A7C-9344-877881084231}" srcId="{A8677BD9-142E-4470-B318-DBB53C61FDD5}" destId="{9217AD60-F29D-455C-8043-F3615D401F14}" srcOrd="1" destOrd="0" parTransId="{FC00CDC5-DA2F-4531-AE2F-B67E851BA950}" sibTransId="{783EE182-863C-4FDE-905E-A43FDCD1D3CD}"/>
    <dgm:cxn modelId="{BE2A55E2-6DA0-416B-A67B-C695949CE8E4}" type="presOf" srcId="{130EE567-4F1B-483F-9B59-7F6F14E5B8A9}" destId="{0ED78594-0FE4-4FFB-9B4F-EEC2768AC543}" srcOrd="0" destOrd="0" presId="urn:microsoft.com/office/officeart/2005/8/layout/lProcess2"/>
    <dgm:cxn modelId="{158FA384-0170-4E9C-8344-B0EBC9EDF425}" type="presOf" srcId="{4D46CA79-AD7A-4007-B3AD-F7414C67B804}" destId="{BE33924C-22AA-47FE-9CC0-FBC9DF6DAF9F}" srcOrd="0" destOrd="0" presId="urn:microsoft.com/office/officeart/2005/8/layout/lProcess2"/>
    <dgm:cxn modelId="{28D3E3C1-CDA2-4486-ADB6-41A862F786A0}" srcId="{D245A4FE-A72C-4253-9D04-0657AAF337C0}" destId="{DCBFA606-E6EF-4F3C-A35F-98DDB3F1176B}" srcOrd="2" destOrd="0" parTransId="{6F0526C5-DF0B-4ACA-9F29-A6AA4D466E1F}" sibTransId="{2131C500-EB29-4E39-995A-7624ABBC8107}"/>
    <dgm:cxn modelId="{7A175577-2121-4C80-8FB8-47BC0D48D028}" type="presOf" srcId="{C7F7B52A-B27F-424C-9CC5-1EB93171260F}" destId="{0FBCF20D-DCBC-4B5D-9A52-EA3FE6418CEE}" srcOrd="0" destOrd="0" presId="urn:microsoft.com/office/officeart/2005/8/layout/lProcess2"/>
    <dgm:cxn modelId="{3C8B9D83-A23C-4348-A3F9-1A38E561EB36}" srcId="{D245A4FE-A72C-4253-9D04-0657AAF337C0}" destId="{A8677BD9-142E-4470-B318-DBB53C61FDD5}" srcOrd="1" destOrd="0" parTransId="{208BF0E2-0FF5-44E5-ACC2-64C31FE42B34}" sibTransId="{2196A829-3354-42B1-99F4-57FD4542A9B1}"/>
    <dgm:cxn modelId="{8B854893-E115-45DE-B205-2D369E72E9B0}" type="presOf" srcId="{C7F7B52A-B27F-424C-9CC5-1EB93171260F}" destId="{71CE3D27-B098-475A-A49A-C0F320B0DC7D}" srcOrd="1" destOrd="0" presId="urn:microsoft.com/office/officeart/2005/8/layout/lProcess2"/>
    <dgm:cxn modelId="{E98013FF-04B2-4DBB-80E8-C3C4388F5162}" srcId="{DCBFA606-E6EF-4F3C-A35F-98DDB3F1176B}" destId="{D6695749-C24A-416D-9A49-FA697B5CEC55}" srcOrd="1" destOrd="0" parTransId="{9EF4B867-B625-4E63-BCC4-5F4EC098B781}" sibTransId="{ACBAFF88-1EE0-4AD0-93E4-E5930EF19BAB}"/>
    <dgm:cxn modelId="{649AD3CE-85DB-4D9D-8B07-1E8C68471A9E}" srcId="{D245A4FE-A72C-4253-9D04-0657AAF337C0}" destId="{C7F7B52A-B27F-424C-9CC5-1EB93171260F}" srcOrd="0" destOrd="0" parTransId="{2F2F0E57-935E-42BB-98E5-9034B661FB42}" sibTransId="{598352CE-E401-4DB8-B6C6-27E785AB34AF}"/>
    <dgm:cxn modelId="{BBB72476-A0A0-4877-B8A2-5E5F0EC8F4A1}" type="presOf" srcId="{A8677BD9-142E-4470-B318-DBB53C61FDD5}" destId="{88714E5E-0D40-4A37-9602-A92E3FD9CC78}" srcOrd="1" destOrd="0" presId="urn:microsoft.com/office/officeart/2005/8/layout/lProcess2"/>
    <dgm:cxn modelId="{824EF69B-468B-4CBE-8BB3-7815BA9D665F}" type="presParOf" srcId="{D8B06E01-C03E-4828-92F0-043256A5EC0A}" destId="{5D7B05DA-621B-4558-90A8-54B14D6FF614}" srcOrd="0" destOrd="0" presId="urn:microsoft.com/office/officeart/2005/8/layout/lProcess2"/>
    <dgm:cxn modelId="{8C32956D-C7A1-4D1D-831A-1100D76D333C}" type="presParOf" srcId="{5D7B05DA-621B-4558-90A8-54B14D6FF614}" destId="{0FBCF20D-DCBC-4B5D-9A52-EA3FE6418CEE}" srcOrd="0" destOrd="0" presId="urn:microsoft.com/office/officeart/2005/8/layout/lProcess2"/>
    <dgm:cxn modelId="{29574A6A-7B51-4592-8879-FEB5A00C8AC0}" type="presParOf" srcId="{5D7B05DA-621B-4558-90A8-54B14D6FF614}" destId="{71CE3D27-B098-475A-A49A-C0F320B0DC7D}" srcOrd="1" destOrd="0" presId="urn:microsoft.com/office/officeart/2005/8/layout/lProcess2"/>
    <dgm:cxn modelId="{289A5E27-E051-4679-9731-1D883D64BB33}" type="presParOf" srcId="{5D7B05DA-621B-4558-90A8-54B14D6FF614}" destId="{836D9122-2E86-4DA5-8142-B5A15C931DF3}" srcOrd="2" destOrd="0" presId="urn:microsoft.com/office/officeart/2005/8/layout/lProcess2"/>
    <dgm:cxn modelId="{4E60C01C-BE06-48FA-8A49-19342C22F39A}" type="presParOf" srcId="{836D9122-2E86-4DA5-8142-B5A15C931DF3}" destId="{0B01B2DD-C551-48BC-B22F-EF0DC7807337}" srcOrd="0" destOrd="0" presId="urn:microsoft.com/office/officeart/2005/8/layout/lProcess2"/>
    <dgm:cxn modelId="{332B0D27-770D-4D71-B7FB-4A740A3E62B8}" type="presParOf" srcId="{0B01B2DD-C551-48BC-B22F-EF0DC7807337}" destId="{0ED78594-0FE4-4FFB-9B4F-EEC2768AC543}" srcOrd="0" destOrd="0" presId="urn:microsoft.com/office/officeart/2005/8/layout/lProcess2"/>
    <dgm:cxn modelId="{65701E6B-5341-4AD4-979A-F4D82BCFAABC}" type="presParOf" srcId="{0B01B2DD-C551-48BC-B22F-EF0DC7807337}" destId="{EAD2FDA8-326D-49F1-80DD-1AA36F35904F}" srcOrd="1" destOrd="0" presId="urn:microsoft.com/office/officeart/2005/8/layout/lProcess2"/>
    <dgm:cxn modelId="{B49609D5-09A2-4209-A5AC-D70287C5E474}" type="presParOf" srcId="{0B01B2DD-C551-48BC-B22F-EF0DC7807337}" destId="{EA0EC7CF-3056-442E-8471-262BD9A1126A}" srcOrd="2" destOrd="0" presId="urn:microsoft.com/office/officeart/2005/8/layout/lProcess2"/>
    <dgm:cxn modelId="{582880C0-B2DC-46C3-8AA7-332131F796C6}" type="presParOf" srcId="{D8B06E01-C03E-4828-92F0-043256A5EC0A}" destId="{585DF86D-A3E6-4F12-B484-C9F5FF96ECAF}" srcOrd="1" destOrd="0" presId="urn:microsoft.com/office/officeart/2005/8/layout/lProcess2"/>
    <dgm:cxn modelId="{1EC87BE7-1E62-47F2-B02C-F2E68297F30F}" type="presParOf" srcId="{D8B06E01-C03E-4828-92F0-043256A5EC0A}" destId="{B6B7064E-0AB4-41AC-99B0-4B5D48DA242D}" srcOrd="2" destOrd="0" presId="urn:microsoft.com/office/officeart/2005/8/layout/lProcess2"/>
    <dgm:cxn modelId="{A66FC25E-A136-4716-83DB-1D5CC8258A16}" type="presParOf" srcId="{B6B7064E-0AB4-41AC-99B0-4B5D48DA242D}" destId="{C9B0AF55-3320-4FEE-AF08-C73AEA58F0D9}" srcOrd="0" destOrd="0" presId="urn:microsoft.com/office/officeart/2005/8/layout/lProcess2"/>
    <dgm:cxn modelId="{5D010FAB-9941-400D-BAAD-E7D201FB08D0}" type="presParOf" srcId="{B6B7064E-0AB4-41AC-99B0-4B5D48DA242D}" destId="{88714E5E-0D40-4A37-9602-A92E3FD9CC78}" srcOrd="1" destOrd="0" presId="urn:microsoft.com/office/officeart/2005/8/layout/lProcess2"/>
    <dgm:cxn modelId="{6A78E484-A0D1-4E2F-9E2C-E842E064C527}" type="presParOf" srcId="{B6B7064E-0AB4-41AC-99B0-4B5D48DA242D}" destId="{0F2CF4E7-98E9-4CC1-A28B-50CA34A17B85}" srcOrd="2" destOrd="0" presId="urn:microsoft.com/office/officeart/2005/8/layout/lProcess2"/>
    <dgm:cxn modelId="{F2F4C59E-ACA4-4AA0-9B2E-F5E275F233F1}" type="presParOf" srcId="{0F2CF4E7-98E9-4CC1-A28B-50CA34A17B85}" destId="{ED94888A-A59B-4162-B36F-F44467DADA38}" srcOrd="0" destOrd="0" presId="urn:microsoft.com/office/officeart/2005/8/layout/lProcess2"/>
    <dgm:cxn modelId="{E1A967E0-2967-4465-B455-60A878401378}" type="presParOf" srcId="{ED94888A-A59B-4162-B36F-F44467DADA38}" destId="{BE33924C-22AA-47FE-9CC0-FBC9DF6DAF9F}" srcOrd="0" destOrd="0" presId="urn:microsoft.com/office/officeart/2005/8/layout/lProcess2"/>
    <dgm:cxn modelId="{ED901DBA-D27C-419B-97A0-4DCA67A4BEC3}" type="presParOf" srcId="{ED94888A-A59B-4162-B36F-F44467DADA38}" destId="{E6142D6E-451C-46D0-9EDB-689766A46E1F}" srcOrd="1" destOrd="0" presId="urn:microsoft.com/office/officeart/2005/8/layout/lProcess2"/>
    <dgm:cxn modelId="{DAE42852-934D-4DBC-A681-03745C4AB4DF}" type="presParOf" srcId="{ED94888A-A59B-4162-B36F-F44467DADA38}" destId="{588F28C7-3144-4752-BD5F-2542477B0956}" srcOrd="2" destOrd="0" presId="urn:microsoft.com/office/officeart/2005/8/layout/lProcess2"/>
    <dgm:cxn modelId="{35576533-2EB7-461F-93B7-AB3589DA26A4}" type="presParOf" srcId="{D8B06E01-C03E-4828-92F0-043256A5EC0A}" destId="{0138B299-4B37-455A-B9DE-9B43339568E5}" srcOrd="3" destOrd="0" presId="urn:microsoft.com/office/officeart/2005/8/layout/lProcess2"/>
    <dgm:cxn modelId="{80823A9D-3EBC-46B5-BD3D-3A92F1A851A4}" type="presParOf" srcId="{D8B06E01-C03E-4828-92F0-043256A5EC0A}" destId="{8872B8ED-3911-4966-8745-BAAAAAF62411}" srcOrd="4" destOrd="0" presId="urn:microsoft.com/office/officeart/2005/8/layout/lProcess2"/>
    <dgm:cxn modelId="{C548A4A2-0925-4A98-BD28-A71C5C67AF8F}" type="presParOf" srcId="{8872B8ED-3911-4966-8745-BAAAAAF62411}" destId="{43C5478A-0130-4C50-A36D-F4E0E566F30F}" srcOrd="0" destOrd="0" presId="urn:microsoft.com/office/officeart/2005/8/layout/lProcess2"/>
    <dgm:cxn modelId="{F2FACA1F-958C-4711-A3CC-8829EAFFC934}" type="presParOf" srcId="{8872B8ED-3911-4966-8745-BAAAAAF62411}" destId="{7976742C-DD43-48BC-97DC-D322B0685EAC}" srcOrd="1" destOrd="0" presId="urn:microsoft.com/office/officeart/2005/8/layout/lProcess2"/>
    <dgm:cxn modelId="{EE9B5587-6108-4D4D-9187-EDFBAA2B09AB}" type="presParOf" srcId="{8872B8ED-3911-4966-8745-BAAAAAF62411}" destId="{EE66593A-9BAA-4C76-AEC5-4F6517AA13E3}" srcOrd="2" destOrd="0" presId="urn:microsoft.com/office/officeart/2005/8/layout/lProcess2"/>
    <dgm:cxn modelId="{5DC17425-1CE2-4499-9AE9-764E09D30474}" type="presParOf" srcId="{EE66593A-9BAA-4C76-AEC5-4F6517AA13E3}" destId="{2BE7648C-5EBD-4CB6-A4E9-8A05B264A23F}" srcOrd="0" destOrd="0" presId="urn:microsoft.com/office/officeart/2005/8/layout/lProcess2"/>
    <dgm:cxn modelId="{7E470038-7CD4-4346-9E77-0C6D7D76286A}" type="presParOf" srcId="{2BE7648C-5EBD-4CB6-A4E9-8A05B264A23F}" destId="{E4E5D8A5-68B0-4C9D-88A4-6AE11994DE1A}" srcOrd="0" destOrd="0" presId="urn:microsoft.com/office/officeart/2005/8/layout/lProcess2"/>
    <dgm:cxn modelId="{B8BF27B8-80C7-4BD1-B30A-398397E2F6A0}" type="presParOf" srcId="{2BE7648C-5EBD-4CB6-A4E9-8A05B264A23F}" destId="{4B1C61CC-4CA0-41D5-A26C-530861BA7AD1}" srcOrd="1" destOrd="0" presId="urn:microsoft.com/office/officeart/2005/8/layout/lProcess2"/>
    <dgm:cxn modelId="{0DB16E4E-2449-4734-97B9-753EB8553D04}" type="presParOf" srcId="{2BE7648C-5EBD-4CB6-A4E9-8A05B264A23F}" destId="{A73A01C2-4B99-4377-941E-08AD9D64E98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45A4FE-A72C-4253-9D04-0657AAF337C0}"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C7F7B52A-B27F-424C-9CC5-1EB93171260F}">
      <dgm:prSet phldrT="[Text]"/>
      <dgm:spPr>
        <a:solidFill>
          <a:schemeClr val="tx2"/>
        </a:solidFill>
      </dgm:spPr>
      <dgm:t>
        <a:bodyPr/>
        <a:lstStyle/>
        <a:p>
          <a:r>
            <a:rPr lang="en-US" dirty="0" smtClean="0">
              <a:solidFill>
                <a:schemeClr val="bg1"/>
              </a:solidFill>
            </a:rPr>
            <a:t>Foot-in-the-Door Technique</a:t>
          </a:r>
          <a:endParaRPr lang="en-US" dirty="0">
            <a:solidFill>
              <a:schemeClr val="bg1"/>
            </a:solidFill>
          </a:endParaRPr>
        </a:p>
      </dgm:t>
    </dgm:pt>
    <dgm:pt modelId="{2F2F0E57-935E-42BB-98E5-9034B661FB42}" type="parTrans" cxnId="{649AD3CE-85DB-4D9D-8B07-1E8C68471A9E}">
      <dgm:prSet/>
      <dgm:spPr/>
      <dgm:t>
        <a:bodyPr/>
        <a:lstStyle/>
        <a:p>
          <a:endParaRPr lang="en-US"/>
        </a:p>
      </dgm:t>
    </dgm:pt>
    <dgm:pt modelId="{598352CE-E401-4DB8-B6C6-27E785AB34AF}" type="sibTrans" cxnId="{649AD3CE-85DB-4D9D-8B07-1E8C68471A9E}">
      <dgm:prSet/>
      <dgm:spPr/>
      <dgm:t>
        <a:bodyPr/>
        <a:lstStyle/>
        <a:p>
          <a:endParaRPr lang="en-US"/>
        </a:p>
      </dgm:t>
    </dgm:pt>
    <dgm:pt modelId="{130EE567-4F1B-483F-9B59-7F6F14E5B8A9}">
      <dgm:prSet phldrT="[Text]"/>
      <dgm:spPr>
        <a:solidFill>
          <a:schemeClr val="accent2">
            <a:lumMod val="20000"/>
            <a:lumOff val="80000"/>
          </a:schemeClr>
        </a:solidFill>
      </dgm:spPr>
      <dgm:t>
        <a:bodyPr/>
        <a:lstStyle/>
        <a:p>
          <a:r>
            <a:rPr lang="en-US" dirty="0" smtClean="0">
              <a:solidFill>
                <a:schemeClr val="accent1">
                  <a:lumMod val="50000"/>
                </a:schemeClr>
              </a:solidFill>
            </a:rPr>
            <a:t>Small request followed by a much larger one</a:t>
          </a:r>
          <a:endParaRPr lang="en-US" dirty="0">
            <a:solidFill>
              <a:schemeClr val="accent1">
                <a:lumMod val="50000"/>
              </a:schemeClr>
            </a:solidFill>
          </a:endParaRPr>
        </a:p>
      </dgm:t>
    </dgm:pt>
    <dgm:pt modelId="{E8FA7D57-D0CC-47C9-A7DF-D0989AC87298}" type="parTrans" cxnId="{8E46190C-01B5-4ACD-942A-6D530DE3FAD8}">
      <dgm:prSet/>
      <dgm:spPr/>
      <dgm:t>
        <a:bodyPr/>
        <a:lstStyle/>
        <a:p>
          <a:endParaRPr lang="en-US"/>
        </a:p>
      </dgm:t>
    </dgm:pt>
    <dgm:pt modelId="{D9628D32-55C7-4D50-8990-F8FB9DA64A80}" type="sibTrans" cxnId="{8E46190C-01B5-4ACD-942A-6D530DE3FAD8}">
      <dgm:prSet/>
      <dgm:spPr/>
      <dgm:t>
        <a:bodyPr/>
        <a:lstStyle/>
        <a:p>
          <a:endParaRPr lang="en-US"/>
        </a:p>
      </dgm:t>
    </dgm:pt>
    <dgm:pt modelId="{A8677BD9-142E-4470-B318-DBB53C61FDD5}">
      <dgm:prSet phldrT="[Text]"/>
      <dgm:spPr>
        <a:solidFill>
          <a:schemeClr val="tx2"/>
        </a:solidFill>
      </dgm:spPr>
      <dgm:t>
        <a:bodyPr/>
        <a:lstStyle/>
        <a:p>
          <a:r>
            <a:rPr lang="en-US" dirty="0" smtClean="0">
              <a:solidFill>
                <a:schemeClr val="bg1"/>
              </a:solidFill>
            </a:rPr>
            <a:t>Door-in-the-Face Technique</a:t>
          </a:r>
          <a:endParaRPr lang="en-US" dirty="0">
            <a:solidFill>
              <a:schemeClr val="bg1"/>
            </a:solidFill>
          </a:endParaRPr>
        </a:p>
      </dgm:t>
    </dgm:pt>
    <dgm:pt modelId="{208BF0E2-0FF5-44E5-ACC2-64C31FE42B34}" type="parTrans" cxnId="{3C8B9D83-A23C-4348-A3F9-1A38E561EB36}">
      <dgm:prSet/>
      <dgm:spPr/>
      <dgm:t>
        <a:bodyPr/>
        <a:lstStyle/>
        <a:p>
          <a:endParaRPr lang="en-US"/>
        </a:p>
      </dgm:t>
    </dgm:pt>
    <dgm:pt modelId="{2196A829-3354-42B1-99F4-57FD4542A9B1}" type="sibTrans" cxnId="{3C8B9D83-A23C-4348-A3F9-1A38E561EB36}">
      <dgm:prSet/>
      <dgm:spPr/>
      <dgm:t>
        <a:bodyPr/>
        <a:lstStyle/>
        <a:p>
          <a:endParaRPr lang="en-US"/>
        </a:p>
      </dgm:t>
    </dgm:pt>
    <dgm:pt modelId="{4D46CA79-AD7A-4007-B3AD-F7414C67B804}">
      <dgm:prSet phldrT="[Text]"/>
      <dgm:spPr>
        <a:solidFill>
          <a:schemeClr val="accent2">
            <a:lumMod val="20000"/>
            <a:lumOff val="80000"/>
          </a:schemeClr>
        </a:solidFill>
      </dgm:spPr>
      <dgm:t>
        <a:bodyPr/>
        <a:lstStyle/>
        <a:p>
          <a:r>
            <a:rPr lang="en-US" dirty="0" smtClean="0">
              <a:solidFill>
                <a:schemeClr val="accent1">
                  <a:lumMod val="50000"/>
                </a:schemeClr>
              </a:solidFill>
            </a:rPr>
            <a:t>Large request followed by a much smaller one</a:t>
          </a:r>
          <a:endParaRPr lang="en-US" dirty="0">
            <a:solidFill>
              <a:schemeClr val="accent1">
                <a:lumMod val="50000"/>
              </a:schemeClr>
            </a:solidFill>
          </a:endParaRPr>
        </a:p>
      </dgm:t>
    </dgm:pt>
    <dgm:pt modelId="{DA4B3263-2D54-4D34-A3C7-6A355B2652D8}" type="parTrans" cxnId="{88B05D51-1308-4AE2-8083-25E299A7A534}">
      <dgm:prSet/>
      <dgm:spPr/>
      <dgm:t>
        <a:bodyPr/>
        <a:lstStyle/>
        <a:p>
          <a:endParaRPr lang="en-US"/>
        </a:p>
      </dgm:t>
    </dgm:pt>
    <dgm:pt modelId="{3FDF4F85-4A9A-433A-9F8F-3E0E843561EA}" type="sibTrans" cxnId="{88B05D51-1308-4AE2-8083-25E299A7A534}">
      <dgm:prSet/>
      <dgm:spPr/>
      <dgm:t>
        <a:bodyPr/>
        <a:lstStyle/>
        <a:p>
          <a:endParaRPr lang="en-US"/>
        </a:p>
      </dgm:t>
    </dgm:pt>
    <dgm:pt modelId="{DCBFA606-E6EF-4F3C-A35F-98DDB3F1176B}">
      <dgm:prSet phldrT="[Text]"/>
      <dgm:spPr>
        <a:solidFill>
          <a:schemeClr val="tx2"/>
        </a:solidFill>
      </dgm:spPr>
      <dgm:t>
        <a:bodyPr/>
        <a:lstStyle/>
        <a:p>
          <a:r>
            <a:rPr lang="en-US" dirty="0" smtClean="0">
              <a:solidFill>
                <a:schemeClr val="bg1"/>
              </a:solidFill>
            </a:rPr>
            <a:t>Behavioral commitment</a:t>
          </a:r>
          <a:endParaRPr lang="en-US" dirty="0">
            <a:solidFill>
              <a:schemeClr val="bg1"/>
            </a:solidFill>
          </a:endParaRPr>
        </a:p>
      </dgm:t>
    </dgm:pt>
    <dgm:pt modelId="{6F0526C5-DF0B-4ACA-9F29-A6AA4D466E1F}" type="parTrans" cxnId="{28D3E3C1-CDA2-4486-ADB6-41A862F786A0}">
      <dgm:prSet/>
      <dgm:spPr/>
      <dgm:t>
        <a:bodyPr/>
        <a:lstStyle/>
        <a:p>
          <a:endParaRPr lang="en-US"/>
        </a:p>
      </dgm:t>
    </dgm:pt>
    <dgm:pt modelId="{2131C500-EB29-4E39-995A-7624ABBC8107}" type="sibTrans" cxnId="{28D3E3C1-CDA2-4486-ADB6-41A862F786A0}">
      <dgm:prSet/>
      <dgm:spPr/>
      <dgm:t>
        <a:bodyPr/>
        <a:lstStyle/>
        <a:p>
          <a:endParaRPr lang="en-US"/>
        </a:p>
      </dgm:t>
    </dgm:pt>
    <dgm:pt modelId="{A06A1C28-2221-4F5F-B040-886A1C3FE60F}">
      <dgm:prSet phldrT="[Text]"/>
      <dgm:spPr>
        <a:solidFill>
          <a:schemeClr val="accent2">
            <a:lumMod val="20000"/>
            <a:lumOff val="80000"/>
          </a:schemeClr>
        </a:solidFill>
      </dgm:spPr>
      <dgm:t>
        <a:bodyPr/>
        <a:lstStyle/>
        <a:p>
          <a:r>
            <a:rPr lang="en-US" dirty="0" smtClean="0">
              <a:solidFill>
                <a:schemeClr val="accent1">
                  <a:lumMod val="50000"/>
                </a:schemeClr>
              </a:solidFill>
            </a:rPr>
            <a:t>Ask for commitment before revealing costs</a:t>
          </a:r>
          <a:endParaRPr lang="en-US" dirty="0">
            <a:solidFill>
              <a:schemeClr val="accent1">
                <a:lumMod val="50000"/>
              </a:schemeClr>
            </a:solidFill>
          </a:endParaRPr>
        </a:p>
      </dgm:t>
    </dgm:pt>
    <dgm:pt modelId="{0951D90A-62C5-427F-A76B-CAC2E46F9240}" type="parTrans" cxnId="{F04D6008-8FD7-4A3E-8BAA-8B5EEF90DD0B}">
      <dgm:prSet/>
      <dgm:spPr/>
      <dgm:t>
        <a:bodyPr/>
        <a:lstStyle/>
        <a:p>
          <a:endParaRPr lang="en-US"/>
        </a:p>
      </dgm:t>
    </dgm:pt>
    <dgm:pt modelId="{92752793-D448-44C7-8B49-10194A172668}" type="sibTrans" cxnId="{F04D6008-8FD7-4A3E-8BAA-8B5EEF90DD0B}">
      <dgm:prSet/>
      <dgm:spPr/>
      <dgm:t>
        <a:bodyPr/>
        <a:lstStyle/>
        <a:p>
          <a:endParaRPr lang="en-US"/>
        </a:p>
      </dgm:t>
    </dgm:pt>
    <dgm:pt modelId="{C649C565-782E-408B-8CAA-5AC0D616E03F}">
      <dgm:prSet phldrT="[Text]"/>
      <dgm:spPr>
        <a:solidFill>
          <a:schemeClr val="tx2"/>
        </a:solidFill>
      </dgm:spPr>
      <dgm:t>
        <a:bodyPr/>
        <a:lstStyle/>
        <a:p>
          <a:r>
            <a:rPr lang="en-US" dirty="0" smtClean="0">
              <a:solidFill>
                <a:schemeClr val="bg1"/>
              </a:solidFill>
            </a:rPr>
            <a:t>Brainwashing</a:t>
          </a:r>
          <a:endParaRPr lang="en-US" dirty="0">
            <a:solidFill>
              <a:schemeClr val="bg1"/>
            </a:solidFill>
          </a:endParaRPr>
        </a:p>
      </dgm:t>
    </dgm:pt>
    <dgm:pt modelId="{8113020F-F766-425D-B62B-22C673D37FBA}" type="parTrans" cxnId="{184B42D8-DC1F-48B8-A78E-E4D174BF0223}">
      <dgm:prSet/>
      <dgm:spPr/>
      <dgm:t>
        <a:bodyPr/>
        <a:lstStyle/>
        <a:p>
          <a:endParaRPr lang="en-US"/>
        </a:p>
      </dgm:t>
    </dgm:pt>
    <dgm:pt modelId="{1C979583-35BF-4666-97A1-42365F537046}" type="sibTrans" cxnId="{184B42D8-DC1F-48B8-A78E-E4D174BF0223}">
      <dgm:prSet/>
      <dgm:spPr/>
      <dgm:t>
        <a:bodyPr/>
        <a:lstStyle/>
        <a:p>
          <a:endParaRPr lang="en-US"/>
        </a:p>
      </dgm:t>
    </dgm:pt>
    <dgm:pt modelId="{7F99052B-B31F-4FEA-B853-3D978D273231}">
      <dgm:prSet phldrT="[Text]"/>
      <dgm:spPr>
        <a:solidFill>
          <a:schemeClr val="accent2">
            <a:lumMod val="20000"/>
            <a:lumOff val="80000"/>
          </a:schemeClr>
        </a:solidFill>
      </dgm:spPr>
      <dgm:t>
        <a:bodyPr/>
        <a:lstStyle/>
        <a:p>
          <a:r>
            <a:rPr lang="en-US" dirty="0" smtClean="0">
              <a:solidFill>
                <a:schemeClr val="accent1">
                  <a:lumMod val="50000"/>
                </a:schemeClr>
              </a:solidFill>
            </a:rPr>
            <a:t>Combining a series of compliance tactics with physical threats</a:t>
          </a:r>
          <a:endParaRPr lang="en-US" dirty="0">
            <a:solidFill>
              <a:schemeClr val="accent1">
                <a:lumMod val="50000"/>
              </a:schemeClr>
            </a:solidFill>
          </a:endParaRPr>
        </a:p>
      </dgm:t>
    </dgm:pt>
    <dgm:pt modelId="{9DDA0DD8-9441-40F5-B3AD-206AF5BF00B0}" type="parTrans" cxnId="{22B96F95-A619-45EA-825A-6546BEE4FBFB}">
      <dgm:prSet/>
      <dgm:spPr/>
      <dgm:t>
        <a:bodyPr/>
        <a:lstStyle/>
        <a:p>
          <a:endParaRPr lang="en-US"/>
        </a:p>
      </dgm:t>
    </dgm:pt>
    <dgm:pt modelId="{F5A1D890-1101-4BC8-A26A-2F49963A3E7D}" type="sibTrans" cxnId="{22B96F95-A619-45EA-825A-6546BEE4FBFB}">
      <dgm:prSet/>
      <dgm:spPr/>
      <dgm:t>
        <a:bodyPr/>
        <a:lstStyle/>
        <a:p>
          <a:endParaRPr lang="en-US"/>
        </a:p>
      </dgm:t>
    </dgm:pt>
    <dgm:pt modelId="{D8B06E01-C03E-4828-92F0-043256A5EC0A}" type="pres">
      <dgm:prSet presAssocID="{D245A4FE-A72C-4253-9D04-0657AAF337C0}" presName="theList" presStyleCnt="0">
        <dgm:presLayoutVars>
          <dgm:dir/>
          <dgm:animLvl val="lvl"/>
          <dgm:resizeHandles val="exact"/>
        </dgm:presLayoutVars>
      </dgm:prSet>
      <dgm:spPr/>
      <dgm:t>
        <a:bodyPr/>
        <a:lstStyle/>
        <a:p>
          <a:endParaRPr lang="en-US"/>
        </a:p>
      </dgm:t>
    </dgm:pt>
    <dgm:pt modelId="{5D7B05DA-621B-4558-90A8-54B14D6FF614}" type="pres">
      <dgm:prSet presAssocID="{C7F7B52A-B27F-424C-9CC5-1EB93171260F}" presName="compNode" presStyleCnt="0"/>
      <dgm:spPr/>
      <dgm:t>
        <a:bodyPr/>
        <a:lstStyle/>
        <a:p>
          <a:endParaRPr lang="en-US"/>
        </a:p>
      </dgm:t>
    </dgm:pt>
    <dgm:pt modelId="{0FBCF20D-DCBC-4B5D-9A52-EA3FE6418CEE}" type="pres">
      <dgm:prSet presAssocID="{C7F7B52A-B27F-424C-9CC5-1EB93171260F}" presName="aNode" presStyleLbl="bgShp" presStyleIdx="0" presStyleCnt="4"/>
      <dgm:spPr/>
      <dgm:t>
        <a:bodyPr/>
        <a:lstStyle/>
        <a:p>
          <a:endParaRPr lang="en-US"/>
        </a:p>
      </dgm:t>
    </dgm:pt>
    <dgm:pt modelId="{71CE3D27-B098-475A-A49A-C0F320B0DC7D}" type="pres">
      <dgm:prSet presAssocID="{C7F7B52A-B27F-424C-9CC5-1EB93171260F}" presName="textNode" presStyleLbl="bgShp" presStyleIdx="0" presStyleCnt="4"/>
      <dgm:spPr/>
      <dgm:t>
        <a:bodyPr/>
        <a:lstStyle/>
        <a:p>
          <a:endParaRPr lang="en-US"/>
        </a:p>
      </dgm:t>
    </dgm:pt>
    <dgm:pt modelId="{836D9122-2E86-4DA5-8142-B5A15C931DF3}" type="pres">
      <dgm:prSet presAssocID="{C7F7B52A-B27F-424C-9CC5-1EB93171260F}" presName="compChildNode" presStyleCnt="0"/>
      <dgm:spPr/>
      <dgm:t>
        <a:bodyPr/>
        <a:lstStyle/>
        <a:p>
          <a:endParaRPr lang="en-US"/>
        </a:p>
      </dgm:t>
    </dgm:pt>
    <dgm:pt modelId="{0B01B2DD-C551-48BC-B22F-EF0DC7807337}" type="pres">
      <dgm:prSet presAssocID="{C7F7B52A-B27F-424C-9CC5-1EB93171260F}" presName="theInnerList" presStyleCnt="0"/>
      <dgm:spPr/>
      <dgm:t>
        <a:bodyPr/>
        <a:lstStyle/>
        <a:p>
          <a:endParaRPr lang="en-US"/>
        </a:p>
      </dgm:t>
    </dgm:pt>
    <dgm:pt modelId="{0ED78594-0FE4-4FFB-9B4F-EEC2768AC543}" type="pres">
      <dgm:prSet presAssocID="{130EE567-4F1B-483F-9B59-7F6F14E5B8A9}" presName="childNode" presStyleLbl="node1" presStyleIdx="0" presStyleCnt="4">
        <dgm:presLayoutVars>
          <dgm:bulletEnabled val="1"/>
        </dgm:presLayoutVars>
      </dgm:prSet>
      <dgm:spPr/>
      <dgm:t>
        <a:bodyPr/>
        <a:lstStyle/>
        <a:p>
          <a:endParaRPr lang="en-US"/>
        </a:p>
      </dgm:t>
    </dgm:pt>
    <dgm:pt modelId="{585DF86D-A3E6-4F12-B484-C9F5FF96ECAF}" type="pres">
      <dgm:prSet presAssocID="{C7F7B52A-B27F-424C-9CC5-1EB93171260F}" presName="aSpace" presStyleCnt="0"/>
      <dgm:spPr/>
      <dgm:t>
        <a:bodyPr/>
        <a:lstStyle/>
        <a:p>
          <a:endParaRPr lang="en-US"/>
        </a:p>
      </dgm:t>
    </dgm:pt>
    <dgm:pt modelId="{B6B7064E-0AB4-41AC-99B0-4B5D48DA242D}" type="pres">
      <dgm:prSet presAssocID="{A8677BD9-142E-4470-B318-DBB53C61FDD5}" presName="compNode" presStyleCnt="0"/>
      <dgm:spPr/>
      <dgm:t>
        <a:bodyPr/>
        <a:lstStyle/>
        <a:p>
          <a:endParaRPr lang="en-US"/>
        </a:p>
      </dgm:t>
    </dgm:pt>
    <dgm:pt modelId="{C9B0AF55-3320-4FEE-AF08-C73AEA58F0D9}" type="pres">
      <dgm:prSet presAssocID="{A8677BD9-142E-4470-B318-DBB53C61FDD5}" presName="aNode" presStyleLbl="bgShp" presStyleIdx="1" presStyleCnt="4"/>
      <dgm:spPr/>
      <dgm:t>
        <a:bodyPr/>
        <a:lstStyle/>
        <a:p>
          <a:endParaRPr lang="en-US"/>
        </a:p>
      </dgm:t>
    </dgm:pt>
    <dgm:pt modelId="{88714E5E-0D40-4A37-9602-A92E3FD9CC78}" type="pres">
      <dgm:prSet presAssocID="{A8677BD9-142E-4470-B318-DBB53C61FDD5}" presName="textNode" presStyleLbl="bgShp" presStyleIdx="1" presStyleCnt="4"/>
      <dgm:spPr/>
      <dgm:t>
        <a:bodyPr/>
        <a:lstStyle/>
        <a:p>
          <a:endParaRPr lang="en-US"/>
        </a:p>
      </dgm:t>
    </dgm:pt>
    <dgm:pt modelId="{0F2CF4E7-98E9-4CC1-A28B-50CA34A17B85}" type="pres">
      <dgm:prSet presAssocID="{A8677BD9-142E-4470-B318-DBB53C61FDD5}" presName="compChildNode" presStyleCnt="0"/>
      <dgm:spPr/>
      <dgm:t>
        <a:bodyPr/>
        <a:lstStyle/>
        <a:p>
          <a:endParaRPr lang="en-US"/>
        </a:p>
      </dgm:t>
    </dgm:pt>
    <dgm:pt modelId="{ED94888A-A59B-4162-B36F-F44467DADA38}" type="pres">
      <dgm:prSet presAssocID="{A8677BD9-142E-4470-B318-DBB53C61FDD5}" presName="theInnerList" presStyleCnt="0"/>
      <dgm:spPr/>
      <dgm:t>
        <a:bodyPr/>
        <a:lstStyle/>
        <a:p>
          <a:endParaRPr lang="en-US"/>
        </a:p>
      </dgm:t>
    </dgm:pt>
    <dgm:pt modelId="{BE33924C-22AA-47FE-9CC0-FBC9DF6DAF9F}" type="pres">
      <dgm:prSet presAssocID="{4D46CA79-AD7A-4007-B3AD-F7414C67B804}" presName="childNode" presStyleLbl="node1" presStyleIdx="1" presStyleCnt="4">
        <dgm:presLayoutVars>
          <dgm:bulletEnabled val="1"/>
        </dgm:presLayoutVars>
      </dgm:prSet>
      <dgm:spPr/>
      <dgm:t>
        <a:bodyPr/>
        <a:lstStyle/>
        <a:p>
          <a:endParaRPr lang="en-US"/>
        </a:p>
      </dgm:t>
    </dgm:pt>
    <dgm:pt modelId="{0138B299-4B37-455A-B9DE-9B43339568E5}" type="pres">
      <dgm:prSet presAssocID="{A8677BD9-142E-4470-B318-DBB53C61FDD5}" presName="aSpace" presStyleCnt="0"/>
      <dgm:spPr/>
      <dgm:t>
        <a:bodyPr/>
        <a:lstStyle/>
        <a:p>
          <a:endParaRPr lang="en-US"/>
        </a:p>
      </dgm:t>
    </dgm:pt>
    <dgm:pt modelId="{8872B8ED-3911-4966-8745-BAAAAAF62411}" type="pres">
      <dgm:prSet presAssocID="{DCBFA606-E6EF-4F3C-A35F-98DDB3F1176B}" presName="compNode" presStyleCnt="0"/>
      <dgm:spPr/>
      <dgm:t>
        <a:bodyPr/>
        <a:lstStyle/>
        <a:p>
          <a:endParaRPr lang="en-US"/>
        </a:p>
      </dgm:t>
    </dgm:pt>
    <dgm:pt modelId="{43C5478A-0130-4C50-A36D-F4E0E566F30F}" type="pres">
      <dgm:prSet presAssocID="{DCBFA606-E6EF-4F3C-A35F-98DDB3F1176B}" presName="aNode" presStyleLbl="bgShp" presStyleIdx="2" presStyleCnt="4"/>
      <dgm:spPr/>
      <dgm:t>
        <a:bodyPr/>
        <a:lstStyle/>
        <a:p>
          <a:endParaRPr lang="en-US"/>
        </a:p>
      </dgm:t>
    </dgm:pt>
    <dgm:pt modelId="{7976742C-DD43-48BC-97DC-D322B0685EAC}" type="pres">
      <dgm:prSet presAssocID="{DCBFA606-E6EF-4F3C-A35F-98DDB3F1176B}" presName="textNode" presStyleLbl="bgShp" presStyleIdx="2" presStyleCnt="4"/>
      <dgm:spPr/>
      <dgm:t>
        <a:bodyPr/>
        <a:lstStyle/>
        <a:p>
          <a:endParaRPr lang="en-US"/>
        </a:p>
      </dgm:t>
    </dgm:pt>
    <dgm:pt modelId="{EE66593A-9BAA-4C76-AEC5-4F6517AA13E3}" type="pres">
      <dgm:prSet presAssocID="{DCBFA606-E6EF-4F3C-A35F-98DDB3F1176B}" presName="compChildNode" presStyleCnt="0"/>
      <dgm:spPr/>
      <dgm:t>
        <a:bodyPr/>
        <a:lstStyle/>
        <a:p>
          <a:endParaRPr lang="en-US"/>
        </a:p>
      </dgm:t>
    </dgm:pt>
    <dgm:pt modelId="{2BE7648C-5EBD-4CB6-A4E9-8A05B264A23F}" type="pres">
      <dgm:prSet presAssocID="{DCBFA606-E6EF-4F3C-A35F-98DDB3F1176B}" presName="theInnerList" presStyleCnt="0"/>
      <dgm:spPr/>
      <dgm:t>
        <a:bodyPr/>
        <a:lstStyle/>
        <a:p>
          <a:endParaRPr lang="en-US"/>
        </a:p>
      </dgm:t>
    </dgm:pt>
    <dgm:pt modelId="{E4E5D8A5-68B0-4C9D-88A4-6AE11994DE1A}" type="pres">
      <dgm:prSet presAssocID="{A06A1C28-2221-4F5F-B040-886A1C3FE60F}" presName="childNode" presStyleLbl="node1" presStyleIdx="2" presStyleCnt="4">
        <dgm:presLayoutVars>
          <dgm:bulletEnabled val="1"/>
        </dgm:presLayoutVars>
      </dgm:prSet>
      <dgm:spPr/>
      <dgm:t>
        <a:bodyPr/>
        <a:lstStyle/>
        <a:p>
          <a:endParaRPr lang="en-US"/>
        </a:p>
      </dgm:t>
    </dgm:pt>
    <dgm:pt modelId="{C0996E7A-BAD8-4233-87C3-5C7EAD263291}" type="pres">
      <dgm:prSet presAssocID="{DCBFA606-E6EF-4F3C-A35F-98DDB3F1176B}" presName="aSpace" presStyleCnt="0"/>
      <dgm:spPr/>
    </dgm:pt>
    <dgm:pt modelId="{104A6C01-2A07-4825-B0A1-BBDAC14BB409}" type="pres">
      <dgm:prSet presAssocID="{C649C565-782E-408B-8CAA-5AC0D616E03F}" presName="compNode" presStyleCnt="0"/>
      <dgm:spPr/>
    </dgm:pt>
    <dgm:pt modelId="{F30EC4DE-AC02-48A9-8396-97FC4A77E440}" type="pres">
      <dgm:prSet presAssocID="{C649C565-782E-408B-8CAA-5AC0D616E03F}" presName="aNode" presStyleLbl="bgShp" presStyleIdx="3" presStyleCnt="4"/>
      <dgm:spPr/>
      <dgm:t>
        <a:bodyPr/>
        <a:lstStyle/>
        <a:p>
          <a:endParaRPr lang="en-US"/>
        </a:p>
      </dgm:t>
    </dgm:pt>
    <dgm:pt modelId="{ED7566EA-8296-4012-9D61-E993FE87C891}" type="pres">
      <dgm:prSet presAssocID="{C649C565-782E-408B-8CAA-5AC0D616E03F}" presName="textNode" presStyleLbl="bgShp" presStyleIdx="3" presStyleCnt="4"/>
      <dgm:spPr/>
      <dgm:t>
        <a:bodyPr/>
        <a:lstStyle/>
        <a:p>
          <a:endParaRPr lang="en-US"/>
        </a:p>
      </dgm:t>
    </dgm:pt>
    <dgm:pt modelId="{0EFDDAF1-598F-4E8A-B32D-163BB18D00B1}" type="pres">
      <dgm:prSet presAssocID="{C649C565-782E-408B-8CAA-5AC0D616E03F}" presName="compChildNode" presStyleCnt="0"/>
      <dgm:spPr/>
    </dgm:pt>
    <dgm:pt modelId="{A33F343B-AD74-4DCC-83CC-34FEA6636E95}" type="pres">
      <dgm:prSet presAssocID="{C649C565-782E-408B-8CAA-5AC0D616E03F}" presName="theInnerList" presStyleCnt="0"/>
      <dgm:spPr/>
    </dgm:pt>
    <dgm:pt modelId="{B035BDAD-D3E1-49AB-B975-386918CEADE0}" type="pres">
      <dgm:prSet presAssocID="{7F99052B-B31F-4FEA-B853-3D978D273231}" presName="childNode" presStyleLbl="node1" presStyleIdx="3" presStyleCnt="4">
        <dgm:presLayoutVars>
          <dgm:bulletEnabled val="1"/>
        </dgm:presLayoutVars>
      </dgm:prSet>
      <dgm:spPr/>
      <dgm:t>
        <a:bodyPr/>
        <a:lstStyle/>
        <a:p>
          <a:endParaRPr lang="en-US"/>
        </a:p>
      </dgm:t>
    </dgm:pt>
  </dgm:ptLst>
  <dgm:cxnLst>
    <dgm:cxn modelId="{184B42D8-DC1F-48B8-A78E-E4D174BF0223}" srcId="{D245A4FE-A72C-4253-9D04-0657AAF337C0}" destId="{C649C565-782E-408B-8CAA-5AC0D616E03F}" srcOrd="3" destOrd="0" parTransId="{8113020F-F766-425D-B62B-22C673D37FBA}" sibTransId="{1C979583-35BF-4666-97A1-42365F537046}"/>
    <dgm:cxn modelId="{4C696929-32B5-4BAC-9D5A-286C0ADE0FC9}" type="presOf" srcId="{4D46CA79-AD7A-4007-B3AD-F7414C67B804}" destId="{BE33924C-22AA-47FE-9CC0-FBC9DF6DAF9F}" srcOrd="0" destOrd="0" presId="urn:microsoft.com/office/officeart/2005/8/layout/lProcess2"/>
    <dgm:cxn modelId="{28D3E3C1-CDA2-4486-ADB6-41A862F786A0}" srcId="{D245A4FE-A72C-4253-9D04-0657AAF337C0}" destId="{DCBFA606-E6EF-4F3C-A35F-98DDB3F1176B}" srcOrd="2" destOrd="0" parTransId="{6F0526C5-DF0B-4ACA-9F29-A6AA4D466E1F}" sibTransId="{2131C500-EB29-4E39-995A-7624ABBC8107}"/>
    <dgm:cxn modelId="{D4438B5F-938D-4277-BF37-4DE5484C683B}" type="presOf" srcId="{A06A1C28-2221-4F5F-B040-886A1C3FE60F}" destId="{E4E5D8A5-68B0-4C9D-88A4-6AE11994DE1A}" srcOrd="0" destOrd="0" presId="urn:microsoft.com/office/officeart/2005/8/layout/lProcess2"/>
    <dgm:cxn modelId="{1782EF8E-171C-407E-ACDA-68AB1EE3553D}" type="presOf" srcId="{130EE567-4F1B-483F-9B59-7F6F14E5B8A9}" destId="{0ED78594-0FE4-4FFB-9B4F-EEC2768AC543}" srcOrd="0" destOrd="0" presId="urn:microsoft.com/office/officeart/2005/8/layout/lProcess2"/>
    <dgm:cxn modelId="{21F0D334-676F-462E-AB28-83ECB0CD3F98}" type="presOf" srcId="{DCBFA606-E6EF-4F3C-A35F-98DDB3F1176B}" destId="{7976742C-DD43-48BC-97DC-D322B0685EAC}" srcOrd="1" destOrd="0" presId="urn:microsoft.com/office/officeart/2005/8/layout/lProcess2"/>
    <dgm:cxn modelId="{A8624FB0-9ED5-4432-B1F0-91F85F2CA5CA}" type="presOf" srcId="{C7F7B52A-B27F-424C-9CC5-1EB93171260F}" destId="{71CE3D27-B098-475A-A49A-C0F320B0DC7D}" srcOrd="1" destOrd="0" presId="urn:microsoft.com/office/officeart/2005/8/layout/lProcess2"/>
    <dgm:cxn modelId="{A552B741-09A0-4EDD-931B-D51AF3340A01}" type="presOf" srcId="{A8677BD9-142E-4470-B318-DBB53C61FDD5}" destId="{88714E5E-0D40-4A37-9602-A92E3FD9CC78}" srcOrd="1" destOrd="0" presId="urn:microsoft.com/office/officeart/2005/8/layout/lProcess2"/>
    <dgm:cxn modelId="{D82900B1-F546-4B85-8B6A-2BCE54689DAE}" type="presOf" srcId="{D245A4FE-A72C-4253-9D04-0657AAF337C0}" destId="{D8B06E01-C03E-4828-92F0-043256A5EC0A}" srcOrd="0" destOrd="0" presId="urn:microsoft.com/office/officeart/2005/8/layout/lProcess2"/>
    <dgm:cxn modelId="{B19AAAF4-192C-47F0-B12E-C691321FBE64}" type="presOf" srcId="{7F99052B-B31F-4FEA-B853-3D978D273231}" destId="{B035BDAD-D3E1-49AB-B975-386918CEADE0}" srcOrd="0" destOrd="0" presId="urn:microsoft.com/office/officeart/2005/8/layout/lProcess2"/>
    <dgm:cxn modelId="{649AD3CE-85DB-4D9D-8B07-1E8C68471A9E}" srcId="{D245A4FE-A72C-4253-9D04-0657AAF337C0}" destId="{C7F7B52A-B27F-424C-9CC5-1EB93171260F}" srcOrd="0" destOrd="0" parTransId="{2F2F0E57-935E-42BB-98E5-9034B661FB42}" sibTransId="{598352CE-E401-4DB8-B6C6-27E785AB34AF}"/>
    <dgm:cxn modelId="{92D1D6DF-8462-48D2-8FBC-EF6B6CE79240}" type="presOf" srcId="{C649C565-782E-408B-8CAA-5AC0D616E03F}" destId="{F30EC4DE-AC02-48A9-8396-97FC4A77E440}" srcOrd="0" destOrd="0" presId="urn:microsoft.com/office/officeart/2005/8/layout/lProcess2"/>
    <dgm:cxn modelId="{0FBD9C9C-0E43-4908-883C-1B7ECABD7F8F}" type="presOf" srcId="{DCBFA606-E6EF-4F3C-A35F-98DDB3F1176B}" destId="{43C5478A-0130-4C50-A36D-F4E0E566F30F}" srcOrd="0" destOrd="0" presId="urn:microsoft.com/office/officeart/2005/8/layout/lProcess2"/>
    <dgm:cxn modelId="{F04D6008-8FD7-4A3E-8BAA-8B5EEF90DD0B}" srcId="{DCBFA606-E6EF-4F3C-A35F-98DDB3F1176B}" destId="{A06A1C28-2221-4F5F-B040-886A1C3FE60F}" srcOrd="0" destOrd="0" parTransId="{0951D90A-62C5-427F-A76B-CAC2E46F9240}" sibTransId="{92752793-D448-44C7-8B49-10194A172668}"/>
    <dgm:cxn modelId="{1A9FED7B-8161-4C1B-A036-F0D3EE3430B2}" type="presOf" srcId="{A8677BD9-142E-4470-B318-DBB53C61FDD5}" destId="{C9B0AF55-3320-4FEE-AF08-C73AEA58F0D9}" srcOrd="0" destOrd="0" presId="urn:microsoft.com/office/officeart/2005/8/layout/lProcess2"/>
    <dgm:cxn modelId="{88B05D51-1308-4AE2-8083-25E299A7A534}" srcId="{A8677BD9-142E-4470-B318-DBB53C61FDD5}" destId="{4D46CA79-AD7A-4007-B3AD-F7414C67B804}" srcOrd="0" destOrd="0" parTransId="{DA4B3263-2D54-4D34-A3C7-6A355B2652D8}" sibTransId="{3FDF4F85-4A9A-433A-9F8F-3E0E843561EA}"/>
    <dgm:cxn modelId="{25B8FC3C-B0E8-4082-AF2D-890E9D7FC77A}" type="presOf" srcId="{C7F7B52A-B27F-424C-9CC5-1EB93171260F}" destId="{0FBCF20D-DCBC-4B5D-9A52-EA3FE6418CEE}" srcOrd="0" destOrd="0" presId="urn:microsoft.com/office/officeart/2005/8/layout/lProcess2"/>
    <dgm:cxn modelId="{E3F3B0F8-F3D5-431F-8C85-57696A978903}" type="presOf" srcId="{C649C565-782E-408B-8CAA-5AC0D616E03F}" destId="{ED7566EA-8296-4012-9D61-E993FE87C891}" srcOrd="1" destOrd="0" presId="urn:microsoft.com/office/officeart/2005/8/layout/lProcess2"/>
    <dgm:cxn modelId="{8E46190C-01B5-4ACD-942A-6D530DE3FAD8}" srcId="{C7F7B52A-B27F-424C-9CC5-1EB93171260F}" destId="{130EE567-4F1B-483F-9B59-7F6F14E5B8A9}" srcOrd="0" destOrd="0" parTransId="{E8FA7D57-D0CC-47C9-A7DF-D0989AC87298}" sibTransId="{D9628D32-55C7-4D50-8990-F8FB9DA64A80}"/>
    <dgm:cxn modelId="{22B96F95-A619-45EA-825A-6546BEE4FBFB}" srcId="{C649C565-782E-408B-8CAA-5AC0D616E03F}" destId="{7F99052B-B31F-4FEA-B853-3D978D273231}" srcOrd="0" destOrd="0" parTransId="{9DDA0DD8-9441-40F5-B3AD-206AF5BF00B0}" sibTransId="{F5A1D890-1101-4BC8-A26A-2F49963A3E7D}"/>
    <dgm:cxn modelId="{3C8B9D83-A23C-4348-A3F9-1A38E561EB36}" srcId="{D245A4FE-A72C-4253-9D04-0657AAF337C0}" destId="{A8677BD9-142E-4470-B318-DBB53C61FDD5}" srcOrd="1" destOrd="0" parTransId="{208BF0E2-0FF5-44E5-ACC2-64C31FE42B34}" sibTransId="{2196A829-3354-42B1-99F4-57FD4542A9B1}"/>
    <dgm:cxn modelId="{FC7A343D-B210-439F-B5AE-B78917EF0E3E}" type="presParOf" srcId="{D8B06E01-C03E-4828-92F0-043256A5EC0A}" destId="{5D7B05DA-621B-4558-90A8-54B14D6FF614}" srcOrd="0" destOrd="0" presId="urn:microsoft.com/office/officeart/2005/8/layout/lProcess2"/>
    <dgm:cxn modelId="{0551F69B-16E0-434E-9057-BC0B666B3206}" type="presParOf" srcId="{5D7B05DA-621B-4558-90A8-54B14D6FF614}" destId="{0FBCF20D-DCBC-4B5D-9A52-EA3FE6418CEE}" srcOrd="0" destOrd="0" presId="urn:microsoft.com/office/officeart/2005/8/layout/lProcess2"/>
    <dgm:cxn modelId="{AB09CD48-14BF-443D-A150-C19BEACD55EB}" type="presParOf" srcId="{5D7B05DA-621B-4558-90A8-54B14D6FF614}" destId="{71CE3D27-B098-475A-A49A-C0F320B0DC7D}" srcOrd="1" destOrd="0" presId="urn:microsoft.com/office/officeart/2005/8/layout/lProcess2"/>
    <dgm:cxn modelId="{8CC2458F-B741-4F83-8F55-F8A18E9ECCF3}" type="presParOf" srcId="{5D7B05DA-621B-4558-90A8-54B14D6FF614}" destId="{836D9122-2E86-4DA5-8142-B5A15C931DF3}" srcOrd="2" destOrd="0" presId="urn:microsoft.com/office/officeart/2005/8/layout/lProcess2"/>
    <dgm:cxn modelId="{EB2327A2-66A5-496F-B50A-DE84A30275E1}" type="presParOf" srcId="{836D9122-2E86-4DA5-8142-B5A15C931DF3}" destId="{0B01B2DD-C551-48BC-B22F-EF0DC7807337}" srcOrd="0" destOrd="0" presId="urn:microsoft.com/office/officeart/2005/8/layout/lProcess2"/>
    <dgm:cxn modelId="{2630F08A-7EF6-485C-AA09-ED4664573905}" type="presParOf" srcId="{0B01B2DD-C551-48BC-B22F-EF0DC7807337}" destId="{0ED78594-0FE4-4FFB-9B4F-EEC2768AC543}" srcOrd="0" destOrd="0" presId="urn:microsoft.com/office/officeart/2005/8/layout/lProcess2"/>
    <dgm:cxn modelId="{C7C70D1E-E91C-4C86-895A-DC2C8FB4A129}" type="presParOf" srcId="{D8B06E01-C03E-4828-92F0-043256A5EC0A}" destId="{585DF86D-A3E6-4F12-B484-C9F5FF96ECAF}" srcOrd="1" destOrd="0" presId="urn:microsoft.com/office/officeart/2005/8/layout/lProcess2"/>
    <dgm:cxn modelId="{990676BB-E25F-4C0D-8BCC-EA1ACEDCE923}" type="presParOf" srcId="{D8B06E01-C03E-4828-92F0-043256A5EC0A}" destId="{B6B7064E-0AB4-41AC-99B0-4B5D48DA242D}" srcOrd="2" destOrd="0" presId="urn:microsoft.com/office/officeart/2005/8/layout/lProcess2"/>
    <dgm:cxn modelId="{8B03E456-9EB5-4CBA-8DB2-C5349437C275}" type="presParOf" srcId="{B6B7064E-0AB4-41AC-99B0-4B5D48DA242D}" destId="{C9B0AF55-3320-4FEE-AF08-C73AEA58F0D9}" srcOrd="0" destOrd="0" presId="urn:microsoft.com/office/officeart/2005/8/layout/lProcess2"/>
    <dgm:cxn modelId="{82A45EF6-C942-47F5-A3E5-6CC394AC67D7}" type="presParOf" srcId="{B6B7064E-0AB4-41AC-99B0-4B5D48DA242D}" destId="{88714E5E-0D40-4A37-9602-A92E3FD9CC78}" srcOrd="1" destOrd="0" presId="urn:microsoft.com/office/officeart/2005/8/layout/lProcess2"/>
    <dgm:cxn modelId="{7E98076B-CB6A-4200-BC41-069D4F84B01E}" type="presParOf" srcId="{B6B7064E-0AB4-41AC-99B0-4B5D48DA242D}" destId="{0F2CF4E7-98E9-4CC1-A28B-50CA34A17B85}" srcOrd="2" destOrd="0" presId="urn:microsoft.com/office/officeart/2005/8/layout/lProcess2"/>
    <dgm:cxn modelId="{BA12423A-22A4-4F0E-9241-0358C644308B}" type="presParOf" srcId="{0F2CF4E7-98E9-4CC1-A28B-50CA34A17B85}" destId="{ED94888A-A59B-4162-B36F-F44467DADA38}" srcOrd="0" destOrd="0" presId="urn:microsoft.com/office/officeart/2005/8/layout/lProcess2"/>
    <dgm:cxn modelId="{EA52324E-D35D-474A-A8C8-65D207136DCD}" type="presParOf" srcId="{ED94888A-A59B-4162-B36F-F44467DADA38}" destId="{BE33924C-22AA-47FE-9CC0-FBC9DF6DAF9F}" srcOrd="0" destOrd="0" presId="urn:microsoft.com/office/officeart/2005/8/layout/lProcess2"/>
    <dgm:cxn modelId="{4628FCD4-7C5D-44D6-8BB5-7F006234BB57}" type="presParOf" srcId="{D8B06E01-C03E-4828-92F0-043256A5EC0A}" destId="{0138B299-4B37-455A-B9DE-9B43339568E5}" srcOrd="3" destOrd="0" presId="urn:microsoft.com/office/officeart/2005/8/layout/lProcess2"/>
    <dgm:cxn modelId="{20151EDE-3D9A-4A24-B770-5BAAFB5EB6BE}" type="presParOf" srcId="{D8B06E01-C03E-4828-92F0-043256A5EC0A}" destId="{8872B8ED-3911-4966-8745-BAAAAAF62411}" srcOrd="4" destOrd="0" presId="urn:microsoft.com/office/officeart/2005/8/layout/lProcess2"/>
    <dgm:cxn modelId="{736C77FF-B334-44D6-9114-53CC3D7E32E5}" type="presParOf" srcId="{8872B8ED-3911-4966-8745-BAAAAAF62411}" destId="{43C5478A-0130-4C50-A36D-F4E0E566F30F}" srcOrd="0" destOrd="0" presId="urn:microsoft.com/office/officeart/2005/8/layout/lProcess2"/>
    <dgm:cxn modelId="{8382DA6C-90E2-4737-AEC4-8FCD4B8DEC9D}" type="presParOf" srcId="{8872B8ED-3911-4966-8745-BAAAAAF62411}" destId="{7976742C-DD43-48BC-97DC-D322B0685EAC}" srcOrd="1" destOrd="0" presId="urn:microsoft.com/office/officeart/2005/8/layout/lProcess2"/>
    <dgm:cxn modelId="{E0D688EB-B89B-4E57-9E8B-53E5FABD66A3}" type="presParOf" srcId="{8872B8ED-3911-4966-8745-BAAAAAF62411}" destId="{EE66593A-9BAA-4C76-AEC5-4F6517AA13E3}" srcOrd="2" destOrd="0" presId="urn:microsoft.com/office/officeart/2005/8/layout/lProcess2"/>
    <dgm:cxn modelId="{30375151-DA0E-47F2-902E-73797839645D}" type="presParOf" srcId="{EE66593A-9BAA-4C76-AEC5-4F6517AA13E3}" destId="{2BE7648C-5EBD-4CB6-A4E9-8A05B264A23F}" srcOrd="0" destOrd="0" presId="urn:microsoft.com/office/officeart/2005/8/layout/lProcess2"/>
    <dgm:cxn modelId="{33A7CFBC-BEBB-476B-9205-955521A9BFD0}" type="presParOf" srcId="{2BE7648C-5EBD-4CB6-A4E9-8A05B264A23F}" destId="{E4E5D8A5-68B0-4C9D-88A4-6AE11994DE1A}" srcOrd="0" destOrd="0" presId="urn:microsoft.com/office/officeart/2005/8/layout/lProcess2"/>
    <dgm:cxn modelId="{9030CBBC-B10F-4F4C-AC36-1AE61B38B767}" type="presParOf" srcId="{D8B06E01-C03E-4828-92F0-043256A5EC0A}" destId="{C0996E7A-BAD8-4233-87C3-5C7EAD263291}" srcOrd="5" destOrd="0" presId="urn:microsoft.com/office/officeart/2005/8/layout/lProcess2"/>
    <dgm:cxn modelId="{560D5E52-66D9-437E-85C2-64C3EFC49C10}" type="presParOf" srcId="{D8B06E01-C03E-4828-92F0-043256A5EC0A}" destId="{104A6C01-2A07-4825-B0A1-BBDAC14BB409}" srcOrd="6" destOrd="0" presId="urn:microsoft.com/office/officeart/2005/8/layout/lProcess2"/>
    <dgm:cxn modelId="{38A60C4E-5323-4292-8D8E-18CE6B4189EB}" type="presParOf" srcId="{104A6C01-2A07-4825-B0A1-BBDAC14BB409}" destId="{F30EC4DE-AC02-48A9-8396-97FC4A77E440}" srcOrd="0" destOrd="0" presId="urn:microsoft.com/office/officeart/2005/8/layout/lProcess2"/>
    <dgm:cxn modelId="{0D324CE6-0719-4CE5-A0DC-3D5CC5ADEC4D}" type="presParOf" srcId="{104A6C01-2A07-4825-B0A1-BBDAC14BB409}" destId="{ED7566EA-8296-4012-9D61-E993FE87C891}" srcOrd="1" destOrd="0" presId="urn:microsoft.com/office/officeart/2005/8/layout/lProcess2"/>
    <dgm:cxn modelId="{9F6AFC8E-220A-47C6-995A-BC9D591E122C}" type="presParOf" srcId="{104A6C01-2A07-4825-B0A1-BBDAC14BB409}" destId="{0EFDDAF1-598F-4E8A-B32D-163BB18D00B1}" srcOrd="2" destOrd="0" presId="urn:microsoft.com/office/officeart/2005/8/layout/lProcess2"/>
    <dgm:cxn modelId="{651E7AC6-7BD5-4691-82F9-43437D776486}" type="presParOf" srcId="{0EFDDAF1-598F-4E8A-B32D-163BB18D00B1}" destId="{A33F343B-AD74-4DCC-83CC-34FEA6636E95}" srcOrd="0" destOrd="0" presId="urn:microsoft.com/office/officeart/2005/8/layout/lProcess2"/>
    <dgm:cxn modelId="{B6878784-1F60-4A7B-9E99-906748D7FD6B}" type="presParOf" srcId="{A33F343B-AD74-4DCC-83CC-34FEA6636E95}" destId="{B035BDAD-D3E1-49AB-B975-386918CEADE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3CB5DE-4BF2-4A5B-8597-041637D952D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6A28C6F-B143-4D62-87CB-454CF9B7C9EA}">
      <dgm:prSet custT="1"/>
      <dgm:spPr/>
      <dgm:t>
        <a:bodyPr/>
        <a:lstStyle/>
        <a:p>
          <a:pPr rtl="0"/>
          <a:r>
            <a:rPr lang="en-US" sz="3200" dirty="0" smtClean="0"/>
            <a:t>Who seeks Power?</a:t>
          </a:r>
        </a:p>
        <a:p>
          <a:pPr rtl="0"/>
          <a:endParaRPr lang="en-US" sz="3200" dirty="0" smtClean="0"/>
        </a:p>
        <a:p>
          <a:pPr rtl="0"/>
          <a:endParaRPr lang="en-US" sz="3200" dirty="0" smtClean="0"/>
        </a:p>
        <a:p>
          <a:pPr rtl="0"/>
          <a:endParaRPr lang="en-US" sz="3200" dirty="0" smtClean="0"/>
        </a:p>
        <a:p>
          <a:pPr rtl="0"/>
          <a:endParaRPr lang="en-US" sz="3200" dirty="0" smtClean="0"/>
        </a:p>
        <a:p>
          <a:pPr rtl="0"/>
          <a:r>
            <a:rPr lang="en-US" sz="3200" dirty="0" smtClean="0"/>
            <a:t> </a:t>
          </a:r>
          <a:endParaRPr lang="en-US" sz="3200" dirty="0"/>
        </a:p>
      </dgm:t>
    </dgm:pt>
    <dgm:pt modelId="{BDBBD4EE-5CA7-4AF9-8FBE-F4D763BF839D}" type="parTrans" cxnId="{D0DDA1E1-9754-4F9A-B936-7EC099C39DA9}">
      <dgm:prSet/>
      <dgm:spPr/>
      <dgm:t>
        <a:bodyPr/>
        <a:lstStyle/>
        <a:p>
          <a:endParaRPr lang="en-US"/>
        </a:p>
      </dgm:t>
    </dgm:pt>
    <dgm:pt modelId="{1DC0A4F4-F5B5-4C45-A79C-B1D9B86FF8A5}" type="sibTrans" cxnId="{D0DDA1E1-9754-4F9A-B936-7EC099C39DA9}">
      <dgm:prSet/>
      <dgm:spPr/>
      <dgm:t>
        <a:bodyPr/>
        <a:lstStyle/>
        <a:p>
          <a:endParaRPr lang="en-US"/>
        </a:p>
      </dgm:t>
    </dgm:pt>
    <dgm:pt modelId="{39794E54-6206-4D43-B764-255303A21A90}">
      <dgm:prSet/>
      <dgm:spPr/>
      <dgm:t>
        <a:bodyPr/>
        <a:lstStyle/>
        <a:p>
          <a:r>
            <a:rPr lang="en-US" dirty="0" smtClean="0"/>
            <a:t>Need for Power</a:t>
          </a:r>
          <a:endParaRPr lang="en-US" dirty="0"/>
        </a:p>
      </dgm:t>
    </dgm:pt>
    <dgm:pt modelId="{AF8E52AA-A440-4118-80D5-BE1804D12F23}" type="parTrans" cxnId="{2B69130B-4029-4BB0-A1C6-B5087965CB7C}">
      <dgm:prSet/>
      <dgm:spPr/>
      <dgm:t>
        <a:bodyPr/>
        <a:lstStyle/>
        <a:p>
          <a:endParaRPr lang="en-US"/>
        </a:p>
      </dgm:t>
    </dgm:pt>
    <dgm:pt modelId="{F06EA884-9D4B-4FCD-9DA6-955AE9F33CD3}" type="sibTrans" cxnId="{2B69130B-4029-4BB0-A1C6-B5087965CB7C}">
      <dgm:prSet/>
      <dgm:spPr/>
      <dgm:t>
        <a:bodyPr/>
        <a:lstStyle/>
        <a:p>
          <a:endParaRPr lang="en-US"/>
        </a:p>
      </dgm:t>
    </dgm:pt>
    <dgm:pt modelId="{E17C246C-5270-4DE8-9055-E6F577860AB8}">
      <dgm:prSet/>
      <dgm:spPr/>
      <dgm:t>
        <a:bodyPr/>
        <a:lstStyle/>
        <a:p>
          <a:r>
            <a:rPr lang="en-US" dirty="0" smtClean="0"/>
            <a:t>Men, women, and power</a:t>
          </a:r>
          <a:endParaRPr lang="en-US" dirty="0"/>
        </a:p>
      </dgm:t>
    </dgm:pt>
    <dgm:pt modelId="{C94ACA08-C36F-46F0-BE45-1869571F2B64}" type="parTrans" cxnId="{64D80B7B-DFE3-44AB-B73E-10FA2FC27FBC}">
      <dgm:prSet/>
      <dgm:spPr/>
      <dgm:t>
        <a:bodyPr/>
        <a:lstStyle/>
        <a:p>
          <a:endParaRPr lang="en-US"/>
        </a:p>
      </dgm:t>
    </dgm:pt>
    <dgm:pt modelId="{B6CA1B90-D1B0-4CC4-977E-039F6D5BEE85}" type="sibTrans" cxnId="{64D80B7B-DFE3-44AB-B73E-10FA2FC27FBC}">
      <dgm:prSet/>
      <dgm:spPr/>
      <dgm:t>
        <a:bodyPr/>
        <a:lstStyle/>
        <a:p>
          <a:endParaRPr lang="en-US"/>
        </a:p>
      </dgm:t>
    </dgm:pt>
    <dgm:pt modelId="{3C9A5C25-BB13-4CD4-B685-1B219D4DFC95}">
      <dgm:prSet/>
      <dgm:spPr/>
      <dgm:t>
        <a:bodyPr/>
        <a:lstStyle/>
        <a:p>
          <a:r>
            <a:rPr lang="en-US" dirty="0" smtClean="0"/>
            <a:t>Social Dominance Orientation (</a:t>
          </a:r>
          <a:r>
            <a:rPr lang="en-US" dirty="0" err="1" smtClean="0"/>
            <a:t>Sidanius</a:t>
          </a:r>
          <a:r>
            <a:rPr lang="en-US" dirty="0" smtClean="0"/>
            <a:t> &amp; </a:t>
          </a:r>
          <a:r>
            <a:rPr lang="en-US" dirty="0" err="1" smtClean="0"/>
            <a:t>Pratto</a:t>
          </a:r>
          <a:r>
            <a:rPr lang="en-US" dirty="0" smtClean="0"/>
            <a:t>, 1999)</a:t>
          </a:r>
          <a:endParaRPr lang="en-US" dirty="0"/>
        </a:p>
      </dgm:t>
    </dgm:pt>
    <dgm:pt modelId="{2023C80E-1FDB-4BEB-963F-E4C72307447A}" type="parTrans" cxnId="{40B85A31-2394-417F-95E4-6CD301D2B1C1}">
      <dgm:prSet/>
      <dgm:spPr/>
      <dgm:t>
        <a:bodyPr/>
        <a:lstStyle/>
        <a:p>
          <a:endParaRPr lang="en-US"/>
        </a:p>
      </dgm:t>
    </dgm:pt>
    <dgm:pt modelId="{A287A38E-A3CC-4547-B24A-2B738E027DEB}" type="sibTrans" cxnId="{40B85A31-2394-417F-95E4-6CD301D2B1C1}">
      <dgm:prSet/>
      <dgm:spPr/>
      <dgm:t>
        <a:bodyPr/>
        <a:lstStyle/>
        <a:p>
          <a:endParaRPr lang="en-US"/>
        </a:p>
      </dgm:t>
    </dgm:pt>
    <dgm:pt modelId="{85E51F01-3B22-4BF9-B57C-5ECCFACF5622}">
      <dgm:prSet/>
      <dgm:spPr/>
      <dgm:t>
        <a:bodyPr/>
        <a:lstStyle/>
        <a:p>
          <a:r>
            <a:rPr lang="en-US" dirty="0" smtClean="0"/>
            <a:t>Physiology of power (testosterone)</a:t>
          </a:r>
          <a:endParaRPr lang="en-US" dirty="0"/>
        </a:p>
      </dgm:t>
    </dgm:pt>
    <dgm:pt modelId="{A4DA9893-6AA4-45F3-89F1-B29EB76EBDD5}" type="parTrans" cxnId="{FB52292C-4C16-42C7-9AD4-9A521CC3F253}">
      <dgm:prSet/>
      <dgm:spPr/>
      <dgm:t>
        <a:bodyPr/>
        <a:lstStyle/>
        <a:p>
          <a:endParaRPr lang="en-US"/>
        </a:p>
      </dgm:t>
    </dgm:pt>
    <dgm:pt modelId="{59FDC039-B007-4EE1-B29E-3F6F1AAFFAF9}" type="sibTrans" cxnId="{FB52292C-4C16-42C7-9AD4-9A521CC3F253}">
      <dgm:prSet/>
      <dgm:spPr/>
      <dgm:t>
        <a:bodyPr/>
        <a:lstStyle/>
        <a:p>
          <a:endParaRPr lang="en-US"/>
        </a:p>
      </dgm:t>
    </dgm:pt>
    <dgm:pt modelId="{86A30408-C7CF-43B2-9627-73663A609644}">
      <dgm:prSet/>
      <dgm:spPr/>
      <dgm:t>
        <a:bodyPr/>
        <a:lstStyle/>
        <a:p>
          <a:r>
            <a:rPr lang="en-US" dirty="0" smtClean="0"/>
            <a:t>Bullies and bullying</a:t>
          </a:r>
          <a:endParaRPr lang="en-US" dirty="0"/>
        </a:p>
      </dgm:t>
    </dgm:pt>
    <dgm:pt modelId="{F8A57958-D53D-4FB9-B4D1-F42DED3F62A0}" type="parTrans" cxnId="{E84DF40B-4C9E-453A-BDE1-2A316FEF3A70}">
      <dgm:prSet/>
      <dgm:spPr/>
      <dgm:t>
        <a:bodyPr/>
        <a:lstStyle/>
        <a:p>
          <a:endParaRPr lang="en-US"/>
        </a:p>
      </dgm:t>
    </dgm:pt>
    <dgm:pt modelId="{4EDA330E-FF9A-47BF-BFB1-32E822869ACA}" type="sibTrans" cxnId="{E84DF40B-4C9E-453A-BDE1-2A316FEF3A70}">
      <dgm:prSet/>
      <dgm:spPr/>
      <dgm:t>
        <a:bodyPr/>
        <a:lstStyle/>
        <a:p>
          <a:endParaRPr lang="en-US"/>
        </a:p>
      </dgm:t>
    </dgm:pt>
    <dgm:pt modelId="{E698776A-1057-4561-9D51-D41DF96E41E0}" type="pres">
      <dgm:prSet presAssocID="{0B3CB5DE-4BF2-4A5B-8597-041637D952DD}" presName="Name0" presStyleCnt="0">
        <dgm:presLayoutVars>
          <dgm:dir/>
          <dgm:animLvl val="lvl"/>
          <dgm:resizeHandles val="exact"/>
        </dgm:presLayoutVars>
      </dgm:prSet>
      <dgm:spPr/>
      <dgm:t>
        <a:bodyPr/>
        <a:lstStyle/>
        <a:p>
          <a:endParaRPr lang="en-US"/>
        </a:p>
      </dgm:t>
    </dgm:pt>
    <dgm:pt modelId="{2A645882-B183-4509-AED8-23D3D11C6DAB}" type="pres">
      <dgm:prSet presAssocID="{26A28C6F-B143-4D62-87CB-454CF9B7C9EA}" presName="linNode" presStyleCnt="0"/>
      <dgm:spPr/>
      <dgm:t>
        <a:bodyPr/>
        <a:lstStyle/>
        <a:p>
          <a:endParaRPr lang="en-US"/>
        </a:p>
      </dgm:t>
    </dgm:pt>
    <dgm:pt modelId="{3BD3385E-A45B-40FD-9023-BC21891FD96A}" type="pres">
      <dgm:prSet presAssocID="{26A28C6F-B143-4D62-87CB-454CF9B7C9EA}" presName="parentText" presStyleLbl="node1" presStyleIdx="0" presStyleCnt="1">
        <dgm:presLayoutVars>
          <dgm:chMax val="1"/>
          <dgm:bulletEnabled val="1"/>
        </dgm:presLayoutVars>
      </dgm:prSet>
      <dgm:spPr/>
      <dgm:t>
        <a:bodyPr/>
        <a:lstStyle/>
        <a:p>
          <a:endParaRPr lang="en-US"/>
        </a:p>
      </dgm:t>
    </dgm:pt>
    <dgm:pt modelId="{60044F38-AAB4-4A9C-A68C-3E03936A87BA}" type="pres">
      <dgm:prSet presAssocID="{26A28C6F-B143-4D62-87CB-454CF9B7C9EA}" presName="descendantText" presStyleLbl="alignAccFollowNode1" presStyleIdx="0" presStyleCnt="1">
        <dgm:presLayoutVars>
          <dgm:bulletEnabled val="1"/>
        </dgm:presLayoutVars>
      </dgm:prSet>
      <dgm:spPr/>
      <dgm:t>
        <a:bodyPr/>
        <a:lstStyle/>
        <a:p>
          <a:endParaRPr lang="en-US"/>
        </a:p>
      </dgm:t>
    </dgm:pt>
  </dgm:ptLst>
  <dgm:cxnLst>
    <dgm:cxn modelId="{FB0D4776-B75D-4654-924C-3CFC79F63131}" type="presOf" srcId="{3C9A5C25-BB13-4CD4-B685-1B219D4DFC95}" destId="{60044F38-AAB4-4A9C-A68C-3E03936A87BA}" srcOrd="0" destOrd="3" presId="urn:microsoft.com/office/officeart/2005/8/layout/vList5"/>
    <dgm:cxn modelId="{CB2148B2-48DC-4B82-957A-3E69F9B8EC6E}" type="presOf" srcId="{85E51F01-3B22-4BF9-B57C-5ECCFACF5622}" destId="{60044F38-AAB4-4A9C-A68C-3E03936A87BA}" srcOrd="0" destOrd="2" presId="urn:microsoft.com/office/officeart/2005/8/layout/vList5"/>
    <dgm:cxn modelId="{FB52292C-4C16-42C7-9AD4-9A521CC3F253}" srcId="{26A28C6F-B143-4D62-87CB-454CF9B7C9EA}" destId="{85E51F01-3B22-4BF9-B57C-5ECCFACF5622}" srcOrd="2" destOrd="0" parTransId="{A4DA9893-6AA4-45F3-89F1-B29EB76EBDD5}" sibTransId="{59FDC039-B007-4EE1-B29E-3F6F1AAFFAF9}"/>
    <dgm:cxn modelId="{19E5E34F-A6D7-45BE-9C1E-64BBF0981F3B}" type="presOf" srcId="{E17C246C-5270-4DE8-9055-E6F577860AB8}" destId="{60044F38-AAB4-4A9C-A68C-3E03936A87BA}" srcOrd="0" destOrd="1" presId="urn:microsoft.com/office/officeart/2005/8/layout/vList5"/>
    <dgm:cxn modelId="{2B69130B-4029-4BB0-A1C6-B5087965CB7C}" srcId="{26A28C6F-B143-4D62-87CB-454CF9B7C9EA}" destId="{39794E54-6206-4D43-B764-255303A21A90}" srcOrd="0" destOrd="0" parTransId="{AF8E52AA-A440-4118-80D5-BE1804D12F23}" sibTransId="{F06EA884-9D4B-4FCD-9DA6-955AE9F33CD3}"/>
    <dgm:cxn modelId="{92F26FEC-F08B-41CB-B5D9-699BFC27687A}" type="presOf" srcId="{26A28C6F-B143-4D62-87CB-454CF9B7C9EA}" destId="{3BD3385E-A45B-40FD-9023-BC21891FD96A}" srcOrd="0" destOrd="0" presId="urn:microsoft.com/office/officeart/2005/8/layout/vList5"/>
    <dgm:cxn modelId="{87A4E610-2BFB-4627-A653-7839C05B2069}" type="presOf" srcId="{86A30408-C7CF-43B2-9627-73663A609644}" destId="{60044F38-AAB4-4A9C-A68C-3E03936A87BA}" srcOrd="0" destOrd="4" presId="urn:microsoft.com/office/officeart/2005/8/layout/vList5"/>
    <dgm:cxn modelId="{5F1F6E98-1E52-48C9-B2BC-DEF68490C3FC}" type="presOf" srcId="{39794E54-6206-4D43-B764-255303A21A90}" destId="{60044F38-AAB4-4A9C-A68C-3E03936A87BA}" srcOrd="0" destOrd="0" presId="urn:microsoft.com/office/officeart/2005/8/layout/vList5"/>
    <dgm:cxn modelId="{64D80B7B-DFE3-44AB-B73E-10FA2FC27FBC}" srcId="{26A28C6F-B143-4D62-87CB-454CF9B7C9EA}" destId="{E17C246C-5270-4DE8-9055-E6F577860AB8}" srcOrd="1" destOrd="0" parTransId="{C94ACA08-C36F-46F0-BE45-1869571F2B64}" sibTransId="{B6CA1B90-D1B0-4CC4-977E-039F6D5BEE85}"/>
    <dgm:cxn modelId="{E84DF40B-4C9E-453A-BDE1-2A316FEF3A70}" srcId="{26A28C6F-B143-4D62-87CB-454CF9B7C9EA}" destId="{86A30408-C7CF-43B2-9627-73663A609644}" srcOrd="4" destOrd="0" parTransId="{F8A57958-D53D-4FB9-B4D1-F42DED3F62A0}" sibTransId="{4EDA330E-FF9A-47BF-BFB1-32E822869ACA}"/>
    <dgm:cxn modelId="{1BE2DE4E-7932-49CC-A103-8F3AF8F2DC71}" type="presOf" srcId="{0B3CB5DE-4BF2-4A5B-8597-041637D952DD}" destId="{E698776A-1057-4561-9D51-D41DF96E41E0}" srcOrd="0" destOrd="0" presId="urn:microsoft.com/office/officeart/2005/8/layout/vList5"/>
    <dgm:cxn modelId="{40B85A31-2394-417F-95E4-6CD301D2B1C1}" srcId="{26A28C6F-B143-4D62-87CB-454CF9B7C9EA}" destId="{3C9A5C25-BB13-4CD4-B685-1B219D4DFC95}" srcOrd="3" destOrd="0" parTransId="{2023C80E-1FDB-4BEB-963F-E4C72307447A}" sibTransId="{A287A38E-A3CC-4547-B24A-2B738E027DEB}"/>
    <dgm:cxn modelId="{D0DDA1E1-9754-4F9A-B936-7EC099C39DA9}" srcId="{0B3CB5DE-4BF2-4A5B-8597-041637D952DD}" destId="{26A28C6F-B143-4D62-87CB-454CF9B7C9EA}" srcOrd="0" destOrd="0" parTransId="{BDBBD4EE-5CA7-4AF9-8FBE-F4D763BF839D}" sibTransId="{1DC0A4F4-F5B5-4C45-A79C-B1D9B86FF8A5}"/>
    <dgm:cxn modelId="{CC09C9DD-B864-46B7-9762-FCC0ABEC11EE}" type="presParOf" srcId="{E698776A-1057-4561-9D51-D41DF96E41E0}" destId="{2A645882-B183-4509-AED8-23D3D11C6DAB}" srcOrd="0" destOrd="0" presId="urn:microsoft.com/office/officeart/2005/8/layout/vList5"/>
    <dgm:cxn modelId="{27E764C1-B534-41DD-AACA-2CB243B927D5}" type="presParOf" srcId="{2A645882-B183-4509-AED8-23D3D11C6DAB}" destId="{3BD3385E-A45B-40FD-9023-BC21891FD96A}" srcOrd="0" destOrd="0" presId="urn:microsoft.com/office/officeart/2005/8/layout/vList5"/>
    <dgm:cxn modelId="{924B5D16-705C-492C-BB4E-16CC63E1ADB8}" type="presParOf" srcId="{2A645882-B183-4509-AED8-23D3D11C6DAB}" destId="{60044F38-AAB4-4A9C-A68C-3E03936A87B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4E5AC-E8FC-4637-A5AD-CE00FB0FD0B7}" type="doc">
      <dgm:prSet loTypeId="urn:microsoft.com/office/officeart/2005/8/layout/arrow2" loCatId="process" qsTypeId="urn:microsoft.com/office/officeart/2005/8/quickstyle/simple1" qsCatId="simple" csTypeId="urn:microsoft.com/office/officeart/2005/8/colors/accent0_2" csCatId="mainScheme" phldr="1"/>
      <dgm:spPr/>
    </dgm:pt>
    <dgm:pt modelId="{0D8DEBA1-2B24-4004-8199-662DB354D393}">
      <dgm:prSet phldrT="[Text]" custT="1"/>
      <dgm:spPr>
        <a:gradFill rotWithShape="0">
          <a:gsLst>
            <a:gs pos="0">
              <a:schemeClr val="accent2">
                <a:lumMod val="20000"/>
                <a:lumOff val="80000"/>
              </a:schemeClr>
            </a:gs>
            <a:gs pos="53000">
              <a:srgbClr val="D4DEFF"/>
            </a:gs>
            <a:gs pos="83000">
              <a:srgbClr val="D4DEFF"/>
            </a:gs>
            <a:gs pos="100000">
              <a:schemeClr val="accent2">
                <a:lumMod val="20000"/>
                <a:lumOff val="80000"/>
              </a:schemeClr>
            </a:gs>
          </a:gsLst>
          <a:lin ang="5400000" scaled="0"/>
        </a:gradFill>
      </dgm:spPr>
      <dgm:t>
        <a:bodyPr tIns="91440"/>
        <a:lstStyle/>
        <a:p>
          <a:r>
            <a:rPr lang="en-US" sz="2000" dirty="0" smtClean="0"/>
            <a:t>X displays specific and diffuse status character-</a:t>
          </a:r>
          <a:r>
            <a:rPr lang="en-US" sz="2000" dirty="0" err="1" smtClean="0"/>
            <a:t>istics</a:t>
          </a:r>
          <a:endParaRPr lang="en-US" sz="2000" dirty="0"/>
        </a:p>
      </dgm:t>
    </dgm:pt>
    <dgm:pt modelId="{4DCFE5B4-8851-49A5-AACF-3C59DB126A4A}" type="parTrans" cxnId="{3C1BCE7D-9069-4860-A336-E05FD6F901D6}">
      <dgm:prSet/>
      <dgm:spPr/>
      <dgm:t>
        <a:bodyPr/>
        <a:lstStyle/>
        <a:p>
          <a:endParaRPr lang="en-US"/>
        </a:p>
      </dgm:t>
    </dgm:pt>
    <dgm:pt modelId="{C9229250-ED8E-49FC-B813-5C6F7B7AF964}" type="sibTrans" cxnId="{3C1BCE7D-9069-4860-A336-E05FD6F901D6}">
      <dgm:prSet/>
      <dgm:spPr/>
      <dgm:t>
        <a:bodyPr/>
        <a:lstStyle/>
        <a:p>
          <a:endParaRPr lang="en-US"/>
        </a:p>
      </dgm:t>
    </dgm:pt>
    <dgm:pt modelId="{B6029503-B4EA-4B74-9CED-406944435CC3}">
      <dgm:prSet phldrT="[Text]" custT="1"/>
      <dgm:spPr>
        <a:gradFill rotWithShape="0">
          <a:gsLst>
            <a:gs pos="0">
              <a:schemeClr val="accent2">
                <a:lumMod val="20000"/>
                <a:lumOff val="80000"/>
              </a:schemeClr>
            </a:gs>
            <a:gs pos="53000">
              <a:srgbClr val="D4DEFF"/>
            </a:gs>
            <a:gs pos="83000">
              <a:srgbClr val="D4DEFF"/>
            </a:gs>
            <a:gs pos="100000">
              <a:schemeClr val="accent2">
                <a:lumMod val="20000"/>
                <a:lumOff val="80000"/>
              </a:schemeClr>
            </a:gs>
          </a:gsLst>
          <a:lin ang="5400000" scaled="0"/>
        </a:gradFill>
      </dgm:spPr>
      <dgm:t>
        <a:bodyPr tIns="91440"/>
        <a:lstStyle/>
        <a:p>
          <a:r>
            <a:rPr lang="en-US" sz="2000" dirty="0" smtClean="0"/>
            <a:t>Other members form positive expectations about Person X</a:t>
          </a:r>
          <a:endParaRPr lang="en-US" sz="2000" dirty="0"/>
        </a:p>
      </dgm:t>
    </dgm:pt>
    <dgm:pt modelId="{A0CBC8D1-BFFC-4C12-B0E8-ED80069B039E}" type="parTrans" cxnId="{4C510D89-C899-4D76-A5D4-F17C2BC6F301}">
      <dgm:prSet/>
      <dgm:spPr/>
      <dgm:t>
        <a:bodyPr/>
        <a:lstStyle/>
        <a:p>
          <a:endParaRPr lang="en-US"/>
        </a:p>
      </dgm:t>
    </dgm:pt>
    <dgm:pt modelId="{35026711-7755-4F0B-8D1F-E8F3C1CB750A}" type="sibTrans" cxnId="{4C510D89-C899-4D76-A5D4-F17C2BC6F301}">
      <dgm:prSet/>
      <dgm:spPr/>
      <dgm:t>
        <a:bodyPr/>
        <a:lstStyle/>
        <a:p>
          <a:endParaRPr lang="en-US"/>
        </a:p>
      </dgm:t>
    </dgm:pt>
    <dgm:pt modelId="{E7746A62-3481-43FA-84EB-464F9EFF815A}">
      <dgm:prSet phldrT="[Text]" custT="1"/>
      <dgm:spPr>
        <a:gradFill rotWithShape="0">
          <a:gsLst>
            <a:gs pos="0">
              <a:schemeClr val="accent2">
                <a:lumMod val="20000"/>
                <a:lumOff val="80000"/>
              </a:schemeClr>
            </a:gs>
            <a:gs pos="53000">
              <a:srgbClr val="D4DEFF"/>
            </a:gs>
            <a:gs pos="83000">
              <a:srgbClr val="D4DEFF"/>
            </a:gs>
            <a:gs pos="100000">
              <a:schemeClr val="accent2">
                <a:lumMod val="20000"/>
                <a:lumOff val="80000"/>
              </a:schemeClr>
            </a:gs>
          </a:gsLst>
          <a:lin ang="5400000" scaled="0"/>
        </a:gradFill>
      </dgm:spPr>
      <dgm:t>
        <a:bodyPr tIns="91440"/>
        <a:lstStyle/>
        <a:p>
          <a:pPr>
            <a:lnSpc>
              <a:spcPct val="100000"/>
            </a:lnSpc>
            <a:spcBef>
              <a:spcPts val="1800"/>
            </a:spcBef>
          </a:pPr>
          <a:r>
            <a:rPr lang="en-US" sz="2000" dirty="0" smtClean="0"/>
            <a:t>Members permit X to influence them.</a:t>
          </a:r>
          <a:endParaRPr lang="en-US" sz="2000" dirty="0"/>
        </a:p>
      </dgm:t>
    </dgm:pt>
    <dgm:pt modelId="{93D252C2-2026-4CA2-A44E-30F28322B355}" type="parTrans" cxnId="{0446E8EB-7239-4953-8774-40CBD74E1CC2}">
      <dgm:prSet/>
      <dgm:spPr/>
      <dgm:t>
        <a:bodyPr/>
        <a:lstStyle/>
        <a:p>
          <a:endParaRPr lang="en-US"/>
        </a:p>
      </dgm:t>
    </dgm:pt>
    <dgm:pt modelId="{43F8346F-6B7F-4BE3-9880-ADAA22C0C80C}" type="sibTrans" cxnId="{0446E8EB-7239-4953-8774-40CBD74E1CC2}">
      <dgm:prSet/>
      <dgm:spPr/>
      <dgm:t>
        <a:bodyPr/>
        <a:lstStyle/>
        <a:p>
          <a:endParaRPr lang="en-US"/>
        </a:p>
      </dgm:t>
    </dgm:pt>
    <dgm:pt modelId="{46A20C6C-2840-4E36-887A-F64058C50183}" type="pres">
      <dgm:prSet presAssocID="{D784E5AC-E8FC-4637-A5AD-CE00FB0FD0B7}" presName="arrowDiagram" presStyleCnt="0">
        <dgm:presLayoutVars>
          <dgm:chMax val="5"/>
          <dgm:dir/>
          <dgm:resizeHandles val="exact"/>
        </dgm:presLayoutVars>
      </dgm:prSet>
      <dgm:spPr/>
    </dgm:pt>
    <dgm:pt modelId="{0FE0E406-2602-4E90-9DE0-56D356EDA05D}" type="pres">
      <dgm:prSet presAssocID="{D784E5AC-E8FC-4637-A5AD-CE00FB0FD0B7}" presName="arrow" presStyleLbl="bgShp" presStyleIdx="0" presStyleCnt="1"/>
      <dgm:spPr/>
    </dgm:pt>
    <dgm:pt modelId="{EAD72FF7-7AB1-4682-8D9D-5018FD553CD3}" type="pres">
      <dgm:prSet presAssocID="{D784E5AC-E8FC-4637-A5AD-CE00FB0FD0B7}" presName="arrowDiagram3" presStyleCnt="0"/>
      <dgm:spPr/>
    </dgm:pt>
    <dgm:pt modelId="{2A02573F-48EE-4C32-962B-D6F102BA7E2A}" type="pres">
      <dgm:prSet presAssocID="{0D8DEBA1-2B24-4004-8199-662DB354D393}" presName="bullet3a" presStyleLbl="node1" presStyleIdx="0" presStyleCnt="3"/>
      <dgm:spPr/>
    </dgm:pt>
    <dgm:pt modelId="{85C46179-FFAD-43E4-A642-053B55B39957}" type="pres">
      <dgm:prSet presAssocID="{0D8DEBA1-2B24-4004-8199-662DB354D393}" presName="textBox3a" presStyleLbl="revTx" presStyleIdx="0" presStyleCnt="3" custScaleX="107259" custScaleY="153757" custLinFactNeighborX="-51183" custLinFactNeighborY="42891">
        <dgm:presLayoutVars>
          <dgm:bulletEnabled val="1"/>
        </dgm:presLayoutVars>
      </dgm:prSet>
      <dgm:spPr/>
      <dgm:t>
        <a:bodyPr/>
        <a:lstStyle/>
        <a:p>
          <a:endParaRPr lang="en-US"/>
        </a:p>
      </dgm:t>
    </dgm:pt>
    <dgm:pt modelId="{E4702926-17FD-4C7D-A811-FA57CDE268DB}" type="pres">
      <dgm:prSet presAssocID="{B6029503-B4EA-4B74-9CED-406944435CC3}" presName="bullet3b" presStyleLbl="node1" presStyleIdx="1" presStyleCnt="3"/>
      <dgm:spPr/>
    </dgm:pt>
    <dgm:pt modelId="{AF46CA8C-17AC-42F2-9FD2-AAF4BB38F009}" type="pres">
      <dgm:prSet presAssocID="{B6029503-B4EA-4B74-9CED-406944435CC3}" presName="textBox3b" presStyleLbl="revTx" presStyleIdx="1" presStyleCnt="3" custScaleX="116449" custScaleY="90986" custLinFactNeighborX="-4005" custLinFactNeighborY="9545">
        <dgm:presLayoutVars>
          <dgm:bulletEnabled val="1"/>
        </dgm:presLayoutVars>
      </dgm:prSet>
      <dgm:spPr/>
      <dgm:t>
        <a:bodyPr/>
        <a:lstStyle/>
        <a:p>
          <a:endParaRPr lang="en-US"/>
        </a:p>
      </dgm:t>
    </dgm:pt>
    <dgm:pt modelId="{C0329E76-DBE8-4A72-B5C2-D1A989132C64}" type="pres">
      <dgm:prSet presAssocID="{E7746A62-3481-43FA-84EB-464F9EFF815A}" presName="bullet3c" presStyleLbl="node1" presStyleIdx="2" presStyleCnt="3"/>
      <dgm:spPr/>
    </dgm:pt>
    <dgm:pt modelId="{5F896DA0-6670-45D6-A9E5-F6A1DB47DF19}" type="pres">
      <dgm:prSet presAssocID="{E7746A62-3481-43FA-84EB-464F9EFF815A}" presName="textBox3c" presStyleLbl="revTx" presStyleIdx="2" presStyleCnt="3" custScaleX="105627" custScaleY="68298" custLinFactNeighborX="15125" custLinFactNeighborY="-5335">
        <dgm:presLayoutVars>
          <dgm:bulletEnabled val="1"/>
        </dgm:presLayoutVars>
      </dgm:prSet>
      <dgm:spPr/>
      <dgm:t>
        <a:bodyPr/>
        <a:lstStyle/>
        <a:p>
          <a:endParaRPr lang="en-US"/>
        </a:p>
      </dgm:t>
    </dgm:pt>
  </dgm:ptLst>
  <dgm:cxnLst>
    <dgm:cxn modelId="{EE50415A-7E2F-4102-8BE1-C9552697DC54}" type="presOf" srcId="{0D8DEBA1-2B24-4004-8199-662DB354D393}" destId="{85C46179-FFAD-43E4-A642-053B55B39957}" srcOrd="0" destOrd="0" presId="urn:microsoft.com/office/officeart/2005/8/layout/arrow2"/>
    <dgm:cxn modelId="{0446E8EB-7239-4953-8774-40CBD74E1CC2}" srcId="{D784E5AC-E8FC-4637-A5AD-CE00FB0FD0B7}" destId="{E7746A62-3481-43FA-84EB-464F9EFF815A}" srcOrd="2" destOrd="0" parTransId="{93D252C2-2026-4CA2-A44E-30F28322B355}" sibTransId="{43F8346F-6B7F-4BE3-9880-ADAA22C0C80C}"/>
    <dgm:cxn modelId="{1FCF65AB-3CB5-4EA2-AB74-2E6210A86C7C}" type="presOf" srcId="{E7746A62-3481-43FA-84EB-464F9EFF815A}" destId="{5F896DA0-6670-45D6-A9E5-F6A1DB47DF19}" srcOrd="0" destOrd="0" presId="urn:microsoft.com/office/officeart/2005/8/layout/arrow2"/>
    <dgm:cxn modelId="{895DAE15-3530-4673-82A7-212AA4ACC6D5}" type="presOf" srcId="{B6029503-B4EA-4B74-9CED-406944435CC3}" destId="{AF46CA8C-17AC-42F2-9FD2-AAF4BB38F009}" srcOrd="0" destOrd="0" presId="urn:microsoft.com/office/officeart/2005/8/layout/arrow2"/>
    <dgm:cxn modelId="{3C1BCE7D-9069-4860-A336-E05FD6F901D6}" srcId="{D784E5AC-E8FC-4637-A5AD-CE00FB0FD0B7}" destId="{0D8DEBA1-2B24-4004-8199-662DB354D393}" srcOrd="0" destOrd="0" parTransId="{4DCFE5B4-8851-49A5-AACF-3C59DB126A4A}" sibTransId="{C9229250-ED8E-49FC-B813-5C6F7B7AF964}"/>
    <dgm:cxn modelId="{D51BE247-0E1F-4B4B-8A6A-303CB5FE8392}" type="presOf" srcId="{D784E5AC-E8FC-4637-A5AD-CE00FB0FD0B7}" destId="{46A20C6C-2840-4E36-887A-F64058C50183}" srcOrd="0" destOrd="0" presId="urn:microsoft.com/office/officeart/2005/8/layout/arrow2"/>
    <dgm:cxn modelId="{4C510D89-C899-4D76-A5D4-F17C2BC6F301}" srcId="{D784E5AC-E8FC-4637-A5AD-CE00FB0FD0B7}" destId="{B6029503-B4EA-4B74-9CED-406944435CC3}" srcOrd="1" destOrd="0" parTransId="{A0CBC8D1-BFFC-4C12-B0E8-ED80069B039E}" sibTransId="{35026711-7755-4F0B-8D1F-E8F3C1CB750A}"/>
    <dgm:cxn modelId="{A7EA778D-D768-4959-8E4D-A15940BFA5CB}" type="presParOf" srcId="{46A20C6C-2840-4E36-887A-F64058C50183}" destId="{0FE0E406-2602-4E90-9DE0-56D356EDA05D}" srcOrd="0" destOrd="0" presId="urn:microsoft.com/office/officeart/2005/8/layout/arrow2"/>
    <dgm:cxn modelId="{DBB764CD-D4F4-48F7-A1EB-77796135B644}" type="presParOf" srcId="{46A20C6C-2840-4E36-887A-F64058C50183}" destId="{EAD72FF7-7AB1-4682-8D9D-5018FD553CD3}" srcOrd="1" destOrd="0" presId="urn:microsoft.com/office/officeart/2005/8/layout/arrow2"/>
    <dgm:cxn modelId="{D0AADF06-82E3-4C26-AC2F-C140CA57EF8B}" type="presParOf" srcId="{EAD72FF7-7AB1-4682-8D9D-5018FD553CD3}" destId="{2A02573F-48EE-4C32-962B-D6F102BA7E2A}" srcOrd="0" destOrd="0" presId="urn:microsoft.com/office/officeart/2005/8/layout/arrow2"/>
    <dgm:cxn modelId="{0F3B987E-7AA7-4F82-95DF-322DC47DDFCE}" type="presParOf" srcId="{EAD72FF7-7AB1-4682-8D9D-5018FD553CD3}" destId="{85C46179-FFAD-43E4-A642-053B55B39957}" srcOrd="1" destOrd="0" presId="urn:microsoft.com/office/officeart/2005/8/layout/arrow2"/>
    <dgm:cxn modelId="{CC9F5EF8-2FA6-4F39-8701-2F28C14847EB}" type="presParOf" srcId="{EAD72FF7-7AB1-4682-8D9D-5018FD553CD3}" destId="{E4702926-17FD-4C7D-A811-FA57CDE268DB}" srcOrd="2" destOrd="0" presId="urn:microsoft.com/office/officeart/2005/8/layout/arrow2"/>
    <dgm:cxn modelId="{2503DD61-65FC-4882-9979-1ECB3930362C}" type="presParOf" srcId="{EAD72FF7-7AB1-4682-8D9D-5018FD553CD3}" destId="{AF46CA8C-17AC-42F2-9FD2-AAF4BB38F009}" srcOrd="3" destOrd="0" presId="urn:microsoft.com/office/officeart/2005/8/layout/arrow2"/>
    <dgm:cxn modelId="{C2FD3E08-41BF-4CC1-BAB2-CB84895B153D}" type="presParOf" srcId="{EAD72FF7-7AB1-4682-8D9D-5018FD553CD3}" destId="{C0329E76-DBE8-4A72-B5C2-D1A989132C64}" srcOrd="4" destOrd="0" presId="urn:microsoft.com/office/officeart/2005/8/layout/arrow2"/>
    <dgm:cxn modelId="{F7B1B5C7-1066-40A4-AD02-6D968BF9A622}" type="presParOf" srcId="{EAD72FF7-7AB1-4682-8D9D-5018FD553CD3}" destId="{5F896DA0-6670-45D6-A9E5-F6A1DB47DF1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C1EF64-26FB-4116-8402-42316F2340A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CBEBA7E7-514E-41FE-93A8-BA6BD80DEE2B}">
      <dgm:prSet phldrT="[Text]" custT="1"/>
      <dgm:spPr/>
      <dgm:t>
        <a:bodyPr/>
        <a:lstStyle/>
        <a:p>
          <a:r>
            <a:rPr lang="en-US" sz="2800" dirty="0" smtClean="0"/>
            <a:t>Status Generalization</a:t>
          </a:r>
          <a:r>
            <a:rPr lang="en-US" sz="2600" dirty="0" smtClean="0"/>
            <a:t>: </a:t>
          </a:r>
        </a:p>
        <a:p>
          <a:r>
            <a:rPr lang="en-US" sz="2000" dirty="0" smtClean="0"/>
            <a:t>Group members </a:t>
          </a:r>
          <a:r>
            <a:rPr lang="en-US" sz="2000" b="0" dirty="0" smtClean="0"/>
            <a:t>unfairly allow irrelevant characteristics, such as race, age, or ethnicity, to influence the allocation of prestige.</a:t>
          </a:r>
          <a:endParaRPr lang="en-US" sz="2000" dirty="0"/>
        </a:p>
      </dgm:t>
    </dgm:pt>
    <dgm:pt modelId="{9553FACE-BD18-4C5D-8160-1868B8F1A32E}" type="parTrans" cxnId="{CF59349A-D10B-49EF-A413-CF4B1C21A980}">
      <dgm:prSet/>
      <dgm:spPr/>
      <dgm:t>
        <a:bodyPr/>
        <a:lstStyle/>
        <a:p>
          <a:endParaRPr lang="en-US"/>
        </a:p>
      </dgm:t>
    </dgm:pt>
    <dgm:pt modelId="{B6B6F3E8-23EB-4DF5-B906-0F9DDB37095C}" type="sibTrans" cxnId="{CF59349A-D10B-49EF-A413-CF4B1C21A980}">
      <dgm:prSet/>
      <dgm:spPr/>
      <dgm:t>
        <a:bodyPr/>
        <a:lstStyle/>
        <a:p>
          <a:endParaRPr lang="en-US"/>
        </a:p>
      </dgm:t>
    </dgm:pt>
    <dgm:pt modelId="{3C3A93B6-63FB-444B-AD95-F1E89C1026FF}">
      <dgm:prSet phldrT="[Text]"/>
      <dgm:spPr/>
      <dgm:t>
        <a:bodyPr/>
        <a:lstStyle/>
        <a:p>
          <a:r>
            <a:rPr lang="en-US" b="0" dirty="0" smtClean="0"/>
            <a:t>Individuals in privileged categories (e.g., males, professionals, etc.) achieve status in groups more easily</a:t>
          </a:r>
          <a:endParaRPr lang="en-US" dirty="0"/>
        </a:p>
      </dgm:t>
    </dgm:pt>
    <dgm:pt modelId="{CBFEEE48-B132-4FD7-896C-4B65DADABB0F}" type="parTrans" cxnId="{453632E9-DF66-4FA1-9D26-4A8F8E6F958C}">
      <dgm:prSet/>
      <dgm:spPr/>
      <dgm:t>
        <a:bodyPr/>
        <a:lstStyle/>
        <a:p>
          <a:endParaRPr lang="en-US"/>
        </a:p>
      </dgm:t>
    </dgm:pt>
    <dgm:pt modelId="{4AB40FBD-829A-4B44-BAC5-7DD9B9CF1742}" type="sibTrans" cxnId="{453632E9-DF66-4FA1-9D26-4A8F8E6F958C}">
      <dgm:prSet/>
      <dgm:spPr/>
      <dgm:t>
        <a:bodyPr/>
        <a:lstStyle/>
        <a:p>
          <a:endParaRPr lang="en-US"/>
        </a:p>
      </dgm:t>
    </dgm:pt>
    <dgm:pt modelId="{F1DEDD6F-F17A-40A5-B318-CB0E5CA2C01E}">
      <dgm:prSet/>
      <dgm:spPr/>
      <dgm:t>
        <a:bodyPr/>
        <a:lstStyle/>
        <a:p>
          <a:r>
            <a:rPr lang="en-US" b="0" dirty="0" smtClean="0"/>
            <a:t>In some online groups, the effects of status on participation are muted, resulting in a participation equalization effect</a:t>
          </a:r>
          <a:endParaRPr lang="en-US" b="1" dirty="0"/>
        </a:p>
      </dgm:t>
    </dgm:pt>
    <dgm:pt modelId="{8D7FD704-00AF-4DEA-8AA8-6D1A2949588F}" type="parTrans" cxnId="{46A1B7AE-ED4D-4148-8793-BD329CE0EDD2}">
      <dgm:prSet/>
      <dgm:spPr/>
      <dgm:t>
        <a:bodyPr/>
        <a:lstStyle/>
        <a:p>
          <a:endParaRPr lang="en-US"/>
        </a:p>
      </dgm:t>
    </dgm:pt>
    <dgm:pt modelId="{6A65AA18-7841-440E-B1FE-65FAF791B5BF}" type="sibTrans" cxnId="{46A1B7AE-ED4D-4148-8793-BD329CE0EDD2}">
      <dgm:prSet/>
      <dgm:spPr/>
      <dgm:t>
        <a:bodyPr/>
        <a:lstStyle/>
        <a:p>
          <a:endParaRPr lang="en-US"/>
        </a:p>
      </dgm:t>
    </dgm:pt>
    <dgm:pt modelId="{0345284C-30FD-45D3-B52D-FEFA0CD0F961}">
      <dgm:prSet phldrT="[Text]"/>
      <dgm:spPr/>
      <dgm:t>
        <a:bodyPr/>
        <a:lstStyle/>
        <a:p>
          <a:r>
            <a:rPr lang="en-US" b="0" dirty="0" smtClean="0"/>
            <a:t>Status allocations are particularly unfair when individuals who are members of stereotyped minority societal groups are solos (or underrepresented)</a:t>
          </a:r>
          <a:endParaRPr lang="en-US" dirty="0"/>
        </a:p>
      </dgm:t>
    </dgm:pt>
    <dgm:pt modelId="{FA26D0C8-E034-4E70-8F37-A362B8219E0A}" type="parTrans" cxnId="{02ECC47B-6E70-427F-9099-8778B71A25A4}">
      <dgm:prSet/>
      <dgm:spPr/>
      <dgm:t>
        <a:bodyPr/>
        <a:lstStyle/>
        <a:p>
          <a:endParaRPr lang="en-US"/>
        </a:p>
      </dgm:t>
    </dgm:pt>
    <dgm:pt modelId="{4CC8709F-8D23-48EB-BFF8-E8E1731292E7}" type="sibTrans" cxnId="{02ECC47B-6E70-427F-9099-8778B71A25A4}">
      <dgm:prSet/>
      <dgm:spPr/>
      <dgm:t>
        <a:bodyPr/>
        <a:lstStyle/>
        <a:p>
          <a:endParaRPr lang="en-US"/>
        </a:p>
      </dgm:t>
    </dgm:pt>
    <dgm:pt modelId="{85E1682A-C129-4412-B6E4-2CCDCB1D0C37}" type="pres">
      <dgm:prSet presAssocID="{49C1EF64-26FB-4116-8402-42316F2340A0}" presName="Name0" presStyleCnt="0">
        <dgm:presLayoutVars>
          <dgm:dir/>
          <dgm:animLvl val="lvl"/>
          <dgm:resizeHandles val="exact"/>
        </dgm:presLayoutVars>
      </dgm:prSet>
      <dgm:spPr/>
      <dgm:t>
        <a:bodyPr/>
        <a:lstStyle/>
        <a:p>
          <a:endParaRPr lang="en-US"/>
        </a:p>
      </dgm:t>
    </dgm:pt>
    <dgm:pt modelId="{303F8725-864C-4019-875A-EB3496DF606A}" type="pres">
      <dgm:prSet presAssocID="{CBEBA7E7-514E-41FE-93A8-BA6BD80DEE2B}" presName="linNode" presStyleCnt="0"/>
      <dgm:spPr/>
    </dgm:pt>
    <dgm:pt modelId="{63729139-2E8D-42B2-A132-A410210D9849}" type="pres">
      <dgm:prSet presAssocID="{CBEBA7E7-514E-41FE-93A8-BA6BD80DEE2B}" presName="parentText" presStyleLbl="node1" presStyleIdx="0" presStyleCnt="1">
        <dgm:presLayoutVars>
          <dgm:chMax val="1"/>
          <dgm:bulletEnabled val="1"/>
        </dgm:presLayoutVars>
      </dgm:prSet>
      <dgm:spPr/>
      <dgm:t>
        <a:bodyPr/>
        <a:lstStyle/>
        <a:p>
          <a:endParaRPr lang="en-US"/>
        </a:p>
      </dgm:t>
    </dgm:pt>
    <dgm:pt modelId="{AE5273BE-EA47-4F00-8C99-4FCF9A089908}" type="pres">
      <dgm:prSet presAssocID="{CBEBA7E7-514E-41FE-93A8-BA6BD80DEE2B}" presName="descendantText" presStyleLbl="alignAccFollowNode1" presStyleIdx="0" presStyleCnt="1">
        <dgm:presLayoutVars>
          <dgm:bulletEnabled val="1"/>
        </dgm:presLayoutVars>
      </dgm:prSet>
      <dgm:spPr/>
      <dgm:t>
        <a:bodyPr/>
        <a:lstStyle/>
        <a:p>
          <a:endParaRPr lang="en-US"/>
        </a:p>
      </dgm:t>
    </dgm:pt>
  </dgm:ptLst>
  <dgm:cxnLst>
    <dgm:cxn modelId="{02746CD2-97B6-424B-B33B-5682FEDBDFE4}" type="presOf" srcId="{CBEBA7E7-514E-41FE-93A8-BA6BD80DEE2B}" destId="{63729139-2E8D-42B2-A132-A410210D9849}" srcOrd="0" destOrd="0" presId="urn:microsoft.com/office/officeart/2005/8/layout/vList5"/>
    <dgm:cxn modelId="{1D4C76AB-AF0A-442C-A190-3DEDFF3C83C4}" type="presOf" srcId="{F1DEDD6F-F17A-40A5-B318-CB0E5CA2C01E}" destId="{AE5273BE-EA47-4F00-8C99-4FCF9A089908}" srcOrd="0" destOrd="2" presId="urn:microsoft.com/office/officeart/2005/8/layout/vList5"/>
    <dgm:cxn modelId="{02ECC47B-6E70-427F-9099-8778B71A25A4}" srcId="{CBEBA7E7-514E-41FE-93A8-BA6BD80DEE2B}" destId="{0345284C-30FD-45D3-B52D-FEFA0CD0F961}" srcOrd="1" destOrd="0" parTransId="{FA26D0C8-E034-4E70-8F37-A362B8219E0A}" sibTransId="{4CC8709F-8D23-48EB-BFF8-E8E1731292E7}"/>
    <dgm:cxn modelId="{46A1B7AE-ED4D-4148-8793-BD329CE0EDD2}" srcId="{CBEBA7E7-514E-41FE-93A8-BA6BD80DEE2B}" destId="{F1DEDD6F-F17A-40A5-B318-CB0E5CA2C01E}" srcOrd="2" destOrd="0" parTransId="{8D7FD704-00AF-4DEA-8AA8-6D1A2949588F}" sibTransId="{6A65AA18-7841-440E-B1FE-65FAF791B5BF}"/>
    <dgm:cxn modelId="{E8AC932F-4C62-4BCB-B50C-8D8BCC0BA6F9}" type="presOf" srcId="{3C3A93B6-63FB-444B-AD95-F1E89C1026FF}" destId="{AE5273BE-EA47-4F00-8C99-4FCF9A089908}" srcOrd="0" destOrd="0" presId="urn:microsoft.com/office/officeart/2005/8/layout/vList5"/>
    <dgm:cxn modelId="{453632E9-DF66-4FA1-9D26-4A8F8E6F958C}" srcId="{CBEBA7E7-514E-41FE-93A8-BA6BD80DEE2B}" destId="{3C3A93B6-63FB-444B-AD95-F1E89C1026FF}" srcOrd="0" destOrd="0" parTransId="{CBFEEE48-B132-4FD7-896C-4B65DADABB0F}" sibTransId="{4AB40FBD-829A-4B44-BAC5-7DD9B9CF1742}"/>
    <dgm:cxn modelId="{34D9E214-F3C6-4076-A4A2-287AB28D7DF5}" type="presOf" srcId="{0345284C-30FD-45D3-B52D-FEFA0CD0F961}" destId="{AE5273BE-EA47-4F00-8C99-4FCF9A089908}" srcOrd="0" destOrd="1" presId="urn:microsoft.com/office/officeart/2005/8/layout/vList5"/>
    <dgm:cxn modelId="{96F9E026-233E-438F-90BA-7831328BFA26}" type="presOf" srcId="{49C1EF64-26FB-4116-8402-42316F2340A0}" destId="{85E1682A-C129-4412-B6E4-2CCDCB1D0C37}" srcOrd="0" destOrd="0" presId="urn:microsoft.com/office/officeart/2005/8/layout/vList5"/>
    <dgm:cxn modelId="{CF59349A-D10B-49EF-A413-CF4B1C21A980}" srcId="{49C1EF64-26FB-4116-8402-42316F2340A0}" destId="{CBEBA7E7-514E-41FE-93A8-BA6BD80DEE2B}" srcOrd="0" destOrd="0" parTransId="{9553FACE-BD18-4C5D-8160-1868B8F1A32E}" sibTransId="{B6B6F3E8-23EB-4DF5-B906-0F9DDB37095C}"/>
    <dgm:cxn modelId="{EA046F2E-C420-4849-A359-D4F179241AB6}" type="presParOf" srcId="{85E1682A-C129-4412-B6E4-2CCDCB1D0C37}" destId="{303F8725-864C-4019-875A-EB3496DF606A}" srcOrd="0" destOrd="0" presId="urn:microsoft.com/office/officeart/2005/8/layout/vList5"/>
    <dgm:cxn modelId="{DC51EFD8-2017-4B11-86D7-8BAE4BB43B82}" type="presParOf" srcId="{303F8725-864C-4019-875A-EB3496DF606A}" destId="{63729139-2E8D-42B2-A132-A410210D9849}" srcOrd="0" destOrd="0" presId="urn:microsoft.com/office/officeart/2005/8/layout/vList5"/>
    <dgm:cxn modelId="{3079C776-34BF-4530-A69E-33F6D18B2386}" type="presParOf" srcId="{303F8725-864C-4019-875A-EB3496DF606A}" destId="{AE5273BE-EA47-4F00-8C99-4FCF9A0899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926F4F-AF3E-455E-8ADB-46A8CE256FD3}"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D0D141E-6A62-46AF-B1D0-476EA1701038}">
      <dgm:prSet phldrT="[Text]"/>
      <dgm:spPr/>
      <dgm:t>
        <a:bodyPr/>
        <a:lstStyle/>
        <a:p>
          <a:r>
            <a:rPr lang="en-US" dirty="0" smtClean="0"/>
            <a:t>Positive Effects of Power</a:t>
          </a:r>
          <a:endParaRPr lang="en-US" dirty="0"/>
        </a:p>
      </dgm:t>
    </dgm:pt>
    <dgm:pt modelId="{8809EA4D-B5FD-4497-9B30-BF38C9CE711C}" type="parTrans" cxnId="{CF9795AC-2647-409D-A4B9-680C4D840A47}">
      <dgm:prSet/>
      <dgm:spPr/>
      <dgm:t>
        <a:bodyPr/>
        <a:lstStyle/>
        <a:p>
          <a:endParaRPr lang="en-US"/>
        </a:p>
      </dgm:t>
    </dgm:pt>
    <dgm:pt modelId="{2A822A50-FE81-4397-93EE-1EB672EB8077}" type="sibTrans" cxnId="{CF9795AC-2647-409D-A4B9-680C4D840A47}">
      <dgm:prSet/>
      <dgm:spPr/>
      <dgm:t>
        <a:bodyPr/>
        <a:lstStyle/>
        <a:p>
          <a:endParaRPr lang="en-US"/>
        </a:p>
      </dgm:t>
    </dgm:pt>
    <dgm:pt modelId="{E5632B96-7543-4EDA-9856-22FD07B1FF20}">
      <dgm:prSet phldrT="[Text]"/>
      <dgm:spPr/>
      <dgm:t>
        <a:bodyPr/>
        <a:lstStyle/>
        <a:p>
          <a:r>
            <a:rPr lang="en-US" dirty="0" smtClean="0"/>
            <a:t>Proactive, engaged</a:t>
          </a:r>
          <a:endParaRPr lang="en-US" dirty="0"/>
        </a:p>
      </dgm:t>
    </dgm:pt>
    <dgm:pt modelId="{84CD837A-4537-4D82-B996-DFD6B2390F31}" type="parTrans" cxnId="{2B6FF148-B9E1-4307-B914-22FD06C15733}">
      <dgm:prSet/>
      <dgm:spPr/>
      <dgm:t>
        <a:bodyPr/>
        <a:lstStyle/>
        <a:p>
          <a:endParaRPr lang="en-US"/>
        </a:p>
      </dgm:t>
    </dgm:pt>
    <dgm:pt modelId="{9A13D14B-DF47-4664-9E7D-BE17B06334A0}" type="sibTrans" cxnId="{2B6FF148-B9E1-4307-B914-22FD06C15733}">
      <dgm:prSet/>
      <dgm:spPr/>
      <dgm:t>
        <a:bodyPr/>
        <a:lstStyle/>
        <a:p>
          <a:endParaRPr lang="en-US"/>
        </a:p>
      </dgm:t>
    </dgm:pt>
    <dgm:pt modelId="{35B662DC-D49F-43F4-9C66-720C8AA022D1}">
      <dgm:prSet phldrT="[Text]"/>
      <dgm:spPr/>
      <dgm:t>
        <a:bodyPr/>
        <a:lstStyle/>
        <a:p>
          <a:r>
            <a:rPr lang="en-US" dirty="0" smtClean="0"/>
            <a:t>Insulates from influence</a:t>
          </a:r>
          <a:endParaRPr lang="en-US" dirty="0"/>
        </a:p>
      </dgm:t>
    </dgm:pt>
    <dgm:pt modelId="{7842E1FA-0E1B-4E6A-8A57-B91C762EF637}" type="parTrans" cxnId="{CEEEE63B-3164-4265-8495-1AD2D360022E}">
      <dgm:prSet/>
      <dgm:spPr/>
      <dgm:t>
        <a:bodyPr/>
        <a:lstStyle/>
        <a:p>
          <a:endParaRPr lang="en-US"/>
        </a:p>
      </dgm:t>
    </dgm:pt>
    <dgm:pt modelId="{695A2B6B-EF8B-4345-BD0E-274296DABA59}" type="sibTrans" cxnId="{CEEEE63B-3164-4265-8495-1AD2D360022E}">
      <dgm:prSet/>
      <dgm:spPr/>
      <dgm:t>
        <a:bodyPr/>
        <a:lstStyle/>
        <a:p>
          <a:endParaRPr lang="en-US"/>
        </a:p>
      </dgm:t>
    </dgm:pt>
    <dgm:pt modelId="{FCE0BC0A-DBFF-4AA0-BEB8-D2D7E25A9A5C}">
      <dgm:prSet phldrT="[Text]"/>
      <dgm:spPr/>
      <dgm:t>
        <a:bodyPr/>
        <a:lstStyle/>
        <a:p>
          <a:r>
            <a:rPr lang="en-US" dirty="0" smtClean="0"/>
            <a:t>Negative Effects of Power</a:t>
          </a:r>
          <a:endParaRPr lang="en-US" dirty="0"/>
        </a:p>
      </dgm:t>
    </dgm:pt>
    <dgm:pt modelId="{ECEB55BC-3101-4418-9AC1-3CCA87ACC714}" type="parTrans" cxnId="{DB2C218D-D487-4E54-8467-1D271D7544C5}">
      <dgm:prSet/>
      <dgm:spPr/>
      <dgm:t>
        <a:bodyPr/>
        <a:lstStyle/>
        <a:p>
          <a:endParaRPr lang="en-US"/>
        </a:p>
      </dgm:t>
    </dgm:pt>
    <dgm:pt modelId="{0190FCCA-8573-4EC3-AB22-6760FF2A843A}" type="sibTrans" cxnId="{DB2C218D-D487-4E54-8467-1D271D7544C5}">
      <dgm:prSet/>
      <dgm:spPr/>
      <dgm:t>
        <a:bodyPr/>
        <a:lstStyle/>
        <a:p>
          <a:endParaRPr lang="en-US"/>
        </a:p>
      </dgm:t>
    </dgm:pt>
    <dgm:pt modelId="{87534FC8-2FEE-4C43-AF34-7658E0FEC310}">
      <dgm:prSet phldrT="[Text]"/>
      <dgm:spPr/>
      <dgm:t>
        <a:bodyPr/>
        <a:lstStyle/>
        <a:p>
          <a:r>
            <a:rPr lang="en-US" dirty="0" smtClean="0"/>
            <a:t>Risky</a:t>
          </a:r>
          <a:endParaRPr lang="en-US" dirty="0"/>
        </a:p>
      </dgm:t>
    </dgm:pt>
    <dgm:pt modelId="{CC58F931-65CF-4B50-A44F-56F27C1174D2}" type="parTrans" cxnId="{B6E2EB2D-689D-4AF7-AF9E-8F658AA1B560}">
      <dgm:prSet/>
      <dgm:spPr/>
      <dgm:t>
        <a:bodyPr/>
        <a:lstStyle/>
        <a:p>
          <a:endParaRPr lang="en-US"/>
        </a:p>
      </dgm:t>
    </dgm:pt>
    <dgm:pt modelId="{DC82AAFD-F7C2-4692-BC25-E0A19956460D}" type="sibTrans" cxnId="{B6E2EB2D-689D-4AF7-AF9E-8F658AA1B560}">
      <dgm:prSet/>
      <dgm:spPr/>
      <dgm:t>
        <a:bodyPr/>
        <a:lstStyle/>
        <a:p>
          <a:endParaRPr lang="en-US"/>
        </a:p>
      </dgm:t>
    </dgm:pt>
    <dgm:pt modelId="{BFAB6542-FC49-4DA5-BC23-A654350F2939}">
      <dgm:prSet phldrT="[Text]"/>
      <dgm:spPr/>
      <dgm:t>
        <a:bodyPr/>
        <a:lstStyle/>
        <a:p>
          <a:r>
            <a:rPr lang="en-US" dirty="0" smtClean="0"/>
            <a:t>Positive, strong emotions</a:t>
          </a:r>
          <a:endParaRPr lang="en-US" dirty="0"/>
        </a:p>
      </dgm:t>
    </dgm:pt>
    <dgm:pt modelId="{E9DC9A3A-63B7-4F68-A8AD-55D0EB8566EC}" type="parTrans" cxnId="{91DBBA12-6EF1-4F2B-957B-DF0119F916DD}">
      <dgm:prSet/>
      <dgm:spPr/>
      <dgm:t>
        <a:bodyPr/>
        <a:lstStyle/>
        <a:p>
          <a:endParaRPr lang="en-US"/>
        </a:p>
      </dgm:t>
    </dgm:pt>
    <dgm:pt modelId="{2FFE91AC-CD6B-491F-896F-BDED51980D89}" type="sibTrans" cxnId="{91DBBA12-6EF1-4F2B-957B-DF0119F916DD}">
      <dgm:prSet/>
      <dgm:spPr/>
      <dgm:t>
        <a:bodyPr/>
        <a:lstStyle/>
        <a:p>
          <a:endParaRPr lang="en-US"/>
        </a:p>
      </dgm:t>
    </dgm:pt>
    <dgm:pt modelId="{A47DFEA9-F85C-4CB8-9B95-687575DFCF2C}">
      <dgm:prSet phldrT="[Text]"/>
      <dgm:spPr/>
      <dgm:t>
        <a:bodyPr/>
        <a:lstStyle/>
        <a:p>
          <a:r>
            <a:rPr lang="en-US" dirty="0" smtClean="0"/>
            <a:t>Goal focused</a:t>
          </a:r>
          <a:endParaRPr lang="en-US" dirty="0"/>
        </a:p>
      </dgm:t>
    </dgm:pt>
    <dgm:pt modelId="{FF9E5F58-BB54-4F00-9464-452CFE80A9AC}" type="parTrans" cxnId="{CA3F2D8F-2667-4395-96C1-E553C8417205}">
      <dgm:prSet/>
      <dgm:spPr/>
      <dgm:t>
        <a:bodyPr/>
        <a:lstStyle/>
        <a:p>
          <a:endParaRPr lang="en-US"/>
        </a:p>
      </dgm:t>
    </dgm:pt>
    <dgm:pt modelId="{0E347537-DB45-4ADB-8CDD-CDD5BE9419DC}" type="sibTrans" cxnId="{CA3F2D8F-2667-4395-96C1-E553C8417205}">
      <dgm:prSet/>
      <dgm:spPr/>
      <dgm:t>
        <a:bodyPr/>
        <a:lstStyle/>
        <a:p>
          <a:endParaRPr lang="en-US"/>
        </a:p>
      </dgm:t>
    </dgm:pt>
    <dgm:pt modelId="{A75F9F5A-4CA9-4A97-B822-F53BD0EB0A32}">
      <dgm:prSet phldrT="[Text]"/>
      <dgm:spPr/>
      <dgm:t>
        <a:bodyPr/>
        <a:lstStyle/>
        <a:p>
          <a:r>
            <a:rPr lang="en-US" dirty="0" smtClean="0"/>
            <a:t>Positive Emotions</a:t>
          </a:r>
          <a:endParaRPr lang="en-US" dirty="0"/>
        </a:p>
      </dgm:t>
    </dgm:pt>
    <dgm:pt modelId="{0242A8E2-6EAC-42F7-9849-84785AA00E90}" type="parTrans" cxnId="{289349B6-5643-4DE6-9405-93C83A65C766}">
      <dgm:prSet/>
      <dgm:spPr/>
      <dgm:t>
        <a:bodyPr/>
        <a:lstStyle/>
        <a:p>
          <a:endParaRPr lang="en-US"/>
        </a:p>
      </dgm:t>
    </dgm:pt>
    <dgm:pt modelId="{FE39E24F-47FE-4E9D-8852-0533DA6915C6}" type="sibTrans" cxnId="{289349B6-5643-4DE6-9405-93C83A65C766}">
      <dgm:prSet/>
      <dgm:spPr/>
      <dgm:t>
        <a:bodyPr/>
        <a:lstStyle/>
        <a:p>
          <a:endParaRPr lang="en-US"/>
        </a:p>
      </dgm:t>
    </dgm:pt>
    <dgm:pt modelId="{EA7A45AC-DA18-41F4-9EA2-721E194519D7}">
      <dgm:prSet phldrT="[Text]"/>
      <dgm:spPr/>
      <dgm:t>
        <a:bodyPr/>
        <a:lstStyle/>
        <a:p>
          <a:r>
            <a:rPr lang="en-US" dirty="0" smtClean="0"/>
            <a:t>Enhanced cognitive functioning</a:t>
          </a:r>
          <a:endParaRPr lang="en-US" dirty="0"/>
        </a:p>
      </dgm:t>
    </dgm:pt>
    <dgm:pt modelId="{E6C60CE4-FACC-49ED-BB49-AC8615511235}" type="parTrans" cxnId="{5F1F3F51-4775-4C94-BA08-9C23AE930F7B}">
      <dgm:prSet/>
      <dgm:spPr/>
      <dgm:t>
        <a:bodyPr/>
        <a:lstStyle/>
        <a:p>
          <a:endParaRPr lang="en-US"/>
        </a:p>
      </dgm:t>
    </dgm:pt>
    <dgm:pt modelId="{523D5BF1-C6F5-48CA-8239-9CE62DD44498}" type="sibTrans" cxnId="{5F1F3F51-4775-4C94-BA08-9C23AE930F7B}">
      <dgm:prSet/>
      <dgm:spPr/>
      <dgm:t>
        <a:bodyPr/>
        <a:lstStyle/>
        <a:p>
          <a:endParaRPr lang="en-US"/>
        </a:p>
      </dgm:t>
    </dgm:pt>
    <dgm:pt modelId="{412CB210-FF8A-4267-8FE9-9C6B7055BD71}">
      <dgm:prSet/>
      <dgm:spPr/>
      <dgm:t>
        <a:bodyPr/>
        <a:lstStyle/>
        <a:p>
          <a:r>
            <a:rPr lang="en-US" dirty="0" smtClean="0">
              <a:cs typeface="Times New Roman" pitchFamily="18" charset="0"/>
            </a:rPr>
            <a:t>Negatively affect others emotional experiences</a:t>
          </a:r>
          <a:endParaRPr lang="en-US" dirty="0">
            <a:cs typeface="Times New Roman" pitchFamily="18" charset="0"/>
          </a:endParaRPr>
        </a:p>
      </dgm:t>
    </dgm:pt>
    <dgm:pt modelId="{1741ED7E-FE49-493A-8C22-80E284FE078F}" type="parTrans" cxnId="{58863219-1A5A-4DF9-A8B5-9DD4EC403A4D}">
      <dgm:prSet/>
      <dgm:spPr/>
      <dgm:t>
        <a:bodyPr/>
        <a:lstStyle/>
        <a:p>
          <a:endParaRPr lang="en-US"/>
        </a:p>
      </dgm:t>
    </dgm:pt>
    <dgm:pt modelId="{55797C74-CFCA-4C99-A5B4-768F9441932D}" type="sibTrans" cxnId="{58863219-1A5A-4DF9-A8B5-9DD4EC403A4D}">
      <dgm:prSet/>
      <dgm:spPr/>
      <dgm:t>
        <a:bodyPr/>
        <a:lstStyle/>
        <a:p>
          <a:endParaRPr lang="en-US"/>
        </a:p>
      </dgm:t>
    </dgm:pt>
    <dgm:pt modelId="{BDAFD216-8159-4960-B25B-C6326F5D0FA8}">
      <dgm:prSet/>
      <dgm:spPr/>
      <dgm:t>
        <a:bodyPr/>
        <a:lstStyle/>
        <a:p>
          <a:r>
            <a:rPr lang="en-US" dirty="0" smtClean="0">
              <a:cs typeface="Times New Roman" pitchFamily="18" charset="0"/>
            </a:rPr>
            <a:t>Loss of empathy, social attentiveness</a:t>
          </a:r>
          <a:endParaRPr lang="en-US" dirty="0">
            <a:cs typeface="Times New Roman" pitchFamily="18" charset="0"/>
          </a:endParaRPr>
        </a:p>
      </dgm:t>
    </dgm:pt>
    <dgm:pt modelId="{A6C6C881-F5C2-4649-9AB0-1F009D8BD608}" type="parTrans" cxnId="{ED4118D3-9E9E-4D7E-80B4-90E985856477}">
      <dgm:prSet/>
      <dgm:spPr/>
      <dgm:t>
        <a:bodyPr/>
        <a:lstStyle/>
        <a:p>
          <a:endParaRPr lang="en-US"/>
        </a:p>
      </dgm:t>
    </dgm:pt>
    <dgm:pt modelId="{928B1A8C-48F4-44AB-890C-324ECB96F135}" type="sibTrans" cxnId="{ED4118D3-9E9E-4D7E-80B4-90E985856477}">
      <dgm:prSet/>
      <dgm:spPr/>
      <dgm:t>
        <a:bodyPr/>
        <a:lstStyle/>
        <a:p>
          <a:endParaRPr lang="en-US"/>
        </a:p>
      </dgm:t>
    </dgm:pt>
    <dgm:pt modelId="{2A1F0EEF-D986-498C-BABA-5A1322B500C3}">
      <dgm:prSet/>
      <dgm:spPr/>
      <dgm:t>
        <a:bodyPr/>
        <a:lstStyle/>
        <a:p>
          <a:r>
            <a:rPr lang="en-US" dirty="0" smtClean="0">
              <a:cs typeface="Times New Roman" pitchFamily="18" charset="0"/>
            </a:rPr>
            <a:t>Less ethical (the Bathsheba syndrome)</a:t>
          </a:r>
          <a:endParaRPr lang="en-US" dirty="0">
            <a:cs typeface="Times New Roman" pitchFamily="18" charset="0"/>
          </a:endParaRPr>
        </a:p>
      </dgm:t>
    </dgm:pt>
    <dgm:pt modelId="{00E431F5-54D4-4267-9542-37593B57DEF7}" type="parTrans" cxnId="{AAE465C1-2311-4EB3-8773-AC9A0A64CB92}">
      <dgm:prSet/>
      <dgm:spPr/>
      <dgm:t>
        <a:bodyPr/>
        <a:lstStyle/>
        <a:p>
          <a:endParaRPr lang="en-US"/>
        </a:p>
      </dgm:t>
    </dgm:pt>
    <dgm:pt modelId="{86E17B1B-1EC0-4EA4-B381-3A4FAB0D655B}" type="sibTrans" cxnId="{AAE465C1-2311-4EB3-8773-AC9A0A64CB92}">
      <dgm:prSet/>
      <dgm:spPr/>
      <dgm:t>
        <a:bodyPr/>
        <a:lstStyle/>
        <a:p>
          <a:endParaRPr lang="en-US"/>
        </a:p>
      </dgm:t>
    </dgm:pt>
    <dgm:pt modelId="{9A469ECD-EB13-44E4-B0D9-474E856762AF}">
      <dgm:prSet/>
      <dgm:spPr/>
      <dgm:t>
        <a:bodyPr/>
        <a:lstStyle/>
        <a:p>
          <a:r>
            <a:rPr lang="en-US" dirty="0" smtClean="0">
              <a:cs typeface="Times New Roman" pitchFamily="18" charset="0"/>
            </a:rPr>
            <a:t>Self-satisfied</a:t>
          </a:r>
          <a:endParaRPr lang="en-US" dirty="0">
            <a:cs typeface="Times New Roman" pitchFamily="18" charset="0"/>
          </a:endParaRPr>
        </a:p>
      </dgm:t>
    </dgm:pt>
    <dgm:pt modelId="{2B24E04E-8169-4403-9BD8-16BBF11B70AB}" type="parTrans" cxnId="{0CE57CCD-40A7-4E2A-B0B9-D81FD4ACC35F}">
      <dgm:prSet/>
      <dgm:spPr/>
      <dgm:t>
        <a:bodyPr/>
        <a:lstStyle/>
        <a:p>
          <a:endParaRPr lang="en-US"/>
        </a:p>
      </dgm:t>
    </dgm:pt>
    <dgm:pt modelId="{7A19B3E7-1B20-4258-AC33-27D0BF74A54D}" type="sibTrans" cxnId="{0CE57CCD-40A7-4E2A-B0B9-D81FD4ACC35F}">
      <dgm:prSet/>
      <dgm:spPr/>
      <dgm:t>
        <a:bodyPr/>
        <a:lstStyle/>
        <a:p>
          <a:endParaRPr lang="en-US"/>
        </a:p>
      </dgm:t>
    </dgm:pt>
    <dgm:pt modelId="{2E7D1707-259F-43CA-9FBB-CD005486C4FF}">
      <dgm:prSet/>
      <dgm:spPr/>
      <dgm:t>
        <a:bodyPr/>
        <a:lstStyle/>
        <a:p>
          <a:r>
            <a:rPr lang="en-US" dirty="0" smtClean="0">
              <a:cs typeface="Times New Roman" pitchFamily="18" charset="0"/>
            </a:rPr>
            <a:t>Coercive : use power to influence others</a:t>
          </a:r>
          <a:endParaRPr lang="en-US" dirty="0">
            <a:cs typeface="Times New Roman" pitchFamily="18" charset="0"/>
          </a:endParaRPr>
        </a:p>
      </dgm:t>
    </dgm:pt>
    <dgm:pt modelId="{80B30BC6-06C1-4490-BD11-A9BB6AE88E12}" type="parTrans" cxnId="{9D8E46C5-3430-4E40-A463-7444BDADDDDF}">
      <dgm:prSet/>
      <dgm:spPr/>
      <dgm:t>
        <a:bodyPr/>
        <a:lstStyle/>
        <a:p>
          <a:endParaRPr lang="en-US"/>
        </a:p>
      </dgm:t>
    </dgm:pt>
    <dgm:pt modelId="{FB96A21F-E88E-45A6-9A74-99BE983BE2A4}" type="sibTrans" cxnId="{9D8E46C5-3430-4E40-A463-7444BDADDDDF}">
      <dgm:prSet/>
      <dgm:spPr/>
      <dgm:t>
        <a:bodyPr/>
        <a:lstStyle/>
        <a:p>
          <a:endParaRPr lang="en-US"/>
        </a:p>
      </dgm:t>
    </dgm:pt>
    <dgm:pt modelId="{6D4A9F64-04F0-4942-A85C-9D3F31DAE4CF}" type="pres">
      <dgm:prSet presAssocID="{E7926F4F-AF3E-455E-8ADB-46A8CE256FD3}" presName="Name0" presStyleCnt="0">
        <dgm:presLayoutVars>
          <dgm:dir/>
          <dgm:animLvl val="lvl"/>
          <dgm:resizeHandles val="exact"/>
        </dgm:presLayoutVars>
      </dgm:prSet>
      <dgm:spPr/>
      <dgm:t>
        <a:bodyPr/>
        <a:lstStyle/>
        <a:p>
          <a:endParaRPr lang="en-US"/>
        </a:p>
      </dgm:t>
    </dgm:pt>
    <dgm:pt modelId="{85FBDC79-2E29-48CB-AE90-3325AB15C512}" type="pres">
      <dgm:prSet presAssocID="{7D0D141E-6A62-46AF-B1D0-476EA1701038}" presName="composite" presStyleCnt="0"/>
      <dgm:spPr/>
    </dgm:pt>
    <dgm:pt modelId="{29498647-E1B9-40DA-ACA2-3359C9453A86}" type="pres">
      <dgm:prSet presAssocID="{7D0D141E-6A62-46AF-B1D0-476EA1701038}" presName="parTx" presStyleLbl="alignNode1" presStyleIdx="0" presStyleCnt="2">
        <dgm:presLayoutVars>
          <dgm:chMax val="0"/>
          <dgm:chPref val="0"/>
          <dgm:bulletEnabled val="1"/>
        </dgm:presLayoutVars>
      </dgm:prSet>
      <dgm:spPr/>
      <dgm:t>
        <a:bodyPr/>
        <a:lstStyle/>
        <a:p>
          <a:endParaRPr lang="en-US"/>
        </a:p>
      </dgm:t>
    </dgm:pt>
    <dgm:pt modelId="{19BA9568-2EC7-4F79-A79F-BDB6F4E9EDA8}" type="pres">
      <dgm:prSet presAssocID="{7D0D141E-6A62-46AF-B1D0-476EA1701038}" presName="desTx" presStyleLbl="alignAccFollowNode1" presStyleIdx="0" presStyleCnt="2" custLinFactNeighborX="-1" custLinFactNeighborY="-12">
        <dgm:presLayoutVars>
          <dgm:bulletEnabled val="1"/>
        </dgm:presLayoutVars>
      </dgm:prSet>
      <dgm:spPr/>
      <dgm:t>
        <a:bodyPr/>
        <a:lstStyle/>
        <a:p>
          <a:endParaRPr lang="en-US"/>
        </a:p>
      </dgm:t>
    </dgm:pt>
    <dgm:pt modelId="{399ACC3C-3BDD-4728-8011-E89B0F9EA20B}" type="pres">
      <dgm:prSet presAssocID="{2A822A50-FE81-4397-93EE-1EB672EB8077}" presName="space" presStyleCnt="0"/>
      <dgm:spPr/>
    </dgm:pt>
    <dgm:pt modelId="{E641BA1E-D5CC-4DF9-9407-B03BEB2D0CDA}" type="pres">
      <dgm:prSet presAssocID="{FCE0BC0A-DBFF-4AA0-BEB8-D2D7E25A9A5C}" presName="composite" presStyleCnt="0"/>
      <dgm:spPr/>
    </dgm:pt>
    <dgm:pt modelId="{7C7AB30A-6AF0-4316-8245-D2A0C7C880A7}" type="pres">
      <dgm:prSet presAssocID="{FCE0BC0A-DBFF-4AA0-BEB8-D2D7E25A9A5C}" presName="parTx" presStyleLbl="alignNode1" presStyleIdx="1" presStyleCnt="2">
        <dgm:presLayoutVars>
          <dgm:chMax val="0"/>
          <dgm:chPref val="0"/>
          <dgm:bulletEnabled val="1"/>
        </dgm:presLayoutVars>
      </dgm:prSet>
      <dgm:spPr/>
      <dgm:t>
        <a:bodyPr/>
        <a:lstStyle/>
        <a:p>
          <a:endParaRPr lang="en-US"/>
        </a:p>
      </dgm:t>
    </dgm:pt>
    <dgm:pt modelId="{4A2FA909-C4E2-406E-82B6-A06130F363A9}" type="pres">
      <dgm:prSet presAssocID="{FCE0BC0A-DBFF-4AA0-BEB8-D2D7E25A9A5C}" presName="desTx" presStyleLbl="alignAccFollowNode1" presStyleIdx="1" presStyleCnt="2">
        <dgm:presLayoutVars>
          <dgm:bulletEnabled val="1"/>
        </dgm:presLayoutVars>
      </dgm:prSet>
      <dgm:spPr/>
      <dgm:t>
        <a:bodyPr/>
        <a:lstStyle/>
        <a:p>
          <a:endParaRPr lang="en-US"/>
        </a:p>
      </dgm:t>
    </dgm:pt>
  </dgm:ptLst>
  <dgm:cxnLst>
    <dgm:cxn modelId="{DB2C218D-D487-4E54-8467-1D271D7544C5}" srcId="{E7926F4F-AF3E-455E-8ADB-46A8CE256FD3}" destId="{FCE0BC0A-DBFF-4AA0-BEB8-D2D7E25A9A5C}" srcOrd="1" destOrd="0" parTransId="{ECEB55BC-3101-4418-9AC1-3CCA87ACC714}" sibTransId="{0190FCCA-8573-4EC3-AB22-6760FF2A843A}"/>
    <dgm:cxn modelId="{91DBBA12-6EF1-4F2B-957B-DF0119F916DD}" srcId="{7D0D141E-6A62-46AF-B1D0-476EA1701038}" destId="{BFAB6542-FC49-4DA5-BC23-A654350F2939}" srcOrd="1" destOrd="0" parTransId="{E9DC9A3A-63B7-4F68-A8AD-55D0EB8566EC}" sibTransId="{2FFE91AC-CD6B-491F-896F-BDED51980D89}"/>
    <dgm:cxn modelId="{9A521976-8B85-4BD3-8E62-D6B69BCE58C2}" type="presOf" srcId="{E7926F4F-AF3E-455E-8ADB-46A8CE256FD3}" destId="{6D4A9F64-04F0-4942-A85C-9D3F31DAE4CF}" srcOrd="0" destOrd="0" presId="urn:microsoft.com/office/officeart/2005/8/layout/hList1"/>
    <dgm:cxn modelId="{B93B97AB-F83A-4453-9D08-6A2CCDDC1BF3}" type="presOf" srcId="{7D0D141E-6A62-46AF-B1D0-476EA1701038}" destId="{29498647-E1B9-40DA-ACA2-3359C9453A86}" srcOrd="0" destOrd="0" presId="urn:microsoft.com/office/officeart/2005/8/layout/hList1"/>
    <dgm:cxn modelId="{975F6B3D-4A60-419D-B5CB-10490193E373}" type="presOf" srcId="{87534FC8-2FEE-4C43-AF34-7658E0FEC310}" destId="{4A2FA909-C4E2-406E-82B6-A06130F363A9}" srcOrd="0" destOrd="0" presId="urn:microsoft.com/office/officeart/2005/8/layout/hList1"/>
    <dgm:cxn modelId="{CEEEE63B-3164-4265-8495-1AD2D360022E}" srcId="{7D0D141E-6A62-46AF-B1D0-476EA1701038}" destId="{35B662DC-D49F-43F4-9C66-720C8AA022D1}" srcOrd="5" destOrd="0" parTransId="{7842E1FA-0E1B-4E6A-8A57-B91C762EF637}" sibTransId="{695A2B6B-EF8B-4345-BD0E-274296DABA59}"/>
    <dgm:cxn modelId="{E5B41F13-D3F0-4563-BEAC-3CA0DEFFA83B}" type="presOf" srcId="{E5632B96-7543-4EDA-9856-22FD07B1FF20}" destId="{19BA9568-2EC7-4F79-A79F-BDB6F4E9EDA8}" srcOrd="0" destOrd="0" presId="urn:microsoft.com/office/officeart/2005/8/layout/hList1"/>
    <dgm:cxn modelId="{58863219-1A5A-4DF9-A8B5-9DD4EC403A4D}" srcId="{FCE0BC0A-DBFF-4AA0-BEB8-D2D7E25A9A5C}" destId="{412CB210-FF8A-4267-8FE9-9C6B7055BD71}" srcOrd="1" destOrd="0" parTransId="{1741ED7E-FE49-493A-8C22-80E284FE078F}" sibTransId="{55797C74-CFCA-4C99-A5B4-768F9441932D}"/>
    <dgm:cxn modelId="{9D8E46C5-3430-4E40-A463-7444BDADDDDF}" srcId="{FCE0BC0A-DBFF-4AA0-BEB8-D2D7E25A9A5C}" destId="{2E7D1707-259F-43CA-9FBB-CD005486C4FF}" srcOrd="4" destOrd="0" parTransId="{80B30BC6-06C1-4490-BD11-A9BB6AE88E12}" sibTransId="{FB96A21F-E88E-45A6-9A74-99BE983BE2A4}"/>
    <dgm:cxn modelId="{ED4118D3-9E9E-4D7E-80B4-90E985856477}" srcId="{FCE0BC0A-DBFF-4AA0-BEB8-D2D7E25A9A5C}" destId="{BDAFD216-8159-4960-B25B-C6326F5D0FA8}" srcOrd="2" destOrd="0" parTransId="{A6C6C881-F5C2-4649-9AB0-1F009D8BD608}" sibTransId="{928B1A8C-48F4-44AB-890C-324ECB96F135}"/>
    <dgm:cxn modelId="{B84C21FA-3680-4C1B-BBAA-A96B162AC543}" type="presOf" srcId="{EA7A45AC-DA18-41F4-9EA2-721E194519D7}" destId="{19BA9568-2EC7-4F79-A79F-BDB6F4E9EDA8}" srcOrd="0" destOrd="4" presId="urn:microsoft.com/office/officeart/2005/8/layout/hList1"/>
    <dgm:cxn modelId="{65AAE382-7CAF-4270-9C89-6B6B8669E994}" type="presOf" srcId="{9A469ECD-EB13-44E4-B0D9-474E856762AF}" destId="{4A2FA909-C4E2-406E-82B6-A06130F363A9}" srcOrd="0" destOrd="3" presId="urn:microsoft.com/office/officeart/2005/8/layout/hList1"/>
    <dgm:cxn modelId="{CF9795AC-2647-409D-A4B9-680C4D840A47}" srcId="{E7926F4F-AF3E-455E-8ADB-46A8CE256FD3}" destId="{7D0D141E-6A62-46AF-B1D0-476EA1701038}" srcOrd="0" destOrd="0" parTransId="{8809EA4D-B5FD-4497-9B30-BF38C9CE711C}" sibTransId="{2A822A50-FE81-4397-93EE-1EB672EB8077}"/>
    <dgm:cxn modelId="{289349B6-5643-4DE6-9405-93C83A65C766}" srcId="{7D0D141E-6A62-46AF-B1D0-476EA1701038}" destId="{A75F9F5A-4CA9-4A97-B822-F53BD0EB0A32}" srcOrd="3" destOrd="0" parTransId="{0242A8E2-6EAC-42F7-9849-84785AA00E90}" sibTransId="{FE39E24F-47FE-4E9D-8852-0533DA6915C6}"/>
    <dgm:cxn modelId="{5F1F3F51-4775-4C94-BA08-9C23AE930F7B}" srcId="{7D0D141E-6A62-46AF-B1D0-476EA1701038}" destId="{EA7A45AC-DA18-41F4-9EA2-721E194519D7}" srcOrd="4" destOrd="0" parTransId="{E6C60CE4-FACC-49ED-BB49-AC8615511235}" sibTransId="{523D5BF1-C6F5-48CA-8239-9CE62DD44498}"/>
    <dgm:cxn modelId="{2B6FF148-B9E1-4307-B914-22FD06C15733}" srcId="{7D0D141E-6A62-46AF-B1D0-476EA1701038}" destId="{E5632B96-7543-4EDA-9856-22FD07B1FF20}" srcOrd="0" destOrd="0" parTransId="{84CD837A-4537-4D82-B996-DFD6B2390F31}" sibTransId="{9A13D14B-DF47-4664-9E7D-BE17B06334A0}"/>
    <dgm:cxn modelId="{AAE465C1-2311-4EB3-8773-AC9A0A64CB92}" srcId="{FCE0BC0A-DBFF-4AA0-BEB8-D2D7E25A9A5C}" destId="{2A1F0EEF-D986-498C-BABA-5A1322B500C3}" srcOrd="5" destOrd="0" parTransId="{00E431F5-54D4-4267-9542-37593B57DEF7}" sibTransId="{86E17B1B-1EC0-4EA4-B381-3A4FAB0D655B}"/>
    <dgm:cxn modelId="{2AA669B9-079B-42CC-82C5-CF5F84986F33}" type="presOf" srcId="{2A1F0EEF-D986-498C-BABA-5A1322B500C3}" destId="{4A2FA909-C4E2-406E-82B6-A06130F363A9}" srcOrd="0" destOrd="5" presId="urn:microsoft.com/office/officeart/2005/8/layout/hList1"/>
    <dgm:cxn modelId="{7C07E161-EC69-43C6-BBD9-CBA1E404C6AD}" type="presOf" srcId="{A75F9F5A-4CA9-4A97-B822-F53BD0EB0A32}" destId="{19BA9568-2EC7-4F79-A79F-BDB6F4E9EDA8}" srcOrd="0" destOrd="3" presId="urn:microsoft.com/office/officeart/2005/8/layout/hList1"/>
    <dgm:cxn modelId="{3F6F18FA-EDF7-4A8B-9CFD-F55EE802324F}" type="presOf" srcId="{BFAB6542-FC49-4DA5-BC23-A654350F2939}" destId="{19BA9568-2EC7-4F79-A79F-BDB6F4E9EDA8}" srcOrd="0" destOrd="1" presId="urn:microsoft.com/office/officeart/2005/8/layout/hList1"/>
    <dgm:cxn modelId="{0CE57CCD-40A7-4E2A-B0B9-D81FD4ACC35F}" srcId="{FCE0BC0A-DBFF-4AA0-BEB8-D2D7E25A9A5C}" destId="{9A469ECD-EB13-44E4-B0D9-474E856762AF}" srcOrd="3" destOrd="0" parTransId="{2B24E04E-8169-4403-9BD8-16BBF11B70AB}" sibTransId="{7A19B3E7-1B20-4258-AC33-27D0BF74A54D}"/>
    <dgm:cxn modelId="{42EFE649-E007-4E6C-BA2A-60D9D4A335D7}" type="presOf" srcId="{BDAFD216-8159-4960-B25B-C6326F5D0FA8}" destId="{4A2FA909-C4E2-406E-82B6-A06130F363A9}" srcOrd="0" destOrd="2" presId="urn:microsoft.com/office/officeart/2005/8/layout/hList1"/>
    <dgm:cxn modelId="{774085B4-9607-4D42-9C00-083B8624320E}" type="presOf" srcId="{35B662DC-D49F-43F4-9C66-720C8AA022D1}" destId="{19BA9568-2EC7-4F79-A79F-BDB6F4E9EDA8}" srcOrd="0" destOrd="5" presId="urn:microsoft.com/office/officeart/2005/8/layout/hList1"/>
    <dgm:cxn modelId="{FDC66935-A24F-426D-9855-739B364F5E4D}" type="presOf" srcId="{A47DFEA9-F85C-4CB8-9B95-687575DFCF2C}" destId="{19BA9568-2EC7-4F79-A79F-BDB6F4E9EDA8}" srcOrd="0" destOrd="2" presId="urn:microsoft.com/office/officeart/2005/8/layout/hList1"/>
    <dgm:cxn modelId="{CA3F2D8F-2667-4395-96C1-E553C8417205}" srcId="{7D0D141E-6A62-46AF-B1D0-476EA1701038}" destId="{A47DFEA9-F85C-4CB8-9B95-687575DFCF2C}" srcOrd="2" destOrd="0" parTransId="{FF9E5F58-BB54-4F00-9464-452CFE80A9AC}" sibTransId="{0E347537-DB45-4ADB-8CDD-CDD5BE9419DC}"/>
    <dgm:cxn modelId="{8CF5141C-945D-460A-8C9E-498305BE8702}" type="presOf" srcId="{FCE0BC0A-DBFF-4AA0-BEB8-D2D7E25A9A5C}" destId="{7C7AB30A-6AF0-4316-8245-D2A0C7C880A7}" srcOrd="0" destOrd="0" presId="urn:microsoft.com/office/officeart/2005/8/layout/hList1"/>
    <dgm:cxn modelId="{62B43B94-5D9F-4A83-9194-4E7584C5DE4F}" type="presOf" srcId="{2E7D1707-259F-43CA-9FBB-CD005486C4FF}" destId="{4A2FA909-C4E2-406E-82B6-A06130F363A9}" srcOrd="0" destOrd="4" presId="urn:microsoft.com/office/officeart/2005/8/layout/hList1"/>
    <dgm:cxn modelId="{FEFF0D72-A531-48C5-A413-2F260037D92C}" type="presOf" srcId="{412CB210-FF8A-4267-8FE9-9C6B7055BD71}" destId="{4A2FA909-C4E2-406E-82B6-A06130F363A9}" srcOrd="0" destOrd="1" presId="urn:microsoft.com/office/officeart/2005/8/layout/hList1"/>
    <dgm:cxn modelId="{B6E2EB2D-689D-4AF7-AF9E-8F658AA1B560}" srcId="{FCE0BC0A-DBFF-4AA0-BEB8-D2D7E25A9A5C}" destId="{87534FC8-2FEE-4C43-AF34-7658E0FEC310}" srcOrd="0" destOrd="0" parTransId="{CC58F931-65CF-4B50-A44F-56F27C1174D2}" sibTransId="{DC82AAFD-F7C2-4692-BC25-E0A19956460D}"/>
    <dgm:cxn modelId="{E4EA8470-E601-495B-9187-3B9110CA4158}" type="presParOf" srcId="{6D4A9F64-04F0-4942-A85C-9D3F31DAE4CF}" destId="{85FBDC79-2E29-48CB-AE90-3325AB15C512}" srcOrd="0" destOrd="0" presId="urn:microsoft.com/office/officeart/2005/8/layout/hList1"/>
    <dgm:cxn modelId="{BBD1882B-0C43-4E0A-B0D7-4D55BF85AA36}" type="presParOf" srcId="{85FBDC79-2E29-48CB-AE90-3325AB15C512}" destId="{29498647-E1B9-40DA-ACA2-3359C9453A86}" srcOrd="0" destOrd="0" presId="urn:microsoft.com/office/officeart/2005/8/layout/hList1"/>
    <dgm:cxn modelId="{5224E5C0-5472-4A6A-A071-F1FCBF090B24}" type="presParOf" srcId="{85FBDC79-2E29-48CB-AE90-3325AB15C512}" destId="{19BA9568-2EC7-4F79-A79F-BDB6F4E9EDA8}" srcOrd="1" destOrd="0" presId="urn:microsoft.com/office/officeart/2005/8/layout/hList1"/>
    <dgm:cxn modelId="{A347B222-0C9F-4F77-A3CA-80F1B769B918}" type="presParOf" srcId="{6D4A9F64-04F0-4942-A85C-9D3F31DAE4CF}" destId="{399ACC3C-3BDD-4728-8011-E89B0F9EA20B}" srcOrd="1" destOrd="0" presId="urn:microsoft.com/office/officeart/2005/8/layout/hList1"/>
    <dgm:cxn modelId="{34163CB0-9840-4A76-818B-A97DA3D531A2}" type="presParOf" srcId="{6D4A9F64-04F0-4942-A85C-9D3F31DAE4CF}" destId="{E641BA1E-D5CC-4DF9-9407-B03BEB2D0CDA}" srcOrd="2" destOrd="0" presId="urn:microsoft.com/office/officeart/2005/8/layout/hList1"/>
    <dgm:cxn modelId="{F86E1A50-8218-4D85-9031-69ACD7519134}" type="presParOf" srcId="{E641BA1E-D5CC-4DF9-9407-B03BEB2D0CDA}" destId="{7C7AB30A-6AF0-4316-8245-D2A0C7C880A7}" srcOrd="0" destOrd="0" presId="urn:microsoft.com/office/officeart/2005/8/layout/hList1"/>
    <dgm:cxn modelId="{284F911E-7158-4832-B454-FF896569776E}" type="presParOf" srcId="{E641BA1E-D5CC-4DF9-9407-B03BEB2D0CDA}" destId="{4A2FA909-C4E2-406E-82B6-A06130F363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2169" y="574523"/>
          <a:ext cx="1881841"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Obedience to Authority</a:t>
          </a:r>
          <a:endParaRPr lang="en-US" sz="2000" b="1" kern="1200" dirty="0"/>
        </a:p>
      </dsp:txBody>
      <dsp:txXfrm>
        <a:off x="23217" y="595571"/>
        <a:ext cx="1839745" cy="676520"/>
      </dsp:txXfrm>
    </dsp:sp>
    <dsp:sp modelId="{7F4B51FF-9EE8-4449-8106-6AAC2B4F19C5}">
      <dsp:nvSpPr>
        <dsp:cNvPr id="0" name=""/>
        <dsp:cNvSpPr/>
      </dsp:nvSpPr>
      <dsp:spPr>
        <a:xfrm>
          <a:off x="190353" y="1293139"/>
          <a:ext cx="188184" cy="538962"/>
        </a:xfrm>
        <a:custGeom>
          <a:avLst/>
          <a:gdLst/>
          <a:ahLst/>
          <a:cxnLst/>
          <a:rect l="0" t="0" r="0" b="0"/>
          <a:pathLst>
            <a:path>
              <a:moveTo>
                <a:pt x="0" y="0"/>
              </a:moveTo>
              <a:lnTo>
                <a:pt x="0" y="538962"/>
              </a:lnTo>
              <a:lnTo>
                <a:pt x="188184" y="53896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378538" y="1472793"/>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err="1" smtClean="0"/>
            <a:t>Milgram</a:t>
          </a:r>
          <a:r>
            <a:rPr lang="en-US" sz="1800" b="0" kern="1200" dirty="0" smtClean="0"/>
            <a:t> Study</a:t>
          </a:r>
          <a:endParaRPr lang="en-US" sz="1800" b="0" kern="1200" dirty="0"/>
        </a:p>
      </dsp:txBody>
      <dsp:txXfrm>
        <a:off x="399586" y="1493841"/>
        <a:ext cx="1302832" cy="676520"/>
      </dsp:txXfrm>
    </dsp:sp>
    <dsp:sp modelId="{E861CB9D-B3B5-4468-85A7-CF230888EB11}">
      <dsp:nvSpPr>
        <dsp:cNvPr id="0" name=""/>
        <dsp:cNvSpPr/>
      </dsp:nvSpPr>
      <dsp:spPr>
        <a:xfrm>
          <a:off x="190353" y="1293139"/>
          <a:ext cx="188184" cy="1437233"/>
        </a:xfrm>
        <a:custGeom>
          <a:avLst/>
          <a:gdLst/>
          <a:ahLst/>
          <a:cxnLst/>
          <a:rect l="0" t="0" r="0" b="0"/>
          <a:pathLst>
            <a:path>
              <a:moveTo>
                <a:pt x="0" y="0"/>
              </a:moveTo>
              <a:lnTo>
                <a:pt x="0" y="1437233"/>
              </a:lnTo>
              <a:lnTo>
                <a:pt x="188184" y="143723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0A08E5-AA88-4651-A625-409A8F2C7EBE}">
      <dsp:nvSpPr>
        <dsp:cNvPr id="0" name=""/>
        <dsp:cNvSpPr/>
      </dsp:nvSpPr>
      <dsp:spPr>
        <a:xfrm>
          <a:off x="378538" y="2371064"/>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Milgram’s Finding</a:t>
          </a:r>
          <a:r>
            <a:rPr lang="en-US" sz="1600" kern="1200" dirty="0" smtClean="0"/>
            <a:t>s</a:t>
          </a:r>
          <a:endParaRPr lang="en-US" sz="1600" kern="1200" dirty="0"/>
        </a:p>
      </dsp:txBody>
      <dsp:txXfrm>
        <a:off x="399586" y="2392112"/>
        <a:ext cx="1302832" cy="676520"/>
      </dsp:txXfrm>
    </dsp:sp>
    <dsp:sp modelId="{B7E57B4C-194B-4AF6-BB13-476A8E26DA4A}">
      <dsp:nvSpPr>
        <dsp:cNvPr id="0" name=""/>
        <dsp:cNvSpPr/>
      </dsp:nvSpPr>
      <dsp:spPr>
        <a:xfrm>
          <a:off x="190353" y="1293139"/>
          <a:ext cx="188184" cy="2335503"/>
        </a:xfrm>
        <a:custGeom>
          <a:avLst/>
          <a:gdLst/>
          <a:ahLst/>
          <a:cxnLst/>
          <a:rect l="0" t="0" r="0" b="0"/>
          <a:pathLst>
            <a:path>
              <a:moveTo>
                <a:pt x="0" y="0"/>
              </a:moveTo>
              <a:lnTo>
                <a:pt x="0" y="2335503"/>
              </a:lnTo>
              <a:lnTo>
                <a:pt x="188184" y="233550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41B206-8547-4C4B-8207-49093FE07695}">
      <dsp:nvSpPr>
        <dsp:cNvPr id="0" name=""/>
        <dsp:cNvSpPr/>
      </dsp:nvSpPr>
      <dsp:spPr>
        <a:xfrm>
          <a:off x="378538" y="3269335"/>
          <a:ext cx="1389942" cy="718616"/>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 </a:t>
          </a:r>
          <a:endParaRPr lang="en-US" sz="4300" kern="1200" dirty="0"/>
        </a:p>
      </dsp:txBody>
      <dsp:txXfrm>
        <a:off x="399586" y="3290383"/>
        <a:ext cx="1347846" cy="676520"/>
      </dsp:txXfrm>
    </dsp:sp>
    <dsp:sp modelId="{C124BC89-EFEF-4F30-9EB3-CB38986C4ACF}">
      <dsp:nvSpPr>
        <dsp:cNvPr id="0" name=""/>
        <dsp:cNvSpPr/>
      </dsp:nvSpPr>
      <dsp:spPr>
        <a:xfrm>
          <a:off x="2243319" y="574523"/>
          <a:ext cx="1437233"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smtClean="0"/>
            <a:t>Power</a:t>
          </a:r>
        </a:p>
        <a:p>
          <a:pPr lvl="0" algn="ctr" defTabSz="889000">
            <a:lnSpc>
              <a:spcPct val="90000"/>
            </a:lnSpc>
            <a:spcBef>
              <a:spcPct val="0"/>
            </a:spcBef>
            <a:spcAft>
              <a:spcPct val="35000"/>
            </a:spcAft>
          </a:pPr>
          <a:r>
            <a:rPr lang="en-US" sz="2000" b="1" kern="1200" smtClean="0"/>
            <a:t>Processes</a:t>
          </a:r>
          <a:endParaRPr lang="en-US" sz="2000" b="1" kern="1200" dirty="0"/>
        </a:p>
      </dsp:txBody>
      <dsp:txXfrm>
        <a:off x="2264367" y="595571"/>
        <a:ext cx="1395137" cy="676520"/>
      </dsp:txXfrm>
    </dsp:sp>
    <dsp:sp modelId="{324C42EF-433C-474C-96B5-7E4AAD7F9D8C}">
      <dsp:nvSpPr>
        <dsp:cNvPr id="0" name=""/>
        <dsp:cNvSpPr/>
      </dsp:nvSpPr>
      <dsp:spPr>
        <a:xfrm>
          <a:off x="2387042" y="1293139"/>
          <a:ext cx="143723" cy="538962"/>
        </a:xfrm>
        <a:custGeom>
          <a:avLst/>
          <a:gdLst/>
          <a:ahLst/>
          <a:cxnLst/>
          <a:rect l="0" t="0" r="0" b="0"/>
          <a:pathLst>
            <a:path>
              <a:moveTo>
                <a:pt x="0" y="0"/>
              </a:moveTo>
              <a:lnTo>
                <a:pt x="0" y="538962"/>
              </a:lnTo>
              <a:lnTo>
                <a:pt x="143723" y="53896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2530766" y="1472793"/>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Bases of Power</a:t>
          </a:r>
          <a:endParaRPr lang="en-US" sz="1800" b="0" kern="1200" dirty="0"/>
        </a:p>
      </dsp:txBody>
      <dsp:txXfrm>
        <a:off x="2551814" y="1493841"/>
        <a:ext cx="1302832" cy="676520"/>
      </dsp:txXfrm>
    </dsp:sp>
    <dsp:sp modelId="{A4B08336-ADBD-4932-A51A-6704B4E4BE03}">
      <dsp:nvSpPr>
        <dsp:cNvPr id="0" name=""/>
        <dsp:cNvSpPr/>
      </dsp:nvSpPr>
      <dsp:spPr>
        <a:xfrm>
          <a:off x="2387042" y="1293139"/>
          <a:ext cx="143723" cy="1437233"/>
        </a:xfrm>
        <a:custGeom>
          <a:avLst/>
          <a:gdLst/>
          <a:ahLst/>
          <a:cxnLst/>
          <a:rect l="0" t="0" r="0" b="0"/>
          <a:pathLst>
            <a:path>
              <a:moveTo>
                <a:pt x="0" y="0"/>
              </a:moveTo>
              <a:lnTo>
                <a:pt x="0" y="1437233"/>
              </a:lnTo>
              <a:lnTo>
                <a:pt x="143723" y="143723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2530766" y="2371064"/>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Power Tactics</a:t>
          </a:r>
          <a:endParaRPr lang="en-US" sz="1800" b="0" kern="1200" dirty="0"/>
        </a:p>
      </dsp:txBody>
      <dsp:txXfrm>
        <a:off x="2551814" y="2392112"/>
        <a:ext cx="1302832" cy="676520"/>
      </dsp:txXfrm>
    </dsp:sp>
    <dsp:sp modelId="{DB922590-0FAA-4F77-98D6-8074E4199304}">
      <dsp:nvSpPr>
        <dsp:cNvPr id="0" name=""/>
        <dsp:cNvSpPr/>
      </dsp:nvSpPr>
      <dsp:spPr>
        <a:xfrm>
          <a:off x="2387042" y="1293139"/>
          <a:ext cx="143723" cy="2335503"/>
        </a:xfrm>
        <a:custGeom>
          <a:avLst/>
          <a:gdLst/>
          <a:ahLst/>
          <a:cxnLst/>
          <a:rect l="0" t="0" r="0" b="0"/>
          <a:pathLst>
            <a:path>
              <a:moveTo>
                <a:pt x="0" y="0"/>
              </a:moveTo>
              <a:lnTo>
                <a:pt x="0" y="2335503"/>
              </a:lnTo>
              <a:lnTo>
                <a:pt x="143723" y="233550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2530766" y="3269335"/>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Compliance Tactics</a:t>
          </a:r>
          <a:endParaRPr lang="en-US" sz="1600" b="0" kern="1200" dirty="0"/>
        </a:p>
      </dsp:txBody>
      <dsp:txXfrm>
        <a:off x="2551814" y="3290383"/>
        <a:ext cx="1302832" cy="676520"/>
      </dsp:txXfrm>
    </dsp:sp>
    <dsp:sp modelId="{49926742-5D97-4606-9E00-F21205ECDEB3}">
      <dsp:nvSpPr>
        <dsp:cNvPr id="0" name=""/>
        <dsp:cNvSpPr/>
      </dsp:nvSpPr>
      <dsp:spPr>
        <a:xfrm>
          <a:off x="4039860" y="574523"/>
          <a:ext cx="1437233"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Social Status</a:t>
          </a:r>
          <a:endParaRPr lang="en-US" sz="2000" b="1" kern="1200" dirty="0"/>
        </a:p>
      </dsp:txBody>
      <dsp:txXfrm>
        <a:off x="4060908" y="595571"/>
        <a:ext cx="1395137" cy="676520"/>
      </dsp:txXfrm>
    </dsp:sp>
    <dsp:sp modelId="{CEAB95DE-1164-43E5-8FFF-928762DEE5F8}">
      <dsp:nvSpPr>
        <dsp:cNvPr id="0" name=""/>
        <dsp:cNvSpPr/>
      </dsp:nvSpPr>
      <dsp:spPr>
        <a:xfrm>
          <a:off x="4183584" y="1293139"/>
          <a:ext cx="143723" cy="538962"/>
        </a:xfrm>
        <a:custGeom>
          <a:avLst/>
          <a:gdLst/>
          <a:ahLst/>
          <a:cxnLst/>
          <a:rect l="0" t="0" r="0" b="0"/>
          <a:pathLst>
            <a:path>
              <a:moveTo>
                <a:pt x="0" y="0"/>
              </a:moveTo>
              <a:lnTo>
                <a:pt x="0" y="538962"/>
              </a:lnTo>
              <a:lnTo>
                <a:pt x="143723" y="53896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9E0065-0CF7-4A78-884F-011DD41825FF}">
      <dsp:nvSpPr>
        <dsp:cNvPr id="0" name=""/>
        <dsp:cNvSpPr/>
      </dsp:nvSpPr>
      <dsp:spPr>
        <a:xfrm>
          <a:off x="4327307" y="1472793"/>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Claiming Status</a:t>
          </a:r>
          <a:endParaRPr lang="en-US" sz="1800" b="0" kern="1200" dirty="0"/>
        </a:p>
      </dsp:txBody>
      <dsp:txXfrm>
        <a:off x="4348355" y="1493841"/>
        <a:ext cx="1302832" cy="676520"/>
      </dsp:txXfrm>
    </dsp:sp>
    <dsp:sp modelId="{609478D2-C1C8-4727-8D22-63E6A34A7D8E}">
      <dsp:nvSpPr>
        <dsp:cNvPr id="0" name=""/>
        <dsp:cNvSpPr/>
      </dsp:nvSpPr>
      <dsp:spPr>
        <a:xfrm>
          <a:off x="4183584" y="1293139"/>
          <a:ext cx="143723" cy="1437233"/>
        </a:xfrm>
        <a:custGeom>
          <a:avLst/>
          <a:gdLst/>
          <a:ahLst/>
          <a:cxnLst/>
          <a:rect l="0" t="0" r="0" b="0"/>
          <a:pathLst>
            <a:path>
              <a:moveTo>
                <a:pt x="0" y="0"/>
              </a:moveTo>
              <a:lnTo>
                <a:pt x="0" y="1437233"/>
              </a:lnTo>
              <a:lnTo>
                <a:pt x="143723" y="143723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830044-533F-4533-985A-A8D74F1D802A}">
      <dsp:nvSpPr>
        <dsp:cNvPr id="0" name=""/>
        <dsp:cNvSpPr/>
      </dsp:nvSpPr>
      <dsp:spPr>
        <a:xfrm>
          <a:off x="4327307" y="2371064"/>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Achieving Status</a:t>
          </a:r>
          <a:endParaRPr lang="en-US" sz="1800" b="0" kern="1200" dirty="0"/>
        </a:p>
      </dsp:txBody>
      <dsp:txXfrm>
        <a:off x="4348355" y="2392112"/>
        <a:ext cx="1302832" cy="676520"/>
      </dsp:txXfrm>
    </dsp:sp>
    <dsp:sp modelId="{4090BF94-E8E7-4827-8202-A59071886D92}">
      <dsp:nvSpPr>
        <dsp:cNvPr id="0" name=""/>
        <dsp:cNvSpPr/>
      </dsp:nvSpPr>
      <dsp:spPr>
        <a:xfrm>
          <a:off x="4183584" y="1293139"/>
          <a:ext cx="143723" cy="2335503"/>
        </a:xfrm>
        <a:custGeom>
          <a:avLst/>
          <a:gdLst/>
          <a:ahLst/>
          <a:cxnLst/>
          <a:rect l="0" t="0" r="0" b="0"/>
          <a:pathLst>
            <a:path>
              <a:moveTo>
                <a:pt x="0" y="0"/>
              </a:moveTo>
              <a:lnTo>
                <a:pt x="0" y="2335503"/>
              </a:lnTo>
              <a:lnTo>
                <a:pt x="143723" y="233550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F7A77B-1E29-4AA3-AA09-5A8A21324100}">
      <dsp:nvSpPr>
        <dsp:cNvPr id="0" name=""/>
        <dsp:cNvSpPr/>
      </dsp:nvSpPr>
      <dsp:spPr>
        <a:xfrm>
          <a:off x="4327307" y="3269335"/>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Status Hierarchies</a:t>
          </a:r>
          <a:endParaRPr lang="en-US" sz="1800" b="0" kern="1200" dirty="0"/>
        </a:p>
      </dsp:txBody>
      <dsp:txXfrm>
        <a:off x="4348355" y="3290383"/>
        <a:ext cx="1302832" cy="676520"/>
      </dsp:txXfrm>
    </dsp:sp>
    <dsp:sp modelId="{5B90EABF-21F1-4B0D-816A-82D42DF6D9C1}">
      <dsp:nvSpPr>
        <dsp:cNvPr id="0" name=""/>
        <dsp:cNvSpPr/>
      </dsp:nvSpPr>
      <dsp:spPr>
        <a:xfrm>
          <a:off x="5717169" y="591115"/>
          <a:ext cx="2119631"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Metamorphic Effects</a:t>
          </a:r>
          <a:endParaRPr lang="en-US" sz="2000" b="1" kern="1200" dirty="0"/>
        </a:p>
      </dsp:txBody>
      <dsp:txXfrm>
        <a:off x="5738217" y="612163"/>
        <a:ext cx="2077535" cy="676520"/>
      </dsp:txXfrm>
    </dsp:sp>
    <dsp:sp modelId="{10D13E5C-C523-4DB5-A6E5-27C013C7802D}">
      <dsp:nvSpPr>
        <dsp:cNvPr id="0" name=""/>
        <dsp:cNvSpPr/>
      </dsp:nvSpPr>
      <dsp:spPr>
        <a:xfrm>
          <a:off x="5929132" y="1309732"/>
          <a:ext cx="228612" cy="521866"/>
        </a:xfrm>
        <a:custGeom>
          <a:avLst/>
          <a:gdLst/>
          <a:ahLst/>
          <a:cxnLst/>
          <a:rect l="0" t="0" r="0" b="0"/>
          <a:pathLst>
            <a:path>
              <a:moveTo>
                <a:pt x="0" y="0"/>
              </a:moveTo>
              <a:lnTo>
                <a:pt x="0" y="521866"/>
              </a:lnTo>
              <a:lnTo>
                <a:pt x="228612" y="52186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861394-6134-4F05-BF78-F0A5655FBFAC}">
      <dsp:nvSpPr>
        <dsp:cNvPr id="0" name=""/>
        <dsp:cNvSpPr/>
      </dsp:nvSpPr>
      <dsp:spPr>
        <a:xfrm>
          <a:off x="6157744" y="1472793"/>
          <a:ext cx="2089599" cy="717610"/>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Changes in the Powerholder</a:t>
          </a:r>
          <a:endParaRPr lang="en-US" sz="1800" b="0" kern="1200" dirty="0"/>
        </a:p>
      </dsp:txBody>
      <dsp:txXfrm>
        <a:off x="6178762" y="1493811"/>
        <a:ext cx="2047563" cy="675574"/>
      </dsp:txXfrm>
    </dsp:sp>
    <dsp:sp modelId="{9005D499-A4CA-409C-8EF1-C392C1372287}">
      <dsp:nvSpPr>
        <dsp:cNvPr id="0" name=""/>
        <dsp:cNvSpPr/>
      </dsp:nvSpPr>
      <dsp:spPr>
        <a:xfrm>
          <a:off x="5929132" y="1309732"/>
          <a:ext cx="184598" cy="1464195"/>
        </a:xfrm>
        <a:custGeom>
          <a:avLst/>
          <a:gdLst/>
          <a:ahLst/>
          <a:cxnLst/>
          <a:rect l="0" t="0" r="0" b="0"/>
          <a:pathLst>
            <a:path>
              <a:moveTo>
                <a:pt x="0" y="0"/>
              </a:moveTo>
              <a:lnTo>
                <a:pt x="0" y="1464195"/>
              </a:lnTo>
              <a:lnTo>
                <a:pt x="184598" y="1464195"/>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B16B9-D77F-4942-8F48-6995F1AB2D70}">
      <dsp:nvSpPr>
        <dsp:cNvPr id="0" name=""/>
        <dsp:cNvSpPr/>
      </dsp:nvSpPr>
      <dsp:spPr>
        <a:xfrm>
          <a:off x="6113730" y="2352488"/>
          <a:ext cx="2195701" cy="842879"/>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Reactions to the Use of Power</a:t>
          </a:r>
          <a:endParaRPr lang="en-US" sz="1800" b="0" kern="1200" dirty="0"/>
        </a:p>
      </dsp:txBody>
      <dsp:txXfrm>
        <a:off x="6138417" y="2377175"/>
        <a:ext cx="2146327" cy="7935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4AE69-AC1F-4894-B8E9-F0A9F8CE379E}">
      <dsp:nvSpPr>
        <dsp:cNvPr id="0" name=""/>
        <dsp:cNvSpPr/>
      </dsp:nvSpPr>
      <dsp:spPr>
        <a:xfrm rot="5400000">
          <a:off x="4590534" y="-1737413"/>
          <a:ext cx="1596658" cy="50718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Revolutionary coalitions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Reactance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Conflict and rebellion authority (the ripple effect)</a:t>
          </a:r>
          <a:endParaRPr lang="en-US" sz="2400" kern="1200" dirty="0"/>
        </a:p>
      </dsp:txBody>
      <dsp:txXfrm rot="-5400000">
        <a:off x="2852927" y="78136"/>
        <a:ext cx="4993930" cy="1440774"/>
      </dsp:txXfrm>
    </dsp:sp>
    <dsp:sp modelId="{5D27A27A-7E3F-487A-B542-C86785F8DBDA}">
      <dsp:nvSpPr>
        <dsp:cNvPr id="0" name=""/>
        <dsp:cNvSpPr/>
      </dsp:nvSpPr>
      <dsp:spPr>
        <a:xfrm>
          <a:off x="0" y="173709"/>
          <a:ext cx="2852928" cy="124962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Resistance to influence</a:t>
          </a:r>
          <a:endParaRPr lang="en-US" sz="2700" kern="1200" dirty="0"/>
        </a:p>
      </dsp:txBody>
      <dsp:txXfrm>
        <a:off x="61002" y="234711"/>
        <a:ext cx="2730924" cy="1127621"/>
      </dsp:txXfrm>
    </dsp:sp>
    <dsp:sp modelId="{51C508F3-0C3E-4A6F-8115-2A6B6DEEB24E}">
      <dsp:nvSpPr>
        <dsp:cNvPr id="0" name=""/>
        <dsp:cNvSpPr/>
      </dsp:nvSpPr>
      <dsp:spPr>
        <a:xfrm rot="5400000">
          <a:off x="4779322" y="-135881"/>
          <a:ext cx="1206757" cy="50718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Compliance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Identification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Internalization</a:t>
          </a:r>
          <a:endParaRPr lang="en-US" sz="2400" kern="1200" dirty="0"/>
        </a:p>
      </dsp:txBody>
      <dsp:txXfrm rot="-5400000">
        <a:off x="2846765" y="1855585"/>
        <a:ext cx="5012963" cy="1088939"/>
      </dsp:txXfrm>
    </dsp:sp>
    <dsp:sp modelId="{38B8BB6E-C6B9-4748-B1F5-10A5023BC77B}">
      <dsp:nvSpPr>
        <dsp:cNvPr id="0" name=""/>
        <dsp:cNvSpPr/>
      </dsp:nvSpPr>
      <dsp:spPr>
        <a:xfrm>
          <a:off x="0" y="1716052"/>
          <a:ext cx="2852928" cy="1288472"/>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err="1" smtClean="0"/>
            <a:t>Kelman’s</a:t>
          </a:r>
          <a:r>
            <a:rPr lang="en-US" sz="2700" kern="1200" dirty="0" smtClean="0"/>
            <a:t> three-stage model of conversion</a:t>
          </a:r>
          <a:endParaRPr lang="en-US" sz="2700" kern="1200" dirty="0"/>
        </a:p>
      </dsp:txBody>
      <dsp:txXfrm>
        <a:off x="62898" y="1778950"/>
        <a:ext cx="2727132" cy="1162676"/>
      </dsp:txXfrm>
    </dsp:sp>
    <dsp:sp modelId="{04A59FCD-1656-4936-99AA-781A2FD4C7D5}">
      <dsp:nvSpPr>
        <dsp:cNvPr id="0" name=""/>
        <dsp:cNvSpPr/>
      </dsp:nvSpPr>
      <dsp:spPr>
        <a:xfrm rot="5400000">
          <a:off x="4583316" y="1369523"/>
          <a:ext cx="1611094" cy="50718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Milgram’s </a:t>
          </a:r>
          <a:r>
            <a:rPr lang="en-US" sz="2400" kern="1200" dirty="0" err="1" smtClean="0"/>
            <a:t>agentic</a:t>
          </a:r>
          <a:r>
            <a:rPr lang="en-US" sz="2400" kern="1200" dirty="0" smtClean="0"/>
            <a:t> state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The </a:t>
          </a:r>
          <a:r>
            <a:rPr lang="en-US" sz="2400" kern="1200" dirty="0" err="1" smtClean="0"/>
            <a:t>Zimbardo</a:t>
          </a:r>
          <a:r>
            <a:rPr lang="en-US" sz="2400" kern="1200" dirty="0" smtClean="0"/>
            <a:t> Prison Study</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What causes obedience?</a:t>
          </a:r>
          <a:endParaRPr lang="en-US" sz="2400" kern="1200" dirty="0"/>
        </a:p>
      </dsp:txBody>
      <dsp:txXfrm rot="-5400000">
        <a:off x="2852928" y="3178559"/>
        <a:ext cx="4993225" cy="1453800"/>
      </dsp:txXfrm>
    </dsp:sp>
    <dsp:sp modelId="{DF8E9C87-F641-4F83-8E07-3B334C0E6620}">
      <dsp:nvSpPr>
        <dsp:cNvPr id="0" name=""/>
        <dsp:cNvSpPr/>
      </dsp:nvSpPr>
      <dsp:spPr>
        <a:xfrm>
          <a:off x="0" y="3086711"/>
          <a:ext cx="2852928" cy="1637496"/>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Destructive obedience</a:t>
          </a:r>
          <a:endParaRPr lang="en-US" sz="2800" kern="1200" dirty="0"/>
        </a:p>
      </dsp:txBody>
      <dsp:txXfrm>
        <a:off x="79936" y="3166647"/>
        <a:ext cx="2693056" cy="14776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2169" y="574523"/>
          <a:ext cx="1881841"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Obedience to Authority</a:t>
          </a:r>
          <a:endParaRPr lang="en-US" sz="2000" b="1" kern="1200" dirty="0"/>
        </a:p>
      </dsp:txBody>
      <dsp:txXfrm>
        <a:off x="23217" y="595571"/>
        <a:ext cx="1839745" cy="676520"/>
      </dsp:txXfrm>
    </dsp:sp>
    <dsp:sp modelId="{7F4B51FF-9EE8-4449-8106-6AAC2B4F19C5}">
      <dsp:nvSpPr>
        <dsp:cNvPr id="0" name=""/>
        <dsp:cNvSpPr/>
      </dsp:nvSpPr>
      <dsp:spPr>
        <a:xfrm>
          <a:off x="190353" y="1293139"/>
          <a:ext cx="188184" cy="538962"/>
        </a:xfrm>
        <a:custGeom>
          <a:avLst/>
          <a:gdLst/>
          <a:ahLst/>
          <a:cxnLst/>
          <a:rect l="0" t="0" r="0" b="0"/>
          <a:pathLst>
            <a:path>
              <a:moveTo>
                <a:pt x="0" y="0"/>
              </a:moveTo>
              <a:lnTo>
                <a:pt x="0" y="538962"/>
              </a:lnTo>
              <a:lnTo>
                <a:pt x="188184" y="53896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378538" y="1472793"/>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err="1" smtClean="0"/>
            <a:t>Milgram</a:t>
          </a:r>
          <a:r>
            <a:rPr lang="en-US" sz="1800" b="0" kern="1200" dirty="0" smtClean="0"/>
            <a:t> Study</a:t>
          </a:r>
          <a:endParaRPr lang="en-US" sz="1800" b="0" kern="1200" dirty="0"/>
        </a:p>
      </dsp:txBody>
      <dsp:txXfrm>
        <a:off x="399586" y="1493841"/>
        <a:ext cx="1302832" cy="676520"/>
      </dsp:txXfrm>
    </dsp:sp>
    <dsp:sp modelId="{E861CB9D-B3B5-4468-85A7-CF230888EB11}">
      <dsp:nvSpPr>
        <dsp:cNvPr id="0" name=""/>
        <dsp:cNvSpPr/>
      </dsp:nvSpPr>
      <dsp:spPr>
        <a:xfrm>
          <a:off x="190353" y="1293139"/>
          <a:ext cx="188184" cy="1437233"/>
        </a:xfrm>
        <a:custGeom>
          <a:avLst/>
          <a:gdLst/>
          <a:ahLst/>
          <a:cxnLst/>
          <a:rect l="0" t="0" r="0" b="0"/>
          <a:pathLst>
            <a:path>
              <a:moveTo>
                <a:pt x="0" y="0"/>
              </a:moveTo>
              <a:lnTo>
                <a:pt x="0" y="1437233"/>
              </a:lnTo>
              <a:lnTo>
                <a:pt x="188184" y="143723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0A08E5-AA88-4651-A625-409A8F2C7EBE}">
      <dsp:nvSpPr>
        <dsp:cNvPr id="0" name=""/>
        <dsp:cNvSpPr/>
      </dsp:nvSpPr>
      <dsp:spPr>
        <a:xfrm>
          <a:off x="378538" y="2371064"/>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Milgram’s Finding</a:t>
          </a:r>
          <a:r>
            <a:rPr lang="en-US" sz="1600" kern="1200" dirty="0" smtClean="0"/>
            <a:t>s</a:t>
          </a:r>
          <a:endParaRPr lang="en-US" sz="1600" kern="1200" dirty="0"/>
        </a:p>
      </dsp:txBody>
      <dsp:txXfrm>
        <a:off x="399586" y="2392112"/>
        <a:ext cx="1302832" cy="676520"/>
      </dsp:txXfrm>
    </dsp:sp>
    <dsp:sp modelId="{B7E57B4C-194B-4AF6-BB13-476A8E26DA4A}">
      <dsp:nvSpPr>
        <dsp:cNvPr id="0" name=""/>
        <dsp:cNvSpPr/>
      </dsp:nvSpPr>
      <dsp:spPr>
        <a:xfrm>
          <a:off x="190353" y="1293139"/>
          <a:ext cx="188184" cy="2335503"/>
        </a:xfrm>
        <a:custGeom>
          <a:avLst/>
          <a:gdLst/>
          <a:ahLst/>
          <a:cxnLst/>
          <a:rect l="0" t="0" r="0" b="0"/>
          <a:pathLst>
            <a:path>
              <a:moveTo>
                <a:pt x="0" y="0"/>
              </a:moveTo>
              <a:lnTo>
                <a:pt x="0" y="2335503"/>
              </a:lnTo>
              <a:lnTo>
                <a:pt x="188184" y="233550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41B206-8547-4C4B-8207-49093FE07695}">
      <dsp:nvSpPr>
        <dsp:cNvPr id="0" name=""/>
        <dsp:cNvSpPr/>
      </dsp:nvSpPr>
      <dsp:spPr>
        <a:xfrm>
          <a:off x="378538" y="3269335"/>
          <a:ext cx="1389942" cy="718616"/>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 </a:t>
          </a:r>
          <a:endParaRPr lang="en-US" sz="4300" kern="1200" dirty="0"/>
        </a:p>
      </dsp:txBody>
      <dsp:txXfrm>
        <a:off x="399586" y="3290383"/>
        <a:ext cx="1347846" cy="676520"/>
      </dsp:txXfrm>
    </dsp:sp>
    <dsp:sp modelId="{C124BC89-EFEF-4F30-9EB3-CB38986C4ACF}">
      <dsp:nvSpPr>
        <dsp:cNvPr id="0" name=""/>
        <dsp:cNvSpPr/>
      </dsp:nvSpPr>
      <dsp:spPr>
        <a:xfrm>
          <a:off x="2243319" y="574523"/>
          <a:ext cx="1437233"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smtClean="0"/>
            <a:t>Power</a:t>
          </a:r>
        </a:p>
        <a:p>
          <a:pPr lvl="0" algn="ctr" defTabSz="889000">
            <a:lnSpc>
              <a:spcPct val="90000"/>
            </a:lnSpc>
            <a:spcBef>
              <a:spcPct val="0"/>
            </a:spcBef>
            <a:spcAft>
              <a:spcPct val="35000"/>
            </a:spcAft>
          </a:pPr>
          <a:r>
            <a:rPr lang="en-US" sz="2000" b="1" kern="1200" smtClean="0"/>
            <a:t>Processes</a:t>
          </a:r>
          <a:endParaRPr lang="en-US" sz="2000" b="1" kern="1200" dirty="0"/>
        </a:p>
      </dsp:txBody>
      <dsp:txXfrm>
        <a:off x="2264367" y="595571"/>
        <a:ext cx="1395137" cy="676520"/>
      </dsp:txXfrm>
    </dsp:sp>
    <dsp:sp modelId="{324C42EF-433C-474C-96B5-7E4AAD7F9D8C}">
      <dsp:nvSpPr>
        <dsp:cNvPr id="0" name=""/>
        <dsp:cNvSpPr/>
      </dsp:nvSpPr>
      <dsp:spPr>
        <a:xfrm>
          <a:off x="2387042" y="1293139"/>
          <a:ext cx="143723" cy="538962"/>
        </a:xfrm>
        <a:custGeom>
          <a:avLst/>
          <a:gdLst/>
          <a:ahLst/>
          <a:cxnLst/>
          <a:rect l="0" t="0" r="0" b="0"/>
          <a:pathLst>
            <a:path>
              <a:moveTo>
                <a:pt x="0" y="0"/>
              </a:moveTo>
              <a:lnTo>
                <a:pt x="0" y="538962"/>
              </a:lnTo>
              <a:lnTo>
                <a:pt x="143723" y="53896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2530766" y="1472793"/>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Bases of Power</a:t>
          </a:r>
          <a:endParaRPr lang="en-US" sz="1800" b="0" kern="1200" dirty="0"/>
        </a:p>
      </dsp:txBody>
      <dsp:txXfrm>
        <a:off x="2551814" y="1493841"/>
        <a:ext cx="1302832" cy="676520"/>
      </dsp:txXfrm>
    </dsp:sp>
    <dsp:sp modelId="{A4B08336-ADBD-4932-A51A-6704B4E4BE03}">
      <dsp:nvSpPr>
        <dsp:cNvPr id="0" name=""/>
        <dsp:cNvSpPr/>
      </dsp:nvSpPr>
      <dsp:spPr>
        <a:xfrm>
          <a:off x="2387042" y="1293139"/>
          <a:ext cx="143723" cy="1437233"/>
        </a:xfrm>
        <a:custGeom>
          <a:avLst/>
          <a:gdLst/>
          <a:ahLst/>
          <a:cxnLst/>
          <a:rect l="0" t="0" r="0" b="0"/>
          <a:pathLst>
            <a:path>
              <a:moveTo>
                <a:pt x="0" y="0"/>
              </a:moveTo>
              <a:lnTo>
                <a:pt x="0" y="1437233"/>
              </a:lnTo>
              <a:lnTo>
                <a:pt x="143723" y="143723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CDAFF-0664-4E26-B3A6-54EADB1E2B4F}">
      <dsp:nvSpPr>
        <dsp:cNvPr id="0" name=""/>
        <dsp:cNvSpPr/>
      </dsp:nvSpPr>
      <dsp:spPr>
        <a:xfrm>
          <a:off x="2530766" y="2371064"/>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Power Tactics</a:t>
          </a:r>
          <a:endParaRPr lang="en-US" sz="1800" b="0" kern="1200" dirty="0"/>
        </a:p>
      </dsp:txBody>
      <dsp:txXfrm>
        <a:off x="2551814" y="2392112"/>
        <a:ext cx="1302832" cy="676520"/>
      </dsp:txXfrm>
    </dsp:sp>
    <dsp:sp modelId="{DB922590-0FAA-4F77-98D6-8074E4199304}">
      <dsp:nvSpPr>
        <dsp:cNvPr id="0" name=""/>
        <dsp:cNvSpPr/>
      </dsp:nvSpPr>
      <dsp:spPr>
        <a:xfrm>
          <a:off x="2387042" y="1293139"/>
          <a:ext cx="143723" cy="2335503"/>
        </a:xfrm>
        <a:custGeom>
          <a:avLst/>
          <a:gdLst/>
          <a:ahLst/>
          <a:cxnLst/>
          <a:rect l="0" t="0" r="0" b="0"/>
          <a:pathLst>
            <a:path>
              <a:moveTo>
                <a:pt x="0" y="0"/>
              </a:moveTo>
              <a:lnTo>
                <a:pt x="0" y="2335503"/>
              </a:lnTo>
              <a:lnTo>
                <a:pt x="143723" y="233550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7B8C7-6336-47B6-9434-E2DB2D487C9A}">
      <dsp:nvSpPr>
        <dsp:cNvPr id="0" name=""/>
        <dsp:cNvSpPr/>
      </dsp:nvSpPr>
      <dsp:spPr>
        <a:xfrm>
          <a:off x="2530766" y="3269335"/>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Compliance Tactics</a:t>
          </a:r>
          <a:endParaRPr lang="en-US" sz="1600" b="0" kern="1200" dirty="0"/>
        </a:p>
      </dsp:txBody>
      <dsp:txXfrm>
        <a:off x="2551814" y="3290383"/>
        <a:ext cx="1302832" cy="676520"/>
      </dsp:txXfrm>
    </dsp:sp>
    <dsp:sp modelId="{49926742-5D97-4606-9E00-F21205ECDEB3}">
      <dsp:nvSpPr>
        <dsp:cNvPr id="0" name=""/>
        <dsp:cNvSpPr/>
      </dsp:nvSpPr>
      <dsp:spPr>
        <a:xfrm>
          <a:off x="4039860" y="574523"/>
          <a:ext cx="1437233"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Social Status</a:t>
          </a:r>
          <a:endParaRPr lang="en-US" sz="2000" b="1" kern="1200" dirty="0"/>
        </a:p>
      </dsp:txBody>
      <dsp:txXfrm>
        <a:off x="4060908" y="595571"/>
        <a:ext cx="1395137" cy="676520"/>
      </dsp:txXfrm>
    </dsp:sp>
    <dsp:sp modelId="{CEAB95DE-1164-43E5-8FFF-928762DEE5F8}">
      <dsp:nvSpPr>
        <dsp:cNvPr id="0" name=""/>
        <dsp:cNvSpPr/>
      </dsp:nvSpPr>
      <dsp:spPr>
        <a:xfrm>
          <a:off x="4183584" y="1293139"/>
          <a:ext cx="143723" cy="538962"/>
        </a:xfrm>
        <a:custGeom>
          <a:avLst/>
          <a:gdLst/>
          <a:ahLst/>
          <a:cxnLst/>
          <a:rect l="0" t="0" r="0" b="0"/>
          <a:pathLst>
            <a:path>
              <a:moveTo>
                <a:pt x="0" y="0"/>
              </a:moveTo>
              <a:lnTo>
                <a:pt x="0" y="538962"/>
              </a:lnTo>
              <a:lnTo>
                <a:pt x="143723" y="53896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9E0065-0CF7-4A78-884F-011DD41825FF}">
      <dsp:nvSpPr>
        <dsp:cNvPr id="0" name=""/>
        <dsp:cNvSpPr/>
      </dsp:nvSpPr>
      <dsp:spPr>
        <a:xfrm>
          <a:off x="4327307" y="1472793"/>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Claiming Status</a:t>
          </a:r>
          <a:endParaRPr lang="en-US" sz="1800" b="0" kern="1200" dirty="0"/>
        </a:p>
      </dsp:txBody>
      <dsp:txXfrm>
        <a:off x="4348355" y="1493841"/>
        <a:ext cx="1302832" cy="676520"/>
      </dsp:txXfrm>
    </dsp:sp>
    <dsp:sp modelId="{609478D2-C1C8-4727-8D22-63E6A34A7D8E}">
      <dsp:nvSpPr>
        <dsp:cNvPr id="0" name=""/>
        <dsp:cNvSpPr/>
      </dsp:nvSpPr>
      <dsp:spPr>
        <a:xfrm>
          <a:off x="4183584" y="1293139"/>
          <a:ext cx="143723" cy="1437233"/>
        </a:xfrm>
        <a:custGeom>
          <a:avLst/>
          <a:gdLst/>
          <a:ahLst/>
          <a:cxnLst/>
          <a:rect l="0" t="0" r="0" b="0"/>
          <a:pathLst>
            <a:path>
              <a:moveTo>
                <a:pt x="0" y="0"/>
              </a:moveTo>
              <a:lnTo>
                <a:pt x="0" y="1437233"/>
              </a:lnTo>
              <a:lnTo>
                <a:pt x="143723" y="143723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830044-533F-4533-985A-A8D74F1D802A}">
      <dsp:nvSpPr>
        <dsp:cNvPr id="0" name=""/>
        <dsp:cNvSpPr/>
      </dsp:nvSpPr>
      <dsp:spPr>
        <a:xfrm>
          <a:off x="4327307" y="2371064"/>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Achieving Status</a:t>
          </a:r>
          <a:endParaRPr lang="en-US" sz="1800" b="0" kern="1200" dirty="0"/>
        </a:p>
      </dsp:txBody>
      <dsp:txXfrm>
        <a:off x="4348355" y="2392112"/>
        <a:ext cx="1302832" cy="676520"/>
      </dsp:txXfrm>
    </dsp:sp>
    <dsp:sp modelId="{4090BF94-E8E7-4827-8202-A59071886D92}">
      <dsp:nvSpPr>
        <dsp:cNvPr id="0" name=""/>
        <dsp:cNvSpPr/>
      </dsp:nvSpPr>
      <dsp:spPr>
        <a:xfrm>
          <a:off x="4183584" y="1293139"/>
          <a:ext cx="143723" cy="2335503"/>
        </a:xfrm>
        <a:custGeom>
          <a:avLst/>
          <a:gdLst/>
          <a:ahLst/>
          <a:cxnLst/>
          <a:rect l="0" t="0" r="0" b="0"/>
          <a:pathLst>
            <a:path>
              <a:moveTo>
                <a:pt x="0" y="0"/>
              </a:moveTo>
              <a:lnTo>
                <a:pt x="0" y="2335503"/>
              </a:lnTo>
              <a:lnTo>
                <a:pt x="143723" y="2335503"/>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F7A77B-1E29-4AA3-AA09-5A8A21324100}">
      <dsp:nvSpPr>
        <dsp:cNvPr id="0" name=""/>
        <dsp:cNvSpPr/>
      </dsp:nvSpPr>
      <dsp:spPr>
        <a:xfrm>
          <a:off x="4327307" y="3269335"/>
          <a:ext cx="1344928" cy="71861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Status Hierarchies</a:t>
          </a:r>
          <a:endParaRPr lang="en-US" sz="1800" b="0" kern="1200" dirty="0"/>
        </a:p>
      </dsp:txBody>
      <dsp:txXfrm>
        <a:off x="4348355" y="3290383"/>
        <a:ext cx="1302832" cy="676520"/>
      </dsp:txXfrm>
    </dsp:sp>
    <dsp:sp modelId="{5B90EABF-21F1-4B0D-816A-82D42DF6D9C1}">
      <dsp:nvSpPr>
        <dsp:cNvPr id="0" name=""/>
        <dsp:cNvSpPr/>
      </dsp:nvSpPr>
      <dsp:spPr>
        <a:xfrm>
          <a:off x="5717169" y="591115"/>
          <a:ext cx="2119631" cy="71861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Metamorphic Effects</a:t>
          </a:r>
          <a:endParaRPr lang="en-US" sz="2000" b="1" kern="1200" dirty="0"/>
        </a:p>
      </dsp:txBody>
      <dsp:txXfrm>
        <a:off x="5738217" y="612163"/>
        <a:ext cx="2077535" cy="676520"/>
      </dsp:txXfrm>
    </dsp:sp>
    <dsp:sp modelId="{10D13E5C-C523-4DB5-A6E5-27C013C7802D}">
      <dsp:nvSpPr>
        <dsp:cNvPr id="0" name=""/>
        <dsp:cNvSpPr/>
      </dsp:nvSpPr>
      <dsp:spPr>
        <a:xfrm>
          <a:off x="5929132" y="1309732"/>
          <a:ext cx="228612" cy="521866"/>
        </a:xfrm>
        <a:custGeom>
          <a:avLst/>
          <a:gdLst/>
          <a:ahLst/>
          <a:cxnLst/>
          <a:rect l="0" t="0" r="0" b="0"/>
          <a:pathLst>
            <a:path>
              <a:moveTo>
                <a:pt x="0" y="0"/>
              </a:moveTo>
              <a:lnTo>
                <a:pt x="0" y="521866"/>
              </a:lnTo>
              <a:lnTo>
                <a:pt x="228612" y="52186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861394-6134-4F05-BF78-F0A5655FBFAC}">
      <dsp:nvSpPr>
        <dsp:cNvPr id="0" name=""/>
        <dsp:cNvSpPr/>
      </dsp:nvSpPr>
      <dsp:spPr>
        <a:xfrm>
          <a:off x="6157744" y="1472793"/>
          <a:ext cx="2089599" cy="717610"/>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Changes in the Powerholder</a:t>
          </a:r>
          <a:endParaRPr lang="en-US" sz="1800" b="0" kern="1200" dirty="0"/>
        </a:p>
      </dsp:txBody>
      <dsp:txXfrm>
        <a:off x="6178762" y="1493811"/>
        <a:ext cx="2047563" cy="675574"/>
      </dsp:txXfrm>
    </dsp:sp>
    <dsp:sp modelId="{9005D499-A4CA-409C-8EF1-C392C1372287}">
      <dsp:nvSpPr>
        <dsp:cNvPr id="0" name=""/>
        <dsp:cNvSpPr/>
      </dsp:nvSpPr>
      <dsp:spPr>
        <a:xfrm>
          <a:off x="5929132" y="1309732"/>
          <a:ext cx="184598" cy="1464195"/>
        </a:xfrm>
        <a:custGeom>
          <a:avLst/>
          <a:gdLst/>
          <a:ahLst/>
          <a:cxnLst/>
          <a:rect l="0" t="0" r="0" b="0"/>
          <a:pathLst>
            <a:path>
              <a:moveTo>
                <a:pt x="0" y="0"/>
              </a:moveTo>
              <a:lnTo>
                <a:pt x="0" y="1464195"/>
              </a:lnTo>
              <a:lnTo>
                <a:pt x="184598" y="1464195"/>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B16B9-D77F-4942-8F48-6995F1AB2D70}">
      <dsp:nvSpPr>
        <dsp:cNvPr id="0" name=""/>
        <dsp:cNvSpPr/>
      </dsp:nvSpPr>
      <dsp:spPr>
        <a:xfrm>
          <a:off x="6113730" y="2352488"/>
          <a:ext cx="2195701" cy="842879"/>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Reactions to the Use of Power</a:t>
          </a:r>
          <a:endParaRPr lang="en-US" sz="1800" b="0" kern="1200" dirty="0"/>
        </a:p>
      </dsp:txBody>
      <dsp:txXfrm>
        <a:off x="6138417" y="2377175"/>
        <a:ext cx="2146327" cy="793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CF5A5-9E0E-45E3-9AA4-FC1C6140A88F}">
      <dsp:nvSpPr>
        <dsp:cNvPr id="0" name=""/>
        <dsp:cNvSpPr/>
      </dsp:nvSpPr>
      <dsp:spPr>
        <a:xfrm>
          <a:off x="0" y="0"/>
          <a:ext cx="4114799" cy="133349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Methodological Challenges</a:t>
          </a:r>
          <a:endParaRPr lang="en-US" sz="3200" kern="1200" dirty="0"/>
        </a:p>
      </dsp:txBody>
      <dsp:txXfrm>
        <a:off x="956309" y="0"/>
        <a:ext cx="3158489" cy="1333499"/>
      </dsp:txXfrm>
    </dsp:sp>
    <dsp:sp modelId="{F275D1A1-A224-447E-833F-1F82FFA417C2}">
      <dsp:nvSpPr>
        <dsp:cNvPr id="0" name=""/>
        <dsp:cNvSpPr/>
      </dsp:nvSpPr>
      <dsp:spPr>
        <a:xfrm>
          <a:off x="99057" y="160020"/>
          <a:ext cx="822959" cy="1066799"/>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8AC4027-EF35-43CE-88D9-6826EBA74296}">
      <dsp:nvSpPr>
        <dsp:cNvPr id="0" name=""/>
        <dsp:cNvSpPr/>
      </dsp:nvSpPr>
      <dsp:spPr>
        <a:xfrm>
          <a:off x="0" y="1466849"/>
          <a:ext cx="4114799" cy="133349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Ethical Challenges</a:t>
          </a:r>
          <a:endParaRPr lang="en-US" sz="3200" kern="1200" dirty="0"/>
        </a:p>
      </dsp:txBody>
      <dsp:txXfrm>
        <a:off x="956309" y="1466849"/>
        <a:ext cx="3158489" cy="1333499"/>
      </dsp:txXfrm>
    </dsp:sp>
    <dsp:sp modelId="{ABAFBEBA-7A1D-43C2-8892-AE37C0677EB8}">
      <dsp:nvSpPr>
        <dsp:cNvPr id="0" name=""/>
        <dsp:cNvSpPr/>
      </dsp:nvSpPr>
      <dsp:spPr>
        <a:xfrm>
          <a:off x="133349" y="1600200"/>
          <a:ext cx="822959" cy="1066799"/>
        </a:xfrm>
        <a:prstGeom prst="roundRect">
          <a:avLst>
            <a:gd name="adj" fmla="val 1000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7816304-26AE-4990-8A75-221BC5233CE0}">
      <dsp:nvSpPr>
        <dsp:cNvPr id="0" name=""/>
        <dsp:cNvSpPr/>
      </dsp:nvSpPr>
      <dsp:spPr>
        <a:xfrm>
          <a:off x="0" y="2933699"/>
          <a:ext cx="4114799" cy="133349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Applications </a:t>
          </a:r>
          <a:endParaRPr lang="en-US" sz="3200" kern="1200" dirty="0"/>
        </a:p>
        <a:p>
          <a:pPr marL="171450" lvl="1" indent="-171450" algn="l" defTabSz="844550">
            <a:lnSpc>
              <a:spcPct val="90000"/>
            </a:lnSpc>
            <a:spcBef>
              <a:spcPct val="0"/>
            </a:spcBef>
            <a:spcAft>
              <a:spcPct val="15000"/>
            </a:spcAft>
            <a:buChar char="••"/>
          </a:pPr>
          <a:r>
            <a:rPr lang="en-US" sz="1900" kern="1200" dirty="0" smtClean="0"/>
            <a:t>Cross-cultural replications</a:t>
          </a:r>
          <a:endParaRPr lang="en-US" sz="1900" kern="1200" dirty="0"/>
        </a:p>
      </dsp:txBody>
      <dsp:txXfrm>
        <a:off x="956309" y="2933699"/>
        <a:ext cx="3158489" cy="1333499"/>
      </dsp:txXfrm>
    </dsp:sp>
    <dsp:sp modelId="{79FB15CC-E871-4F09-BC2C-7CDEB8AB90B6}">
      <dsp:nvSpPr>
        <dsp:cNvPr id="0" name=""/>
        <dsp:cNvSpPr/>
      </dsp:nvSpPr>
      <dsp:spPr>
        <a:xfrm>
          <a:off x="133349" y="3067049"/>
          <a:ext cx="822959" cy="1066799"/>
        </a:xfrm>
        <a:prstGeom prst="roundRect">
          <a:avLst>
            <a:gd name="adj" fmla="val 10000"/>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B711-F19D-4466-82B5-E3E5D573B427}">
      <dsp:nvSpPr>
        <dsp:cNvPr id="0" name=""/>
        <dsp:cNvSpPr/>
      </dsp:nvSpPr>
      <dsp:spPr>
        <a:xfrm rot="5400000">
          <a:off x="3797217" y="-1554756"/>
          <a:ext cx="592492" cy="38526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rewards given or offered</a:t>
          </a:r>
          <a:endParaRPr lang="en-US" sz="1700" kern="1200" dirty="0"/>
        </a:p>
      </dsp:txBody>
      <dsp:txXfrm rot="-5400000">
        <a:off x="2167128" y="104257"/>
        <a:ext cx="3823749" cy="534646"/>
      </dsp:txXfrm>
    </dsp:sp>
    <dsp:sp modelId="{F5D0C244-C00B-461E-94FD-BDDB30B7DB64}">
      <dsp:nvSpPr>
        <dsp:cNvPr id="0" name=""/>
        <dsp:cNvSpPr/>
      </dsp:nvSpPr>
      <dsp:spPr>
        <a:xfrm>
          <a:off x="0" y="1272"/>
          <a:ext cx="2167128" cy="74061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Reward:</a:t>
          </a:r>
          <a:endParaRPr lang="en-US" sz="2100" kern="1200" dirty="0"/>
        </a:p>
      </dsp:txBody>
      <dsp:txXfrm>
        <a:off x="36154" y="37426"/>
        <a:ext cx="2094820" cy="668307"/>
      </dsp:txXfrm>
    </dsp:sp>
    <dsp:sp modelId="{A49FF69C-56D7-489F-A751-228BB27A692C}">
      <dsp:nvSpPr>
        <dsp:cNvPr id="0" name=""/>
        <dsp:cNvSpPr/>
      </dsp:nvSpPr>
      <dsp:spPr>
        <a:xfrm rot="5400000">
          <a:off x="3797217" y="-777110"/>
          <a:ext cx="592492" cy="38526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threaten or punish</a:t>
          </a:r>
          <a:endParaRPr lang="en-US" sz="1700" kern="1200" dirty="0"/>
        </a:p>
      </dsp:txBody>
      <dsp:txXfrm rot="-5400000">
        <a:off x="2167128" y="881903"/>
        <a:ext cx="3823749" cy="534646"/>
      </dsp:txXfrm>
    </dsp:sp>
    <dsp:sp modelId="{CE1F5543-3106-443C-B3A7-FC168B897CF1}">
      <dsp:nvSpPr>
        <dsp:cNvPr id="0" name=""/>
        <dsp:cNvSpPr/>
      </dsp:nvSpPr>
      <dsp:spPr>
        <a:xfrm>
          <a:off x="0" y="778917"/>
          <a:ext cx="2167128" cy="74061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Coercive:</a:t>
          </a:r>
          <a:endParaRPr lang="en-US" sz="2100" kern="1200" dirty="0"/>
        </a:p>
      </dsp:txBody>
      <dsp:txXfrm>
        <a:off x="36154" y="815071"/>
        <a:ext cx="2094820" cy="668307"/>
      </dsp:txXfrm>
    </dsp:sp>
    <dsp:sp modelId="{574C716C-A8DC-4764-B192-709F2EF44004}">
      <dsp:nvSpPr>
        <dsp:cNvPr id="0" name=""/>
        <dsp:cNvSpPr/>
      </dsp:nvSpPr>
      <dsp:spPr>
        <a:xfrm rot="5400000">
          <a:off x="3797217" y="535"/>
          <a:ext cx="592492" cy="38526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sanctioned right to influence</a:t>
          </a:r>
          <a:endParaRPr lang="en-US" sz="1700" kern="1200" dirty="0"/>
        </a:p>
      </dsp:txBody>
      <dsp:txXfrm rot="-5400000">
        <a:off x="2167128" y="1659548"/>
        <a:ext cx="3823749" cy="534646"/>
      </dsp:txXfrm>
    </dsp:sp>
    <dsp:sp modelId="{05121B3E-5393-4DFE-800B-F95B601BBF33}">
      <dsp:nvSpPr>
        <dsp:cNvPr id="0" name=""/>
        <dsp:cNvSpPr/>
      </dsp:nvSpPr>
      <dsp:spPr>
        <a:xfrm>
          <a:off x="0" y="1556563"/>
          <a:ext cx="2167128" cy="74061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Legitimate:</a:t>
          </a:r>
          <a:endParaRPr lang="en-US" sz="2100" kern="1200" dirty="0"/>
        </a:p>
      </dsp:txBody>
      <dsp:txXfrm>
        <a:off x="36154" y="1592717"/>
        <a:ext cx="2094820" cy="668307"/>
      </dsp:txXfrm>
    </dsp:sp>
    <dsp:sp modelId="{EC71DE7B-2859-479B-8868-BAED6D4D3ADB}">
      <dsp:nvSpPr>
        <dsp:cNvPr id="0" name=""/>
        <dsp:cNvSpPr/>
      </dsp:nvSpPr>
      <dsp:spPr>
        <a:xfrm rot="5400000">
          <a:off x="3797217" y="778180"/>
          <a:ext cx="592492" cy="38526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identification, respect, and attraction</a:t>
          </a:r>
          <a:endParaRPr lang="en-US" sz="1700" kern="1200" dirty="0"/>
        </a:p>
      </dsp:txBody>
      <dsp:txXfrm rot="-5400000">
        <a:off x="2167128" y="2437193"/>
        <a:ext cx="3823749" cy="534646"/>
      </dsp:txXfrm>
    </dsp:sp>
    <dsp:sp modelId="{B1410F6A-52CC-48C6-B4B6-1F5ABBCB3CF9}">
      <dsp:nvSpPr>
        <dsp:cNvPr id="0" name=""/>
        <dsp:cNvSpPr/>
      </dsp:nvSpPr>
      <dsp:spPr>
        <a:xfrm>
          <a:off x="0" y="2334209"/>
          <a:ext cx="2167128" cy="74061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Referent:</a:t>
          </a:r>
          <a:endParaRPr lang="en-US" sz="2100" kern="1200" dirty="0"/>
        </a:p>
      </dsp:txBody>
      <dsp:txXfrm>
        <a:off x="36154" y="2370363"/>
        <a:ext cx="2094820" cy="668307"/>
      </dsp:txXfrm>
    </dsp:sp>
    <dsp:sp modelId="{692BDBC1-856B-4B7D-B3D9-01778714FFFA}">
      <dsp:nvSpPr>
        <dsp:cNvPr id="0" name=""/>
        <dsp:cNvSpPr/>
      </dsp:nvSpPr>
      <dsp:spPr>
        <a:xfrm rot="5400000">
          <a:off x="3797217" y="1555826"/>
          <a:ext cx="592492" cy="38526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skills and abilities</a:t>
          </a:r>
          <a:endParaRPr lang="en-US" sz="1700" kern="1200" dirty="0"/>
        </a:p>
      </dsp:txBody>
      <dsp:txXfrm rot="-5400000">
        <a:off x="2167128" y="3214839"/>
        <a:ext cx="3823749" cy="534646"/>
      </dsp:txXfrm>
    </dsp:sp>
    <dsp:sp modelId="{6138F0F1-360B-40D5-A190-96817F5AF7DE}">
      <dsp:nvSpPr>
        <dsp:cNvPr id="0" name=""/>
        <dsp:cNvSpPr/>
      </dsp:nvSpPr>
      <dsp:spPr>
        <a:xfrm>
          <a:off x="0" y="3111855"/>
          <a:ext cx="2167128" cy="74061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Expert:</a:t>
          </a:r>
          <a:endParaRPr lang="en-US" sz="2100" kern="1200" dirty="0"/>
        </a:p>
      </dsp:txBody>
      <dsp:txXfrm>
        <a:off x="36154" y="3148009"/>
        <a:ext cx="2094820" cy="668307"/>
      </dsp:txXfrm>
    </dsp:sp>
    <dsp:sp modelId="{561FD8CB-3DC9-4AAD-8EA9-D5B8F8A6283E}">
      <dsp:nvSpPr>
        <dsp:cNvPr id="0" name=""/>
        <dsp:cNvSpPr/>
      </dsp:nvSpPr>
      <dsp:spPr>
        <a:xfrm rot="5400000">
          <a:off x="3797217" y="2333472"/>
          <a:ext cx="592492" cy="3852672"/>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access to and control of information </a:t>
          </a:r>
          <a:endParaRPr lang="en-US" sz="1700" kern="1200" dirty="0"/>
        </a:p>
      </dsp:txBody>
      <dsp:txXfrm rot="-5400000">
        <a:off x="2167128" y="3992485"/>
        <a:ext cx="3823749" cy="534646"/>
      </dsp:txXfrm>
    </dsp:sp>
    <dsp:sp modelId="{61DA2155-8997-447A-8C8D-5D8A9D9750FC}">
      <dsp:nvSpPr>
        <dsp:cNvPr id="0" name=""/>
        <dsp:cNvSpPr/>
      </dsp:nvSpPr>
      <dsp:spPr>
        <a:xfrm>
          <a:off x="0" y="3889500"/>
          <a:ext cx="2167128" cy="740615"/>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Informational:</a:t>
          </a:r>
          <a:endParaRPr lang="en-US" sz="2100" kern="1200" dirty="0"/>
        </a:p>
      </dsp:txBody>
      <dsp:txXfrm>
        <a:off x="36154" y="3925654"/>
        <a:ext cx="2094820" cy="668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CF20D-DCBC-4B5D-9A52-EA3FE6418CEE}">
      <dsp:nvSpPr>
        <dsp:cNvPr id="0" name=""/>
        <dsp:cNvSpPr/>
      </dsp:nvSpPr>
      <dsp:spPr>
        <a:xfrm>
          <a:off x="1038" y="0"/>
          <a:ext cx="2699098" cy="3048000"/>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Soft/hard</a:t>
          </a:r>
          <a:endParaRPr lang="en-US" sz="2300" kern="1200" dirty="0"/>
        </a:p>
      </dsp:txBody>
      <dsp:txXfrm>
        <a:off x="1038" y="0"/>
        <a:ext cx="2699098" cy="914400"/>
      </dsp:txXfrm>
    </dsp:sp>
    <dsp:sp modelId="{0ED78594-0FE4-4FFB-9B4F-EEC2768AC543}">
      <dsp:nvSpPr>
        <dsp:cNvPr id="0" name=""/>
        <dsp:cNvSpPr/>
      </dsp:nvSpPr>
      <dsp:spPr>
        <a:xfrm>
          <a:off x="270948" y="915292"/>
          <a:ext cx="2159279" cy="919013"/>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Collaboration, socializing, ingratiation</a:t>
          </a:r>
          <a:endParaRPr lang="en-US" sz="2000" kern="1200" dirty="0"/>
        </a:p>
      </dsp:txBody>
      <dsp:txXfrm>
        <a:off x="297865" y="942209"/>
        <a:ext cx="2105445" cy="865179"/>
      </dsp:txXfrm>
    </dsp:sp>
    <dsp:sp modelId="{EA0EC7CF-3056-442E-8471-262BD9A1126A}">
      <dsp:nvSpPr>
        <dsp:cNvPr id="0" name=""/>
        <dsp:cNvSpPr/>
      </dsp:nvSpPr>
      <dsp:spPr>
        <a:xfrm>
          <a:off x="270948" y="1975693"/>
          <a:ext cx="2159279" cy="919013"/>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Bully, threaten, economic rewards</a:t>
          </a:r>
          <a:endParaRPr lang="en-US" sz="2000" kern="1200" dirty="0"/>
        </a:p>
      </dsp:txBody>
      <dsp:txXfrm>
        <a:off x="297865" y="2002610"/>
        <a:ext cx="2105445" cy="865179"/>
      </dsp:txXfrm>
    </dsp:sp>
    <dsp:sp modelId="{C9B0AF55-3320-4FEE-AF08-C73AEA58F0D9}">
      <dsp:nvSpPr>
        <dsp:cNvPr id="0" name=""/>
        <dsp:cNvSpPr/>
      </dsp:nvSpPr>
      <dsp:spPr>
        <a:xfrm>
          <a:off x="2902569" y="0"/>
          <a:ext cx="2699098" cy="3048000"/>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Rational/</a:t>
          </a:r>
        </a:p>
        <a:p>
          <a:pPr lvl="0" algn="ctr" defTabSz="1022350">
            <a:lnSpc>
              <a:spcPct val="90000"/>
            </a:lnSpc>
            <a:spcBef>
              <a:spcPct val="0"/>
            </a:spcBef>
            <a:spcAft>
              <a:spcPct val="35000"/>
            </a:spcAft>
          </a:pPr>
          <a:r>
            <a:rPr lang="en-US" sz="2300" kern="1200" dirty="0" err="1" smtClean="0"/>
            <a:t>nonrational</a:t>
          </a:r>
          <a:endParaRPr lang="en-US" sz="2300" kern="1200" dirty="0"/>
        </a:p>
      </dsp:txBody>
      <dsp:txXfrm>
        <a:off x="2902569" y="0"/>
        <a:ext cx="2699098" cy="914400"/>
      </dsp:txXfrm>
    </dsp:sp>
    <dsp:sp modelId="{BE33924C-22AA-47FE-9CC0-FBC9DF6DAF9F}">
      <dsp:nvSpPr>
        <dsp:cNvPr id="0" name=""/>
        <dsp:cNvSpPr/>
      </dsp:nvSpPr>
      <dsp:spPr>
        <a:xfrm>
          <a:off x="3172479" y="915292"/>
          <a:ext cx="2159279" cy="919013"/>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Reasoning, logic, </a:t>
          </a:r>
          <a:r>
            <a:rPr lang="en-US" sz="2000" kern="1200" dirty="0" err="1" smtClean="0"/>
            <a:t>persuastion</a:t>
          </a:r>
          <a:endParaRPr lang="en-US" sz="2000" kern="1200" dirty="0"/>
        </a:p>
      </dsp:txBody>
      <dsp:txXfrm>
        <a:off x="3199396" y="942209"/>
        <a:ext cx="2105445" cy="865179"/>
      </dsp:txXfrm>
    </dsp:sp>
    <dsp:sp modelId="{588F28C7-3144-4752-BD5F-2542477B0956}">
      <dsp:nvSpPr>
        <dsp:cNvPr id="0" name=""/>
        <dsp:cNvSpPr/>
      </dsp:nvSpPr>
      <dsp:spPr>
        <a:xfrm>
          <a:off x="3172479" y="1975693"/>
          <a:ext cx="2159279" cy="919013"/>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Evasion, ingratiation</a:t>
          </a:r>
          <a:endParaRPr lang="en-US" sz="2000" kern="1200" dirty="0"/>
        </a:p>
      </dsp:txBody>
      <dsp:txXfrm>
        <a:off x="3199396" y="2002610"/>
        <a:ext cx="2105445" cy="865179"/>
      </dsp:txXfrm>
    </dsp:sp>
    <dsp:sp modelId="{43C5478A-0130-4C50-A36D-F4E0E566F30F}">
      <dsp:nvSpPr>
        <dsp:cNvPr id="0" name=""/>
        <dsp:cNvSpPr/>
      </dsp:nvSpPr>
      <dsp:spPr>
        <a:xfrm>
          <a:off x="5804100" y="0"/>
          <a:ext cx="2699098" cy="3048000"/>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Unilateral/</a:t>
          </a:r>
        </a:p>
        <a:p>
          <a:pPr lvl="0" algn="ctr" defTabSz="1022350">
            <a:lnSpc>
              <a:spcPct val="90000"/>
            </a:lnSpc>
            <a:spcBef>
              <a:spcPct val="0"/>
            </a:spcBef>
            <a:spcAft>
              <a:spcPct val="35000"/>
            </a:spcAft>
          </a:pPr>
          <a:r>
            <a:rPr lang="en-US" sz="2300" kern="1200" dirty="0" smtClean="0"/>
            <a:t>bilateral</a:t>
          </a:r>
          <a:endParaRPr lang="en-US" sz="2300" kern="1200" dirty="0"/>
        </a:p>
      </dsp:txBody>
      <dsp:txXfrm>
        <a:off x="5804100" y="0"/>
        <a:ext cx="2699098" cy="914400"/>
      </dsp:txXfrm>
    </dsp:sp>
    <dsp:sp modelId="{E4E5D8A5-68B0-4C9D-88A4-6AE11994DE1A}">
      <dsp:nvSpPr>
        <dsp:cNvPr id="0" name=""/>
        <dsp:cNvSpPr/>
      </dsp:nvSpPr>
      <dsp:spPr>
        <a:xfrm>
          <a:off x="6074010" y="915292"/>
          <a:ext cx="2159279" cy="919013"/>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Fait accompli, demands, disengagement</a:t>
          </a:r>
          <a:endParaRPr lang="en-US" sz="2000" kern="1200" dirty="0"/>
        </a:p>
      </dsp:txBody>
      <dsp:txXfrm>
        <a:off x="6100927" y="942209"/>
        <a:ext cx="2105445" cy="865179"/>
      </dsp:txXfrm>
    </dsp:sp>
    <dsp:sp modelId="{A73A01C2-4B99-4377-941E-08AD9D64E98C}">
      <dsp:nvSpPr>
        <dsp:cNvPr id="0" name=""/>
        <dsp:cNvSpPr/>
      </dsp:nvSpPr>
      <dsp:spPr>
        <a:xfrm>
          <a:off x="6074010" y="1975693"/>
          <a:ext cx="2159279" cy="919013"/>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Discussion, negotiation</a:t>
          </a:r>
          <a:endParaRPr lang="en-US" sz="2000" kern="1200" dirty="0"/>
        </a:p>
      </dsp:txBody>
      <dsp:txXfrm>
        <a:off x="6100927" y="2002610"/>
        <a:ext cx="2105445" cy="865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CF20D-DCBC-4B5D-9A52-EA3FE6418CEE}">
      <dsp:nvSpPr>
        <dsp:cNvPr id="0" name=""/>
        <dsp:cNvSpPr/>
      </dsp:nvSpPr>
      <dsp:spPr>
        <a:xfrm>
          <a:off x="2050" y="0"/>
          <a:ext cx="2011866" cy="304800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Foot-in-the-Door Technique</a:t>
          </a:r>
          <a:endParaRPr lang="en-US" sz="2000" kern="1200" dirty="0">
            <a:solidFill>
              <a:schemeClr val="bg1"/>
            </a:solidFill>
          </a:endParaRPr>
        </a:p>
      </dsp:txBody>
      <dsp:txXfrm>
        <a:off x="2050" y="0"/>
        <a:ext cx="2011866" cy="914400"/>
      </dsp:txXfrm>
    </dsp:sp>
    <dsp:sp modelId="{0ED78594-0FE4-4FFB-9B4F-EEC2768AC543}">
      <dsp:nvSpPr>
        <dsp:cNvPr id="0" name=""/>
        <dsp:cNvSpPr/>
      </dsp:nvSpPr>
      <dsp:spPr>
        <a:xfrm>
          <a:off x="203236" y="914400"/>
          <a:ext cx="1609493" cy="1981200"/>
        </a:xfrm>
        <a:prstGeom prst="roundRect">
          <a:avLst>
            <a:gd name="adj" fmla="val 10000"/>
          </a:avLst>
        </a:prstGeom>
        <a:solidFill>
          <a:schemeClr val="accent2">
            <a:lumMod val="20000"/>
            <a:lumOff val="8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1">
                  <a:lumMod val="50000"/>
                </a:schemeClr>
              </a:solidFill>
            </a:rPr>
            <a:t>Small request followed by a much larger one</a:t>
          </a:r>
          <a:endParaRPr lang="en-US" sz="1900" kern="1200" dirty="0">
            <a:solidFill>
              <a:schemeClr val="accent1">
                <a:lumMod val="50000"/>
              </a:schemeClr>
            </a:solidFill>
          </a:endParaRPr>
        </a:p>
      </dsp:txBody>
      <dsp:txXfrm>
        <a:off x="250376" y="961540"/>
        <a:ext cx="1515213" cy="1886920"/>
      </dsp:txXfrm>
    </dsp:sp>
    <dsp:sp modelId="{C9B0AF55-3320-4FEE-AF08-C73AEA58F0D9}">
      <dsp:nvSpPr>
        <dsp:cNvPr id="0" name=""/>
        <dsp:cNvSpPr/>
      </dsp:nvSpPr>
      <dsp:spPr>
        <a:xfrm>
          <a:off x="2164807" y="0"/>
          <a:ext cx="2011866" cy="304800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Door-in-the-Face Technique</a:t>
          </a:r>
          <a:endParaRPr lang="en-US" sz="2000" kern="1200" dirty="0">
            <a:solidFill>
              <a:schemeClr val="bg1"/>
            </a:solidFill>
          </a:endParaRPr>
        </a:p>
      </dsp:txBody>
      <dsp:txXfrm>
        <a:off x="2164807" y="0"/>
        <a:ext cx="2011866" cy="914400"/>
      </dsp:txXfrm>
    </dsp:sp>
    <dsp:sp modelId="{BE33924C-22AA-47FE-9CC0-FBC9DF6DAF9F}">
      <dsp:nvSpPr>
        <dsp:cNvPr id="0" name=""/>
        <dsp:cNvSpPr/>
      </dsp:nvSpPr>
      <dsp:spPr>
        <a:xfrm>
          <a:off x="2365993" y="914400"/>
          <a:ext cx="1609493" cy="1981200"/>
        </a:xfrm>
        <a:prstGeom prst="roundRect">
          <a:avLst>
            <a:gd name="adj" fmla="val 10000"/>
          </a:avLst>
        </a:prstGeom>
        <a:solidFill>
          <a:schemeClr val="accent2">
            <a:lumMod val="20000"/>
            <a:lumOff val="8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1">
                  <a:lumMod val="50000"/>
                </a:schemeClr>
              </a:solidFill>
            </a:rPr>
            <a:t>Large request followed by a much smaller one</a:t>
          </a:r>
          <a:endParaRPr lang="en-US" sz="1900" kern="1200" dirty="0">
            <a:solidFill>
              <a:schemeClr val="accent1">
                <a:lumMod val="50000"/>
              </a:schemeClr>
            </a:solidFill>
          </a:endParaRPr>
        </a:p>
      </dsp:txBody>
      <dsp:txXfrm>
        <a:off x="2413133" y="961540"/>
        <a:ext cx="1515213" cy="1886920"/>
      </dsp:txXfrm>
    </dsp:sp>
    <dsp:sp modelId="{43C5478A-0130-4C50-A36D-F4E0E566F30F}">
      <dsp:nvSpPr>
        <dsp:cNvPr id="0" name=""/>
        <dsp:cNvSpPr/>
      </dsp:nvSpPr>
      <dsp:spPr>
        <a:xfrm>
          <a:off x="4327564" y="0"/>
          <a:ext cx="2011866" cy="304800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Behavioral commitment</a:t>
          </a:r>
          <a:endParaRPr lang="en-US" sz="2000" kern="1200" dirty="0">
            <a:solidFill>
              <a:schemeClr val="bg1"/>
            </a:solidFill>
          </a:endParaRPr>
        </a:p>
      </dsp:txBody>
      <dsp:txXfrm>
        <a:off x="4327564" y="0"/>
        <a:ext cx="2011866" cy="914400"/>
      </dsp:txXfrm>
    </dsp:sp>
    <dsp:sp modelId="{E4E5D8A5-68B0-4C9D-88A4-6AE11994DE1A}">
      <dsp:nvSpPr>
        <dsp:cNvPr id="0" name=""/>
        <dsp:cNvSpPr/>
      </dsp:nvSpPr>
      <dsp:spPr>
        <a:xfrm>
          <a:off x="4528750" y="914400"/>
          <a:ext cx="1609493" cy="1981200"/>
        </a:xfrm>
        <a:prstGeom prst="roundRect">
          <a:avLst>
            <a:gd name="adj" fmla="val 10000"/>
          </a:avLst>
        </a:prstGeom>
        <a:solidFill>
          <a:schemeClr val="accent2">
            <a:lumMod val="20000"/>
            <a:lumOff val="8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1">
                  <a:lumMod val="50000"/>
                </a:schemeClr>
              </a:solidFill>
            </a:rPr>
            <a:t>Ask for commitment before revealing costs</a:t>
          </a:r>
          <a:endParaRPr lang="en-US" sz="1900" kern="1200" dirty="0">
            <a:solidFill>
              <a:schemeClr val="accent1">
                <a:lumMod val="50000"/>
              </a:schemeClr>
            </a:solidFill>
          </a:endParaRPr>
        </a:p>
      </dsp:txBody>
      <dsp:txXfrm>
        <a:off x="4575890" y="961540"/>
        <a:ext cx="1515213" cy="1886920"/>
      </dsp:txXfrm>
    </dsp:sp>
    <dsp:sp modelId="{F30EC4DE-AC02-48A9-8396-97FC4A77E440}">
      <dsp:nvSpPr>
        <dsp:cNvPr id="0" name=""/>
        <dsp:cNvSpPr/>
      </dsp:nvSpPr>
      <dsp:spPr>
        <a:xfrm>
          <a:off x="6490320" y="0"/>
          <a:ext cx="2011866" cy="304800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Brainwashing</a:t>
          </a:r>
          <a:endParaRPr lang="en-US" sz="2000" kern="1200" dirty="0">
            <a:solidFill>
              <a:schemeClr val="bg1"/>
            </a:solidFill>
          </a:endParaRPr>
        </a:p>
      </dsp:txBody>
      <dsp:txXfrm>
        <a:off x="6490320" y="0"/>
        <a:ext cx="2011866" cy="914400"/>
      </dsp:txXfrm>
    </dsp:sp>
    <dsp:sp modelId="{B035BDAD-D3E1-49AB-B975-386918CEADE0}">
      <dsp:nvSpPr>
        <dsp:cNvPr id="0" name=""/>
        <dsp:cNvSpPr/>
      </dsp:nvSpPr>
      <dsp:spPr>
        <a:xfrm>
          <a:off x="6691507" y="914400"/>
          <a:ext cx="1609493" cy="1981200"/>
        </a:xfrm>
        <a:prstGeom prst="roundRect">
          <a:avLst>
            <a:gd name="adj" fmla="val 10000"/>
          </a:avLst>
        </a:prstGeom>
        <a:solidFill>
          <a:schemeClr val="accent2">
            <a:lumMod val="20000"/>
            <a:lumOff val="8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1">
                  <a:lumMod val="50000"/>
                </a:schemeClr>
              </a:solidFill>
            </a:rPr>
            <a:t>Combining a series of compliance tactics with physical threats</a:t>
          </a:r>
          <a:endParaRPr lang="en-US" sz="1900" kern="1200" dirty="0">
            <a:solidFill>
              <a:schemeClr val="accent1">
                <a:lumMod val="50000"/>
              </a:schemeClr>
            </a:solidFill>
          </a:endParaRPr>
        </a:p>
      </dsp:txBody>
      <dsp:txXfrm>
        <a:off x="6738647" y="961540"/>
        <a:ext cx="1515213" cy="1886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44F38-AAB4-4A9C-A68C-3E03936A87BA}">
      <dsp:nvSpPr>
        <dsp:cNvPr id="0" name=""/>
        <dsp:cNvSpPr/>
      </dsp:nvSpPr>
      <dsp:spPr>
        <a:xfrm rot="5400000">
          <a:off x="3953865" y="-435254"/>
          <a:ext cx="3657600" cy="5442508"/>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Need for Power</a:t>
          </a:r>
          <a:endParaRPr lang="en-US" sz="2800" kern="1200" dirty="0"/>
        </a:p>
        <a:p>
          <a:pPr marL="285750" lvl="1" indent="-285750" algn="l" defTabSz="1244600">
            <a:lnSpc>
              <a:spcPct val="90000"/>
            </a:lnSpc>
            <a:spcBef>
              <a:spcPct val="0"/>
            </a:spcBef>
            <a:spcAft>
              <a:spcPct val="15000"/>
            </a:spcAft>
            <a:buChar char="••"/>
          </a:pPr>
          <a:r>
            <a:rPr lang="en-US" sz="2800" kern="1200" dirty="0" smtClean="0"/>
            <a:t>Men, women, and power</a:t>
          </a:r>
          <a:endParaRPr lang="en-US" sz="2800" kern="1200" dirty="0"/>
        </a:p>
        <a:p>
          <a:pPr marL="285750" lvl="1" indent="-285750" algn="l" defTabSz="1244600">
            <a:lnSpc>
              <a:spcPct val="90000"/>
            </a:lnSpc>
            <a:spcBef>
              <a:spcPct val="0"/>
            </a:spcBef>
            <a:spcAft>
              <a:spcPct val="15000"/>
            </a:spcAft>
            <a:buChar char="••"/>
          </a:pPr>
          <a:r>
            <a:rPr lang="en-US" sz="2800" kern="1200" dirty="0" smtClean="0"/>
            <a:t>Physiology of power (testosterone)</a:t>
          </a:r>
          <a:endParaRPr lang="en-US" sz="2800" kern="1200" dirty="0"/>
        </a:p>
        <a:p>
          <a:pPr marL="285750" lvl="1" indent="-285750" algn="l" defTabSz="1244600">
            <a:lnSpc>
              <a:spcPct val="90000"/>
            </a:lnSpc>
            <a:spcBef>
              <a:spcPct val="0"/>
            </a:spcBef>
            <a:spcAft>
              <a:spcPct val="15000"/>
            </a:spcAft>
            <a:buChar char="••"/>
          </a:pPr>
          <a:r>
            <a:rPr lang="en-US" sz="2800" kern="1200" dirty="0" smtClean="0"/>
            <a:t>Social Dominance Orientation (</a:t>
          </a:r>
          <a:r>
            <a:rPr lang="en-US" sz="2800" kern="1200" dirty="0" err="1" smtClean="0"/>
            <a:t>Sidanius</a:t>
          </a:r>
          <a:r>
            <a:rPr lang="en-US" sz="2800" kern="1200" dirty="0" smtClean="0"/>
            <a:t> &amp; </a:t>
          </a:r>
          <a:r>
            <a:rPr lang="en-US" sz="2800" kern="1200" dirty="0" err="1" smtClean="0"/>
            <a:t>Pratto</a:t>
          </a:r>
          <a:r>
            <a:rPr lang="en-US" sz="2800" kern="1200" dirty="0" smtClean="0"/>
            <a:t>, 1999)</a:t>
          </a:r>
          <a:endParaRPr lang="en-US" sz="2800" kern="1200" dirty="0"/>
        </a:p>
        <a:p>
          <a:pPr marL="285750" lvl="1" indent="-285750" algn="l" defTabSz="1244600">
            <a:lnSpc>
              <a:spcPct val="90000"/>
            </a:lnSpc>
            <a:spcBef>
              <a:spcPct val="0"/>
            </a:spcBef>
            <a:spcAft>
              <a:spcPct val="15000"/>
            </a:spcAft>
            <a:buChar char="••"/>
          </a:pPr>
          <a:r>
            <a:rPr lang="en-US" sz="2800" kern="1200" dirty="0" smtClean="0"/>
            <a:t>Bullies and bullying</a:t>
          </a:r>
          <a:endParaRPr lang="en-US" sz="2800" kern="1200" dirty="0"/>
        </a:p>
      </dsp:txBody>
      <dsp:txXfrm rot="-5400000">
        <a:off x="3061412" y="635748"/>
        <a:ext cx="5263959" cy="3300502"/>
      </dsp:txXfrm>
    </dsp:sp>
    <dsp:sp modelId="{3BD3385E-A45B-40FD-9023-BC21891FD96A}">
      <dsp:nvSpPr>
        <dsp:cNvPr id="0" name=""/>
        <dsp:cNvSpPr/>
      </dsp:nvSpPr>
      <dsp:spPr>
        <a:xfrm>
          <a:off x="0" y="0"/>
          <a:ext cx="3061411" cy="45720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Who seeks Power?</a:t>
          </a:r>
        </a:p>
        <a:p>
          <a:pPr lvl="0" algn="ctr" defTabSz="1422400" rtl="0">
            <a:lnSpc>
              <a:spcPct val="90000"/>
            </a:lnSpc>
            <a:spcBef>
              <a:spcPct val="0"/>
            </a:spcBef>
            <a:spcAft>
              <a:spcPct val="35000"/>
            </a:spcAft>
          </a:pPr>
          <a:endParaRPr lang="en-US" sz="3200" kern="1200" dirty="0" smtClean="0"/>
        </a:p>
        <a:p>
          <a:pPr lvl="0" algn="ctr" defTabSz="1422400" rtl="0">
            <a:lnSpc>
              <a:spcPct val="90000"/>
            </a:lnSpc>
            <a:spcBef>
              <a:spcPct val="0"/>
            </a:spcBef>
            <a:spcAft>
              <a:spcPct val="35000"/>
            </a:spcAft>
          </a:pPr>
          <a:endParaRPr lang="en-US" sz="3200" kern="1200" dirty="0" smtClean="0"/>
        </a:p>
        <a:p>
          <a:pPr lvl="0" algn="ctr" defTabSz="1422400" rtl="0">
            <a:lnSpc>
              <a:spcPct val="90000"/>
            </a:lnSpc>
            <a:spcBef>
              <a:spcPct val="0"/>
            </a:spcBef>
            <a:spcAft>
              <a:spcPct val="35000"/>
            </a:spcAft>
          </a:pPr>
          <a:endParaRPr lang="en-US" sz="3200" kern="1200" dirty="0" smtClean="0"/>
        </a:p>
        <a:p>
          <a:pPr lvl="0" algn="ctr" defTabSz="1422400" rtl="0">
            <a:lnSpc>
              <a:spcPct val="90000"/>
            </a:lnSpc>
            <a:spcBef>
              <a:spcPct val="0"/>
            </a:spcBef>
            <a:spcAft>
              <a:spcPct val="35000"/>
            </a:spcAft>
          </a:pPr>
          <a:endParaRPr lang="en-US" sz="3200" kern="1200" dirty="0" smtClean="0"/>
        </a:p>
        <a:p>
          <a:pPr lvl="0" algn="ctr" defTabSz="1422400" rtl="0">
            <a:lnSpc>
              <a:spcPct val="90000"/>
            </a:lnSpc>
            <a:spcBef>
              <a:spcPct val="0"/>
            </a:spcBef>
            <a:spcAft>
              <a:spcPct val="35000"/>
            </a:spcAft>
          </a:pPr>
          <a:r>
            <a:rPr lang="en-US" sz="3200" kern="1200" dirty="0" smtClean="0"/>
            <a:t> </a:t>
          </a:r>
          <a:endParaRPr lang="en-US" sz="3200" kern="1200" dirty="0"/>
        </a:p>
      </dsp:txBody>
      <dsp:txXfrm>
        <a:off x="149446" y="149446"/>
        <a:ext cx="2762519" cy="4273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E406-2602-4E90-9DE0-56D356EDA05D}">
      <dsp:nvSpPr>
        <dsp:cNvPr id="0" name=""/>
        <dsp:cNvSpPr/>
      </dsp:nvSpPr>
      <dsp:spPr>
        <a:xfrm>
          <a:off x="0" y="622988"/>
          <a:ext cx="5867399" cy="3667124"/>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2573F-48EE-4C32-962B-D6F102BA7E2A}">
      <dsp:nvSpPr>
        <dsp:cNvPr id="0" name=""/>
        <dsp:cNvSpPr/>
      </dsp:nvSpPr>
      <dsp:spPr>
        <a:xfrm>
          <a:off x="745159" y="3154038"/>
          <a:ext cx="152552" cy="152552"/>
        </a:xfrm>
        <a:prstGeom prst="ellipse">
          <a:avLst/>
        </a:prstGeom>
        <a:solidFill>
          <a:schemeClr val="lt1">
            <a:hueOff val="0"/>
            <a:satOff val="0"/>
            <a:lumOff val="0"/>
            <a:alphaOff val="0"/>
          </a:schemeClr>
        </a:solidFill>
        <a:ln w="11429" cap="flat" cmpd="sng" algn="ctr">
          <a:solidFill>
            <a:schemeClr val="dk2">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5C46179-FFAD-43E4-A642-053B55B39957}">
      <dsp:nvSpPr>
        <dsp:cNvPr id="0" name=""/>
        <dsp:cNvSpPr/>
      </dsp:nvSpPr>
      <dsp:spPr>
        <a:xfrm>
          <a:off x="72092" y="3400015"/>
          <a:ext cx="1466342" cy="1629515"/>
        </a:xfrm>
        <a:prstGeom prst="rect">
          <a:avLst/>
        </a:prstGeom>
        <a:gradFill rotWithShape="0">
          <a:gsLst>
            <a:gs pos="0">
              <a:schemeClr val="accent2">
                <a:lumMod val="20000"/>
                <a:lumOff val="80000"/>
              </a:schemeClr>
            </a:gs>
            <a:gs pos="53000">
              <a:srgbClr val="D4DEFF"/>
            </a:gs>
            <a:gs pos="83000">
              <a:srgbClr val="D4DEFF"/>
            </a:gs>
            <a:gs pos="100000">
              <a:schemeClr val="accent2">
                <a:lumMod val="20000"/>
                <a:lumOff val="8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80834" tIns="91440" rIns="0" bIns="0" numCol="1" spcCol="1270" anchor="t" anchorCtr="0">
          <a:noAutofit/>
        </a:bodyPr>
        <a:lstStyle/>
        <a:p>
          <a:pPr lvl="0" algn="l" defTabSz="889000">
            <a:lnSpc>
              <a:spcPct val="90000"/>
            </a:lnSpc>
            <a:spcBef>
              <a:spcPct val="0"/>
            </a:spcBef>
            <a:spcAft>
              <a:spcPct val="35000"/>
            </a:spcAft>
          </a:pPr>
          <a:r>
            <a:rPr lang="en-US" sz="2000" kern="1200" dirty="0" smtClean="0"/>
            <a:t>X displays specific and diffuse status character-</a:t>
          </a:r>
          <a:r>
            <a:rPr lang="en-US" sz="2000" kern="1200" dirty="0" err="1" smtClean="0"/>
            <a:t>istics</a:t>
          </a:r>
          <a:endParaRPr lang="en-US" sz="2000" kern="1200" dirty="0"/>
        </a:p>
      </dsp:txBody>
      <dsp:txXfrm>
        <a:off x="72092" y="3400015"/>
        <a:ext cx="1466342" cy="1629515"/>
      </dsp:txXfrm>
    </dsp:sp>
    <dsp:sp modelId="{E4702926-17FD-4C7D-A811-FA57CDE268DB}">
      <dsp:nvSpPr>
        <dsp:cNvPr id="0" name=""/>
        <dsp:cNvSpPr/>
      </dsp:nvSpPr>
      <dsp:spPr>
        <a:xfrm>
          <a:off x="2091728" y="2157314"/>
          <a:ext cx="275767" cy="275767"/>
        </a:xfrm>
        <a:prstGeom prst="ellipse">
          <a:avLst/>
        </a:prstGeom>
        <a:solidFill>
          <a:schemeClr val="lt1">
            <a:hueOff val="0"/>
            <a:satOff val="0"/>
            <a:lumOff val="0"/>
            <a:alphaOff val="0"/>
          </a:schemeClr>
        </a:solidFill>
        <a:ln w="11429" cap="flat" cmpd="sng" algn="ctr">
          <a:solidFill>
            <a:schemeClr val="dk2">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AF46CA8C-17AC-42F2-9FD2-AAF4BB38F009}">
      <dsp:nvSpPr>
        <dsp:cNvPr id="0" name=""/>
        <dsp:cNvSpPr/>
      </dsp:nvSpPr>
      <dsp:spPr>
        <a:xfrm>
          <a:off x="2057399" y="2575523"/>
          <a:ext cx="1639806" cy="1815094"/>
        </a:xfrm>
        <a:prstGeom prst="rect">
          <a:avLst/>
        </a:prstGeom>
        <a:gradFill rotWithShape="0">
          <a:gsLst>
            <a:gs pos="0">
              <a:schemeClr val="accent2">
                <a:lumMod val="20000"/>
                <a:lumOff val="80000"/>
              </a:schemeClr>
            </a:gs>
            <a:gs pos="53000">
              <a:srgbClr val="D4DEFF"/>
            </a:gs>
            <a:gs pos="83000">
              <a:srgbClr val="D4DEFF"/>
            </a:gs>
            <a:gs pos="100000">
              <a:schemeClr val="accent2">
                <a:lumMod val="20000"/>
                <a:lumOff val="8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146124" tIns="91440" rIns="0" bIns="0" numCol="1" spcCol="1270" anchor="t" anchorCtr="0">
          <a:noAutofit/>
        </a:bodyPr>
        <a:lstStyle/>
        <a:p>
          <a:pPr lvl="0" algn="l" defTabSz="889000">
            <a:lnSpc>
              <a:spcPct val="90000"/>
            </a:lnSpc>
            <a:spcBef>
              <a:spcPct val="0"/>
            </a:spcBef>
            <a:spcAft>
              <a:spcPct val="35000"/>
            </a:spcAft>
          </a:pPr>
          <a:r>
            <a:rPr lang="en-US" sz="2000" kern="1200" dirty="0" smtClean="0"/>
            <a:t>Other members form positive expectations about Person X</a:t>
          </a:r>
          <a:endParaRPr lang="en-US" sz="2000" kern="1200" dirty="0"/>
        </a:p>
      </dsp:txBody>
      <dsp:txXfrm>
        <a:off x="2057399" y="2575523"/>
        <a:ext cx="1639806" cy="1815094"/>
      </dsp:txXfrm>
    </dsp:sp>
    <dsp:sp modelId="{C0329E76-DBE8-4A72-B5C2-D1A989132C64}">
      <dsp:nvSpPr>
        <dsp:cNvPr id="0" name=""/>
        <dsp:cNvSpPr/>
      </dsp:nvSpPr>
      <dsp:spPr>
        <a:xfrm>
          <a:off x="3711130" y="1550771"/>
          <a:ext cx="381381" cy="381381"/>
        </a:xfrm>
        <a:prstGeom prst="ellipse">
          <a:avLst/>
        </a:prstGeom>
        <a:solidFill>
          <a:schemeClr val="lt1">
            <a:hueOff val="0"/>
            <a:satOff val="0"/>
            <a:lumOff val="0"/>
            <a:alphaOff val="0"/>
          </a:schemeClr>
        </a:solidFill>
        <a:ln w="11429" cap="flat" cmpd="sng" algn="ctr">
          <a:solidFill>
            <a:schemeClr val="dk2">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5F896DA0-6670-45D6-A9E5-F6A1DB47DF19}">
      <dsp:nvSpPr>
        <dsp:cNvPr id="0" name=""/>
        <dsp:cNvSpPr/>
      </dsp:nvSpPr>
      <dsp:spPr>
        <a:xfrm>
          <a:off x="4075188" y="2009478"/>
          <a:ext cx="1487414" cy="1740678"/>
        </a:xfrm>
        <a:prstGeom prst="rect">
          <a:avLst/>
        </a:prstGeom>
        <a:gradFill rotWithShape="0">
          <a:gsLst>
            <a:gs pos="0">
              <a:schemeClr val="accent2">
                <a:lumMod val="20000"/>
                <a:lumOff val="80000"/>
              </a:schemeClr>
            </a:gs>
            <a:gs pos="53000">
              <a:srgbClr val="D4DEFF"/>
            </a:gs>
            <a:gs pos="83000">
              <a:srgbClr val="D4DEFF"/>
            </a:gs>
            <a:gs pos="100000">
              <a:schemeClr val="accent2">
                <a:lumMod val="20000"/>
                <a:lumOff val="8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202086" tIns="91440" rIns="0" bIns="0" numCol="1" spcCol="1270" anchor="t" anchorCtr="0">
          <a:noAutofit/>
        </a:bodyPr>
        <a:lstStyle/>
        <a:p>
          <a:pPr lvl="0" algn="l" defTabSz="889000">
            <a:lnSpc>
              <a:spcPct val="100000"/>
            </a:lnSpc>
            <a:spcBef>
              <a:spcPct val="0"/>
            </a:spcBef>
            <a:spcAft>
              <a:spcPct val="35000"/>
            </a:spcAft>
          </a:pPr>
          <a:r>
            <a:rPr lang="en-US" sz="2000" kern="1200" dirty="0" smtClean="0"/>
            <a:t>Members permit X to influence them.</a:t>
          </a:r>
          <a:endParaRPr lang="en-US" sz="2000" kern="1200" dirty="0"/>
        </a:p>
      </dsp:txBody>
      <dsp:txXfrm>
        <a:off x="4075188" y="2009478"/>
        <a:ext cx="1487414" cy="1740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273BE-EA47-4F00-8C99-4FCF9A089908}">
      <dsp:nvSpPr>
        <dsp:cNvPr id="0" name=""/>
        <dsp:cNvSpPr/>
      </dsp:nvSpPr>
      <dsp:spPr>
        <a:xfrm rot="5400000">
          <a:off x="3745991" y="-361188"/>
          <a:ext cx="3596640" cy="5218176"/>
        </a:xfrm>
        <a:prstGeom prst="round2Same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Individuals in privileged categories (e.g., males, professionals, etc.) achieve status in groups more easily</a:t>
          </a:r>
          <a:endParaRPr lang="en-US" sz="2000" kern="1200" dirty="0"/>
        </a:p>
        <a:p>
          <a:pPr marL="228600" lvl="1" indent="-228600" algn="l" defTabSz="889000">
            <a:lnSpc>
              <a:spcPct val="90000"/>
            </a:lnSpc>
            <a:spcBef>
              <a:spcPct val="0"/>
            </a:spcBef>
            <a:spcAft>
              <a:spcPct val="15000"/>
            </a:spcAft>
            <a:buChar char="••"/>
          </a:pPr>
          <a:r>
            <a:rPr lang="en-US" sz="2000" b="0" kern="1200" dirty="0" smtClean="0"/>
            <a:t>Status allocations are particularly unfair when individuals who are members of stereotyped minority societal groups are solos (or underrepresented)</a:t>
          </a:r>
          <a:endParaRPr lang="en-US" sz="2000" kern="1200" dirty="0"/>
        </a:p>
        <a:p>
          <a:pPr marL="228600" lvl="1" indent="-228600" algn="l" defTabSz="889000">
            <a:lnSpc>
              <a:spcPct val="90000"/>
            </a:lnSpc>
            <a:spcBef>
              <a:spcPct val="0"/>
            </a:spcBef>
            <a:spcAft>
              <a:spcPct val="15000"/>
            </a:spcAft>
            <a:buChar char="••"/>
          </a:pPr>
          <a:r>
            <a:rPr lang="en-US" sz="2000" b="0" kern="1200" dirty="0" smtClean="0"/>
            <a:t>In some online groups, the effects of status on participation are muted, resulting in a participation equalization effect</a:t>
          </a:r>
          <a:endParaRPr lang="en-US" sz="2000" b="1" kern="1200" dirty="0"/>
        </a:p>
      </dsp:txBody>
      <dsp:txXfrm rot="-5400000">
        <a:off x="2935224" y="625152"/>
        <a:ext cx="5042603" cy="3245494"/>
      </dsp:txXfrm>
    </dsp:sp>
    <dsp:sp modelId="{63729139-2E8D-42B2-A132-A410210D9849}">
      <dsp:nvSpPr>
        <dsp:cNvPr id="0" name=""/>
        <dsp:cNvSpPr/>
      </dsp:nvSpPr>
      <dsp:spPr>
        <a:xfrm>
          <a:off x="0" y="0"/>
          <a:ext cx="2935224" cy="44958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Status Generalization</a:t>
          </a:r>
          <a:r>
            <a:rPr lang="en-US" sz="2600" kern="1200" dirty="0" smtClean="0"/>
            <a:t>: </a:t>
          </a:r>
        </a:p>
        <a:p>
          <a:pPr lvl="0" algn="ctr" defTabSz="1244600">
            <a:lnSpc>
              <a:spcPct val="90000"/>
            </a:lnSpc>
            <a:spcBef>
              <a:spcPct val="0"/>
            </a:spcBef>
            <a:spcAft>
              <a:spcPct val="35000"/>
            </a:spcAft>
          </a:pPr>
          <a:r>
            <a:rPr lang="en-US" sz="2000" kern="1200" dirty="0" smtClean="0"/>
            <a:t>Group members </a:t>
          </a:r>
          <a:r>
            <a:rPr lang="en-US" sz="2000" b="0" kern="1200" dirty="0" smtClean="0"/>
            <a:t>unfairly allow irrelevant characteristics, such as race, age, or ethnicity, to influence the allocation of prestige.</a:t>
          </a:r>
          <a:endParaRPr lang="en-US" sz="2000" kern="1200" dirty="0"/>
        </a:p>
      </dsp:txBody>
      <dsp:txXfrm>
        <a:off x="143286" y="143286"/>
        <a:ext cx="2648652" cy="42092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8647-E1B9-40DA-ACA2-3359C9453A86}">
      <dsp:nvSpPr>
        <dsp:cNvPr id="0" name=""/>
        <dsp:cNvSpPr/>
      </dsp:nvSpPr>
      <dsp:spPr>
        <a:xfrm>
          <a:off x="36" y="90485"/>
          <a:ext cx="3453891" cy="797241"/>
        </a:xfrm>
        <a:prstGeom prst="rect">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Positive Effects of Power</a:t>
          </a:r>
          <a:endParaRPr lang="en-US" sz="2300" kern="1200" dirty="0"/>
        </a:p>
      </dsp:txBody>
      <dsp:txXfrm>
        <a:off x="36" y="90485"/>
        <a:ext cx="3453891" cy="797241"/>
      </dsp:txXfrm>
    </dsp:sp>
    <dsp:sp modelId="{19BA9568-2EC7-4F79-A79F-BDB6F4E9EDA8}">
      <dsp:nvSpPr>
        <dsp:cNvPr id="0" name=""/>
        <dsp:cNvSpPr/>
      </dsp:nvSpPr>
      <dsp:spPr>
        <a:xfrm>
          <a:off x="1" y="887259"/>
          <a:ext cx="3453891" cy="3898586"/>
        </a:xfrm>
        <a:prstGeom prst="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Proactive, engaged</a:t>
          </a:r>
          <a:endParaRPr lang="en-US" sz="2300" kern="1200" dirty="0"/>
        </a:p>
        <a:p>
          <a:pPr marL="228600" lvl="1" indent="-228600" algn="l" defTabSz="1022350">
            <a:lnSpc>
              <a:spcPct val="90000"/>
            </a:lnSpc>
            <a:spcBef>
              <a:spcPct val="0"/>
            </a:spcBef>
            <a:spcAft>
              <a:spcPct val="15000"/>
            </a:spcAft>
            <a:buChar char="••"/>
          </a:pPr>
          <a:r>
            <a:rPr lang="en-US" sz="2300" kern="1200" dirty="0" smtClean="0"/>
            <a:t>Positive, strong emotions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Goal focused</a:t>
          </a:r>
          <a:endParaRPr lang="en-US" sz="2300" kern="1200" dirty="0"/>
        </a:p>
        <a:p>
          <a:pPr marL="228600" lvl="1" indent="-228600" algn="l" defTabSz="1022350">
            <a:lnSpc>
              <a:spcPct val="90000"/>
            </a:lnSpc>
            <a:spcBef>
              <a:spcPct val="0"/>
            </a:spcBef>
            <a:spcAft>
              <a:spcPct val="15000"/>
            </a:spcAft>
            <a:buChar char="••"/>
          </a:pPr>
          <a:r>
            <a:rPr lang="en-US" sz="2300" kern="1200" dirty="0" smtClean="0"/>
            <a:t>Positive Emotions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Enhanced cognitive functioning</a:t>
          </a:r>
          <a:endParaRPr lang="en-US" sz="2300" kern="1200" dirty="0"/>
        </a:p>
        <a:p>
          <a:pPr marL="228600" lvl="1" indent="-228600" algn="l" defTabSz="1022350">
            <a:lnSpc>
              <a:spcPct val="90000"/>
            </a:lnSpc>
            <a:spcBef>
              <a:spcPct val="0"/>
            </a:spcBef>
            <a:spcAft>
              <a:spcPct val="15000"/>
            </a:spcAft>
            <a:buChar char="••"/>
          </a:pPr>
          <a:r>
            <a:rPr lang="en-US" sz="2300" kern="1200" dirty="0" smtClean="0"/>
            <a:t>Insulates from influence</a:t>
          </a:r>
          <a:endParaRPr lang="en-US" sz="2300" kern="1200" dirty="0"/>
        </a:p>
      </dsp:txBody>
      <dsp:txXfrm>
        <a:off x="1" y="887259"/>
        <a:ext cx="3453891" cy="3898586"/>
      </dsp:txXfrm>
    </dsp:sp>
    <dsp:sp modelId="{7C7AB30A-6AF0-4316-8245-D2A0C7C880A7}">
      <dsp:nvSpPr>
        <dsp:cNvPr id="0" name=""/>
        <dsp:cNvSpPr/>
      </dsp:nvSpPr>
      <dsp:spPr>
        <a:xfrm>
          <a:off x="3937472" y="90485"/>
          <a:ext cx="3453891" cy="797241"/>
        </a:xfrm>
        <a:prstGeom prst="rect">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Negative Effects of Power</a:t>
          </a:r>
          <a:endParaRPr lang="en-US" sz="2300" kern="1200" dirty="0"/>
        </a:p>
      </dsp:txBody>
      <dsp:txXfrm>
        <a:off x="3937472" y="90485"/>
        <a:ext cx="3453891" cy="797241"/>
      </dsp:txXfrm>
    </dsp:sp>
    <dsp:sp modelId="{4A2FA909-C4E2-406E-82B6-A06130F363A9}">
      <dsp:nvSpPr>
        <dsp:cNvPr id="0" name=""/>
        <dsp:cNvSpPr/>
      </dsp:nvSpPr>
      <dsp:spPr>
        <a:xfrm>
          <a:off x="3937472" y="887727"/>
          <a:ext cx="3453891" cy="3898586"/>
        </a:xfrm>
        <a:prstGeom prst="rect">
          <a:avLst/>
        </a:prstGeom>
        <a:solidFill>
          <a:schemeClr val="dk2">
            <a:alpha val="90000"/>
            <a:tint val="40000"/>
            <a:hueOff val="0"/>
            <a:satOff val="0"/>
            <a:lumOff val="0"/>
            <a:alphaOff val="0"/>
          </a:schemeClr>
        </a:solidFill>
        <a:ln w="11429" cap="flat" cmpd="sng" algn="ctr">
          <a:solidFill>
            <a:schemeClr val="dk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Risky</a:t>
          </a:r>
          <a:endParaRPr lang="en-US" sz="2300" kern="1200" dirty="0"/>
        </a:p>
        <a:p>
          <a:pPr marL="228600" lvl="1" indent="-228600" algn="l" defTabSz="1022350">
            <a:lnSpc>
              <a:spcPct val="90000"/>
            </a:lnSpc>
            <a:spcBef>
              <a:spcPct val="0"/>
            </a:spcBef>
            <a:spcAft>
              <a:spcPct val="15000"/>
            </a:spcAft>
            <a:buChar char="••"/>
          </a:pPr>
          <a:r>
            <a:rPr lang="en-US" sz="2300" kern="1200" dirty="0" smtClean="0">
              <a:cs typeface="Times New Roman" pitchFamily="18" charset="0"/>
            </a:rPr>
            <a:t>Negatively affect others emotional experiences</a:t>
          </a:r>
          <a:endParaRPr lang="en-US" sz="2300" kern="1200" dirty="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cs typeface="Times New Roman" pitchFamily="18" charset="0"/>
            </a:rPr>
            <a:t>Loss of empathy, social attentiveness</a:t>
          </a:r>
          <a:endParaRPr lang="en-US" sz="2300" kern="1200" dirty="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cs typeface="Times New Roman" pitchFamily="18" charset="0"/>
            </a:rPr>
            <a:t>Self-satisfied</a:t>
          </a:r>
          <a:endParaRPr lang="en-US" sz="2300" kern="1200" dirty="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cs typeface="Times New Roman" pitchFamily="18" charset="0"/>
            </a:rPr>
            <a:t>Coercive : use power to influence others</a:t>
          </a:r>
          <a:endParaRPr lang="en-US" sz="2300" kern="1200" dirty="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cs typeface="Times New Roman" pitchFamily="18" charset="0"/>
            </a:rPr>
            <a:t>Less ethical (the Bathsheba syndrome)</a:t>
          </a:r>
          <a:endParaRPr lang="en-US" sz="2300" kern="1200" dirty="0">
            <a:cs typeface="Times New Roman" pitchFamily="18" charset="0"/>
          </a:endParaRPr>
        </a:p>
      </dsp:txBody>
      <dsp:txXfrm>
        <a:off x="3937472" y="887727"/>
        <a:ext cx="3453891" cy="38985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3/13/2014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14768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B046A-5228-4E85-90DB-652AD1D0CCF2}" type="slidenum">
              <a:rPr lang="en-US"/>
              <a:pPr/>
              <a:t>14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32421-F79E-4703-AE21-D0169C8ED5DD}" type="slidenum">
              <a:rPr lang="en-US"/>
              <a:pPr/>
              <a:t>21</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68A2-D366-46CA-8EB4-1D570D990B8F}" type="slidenum">
              <a:rPr lang="en-US"/>
              <a:pPr/>
              <a:t>22</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AEF26-A37F-4D48-A2FC-7D13FBC34095}" type="slidenum">
              <a:rPr lang="en-US"/>
              <a:pPr/>
              <a:t>23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CDA75-F2C5-4034-BBC4-3F06F414D6D9}" type="slidenum">
              <a:rPr lang="en-US"/>
              <a:pPr/>
              <a:t>24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2F719-D0F1-47EF-BEFF-EAAA58CF6B67}" type="slidenum">
              <a:rPr lang="en-US"/>
              <a:pPr/>
              <a:t>3</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8.1.  Adapted. </a:t>
            </a:r>
            <a:endParaRPr lang="en-US" dirty="0"/>
          </a:p>
        </p:txBody>
      </p:sp>
      <p:sp>
        <p:nvSpPr>
          <p:cNvPr id="4" name="Slide Number Placeholder 3"/>
          <p:cNvSpPr>
            <a:spLocks noGrp="1"/>
          </p:cNvSpPr>
          <p:nvPr>
            <p:ph type="sldNum" sz="quarter" idx="10"/>
          </p:nvPr>
        </p:nvSpPr>
        <p:spPr/>
        <p:txBody>
          <a:bodyPr/>
          <a:lstStyle/>
          <a:p>
            <a:fld id="{5C907E74-706F-405E-ACD6-904DCF7CFC29}" type="slidenum">
              <a:rPr lang="en-US" smtClean="0"/>
              <a:t>4</a:t>
            </a:fld>
            <a:endParaRPr lang="en-US"/>
          </a:p>
        </p:txBody>
      </p:sp>
    </p:spTree>
    <p:extLst>
      <p:ext uri="{BB962C8B-B14F-4D97-AF65-F5344CB8AC3E}">
        <p14:creationId xmlns:p14="http://schemas.microsoft.com/office/powerpoint/2010/main" val="360850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44030-93D2-417D-A38B-20F0D254D1FE}" type="slidenum">
              <a:rPr lang="en-US"/>
              <a:pPr/>
              <a:t>5</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2A02E-BCB7-4801-98B9-67E437E496F9}" type="slidenum">
              <a:rPr lang="en-US"/>
              <a:pPr/>
              <a:t>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D6ED2-9609-456F-A960-AB5AD6186B1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3/13/2014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3/13/2014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3/13/2014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
        <p:nvSpPr>
          <p:cNvPr id="11" name="Rectangle 10"/>
          <p:cNvSpPr/>
          <p:nvPr userDrawn="1"/>
        </p:nvSpPr>
        <p:spPr>
          <a:xfrm>
            <a:off x="4067556" y="1404850"/>
            <a:ext cx="990600" cy="533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96274" y="931025"/>
            <a:ext cx="8757733" cy="49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152400" y="1295400"/>
            <a:ext cx="88392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3/13/2014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3/13/2014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3/13/2014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4.jpeg"/><Relationship Id="rId4" Type="http://schemas.openxmlformats.org/officeDocument/2006/relationships/diagramLayout" Target="../diagrams/layout6.xml"/><Relationship Id="rId9" Type="http://schemas.openxmlformats.org/officeDocument/2006/relationships/hyperlink" Target="http://images.google.com/imgres?imgurl=http://www.wildchimpanzees.org/media/photo_gallery_jpg/goodall_46.jpg&amp;imgrefurl=http://www.wildchimpanzees.org/press/photo03.php&amp;h=2000&amp;w=3000&amp;sz=580&amp;tbnid=Pvk1LgdQ-1kJ:&amp;tbnh=100&amp;tbnw=150&amp;hl=en&amp;start=2&amp;prev=/images?q=+chimpanzee+teeth&amp;svnum=10&amp;hl=en&amp;lr="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tmp"/><Relationship Id="rId4" Type="http://schemas.openxmlformats.org/officeDocument/2006/relationships/image" Target="../media/image26.tmp"/></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tmp"/><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2400"/>
            <a:ext cx="4038600" cy="1412544"/>
          </a:xfrm>
        </p:spPr>
        <p:txBody>
          <a:bodyPr>
            <a:normAutofit fontScale="90000"/>
          </a:bodyPr>
          <a:lstStyle/>
          <a:p>
            <a:r>
              <a:rPr lang="en-US" sz="2000" dirty="0" smtClean="0"/>
              <a:t/>
            </a:r>
            <a:br>
              <a:rPr lang="en-US" sz="2000" dirty="0" smtClean="0"/>
            </a:br>
            <a:r>
              <a:rPr lang="en-US" sz="4000" dirty="0" smtClean="0">
                <a:solidFill>
                  <a:schemeClr val="tx1"/>
                </a:solidFill>
              </a:rPr>
              <a:t>8</a:t>
            </a:r>
            <a:br>
              <a:rPr lang="en-US" sz="4000" dirty="0" smtClean="0">
                <a:solidFill>
                  <a:schemeClr val="tx1"/>
                </a:solidFill>
              </a:rPr>
            </a:br>
            <a:r>
              <a:rPr lang="en-US" sz="4000" dirty="0" smtClean="0">
                <a:solidFill>
                  <a:schemeClr val="tx1"/>
                </a:solidFill>
              </a:rPr>
              <a:t>Power</a:t>
            </a:r>
            <a:endParaRPr lang="en-US" sz="4000" b="1" dirty="0">
              <a:solidFill>
                <a:schemeClr val="tx1"/>
              </a:solidFill>
            </a:endParaRPr>
          </a:p>
        </p:txBody>
      </p:sp>
      <p:sp>
        <p:nvSpPr>
          <p:cNvPr id="6" name="TextBox 5"/>
          <p:cNvSpPr txBox="1"/>
          <p:nvPr/>
        </p:nvSpPr>
        <p:spPr>
          <a:xfrm>
            <a:off x="168640" y="2592050"/>
            <a:ext cx="4555760" cy="4093428"/>
          </a:xfrm>
          <a:prstGeom prst="rect">
            <a:avLst/>
          </a:prstGeom>
          <a:noFill/>
        </p:spPr>
        <p:txBody>
          <a:bodyPr wrap="square" rtlCol="0">
            <a:spAutoFit/>
          </a:bodyPr>
          <a:lstStyle/>
          <a:p>
            <a:r>
              <a:rPr lang="en-US" sz="2000" dirty="0"/>
              <a:t>Power is a group-level process, for it involves some members of a group doing what others require in situations that range from the purely cooperative and collaborative to those rife with conflict, tension, and animosity. Power can be used for the group and against it, for authorities sometimes demand actions that members would otherwise never consider. We would not be social beings if we were immune to the impact of power, but power can corrupt.</a:t>
            </a:r>
          </a:p>
        </p:txBody>
      </p:sp>
      <p:sp>
        <p:nvSpPr>
          <p:cNvPr id="7" name="TextBox 6"/>
          <p:cNvSpPr txBox="1"/>
          <p:nvPr/>
        </p:nvSpPr>
        <p:spPr>
          <a:xfrm>
            <a:off x="4800600" y="2590800"/>
            <a:ext cx="4343400" cy="3477875"/>
          </a:xfrm>
          <a:prstGeom prst="rect">
            <a:avLst/>
          </a:prstGeom>
          <a:noFill/>
        </p:spPr>
        <p:txBody>
          <a:bodyPr wrap="square" rtlCol="0">
            <a:spAutoFit/>
          </a:bodyPr>
          <a:lstStyle/>
          <a:p>
            <a:pPr marL="342900" lvl="0" indent="-342900">
              <a:buFont typeface="Wingdings" pitchFamily="2" charset="2"/>
              <a:buChar char="v"/>
            </a:pPr>
            <a:r>
              <a:rPr lang="en-US" sz="2000" dirty="0"/>
              <a:t>What are the limits of an authority’s power over group members?</a:t>
            </a:r>
          </a:p>
          <a:p>
            <a:pPr marL="342900" lvl="0" indent="-342900">
              <a:buFont typeface="Wingdings" pitchFamily="2" charset="2"/>
              <a:buChar char="v"/>
            </a:pPr>
            <a:r>
              <a:rPr lang="en-US" sz="2000" dirty="0"/>
              <a:t>What are the sources of power </a:t>
            </a:r>
            <a:r>
              <a:rPr lang="en-US" sz="2000" dirty="0" smtClean="0"/>
              <a:t>and status in </a:t>
            </a:r>
            <a:r>
              <a:rPr lang="en-US" sz="2000" dirty="0"/>
              <a:t>groups?</a:t>
            </a:r>
          </a:p>
          <a:p>
            <a:pPr marL="342900" lvl="0" indent="-342900">
              <a:buFont typeface="Wingdings" pitchFamily="2" charset="2"/>
              <a:buChar char="v"/>
            </a:pPr>
            <a:r>
              <a:rPr lang="en-US" sz="2000" dirty="0" smtClean="0"/>
              <a:t>How </a:t>
            </a:r>
            <a:r>
              <a:rPr lang="en-US" sz="2000" dirty="0"/>
              <a:t>do people react when they use their power to influence others?</a:t>
            </a:r>
          </a:p>
          <a:p>
            <a:pPr marL="342900" lvl="0" indent="-342900">
              <a:buFont typeface="Wingdings" pitchFamily="2" charset="2"/>
              <a:buChar char="v"/>
            </a:pPr>
            <a:r>
              <a:rPr lang="en-US" sz="2000" dirty="0"/>
              <a:t>How do those without power react when power is used to influence them?</a:t>
            </a:r>
          </a:p>
        </p:txBody>
      </p:sp>
      <p:pic>
        <p:nvPicPr>
          <p:cNvPr id="8" name="Picture 12" descr="jonestown-guyana"/>
          <p:cNvPicPr>
            <a:picLocks noChangeAspect="1" noChangeArrowheads="1"/>
          </p:cNvPicPr>
          <p:nvPr/>
        </p:nvPicPr>
        <p:blipFill>
          <a:blip r:embed="rId3" cstate="email">
            <a:lum contrast="12000"/>
            <a:extLst>
              <a:ext uri="{28A0092B-C50C-407E-A947-70E740481C1C}">
                <a14:useLocalDpi xmlns:a14="http://schemas.microsoft.com/office/drawing/2010/main"/>
              </a:ext>
            </a:extLst>
          </a:blip>
          <a:srcRect/>
          <a:stretch>
            <a:fillRect/>
          </a:stretch>
        </p:blipFill>
        <p:spPr bwMode="auto">
          <a:xfrm>
            <a:off x="6781800" y="152400"/>
            <a:ext cx="2209800" cy="2227766"/>
          </a:xfrm>
          <a:prstGeom prst="rect">
            <a:avLst/>
          </a:prstGeom>
          <a:noFill/>
        </p:spPr>
      </p:pic>
      <p:pic>
        <p:nvPicPr>
          <p:cNvPr id="4097"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52399"/>
            <a:ext cx="2590800" cy="2298879"/>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
            <a:ext cx="3502152" cy="758952"/>
          </a:xfrm>
        </p:spPr>
        <p:txBody>
          <a:bodyPr>
            <a:normAutofit fontScale="90000"/>
          </a:bodyPr>
          <a:lstStyle/>
          <a:p>
            <a:pPr algn="r"/>
            <a:r>
              <a:rPr lang="en-US" sz="1800" dirty="0" smtClean="0">
                <a:solidFill>
                  <a:schemeClr val="tx1"/>
                </a:solidFill>
              </a:rPr>
              <a:t>Subtle, indirect, and difficult to detect techniques used to extract compliance</a:t>
            </a:r>
            <a:endParaRPr lang="en-US" sz="2000"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02546764"/>
              </p:ext>
            </p:extLst>
          </p:nvPr>
        </p:nvGraphicFramePr>
        <p:xfrm>
          <a:off x="304800" y="1752600"/>
          <a:ext cx="8504238"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23452" y="228600"/>
            <a:ext cx="1344928" cy="718616"/>
            <a:chOff x="2530766" y="3269335"/>
            <a:chExt cx="1344928" cy="718616"/>
          </a:xfrm>
          <a:scene3d>
            <a:camera prst="orthographicFront">
              <a:rot lat="0" lon="0" rev="0"/>
            </a:camera>
            <a:lightRig rig="contrasting" dir="t">
              <a:rot lat="0" lon="0" rev="1200000"/>
            </a:lightRig>
          </a:scene3d>
        </p:grpSpPr>
        <p:sp>
          <p:nvSpPr>
            <p:cNvPr id="8" name="Rounded Rectangle 7"/>
            <p:cNvSpPr/>
            <p:nvPr/>
          </p:nvSpPr>
          <p:spPr>
            <a:xfrm>
              <a:off x="2530766" y="3269335"/>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6"/>
            <p:cNvSpPr/>
            <p:nvPr/>
          </p:nvSpPr>
          <p:spPr>
            <a:xfrm>
              <a:off x="2551814" y="3290383"/>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Compliance Tactics</a:t>
              </a:r>
              <a:endParaRPr lang="en-US" sz="1600" b="0" kern="1200" dirty="0"/>
            </a:p>
          </p:txBody>
        </p:sp>
      </p:grpSp>
    </p:spTree>
    <p:extLst>
      <p:ext uri="{BB962C8B-B14F-4D97-AF65-F5344CB8AC3E}">
        <p14:creationId xmlns:p14="http://schemas.microsoft.com/office/powerpoint/2010/main" val="1039749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66975" y="459333"/>
            <a:ext cx="1632375" cy="3413428"/>
            <a:chOff x="4666975" y="459333"/>
            <a:chExt cx="1632375" cy="3413428"/>
          </a:xfrm>
        </p:grpSpPr>
        <p:grpSp>
          <p:nvGrpSpPr>
            <p:cNvPr id="4" name="Group 3"/>
            <p:cNvGrpSpPr/>
            <p:nvPr/>
          </p:nvGrpSpPr>
          <p:grpSpPr>
            <a:xfrm>
              <a:off x="4666975" y="459333"/>
              <a:ext cx="1437233" cy="718616"/>
              <a:chOff x="4039860" y="574523"/>
              <a:chExt cx="1437233" cy="718616"/>
            </a:xfrm>
            <a:scene3d>
              <a:camera prst="orthographicFront">
                <a:rot lat="0" lon="0" rev="0"/>
              </a:camera>
              <a:lightRig rig="contrasting" dir="t">
                <a:rot lat="0" lon="0" rev="1200000"/>
              </a:lightRig>
            </a:scene3d>
          </p:grpSpPr>
          <p:sp>
            <p:nvSpPr>
              <p:cNvPr id="18" name="Rounded Rectangle 17"/>
              <p:cNvSpPr/>
              <p:nvPr/>
            </p:nvSpPr>
            <p:spPr>
              <a:xfrm>
                <a:off x="4039860" y="574523"/>
                <a:ext cx="1437233"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Rounded Rectangle 8"/>
              <p:cNvSpPr/>
              <p:nvPr/>
            </p:nvSpPr>
            <p:spPr>
              <a:xfrm>
                <a:off x="4060908" y="595571"/>
                <a:ext cx="1395137"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Social Status</a:t>
                </a:r>
                <a:endParaRPr lang="en-US" sz="2000" b="1" kern="1200" dirty="0"/>
              </a:p>
            </p:txBody>
          </p:sp>
        </p:grpSp>
        <p:grpSp>
          <p:nvGrpSpPr>
            <p:cNvPr id="5" name="Group 4"/>
            <p:cNvGrpSpPr/>
            <p:nvPr/>
          </p:nvGrpSpPr>
          <p:grpSpPr>
            <a:xfrm>
              <a:off x="4954422" y="1357603"/>
              <a:ext cx="1344928" cy="718616"/>
              <a:chOff x="4327307" y="1472793"/>
              <a:chExt cx="1344928" cy="718616"/>
            </a:xfrm>
            <a:scene3d>
              <a:camera prst="orthographicFront">
                <a:rot lat="0" lon="0" rev="0"/>
              </a:camera>
              <a:lightRig rig="contrasting" dir="t">
                <a:rot lat="0" lon="0" rev="1200000"/>
              </a:lightRig>
            </a:scene3d>
          </p:grpSpPr>
          <p:sp>
            <p:nvSpPr>
              <p:cNvPr id="16" name="Rounded Rectangle 15"/>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7"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Claiming Status</a:t>
                </a:r>
                <a:endParaRPr lang="en-US" sz="1800" b="0" kern="1200" dirty="0"/>
              </a:p>
            </p:txBody>
          </p:sp>
        </p:grpSp>
        <p:grpSp>
          <p:nvGrpSpPr>
            <p:cNvPr id="6" name="Group 5"/>
            <p:cNvGrpSpPr/>
            <p:nvPr/>
          </p:nvGrpSpPr>
          <p:grpSpPr>
            <a:xfrm>
              <a:off x="4954422" y="2255874"/>
              <a:ext cx="1344928" cy="718616"/>
              <a:chOff x="4327307" y="2371064"/>
              <a:chExt cx="1344928" cy="718616"/>
            </a:xfrm>
            <a:scene3d>
              <a:camera prst="orthographicFront">
                <a:rot lat="0" lon="0" rev="0"/>
              </a:camera>
              <a:lightRig rig="contrasting" dir="t">
                <a:rot lat="0" lon="0" rev="1200000"/>
              </a:lightRig>
            </a:scene3d>
          </p:grpSpPr>
          <p:sp>
            <p:nvSpPr>
              <p:cNvPr id="14" name="Rounded Rectangle 13"/>
              <p:cNvSpPr/>
              <p:nvPr/>
            </p:nvSpPr>
            <p:spPr>
              <a:xfrm>
                <a:off x="4327307"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5" name="Rounded Rectangle 12"/>
              <p:cNvSpPr/>
              <p:nvPr/>
            </p:nvSpPr>
            <p:spPr>
              <a:xfrm>
                <a:off x="4348355"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Achieving Status</a:t>
                </a:r>
                <a:endParaRPr lang="en-US" sz="1800" b="0" kern="1200" dirty="0"/>
              </a:p>
            </p:txBody>
          </p:sp>
        </p:grpSp>
        <p:sp>
          <p:nvSpPr>
            <p:cNvPr id="7" name="Straight Connector 13"/>
            <p:cNvSpPr/>
            <p:nvPr/>
          </p:nvSpPr>
          <p:spPr>
            <a:xfrm>
              <a:off x="4810699" y="1177949"/>
              <a:ext cx="143723" cy="2335503"/>
            </a:xfrm>
            <a:custGeom>
              <a:avLst/>
              <a:gdLst/>
              <a:ahLst/>
              <a:cxnLst/>
              <a:rect l="0" t="0" r="0" b="0"/>
              <a:pathLst>
                <a:path>
                  <a:moveTo>
                    <a:pt x="0" y="0"/>
                  </a:moveTo>
                  <a:lnTo>
                    <a:pt x="0" y="2335503"/>
                  </a:lnTo>
                  <a:lnTo>
                    <a:pt x="143723" y="2335503"/>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4954422" y="3154145"/>
              <a:ext cx="1344928" cy="718616"/>
              <a:chOff x="4327307" y="3269335"/>
              <a:chExt cx="1344928" cy="718616"/>
            </a:xfrm>
            <a:scene3d>
              <a:camera prst="orthographicFront">
                <a:rot lat="0" lon="0" rev="0"/>
              </a:camera>
              <a:lightRig rig="contrasting" dir="t">
                <a:rot lat="0" lon="0" rev="1200000"/>
              </a:lightRig>
            </a:scene3d>
          </p:grpSpPr>
          <p:sp>
            <p:nvSpPr>
              <p:cNvPr id="12" name="Rounded Rectangle 11"/>
              <p:cNvSpPr/>
              <p:nvPr/>
            </p:nvSpPr>
            <p:spPr>
              <a:xfrm>
                <a:off x="4327307" y="3269335"/>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3" name="Rounded Rectangle 15"/>
              <p:cNvSpPr/>
              <p:nvPr/>
            </p:nvSpPr>
            <p:spPr>
              <a:xfrm>
                <a:off x="4348355" y="3290383"/>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Status Hierarchies</a:t>
                </a:r>
                <a:endParaRPr lang="en-US" sz="1800" b="0" kern="1200" dirty="0"/>
              </a:p>
            </p:txBody>
          </p:sp>
        </p:grpSp>
      </p:grpSp>
      <p:grpSp>
        <p:nvGrpSpPr>
          <p:cNvPr id="24" name="Group 23"/>
          <p:cNvGrpSpPr/>
          <p:nvPr/>
        </p:nvGrpSpPr>
        <p:grpSpPr>
          <a:xfrm>
            <a:off x="629284" y="459333"/>
            <a:ext cx="7834631" cy="735208"/>
            <a:chOff x="629284" y="459333"/>
            <a:chExt cx="7834631" cy="735208"/>
          </a:xfrm>
        </p:grpSpPr>
        <p:grpSp>
          <p:nvGrpSpPr>
            <p:cNvPr id="2" name="Group 1"/>
            <p:cNvGrpSpPr/>
            <p:nvPr/>
          </p:nvGrpSpPr>
          <p:grpSpPr>
            <a:xfrm>
              <a:off x="629284" y="459333"/>
              <a:ext cx="1881841" cy="718616"/>
              <a:chOff x="2169" y="574523"/>
              <a:chExt cx="1881841" cy="718616"/>
            </a:xfrm>
            <a:scene3d>
              <a:camera prst="orthographicFront">
                <a:rot lat="0" lon="0" rev="0"/>
              </a:camera>
              <a:lightRig rig="contrasting" dir="t">
                <a:rot lat="0" lon="0" rev="1200000"/>
              </a:lightRig>
            </a:scene3d>
          </p:grpSpPr>
          <p:sp>
            <p:nvSpPr>
              <p:cNvPr id="22" name="Rounded Rectangle 21"/>
              <p:cNvSpPr/>
              <p:nvPr/>
            </p:nvSpPr>
            <p:spPr>
              <a:xfrm>
                <a:off x="2169" y="574523"/>
                <a:ext cx="1881841"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3" name="Rounded Rectangle 4"/>
              <p:cNvSpPr/>
              <p:nvPr/>
            </p:nvSpPr>
            <p:spPr>
              <a:xfrm>
                <a:off x="23217" y="595571"/>
                <a:ext cx="183974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Obedience to Authority</a:t>
                </a:r>
                <a:endParaRPr lang="en-US" sz="2000" b="1" kern="1200" dirty="0"/>
              </a:p>
            </p:txBody>
          </p:sp>
        </p:grpSp>
        <p:grpSp>
          <p:nvGrpSpPr>
            <p:cNvPr id="3" name="Group 2"/>
            <p:cNvGrpSpPr/>
            <p:nvPr/>
          </p:nvGrpSpPr>
          <p:grpSpPr>
            <a:xfrm>
              <a:off x="2870434" y="459333"/>
              <a:ext cx="1437233" cy="718616"/>
              <a:chOff x="2243319" y="574523"/>
              <a:chExt cx="1437233" cy="718616"/>
            </a:xfrm>
            <a:scene3d>
              <a:camera prst="orthographicFront">
                <a:rot lat="0" lon="0" rev="0"/>
              </a:camera>
              <a:lightRig rig="contrasting" dir="t">
                <a:rot lat="0" lon="0" rev="1200000"/>
              </a:lightRig>
            </a:scene3d>
          </p:grpSpPr>
          <p:sp>
            <p:nvSpPr>
              <p:cNvPr id="20" name="Rounded Rectangle 19"/>
              <p:cNvSpPr/>
              <p:nvPr/>
            </p:nvSpPr>
            <p:spPr>
              <a:xfrm>
                <a:off x="2243319" y="574523"/>
                <a:ext cx="1437233"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Rounded Rectangle 6"/>
              <p:cNvSpPr/>
              <p:nvPr/>
            </p:nvSpPr>
            <p:spPr>
              <a:xfrm>
                <a:off x="2264367" y="595571"/>
                <a:ext cx="1395137"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smtClean="0"/>
                  <a:t>Power</a:t>
                </a:r>
              </a:p>
              <a:p>
                <a:pPr lvl="0" algn="ctr" defTabSz="889000">
                  <a:lnSpc>
                    <a:spcPct val="90000"/>
                  </a:lnSpc>
                  <a:spcBef>
                    <a:spcPct val="0"/>
                  </a:spcBef>
                  <a:spcAft>
                    <a:spcPct val="35000"/>
                  </a:spcAft>
                </a:pPr>
                <a:r>
                  <a:rPr lang="en-US" sz="2000" b="1" kern="1200" smtClean="0"/>
                  <a:t>Processes</a:t>
                </a:r>
                <a:endParaRPr lang="en-US" sz="2000" b="1" kern="1200" dirty="0"/>
              </a:p>
            </p:txBody>
          </p:sp>
        </p:grpSp>
        <p:grpSp>
          <p:nvGrpSpPr>
            <p:cNvPr id="9" name="Group 8"/>
            <p:cNvGrpSpPr/>
            <p:nvPr/>
          </p:nvGrpSpPr>
          <p:grpSpPr>
            <a:xfrm>
              <a:off x="6344284" y="475925"/>
              <a:ext cx="2119631" cy="718616"/>
              <a:chOff x="5717169" y="591115"/>
              <a:chExt cx="2119631" cy="718616"/>
            </a:xfrm>
            <a:scene3d>
              <a:camera prst="orthographicFront">
                <a:rot lat="0" lon="0" rev="0"/>
              </a:camera>
              <a:lightRig rig="contrasting" dir="t">
                <a:rot lat="0" lon="0" rev="1200000"/>
              </a:lightRig>
            </a:scene3d>
          </p:grpSpPr>
          <p:sp>
            <p:nvSpPr>
              <p:cNvPr id="10" name="Rounded Rectangle 9"/>
              <p:cNvSpPr/>
              <p:nvPr/>
            </p:nvSpPr>
            <p:spPr>
              <a:xfrm>
                <a:off x="5717169" y="591115"/>
                <a:ext cx="2119631"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Rounded Rectangle 17"/>
              <p:cNvSpPr/>
              <p:nvPr/>
            </p:nvSpPr>
            <p:spPr>
              <a:xfrm>
                <a:off x="5738217" y="612163"/>
                <a:ext cx="207753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Metamorphic Effects</a:t>
                </a:r>
                <a:endParaRPr lang="en-US" sz="2000" b="1" kern="1200" dirty="0"/>
              </a:p>
            </p:txBody>
          </p:sp>
        </p:grpSp>
      </p:grpSp>
      <p:sp>
        <p:nvSpPr>
          <p:cNvPr id="27" name="Rectangle 3"/>
          <p:cNvSpPr txBox="1">
            <a:spLocks noChangeArrowheads="1"/>
          </p:cNvSpPr>
          <p:nvPr/>
        </p:nvSpPr>
        <p:spPr>
          <a:xfrm>
            <a:off x="2916882" y="2120161"/>
            <a:ext cx="5079766" cy="3505200"/>
          </a:xfrm>
          <a:prstGeom prst="rect">
            <a:avLst/>
          </a:prstGeom>
          <a:solidFill>
            <a:schemeClr val="bg1"/>
          </a:solidFill>
        </p:spPr>
        <p:txBody>
          <a:bodyPr vert="horz">
            <a:normAutofit lnSpcReduction="10000"/>
          </a:bodyPr>
          <a:lstStyle/>
          <a:p>
            <a:pPr marL="566738" marR="0" lvl="0" indent="-290513" algn="l" defTabSz="914400" rtl="0" eaLnBrk="1" fontAlgn="auto" latinLnBrk="0" hangingPunct="1">
              <a:lnSpc>
                <a:spcPct val="100000"/>
              </a:lnSpc>
              <a:spcBef>
                <a:spcPct val="20000"/>
              </a:spcBef>
              <a:spcAft>
                <a:spcPts val="0"/>
              </a:spcAft>
              <a:buSzPct val="85000"/>
              <a:buFont typeface="Wingdings" pitchFamily="2" charset="2"/>
              <a:buChar char="q"/>
              <a:tabLst/>
              <a:defRPr/>
            </a:pPr>
            <a:r>
              <a:rPr kumimoji="0" lang="en-US" sz="2700" b="0" i="0" u="none" strike="noStrike" kern="1200" cap="none" spc="0" normalizeH="0" baseline="0" noProof="0" dirty="0" smtClean="0">
                <a:ln>
                  <a:noFill/>
                </a:ln>
                <a:solidFill>
                  <a:srgbClr val="800000"/>
                </a:solidFill>
                <a:effectLst/>
                <a:uLnTx/>
                <a:uFillTx/>
                <a:latin typeface="+mn-lt"/>
                <a:ea typeface="+mn-ea"/>
                <a:cs typeface="+mn-cs"/>
              </a:rPr>
              <a:t>Power (status)</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is relational; It requires people, interacting with people</a:t>
            </a:r>
          </a:p>
          <a:p>
            <a:pPr marL="566738" marR="0" lvl="0" indent="-290513" algn="l" defTabSz="914400" rtl="0" eaLnBrk="1" fontAlgn="auto" latinLnBrk="0" hangingPunct="1">
              <a:lnSpc>
                <a:spcPct val="100000"/>
              </a:lnSpc>
              <a:spcBef>
                <a:spcPct val="20000"/>
              </a:spcBef>
              <a:spcAft>
                <a:spcPts val="0"/>
              </a:spcAft>
              <a:buSzPct val="85000"/>
              <a:buFont typeface="Wingdings" pitchFamily="2" charset="2"/>
              <a:buChar char="q"/>
              <a:tabLst/>
              <a:defRPr/>
            </a:pPr>
            <a:r>
              <a:rPr kumimoji="0" lang="en-US" sz="2700" b="0" i="0" u="none" strike="noStrike" kern="1200" cap="none" spc="0" normalizeH="0" baseline="0" noProof="0" dirty="0" smtClean="0">
                <a:ln>
                  <a:noFill/>
                </a:ln>
                <a:solidFill>
                  <a:srgbClr val="800000"/>
                </a:solidFill>
                <a:effectLst/>
                <a:uLnTx/>
                <a:uFillTx/>
                <a:latin typeface="+mn-lt"/>
                <a:ea typeface="+mn-ea"/>
                <a:cs typeface="+mn-cs"/>
              </a:rPr>
              <a:t>Power</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tends to be unevenly distributed</a:t>
            </a:r>
          </a:p>
          <a:p>
            <a:pPr marL="566738" marR="0" lvl="0" indent="-290513" algn="l" defTabSz="914400" rtl="0" eaLnBrk="1" fontAlgn="auto" latinLnBrk="0" hangingPunct="1">
              <a:lnSpc>
                <a:spcPct val="100000"/>
              </a:lnSpc>
              <a:spcBef>
                <a:spcPct val="20000"/>
              </a:spcBef>
              <a:spcAft>
                <a:spcPts val="0"/>
              </a:spcAft>
              <a:buSzPct val="85000"/>
              <a:buFont typeface="Wingdings" pitchFamily="2" charset="2"/>
              <a:buChar char="q"/>
              <a:tabLst/>
              <a:defRPr/>
            </a:pPr>
            <a:r>
              <a:rPr kumimoji="0" lang="en-US" sz="2700" b="0" i="0" u="none" strike="noStrike" kern="1200" cap="none" spc="0" normalizeH="0" baseline="0" noProof="0" dirty="0" smtClean="0">
                <a:ln>
                  <a:noFill/>
                </a:ln>
                <a:solidFill>
                  <a:srgbClr val="800000"/>
                </a:solidFill>
                <a:effectLst/>
                <a:uLnTx/>
                <a:uFillTx/>
                <a:latin typeface="+mn-lt"/>
                <a:ea typeface="+mn-ea"/>
                <a:cs typeface="+mn-cs"/>
              </a:rPr>
              <a:t>Power</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is dynamic;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ebbs and flows, negotiated through interpersonal  maneuverings (politics)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232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7.40741E-7 L -0.48298 -0.03796 " pathEditMode="relative" rAng="0" ptsTypes="AA">
                                      <p:cBhvr>
                                        <p:cTn id="10" dur="1000" fill="hold"/>
                                        <p:tgtEl>
                                          <p:spTgt spid="25"/>
                                        </p:tgtEl>
                                        <p:attrNameLst>
                                          <p:attrName>ppt_x</p:attrName>
                                          <p:attrName>ppt_y</p:attrName>
                                        </p:attrNameLst>
                                      </p:cBhvr>
                                      <p:rCtr x="-24149" y="-1898"/>
                                    </p:animMotion>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40" name="Rounded Rectangle 39"/>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1"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Claiming Status</a:t>
              </a:r>
              <a:endParaRPr lang="en-US" sz="1800" b="0" kern="1200" dirty="0"/>
            </a:p>
          </p:txBody>
        </p:sp>
      </p:grpSp>
      <p:sp>
        <p:nvSpPr>
          <p:cNvPr id="42" name="Text Box 4"/>
          <p:cNvSpPr txBox="1">
            <a:spLocks noChangeArrowheads="1"/>
          </p:cNvSpPr>
          <p:nvPr/>
        </p:nvSpPr>
        <p:spPr bwMode="auto">
          <a:xfrm>
            <a:off x="170896" y="1828800"/>
            <a:ext cx="2038904" cy="4278094"/>
          </a:xfrm>
          <a:prstGeom prst="rect">
            <a:avLst/>
          </a:prstGeom>
          <a:noFill/>
          <a:ln w="9525">
            <a:noFill/>
            <a:miter lim="800000"/>
            <a:headEnd/>
            <a:tailEnd/>
          </a:ln>
          <a:effectLst/>
        </p:spPr>
        <p:txBody>
          <a:bodyPr wrap="square">
            <a:spAutoFit/>
          </a:bodyPr>
          <a:lstStyle/>
          <a:p>
            <a:r>
              <a:rPr lang="en-US" sz="2800" b="1" dirty="0">
                <a:solidFill>
                  <a:srgbClr val="1C1C1C"/>
                </a:solidFill>
                <a:latin typeface="Georgia" pitchFamily="18" charset="0"/>
              </a:rPr>
              <a:t>Powerful speech</a:t>
            </a:r>
          </a:p>
          <a:p>
            <a:endParaRPr lang="en-US" dirty="0">
              <a:solidFill>
                <a:srgbClr val="1C1C1C"/>
              </a:solidFill>
              <a:latin typeface="Georgia" pitchFamily="18" charset="0"/>
            </a:endParaRPr>
          </a:p>
          <a:p>
            <a:pPr>
              <a:buFontTx/>
              <a:buChar char="•"/>
            </a:pPr>
            <a:r>
              <a:rPr lang="en-US" dirty="0">
                <a:solidFill>
                  <a:srgbClr val="1C1C1C"/>
                </a:solidFill>
                <a:latin typeface="Georgia" pitchFamily="18" charset="0"/>
              </a:rPr>
              <a:t>Direct</a:t>
            </a:r>
          </a:p>
          <a:p>
            <a:pPr>
              <a:buFontTx/>
              <a:buChar char="•"/>
            </a:pPr>
            <a:r>
              <a:rPr lang="en-US" dirty="0">
                <a:solidFill>
                  <a:srgbClr val="1C1C1C"/>
                </a:solidFill>
                <a:latin typeface="Georgia" pitchFamily="18" charset="0"/>
              </a:rPr>
              <a:t>Frequent</a:t>
            </a:r>
          </a:p>
          <a:p>
            <a:pPr>
              <a:buFontTx/>
              <a:buChar char="•"/>
            </a:pPr>
            <a:r>
              <a:rPr lang="en-US" dirty="0" smtClean="0">
                <a:solidFill>
                  <a:srgbClr val="1C1C1C"/>
                </a:solidFill>
                <a:latin typeface="Georgia" pitchFamily="18" charset="0"/>
              </a:rPr>
              <a:t>Loud</a:t>
            </a:r>
          </a:p>
          <a:p>
            <a:endParaRPr lang="en-US" dirty="0" smtClean="0">
              <a:solidFill>
                <a:srgbClr val="1C1C1C"/>
              </a:solidFill>
              <a:latin typeface="Georgia" pitchFamily="18" charset="0"/>
            </a:endParaRPr>
          </a:p>
          <a:p>
            <a:pPr>
              <a:buFontTx/>
              <a:buChar char="•"/>
            </a:pPr>
            <a:r>
              <a:rPr lang="en-US" b="1" dirty="0" smtClean="0">
                <a:solidFill>
                  <a:schemeClr val="accent2">
                    <a:lumMod val="20000"/>
                    <a:lumOff val="80000"/>
                  </a:schemeClr>
                </a:solidFill>
                <a:latin typeface="Georgia" pitchFamily="18" charset="0"/>
              </a:rPr>
              <a:t>Disclosure</a:t>
            </a:r>
            <a:endParaRPr lang="en-US" b="1" dirty="0">
              <a:solidFill>
                <a:schemeClr val="accent2">
                  <a:lumMod val="20000"/>
                  <a:lumOff val="80000"/>
                </a:schemeClr>
              </a:solidFill>
              <a:latin typeface="Georgia" pitchFamily="18" charset="0"/>
            </a:endParaRPr>
          </a:p>
          <a:p>
            <a:pPr>
              <a:buFontTx/>
              <a:buChar char="•"/>
            </a:pPr>
            <a:r>
              <a:rPr lang="en-US" b="1" dirty="0">
                <a:solidFill>
                  <a:schemeClr val="accent2">
                    <a:lumMod val="20000"/>
                    <a:lumOff val="80000"/>
                  </a:schemeClr>
                </a:solidFill>
                <a:latin typeface="Georgia" pitchFamily="18" charset="0"/>
              </a:rPr>
              <a:t>Questioning</a:t>
            </a:r>
          </a:p>
          <a:p>
            <a:pPr>
              <a:buFontTx/>
              <a:buChar char="•"/>
            </a:pPr>
            <a:r>
              <a:rPr lang="en-US" b="1" dirty="0" smtClean="0">
                <a:solidFill>
                  <a:schemeClr val="accent2">
                    <a:lumMod val="20000"/>
                    <a:lumOff val="80000"/>
                  </a:schemeClr>
                </a:solidFill>
                <a:latin typeface="Georgia" pitchFamily="18" charset="0"/>
              </a:rPr>
              <a:t>Advisement</a:t>
            </a:r>
          </a:p>
          <a:p>
            <a:pPr>
              <a:buFontTx/>
              <a:buChar char="•"/>
            </a:pPr>
            <a:r>
              <a:rPr lang="en-US" b="1" dirty="0" smtClean="0">
                <a:solidFill>
                  <a:schemeClr val="accent2">
                    <a:lumMod val="20000"/>
                    <a:lumOff val="80000"/>
                  </a:schemeClr>
                </a:solidFill>
                <a:latin typeface="Georgia" pitchFamily="18" charset="0"/>
              </a:rPr>
              <a:t>Interpretation</a:t>
            </a:r>
            <a:endParaRPr lang="en-US" b="1" dirty="0">
              <a:solidFill>
                <a:schemeClr val="accent2">
                  <a:lumMod val="20000"/>
                  <a:lumOff val="80000"/>
                </a:schemeClr>
              </a:solidFill>
              <a:latin typeface="Georgia" pitchFamily="18" charset="0"/>
            </a:endParaRPr>
          </a:p>
          <a:p>
            <a:endParaRPr lang="en-US" dirty="0">
              <a:solidFill>
                <a:srgbClr val="1C1C1C"/>
              </a:solidFill>
              <a:latin typeface="Georgia" pitchFamily="18" charset="0"/>
            </a:endParaRPr>
          </a:p>
          <a:p>
            <a:endParaRPr lang="en-US" dirty="0">
              <a:solidFill>
                <a:srgbClr val="1C1C1C"/>
              </a:solidFill>
            </a:endParaRPr>
          </a:p>
          <a:p>
            <a:endParaRPr lang="en-US" dirty="0">
              <a:solidFill>
                <a:srgbClr val="1C1C1C"/>
              </a:solidFill>
            </a:endParaRPr>
          </a:p>
        </p:txBody>
      </p:sp>
      <p:graphicFrame>
        <p:nvGraphicFramePr>
          <p:cNvPr id="43" name="Table 42"/>
          <p:cNvGraphicFramePr>
            <a:graphicFrameLocks noGrp="1"/>
          </p:cNvGraphicFramePr>
          <p:nvPr>
            <p:extLst>
              <p:ext uri="{D42A27DB-BD31-4B8C-83A1-F6EECF244321}">
                <p14:modId xmlns:p14="http://schemas.microsoft.com/office/powerpoint/2010/main" val="1093037493"/>
              </p:ext>
            </p:extLst>
          </p:nvPr>
        </p:nvGraphicFramePr>
        <p:xfrm>
          <a:off x="2209800" y="1752600"/>
          <a:ext cx="6705600" cy="3657600"/>
        </p:xfrm>
        <a:graphic>
          <a:graphicData uri="http://schemas.openxmlformats.org/drawingml/2006/table">
            <a:tbl>
              <a:tblPr bandRow="1">
                <a:tableStyleId>{D7AC3CCA-C797-4891-BE02-D94E43425B78}</a:tableStyleId>
              </a:tblPr>
              <a:tblGrid>
                <a:gridCol w="3352800"/>
                <a:gridCol w="3352800"/>
              </a:tblGrid>
              <a:tr h="753035">
                <a:tc>
                  <a:txBody>
                    <a:bodyPr/>
                    <a:lstStyle/>
                    <a:p>
                      <a:r>
                        <a:rPr lang="en-US" sz="2000" b="1" dirty="0" smtClean="0"/>
                        <a:t>Disclosure</a:t>
                      </a:r>
                      <a:r>
                        <a:rPr lang="en-US" sz="2000" dirty="0" smtClean="0"/>
                        <a:t>: I’m in charge.</a:t>
                      </a:r>
                      <a:endParaRPr lang="en-US" sz="2000" dirty="0">
                        <a:solidFill>
                          <a:schemeClr val="bg1">
                            <a:lumMod val="50000"/>
                          </a:schemeClr>
                        </a:solidFill>
                        <a:latin typeface="Georgia" pitchFamily="18" charset="0"/>
                      </a:endParaRPr>
                    </a:p>
                  </a:txBody>
                  <a:tcPr>
                    <a:solidFill>
                      <a:schemeClr val="accent2">
                        <a:lumMod val="20000"/>
                        <a:lumOff val="80000"/>
                      </a:schemeClr>
                    </a:solidFill>
                  </a:tcPr>
                </a:tc>
                <a:tc>
                  <a:txBody>
                    <a:bodyPr/>
                    <a:lstStyle/>
                    <a:p>
                      <a:r>
                        <a:rPr lang="en-US" sz="2000" b="1" dirty="0" smtClean="0"/>
                        <a:t>Question </a:t>
                      </a:r>
                      <a:r>
                        <a:rPr lang="en-US" sz="2000" dirty="0" smtClean="0"/>
                        <a:t>(query): What do you think you are doing?</a:t>
                      </a:r>
                      <a:endParaRPr lang="en-US" sz="2000" dirty="0">
                        <a:latin typeface="Georgia" pitchFamily="18" charset="0"/>
                      </a:endParaRPr>
                    </a:p>
                  </a:txBody>
                  <a:tcPr>
                    <a:solidFill>
                      <a:schemeClr val="accent2">
                        <a:lumMod val="20000"/>
                        <a:lumOff val="80000"/>
                      </a:schemeClr>
                    </a:solidFill>
                  </a:tcPr>
                </a:tc>
              </a:tr>
              <a:tr h="753035">
                <a:tc>
                  <a:txBody>
                    <a:bodyPr/>
                    <a:lstStyle/>
                    <a:p>
                      <a:r>
                        <a:rPr lang="en-US" sz="2000" b="1" dirty="0" smtClean="0"/>
                        <a:t>Edification</a:t>
                      </a:r>
                      <a:r>
                        <a:rPr lang="en-US" sz="2000" dirty="0" smtClean="0"/>
                        <a:t>:</a:t>
                      </a:r>
                      <a:r>
                        <a:rPr lang="en-US" sz="2000" baseline="0" dirty="0" smtClean="0"/>
                        <a:t> I finished the report. </a:t>
                      </a:r>
                      <a:endParaRPr lang="en-US" sz="2000" dirty="0">
                        <a:latin typeface="Georgia" pitchFamily="18" charset="0"/>
                      </a:endParaRPr>
                    </a:p>
                  </a:txBody>
                  <a:tcPr/>
                </a:tc>
                <a:tc>
                  <a:txBody>
                    <a:bodyPr/>
                    <a:lstStyle/>
                    <a:p>
                      <a:r>
                        <a:rPr lang="en-US" sz="2000" b="1" dirty="0" smtClean="0"/>
                        <a:t>Acknowledgment</a:t>
                      </a:r>
                      <a:r>
                        <a:rPr lang="en-US" sz="2000" dirty="0" smtClean="0"/>
                        <a:t>: I heard you. </a:t>
                      </a:r>
                      <a:endParaRPr lang="en-US" sz="2000" dirty="0">
                        <a:latin typeface="Georgia" pitchFamily="18" charset="0"/>
                      </a:endParaRPr>
                    </a:p>
                  </a:txBody>
                  <a:tcPr/>
                </a:tc>
              </a:tr>
              <a:tr h="1075765">
                <a:tc>
                  <a:txBody>
                    <a:bodyPr/>
                    <a:lstStyle/>
                    <a:p>
                      <a:r>
                        <a:rPr lang="en-US" sz="2000" b="1" smtClean="0"/>
                        <a:t>Advisement:</a:t>
                      </a:r>
                      <a:r>
                        <a:rPr lang="en-US" sz="2000" smtClean="0"/>
                        <a:t>  You need to complete that report by tomorrow.</a:t>
                      </a:r>
                      <a:endParaRPr lang="en-US" sz="2000" b="0" dirty="0">
                        <a:latin typeface="Georgia" pitchFamily="18" charset="0"/>
                      </a:endParaRPr>
                    </a:p>
                  </a:txBody>
                  <a:tcPr>
                    <a:solidFill>
                      <a:schemeClr val="accent2">
                        <a:lumMod val="20000"/>
                        <a:lumOff val="80000"/>
                      </a:schemeClr>
                    </a:solidFill>
                  </a:tcPr>
                </a:tc>
                <a:tc>
                  <a:txBody>
                    <a:bodyPr/>
                    <a:lstStyle/>
                    <a:p>
                      <a:r>
                        <a:rPr lang="en-US" sz="2000" b="1" dirty="0" smtClean="0"/>
                        <a:t>Interpretation</a:t>
                      </a:r>
                      <a:r>
                        <a:rPr lang="en-US" sz="2000" dirty="0" smtClean="0"/>
                        <a:t>: I think you are making an error.</a:t>
                      </a:r>
                      <a:endParaRPr lang="en-US" sz="2000" dirty="0">
                        <a:latin typeface="Georgia" pitchFamily="18" charset="0"/>
                      </a:endParaRPr>
                    </a:p>
                  </a:txBody>
                  <a:tcPr>
                    <a:solidFill>
                      <a:schemeClr val="accent2">
                        <a:lumMod val="20000"/>
                        <a:lumOff val="80000"/>
                      </a:schemeClr>
                    </a:solidFill>
                  </a:tcPr>
                </a:tc>
              </a:tr>
              <a:tr h="1075765">
                <a:tc>
                  <a:txBody>
                    <a:bodyPr/>
                    <a:lstStyle/>
                    <a:p>
                      <a:r>
                        <a:rPr lang="en-US" sz="2000" b="1" dirty="0" smtClean="0"/>
                        <a:t>Confirmation: </a:t>
                      </a:r>
                      <a:r>
                        <a:rPr lang="en-US" sz="2000" dirty="0" smtClean="0"/>
                        <a:t>I informed</a:t>
                      </a:r>
                      <a:r>
                        <a:rPr lang="en-US" sz="2000" baseline="0" dirty="0" smtClean="0"/>
                        <a:t> them that we are will be arriving on time.</a:t>
                      </a:r>
                      <a:endParaRPr lang="en-US" sz="2000" b="0" dirty="0">
                        <a:solidFill>
                          <a:schemeClr val="bg1">
                            <a:lumMod val="50000"/>
                          </a:schemeClr>
                        </a:solidFill>
                        <a:latin typeface="Georgia" pitchFamily="18" charset="0"/>
                      </a:endParaRPr>
                    </a:p>
                  </a:txBody>
                  <a:tcPr/>
                </a:tc>
                <a:tc>
                  <a:txBody>
                    <a:bodyPr/>
                    <a:lstStyle/>
                    <a:p>
                      <a:r>
                        <a:rPr lang="en-US" sz="2000" b="1" dirty="0" smtClean="0"/>
                        <a:t>Reflection </a:t>
                      </a:r>
                      <a:r>
                        <a:rPr lang="en-US" sz="2000" dirty="0" smtClean="0"/>
                        <a:t>(suggestion): I think we should adopt plan B.</a:t>
                      </a:r>
                      <a:endParaRPr lang="en-US" sz="2000" dirty="0">
                        <a:latin typeface="Georgia" pitchFamily="18" charset="0"/>
                      </a:endParaRPr>
                    </a:p>
                  </a:txBody>
                  <a:tcPr/>
                </a:tc>
              </a:tr>
            </a:tbl>
          </a:graphicData>
        </a:graphic>
      </p:graphicFrame>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2522" y="5715000"/>
            <a:ext cx="3610479" cy="666843"/>
          </a:xfrm>
          <a:prstGeom prst="rect">
            <a:avLst/>
          </a:prstGeom>
        </p:spPr>
      </p:pic>
      <p:sp>
        <p:nvSpPr>
          <p:cNvPr id="6" name="TextBox 5"/>
          <p:cNvSpPr txBox="1"/>
          <p:nvPr/>
        </p:nvSpPr>
        <p:spPr>
          <a:xfrm>
            <a:off x="2743201" y="368710"/>
            <a:ext cx="6019800" cy="646331"/>
          </a:xfrm>
          <a:prstGeom prst="rect">
            <a:avLst/>
          </a:prstGeom>
          <a:noFill/>
        </p:spPr>
        <p:txBody>
          <a:bodyPr wrap="square" rtlCol="0">
            <a:spAutoFit/>
          </a:bodyPr>
          <a:lstStyle/>
          <a:p>
            <a:pPr algn="r"/>
            <a:r>
              <a:rPr lang="en-US" dirty="0" smtClean="0"/>
              <a:t>People claim status through both verbal behaviors (speech) and nonverbal displays</a:t>
            </a:r>
            <a:endParaRPr lang="en-US" dirty="0"/>
          </a:p>
        </p:txBody>
      </p:sp>
    </p:spTree>
    <p:extLst>
      <p:ext uri="{BB962C8B-B14F-4D97-AF65-F5344CB8AC3E}">
        <p14:creationId xmlns:p14="http://schemas.microsoft.com/office/powerpoint/2010/main" val="1999268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40" name="Rounded Rectangle 39"/>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1"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Claiming Status</a:t>
              </a:r>
              <a:endParaRPr lang="en-US" sz="1800" b="0" kern="1200" dirty="0"/>
            </a:p>
          </p:txBody>
        </p:sp>
      </p:grpSp>
      <p:sp>
        <p:nvSpPr>
          <p:cNvPr id="42" name="Text Box 4"/>
          <p:cNvSpPr txBox="1">
            <a:spLocks noChangeArrowheads="1"/>
          </p:cNvSpPr>
          <p:nvPr/>
        </p:nvSpPr>
        <p:spPr bwMode="auto">
          <a:xfrm>
            <a:off x="170896" y="1828800"/>
            <a:ext cx="2038904" cy="1200329"/>
          </a:xfrm>
          <a:prstGeom prst="rect">
            <a:avLst/>
          </a:prstGeom>
          <a:noFill/>
          <a:ln w="9525">
            <a:noFill/>
            <a:miter lim="800000"/>
            <a:headEnd/>
            <a:tailEnd/>
          </a:ln>
          <a:effectLst/>
        </p:spPr>
        <p:txBody>
          <a:bodyPr wrap="square">
            <a:spAutoFit/>
          </a:bodyPr>
          <a:lstStyle/>
          <a:p>
            <a:r>
              <a:rPr lang="en-US" sz="2400" b="1" dirty="0">
                <a:solidFill>
                  <a:srgbClr val="1C1C1C"/>
                </a:solidFill>
                <a:latin typeface="Georgia" pitchFamily="18" charset="0"/>
              </a:rPr>
              <a:t>Powerful </a:t>
            </a:r>
            <a:r>
              <a:rPr lang="en-US" sz="2400" b="1" dirty="0" smtClean="0">
                <a:solidFill>
                  <a:srgbClr val="1C1C1C"/>
                </a:solidFill>
                <a:latin typeface="Georgia" pitchFamily="18" charset="0"/>
              </a:rPr>
              <a:t>nonverbal displays</a:t>
            </a:r>
            <a:endParaRPr lang="en-US" sz="2400" b="1" dirty="0">
              <a:solidFill>
                <a:srgbClr val="1C1C1C"/>
              </a:solidFill>
              <a:latin typeface="Georgia" pitchFamily="18" charset="0"/>
            </a:endParaRPr>
          </a:p>
        </p:txBody>
      </p:sp>
      <p:sp>
        <p:nvSpPr>
          <p:cNvPr id="6" name="TextBox 5"/>
          <p:cNvSpPr txBox="1"/>
          <p:nvPr/>
        </p:nvSpPr>
        <p:spPr>
          <a:xfrm>
            <a:off x="2743201" y="368710"/>
            <a:ext cx="6019800" cy="646331"/>
          </a:xfrm>
          <a:prstGeom prst="rect">
            <a:avLst/>
          </a:prstGeom>
          <a:noFill/>
        </p:spPr>
        <p:txBody>
          <a:bodyPr wrap="square" rtlCol="0">
            <a:spAutoFit/>
          </a:bodyPr>
          <a:lstStyle/>
          <a:p>
            <a:pPr algn="r"/>
            <a:r>
              <a:rPr lang="en-US" dirty="0" smtClean="0"/>
              <a:t>People claim status through both verbal behaviors (speech) and nonverbal displays</a:t>
            </a:r>
            <a:endParaRPr lang="en-US" dirty="0"/>
          </a:p>
        </p:txBody>
      </p:sp>
      <p:sp>
        <p:nvSpPr>
          <p:cNvPr id="9" name="Text Box 4"/>
          <p:cNvSpPr txBox="1">
            <a:spLocks noChangeArrowheads="1"/>
          </p:cNvSpPr>
          <p:nvPr/>
        </p:nvSpPr>
        <p:spPr bwMode="auto">
          <a:xfrm>
            <a:off x="190329" y="3259560"/>
            <a:ext cx="1881358" cy="3693319"/>
          </a:xfrm>
          <a:prstGeom prst="rect">
            <a:avLst/>
          </a:prstGeom>
          <a:noFill/>
          <a:ln w="9525">
            <a:noFill/>
            <a:miter lim="800000"/>
            <a:headEnd/>
            <a:tailEnd/>
          </a:ln>
          <a:effectLst/>
        </p:spPr>
        <p:txBody>
          <a:bodyPr wrap="square">
            <a:spAutoFit/>
          </a:bodyPr>
          <a:lstStyle/>
          <a:p>
            <a:pPr marL="173038" indent="-115888">
              <a:spcBef>
                <a:spcPts val="1800"/>
              </a:spcBef>
              <a:buFontTx/>
              <a:buChar char="•"/>
              <a:tabLst>
                <a:tab pos="520700" algn="l"/>
                <a:tab pos="630238" algn="l"/>
              </a:tabLst>
            </a:pPr>
            <a:r>
              <a:rPr lang="en-US" sz="2000" dirty="0">
                <a:solidFill>
                  <a:srgbClr val="1C1C1C"/>
                </a:solidFill>
              </a:rPr>
              <a:t>Posture</a:t>
            </a:r>
          </a:p>
          <a:p>
            <a:pPr marL="173038" indent="-115888">
              <a:spcBef>
                <a:spcPts val="1800"/>
              </a:spcBef>
              <a:buFontTx/>
              <a:buChar char="•"/>
              <a:tabLst>
                <a:tab pos="520700" algn="l"/>
                <a:tab pos="630238" algn="l"/>
              </a:tabLst>
            </a:pPr>
            <a:r>
              <a:rPr lang="en-US" sz="2000" dirty="0">
                <a:solidFill>
                  <a:srgbClr val="1C1C1C"/>
                </a:solidFill>
              </a:rPr>
              <a:t>Facial </a:t>
            </a:r>
            <a:r>
              <a:rPr lang="en-US" sz="2000" dirty="0" smtClean="0">
                <a:solidFill>
                  <a:srgbClr val="1C1C1C"/>
                </a:solidFill>
              </a:rPr>
              <a:t>expressions</a:t>
            </a:r>
            <a:endParaRPr lang="en-US" sz="2000" dirty="0">
              <a:solidFill>
                <a:srgbClr val="1C1C1C"/>
              </a:solidFill>
            </a:endParaRPr>
          </a:p>
          <a:p>
            <a:pPr marL="173038" indent="-115888">
              <a:spcBef>
                <a:spcPts val="1800"/>
              </a:spcBef>
              <a:buFontTx/>
              <a:buChar char="•"/>
              <a:tabLst>
                <a:tab pos="520700" algn="l"/>
                <a:tab pos="630238" algn="l"/>
              </a:tabLst>
            </a:pPr>
            <a:r>
              <a:rPr lang="en-US" sz="2000" dirty="0">
                <a:solidFill>
                  <a:srgbClr val="1C1C1C"/>
                </a:solidFill>
              </a:rPr>
              <a:t>Gestures</a:t>
            </a:r>
          </a:p>
          <a:p>
            <a:pPr marL="173038" indent="-115888">
              <a:spcBef>
                <a:spcPts val="1800"/>
              </a:spcBef>
              <a:buFontTx/>
              <a:buChar char="•"/>
              <a:tabLst>
                <a:tab pos="520700" algn="l"/>
                <a:tab pos="630238" algn="l"/>
              </a:tabLst>
            </a:pPr>
            <a:r>
              <a:rPr lang="en-US" sz="2000" dirty="0">
                <a:solidFill>
                  <a:srgbClr val="1C1C1C"/>
                </a:solidFill>
              </a:rPr>
              <a:t>Kinesics</a:t>
            </a:r>
          </a:p>
          <a:p>
            <a:pPr marL="173038" indent="-115888">
              <a:spcBef>
                <a:spcPts val="1800"/>
              </a:spcBef>
              <a:buFontTx/>
              <a:buChar char="•"/>
              <a:tabLst>
                <a:tab pos="520700" algn="l"/>
                <a:tab pos="630238" algn="l"/>
              </a:tabLst>
            </a:pPr>
            <a:r>
              <a:rPr lang="en-US" sz="2000" dirty="0" err="1">
                <a:solidFill>
                  <a:srgbClr val="1C1C1C"/>
                </a:solidFill>
              </a:rPr>
              <a:t>Vocalics</a:t>
            </a:r>
            <a:endParaRPr lang="en-US" sz="2000" dirty="0">
              <a:solidFill>
                <a:srgbClr val="1C1C1C"/>
              </a:solidFill>
            </a:endParaRPr>
          </a:p>
          <a:p>
            <a:pPr marL="173038">
              <a:tabLst>
                <a:tab pos="520700" algn="l"/>
                <a:tab pos="630238" algn="l"/>
              </a:tabLst>
            </a:pPr>
            <a:endParaRPr lang="en-US" sz="3600" dirty="0">
              <a:solidFill>
                <a:srgbClr val="1C1C1C"/>
              </a:solidFill>
            </a:endParaRPr>
          </a:p>
          <a:p>
            <a:pPr marL="173038">
              <a:tabLst>
                <a:tab pos="520700" algn="l"/>
                <a:tab pos="630238" algn="l"/>
              </a:tabLst>
            </a:pP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33369" y="1624996"/>
            <a:ext cx="2810128" cy="2089206"/>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6229" y="1624997"/>
            <a:ext cx="2989171" cy="208920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43201" y="4110728"/>
            <a:ext cx="2820629" cy="2153384"/>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53101" y="4133572"/>
            <a:ext cx="2919628" cy="2130540"/>
          </a:xfrm>
          <a:prstGeom prst="rect">
            <a:avLst/>
          </a:prstGeom>
        </p:spPr>
      </p:pic>
      <p:sp>
        <p:nvSpPr>
          <p:cNvPr id="11" name="TextBox 10"/>
          <p:cNvSpPr txBox="1"/>
          <p:nvPr/>
        </p:nvSpPr>
        <p:spPr>
          <a:xfrm rot="16200000">
            <a:off x="1613423" y="5014175"/>
            <a:ext cx="1813317" cy="369332"/>
          </a:xfrm>
          <a:prstGeom prst="rect">
            <a:avLst/>
          </a:prstGeom>
          <a:noFill/>
        </p:spPr>
        <p:txBody>
          <a:bodyPr wrap="none" rtlCol="0">
            <a:spAutoFit/>
          </a:bodyPr>
          <a:lstStyle/>
          <a:p>
            <a:r>
              <a:rPr lang="en-US" dirty="0" smtClean="0"/>
              <a:t>Vigilant Display</a:t>
            </a:r>
            <a:endParaRPr lang="en-US" dirty="0"/>
          </a:p>
        </p:txBody>
      </p:sp>
      <p:sp>
        <p:nvSpPr>
          <p:cNvPr id="17" name="TextBox 16"/>
          <p:cNvSpPr txBox="1"/>
          <p:nvPr/>
        </p:nvSpPr>
        <p:spPr>
          <a:xfrm rot="16200000">
            <a:off x="1720023" y="2629819"/>
            <a:ext cx="1600118" cy="369332"/>
          </a:xfrm>
          <a:prstGeom prst="rect">
            <a:avLst/>
          </a:prstGeom>
          <a:noFill/>
        </p:spPr>
        <p:txBody>
          <a:bodyPr wrap="none" rtlCol="0">
            <a:spAutoFit/>
          </a:bodyPr>
          <a:lstStyle/>
          <a:p>
            <a:r>
              <a:rPr lang="en-US" dirty="0" smtClean="0"/>
              <a:t>Eager Display</a:t>
            </a:r>
            <a:endParaRPr lang="en-US" dirty="0"/>
          </a:p>
        </p:txBody>
      </p:sp>
      <p:sp>
        <p:nvSpPr>
          <p:cNvPr id="12" name="TextBox 11"/>
          <p:cNvSpPr txBox="1"/>
          <p:nvPr/>
        </p:nvSpPr>
        <p:spPr>
          <a:xfrm>
            <a:off x="2895600" y="6275438"/>
            <a:ext cx="6005170" cy="307777"/>
          </a:xfrm>
          <a:prstGeom prst="rect">
            <a:avLst/>
          </a:prstGeom>
          <a:noFill/>
        </p:spPr>
        <p:txBody>
          <a:bodyPr wrap="none" rtlCol="0">
            <a:spAutoFit/>
          </a:bodyPr>
          <a:lstStyle/>
          <a:p>
            <a:r>
              <a:rPr lang="en-US" sz="1400" dirty="0" smtClean="0"/>
              <a:t>Source: </a:t>
            </a:r>
            <a:r>
              <a:rPr lang="en-US" sz="1400" dirty="0" err="1" smtClean="0"/>
              <a:t>Cesario</a:t>
            </a:r>
            <a:r>
              <a:rPr lang="en-US" sz="1400" dirty="0" smtClean="0"/>
              <a:t> &amp; Higgins, Making Message Recipients “feel right”, 2008 </a:t>
            </a:r>
            <a:endParaRPr lang="en-US" sz="1400" dirty="0"/>
          </a:p>
        </p:txBody>
      </p:sp>
    </p:spTree>
    <p:extLst>
      <p:ext uri="{BB962C8B-B14F-4D97-AF65-F5344CB8AC3E}">
        <p14:creationId xmlns:p14="http://schemas.microsoft.com/office/powerpoint/2010/main" val="231412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41176875"/>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POWER"/>
          <p:cNvPicPr>
            <a:picLocks noChangeAspect="1" noChangeArrowheads="1"/>
          </p:cNvPicPr>
          <p:nvPr/>
        </p:nvPicPr>
        <p:blipFill>
          <a:blip r:embed="rId8" cstate="screen"/>
          <a:srcRect/>
          <a:stretch>
            <a:fillRect/>
          </a:stretch>
        </p:blipFill>
        <p:spPr bwMode="auto">
          <a:xfrm>
            <a:off x="909637" y="3048000"/>
            <a:ext cx="1905000" cy="2706070"/>
          </a:xfrm>
          <a:prstGeom prst="rect">
            <a:avLst/>
          </a:prstGeom>
          <a:noFill/>
        </p:spPr>
      </p:pic>
      <p:grpSp>
        <p:nvGrpSpPr>
          <p:cNvPr id="13" name="Group 12"/>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14" name="Rounded Rectangle 13"/>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5"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Claiming Status</a:t>
              </a:r>
              <a:endParaRPr lang="en-US" sz="1800" b="0" kern="1200" dirty="0"/>
            </a:p>
          </p:txBody>
        </p:sp>
      </p:grpSp>
      <p:pic>
        <p:nvPicPr>
          <p:cNvPr id="16" name="Picture 7" descr="goodall_46">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72400" y="196564"/>
            <a:ext cx="1150464" cy="9030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40" name="Rounded Rectangle 39"/>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1"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Achieving Status</a:t>
              </a:r>
              <a:endParaRPr lang="en-US" sz="1800" b="0" kern="1200" dirty="0"/>
            </a:p>
          </p:txBody>
        </p:sp>
      </p:grpSp>
      <p:sp>
        <p:nvSpPr>
          <p:cNvPr id="5" name="TextBox 4"/>
          <p:cNvSpPr txBox="1"/>
          <p:nvPr/>
        </p:nvSpPr>
        <p:spPr>
          <a:xfrm>
            <a:off x="4572000" y="364639"/>
            <a:ext cx="4334841" cy="523220"/>
          </a:xfrm>
          <a:prstGeom prst="rect">
            <a:avLst/>
          </a:prstGeom>
          <a:noFill/>
        </p:spPr>
        <p:txBody>
          <a:bodyPr wrap="none" rtlCol="0">
            <a:spAutoFit/>
          </a:bodyPr>
          <a:lstStyle/>
          <a:p>
            <a:r>
              <a:rPr lang="en-US" sz="2800" dirty="0" smtClean="0"/>
              <a:t>Expectation States Theory</a:t>
            </a:r>
            <a:endParaRPr lang="en-US" sz="2800" dirty="0"/>
          </a:p>
        </p:txBody>
      </p:sp>
      <p:graphicFrame>
        <p:nvGraphicFramePr>
          <p:cNvPr id="6" name="Diagram 5"/>
          <p:cNvGraphicFramePr/>
          <p:nvPr>
            <p:extLst>
              <p:ext uri="{D42A27DB-BD31-4B8C-83A1-F6EECF244321}">
                <p14:modId xmlns:p14="http://schemas.microsoft.com/office/powerpoint/2010/main" val="3280508559"/>
              </p:ext>
            </p:extLst>
          </p:nvPr>
        </p:nvGraphicFramePr>
        <p:xfrm>
          <a:off x="872020" y="364639"/>
          <a:ext cx="5867400" cy="519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6905625" y="1219200"/>
            <a:ext cx="1820240"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 X gains status</a:t>
            </a:r>
            <a:endParaRPr lang="en-US" dirty="0">
              <a:solidFill>
                <a:schemeClr val="tx1"/>
              </a:solidFill>
            </a:endParaRPr>
          </a:p>
        </p:txBody>
      </p:sp>
      <p:sp>
        <p:nvSpPr>
          <p:cNvPr id="9" name="TextBox 8"/>
          <p:cNvSpPr txBox="1"/>
          <p:nvPr/>
        </p:nvSpPr>
        <p:spPr>
          <a:xfrm>
            <a:off x="5010289" y="4419600"/>
            <a:ext cx="3896552" cy="2031325"/>
          </a:xfrm>
          <a:prstGeom prst="rect">
            <a:avLst/>
          </a:prstGeom>
          <a:solidFill>
            <a:schemeClr val="tx2">
              <a:lumMod val="75000"/>
            </a:schemeClr>
          </a:solidFill>
        </p:spPr>
        <p:txBody>
          <a:bodyPr wrap="square" rtlCol="0">
            <a:spAutoFit/>
          </a:bodyPr>
          <a:lstStyle/>
          <a:p>
            <a:r>
              <a:rPr lang="en-US" b="1" dirty="0" smtClean="0">
                <a:solidFill>
                  <a:schemeClr val="accent2">
                    <a:lumMod val="20000"/>
                    <a:lumOff val="80000"/>
                  </a:schemeClr>
                </a:solidFill>
              </a:rPr>
              <a:t>Specific status cues:  </a:t>
            </a:r>
            <a:r>
              <a:rPr lang="en-US" dirty="0" smtClean="0">
                <a:solidFill>
                  <a:schemeClr val="accent2">
                    <a:lumMod val="20000"/>
                    <a:lumOff val="80000"/>
                  </a:schemeClr>
                </a:solidFill>
              </a:rPr>
              <a:t>qualities that are relevant to the group’s situations (e.g., competencies)</a:t>
            </a:r>
          </a:p>
          <a:p>
            <a:r>
              <a:rPr lang="en-US" b="1" dirty="0" smtClean="0">
                <a:solidFill>
                  <a:schemeClr val="accent2">
                    <a:lumMod val="20000"/>
                    <a:lumOff val="80000"/>
                  </a:schemeClr>
                </a:solidFill>
              </a:rPr>
              <a:t>Diffuse status cues: </a:t>
            </a:r>
            <a:r>
              <a:rPr lang="en-US" dirty="0" smtClean="0">
                <a:solidFill>
                  <a:schemeClr val="accent2">
                    <a:lumMod val="20000"/>
                    <a:lumOff val="80000"/>
                  </a:schemeClr>
                </a:solidFill>
              </a:rPr>
              <a:t>general qualities people use (often mistakenly) when allocating status (e.g., age, race)</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2982676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27596536"/>
              </p:ext>
            </p:extLst>
          </p:nvPr>
        </p:nvGraphicFramePr>
        <p:xfrm>
          <a:off x="304800"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4" name="Rounded Rectangle 3"/>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5"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Achieving Status</a:t>
              </a:r>
              <a:endParaRPr lang="en-US" sz="1800" b="0" kern="1200" dirty="0"/>
            </a:p>
          </p:txBody>
        </p:sp>
      </p:grpSp>
    </p:spTree>
    <p:extLst>
      <p:ext uri="{BB962C8B-B14F-4D97-AF65-F5344CB8AC3E}">
        <p14:creationId xmlns:p14="http://schemas.microsoft.com/office/powerpoint/2010/main" val="397173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416335"/>
            <a:ext cx="3578352" cy="758952"/>
          </a:xfrm>
        </p:spPr>
        <p:txBody>
          <a:bodyPr>
            <a:noAutofit/>
          </a:bodyPr>
          <a:lstStyle/>
          <a:p>
            <a:pPr algn="r"/>
            <a:r>
              <a:rPr lang="en-US" sz="1800" dirty="0" smtClean="0">
                <a:solidFill>
                  <a:schemeClr val="tx1"/>
                </a:solidFill>
              </a:rPr>
              <a:t>Status differentiation in group may be an evolved adaptation in human groups</a:t>
            </a:r>
            <a:endParaRPr lang="en-US" sz="1800" dirty="0">
              <a:solidFill>
                <a:schemeClr val="tx1"/>
              </a:solidFill>
            </a:endParaRPr>
          </a:p>
        </p:txBody>
      </p:sp>
      <p:grpSp>
        <p:nvGrpSpPr>
          <p:cNvPr id="4" name="Group 3"/>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5" name="Rounded Rectangle 4"/>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Status Hierarchies</a:t>
              </a:r>
              <a:endParaRPr lang="en-US" sz="1800" b="0" kern="1200" dirty="0"/>
            </a:p>
          </p:txBody>
        </p:sp>
      </p:grpSp>
      <p:sp>
        <p:nvSpPr>
          <p:cNvPr id="7" name="Rounded Rectangle 6"/>
          <p:cNvSpPr/>
          <p:nvPr/>
        </p:nvSpPr>
        <p:spPr>
          <a:xfrm>
            <a:off x="838200" y="1905000"/>
            <a:ext cx="7467600" cy="4191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Even in “leaderless” groups (ones with no designated leader or no explicit requirement to distinguish between people on the basis of status) status differences emerge quickly as the group organizes hierarchically</a:t>
            </a:r>
          </a:p>
          <a:p>
            <a:endParaRPr lang="en-US" sz="2000" dirty="0" smtClean="0">
              <a:solidFill>
                <a:schemeClr val="tx1"/>
              </a:solidFill>
            </a:endParaRPr>
          </a:p>
          <a:p>
            <a:pPr marL="285750" indent="-285750">
              <a:buFont typeface="Wingdings" pitchFamily="2" charset="2"/>
              <a:buChar char="v"/>
            </a:pPr>
            <a:r>
              <a:rPr lang="en-US" sz="2000" dirty="0" smtClean="0">
                <a:solidFill>
                  <a:schemeClr val="tx1"/>
                </a:solidFill>
              </a:rPr>
              <a:t>Michel’s Iron Law of Oligarchy:  in any group, power is concentrated in the hands of the few</a:t>
            </a:r>
          </a:p>
          <a:p>
            <a:pPr marL="285750" indent="-285750">
              <a:buFont typeface="Wingdings" pitchFamily="2" charset="2"/>
              <a:buChar char="v"/>
            </a:pPr>
            <a:endParaRPr lang="en-US" sz="2000" dirty="0">
              <a:solidFill>
                <a:schemeClr val="tx1"/>
              </a:solidFill>
            </a:endParaRPr>
          </a:p>
          <a:p>
            <a:pPr marL="285750" indent="-285750">
              <a:buFont typeface="Wingdings" pitchFamily="2" charset="2"/>
              <a:buChar char="v"/>
            </a:pPr>
            <a:r>
              <a:rPr lang="en-US" sz="2000" dirty="0" smtClean="0">
                <a:solidFill>
                  <a:schemeClr val="tx1"/>
                </a:solidFill>
              </a:rPr>
              <a:t>Interpersonal complementarity:  Dominant actions tend to “trigger” submissive actions from others</a:t>
            </a:r>
          </a:p>
          <a:p>
            <a:pPr marL="285750" indent="-285750">
              <a:buFont typeface="Wingdings" pitchFamily="2" charset="2"/>
              <a:buChar char="v"/>
            </a:pPr>
            <a:endParaRPr lang="en-US" sz="2000" dirty="0">
              <a:solidFill>
                <a:schemeClr val="tx1"/>
              </a:solidFill>
            </a:endParaRPr>
          </a:p>
          <a:p>
            <a:pPr marL="285750" indent="-285750">
              <a:buFont typeface="Wingdings" pitchFamily="2" charset="2"/>
              <a:buChar char="v"/>
            </a:pPr>
            <a:r>
              <a:rPr lang="en-US" sz="2000" dirty="0" smtClean="0">
                <a:solidFill>
                  <a:schemeClr val="tx1"/>
                </a:solidFill>
              </a:rPr>
              <a:t>Conflict is lower and cooperation tends to be higher in groups with stable hierarchies</a:t>
            </a:r>
            <a:endParaRPr lang="en-US" sz="2000" dirty="0">
              <a:solidFill>
                <a:schemeClr val="tx1"/>
              </a:solidFill>
            </a:endParaRPr>
          </a:p>
        </p:txBody>
      </p:sp>
    </p:spTree>
    <p:extLst>
      <p:ext uri="{BB962C8B-B14F-4D97-AF65-F5344CB8AC3E}">
        <p14:creationId xmlns:p14="http://schemas.microsoft.com/office/powerpoint/2010/main" val="321014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71600" y="1544086"/>
            <a:ext cx="7370079" cy="4717013"/>
            <a:chOff x="732966" y="475486"/>
            <a:chExt cx="8008713" cy="5785614"/>
          </a:xfrm>
        </p:grpSpPr>
        <p:cxnSp>
          <p:nvCxnSpPr>
            <p:cNvPr id="3" name="Straight Arrow Connector 2"/>
            <p:cNvCxnSpPr/>
            <p:nvPr/>
          </p:nvCxnSpPr>
          <p:spPr>
            <a:xfrm>
              <a:off x="4647406" y="1037772"/>
              <a:ext cx="2612" cy="4741760"/>
            </a:xfrm>
            <a:prstGeom prst="straightConnector1">
              <a:avLst/>
            </a:prstGeom>
            <a:ln w="50800">
              <a:solidFill>
                <a:schemeClr val="bg2">
                  <a:lumMod val="2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5747" y="475486"/>
              <a:ext cx="1223412" cy="369332"/>
            </a:xfrm>
            <a:prstGeom prst="rect">
              <a:avLst/>
            </a:prstGeom>
            <a:noFill/>
            <a:ln>
              <a:solidFill>
                <a:schemeClr val="tx1"/>
              </a:solidFill>
            </a:ln>
          </p:spPr>
          <p:txBody>
            <a:bodyPr wrap="none" rtlCol="0">
              <a:spAutoFit/>
            </a:bodyPr>
            <a:lstStyle/>
            <a:p>
              <a:pPr>
                <a:buFontTx/>
                <a:buNone/>
              </a:pPr>
              <a:r>
                <a:rPr lang="en-US" sz="1800" dirty="0" smtClean="0">
                  <a:solidFill>
                    <a:srgbClr val="000000"/>
                  </a:solidFill>
                  <a:latin typeface="Georgia"/>
                </a:rPr>
                <a:t>Dominant</a:t>
              </a:r>
              <a:endParaRPr lang="en-US" sz="1800" dirty="0">
                <a:solidFill>
                  <a:srgbClr val="000000"/>
                </a:solidFill>
                <a:latin typeface="Georgia"/>
              </a:endParaRPr>
            </a:p>
          </p:txBody>
        </p:sp>
        <p:sp>
          <p:nvSpPr>
            <p:cNvPr id="20" name="TextBox 19"/>
            <p:cNvSpPr txBox="1"/>
            <p:nvPr/>
          </p:nvSpPr>
          <p:spPr>
            <a:xfrm>
              <a:off x="3955708" y="5891768"/>
              <a:ext cx="1342034" cy="369332"/>
            </a:xfrm>
            <a:prstGeom prst="rect">
              <a:avLst/>
            </a:prstGeom>
            <a:noFill/>
            <a:ln>
              <a:solidFill>
                <a:schemeClr val="tx1"/>
              </a:solidFill>
            </a:ln>
          </p:spPr>
          <p:txBody>
            <a:bodyPr wrap="none" rtlCol="0">
              <a:spAutoFit/>
            </a:bodyPr>
            <a:lstStyle/>
            <a:p>
              <a:pPr>
                <a:buFontTx/>
                <a:buNone/>
              </a:pPr>
              <a:r>
                <a:rPr lang="en-US" sz="1800" dirty="0" smtClean="0">
                  <a:solidFill>
                    <a:srgbClr val="000000"/>
                  </a:solidFill>
                  <a:latin typeface="Georgia"/>
                </a:rPr>
                <a:t>Submissive</a:t>
              </a:r>
              <a:endParaRPr lang="en-US" sz="1800" dirty="0">
                <a:solidFill>
                  <a:srgbClr val="000000"/>
                </a:solidFill>
                <a:latin typeface="Georgia"/>
              </a:endParaRPr>
            </a:p>
          </p:txBody>
        </p:sp>
        <p:grpSp>
          <p:nvGrpSpPr>
            <p:cNvPr id="2" name="Group 30"/>
            <p:cNvGrpSpPr/>
            <p:nvPr/>
          </p:nvGrpSpPr>
          <p:grpSpPr>
            <a:xfrm>
              <a:off x="732966" y="3200400"/>
              <a:ext cx="8008713" cy="412874"/>
              <a:chOff x="732966" y="3200400"/>
              <a:chExt cx="8008713" cy="412874"/>
            </a:xfrm>
            <a:noFill/>
          </p:grpSpPr>
          <p:cxnSp>
            <p:nvCxnSpPr>
              <p:cNvPr id="4" name="Straight Arrow Connector 3"/>
              <p:cNvCxnSpPr/>
              <p:nvPr/>
            </p:nvCxnSpPr>
            <p:spPr>
              <a:xfrm rot="10800000">
                <a:off x="1676400" y="3429000"/>
                <a:ext cx="6019800" cy="1588"/>
              </a:xfrm>
              <a:prstGeom prst="straightConnector1">
                <a:avLst/>
              </a:prstGeom>
              <a:grpFill/>
              <a:ln w="50800">
                <a:solidFill>
                  <a:schemeClr val="bg2">
                    <a:lumMod val="2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96200" y="3200400"/>
                <a:ext cx="1045479" cy="369332"/>
              </a:xfrm>
              <a:prstGeom prst="rect">
                <a:avLst/>
              </a:prstGeom>
              <a:grpFill/>
              <a:ln>
                <a:solidFill>
                  <a:schemeClr val="tx1"/>
                </a:solidFill>
              </a:ln>
            </p:spPr>
            <p:txBody>
              <a:bodyPr wrap="none" rtlCol="0">
                <a:spAutoFit/>
              </a:bodyPr>
              <a:lstStyle/>
              <a:p>
                <a:pPr>
                  <a:buFontTx/>
                  <a:buNone/>
                </a:pPr>
                <a:r>
                  <a:rPr lang="en-US" sz="1800" dirty="0" smtClean="0">
                    <a:solidFill>
                      <a:srgbClr val="000000"/>
                    </a:solidFill>
                    <a:latin typeface="Georgia"/>
                  </a:rPr>
                  <a:t>Friendly</a:t>
                </a:r>
                <a:endParaRPr lang="en-US" sz="1800" dirty="0">
                  <a:solidFill>
                    <a:srgbClr val="000000"/>
                  </a:solidFill>
                  <a:latin typeface="Georgia"/>
                </a:endParaRPr>
              </a:p>
            </p:txBody>
          </p:sp>
          <p:sp>
            <p:nvSpPr>
              <p:cNvPr id="21" name="TextBox 20"/>
              <p:cNvSpPr txBox="1"/>
              <p:nvPr/>
            </p:nvSpPr>
            <p:spPr>
              <a:xfrm>
                <a:off x="732966" y="3243942"/>
                <a:ext cx="922047" cy="369332"/>
              </a:xfrm>
              <a:prstGeom prst="rect">
                <a:avLst/>
              </a:prstGeom>
              <a:grpFill/>
              <a:ln>
                <a:solidFill>
                  <a:schemeClr val="tx1"/>
                </a:solidFill>
              </a:ln>
            </p:spPr>
            <p:txBody>
              <a:bodyPr wrap="none" rtlCol="0">
                <a:spAutoFit/>
              </a:bodyPr>
              <a:lstStyle/>
              <a:p>
                <a:pPr>
                  <a:buFontTx/>
                  <a:buNone/>
                </a:pPr>
                <a:r>
                  <a:rPr lang="en-US" sz="1800" dirty="0" smtClean="0">
                    <a:solidFill>
                      <a:srgbClr val="000000"/>
                    </a:solidFill>
                    <a:latin typeface="Georgia"/>
                  </a:rPr>
                  <a:t>Hostile</a:t>
                </a:r>
                <a:endParaRPr lang="en-US" sz="1800" dirty="0">
                  <a:solidFill>
                    <a:srgbClr val="000000"/>
                  </a:solidFill>
                  <a:latin typeface="Georgia"/>
                </a:endParaRPr>
              </a:p>
            </p:txBody>
          </p:sp>
        </p:grpSp>
        <p:sp>
          <p:nvSpPr>
            <p:cNvPr id="14" name="TextBox 13"/>
            <p:cNvSpPr txBox="1"/>
            <p:nvPr/>
          </p:nvSpPr>
          <p:spPr>
            <a:xfrm>
              <a:off x="6324600" y="3657600"/>
              <a:ext cx="1229824" cy="369332"/>
            </a:xfrm>
            <a:prstGeom prst="rect">
              <a:avLst/>
            </a:prstGeom>
            <a:noFill/>
          </p:spPr>
          <p:txBody>
            <a:bodyPr wrap="none" rtlCol="0">
              <a:spAutoFit/>
            </a:bodyPr>
            <a:lstStyle/>
            <a:p>
              <a:pPr>
                <a:buFontTx/>
                <a:buNone/>
              </a:pPr>
              <a:r>
                <a:rPr lang="en-US" sz="1800" dirty="0" smtClean="0">
                  <a:solidFill>
                    <a:srgbClr val="000000"/>
                  </a:solidFill>
                  <a:latin typeface="Georgia"/>
                </a:rPr>
                <a:t>Cooperate</a:t>
              </a:r>
              <a:endParaRPr lang="en-US" sz="1800" dirty="0">
                <a:solidFill>
                  <a:srgbClr val="000000"/>
                </a:solidFill>
                <a:latin typeface="Georgia"/>
              </a:endParaRPr>
            </a:p>
          </p:txBody>
        </p:sp>
        <p:sp>
          <p:nvSpPr>
            <p:cNvPr id="15" name="TextBox 14"/>
            <p:cNvSpPr txBox="1"/>
            <p:nvPr/>
          </p:nvSpPr>
          <p:spPr>
            <a:xfrm>
              <a:off x="4905828" y="1037772"/>
              <a:ext cx="686406" cy="369332"/>
            </a:xfrm>
            <a:prstGeom prst="rect">
              <a:avLst/>
            </a:prstGeom>
            <a:noFill/>
          </p:spPr>
          <p:txBody>
            <a:bodyPr wrap="none" rtlCol="0">
              <a:spAutoFit/>
            </a:bodyPr>
            <a:lstStyle/>
            <a:p>
              <a:pPr>
                <a:buFontTx/>
                <a:buNone/>
              </a:pPr>
              <a:r>
                <a:rPr lang="en-US" sz="1800" dirty="0" smtClean="0">
                  <a:solidFill>
                    <a:srgbClr val="000000"/>
                  </a:solidFill>
                  <a:latin typeface="Georgia"/>
                </a:rPr>
                <a:t>Lead</a:t>
              </a:r>
              <a:endParaRPr lang="en-US" sz="1800" dirty="0">
                <a:solidFill>
                  <a:srgbClr val="000000"/>
                </a:solidFill>
                <a:latin typeface="Georgia"/>
              </a:endParaRPr>
            </a:p>
          </p:txBody>
        </p:sp>
        <p:sp>
          <p:nvSpPr>
            <p:cNvPr id="16" name="TextBox 15"/>
            <p:cNvSpPr txBox="1"/>
            <p:nvPr/>
          </p:nvSpPr>
          <p:spPr>
            <a:xfrm>
              <a:off x="5700480" y="1491342"/>
              <a:ext cx="797013" cy="369332"/>
            </a:xfrm>
            <a:prstGeom prst="rect">
              <a:avLst/>
            </a:prstGeom>
            <a:noFill/>
          </p:spPr>
          <p:txBody>
            <a:bodyPr wrap="none" rtlCol="0">
              <a:spAutoFit/>
            </a:bodyPr>
            <a:lstStyle/>
            <a:p>
              <a:pPr>
                <a:buFontTx/>
                <a:buNone/>
              </a:pPr>
              <a:r>
                <a:rPr lang="en-US" sz="1800" dirty="0" smtClean="0">
                  <a:solidFill>
                    <a:srgbClr val="000000"/>
                  </a:solidFill>
                  <a:latin typeface="Georgia"/>
                </a:rPr>
                <a:t>Guide</a:t>
              </a:r>
              <a:endParaRPr lang="en-US" sz="1800" dirty="0">
                <a:solidFill>
                  <a:srgbClr val="000000"/>
                </a:solidFill>
                <a:latin typeface="Georgia"/>
              </a:endParaRPr>
            </a:p>
          </p:txBody>
        </p:sp>
        <p:sp>
          <p:nvSpPr>
            <p:cNvPr id="17" name="Flowchart: Connector 16"/>
            <p:cNvSpPr/>
            <p:nvPr/>
          </p:nvSpPr>
          <p:spPr>
            <a:xfrm>
              <a:off x="2924634" y="1491342"/>
              <a:ext cx="3450768" cy="3770088"/>
            </a:xfrm>
            <a:prstGeom prst="flowChartConnector">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1800">
                <a:solidFill>
                  <a:srgbClr val="000000"/>
                </a:solidFill>
                <a:latin typeface="Georgia"/>
              </a:endParaRPr>
            </a:p>
          </p:txBody>
        </p:sp>
        <p:sp>
          <p:nvSpPr>
            <p:cNvPr id="22" name="TextBox 21"/>
            <p:cNvSpPr txBox="1"/>
            <p:nvPr/>
          </p:nvSpPr>
          <p:spPr>
            <a:xfrm>
              <a:off x="6324600" y="2057400"/>
              <a:ext cx="681597" cy="369332"/>
            </a:xfrm>
            <a:prstGeom prst="rect">
              <a:avLst/>
            </a:prstGeom>
            <a:noFill/>
          </p:spPr>
          <p:txBody>
            <a:bodyPr wrap="none" rtlCol="0">
              <a:spAutoFit/>
            </a:bodyPr>
            <a:lstStyle/>
            <a:p>
              <a:pPr>
                <a:buFontTx/>
                <a:buNone/>
              </a:pPr>
              <a:r>
                <a:rPr lang="en-US" sz="1800" dirty="0" smtClean="0">
                  <a:solidFill>
                    <a:srgbClr val="000000"/>
                  </a:solidFill>
                  <a:latin typeface="Georgia"/>
                </a:rPr>
                <a:t>Help</a:t>
              </a:r>
              <a:endParaRPr lang="en-US" sz="1800" dirty="0">
                <a:solidFill>
                  <a:srgbClr val="000000"/>
                </a:solidFill>
                <a:latin typeface="Georgia"/>
              </a:endParaRPr>
            </a:p>
          </p:txBody>
        </p:sp>
        <p:sp>
          <p:nvSpPr>
            <p:cNvPr id="23" name="TextBox 22"/>
            <p:cNvSpPr txBox="1"/>
            <p:nvPr/>
          </p:nvSpPr>
          <p:spPr>
            <a:xfrm>
              <a:off x="6375402" y="2743200"/>
              <a:ext cx="1010213" cy="369332"/>
            </a:xfrm>
            <a:prstGeom prst="rect">
              <a:avLst/>
            </a:prstGeom>
            <a:noFill/>
          </p:spPr>
          <p:txBody>
            <a:bodyPr wrap="none" rtlCol="0">
              <a:spAutoFit/>
            </a:bodyPr>
            <a:lstStyle/>
            <a:p>
              <a:pPr>
                <a:buFontTx/>
                <a:buNone/>
              </a:pPr>
              <a:r>
                <a:rPr lang="en-US" sz="1800" dirty="0" smtClean="0">
                  <a:solidFill>
                    <a:srgbClr val="000000"/>
                  </a:solidFill>
                  <a:latin typeface="Georgia"/>
                </a:rPr>
                <a:t>Support</a:t>
              </a:r>
              <a:endParaRPr lang="en-US" sz="1800" dirty="0">
                <a:solidFill>
                  <a:srgbClr val="000000"/>
                </a:solidFill>
                <a:latin typeface="Georgia"/>
              </a:endParaRPr>
            </a:p>
          </p:txBody>
        </p:sp>
        <p:sp>
          <p:nvSpPr>
            <p:cNvPr id="24" name="TextBox 23"/>
            <p:cNvSpPr txBox="1"/>
            <p:nvPr/>
          </p:nvSpPr>
          <p:spPr>
            <a:xfrm>
              <a:off x="5943600" y="4419600"/>
              <a:ext cx="1441420" cy="369332"/>
            </a:xfrm>
            <a:prstGeom prst="rect">
              <a:avLst/>
            </a:prstGeom>
            <a:noFill/>
          </p:spPr>
          <p:txBody>
            <a:bodyPr wrap="none" rtlCol="0">
              <a:spAutoFit/>
            </a:bodyPr>
            <a:lstStyle/>
            <a:p>
              <a:pPr>
                <a:buFontTx/>
                <a:buNone/>
              </a:pPr>
              <a:r>
                <a:rPr lang="en-US" sz="1800" dirty="0" smtClean="0">
                  <a:solidFill>
                    <a:srgbClr val="000000"/>
                  </a:solidFill>
                  <a:latin typeface="Georgia"/>
                </a:rPr>
                <a:t>Act Friendly</a:t>
              </a:r>
              <a:endParaRPr lang="en-US" sz="1800" dirty="0">
                <a:solidFill>
                  <a:srgbClr val="000000"/>
                </a:solidFill>
                <a:latin typeface="Georgia"/>
              </a:endParaRPr>
            </a:p>
          </p:txBody>
        </p:sp>
        <p:sp>
          <p:nvSpPr>
            <p:cNvPr id="30" name="TextBox 29"/>
            <p:cNvSpPr txBox="1"/>
            <p:nvPr/>
          </p:nvSpPr>
          <p:spPr>
            <a:xfrm>
              <a:off x="5562600" y="4953000"/>
              <a:ext cx="1215397" cy="369332"/>
            </a:xfrm>
            <a:prstGeom prst="rect">
              <a:avLst/>
            </a:prstGeom>
            <a:noFill/>
          </p:spPr>
          <p:txBody>
            <a:bodyPr wrap="none" rtlCol="0">
              <a:spAutoFit/>
            </a:bodyPr>
            <a:lstStyle/>
            <a:p>
              <a:pPr>
                <a:buFontTx/>
                <a:buNone/>
              </a:pPr>
              <a:r>
                <a:rPr lang="en-US" sz="1800" dirty="0" smtClean="0">
                  <a:solidFill>
                    <a:srgbClr val="000000"/>
                  </a:solidFill>
                  <a:latin typeface="Georgia"/>
                </a:rPr>
                <a:t>Seek Help</a:t>
              </a:r>
              <a:endParaRPr lang="en-US" sz="1800" dirty="0">
                <a:solidFill>
                  <a:srgbClr val="000000"/>
                </a:solidFill>
                <a:latin typeface="Georgia"/>
              </a:endParaRPr>
            </a:p>
          </p:txBody>
        </p:sp>
        <p:sp>
          <p:nvSpPr>
            <p:cNvPr id="31" name="TextBox 30"/>
            <p:cNvSpPr txBox="1"/>
            <p:nvPr/>
          </p:nvSpPr>
          <p:spPr>
            <a:xfrm>
              <a:off x="4800600" y="5410200"/>
              <a:ext cx="986167" cy="369332"/>
            </a:xfrm>
            <a:prstGeom prst="rect">
              <a:avLst/>
            </a:prstGeom>
            <a:noFill/>
          </p:spPr>
          <p:txBody>
            <a:bodyPr wrap="none" rtlCol="0">
              <a:spAutoFit/>
            </a:bodyPr>
            <a:lstStyle/>
            <a:p>
              <a:pPr>
                <a:buFontTx/>
                <a:buNone/>
              </a:pPr>
              <a:r>
                <a:rPr lang="en-US" sz="1800" dirty="0" smtClean="0">
                  <a:solidFill>
                    <a:srgbClr val="000000"/>
                  </a:solidFill>
                  <a:latin typeface="Georgia"/>
                </a:rPr>
                <a:t>Respect</a:t>
              </a:r>
              <a:endParaRPr lang="en-US" sz="1800" dirty="0">
                <a:solidFill>
                  <a:srgbClr val="000000"/>
                </a:solidFill>
                <a:latin typeface="Georgia"/>
              </a:endParaRPr>
            </a:p>
          </p:txBody>
        </p:sp>
        <p:sp>
          <p:nvSpPr>
            <p:cNvPr id="32" name="TextBox 31"/>
            <p:cNvSpPr txBox="1"/>
            <p:nvPr/>
          </p:nvSpPr>
          <p:spPr>
            <a:xfrm>
              <a:off x="3810000" y="5410200"/>
              <a:ext cx="712054" cy="369332"/>
            </a:xfrm>
            <a:prstGeom prst="rect">
              <a:avLst/>
            </a:prstGeom>
            <a:noFill/>
          </p:spPr>
          <p:txBody>
            <a:bodyPr wrap="none" rtlCol="0">
              <a:spAutoFit/>
            </a:bodyPr>
            <a:lstStyle/>
            <a:p>
              <a:pPr>
                <a:buFontTx/>
                <a:buNone/>
              </a:pPr>
              <a:r>
                <a:rPr lang="en-US" sz="1800" dirty="0" smtClean="0">
                  <a:solidFill>
                    <a:srgbClr val="000000"/>
                  </a:solidFill>
                  <a:latin typeface="Georgia"/>
                </a:rPr>
                <a:t>Obey</a:t>
              </a:r>
              <a:endParaRPr lang="en-US" sz="1800" dirty="0">
                <a:solidFill>
                  <a:srgbClr val="000000"/>
                </a:solidFill>
                <a:latin typeface="Georgia"/>
              </a:endParaRPr>
            </a:p>
          </p:txBody>
        </p:sp>
        <p:sp>
          <p:nvSpPr>
            <p:cNvPr id="33" name="TextBox 32"/>
            <p:cNvSpPr txBox="1"/>
            <p:nvPr/>
          </p:nvSpPr>
          <p:spPr>
            <a:xfrm>
              <a:off x="2779488" y="4942116"/>
              <a:ext cx="1205779" cy="369332"/>
            </a:xfrm>
            <a:prstGeom prst="rect">
              <a:avLst/>
            </a:prstGeom>
            <a:noFill/>
          </p:spPr>
          <p:txBody>
            <a:bodyPr wrap="none" rtlCol="0">
              <a:spAutoFit/>
            </a:bodyPr>
            <a:lstStyle/>
            <a:p>
              <a:pPr>
                <a:buFontTx/>
                <a:buNone/>
              </a:pPr>
              <a:r>
                <a:rPr lang="en-US" sz="1800" dirty="0" smtClean="0">
                  <a:solidFill>
                    <a:srgbClr val="000000"/>
                  </a:solidFill>
                  <a:latin typeface="Georgia"/>
                </a:rPr>
                <a:t>Withdraw</a:t>
              </a:r>
              <a:endParaRPr lang="en-US" sz="1800" dirty="0">
                <a:solidFill>
                  <a:srgbClr val="000000"/>
                </a:solidFill>
                <a:latin typeface="Georgia"/>
              </a:endParaRPr>
            </a:p>
          </p:txBody>
        </p:sp>
        <p:sp>
          <p:nvSpPr>
            <p:cNvPr id="34" name="TextBox 33"/>
            <p:cNvSpPr txBox="1"/>
            <p:nvPr/>
          </p:nvSpPr>
          <p:spPr>
            <a:xfrm>
              <a:off x="2264226" y="4343400"/>
              <a:ext cx="734496" cy="369332"/>
            </a:xfrm>
            <a:prstGeom prst="rect">
              <a:avLst/>
            </a:prstGeom>
            <a:noFill/>
          </p:spPr>
          <p:txBody>
            <a:bodyPr wrap="none" rtlCol="0">
              <a:spAutoFit/>
            </a:bodyPr>
            <a:lstStyle/>
            <a:p>
              <a:pPr>
                <a:buFontTx/>
                <a:buNone/>
              </a:pPr>
              <a:r>
                <a:rPr lang="en-US" sz="1800" dirty="0" smtClean="0">
                  <a:solidFill>
                    <a:srgbClr val="000000"/>
                  </a:solidFill>
                  <a:latin typeface="Georgia"/>
                </a:rPr>
                <a:t>Wary</a:t>
              </a:r>
              <a:endParaRPr lang="en-US" sz="1800" dirty="0">
                <a:solidFill>
                  <a:srgbClr val="000000"/>
                </a:solidFill>
                <a:latin typeface="Georgia"/>
              </a:endParaRPr>
            </a:p>
          </p:txBody>
        </p:sp>
        <p:sp>
          <p:nvSpPr>
            <p:cNvPr id="35" name="TextBox 34"/>
            <p:cNvSpPr txBox="1"/>
            <p:nvPr/>
          </p:nvSpPr>
          <p:spPr>
            <a:xfrm>
              <a:off x="1752600" y="3657600"/>
              <a:ext cx="1257075" cy="369332"/>
            </a:xfrm>
            <a:prstGeom prst="rect">
              <a:avLst/>
            </a:prstGeom>
            <a:noFill/>
          </p:spPr>
          <p:txBody>
            <a:bodyPr wrap="none" rtlCol="0">
              <a:spAutoFit/>
            </a:bodyPr>
            <a:lstStyle/>
            <a:p>
              <a:pPr>
                <a:buFontTx/>
                <a:buNone/>
              </a:pPr>
              <a:r>
                <a:rPr lang="en-US" sz="1800" dirty="0" smtClean="0">
                  <a:solidFill>
                    <a:srgbClr val="000000"/>
                  </a:solidFill>
                  <a:latin typeface="Georgia"/>
                </a:rPr>
                <a:t>Rebellious</a:t>
              </a:r>
              <a:endParaRPr lang="en-US" sz="1800" dirty="0">
                <a:solidFill>
                  <a:srgbClr val="000000"/>
                </a:solidFill>
                <a:latin typeface="Georgia"/>
              </a:endParaRPr>
            </a:p>
          </p:txBody>
        </p:sp>
        <p:sp>
          <p:nvSpPr>
            <p:cNvPr id="36" name="TextBox 35"/>
            <p:cNvSpPr txBox="1"/>
            <p:nvPr/>
          </p:nvSpPr>
          <p:spPr>
            <a:xfrm>
              <a:off x="1752600" y="2775284"/>
              <a:ext cx="1027845" cy="369332"/>
            </a:xfrm>
            <a:prstGeom prst="rect">
              <a:avLst/>
            </a:prstGeom>
            <a:noFill/>
          </p:spPr>
          <p:txBody>
            <a:bodyPr wrap="none" rtlCol="0">
              <a:spAutoFit/>
            </a:bodyPr>
            <a:lstStyle/>
            <a:p>
              <a:pPr>
                <a:buFontTx/>
                <a:buNone/>
              </a:pPr>
              <a:r>
                <a:rPr lang="en-US" sz="1800" dirty="0" smtClean="0">
                  <a:solidFill>
                    <a:srgbClr val="000000"/>
                  </a:solidFill>
                  <a:latin typeface="Georgia"/>
                </a:rPr>
                <a:t>Criticize</a:t>
              </a:r>
              <a:endParaRPr lang="en-US" sz="1800" dirty="0">
                <a:solidFill>
                  <a:srgbClr val="000000"/>
                </a:solidFill>
                <a:latin typeface="Georgia"/>
              </a:endParaRPr>
            </a:p>
          </p:txBody>
        </p:sp>
        <p:sp>
          <p:nvSpPr>
            <p:cNvPr id="37" name="TextBox 36"/>
            <p:cNvSpPr txBox="1"/>
            <p:nvPr/>
          </p:nvSpPr>
          <p:spPr>
            <a:xfrm>
              <a:off x="1905000" y="2209800"/>
              <a:ext cx="1274708" cy="369332"/>
            </a:xfrm>
            <a:prstGeom prst="rect">
              <a:avLst/>
            </a:prstGeom>
            <a:noFill/>
          </p:spPr>
          <p:txBody>
            <a:bodyPr wrap="none" rtlCol="0">
              <a:spAutoFit/>
            </a:bodyPr>
            <a:lstStyle/>
            <a:p>
              <a:pPr>
                <a:buFontTx/>
                <a:buNone/>
              </a:pPr>
              <a:r>
                <a:rPr lang="en-US" sz="1800" dirty="0" smtClean="0">
                  <a:solidFill>
                    <a:srgbClr val="000000"/>
                  </a:solidFill>
                  <a:latin typeface="Georgia"/>
                </a:rPr>
                <a:t>Aggressive</a:t>
              </a:r>
              <a:endParaRPr lang="en-US" sz="1800" dirty="0">
                <a:solidFill>
                  <a:srgbClr val="000000"/>
                </a:solidFill>
                <a:latin typeface="Georgia"/>
              </a:endParaRPr>
            </a:p>
          </p:txBody>
        </p:sp>
        <p:sp>
          <p:nvSpPr>
            <p:cNvPr id="38" name="TextBox 37"/>
            <p:cNvSpPr txBox="1"/>
            <p:nvPr/>
          </p:nvSpPr>
          <p:spPr>
            <a:xfrm>
              <a:off x="2362200" y="1600200"/>
              <a:ext cx="1120820" cy="369332"/>
            </a:xfrm>
            <a:prstGeom prst="rect">
              <a:avLst/>
            </a:prstGeom>
            <a:noFill/>
          </p:spPr>
          <p:txBody>
            <a:bodyPr wrap="none" rtlCol="0">
              <a:spAutoFit/>
            </a:bodyPr>
            <a:lstStyle/>
            <a:p>
              <a:pPr>
                <a:buFontTx/>
                <a:buNone/>
              </a:pPr>
              <a:r>
                <a:rPr lang="en-US" sz="1800" dirty="0" smtClean="0">
                  <a:solidFill>
                    <a:srgbClr val="000000"/>
                  </a:solidFill>
                  <a:latin typeface="Georgia"/>
                </a:rPr>
                <a:t>Assertive</a:t>
              </a:r>
              <a:endParaRPr lang="en-US" sz="1800" dirty="0">
                <a:solidFill>
                  <a:srgbClr val="000000"/>
                </a:solidFill>
                <a:latin typeface="Georgia"/>
              </a:endParaRPr>
            </a:p>
          </p:txBody>
        </p:sp>
        <p:sp>
          <p:nvSpPr>
            <p:cNvPr id="39" name="TextBox 38"/>
            <p:cNvSpPr txBox="1"/>
            <p:nvPr/>
          </p:nvSpPr>
          <p:spPr>
            <a:xfrm>
              <a:off x="3305628" y="1023258"/>
              <a:ext cx="1197764" cy="369332"/>
            </a:xfrm>
            <a:prstGeom prst="rect">
              <a:avLst/>
            </a:prstGeom>
            <a:noFill/>
          </p:spPr>
          <p:txBody>
            <a:bodyPr wrap="none" rtlCol="0">
              <a:spAutoFit/>
            </a:bodyPr>
            <a:lstStyle/>
            <a:p>
              <a:pPr>
                <a:buFontTx/>
                <a:buNone/>
              </a:pPr>
              <a:r>
                <a:rPr lang="en-US" sz="1800" dirty="0" smtClean="0">
                  <a:solidFill>
                    <a:srgbClr val="000000"/>
                  </a:solidFill>
                  <a:latin typeface="Georgia"/>
                </a:rPr>
                <a:t>Confident</a:t>
              </a:r>
              <a:endParaRPr lang="en-US" sz="1800" dirty="0">
                <a:solidFill>
                  <a:srgbClr val="000000"/>
                </a:solidFill>
                <a:latin typeface="Georgia"/>
              </a:endParaRPr>
            </a:p>
          </p:txBody>
        </p:sp>
      </p:grpSp>
      <p:grpSp>
        <p:nvGrpSpPr>
          <p:cNvPr id="29" name="Group 28"/>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40" name="Rounded Rectangle 39"/>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1"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Status Hierarchies</a:t>
              </a:r>
              <a:endParaRPr lang="en-US" sz="1800" b="0" kern="1200" dirty="0"/>
            </a:p>
          </p:txBody>
        </p:sp>
      </p:grpSp>
      <p:sp>
        <p:nvSpPr>
          <p:cNvPr id="5" name="TextBox 4"/>
          <p:cNvSpPr txBox="1"/>
          <p:nvPr/>
        </p:nvSpPr>
        <p:spPr>
          <a:xfrm>
            <a:off x="3254927" y="381000"/>
            <a:ext cx="5486752" cy="923330"/>
          </a:xfrm>
          <a:prstGeom prst="rect">
            <a:avLst/>
          </a:prstGeom>
          <a:noFill/>
        </p:spPr>
        <p:txBody>
          <a:bodyPr wrap="square" rtlCol="0">
            <a:spAutoFit/>
          </a:bodyPr>
          <a:lstStyle/>
          <a:p>
            <a:r>
              <a:rPr lang="en-US" dirty="0"/>
              <a:t>Interpersonal complementarity:  Dominant actions tend to “trigger” submissive actions from others</a:t>
            </a:r>
          </a:p>
          <a:p>
            <a:endParaRPr lang="en-US" dirty="0"/>
          </a:p>
        </p:txBody>
      </p:sp>
      <p:cxnSp>
        <p:nvCxnSpPr>
          <p:cNvPr id="8" name="Straight Arrow Connector 7"/>
          <p:cNvCxnSpPr/>
          <p:nvPr/>
        </p:nvCxnSpPr>
        <p:spPr>
          <a:xfrm flipH="1">
            <a:off x="4438157" y="2522872"/>
            <a:ext cx="1034289" cy="2813417"/>
          </a:xfrm>
          <a:prstGeom prst="straightConnector1">
            <a:avLst/>
          </a:prstGeom>
          <a:ln w="25400">
            <a:solidFill>
              <a:schemeClr val="accent2">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20252" y="2494310"/>
            <a:ext cx="1070098" cy="2829762"/>
          </a:xfrm>
          <a:prstGeom prst="straightConnector1">
            <a:avLst/>
          </a:prstGeom>
          <a:ln w="25400">
            <a:solidFill>
              <a:schemeClr val="accent2">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833260" y="2792319"/>
            <a:ext cx="2152516" cy="2233744"/>
          </a:xfrm>
          <a:prstGeom prst="straightConnector1">
            <a:avLst/>
          </a:prstGeom>
          <a:ln w="25400">
            <a:solidFill>
              <a:schemeClr val="accent2">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7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0932" y="381000"/>
            <a:ext cx="1344928" cy="718616"/>
            <a:chOff x="4327307" y="1472793"/>
            <a:chExt cx="1344928" cy="718616"/>
          </a:xfrm>
          <a:scene3d>
            <a:camera prst="orthographicFront">
              <a:rot lat="0" lon="0" rev="0"/>
            </a:camera>
            <a:lightRig rig="contrasting" dir="t">
              <a:rot lat="0" lon="0" rev="1200000"/>
            </a:lightRig>
          </a:scene3d>
        </p:grpSpPr>
        <p:sp>
          <p:nvSpPr>
            <p:cNvPr id="40" name="Rounded Rectangle 39"/>
            <p:cNvSpPr/>
            <p:nvPr/>
          </p:nvSpPr>
          <p:spPr>
            <a:xfrm>
              <a:off x="4327307"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1" name="Rounded Rectangle 10"/>
            <p:cNvSpPr/>
            <p:nvPr/>
          </p:nvSpPr>
          <p:spPr>
            <a:xfrm>
              <a:off x="4348355"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Status Hierarchies</a:t>
              </a:r>
              <a:endParaRPr lang="en-US" sz="1800" b="0" kern="1200" dirty="0"/>
            </a:p>
          </p:txBody>
        </p:sp>
      </p:grpSp>
      <p:sp>
        <p:nvSpPr>
          <p:cNvPr id="5" name="TextBox 4"/>
          <p:cNvSpPr txBox="1"/>
          <p:nvPr/>
        </p:nvSpPr>
        <p:spPr>
          <a:xfrm>
            <a:off x="3352800" y="278643"/>
            <a:ext cx="5486752" cy="830997"/>
          </a:xfrm>
          <a:prstGeom prst="rect">
            <a:avLst/>
          </a:prstGeom>
          <a:noFill/>
        </p:spPr>
        <p:txBody>
          <a:bodyPr wrap="square" rtlCol="0">
            <a:spAutoFit/>
          </a:bodyPr>
          <a:lstStyle/>
          <a:p>
            <a:pPr algn="r"/>
            <a:r>
              <a:rPr lang="en-US" sz="1600" dirty="0" smtClean="0"/>
              <a:t>Researchers found that groups where members had high levels of testosterone (and were likely to compete for status) were less productive but high in level of conflict</a:t>
            </a:r>
            <a:endParaRPr lang="en-US" sz="16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6100580"/>
            <a:ext cx="3458058" cy="647790"/>
          </a:xfrm>
          <a:prstGeom prst="rect">
            <a:avLst/>
          </a:prstGeom>
        </p:spPr>
      </p:pic>
      <p:pic>
        <p:nvPicPr>
          <p:cNvPr id="9" name="Picture 8"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1981200"/>
            <a:ext cx="3419716" cy="3276600"/>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0" y="1981200"/>
            <a:ext cx="3657600" cy="3276600"/>
          </a:xfrm>
          <a:prstGeom prst="rect">
            <a:avLst/>
          </a:prstGeom>
        </p:spPr>
      </p:pic>
    </p:spTree>
    <p:extLst>
      <p:ext uri="{BB962C8B-B14F-4D97-AF65-F5344CB8AC3E}">
        <p14:creationId xmlns:p14="http://schemas.microsoft.com/office/powerpoint/2010/main" val="3462125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Power</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60255882"/>
              </p:ext>
            </p:extLst>
          </p:nvPr>
        </p:nvGraphicFramePr>
        <p:xfrm>
          <a:off x="457200" y="1152525"/>
          <a:ext cx="8458200"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228600"/>
            <a:ext cx="8134350" cy="9239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0366" y="400032"/>
            <a:ext cx="5474924" cy="718616"/>
            <a:chOff x="440366" y="400032"/>
            <a:chExt cx="5474924" cy="718616"/>
          </a:xfrm>
        </p:grpSpPr>
        <p:grpSp>
          <p:nvGrpSpPr>
            <p:cNvPr id="2" name="Group 1"/>
            <p:cNvGrpSpPr/>
            <p:nvPr/>
          </p:nvGrpSpPr>
          <p:grpSpPr>
            <a:xfrm>
              <a:off x="440366" y="400032"/>
              <a:ext cx="1881841" cy="718616"/>
              <a:chOff x="2169" y="574523"/>
              <a:chExt cx="1881841" cy="718616"/>
            </a:xfrm>
            <a:scene3d>
              <a:camera prst="orthographicFront">
                <a:rot lat="0" lon="0" rev="0"/>
              </a:camera>
              <a:lightRig rig="contrasting" dir="t">
                <a:rot lat="0" lon="0" rev="1200000"/>
              </a:lightRig>
            </a:scene3d>
          </p:grpSpPr>
          <p:sp>
            <p:nvSpPr>
              <p:cNvPr id="19" name="Rounded Rectangle 18"/>
              <p:cNvSpPr/>
              <p:nvPr/>
            </p:nvSpPr>
            <p:spPr>
              <a:xfrm>
                <a:off x="2169" y="574523"/>
                <a:ext cx="1881841"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0" name="Rounded Rectangle 4"/>
              <p:cNvSpPr/>
              <p:nvPr/>
            </p:nvSpPr>
            <p:spPr>
              <a:xfrm>
                <a:off x="23217" y="595571"/>
                <a:ext cx="183974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Obedience to Authority</a:t>
                </a:r>
                <a:endParaRPr lang="en-US" sz="2000" b="1" kern="1200" dirty="0"/>
              </a:p>
            </p:txBody>
          </p:sp>
        </p:grpSp>
        <p:grpSp>
          <p:nvGrpSpPr>
            <p:cNvPr id="3" name="Group 2"/>
            <p:cNvGrpSpPr/>
            <p:nvPr/>
          </p:nvGrpSpPr>
          <p:grpSpPr>
            <a:xfrm>
              <a:off x="2681516" y="400032"/>
              <a:ext cx="1437233" cy="718616"/>
              <a:chOff x="2243319" y="574523"/>
              <a:chExt cx="1437233" cy="718616"/>
            </a:xfrm>
            <a:scene3d>
              <a:camera prst="orthographicFront">
                <a:rot lat="0" lon="0" rev="0"/>
              </a:camera>
              <a:lightRig rig="contrasting" dir="t">
                <a:rot lat="0" lon="0" rev="1200000"/>
              </a:lightRig>
            </a:scene3d>
          </p:grpSpPr>
          <p:sp>
            <p:nvSpPr>
              <p:cNvPr id="17" name="Rounded Rectangle 16"/>
              <p:cNvSpPr/>
              <p:nvPr/>
            </p:nvSpPr>
            <p:spPr>
              <a:xfrm>
                <a:off x="2243319" y="574523"/>
                <a:ext cx="1437233"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6"/>
              <p:cNvSpPr/>
              <p:nvPr/>
            </p:nvSpPr>
            <p:spPr>
              <a:xfrm>
                <a:off x="2264367" y="595571"/>
                <a:ext cx="1395137"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smtClean="0"/>
                  <a:t>Power</a:t>
                </a:r>
              </a:p>
              <a:p>
                <a:pPr lvl="0" algn="ctr" defTabSz="889000">
                  <a:lnSpc>
                    <a:spcPct val="90000"/>
                  </a:lnSpc>
                  <a:spcBef>
                    <a:spcPct val="0"/>
                  </a:spcBef>
                  <a:spcAft>
                    <a:spcPct val="35000"/>
                  </a:spcAft>
                </a:pPr>
                <a:r>
                  <a:rPr lang="en-US" sz="2000" b="1" kern="1200" smtClean="0"/>
                  <a:t>Processes</a:t>
                </a:r>
                <a:endParaRPr lang="en-US" sz="2000" b="1" kern="1200" dirty="0"/>
              </a:p>
            </p:txBody>
          </p:sp>
        </p:grpSp>
        <p:grpSp>
          <p:nvGrpSpPr>
            <p:cNvPr id="4" name="Group 3"/>
            <p:cNvGrpSpPr/>
            <p:nvPr/>
          </p:nvGrpSpPr>
          <p:grpSpPr>
            <a:xfrm>
              <a:off x="4478057" y="400032"/>
              <a:ext cx="1437233" cy="718616"/>
              <a:chOff x="4039860" y="574523"/>
              <a:chExt cx="1437233" cy="718616"/>
            </a:xfrm>
            <a:scene3d>
              <a:camera prst="orthographicFront">
                <a:rot lat="0" lon="0" rev="0"/>
              </a:camera>
              <a:lightRig rig="contrasting" dir="t">
                <a:rot lat="0" lon="0" rev="1200000"/>
              </a:lightRig>
            </a:scene3d>
          </p:grpSpPr>
          <p:sp>
            <p:nvSpPr>
              <p:cNvPr id="15" name="Rounded Rectangle 14"/>
              <p:cNvSpPr/>
              <p:nvPr/>
            </p:nvSpPr>
            <p:spPr>
              <a:xfrm>
                <a:off x="4039860" y="574523"/>
                <a:ext cx="1437233"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Rounded Rectangle 8"/>
              <p:cNvSpPr/>
              <p:nvPr/>
            </p:nvSpPr>
            <p:spPr>
              <a:xfrm>
                <a:off x="4060908" y="595571"/>
                <a:ext cx="1395137"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Social Status</a:t>
                </a:r>
                <a:endParaRPr lang="en-US" sz="2000" b="1" kern="1200" dirty="0"/>
              </a:p>
            </p:txBody>
          </p:sp>
        </p:grpSp>
      </p:grpSp>
      <p:grpSp>
        <p:nvGrpSpPr>
          <p:cNvPr id="5" name="Group 4"/>
          <p:cNvGrpSpPr/>
          <p:nvPr/>
        </p:nvGrpSpPr>
        <p:grpSpPr>
          <a:xfrm>
            <a:off x="6155366" y="416624"/>
            <a:ext cx="2119631" cy="718616"/>
            <a:chOff x="5717169" y="591115"/>
            <a:chExt cx="2119631" cy="718616"/>
          </a:xfrm>
          <a:scene3d>
            <a:camera prst="orthographicFront">
              <a:rot lat="0" lon="0" rev="0"/>
            </a:camera>
            <a:lightRig rig="contrasting" dir="t">
              <a:rot lat="0" lon="0" rev="1200000"/>
            </a:lightRig>
          </a:scene3d>
        </p:grpSpPr>
        <p:sp>
          <p:nvSpPr>
            <p:cNvPr id="13" name="Rounded Rectangle 12"/>
            <p:cNvSpPr/>
            <p:nvPr/>
          </p:nvSpPr>
          <p:spPr>
            <a:xfrm>
              <a:off x="5717169" y="591115"/>
              <a:ext cx="2119631"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10"/>
            <p:cNvSpPr/>
            <p:nvPr/>
          </p:nvSpPr>
          <p:spPr>
            <a:xfrm>
              <a:off x="5738217" y="612163"/>
              <a:ext cx="207753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Metamorphic Effects</a:t>
              </a:r>
              <a:endParaRPr lang="en-US" sz="2000" b="1" kern="1200" dirty="0"/>
            </a:p>
          </p:txBody>
        </p:sp>
      </p:grpSp>
      <p:grpSp>
        <p:nvGrpSpPr>
          <p:cNvPr id="6" name="Group 5"/>
          <p:cNvGrpSpPr/>
          <p:nvPr/>
        </p:nvGrpSpPr>
        <p:grpSpPr>
          <a:xfrm>
            <a:off x="6595941" y="1298302"/>
            <a:ext cx="2089599" cy="717610"/>
            <a:chOff x="6157744" y="1472793"/>
            <a:chExt cx="2089599" cy="717610"/>
          </a:xfrm>
          <a:scene3d>
            <a:camera prst="orthographicFront">
              <a:rot lat="0" lon="0" rev="0"/>
            </a:camera>
            <a:lightRig rig="contrasting" dir="t">
              <a:rot lat="0" lon="0" rev="1200000"/>
            </a:lightRig>
          </a:scene3d>
        </p:grpSpPr>
        <p:sp>
          <p:nvSpPr>
            <p:cNvPr id="11" name="Rounded Rectangle 10"/>
            <p:cNvSpPr/>
            <p:nvPr/>
          </p:nvSpPr>
          <p:spPr>
            <a:xfrm>
              <a:off x="6157744" y="1472793"/>
              <a:ext cx="2089599" cy="717610"/>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2" name="Rounded Rectangle 12"/>
            <p:cNvSpPr/>
            <p:nvPr/>
          </p:nvSpPr>
          <p:spPr>
            <a:xfrm>
              <a:off x="6178762" y="1493811"/>
              <a:ext cx="2047563" cy="67557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Changes in the Powerholder</a:t>
              </a:r>
              <a:endParaRPr lang="en-US" sz="1800" b="0" kern="1200" dirty="0"/>
            </a:p>
          </p:txBody>
        </p:sp>
      </p:grpSp>
      <p:sp>
        <p:nvSpPr>
          <p:cNvPr id="7" name="Straight Connector 13"/>
          <p:cNvSpPr/>
          <p:nvPr/>
        </p:nvSpPr>
        <p:spPr>
          <a:xfrm>
            <a:off x="6367329" y="1135241"/>
            <a:ext cx="184598" cy="1464195"/>
          </a:xfrm>
          <a:custGeom>
            <a:avLst/>
            <a:gdLst/>
            <a:ahLst/>
            <a:cxnLst/>
            <a:rect l="0" t="0" r="0" b="0"/>
            <a:pathLst>
              <a:path>
                <a:moveTo>
                  <a:pt x="0" y="0"/>
                </a:moveTo>
                <a:lnTo>
                  <a:pt x="0" y="1464195"/>
                </a:lnTo>
                <a:lnTo>
                  <a:pt x="184598" y="1464195"/>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6551927" y="2177997"/>
            <a:ext cx="2195701" cy="842879"/>
            <a:chOff x="6113730" y="2352488"/>
            <a:chExt cx="2195701" cy="842879"/>
          </a:xfrm>
          <a:scene3d>
            <a:camera prst="orthographicFront">
              <a:rot lat="0" lon="0" rev="0"/>
            </a:camera>
            <a:lightRig rig="contrasting" dir="t">
              <a:rot lat="0" lon="0" rev="1200000"/>
            </a:lightRig>
          </a:scene3d>
        </p:grpSpPr>
        <p:sp>
          <p:nvSpPr>
            <p:cNvPr id="9" name="Rounded Rectangle 8"/>
            <p:cNvSpPr/>
            <p:nvPr/>
          </p:nvSpPr>
          <p:spPr>
            <a:xfrm>
              <a:off x="6113730" y="2352488"/>
              <a:ext cx="2195701" cy="84287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ounded Rectangle 15"/>
            <p:cNvSpPr/>
            <p:nvPr/>
          </p:nvSpPr>
          <p:spPr>
            <a:xfrm>
              <a:off x="6138417" y="2377175"/>
              <a:ext cx="2146327" cy="79350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Reactions to the Use of Power</a:t>
              </a:r>
              <a:endParaRPr lang="en-US" sz="1800" b="0" kern="1200" dirty="0"/>
            </a:p>
          </p:txBody>
        </p:sp>
      </p:grpSp>
      <p:grpSp>
        <p:nvGrpSpPr>
          <p:cNvPr id="30" name="Group 29"/>
          <p:cNvGrpSpPr/>
          <p:nvPr/>
        </p:nvGrpSpPr>
        <p:grpSpPr>
          <a:xfrm>
            <a:off x="567750" y="1624783"/>
            <a:ext cx="7947591" cy="4297175"/>
            <a:chOff x="567750" y="1624783"/>
            <a:chExt cx="7947591" cy="4297175"/>
          </a:xfrm>
        </p:grpSpPr>
        <p:sp>
          <p:nvSpPr>
            <p:cNvPr id="22" name="TextBox 21"/>
            <p:cNvSpPr txBox="1"/>
            <p:nvPr/>
          </p:nvSpPr>
          <p:spPr>
            <a:xfrm>
              <a:off x="567750" y="3613634"/>
              <a:ext cx="4628923" cy="2308324"/>
            </a:xfrm>
            <a:prstGeom prst="rect">
              <a:avLst/>
            </a:prstGeom>
            <a:solidFill>
              <a:schemeClr val="accent2">
                <a:lumMod val="20000"/>
                <a:lumOff val="80000"/>
              </a:schemeClr>
            </a:solidFill>
          </p:spPr>
          <p:txBody>
            <a:bodyPr wrap="square" rtlCol="0">
              <a:spAutoFit/>
            </a:bodyPr>
            <a:lstStyle/>
            <a:p>
              <a:pPr algn="r"/>
              <a:r>
                <a:rPr lang="en-US" sz="2400" dirty="0" smtClean="0"/>
                <a:t>Researchers, by experimentally manipulating people’s feeling of power (priming power), find that power and powerlessness are two very different psychological states. </a:t>
              </a:r>
              <a:endParaRPr lang="en-US" sz="2400" dirty="0"/>
            </a:p>
          </p:txBody>
        </p:sp>
        <p:sp>
          <p:nvSpPr>
            <p:cNvPr id="23" name="TextBox 22"/>
            <p:cNvSpPr txBox="1"/>
            <p:nvPr/>
          </p:nvSpPr>
          <p:spPr>
            <a:xfrm>
              <a:off x="5970044" y="4218489"/>
              <a:ext cx="2533066" cy="369332"/>
            </a:xfrm>
            <a:prstGeom prst="rect">
              <a:avLst/>
            </a:prstGeom>
            <a:solidFill>
              <a:schemeClr val="bg1"/>
            </a:solidFill>
          </p:spPr>
          <p:txBody>
            <a:bodyPr wrap="square" rtlCol="0">
              <a:spAutoFit/>
            </a:bodyPr>
            <a:lstStyle/>
            <a:p>
              <a:r>
                <a:rPr lang="en-US" dirty="0" smtClean="0">
                  <a:solidFill>
                    <a:srgbClr val="800000"/>
                  </a:solidFill>
                </a:rPr>
                <a:t>Remember a time . . </a:t>
              </a:r>
              <a:endParaRPr lang="en-US" dirty="0">
                <a:solidFill>
                  <a:srgbClr val="800000"/>
                </a:solidFill>
              </a:endParaRPr>
            </a:p>
          </p:txBody>
        </p:sp>
        <p:sp>
          <p:nvSpPr>
            <p:cNvPr id="24" name="TextBox 23"/>
            <p:cNvSpPr txBox="1"/>
            <p:nvPr/>
          </p:nvSpPr>
          <p:spPr>
            <a:xfrm>
              <a:off x="5999909" y="4734996"/>
              <a:ext cx="2515432" cy="369332"/>
            </a:xfrm>
            <a:prstGeom prst="rect">
              <a:avLst/>
            </a:prstGeom>
            <a:solidFill>
              <a:schemeClr val="bg1"/>
            </a:solidFill>
          </p:spPr>
          <p:txBody>
            <a:bodyPr wrap="square" rtlCol="0">
              <a:spAutoFit/>
            </a:bodyPr>
            <a:lstStyle/>
            <a:p>
              <a:r>
                <a:rPr lang="en-US" dirty="0" smtClean="0">
                  <a:solidFill>
                    <a:srgbClr val="800000"/>
                  </a:solidFill>
                </a:rPr>
                <a:t>You are the leader…</a:t>
              </a:r>
              <a:endParaRPr lang="en-US" dirty="0">
                <a:solidFill>
                  <a:srgbClr val="800000"/>
                </a:solidFill>
              </a:endParaRPr>
            </a:p>
          </p:txBody>
        </p:sp>
        <p:sp>
          <p:nvSpPr>
            <p:cNvPr id="25" name="TextBox 24"/>
            <p:cNvSpPr txBox="1"/>
            <p:nvPr/>
          </p:nvSpPr>
          <p:spPr>
            <a:xfrm>
              <a:off x="5999909" y="5205410"/>
              <a:ext cx="2503201" cy="369332"/>
            </a:xfrm>
            <a:prstGeom prst="rect">
              <a:avLst/>
            </a:prstGeom>
            <a:solidFill>
              <a:schemeClr val="bg1"/>
            </a:solidFill>
          </p:spPr>
          <p:txBody>
            <a:bodyPr wrap="square" rtlCol="0">
              <a:spAutoFit/>
            </a:bodyPr>
            <a:lstStyle/>
            <a:p>
              <a:r>
                <a:rPr lang="en-US" dirty="0" smtClean="0">
                  <a:solidFill>
                    <a:srgbClr val="800000"/>
                  </a:solidFill>
                </a:rPr>
                <a:t>Please sit here…</a:t>
              </a:r>
              <a:endParaRPr lang="en-US" dirty="0">
                <a:solidFill>
                  <a:srgbClr val="800000"/>
                </a:solidFill>
              </a:endParaRPr>
            </a:p>
          </p:txBody>
        </p:sp>
        <p:sp>
          <p:nvSpPr>
            <p:cNvPr id="26" name="Left Brace 25"/>
            <p:cNvSpPr/>
            <p:nvPr/>
          </p:nvSpPr>
          <p:spPr bwMode="auto">
            <a:xfrm>
              <a:off x="5432509" y="4043362"/>
              <a:ext cx="726143" cy="1752600"/>
            </a:xfrm>
            <a:prstGeom prst="leftBrace">
              <a:avLst/>
            </a:pr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p:sp>
          <p:nvSpPr>
            <p:cNvPr id="28" name="Rounded Rectangle 27"/>
            <p:cNvSpPr/>
            <p:nvPr/>
          </p:nvSpPr>
          <p:spPr>
            <a:xfrm>
              <a:off x="1019174" y="1624783"/>
              <a:ext cx="4357291" cy="168967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lumMod val="20000"/>
                      <a:lumOff val="80000"/>
                    </a:schemeClr>
                  </a:solidFill>
                </a:rPr>
                <a:t>Is Lord Acton’s Law of Power,  “Power </a:t>
              </a:r>
              <a:r>
                <a:rPr lang="en-US" sz="2000" b="1" dirty="0">
                  <a:solidFill>
                    <a:schemeClr val="accent2">
                      <a:lumMod val="20000"/>
                      <a:lumOff val="80000"/>
                    </a:schemeClr>
                  </a:solidFill>
                </a:rPr>
                <a:t>tends to corrupt, and absolute power corrupts </a:t>
              </a:r>
              <a:r>
                <a:rPr lang="en-US" sz="2000" b="1" dirty="0" smtClean="0">
                  <a:solidFill>
                    <a:schemeClr val="accent2">
                      <a:lumMod val="20000"/>
                      <a:lumOff val="80000"/>
                    </a:schemeClr>
                  </a:solidFill>
                </a:rPr>
                <a:t>absolutely,” accurate?</a:t>
              </a:r>
            </a:p>
            <a:p>
              <a:pPr algn="ctr"/>
              <a:endParaRPr lang="en-US" sz="2000" dirty="0">
                <a:solidFill>
                  <a:schemeClr val="accent2">
                    <a:lumMod val="20000"/>
                    <a:lumOff val="80000"/>
                  </a:schemeClr>
                </a:solidFill>
              </a:endParaRPr>
            </a:p>
          </p:txBody>
        </p:sp>
      </p:grpSp>
    </p:spTree>
    <p:extLst>
      <p:ext uri="{BB962C8B-B14F-4D97-AF65-F5344CB8AC3E}">
        <p14:creationId xmlns:p14="http://schemas.microsoft.com/office/powerpoint/2010/main" val="41754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nodeType="withEffect">
                                  <p:stCondLst>
                                    <p:cond delay="0"/>
                                  </p:stCondLst>
                                  <p:childTnLst>
                                    <p:animEffect transition="out" filter="barn(inVertic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304800"/>
            <a:ext cx="3581400" cy="717610"/>
            <a:chOff x="6157744" y="1472793"/>
            <a:chExt cx="2089599" cy="717610"/>
          </a:xfrm>
          <a:scene3d>
            <a:camera prst="orthographicFront">
              <a:rot lat="0" lon="0" rev="0"/>
            </a:camera>
            <a:lightRig rig="contrasting" dir="t">
              <a:rot lat="0" lon="0" rev="1200000"/>
            </a:lightRig>
          </a:scene3d>
        </p:grpSpPr>
        <p:sp>
          <p:nvSpPr>
            <p:cNvPr id="8" name="Rounded Rectangle 7"/>
            <p:cNvSpPr/>
            <p:nvPr/>
          </p:nvSpPr>
          <p:spPr>
            <a:xfrm>
              <a:off x="6157744" y="1472793"/>
              <a:ext cx="2089599" cy="717610"/>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 name="Rounded Rectangle 12"/>
            <p:cNvSpPr/>
            <p:nvPr/>
          </p:nvSpPr>
          <p:spPr>
            <a:xfrm>
              <a:off x="6178762" y="1493811"/>
              <a:ext cx="2047563" cy="67557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nSpc>
                  <a:spcPct val="90000"/>
                </a:lnSpc>
              </a:pPr>
              <a:r>
                <a:rPr lang="en-US" dirty="0" err="1">
                  <a:cs typeface="Times New Roman" pitchFamily="18" charset="0"/>
                </a:rPr>
                <a:t>Keltner’s</a:t>
              </a:r>
              <a:r>
                <a:rPr lang="en-US" dirty="0">
                  <a:cs typeface="Times New Roman" pitchFamily="18" charset="0"/>
                </a:rPr>
                <a:t> Approach-inhibition model of power </a:t>
              </a:r>
            </a:p>
          </p:txBody>
        </p:sp>
      </p:grpSp>
      <p:sp>
        <p:nvSpPr>
          <p:cNvPr id="4" name="Right Arrow 3"/>
          <p:cNvSpPr/>
          <p:nvPr/>
        </p:nvSpPr>
        <p:spPr>
          <a:xfrm>
            <a:off x="304800" y="1371600"/>
            <a:ext cx="4267200" cy="27432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smtClean="0">
              <a:solidFill>
                <a:schemeClr val="tx1"/>
              </a:solidFill>
              <a:cs typeface="Times New Roman" pitchFamily="18" charset="0"/>
            </a:endParaRPr>
          </a:p>
          <a:p>
            <a:pPr lvl="0" algn="ctr"/>
            <a:r>
              <a:rPr lang="en-US" sz="2000" dirty="0" smtClean="0">
                <a:solidFill>
                  <a:schemeClr val="tx1"/>
                </a:solidFill>
                <a:cs typeface="Times New Roman" pitchFamily="18" charset="0"/>
              </a:rPr>
              <a:t>Power </a:t>
            </a:r>
            <a:r>
              <a:rPr lang="en-US" sz="2000" dirty="0">
                <a:solidFill>
                  <a:schemeClr val="tx1"/>
                </a:solidFill>
                <a:cs typeface="Times New Roman" pitchFamily="18" charset="0"/>
              </a:rPr>
              <a:t>leads to approach behavior (positive affect, automatic processing, action)</a:t>
            </a:r>
            <a:endParaRPr lang="en-US" sz="2000" dirty="0">
              <a:solidFill>
                <a:schemeClr val="tx1"/>
              </a:solidFill>
            </a:endParaRPr>
          </a:p>
          <a:p>
            <a:pPr algn="ctr"/>
            <a:endParaRPr lang="en-US" sz="2000" dirty="0">
              <a:solidFill>
                <a:schemeClr val="tx1"/>
              </a:solidFill>
            </a:endParaRPr>
          </a:p>
        </p:txBody>
      </p:sp>
      <p:sp>
        <p:nvSpPr>
          <p:cNvPr id="5" name="Left Arrow 4"/>
          <p:cNvSpPr/>
          <p:nvPr/>
        </p:nvSpPr>
        <p:spPr>
          <a:xfrm>
            <a:off x="4343400" y="1466850"/>
            <a:ext cx="4267200" cy="2628900"/>
          </a:xfrm>
          <a:prstGeom prst="lef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smtClean="0">
              <a:solidFill>
                <a:schemeClr val="bg1"/>
              </a:solidFill>
              <a:cs typeface="Times New Roman" pitchFamily="18" charset="0"/>
            </a:endParaRPr>
          </a:p>
          <a:p>
            <a:pPr lvl="0" algn="ctr"/>
            <a:r>
              <a:rPr lang="en-US" sz="2000" dirty="0" smtClean="0">
                <a:solidFill>
                  <a:schemeClr val="bg1"/>
                </a:solidFill>
                <a:cs typeface="Times New Roman" pitchFamily="18" charset="0"/>
              </a:rPr>
              <a:t>Powerlessness </a:t>
            </a:r>
            <a:r>
              <a:rPr lang="en-US" sz="2000" dirty="0">
                <a:solidFill>
                  <a:schemeClr val="bg1"/>
                </a:solidFill>
                <a:cs typeface="Times New Roman" pitchFamily="18" charset="0"/>
              </a:rPr>
              <a:t>leads to inhibition (negative affect, controlled processing, inaction)</a:t>
            </a:r>
            <a:r>
              <a:rPr lang="en-US" sz="2000" dirty="0">
                <a:solidFill>
                  <a:schemeClr val="bg1"/>
                </a:solidFill>
              </a:rPr>
              <a:t> </a:t>
            </a:r>
          </a:p>
          <a:p>
            <a:pPr algn="ctr"/>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8160" y="4495800"/>
            <a:ext cx="3610479" cy="9526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82688352"/>
              </p:ext>
            </p:extLst>
          </p:nvPr>
        </p:nvGraphicFramePr>
        <p:xfrm>
          <a:off x="762000" y="1676400"/>
          <a:ext cx="7391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57200" y="304800"/>
            <a:ext cx="2089599" cy="717610"/>
            <a:chOff x="6157744" y="1472793"/>
            <a:chExt cx="2089599" cy="717610"/>
          </a:xfrm>
          <a:scene3d>
            <a:camera prst="orthographicFront">
              <a:rot lat="0" lon="0" rev="0"/>
            </a:camera>
            <a:lightRig rig="contrasting" dir="t">
              <a:rot lat="0" lon="0" rev="1200000"/>
            </a:lightRig>
          </a:scene3d>
        </p:grpSpPr>
        <p:sp>
          <p:nvSpPr>
            <p:cNvPr id="6" name="Rounded Rectangle 5"/>
            <p:cNvSpPr/>
            <p:nvPr/>
          </p:nvSpPr>
          <p:spPr>
            <a:xfrm>
              <a:off x="6157744" y="1472793"/>
              <a:ext cx="2089599" cy="717610"/>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Rounded Rectangle 12"/>
            <p:cNvSpPr/>
            <p:nvPr/>
          </p:nvSpPr>
          <p:spPr>
            <a:xfrm>
              <a:off x="6178762" y="1493811"/>
              <a:ext cx="2047563" cy="67557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Changes in the Powerholder</a:t>
              </a:r>
              <a:endParaRPr lang="en-US" sz="1800" b="0" kern="1200" dirty="0"/>
            </a:p>
          </p:txBody>
        </p:sp>
      </p:grpSp>
      <p:pic>
        <p:nvPicPr>
          <p:cNvPr id="3" name="Picture 2" descr="Screen Clippi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28600" y="1676400"/>
            <a:ext cx="4315428" cy="4858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32196823"/>
              </p:ext>
            </p:extLst>
          </p:nvPr>
        </p:nvGraphicFramePr>
        <p:xfrm>
          <a:off x="609600" y="1752600"/>
          <a:ext cx="7924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04800" y="304800"/>
            <a:ext cx="2195701" cy="842879"/>
            <a:chOff x="6113730" y="2352488"/>
            <a:chExt cx="2195701" cy="842879"/>
          </a:xfrm>
          <a:scene3d>
            <a:camera prst="orthographicFront">
              <a:rot lat="0" lon="0" rev="0"/>
            </a:camera>
            <a:lightRig rig="contrasting" dir="t">
              <a:rot lat="0" lon="0" rev="1200000"/>
            </a:lightRig>
          </a:scene3d>
        </p:grpSpPr>
        <p:sp>
          <p:nvSpPr>
            <p:cNvPr id="7" name="Rounded Rectangle 6"/>
            <p:cNvSpPr/>
            <p:nvPr/>
          </p:nvSpPr>
          <p:spPr>
            <a:xfrm>
              <a:off x="6113730" y="2352488"/>
              <a:ext cx="2195701" cy="84287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8" name="Rounded Rectangle 15"/>
            <p:cNvSpPr/>
            <p:nvPr/>
          </p:nvSpPr>
          <p:spPr>
            <a:xfrm>
              <a:off x="6138417" y="2377175"/>
              <a:ext cx="2146327" cy="79350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Reactions to the Use of Power</a:t>
              </a:r>
              <a:endParaRPr lang="en-US" sz="1800" b="0" kern="1200"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cstate="print"/>
          <a:srcRect/>
          <a:stretch>
            <a:fillRect/>
          </a:stretch>
        </p:blipFill>
        <p:spPr bwMode="auto">
          <a:xfrm>
            <a:off x="1143000" y="1981200"/>
            <a:ext cx="2743200" cy="2103438"/>
          </a:xfrm>
          <a:prstGeom prst="rect">
            <a:avLst/>
          </a:prstGeom>
          <a:noFill/>
          <a:ln w="28575">
            <a:noFill/>
            <a:miter lim="800000"/>
            <a:headEnd/>
            <a:tailEnd/>
          </a:ln>
          <a:effectLst/>
        </p:spPr>
      </p:pic>
      <p:pic>
        <p:nvPicPr>
          <p:cNvPr id="137219" name="Picture 3"/>
          <p:cNvPicPr>
            <a:picLocks noChangeAspect="1" noChangeArrowheads="1"/>
          </p:cNvPicPr>
          <p:nvPr/>
        </p:nvPicPr>
        <p:blipFill>
          <a:blip r:embed="rId4" cstate="print"/>
          <a:srcRect/>
          <a:stretch>
            <a:fillRect/>
          </a:stretch>
        </p:blipFill>
        <p:spPr bwMode="auto">
          <a:xfrm>
            <a:off x="2590800" y="2209800"/>
            <a:ext cx="2819400" cy="2587625"/>
          </a:xfrm>
          <a:prstGeom prst="rect">
            <a:avLst/>
          </a:prstGeom>
          <a:noFill/>
          <a:ln w="28575">
            <a:noFill/>
            <a:miter lim="800000"/>
            <a:headEnd/>
            <a:tailEnd/>
          </a:ln>
          <a:effectLst/>
        </p:spPr>
      </p:pic>
      <p:pic>
        <p:nvPicPr>
          <p:cNvPr id="137221" name="Picture 5"/>
          <p:cNvPicPr>
            <a:picLocks noChangeAspect="1" noChangeArrowheads="1"/>
          </p:cNvPicPr>
          <p:nvPr/>
        </p:nvPicPr>
        <p:blipFill>
          <a:blip r:embed="rId5" cstate="print"/>
          <a:srcRect/>
          <a:stretch>
            <a:fillRect/>
          </a:stretch>
        </p:blipFill>
        <p:spPr bwMode="auto">
          <a:xfrm>
            <a:off x="4191000" y="2743200"/>
            <a:ext cx="2619375" cy="2405063"/>
          </a:xfrm>
          <a:prstGeom prst="rect">
            <a:avLst/>
          </a:prstGeom>
          <a:noFill/>
          <a:ln w="28575">
            <a:noFill/>
            <a:miter lim="800000"/>
            <a:headEnd/>
            <a:tailEnd/>
          </a:ln>
          <a:effectLst/>
        </p:spPr>
      </p:pic>
      <p:sp>
        <p:nvSpPr>
          <p:cNvPr id="137222" name="Text Box 6"/>
          <p:cNvSpPr txBox="1">
            <a:spLocks noChangeArrowheads="1"/>
          </p:cNvSpPr>
          <p:nvPr/>
        </p:nvSpPr>
        <p:spPr bwMode="auto">
          <a:xfrm>
            <a:off x="228600" y="5098961"/>
            <a:ext cx="4572000" cy="1200329"/>
          </a:xfrm>
          <a:prstGeom prst="rect">
            <a:avLst/>
          </a:prstGeom>
          <a:noFill/>
          <a:ln w="28575">
            <a:noFill/>
            <a:miter lim="800000"/>
            <a:headEnd/>
            <a:tailEnd/>
          </a:ln>
          <a:effectLst/>
        </p:spPr>
        <p:txBody>
          <a:bodyPr anchor="ctr">
            <a:spAutoFit/>
          </a:bodyPr>
          <a:lstStyle/>
          <a:p>
            <a:pPr lvl="1" eaLnBrk="0" hangingPunct="0"/>
            <a:r>
              <a:rPr lang="en-US" sz="2400" dirty="0">
                <a:solidFill>
                  <a:schemeClr val="bg1"/>
                </a:solidFill>
                <a:latin typeface="Times New Roman" pitchFamily="18" charset="0"/>
              </a:rPr>
              <a:t>Results: study was aborted because situation overpowered the subjects</a:t>
            </a:r>
          </a:p>
        </p:txBody>
      </p:sp>
      <p:pic>
        <p:nvPicPr>
          <p:cNvPr id="137223" name="Picture 7"/>
          <p:cNvPicPr>
            <a:picLocks noChangeAspect="1" noChangeArrowheads="1"/>
          </p:cNvPicPr>
          <p:nvPr/>
        </p:nvPicPr>
        <p:blipFill>
          <a:blip r:embed="rId6" cstate="print"/>
          <a:srcRect/>
          <a:stretch>
            <a:fillRect/>
          </a:stretch>
        </p:blipFill>
        <p:spPr bwMode="auto">
          <a:xfrm>
            <a:off x="5486400" y="3048000"/>
            <a:ext cx="2532063" cy="2571750"/>
          </a:xfrm>
          <a:prstGeom prst="rect">
            <a:avLst/>
          </a:prstGeom>
          <a:noFill/>
          <a:ln w="28575">
            <a:noFill/>
            <a:miter lim="800000"/>
            <a:headEnd/>
            <a:tailEnd/>
          </a:ln>
          <a:effectLst/>
        </p:spPr>
      </p:pic>
      <p:sp>
        <p:nvSpPr>
          <p:cNvPr id="8" name="Text Box 4"/>
          <p:cNvSpPr txBox="1">
            <a:spLocks noChangeArrowheads="1"/>
          </p:cNvSpPr>
          <p:nvPr/>
        </p:nvSpPr>
        <p:spPr bwMode="auto">
          <a:xfrm>
            <a:off x="5410200" y="107329"/>
            <a:ext cx="3276600" cy="1200329"/>
          </a:xfrm>
          <a:prstGeom prst="rect">
            <a:avLst/>
          </a:prstGeom>
          <a:noFill/>
          <a:ln w="28575">
            <a:noFill/>
            <a:miter lim="800000"/>
            <a:headEnd/>
            <a:tailEnd/>
          </a:ln>
          <a:effectLst/>
        </p:spPr>
        <p:txBody>
          <a:bodyPr wrap="square" anchor="ctr">
            <a:spAutoFit/>
          </a:bodyPr>
          <a:lstStyle/>
          <a:p>
            <a:pPr lvl="1" eaLnBrk="0" hangingPunct="0"/>
            <a:r>
              <a:rPr lang="en-US" sz="2400" dirty="0" smtClean="0">
                <a:latin typeface="Times New Roman" pitchFamily="18" charset="0"/>
              </a:rPr>
              <a:t>Haney</a:t>
            </a:r>
            <a:r>
              <a:rPr lang="en-US" sz="2400" dirty="0">
                <a:latin typeface="Times New Roman" pitchFamily="18" charset="0"/>
              </a:rPr>
              <a:t>, Banks, &amp; </a:t>
            </a:r>
            <a:r>
              <a:rPr lang="en-US" sz="2400" dirty="0" err="1">
                <a:latin typeface="Times New Roman" pitchFamily="18" charset="0"/>
              </a:rPr>
              <a:t>Zimbardo</a:t>
            </a:r>
            <a:r>
              <a:rPr lang="en-US" sz="2400" dirty="0">
                <a:latin typeface="Times New Roman" pitchFamily="18" charset="0"/>
              </a:rPr>
              <a:t>, </a:t>
            </a:r>
            <a:r>
              <a:rPr lang="en-US" sz="2400" dirty="0" smtClean="0">
                <a:latin typeface="Times New Roman" pitchFamily="18" charset="0"/>
              </a:rPr>
              <a:t>1973</a:t>
            </a:r>
            <a:endParaRPr lang="en-US" sz="2400" dirty="0">
              <a:latin typeface="Times New Roman" pitchFamily="18" charset="0"/>
            </a:endParaRPr>
          </a:p>
          <a:p>
            <a:pPr lvl="1" eaLnBrk="0" hangingPunct="0"/>
            <a:endParaRPr lang="en-US" sz="2400" dirty="0">
              <a:latin typeface="Times New Roman" pitchFamily="18" charset="0"/>
            </a:endParaRPr>
          </a:p>
        </p:txBody>
      </p:sp>
      <p:grpSp>
        <p:nvGrpSpPr>
          <p:cNvPr id="9" name="Group 8"/>
          <p:cNvGrpSpPr/>
          <p:nvPr/>
        </p:nvGrpSpPr>
        <p:grpSpPr>
          <a:xfrm>
            <a:off x="304800" y="304800"/>
            <a:ext cx="4495800" cy="842879"/>
            <a:chOff x="6113730" y="2352488"/>
            <a:chExt cx="2195701" cy="842879"/>
          </a:xfrm>
          <a:scene3d>
            <a:camera prst="orthographicFront">
              <a:rot lat="0" lon="0" rev="0"/>
            </a:camera>
            <a:lightRig rig="contrasting" dir="t">
              <a:rot lat="0" lon="0" rev="1200000"/>
            </a:lightRig>
          </a:scene3d>
        </p:grpSpPr>
        <p:sp>
          <p:nvSpPr>
            <p:cNvPr id="10" name="Rounded Rectangle 9"/>
            <p:cNvSpPr/>
            <p:nvPr/>
          </p:nvSpPr>
          <p:spPr>
            <a:xfrm>
              <a:off x="6113730" y="2352488"/>
              <a:ext cx="2195701" cy="84287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15"/>
            <p:cNvSpPr/>
            <p:nvPr/>
          </p:nvSpPr>
          <p:spPr>
            <a:xfrm>
              <a:off x="6138417" y="2377175"/>
              <a:ext cx="2146327" cy="79350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eaLnBrk="0" hangingPunct="0"/>
              <a:r>
                <a:rPr lang="en-US" sz="2400" dirty="0" err="1">
                  <a:latin typeface="Times New Roman" pitchFamily="18" charset="0"/>
                </a:rPr>
                <a:t>Zimbardo's</a:t>
              </a:r>
              <a:r>
                <a:rPr lang="en-US" sz="2400" dirty="0">
                  <a:latin typeface="Times New Roman" pitchFamily="18" charset="0"/>
                </a:rPr>
                <a:t> Stanford Prison Study</a:t>
              </a:r>
              <a:endParaRPr lang="en-US" dirty="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500" fill="hold"/>
                                        <p:tgtEl>
                                          <p:spTgt spid="137218"/>
                                        </p:tgtEl>
                                        <p:attrNameLst>
                                          <p:attrName>ppt_x</p:attrName>
                                        </p:attrNameLst>
                                      </p:cBhvr>
                                      <p:tavLst>
                                        <p:tav tm="0">
                                          <p:val>
                                            <p:strVal val="0-#ppt_w/2"/>
                                          </p:val>
                                        </p:tav>
                                        <p:tav tm="100000">
                                          <p:val>
                                            <p:strVal val="#ppt_x"/>
                                          </p:val>
                                        </p:tav>
                                      </p:tavLst>
                                    </p:anim>
                                    <p:anim calcmode="lin" valueType="num">
                                      <p:cBhvr additive="base">
                                        <p:cTn id="8" dur="500" fill="hold"/>
                                        <p:tgtEl>
                                          <p:spTgt spid="1372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7219"/>
                                        </p:tgtEl>
                                        <p:attrNameLst>
                                          <p:attrName>style.visibility</p:attrName>
                                        </p:attrNameLst>
                                      </p:cBhvr>
                                      <p:to>
                                        <p:strVal val="visible"/>
                                      </p:to>
                                    </p:set>
                                    <p:anim calcmode="lin" valueType="num">
                                      <p:cBhvr additive="base">
                                        <p:cTn id="12" dur="2000" fill="hold"/>
                                        <p:tgtEl>
                                          <p:spTgt spid="137219"/>
                                        </p:tgtEl>
                                        <p:attrNameLst>
                                          <p:attrName>ppt_x</p:attrName>
                                        </p:attrNameLst>
                                      </p:cBhvr>
                                      <p:tavLst>
                                        <p:tav tm="0">
                                          <p:val>
                                            <p:strVal val="0-#ppt_w/2"/>
                                          </p:val>
                                        </p:tav>
                                        <p:tav tm="100000">
                                          <p:val>
                                            <p:strVal val="#ppt_x"/>
                                          </p:val>
                                        </p:tav>
                                      </p:tavLst>
                                    </p:anim>
                                    <p:anim calcmode="lin" valueType="num">
                                      <p:cBhvr additive="base">
                                        <p:cTn id="13" dur="2000" fill="hold"/>
                                        <p:tgtEl>
                                          <p:spTgt spid="13721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137221"/>
                                        </p:tgtEl>
                                        <p:attrNameLst>
                                          <p:attrName>style.visibility</p:attrName>
                                        </p:attrNameLst>
                                      </p:cBhvr>
                                      <p:to>
                                        <p:strVal val="visible"/>
                                      </p:to>
                                    </p:set>
                                    <p:anim calcmode="lin" valueType="num">
                                      <p:cBhvr additive="base">
                                        <p:cTn id="17" dur="2000" fill="hold"/>
                                        <p:tgtEl>
                                          <p:spTgt spid="137221"/>
                                        </p:tgtEl>
                                        <p:attrNameLst>
                                          <p:attrName>ppt_x</p:attrName>
                                        </p:attrNameLst>
                                      </p:cBhvr>
                                      <p:tavLst>
                                        <p:tav tm="0">
                                          <p:val>
                                            <p:strVal val="0-#ppt_w/2"/>
                                          </p:val>
                                        </p:tav>
                                        <p:tav tm="100000">
                                          <p:val>
                                            <p:strVal val="#ppt_x"/>
                                          </p:val>
                                        </p:tav>
                                      </p:tavLst>
                                    </p:anim>
                                    <p:anim calcmode="lin" valueType="num">
                                      <p:cBhvr additive="base">
                                        <p:cTn id="18" dur="2000" fill="hold"/>
                                        <p:tgtEl>
                                          <p:spTgt spid="137221"/>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nodeType="afterEffect">
                                  <p:stCondLst>
                                    <p:cond delay="0"/>
                                  </p:stCondLst>
                                  <p:childTnLst>
                                    <p:set>
                                      <p:cBhvr>
                                        <p:cTn id="21" dur="1" fill="hold">
                                          <p:stCondLst>
                                            <p:cond delay="0"/>
                                          </p:stCondLst>
                                        </p:cTn>
                                        <p:tgtEl>
                                          <p:spTgt spid="137223"/>
                                        </p:tgtEl>
                                        <p:attrNameLst>
                                          <p:attrName>style.visibility</p:attrName>
                                        </p:attrNameLst>
                                      </p:cBhvr>
                                      <p:to>
                                        <p:strVal val="visible"/>
                                      </p:to>
                                    </p:set>
                                    <p:anim calcmode="lin" valueType="num">
                                      <p:cBhvr additive="base">
                                        <p:cTn id="22" dur="2000" fill="hold"/>
                                        <p:tgtEl>
                                          <p:spTgt spid="137223"/>
                                        </p:tgtEl>
                                        <p:attrNameLst>
                                          <p:attrName>ppt_x</p:attrName>
                                        </p:attrNameLst>
                                      </p:cBhvr>
                                      <p:tavLst>
                                        <p:tav tm="0">
                                          <p:val>
                                            <p:strVal val="0-#ppt_w/2"/>
                                          </p:val>
                                        </p:tav>
                                        <p:tav tm="100000">
                                          <p:val>
                                            <p:strVal val="#ppt_x"/>
                                          </p:val>
                                        </p:tav>
                                      </p:tavLst>
                                    </p:anim>
                                    <p:anim calcmode="lin" valueType="num">
                                      <p:cBhvr additive="base">
                                        <p:cTn id="23" dur="2000" fill="hold"/>
                                        <p:tgtEl>
                                          <p:spTgt spid="137223"/>
                                        </p:tgtEl>
                                        <p:attrNameLst>
                                          <p:attrName>ppt_y</p:attrName>
                                        </p:attrNameLst>
                                      </p:cBhvr>
                                      <p:tavLst>
                                        <p:tav tm="0">
                                          <p:val>
                                            <p:strVal val="#ppt_y"/>
                                          </p:val>
                                        </p:tav>
                                        <p:tav tm="100000">
                                          <p:val>
                                            <p:strVal val="#ppt_y"/>
                                          </p:val>
                                        </p:tav>
                                      </p:tavLst>
                                    </p:anim>
                                  </p:childTnLst>
                                </p:cTn>
                              </p:par>
                            </p:childTnLst>
                          </p:cTn>
                        </p:par>
                        <p:par>
                          <p:cTn id="24" fill="hold">
                            <p:stCondLst>
                              <p:cond delay="6500"/>
                            </p:stCondLst>
                            <p:childTnLst>
                              <p:par>
                                <p:cTn id="25" presetID="2" presetClass="entr" presetSubtype="8" fill="hold" grpId="0" nodeType="afterEffect">
                                  <p:stCondLst>
                                    <p:cond delay="1000"/>
                                  </p:stCondLst>
                                  <p:childTnLst>
                                    <p:set>
                                      <p:cBhvr>
                                        <p:cTn id="26" dur="1" fill="hold">
                                          <p:stCondLst>
                                            <p:cond delay="0"/>
                                          </p:stCondLst>
                                        </p:cTn>
                                        <p:tgtEl>
                                          <p:spTgt spid="137222"/>
                                        </p:tgtEl>
                                        <p:attrNameLst>
                                          <p:attrName>style.visibility</p:attrName>
                                        </p:attrNameLst>
                                      </p:cBhvr>
                                      <p:to>
                                        <p:strVal val="visible"/>
                                      </p:to>
                                    </p:set>
                                    <p:anim calcmode="lin" valueType="num">
                                      <p:cBhvr additive="base">
                                        <p:cTn id="27" dur="500" fill="hold"/>
                                        <p:tgtEl>
                                          <p:spTgt spid="137222"/>
                                        </p:tgtEl>
                                        <p:attrNameLst>
                                          <p:attrName>ppt_x</p:attrName>
                                        </p:attrNameLst>
                                      </p:cBhvr>
                                      <p:tavLst>
                                        <p:tav tm="0">
                                          <p:val>
                                            <p:strVal val="0-#ppt_w/2"/>
                                          </p:val>
                                        </p:tav>
                                        <p:tav tm="100000">
                                          <p:val>
                                            <p:strVal val="#ppt_x"/>
                                          </p:val>
                                        </p:tav>
                                      </p:tavLst>
                                    </p:anim>
                                    <p:anim calcmode="lin" valueType="num">
                                      <p:cBhvr additive="base">
                                        <p:cTn id="28" dur="500" fill="hold"/>
                                        <p:tgtEl>
                                          <p:spTgt spid="137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0" y="547687"/>
            <a:ext cx="5068008" cy="5401429"/>
          </a:xfrm>
          <a:prstGeom prst="rect">
            <a:avLst/>
          </a:prstGeom>
        </p:spPr>
      </p:pic>
    </p:spTree>
    <p:extLst>
      <p:ext uri="{BB962C8B-B14F-4D97-AF65-F5344CB8AC3E}">
        <p14:creationId xmlns:p14="http://schemas.microsoft.com/office/powerpoint/2010/main" val="1614017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Power</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13048397"/>
              </p:ext>
            </p:extLst>
          </p:nvPr>
        </p:nvGraphicFramePr>
        <p:xfrm>
          <a:off x="457200" y="1152525"/>
          <a:ext cx="8458200"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772400" y="316468"/>
            <a:ext cx="923651" cy="369332"/>
          </a:xfrm>
          <a:prstGeom prst="rect">
            <a:avLst/>
          </a:prstGeom>
          <a:noFill/>
        </p:spPr>
        <p:txBody>
          <a:bodyPr wrap="none" rtlCol="0">
            <a:spAutoFit/>
          </a:bodyPr>
          <a:lstStyle/>
          <a:p>
            <a:r>
              <a:rPr lang="en-US" dirty="0" smtClean="0"/>
              <a:t>Review</a:t>
            </a:r>
            <a:endParaRPr lang="en-US" dirty="0"/>
          </a:p>
        </p:txBody>
      </p:sp>
    </p:spTree>
    <p:extLst>
      <p:ext uri="{BB962C8B-B14F-4D97-AF65-F5344CB8AC3E}">
        <p14:creationId xmlns:p14="http://schemas.microsoft.com/office/powerpoint/2010/main" val="31091144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3" cstate="print"/>
          <a:srcRect/>
          <a:stretch>
            <a:fillRect/>
          </a:stretch>
        </p:blipFill>
        <p:spPr bwMode="auto">
          <a:xfrm>
            <a:off x="685800" y="1600200"/>
            <a:ext cx="8077200" cy="2055813"/>
          </a:xfrm>
          <a:prstGeom prst="rect">
            <a:avLst/>
          </a:prstGeom>
          <a:noFill/>
          <a:ln w="28575">
            <a:noFill/>
            <a:miter lim="800000"/>
            <a:headEnd/>
            <a:tailEnd/>
          </a:ln>
          <a:effectLst/>
        </p:spPr>
      </p:pic>
      <p:sp>
        <p:nvSpPr>
          <p:cNvPr id="134148" name="Text Box 4"/>
          <p:cNvSpPr txBox="1">
            <a:spLocks noChangeArrowheads="1"/>
          </p:cNvSpPr>
          <p:nvPr/>
        </p:nvSpPr>
        <p:spPr bwMode="auto">
          <a:xfrm>
            <a:off x="1066800" y="3962400"/>
            <a:ext cx="6858000" cy="1917700"/>
          </a:xfrm>
          <a:prstGeom prst="rect">
            <a:avLst/>
          </a:prstGeom>
          <a:solidFill>
            <a:schemeClr val="bg1"/>
          </a:solidFill>
          <a:ln w="28575">
            <a:noFill/>
            <a:miter lim="800000"/>
            <a:headEnd/>
            <a:tailEnd/>
          </a:ln>
          <a:effectLst/>
        </p:spPr>
        <p:txBody>
          <a:bodyPr anchor="ctr">
            <a:spAutoFit/>
          </a:bodyPr>
          <a:lstStyle/>
          <a:p>
            <a:pPr eaLnBrk="0" hangingPunct="0">
              <a:buFontTx/>
              <a:buChar char="•"/>
            </a:pPr>
            <a:r>
              <a:rPr lang="en-US" sz="2400" dirty="0">
                <a:latin typeface="Times New Roman" pitchFamily="18" charset="0"/>
              </a:rPr>
              <a:t>Rigged drawing (teacher, learner)</a:t>
            </a:r>
          </a:p>
          <a:p>
            <a:pPr eaLnBrk="0" hangingPunct="0">
              <a:buFontTx/>
              <a:buChar char="•"/>
            </a:pPr>
            <a:r>
              <a:rPr lang="en-US" sz="2400" dirty="0">
                <a:latin typeface="Times New Roman" pitchFamily="18" charset="0"/>
              </a:rPr>
              <a:t>Shock machine</a:t>
            </a:r>
          </a:p>
          <a:p>
            <a:pPr eaLnBrk="0" hangingPunct="0">
              <a:buFontTx/>
              <a:buChar char="•"/>
            </a:pPr>
            <a:r>
              <a:rPr lang="en-US" sz="2400" dirty="0">
                <a:latin typeface="Times New Roman" pitchFamily="18" charset="0"/>
              </a:rPr>
              <a:t>Basic condition: series of errors, pounding on the wall at 300 volts, refused to answer at 315 volts</a:t>
            </a:r>
          </a:p>
          <a:p>
            <a:pPr eaLnBrk="0" hangingPunct="0">
              <a:buFontTx/>
              <a:buChar char="•"/>
            </a:pPr>
            <a:r>
              <a:rPr lang="en-US" sz="2400" dirty="0">
                <a:latin typeface="Times New Roman" pitchFamily="18" charset="0"/>
              </a:rPr>
              <a:t>Prods: "The experiment requires that you continue" </a:t>
            </a:r>
          </a:p>
        </p:txBody>
      </p:sp>
      <p:grpSp>
        <p:nvGrpSpPr>
          <p:cNvPr id="5" name="Group 4"/>
          <p:cNvGrpSpPr/>
          <p:nvPr/>
        </p:nvGrpSpPr>
        <p:grpSpPr>
          <a:xfrm>
            <a:off x="394336" y="288392"/>
            <a:ext cx="1344928" cy="718616"/>
            <a:chOff x="378538" y="1472793"/>
            <a:chExt cx="1344928" cy="718616"/>
          </a:xfrm>
          <a:scene3d>
            <a:camera prst="orthographicFront">
              <a:rot lat="0" lon="0" rev="0"/>
            </a:camera>
            <a:lightRig rig="contrasting" dir="t">
              <a:rot lat="0" lon="0" rev="1200000"/>
            </a:lightRig>
          </a:scene3d>
        </p:grpSpPr>
        <p:sp>
          <p:nvSpPr>
            <p:cNvPr id="6" name="Rounded Rectangle 5"/>
            <p:cNvSpPr/>
            <p:nvPr/>
          </p:nvSpPr>
          <p:spPr>
            <a:xfrm>
              <a:off x="378538"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399586"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err="1" smtClean="0"/>
                <a:t>Milgram</a:t>
              </a:r>
              <a:r>
                <a:rPr lang="en-US" sz="1800" b="0" kern="1200" dirty="0" smtClean="0"/>
                <a:t> Study</a:t>
              </a:r>
              <a:endParaRPr lang="en-US" sz="1800" b="0" kern="1200" dirty="0"/>
            </a:p>
          </p:txBody>
        </p:sp>
      </p:grpSp>
      <p:pic>
        <p:nvPicPr>
          <p:cNvPr id="2" name="Picture 1"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0" y="309440"/>
            <a:ext cx="5849167" cy="590632"/>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5384" y="1588008"/>
            <a:ext cx="8347616" cy="2221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4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643673005"/>
              </p:ext>
            </p:extLst>
          </p:nvPr>
        </p:nvGraphicFramePr>
        <p:xfrm>
          <a:off x="577880" y="548624"/>
          <a:ext cx="7988240" cy="56455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9175084">
            <a:off x="8075607" y="5687175"/>
            <a:ext cx="535724" cy="369332"/>
          </a:xfrm>
          <a:prstGeom prst="rect">
            <a:avLst/>
          </a:prstGeom>
          <a:noFill/>
        </p:spPr>
        <p:txBody>
          <a:bodyPr wrap="none" rtlCol="0">
            <a:spAutoFit/>
          </a:bodyPr>
          <a:lstStyle/>
          <a:p>
            <a:r>
              <a:rPr lang="en-US" dirty="0" smtClean="0"/>
              <a:t>450</a:t>
            </a:r>
            <a:endParaRPr lang="en-US" dirty="0"/>
          </a:p>
        </p:txBody>
      </p:sp>
      <p:cxnSp>
        <p:nvCxnSpPr>
          <p:cNvPr id="7" name="Straight Arrow Connector 6"/>
          <p:cNvCxnSpPr/>
          <p:nvPr/>
        </p:nvCxnSpPr>
        <p:spPr>
          <a:xfrm flipV="1">
            <a:off x="8277466" y="2529664"/>
            <a:ext cx="0" cy="29810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099082" y="1969610"/>
            <a:ext cx="1530317" cy="3541096"/>
            <a:chOff x="5099082" y="1969610"/>
            <a:chExt cx="1530317" cy="3541096"/>
          </a:xfrm>
        </p:grpSpPr>
        <p:cxnSp>
          <p:nvCxnSpPr>
            <p:cNvPr id="15" name="Straight Connector 14"/>
            <p:cNvCxnSpPr/>
            <p:nvPr/>
          </p:nvCxnSpPr>
          <p:spPr>
            <a:xfrm>
              <a:off x="5824976" y="1969610"/>
              <a:ext cx="1" cy="3541096"/>
            </a:xfrm>
            <a:prstGeom prst="line">
              <a:avLst/>
            </a:prstGeom>
            <a:ln w="254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99082" y="2602233"/>
              <a:ext cx="1530317" cy="1384995"/>
            </a:xfrm>
            <a:prstGeom prst="rect">
              <a:avLst/>
            </a:prstGeom>
            <a:solidFill>
              <a:schemeClr val="bg1"/>
            </a:solidFill>
          </p:spPr>
          <p:txBody>
            <a:bodyPr wrap="square" rtlCol="0">
              <a:spAutoFit/>
            </a:bodyPr>
            <a:lstStyle/>
            <a:p>
              <a:pPr algn="ctr"/>
              <a:r>
                <a:rPr lang="en-US" sz="1400" b="1" i="1" dirty="0" smtClean="0"/>
                <a:t>“I absolutely refuse to answer any more. You can’t hold me here.” </a:t>
              </a:r>
              <a:endParaRPr lang="en-US" sz="1400" b="1" i="1" dirty="0"/>
            </a:p>
          </p:txBody>
        </p:sp>
      </p:grpSp>
      <p:grpSp>
        <p:nvGrpSpPr>
          <p:cNvPr id="20" name="Group 19"/>
          <p:cNvGrpSpPr/>
          <p:nvPr/>
        </p:nvGrpSpPr>
        <p:grpSpPr>
          <a:xfrm>
            <a:off x="4550825" y="965349"/>
            <a:ext cx="1430343" cy="523220"/>
            <a:chOff x="4550825" y="965349"/>
            <a:chExt cx="1430343" cy="523220"/>
          </a:xfrm>
        </p:grpSpPr>
        <p:sp>
          <p:nvSpPr>
            <p:cNvPr id="14" name="Freeform 13"/>
            <p:cNvSpPr/>
            <p:nvPr/>
          </p:nvSpPr>
          <p:spPr>
            <a:xfrm rot="8170812">
              <a:off x="5313510" y="1038252"/>
              <a:ext cx="667658" cy="284809"/>
            </a:xfrm>
            <a:custGeom>
              <a:avLst/>
              <a:gdLst>
                <a:gd name="connsiteX0" fmla="*/ 667658 w 667658"/>
                <a:gd name="connsiteY0" fmla="*/ 189000 h 284809"/>
                <a:gd name="connsiteX1" fmla="*/ 609600 w 667658"/>
                <a:gd name="connsiteY1" fmla="*/ 276086 h 284809"/>
                <a:gd name="connsiteX2" fmla="*/ 333829 w 667658"/>
                <a:gd name="connsiteY2" fmla="*/ 314 h 284809"/>
                <a:gd name="connsiteX3" fmla="*/ 0 w 667658"/>
                <a:gd name="connsiteY3" fmla="*/ 232543 h 284809"/>
              </a:gdLst>
              <a:ahLst/>
              <a:cxnLst>
                <a:cxn ang="0">
                  <a:pos x="connsiteX0" y="connsiteY0"/>
                </a:cxn>
                <a:cxn ang="0">
                  <a:pos x="connsiteX1" y="connsiteY1"/>
                </a:cxn>
                <a:cxn ang="0">
                  <a:pos x="connsiteX2" y="connsiteY2"/>
                </a:cxn>
                <a:cxn ang="0">
                  <a:pos x="connsiteX3" y="connsiteY3"/>
                </a:cxn>
              </a:cxnLst>
              <a:rect l="l" t="t" r="r" b="b"/>
              <a:pathLst>
                <a:path w="667658" h="284809">
                  <a:moveTo>
                    <a:pt x="667658" y="189000"/>
                  </a:moveTo>
                  <a:cubicBezTo>
                    <a:pt x="666448" y="248267"/>
                    <a:pt x="665238" y="307534"/>
                    <a:pt x="609600" y="276086"/>
                  </a:cubicBezTo>
                  <a:cubicBezTo>
                    <a:pt x="553962" y="244638"/>
                    <a:pt x="435429" y="7571"/>
                    <a:pt x="333829" y="314"/>
                  </a:cubicBezTo>
                  <a:cubicBezTo>
                    <a:pt x="232229" y="-6943"/>
                    <a:pt x="116114" y="112800"/>
                    <a:pt x="0" y="232543"/>
                  </a:cubicBezTo>
                </a:path>
              </a:pathLst>
            </a:custGeom>
            <a:noFill/>
            <a:ln>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50825" y="965349"/>
              <a:ext cx="1096515" cy="523220"/>
            </a:xfrm>
            <a:prstGeom prst="rect">
              <a:avLst/>
            </a:prstGeom>
            <a:solidFill>
              <a:schemeClr val="bg1"/>
            </a:solidFill>
          </p:spPr>
          <p:txBody>
            <a:bodyPr wrap="square" rtlCol="0">
              <a:spAutoFit/>
            </a:bodyPr>
            <a:lstStyle/>
            <a:p>
              <a:pPr algn="r"/>
              <a:r>
                <a:rPr lang="en-US" sz="1400" b="1" i="1" dirty="0" smtClean="0"/>
                <a:t>Pounding sound</a:t>
              </a:r>
              <a:endParaRPr lang="en-US" sz="1400" b="1" i="1" dirty="0"/>
            </a:p>
          </p:txBody>
        </p:sp>
      </p:grpSp>
      <p:grpSp>
        <p:nvGrpSpPr>
          <p:cNvPr id="17" name="Group 16"/>
          <p:cNvGrpSpPr/>
          <p:nvPr/>
        </p:nvGrpSpPr>
        <p:grpSpPr>
          <a:xfrm>
            <a:off x="3246784" y="1709745"/>
            <a:ext cx="921720" cy="3786446"/>
            <a:chOff x="3246784" y="1709745"/>
            <a:chExt cx="921720" cy="3786446"/>
          </a:xfrm>
        </p:grpSpPr>
        <p:cxnSp>
          <p:nvCxnSpPr>
            <p:cNvPr id="16" name="Straight Arrow Connector 15"/>
            <p:cNvCxnSpPr/>
            <p:nvPr/>
          </p:nvCxnSpPr>
          <p:spPr>
            <a:xfrm flipV="1">
              <a:off x="3699937" y="1709745"/>
              <a:ext cx="0" cy="37864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46784" y="2357758"/>
              <a:ext cx="921720" cy="738664"/>
            </a:xfrm>
            <a:prstGeom prst="rect">
              <a:avLst/>
            </a:prstGeom>
            <a:solidFill>
              <a:schemeClr val="bg1"/>
            </a:solidFill>
          </p:spPr>
          <p:txBody>
            <a:bodyPr wrap="square" rtlCol="0">
              <a:spAutoFit/>
            </a:bodyPr>
            <a:lstStyle/>
            <a:p>
              <a:pPr algn="ctr"/>
              <a:r>
                <a:rPr lang="en-US" sz="1400" b="1" i="1" dirty="0" smtClean="0"/>
                <a:t>“Let me out of here.”</a:t>
              </a:r>
              <a:endParaRPr lang="en-US" sz="1400" b="1" i="1" dirty="0"/>
            </a:p>
          </p:txBody>
        </p:sp>
      </p:grpSp>
      <p:grpSp>
        <p:nvGrpSpPr>
          <p:cNvPr id="4" name="Group 3"/>
          <p:cNvGrpSpPr/>
          <p:nvPr/>
        </p:nvGrpSpPr>
        <p:grpSpPr>
          <a:xfrm>
            <a:off x="2441815" y="846767"/>
            <a:ext cx="889025" cy="4663939"/>
            <a:chOff x="2441815" y="846767"/>
            <a:chExt cx="889025" cy="4663939"/>
          </a:xfrm>
        </p:grpSpPr>
        <p:cxnSp>
          <p:nvCxnSpPr>
            <p:cNvPr id="19" name="Straight Arrow Connector 18"/>
            <p:cNvCxnSpPr/>
            <p:nvPr/>
          </p:nvCxnSpPr>
          <p:spPr>
            <a:xfrm flipV="1">
              <a:off x="2728560" y="846767"/>
              <a:ext cx="45704" cy="46639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41815" y="1648190"/>
              <a:ext cx="889025" cy="400110"/>
            </a:xfrm>
            <a:prstGeom prst="rect">
              <a:avLst/>
            </a:prstGeom>
            <a:solidFill>
              <a:schemeClr val="bg1"/>
            </a:solidFill>
          </p:spPr>
          <p:txBody>
            <a:bodyPr wrap="square" tIns="91440" bIns="91440" rtlCol="0">
              <a:spAutoFit/>
            </a:bodyPr>
            <a:lstStyle/>
            <a:p>
              <a:r>
                <a:rPr lang="en-US" sz="1400" b="1" i="1" dirty="0" smtClean="0"/>
                <a:t>“Ugh!”</a:t>
              </a:r>
              <a:endParaRPr lang="en-US" sz="1400" b="1" i="1" dirty="0"/>
            </a:p>
          </p:txBody>
        </p:sp>
      </p:grpSp>
      <p:sp>
        <p:nvSpPr>
          <p:cNvPr id="8" name="TextBox 7"/>
          <p:cNvSpPr txBox="1"/>
          <p:nvPr/>
        </p:nvSpPr>
        <p:spPr>
          <a:xfrm>
            <a:off x="7334065" y="3096422"/>
            <a:ext cx="1333069" cy="738664"/>
          </a:xfrm>
          <a:prstGeom prst="rect">
            <a:avLst/>
          </a:prstGeom>
          <a:solidFill>
            <a:schemeClr val="bg1"/>
          </a:solidFill>
        </p:spPr>
        <p:txBody>
          <a:bodyPr wrap="square" rIns="0" rtlCol="0">
            <a:spAutoFit/>
          </a:bodyPr>
          <a:lstStyle/>
          <a:p>
            <a:pPr algn="ctr"/>
            <a:r>
              <a:rPr lang="en-US" sz="1400" b="1" i="1" dirty="0" smtClean="0"/>
              <a:t>Maximum obedience</a:t>
            </a:r>
          </a:p>
          <a:p>
            <a:pPr algn="ctr"/>
            <a:r>
              <a:rPr lang="en-US" sz="1400" b="1" i="1" dirty="0" smtClean="0"/>
              <a:t>(450 v)</a:t>
            </a:r>
            <a:endParaRPr lang="en-US" sz="1400" b="1" i="1" dirty="0"/>
          </a:p>
        </p:txBody>
      </p:sp>
      <p:pic>
        <p:nvPicPr>
          <p:cNvPr id="22" name="Picture 4" descr="http://www.lermanet.com/exit/milgram/milgram6.gif"/>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303861" y="4941436"/>
            <a:ext cx="6959365"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lermanet.com/exit/milgram/milgram6.gif"/>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1153954" y="5562771"/>
            <a:ext cx="7513180" cy="659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553095" y="2779491"/>
            <a:ext cx="2231824" cy="369332"/>
          </a:xfrm>
          <a:prstGeom prst="rect">
            <a:avLst/>
          </a:prstGeom>
          <a:noFill/>
        </p:spPr>
        <p:txBody>
          <a:bodyPr wrap="square" rtlCol="0">
            <a:spAutoFit/>
          </a:bodyPr>
          <a:lstStyle/>
          <a:p>
            <a:r>
              <a:rPr lang="en-US" dirty="0" smtClean="0"/>
              <a:t>Percent Obedient</a:t>
            </a:r>
            <a:endParaRPr lang="en-US" dirty="0"/>
          </a:p>
        </p:txBody>
      </p:sp>
      <p:sp>
        <p:nvSpPr>
          <p:cNvPr id="6" name="TextBox 5"/>
          <p:cNvSpPr txBox="1"/>
          <p:nvPr/>
        </p:nvSpPr>
        <p:spPr>
          <a:xfrm>
            <a:off x="3915170" y="6112315"/>
            <a:ext cx="1271310" cy="369332"/>
          </a:xfrm>
          <a:prstGeom prst="rect">
            <a:avLst/>
          </a:prstGeom>
          <a:noFill/>
        </p:spPr>
        <p:txBody>
          <a:bodyPr wrap="none" rtlCol="0">
            <a:spAutoFit/>
          </a:bodyPr>
          <a:lstStyle/>
          <a:p>
            <a:r>
              <a:rPr lang="en-US" dirty="0" smtClean="0"/>
              <a:t>Shock Level</a:t>
            </a:r>
            <a:endParaRPr lang="en-US" dirty="0"/>
          </a:p>
        </p:txBody>
      </p:sp>
      <p:sp>
        <p:nvSpPr>
          <p:cNvPr id="9" name="Rectangle 8"/>
          <p:cNvSpPr/>
          <p:nvPr/>
        </p:nvSpPr>
        <p:spPr>
          <a:xfrm>
            <a:off x="1000335" y="5771705"/>
            <a:ext cx="153619" cy="12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8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36" dur="500"/>
                                        <p:tgtEl>
                                          <p:spTgt spid="3">
                                            <p:graphicEl>
                                              <a:chart seriesIdx="1"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41"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686800" cy="5029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94" name="Text Box 2"/>
          <p:cNvSpPr txBox="1">
            <a:spLocks noChangeArrowheads="1"/>
          </p:cNvSpPr>
          <p:nvPr/>
        </p:nvSpPr>
        <p:spPr bwMode="auto">
          <a:xfrm>
            <a:off x="1905000" y="399611"/>
            <a:ext cx="6934200" cy="579437"/>
          </a:xfrm>
          <a:prstGeom prst="rect">
            <a:avLst/>
          </a:prstGeom>
          <a:noFill/>
          <a:ln w="28575">
            <a:noFill/>
            <a:miter lim="800000"/>
            <a:headEnd/>
            <a:tailEnd/>
          </a:ln>
          <a:effectLst/>
        </p:spPr>
        <p:txBody>
          <a:bodyPr wrap="square" anchor="ctr">
            <a:spAutoFit/>
          </a:bodyPr>
          <a:lstStyle/>
          <a:p>
            <a:pPr algn="r" eaLnBrk="0" hangingPunct="0"/>
            <a:r>
              <a:rPr lang="en-US" sz="3200" dirty="0">
                <a:latin typeface="Times New Roman" pitchFamily="18" charset="0"/>
              </a:rPr>
              <a:t>Variations on the theme</a:t>
            </a:r>
            <a:endParaRPr lang="en-US" sz="2800" dirty="0">
              <a:latin typeface="Times New Roman" pitchFamily="18" charset="0"/>
            </a:endParaRPr>
          </a:p>
        </p:txBody>
      </p:sp>
      <p:graphicFrame>
        <p:nvGraphicFramePr>
          <p:cNvPr id="136195" name="Object 3"/>
          <p:cNvGraphicFramePr>
            <a:graphicFrameLocks noChangeAspect="1"/>
          </p:cNvGraphicFramePr>
          <p:nvPr>
            <p:extLst>
              <p:ext uri="{D42A27DB-BD31-4B8C-83A1-F6EECF244321}">
                <p14:modId xmlns:p14="http://schemas.microsoft.com/office/powerpoint/2010/main" val="2287272487"/>
              </p:ext>
            </p:extLst>
          </p:nvPr>
        </p:nvGraphicFramePr>
        <p:xfrm>
          <a:off x="-4481" y="1331258"/>
          <a:ext cx="8839200" cy="5334000"/>
        </p:xfrm>
        <a:graphic>
          <a:graphicData uri="http://schemas.openxmlformats.org/presentationml/2006/ole">
            <mc:AlternateContent xmlns:mc="http://schemas.openxmlformats.org/markup-compatibility/2006">
              <mc:Choice xmlns:v="urn:schemas-microsoft-com:vml" Requires="v">
                <p:oleObj spid="_x0000_s59411" name="Chart" r:id="rId4" imgW="7010364" imgH="4067089" progId="MSGraph.Chart.8">
                  <p:embed followColorScheme="full"/>
                </p:oleObj>
              </mc:Choice>
              <mc:Fallback>
                <p:oleObj name="Chart" r:id="rId4" imgW="7010364" imgH="4067089" progId="MSGraph.Chart.8">
                  <p:embed followColorScheme="full"/>
                  <p:pic>
                    <p:nvPicPr>
                      <p:cNvPr id="0" name="Picture 2"/>
                      <p:cNvPicPr>
                        <a:picLocks noChangeAspect="1" noChangeArrowheads="1"/>
                      </p:cNvPicPr>
                      <p:nvPr/>
                    </p:nvPicPr>
                    <p:blipFill>
                      <a:blip r:embed="rId5"/>
                      <a:srcRect/>
                      <a:stretch>
                        <a:fillRect/>
                      </a:stretch>
                    </p:blipFill>
                    <p:spPr bwMode="auto">
                      <a:xfrm>
                        <a:off x="-4481" y="1331258"/>
                        <a:ext cx="8839200" cy="5334000"/>
                      </a:xfrm>
                      <a:prstGeom prst="rect">
                        <a:avLst/>
                      </a:prstGeom>
                      <a:noFill/>
                      <a:extLst/>
                    </p:spPr>
                  </p:pic>
                </p:oleObj>
              </mc:Fallback>
            </mc:AlternateContent>
          </a:graphicData>
        </a:graphic>
      </p:graphicFrame>
      <p:grpSp>
        <p:nvGrpSpPr>
          <p:cNvPr id="4" name="Group 3"/>
          <p:cNvGrpSpPr/>
          <p:nvPr/>
        </p:nvGrpSpPr>
        <p:grpSpPr>
          <a:xfrm>
            <a:off x="339811" y="304800"/>
            <a:ext cx="1344928" cy="718616"/>
            <a:chOff x="378538" y="2371064"/>
            <a:chExt cx="1344928" cy="718616"/>
          </a:xfrm>
          <a:scene3d>
            <a:camera prst="orthographicFront">
              <a:rot lat="0" lon="0" rev="0"/>
            </a:camera>
            <a:lightRig rig="contrasting" dir="t">
              <a:rot lat="0" lon="0" rev="1200000"/>
            </a:lightRig>
          </a:scene3d>
        </p:grpSpPr>
        <p:sp>
          <p:nvSpPr>
            <p:cNvPr id="5" name="Rounded Rectangle 4"/>
            <p:cNvSpPr/>
            <p:nvPr/>
          </p:nvSpPr>
          <p:spPr>
            <a:xfrm>
              <a:off x="378538"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399586"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Milgram’s Finding</a:t>
              </a:r>
              <a:r>
                <a:rPr lang="en-US" sz="1600" kern="1200" dirty="0" smtClean="0"/>
                <a:t>s</a:t>
              </a:r>
              <a:endParaRPr lang="en-US" sz="1600" kern="1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9811" y="304800"/>
            <a:ext cx="1344928" cy="718616"/>
            <a:chOff x="378538" y="2371064"/>
            <a:chExt cx="1344928" cy="718616"/>
          </a:xfrm>
          <a:scene3d>
            <a:camera prst="orthographicFront">
              <a:rot lat="0" lon="0" rev="0"/>
            </a:camera>
            <a:lightRig rig="contrasting" dir="t">
              <a:rot lat="0" lon="0" rev="1200000"/>
            </a:lightRig>
          </a:scene3d>
        </p:grpSpPr>
        <p:sp>
          <p:nvSpPr>
            <p:cNvPr id="3" name="Rounded Rectangle 2"/>
            <p:cNvSpPr/>
            <p:nvPr/>
          </p:nvSpPr>
          <p:spPr>
            <a:xfrm>
              <a:off x="378538"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 name="Rounded Rectangle 4"/>
            <p:cNvSpPr/>
            <p:nvPr/>
          </p:nvSpPr>
          <p:spPr>
            <a:xfrm>
              <a:off x="399586"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Milgram’s Finding</a:t>
              </a:r>
              <a:r>
                <a:rPr lang="en-US" sz="1600" kern="1200" dirty="0" smtClean="0"/>
                <a:t>s</a:t>
              </a:r>
              <a:endParaRPr lang="en-US" sz="1600" kern="1200" dirty="0"/>
            </a:p>
          </p:txBody>
        </p:sp>
      </p:grpSp>
      <p:sp>
        <p:nvSpPr>
          <p:cNvPr id="5" name="Text Box 2"/>
          <p:cNvSpPr txBox="1">
            <a:spLocks noChangeArrowheads="1"/>
          </p:cNvSpPr>
          <p:nvPr/>
        </p:nvSpPr>
        <p:spPr bwMode="auto">
          <a:xfrm>
            <a:off x="1905000" y="399611"/>
            <a:ext cx="6934200" cy="579437"/>
          </a:xfrm>
          <a:prstGeom prst="rect">
            <a:avLst/>
          </a:prstGeom>
          <a:noFill/>
          <a:ln w="28575">
            <a:noFill/>
            <a:miter lim="800000"/>
            <a:headEnd/>
            <a:tailEnd/>
          </a:ln>
          <a:effectLst/>
        </p:spPr>
        <p:txBody>
          <a:bodyPr wrap="square" anchor="ctr">
            <a:spAutoFit/>
          </a:bodyPr>
          <a:lstStyle/>
          <a:p>
            <a:pPr algn="r" eaLnBrk="0" hangingPunct="0"/>
            <a:r>
              <a:rPr lang="en-US" sz="3200" dirty="0" smtClean="0">
                <a:latin typeface="Times New Roman" pitchFamily="18" charset="0"/>
              </a:rPr>
              <a:t>Group Effects</a:t>
            </a:r>
            <a:endParaRPr lang="en-US" sz="2800" dirty="0">
              <a:latin typeface="Times New Roman"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676399"/>
            <a:ext cx="5477640" cy="4944165"/>
          </a:xfrm>
          <a:prstGeom prst="rect">
            <a:avLst/>
          </a:prstGeom>
        </p:spPr>
      </p:pic>
      <p:sp>
        <p:nvSpPr>
          <p:cNvPr id="7" name="TextBox 6"/>
          <p:cNvSpPr txBox="1"/>
          <p:nvPr/>
        </p:nvSpPr>
        <p:spPr>
          <a:xfrm>
            <a:off x="6318422" y="1668161"/>
            <a:ext cx="2514600" cy="4893647"/>
          </a:xfrm>
          <a:prstGeom prst="rect">
            <a:avLst/>
          </a:prstGeom>
          <a:solidFill>
            <a:schemeClr val="bg1"/>
          </a:solidFill>
        </p:spPr>
        <p:txBody>
          <a:bodyPr wrap="square" rtlCol="0">
            <a:spAutoFit/>
          </a:bodyPr>
          <a:lstStyle/>
          <a:p>
            <a:r>
              <a:rPr lang="en-US" sz="2400" dirty="0" smtClean="0"/>
              <a:t>Only 1 of the 3 group members was an actual subject.</a:t>
            </a:r>
          </a:p>
          <a:p>
            <a:endParaRPr lang="en-US" sz="2400" dirty="0"/>
          </a:p>
          <a:p>
            <a:r>
              <a:rPr lang="en-US" sz="2400" dirty="0" smtClean="0"/>
              <a:t>If 2 others gave shocks, 92% obedience.</a:t>
            </a:r>
          </a:p>
          <a:p>
            <a:endParaRPr lang="en-US" sz="2400" dirty="0"/>
          </a:p>
          <a:p>
            <a:r>
              <a:rPr lang="en-US" sz="2400" dirty="0" smtClean="0"/>
              <a:t>If 2 others refused to give shocks, 90% </a:t>
            </a:r>
            <a:r>
              <a:rPr lang="en-US" sz="2400" dirty="0" err="1" smtClean="0"/>
              <a:t>DISobedience</a:t>
            </a:r>
            <a:r>
              <a:rPr lang="en-US" sz="2400" dirty="0" smtClean="0"/>
              <a:t>.  </a:t>
            </a:r>
            <a:endParaRPr lang="en-US" sz="2400" dirty="0"/>
          </a:p>
        </p:txBody>
      </p:sp>
    </p:spTree>
    <p:extLst>
      <p:ext uri="{BB962C8B-B14F-4D97-AF65-F5344CB8AC3E}">
        <p14:creationId xmlns:p14="http://schemas.microsoft.com/office/powerpoint/2010/main" val="627912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r"/>
            <a:r>
              <a:rPr lang="en-US" sz="3200" dirty="0" smtClean="0">
                <a:solidFill>
                  <a:schemeClr val="tx1"/>
                </a:solidFill>
                <a:cs typeface="Times New Roman" pitchFamily="18" charset="0"/>
              </a:rPr>
              <a:t>Replications and Controversies</a:t>
            </a:r>
            <a:endParaRPr lang="en-US" sz="4800" dirty="0">
              <a:solidFill>
                <a:schemeClr val="tx1"/>
              </a:solidFill>
            </a:endParaRPr>
          </a:p>
        </p:txBody>
      </p:sp>
      <p:graphicFrame>
        <p:nvGraphicFramePr>
          <p:cNvPr id="4" name="Diagram 3"/>
          <p:cNvGraphicFramePr/>
          <p:nvPr>
            <p:extLst>
              <p:ext uri="{D42A27DB-BD31-4B8C-83A1-F6EECF244321}">
                <p14:modId xmlns:p14="http://schemas.microsoft.com/office/powerpoint/2010/main" val="3485790912"/>
              </p:ext>
            </p:extLst>
          </p:nvPr>
        </p:nvGraphicFramePr>
        <p:xfrm>
          <a:off x="360859" y="1752600"/>
          <a:ext cx="4114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39811" y="304800"/>
            <a:ext cx="1344928" cy="718616"/>
            <a:chOff x="378538" y="2371064"/>
            <a:chExt cx="1344928" cy="718616"/>
          </a:xfrm>
          <a:scene3d>
            <a:camera prst="orthographicFront">
              <a:rot lat="0" lon="0" rev="0"/>
            </a:camera>
            <a:lightRig rig="contrasting" dir="t">
              <a:rot lat="0" lon="0" rev="1200000"/>
            </a:lightRig>
          </a:scene3d>
        </p:grpSpPr>
        <p:sp>
          <p:nvSpPr>
            <p:cNvPr id="6" name="Rounded Rectangle 5"/>
            <p:cNvSpPr/>
            <p:nvPr/>
          </p:nvSpPr>
          <p:spPr>
            <a:xfrm>
              <a:off x="378538"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399586"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Milgram’s Finding</a:t>
              </a:r>
              <a:r>
                <a:rPr lang="en-US" sz="1600" kern="1200" dirty="0" smtClean="0"/>
                <a:t>s</a:t>
              </a:r>
              <a:endParaRPr lang="en-US" sz="1600" kern="1200" dirty="0"/>
            </a:p>
          </p:txBody>
        </p:sp>
      </p:grpSp>
      <p:pic>
        <p:nvPicPr>
          <p:cNvPr id="6041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48200" y="1828800"/>
            <a:ext cx="4114248" cy="29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0855" y="5101615"/>
            <a:ext cx="4114247" cy="1477328"/>
          </a:xfrm>
          <a:prstGeom prst="rect">
            <a:avLst/>
          </a:prstGeom>
          <a:noFill/>
        </p:spPr>
        <p:txBody>
          <a:bodyPr wrap="square" rtlCol="0">
            <a:spAutoFit/>
          </a:bodyPr>
          <a:lstStyle/>
          <a:p>
            <a:r>
              <a:rPr lang="en-US" dirty="0">
                <a:solidFill>
                  <a:schemeClr val="bg1"/>
                </a:solidFill>
              </a:rPr>
              <a:t>Jerry Burger (2009), by modifying aspects of the Milgram situation that caused the greatest stress for participants, was able to test 70 men and women in 2006.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800988" y="262128"/>
            <a:ext cx="1881841" cy="3413428"/>
            <a:chOff x="800988" y="262128"/>
            <a:chExt cx="1881841" cy="3413428"/>
          </a:xfrm>
        </p:grpSpPr>
        <p:grpSp>
          <p:nvGrpSpPr>
            <p:cNvPr id="4" name="Group 3"/>
            <p:cNvGrpSpPr/>
            <p:nvPr/>
          </p:nvGrpSpPr>
          <p:grpSpPr>
            <a:xfrm>
              <a:off x="800988" y="262128"/>
              <a:ext cx="1881841" cy="718616"/>
              <a:chOff x="2169" y="574523"/>
              <a:chExt cx="1881841" cy="718616"/>
            </a:xfrm>
            <a:scene3d>
              <a:camera prst="orthographicFront">
                <a:rot lat="0" lon="0" rev="0"/>
              </a:camera>
              <a:lightRig rig="contrasting" dir="t">
                <a:rot lat="0" lon="0" rev="1200000"/>
              </a:lightRig>
            </a:scene3d>
          </p:grpSpPr>
          <p:sp>
            <p:nvSpPr>
              <p:cNvPr id="34" name="Rounded Rectangle 33"/>
              <p:cNvSpPr/>
              <p:nvPr/>
            </p:nvSpPr>
            <p:spPr>
              <a:xfrm>
                <a:off x="2169" y="574523"/>
                <a:ext cx="1881841"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5" name="Rounded Rectangle 4"/>
              <p:cNvSpPr/>
              <p:nvPr/>
            </p:nvSpPr>
            <p:spPr>
              <a:xfrm>
                <a:off x="23217" y="595571"/>
                <a:ext cx="183974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Obedience to Authority</a:t>
                </a:r>
                <a:endParaRPr lang="en-US" sz="2000" b="1" kern="1200" dirty="0"/>
              </a:p>
            </p:txBody>
          </p:sp>
        </p:grpSp>
        <p:grpSp>
          <p:nvGrpSpPr>
            <p:cNvPr id="5" name="Group 4"/>
            <p:cNvGrpSpPr/>
            <p:nvPr/>
          </p:nvGrpSpPr>
          <p:grpSpPr>
            <a:xfrm>
              <a:off x="1177357" y="1160398"/>
              <a:ext cx="1344928" cy="718616"/>
              <a:chOff x="378538" y="1472793"/>
              <a:chExt cx="1344928" cy="718616"/>
            </a:xfrm>
            <a:scene3d>
              <a:camera prst="orthographicFront">
                <a:rot lat="0" lon="0" rev="0"/>
              </a:camera>
              <a:lightRig rig="contrasting" dir="t">
                <a:rot lat="0" lon="0" rev="1200000"/>
              </a:lightRig>
            </a:scene3d>
          </p:grpSpPr>
          <p:sp>
            <p:nvSpPr>
              <p:cNvPr id="32" name="Rounded Rectangle 31"/>
              <p:cNvSpPr/>
              <p:nvPr/>
            </p:nvSpPr>
            <p:spPr>
              <a:xfrm>
                <a:off x="378538"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3" name="Rounded Rectangle 6"/>
              <p:cNvSpPr/>
              <p:nvPr/>
            </p:nvSpPr>
            <p:spPr>
              <a:xfrm>
                <a:off x="399586"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err="1" smtClean="0"/>
                  <a:t>Milgram</a:t>
                </a:r>
                <a:r>
                  <a:rPr lang="en-US" sz="1800" b="0" kern="1200" dirty="0" smtClean="0"/>
                  <a:t> Study</a:t>
                </a:r>
                <a:endParaRPr lang="en-US" sz="1800" b="0" kern="1200" dirty="0"/>
              </a:p>
            </p:txBody>
          </p:sp>
        </p:grpSp>
        <p:grpSp>
          <p:nvGrpSpPr>
            <p:cNvPr id="6" name="Group 5"/>
            <p:cNvGrpSpPr/>
            <p:nvPr/>
          </p:nvGrpSpPr>
          <p:grpSpPr>
            <a:xfrm>
              <a:off x="1177357" y="2058669"/>
              <a:ext cx="1344928" cy="718616"/>
              <a:chOff x="378538" y="2371064"/>
              <a:chExt cx="1344928" cy="718616"/>
            </a:xfrm>
            <a:scene3d>
              <a:camera prst="orthographicFront">
                <a:rot lat="0" lon="0" rev="0"/>
              </a:camera>
              <a:lightRig rig="contrasting" dir="t">
                <a:rot lat="0" lon="0" rev="1200000"/>
              </a:lightRig>
            </a:scene3d>
          </p:grpSpPr>
          <p:sp>
            <p:nvSpPr>
              <p:cNvPr id="30" name="Rounded Rectangle 29"/>
              <p:cNvSpPr/>
              <p:nvPr/>
            </p:nvSpPr>
            <p:spPr>
              <a:xfrm>
                <a:off x="378538"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 name="Rounded Rectangle 8"/>
              <p:cNvSpPr/>
              <p:nvPr/>
            </p:nvSpPr>
            <p:spPr>
              <a:xfrm>
                <a:off x="399586"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Milgram’s Finding</a:t>
                </a:r>
                <a:r>
                  <a:rPr lang="en-US" sz="1600" kern="1200" dirty="0" smtClean="0"/>
                  <a:t>s</a:t>
                </a:r>
                <a:endParaRPr lang="en-US" sz="1600" kern="1200" dirty="0"/>
              </a:p>
            </p:txBody>
          </p:sp>
        </p:grpSp>
        <p:sp>
          <p:nvSpPr>
            <p:cNvPr id="7" name="Straight Connector 9"/>
            <p:cNvSpPr/>
            <p:nvPr/>
          </p:nvSpPr>
          <p:spPr>
            <a:xfrm>
              <a:off x="989172" y="980744"/>
              <a:ext cx="188184" cy="2335503"/>
            </a:xfrm>
            <a:custGeom>
              <a:avLst/>
              <a:gdLst/>
              <a:ahLst/>
              <a:cxnLst/>
              <a:rect l="0" t="0" r="0" b="0"/>
              <a:pathLst>
                <a:path>
                  <a:moveTo>
                    <a:pt x="0" y="0"/>
                  </a:moveTo>
                  <a:lnTo>
                    <a:pt x="0" y="2335503"/>
                  </a:lnTo>
                  <a:lnTo>
                    <a:pt x="188184" y="2335503"/>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1177357" y="2956940"/>
              <a:ext cx="1389942" cy="718616"/>
              <a:chOff x="378538" y="3269335"/>
              <a:chExt cx="1389942" cy="718616"/>
            </a:xfrm>
            <a:scene3d>
              <a:camera prst="orthographicFront">
                <a:rot lat="0" lon="0" rev="0"/>
              </a:camera>
              <a:lightRig rig="contrasting" dir="t">
                <a:rot lat="0" lon="0" rev="1200000"/>
              </a:lightRig>
            </a:scene3d>
          </p:grpSpPr>
          <p:sp>
            <p:nvSpPr>
              <p:cNvPr id="28" name="Rounded Rectangle 27"/>
              <p:cNvSpPr/>
              <p:nvPr/>
            </p:nvSpPr>
            <p:spPr>
              <a:xfrm>
                <a:off x="378538" y="3269335"/>
                <a:ext cx="1389942" cy="718616"/>
              </a:xfrm>
              <a:prstGeom prst="roundRect">
                <a:avLst>
                  <a:gd name="adj" fmla="val 10000"/>
                </a:avLst>
              </a:prstGeom>
              <a:blipFill rotWithShape="0">
                <a:blip r:embed="rId2" cstate="email">
                  <a:extLst>
                    <a:ext uri="{28A0092B-C50C-407E-A947-70E740481C1C}">
                      <a14:useLocalDpi xmlns:a14="http://schemas.microsoft.com/office/drawing/2010/main"/>
                    </a:ext>
                  </a:extLst>
                </a:blip>
                <a:stretch>
                  <a:fillRect/>
                </a:stretch>
              </a:blipFill>
              <a:sp3d z="-300000" contourW="19050" prstMaterial="metal">
                <a:bevelT w="88900" h="203200"/>
                <a:bevelB w="165100" h="254000"/>
              </a:sp3d>
            </p:spPr>
            <p:style>
              <a:lnRef idx="0">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 name="Rounded Rectangle 11"/>
              <p:cNvSpPr/>
              <p:nvPr/>
            </p:nvSpPr>
            <p:spPr>
              <a:xfrm>
                <a:off x="399586" y="3290383"/>
                <a:ext cx="1347846"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 </a:t>
                </a:r>
                <a:endParaRPr lang="en-US" sz="4300" kern="1200" dirty="0"/>
              </a:p>
            </p:txBody>
          </p:sp>
        </p:grpSp>
      </p:grpSp>
      <p:grpSp>
        <p:nvGrpSpPr>
          <p:cNvPr id="38" name="Group 37"/>
          <p:cNvGrpSpPr/>
          <p:nvPr/>
        </p:nvGrpSpPr>
        <p:grpSpPr>
          <a:xfrm>
            <a:off x="3042138" y="262128"/>
            <a:ext cx="1632375" cy="3413428"/>
            <a:chOff x="3042138" y="262128"/>
            <a:chExt cx="1632375" cy="3413428"/>
          </a:xfrm>
        </p:grpSpPr>
        <p:grpSp>
          <p:nvGrpSpPr>
            <p:cNvPr id="9" name="Group 8"/>
            <p:cNvGrpSpPr/>
            <p:nvPr/>
          </p:nvGrpSpPr>
          <p:grpSpPr>
            <a:xfrm>
              <a:off x="3042138" y="262128"/>
              <a:ext cx="1437233" cy="718616"/>
              <a:chOff x="2243319" y="574523"/>
              <a:chExt cx="1437233" cy="718616"/>
            </a:xfrm>
            <a:scene3d>
              <a:camera prst="orthographicFront">
                <a:rot lat="0" lon="0" rev="0"/>
              </a:camera>
              <a:lightRig rig="contrasting" dir="t">
                <a:rot lat="0" lon="0" rev="1200000"/>
              </a:lightRig>
            </a:scene3d>
          </p:grpSpPr>
          <p:sp>
            <p:nvSpPr>
              <p:cNvPr id="26" name="Rounded Rectangle 25"/>
              <p:cNvSpPr/>
              <p:nvPr/>
            </p:nvSpPr>
            <p:spPr>
              <a:xfrm>
                <a:off x="2243319" y="574523"/>
                <a:ext cx="1437233"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7" name="Rounded Rectangle 13"/>
              <p:cNvSpPr/>
              <p:nvPr/>
            </p:nvSpPr>
            <p:spPr>
              <a:xfrm>
                <a:off x="2264367" y="595571"/>
                <a:ext cx="1395137"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smtClean="0"/>
                  <a:t>Power</a:t>
                </a:r>
              </a:p>
              <a:p>
                <a:pPr lvl="0" algn="ctr" defTabSz="889000">
                  <a:lnSpc>
                    <a:spcPct val="90000"/>
                  </a:lnSpc>
                  <a:spcBef>
                    <a:spcPct val="0"/>
                  </a:spcBef>
                  <a:spcAft>
                    <a:spcPct val="35000"/>
                  </a:spcAft>
                </a:pPr>
                <a:r>
                  <a:rPr lang="en-US" sz="2000" b="1" kern="1200" smtClean="0"/>
                  <a:t>Processes</a:t>
                </a:r>
                <a:endParaRPr lang="en-US" sz="2000" b="1" kern="1200" dirty="0"/>
              </a:p>
            </p:txBody>
          </p:sp>
        </p:grpSp>
        <p:grpSp>
          <p:nvGrpSpPr>
            <p:cNvPr id="10" name="Group 9"/>
            <p:cNvGrpSpPr/>
            <p:nvPr/>
          </p:nvGrpSpPr>
          <p:grpSpPr>
            <a:xfrm>
              <a:off x="3329585" y="1160398"/>
              <a:ext cx="1344928" cy="718616"/>
              <a:chOff x="2530766" y="1472793"/>
              <a:chExt cx="1344928" cy="718616"/>
            </a:xfrm>
            <a:scene3d>
              <a:camera prst="orthographicFront">
                <a:rot lat="0" lon="0" rev="0"/>
              </a:camera>
              <a:lightRig rig="contrasting" dir="t">
                <a:rot lat="0" lon="0" rev="1200000"/>
              </a:lightRig>
            </a:scene3d>
          </p:grpSpPr>
          <p:sp>
            <p:nvSpPr>
              <p:cNvPr id="24" name="Rounded Rectangle 23"/>
              <p:cNvSpPr/>
              <p:nvPr/>
            </p:nvSpPr>
            <p:spPr>
              <a:xfrm>
                <a:off x="2530766"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5" name="Rounded Rectangle 15"/>
              <p:cNvSpPr/>
              <p:nvPr/>
            </p:nvSpPr>
            <p:spPr>
              <a:xfrm>
                <a:off x="2551814"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Bases of Power</a:t>
                </a:r>
                <a:endParaRPr lang="en-US" sz="1800" b="0" kern="1200" dirty="0"/>
              </a:p>
            </p:txBody>
          </p:sp>
        </p:grpSp>
        <p:grpSp>
          <p:nvGrpSpPr>
            <p:cNvPr id="11" name="Group 10"/>
            <p:cNvGrpSpPr/>
            <p:nvPr/>
          </p:nvGrpSpPr>
          <p:grpSpPr>
            <a:xfrm>
              <a:off x="3329585" y="2058669"/>
              <a:ext cx="1344928" cy="718616"/>
              <a:chOff x="2530766" y="2371064"/>
              <a:chExt cx="1344928" cy="718616"/>
            </a:xfrm>
            <a:scene3d>
              <a:camera prst="orthographicFront">
                <a:rot lat="0" lon="0" rev="0"/>
              </a:camera>
              <a:lightRig rig="contrasting" dir="t">
                <a:rot lat="0" lon="0" rev="1200000"/>
              </a:lightRig>
            </a:scene3d>
          </p:grpSpPr>
          <p:sp>
            <p:nvSpPr>
              <p:cNvPr id="22" name="Rounded Rectangle 21"/>
              <p:cNvSpPr/>
              <p:nvPr/>
            </p:nvSpPr>
            <p:spPr>
              <a:xfrm>
                <a:off x="2530766"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3" name="Rounded Rectangle 17"/>
              <p:cNvSpPr/>
              <p:nvPr/>
            </p:nvSpPr>
            <p:spPr>
              <a:xfrm>
                <a:off x="2551814"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Power Tactics</a:t>
                </a:r>
                <a:endParaRPr lang="en-US" sz="1800" b="0" kern="1200" dirty="0"/>
              </a:p>
            </p:txBody>
          </p:sp>
        </p:grpSp>
        <p:sp>
          <p:nvSpPr>
            <p:cNvPr id="12" name="Straight Connector 18"/>
            <p:cNvSpPr/>
            <p:nvPr/>
          </p:nvSpPr>
          <p:spPr>
            <a:xfrm>
              <a:off x="3185861" y="980744"/>
              <a:ext cx="143723" cy="2335503"/>
            </a:xfrm>
            <a:custGeom>
              <a:avLst/>
              <a:gdLst/>
              <a:ahLst/>
              <a:cxnLst/>
              <a:rect l="0" t="0" r="0" b="0"/>
              <a:pathLst>
                <a:path>
                  <a:moveTo>
                    <a:pt x="0" y="0"/>
                  </a:moveTo>
                  <a:lnTo>
                    <a:pt x="0" y="2335503"/>
                  </a:lnTo>
                  <a:lnTo>
                    <a:pt x="143723" y="2335503"/>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13" name="Group 12"/>
            <p:cNvGrpSpPr/>
            <p:nvPr/>
          </p:nvGrpSpPr>
          <p:grpSpPr>
            <a:xfrm>
              <a:off x="3329585" y="2956940"/>
              <a:ext cx="1344928" cy="718616"/>
              <a:chOff x="2530766" y="3269335"/>
              <a:chExt cx="1344928" cy="718616"/>
            </a:xfrm>
            <a:scene3d>
              <a:camera prst="orthographicFront">
                <a:rot lat="0" lon="0" rev="0"/>
              </a:camera>
              <a:lightRig rig="contrasting" dir="t">
                <a:rot lat="0" lon="0" rev="1200000"/>
              </a:lightRig>
            </a:scene3d>
          </p:grpSpPr>
          <p:sp>
            <p:nvSpPr>
              <p:cNvPr id="20" name="Rounded Rectangle 19"/>
              <p:cNvSpPr/>
              <p:nvPr/>
            </p:nvSpPr>
            <p:spPr>
              <a:xfrm>
                <a:off x="2530766" y="3269335"/>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1" name="Rounded Rectangle 20"/>
              <p:cNvSpPr/>
              <p:nvPr/>
            </p:nvSpPr>
            <p:spPr>
              <a:xfrm>
                <a:off x="2551814" y="3290383"/>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Compliance Tactics</a:t>
                </a:r>
                <a:endParaRPr lang="en-US" sz="1600" b="0" kern="1200" dirty="0"/>
              </a:p>
            </p:txBody>
          </p:sp>
        </p:grpSp>
      </p:grpSp>
      <p:grpSp>
        <p:nvGrpSpPr>
          <p:cNvPr id="37" name="Group 36"/>
          <p:cNvGrpSpPr/>
          <p:nvPr/>
        </p:nvGrpSpPr>
        <p:grpSpPr>
          <a:xfrm>
            <a:off x="4838679" y="262128"/>
            <a:ext cx="3796940" cy="735208"/>
            <a:chOff x="4838679" y="262128"/>
            <a:chExt cx="3796940" cy="735208"/>
          </a:xfrm>
        </p:grpSpPr>
        <p:grpSp>
          <p:nvGrpSpPr>
            <p:cNvPr id="14" name="Group 13"/>
            <p:cNvGrpSpPr/>
            <p:nvPr/>
          </p:nvGrpSpPr>
          <p:grpSpPr>
            <a:xfrm>
              <a:off x="4838679" y="262128"/>
              <a:ext cx="1437233" cy="718616"/>
              <a:chOff x="4039860" y="574523"/>
              <a:chExt cx="1437233" cy="718616"/>
            </a:xfrm>
            <a:scene3d>
              <a:camera prst="orthographicFront">
                <a:rot lat="0" lon="0" rev="0"/>
              </a:camera>
              <a:lightRig rig="contrasting" dir="t">
                <a:rot lat="0" lon="0" rev="1200000"/>
              </a:lightRig>
            </a:scene3d>
          </p:grpSpPr>
          <p:sp>
            <p:nvSpPr>
              <p:cNvPr id="18" name="Rounded Rectangle 17"/>
              <p:cNvSpPr/>
              <p:nvPr/>
            </p:nvSpPr>
            <p:spPr>
              <a:xfrm>
                <a:off x="4039860" y="574523"/>
                <a:ext cx="1437233"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Rounded Rectangle 22"/>
              <p:cNvSpPr/>
              <p:nvPr/>
            </p:nvSpPr>
            <p:spPr>
              <a:xfrm>
                <a:off x="4060908" y="595571"/>
                <a:ext cx="1395137"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Social Status</a:t>
                </a:r>
                <a:endParaRPr lang="en-US" sz="2000" kern="1200" dirty="0"/>
              </a:p>
            </p:txBody>
          </p:sp>
        </p:grpSp>
        <p:grpSp>
          <p:nvGrpSpPr>
            <p:cNvPr id="15" name="Group 14"/>
            <p:cNvGrpSpPr/>
            <p:nvPr/>
          </p:nvGrpSpPr>
          <p:grpSpPr>
            <a:xfrm>
              <a:off x="6515988" y="278720"/>
              <a:ext cx="2119631" cy="718616"/>
              <a:chOff x="5717169" y="591115"/>
              <a:chExt cx="2119631" cy="718616"/>
            </a:xfrm>
            <a:scene3d>
              <a:camera prst="orthographicFront">
                <a:rot lat="0" lon="0" rev="0"/>
              </a:camera>
              <a:lightRig rig="contrasting" dir="t">
                <a:rot lat="0" lon="0" rev="1200000"/>
              </a:lightRig>
            </a:scene3d>
          </p:grpSpPr>
          <p:sp>
            <p:nvSpPr>
              <p:cNvPr id="16" name="Rounded Rectangle 15"/>
              <p:cNvSpPr/>
              <p:nvPr/>
            </p:nvSpPr>
            <p:spPr>
              <a:xfrm>
                <a:off x="5717169" y="591115"/>
                <a:ext cx="2119631" cy="71861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Rounded Rectangle 24"/>
              <p:cNvSpPr/>
              <p:nvPr/>
            </p:nvSpPr>
            <p:spPr>
              <a:xfrm>
                <a:off x="5738217" y="612163"/>
                <a:ext cx="207753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Metamorphic Effects</a:t>
                </a:r>
                <a:endParaRPr lang="en-US" sz="2000" b="1" kern="1200" dirty="0"/>
              </a:p>
            </p:txBody>
          </p:sp>
        </p:grpSp>
      </p:grpSp>
      <p:graphicFrame>
        <p:nvGraphicFramePr>
          <p:cNvPr id="39" name="Diagram 38"/>
          <p:cNvGraphicFramePr/>
          <p:nvPr>
            <p:extLst>
              <p:ext uri="{D42A27DB-BD31-4B8C-83A1-F6EECF244321}">
                <p14:modId xmlns:p14="http://schemas.microsoft.com/office/powerpoint/2010/main" val="2070068392"/>
              </p:ext>
            </p:extLst>
          </p:nvPr>
        </p:nvGraphicFramePr>
        <p:xfrm>
          <a:off x="2830529" y="1540812"/>
          <a:ext cx="6019800" cy="463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 name="Group 39"/>
          <p:cNvGrpSpPr/>
          <p:nvPr/>
        </p:nvGrpSpPr>
        <p:grpSpPr>
          <a:xfrm>
            <a:off x="6019800" y="357522"/>
            <a:ext cx="2875531" cy="718616"/>
            <a:chOff x="2530766" y="1472793"/>
            <a:chExt cx="1344928" cy="718616"/>
          </a:xfrm>
          <a:scene3d>
            <a:camera prst="orthographicFront">
              <a:rot lat="0" lon="0" rev="0"/>
            </a:camera>
            <a:lightRig rig="contrasting" dir="t">
              <a:rot lat="0" lon="0" rev="1200000"/>
            </a:lightRig>
          </a:scene3d>
        </p:grpSpPr>
        <p:sp>
          <p:nvSpPr>
            <p:cNvPr id="41" name="Rounded Rectangle 40"/>
            <p:cNvSpPr/>
            <p:nvPr/>
          </p:nvSpPr>
          <p:spPr>
            <a:xfrm>
              <a:off x="2530766" y="1472793"/>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2551814" y="1493841"/>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French and Raven’s Bases of Power</a:t>
              </a:r>
              <a:endParaRPr lang="en-US" sz="1800" b="0" kern="1200" dirty="0"/>
            </a:p>
          </p:txBody>
        </p:sp>
      </p:grpSp>
    </p:spTree>
    <p:extLst>
      <p:ext uri="{BB962C8B-B14F-4D97-AF65-F5344CB8AC3E}">
        <p14:creationId xmlns:p14="http://schemas.microsoft.com/office/powerpoint/2010/main" val="3299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6"/>
                                        </p:tgtEl>
                                        <p:attrNameLst>
                                          <p:attrName>ppt_x</p:attrName>
                                        </p:attrNameLst>
                                      </p:cBhvr>
                                      <p:tavLst>
                                        <p:tav tm="0">
                                          <p:val>
                                            <p:strVal val="ppt_x"/>
                                          </p:val>
                                        </p:tav>
                                        <p:tav tm="100000">
                                          <p:val>
                                            <p:strVal val="ppt_x"/>
                                          </p:val>
                                        </p:tav>
                                      </p:tavLst>
                                    </p:anim>
                                    <p:anim calcmode="lin" valueType="num">
                                      <p:cBhvr additive="base">
                                        <p:cTn id="7" dur="500"/>
                                        <p:tgtEl>
                                          <p:spTgt spid="36"/>
                                        </p:tgtEl>
                                        <p:attrNameLst>
                                          <p:attrName>ppt_y</p:attrName>
                                        </p:attrNameLst>
                                      </p:cBhvr>
                                      <p:tavLst>
                                        <p:tav tm="0">
                                          <p:val>
                                            <p:strVal val="ppt_y"/>
                                          </p:val>
                                        </p:tav>
                                        <p:tav tm="100000">
                                          <p:val>
                                            <p:strVal val="1+ppt_h/2"/>
                                          </p:val>
                                        </p:tav>
                                      </p:tavLst>
                                    </p:anim>
                                    <p:set>
                                      <p:cBhvr>
                                        <p:cTn id="8" dur="1" fill="hold">
                                          <p:stCondLst>
                                            <p:cond delay="499"/>
                                          </p:stCondLst>
                                        </p:cTn>
                                        <p:tgtEl>
                                          <p:spTgt spid="36"/>
                                        </p:tgtEl>
                                        <p:attrNameLst>
                                          <p:attrName>style.visibility</p:attrName>
                                        </p:attrNameLst>
                                      </p:cBhvr>
                                      <p:to>
                                        <p:strVal val="hidden"/>
                                      </p:to>
                                    </p:set>
                                  </p:childTnLst>
                                </p:cTn>
                              </p:par>
                              <p:par>
                                <p:cTn id="9" presetID="42" presetClass="exit" presetSubtype="0" fill="hold" nodeType="withEffect">
                                  <p:stCondLst>
                                    <p:cond delay="0"/>
                                  </p:stCondLst>
                                  <p:childTnLst>
                                    <p:animEffect transition="out" filter="fade">
                                      <p:cBhvr>
                                        <p:cTn id="10" dur="1000"/>
                                        <p:tgtEl>
                                          <p:spTgt spid="37"/>
                                        </p:tgtEl>
                                      </p:cBhvr>
                                    </p:animEffect>
                                    <p:anim calcmode="lin" valueType="num">
                                      <p:cBhvr>
                                        <p:cTn id="11" dur="1000"/>
                                        <p:tgtEl>
                                          <p:spTgt spid="37"/>
                                        </p:tgtEl>
                                        <p:attrNameLst>
                                          <p:attrName>ppt_x</p:attrName>
                                        </p:attrNameLst>
                                      </p:cBhvr>
                                      <p:tavLst>
                                        <p:tav tm="0">
                                          <p:val>
                                            <p:strVal val="ppt_x"/>
                                          </p:val>
                                        </p:tav>
                                        <p:tav tm="100000">
                                          <p:val>
                                            <p:strVal val="ppt_x"/>
                                          </p:val>
                                        </p:tav>
                                      </p:tavLst>
                                    </p:anim>
                                    <p:anim calcmode="lin" valueType="num">
                                      <p:cBhvr>
                                        <p:cTn id="12" dur="1000"/>
                                        <p:tgtEl>
                                          <p:spTgt spid="37"/>
                                        </p:tgtEl>
                                        <p:attrNameLst>
                                          <p:attrName>ppt_y</p:attrName>
                                        </p:attrNameLst>
                                      </p:cBhvr>
                                      <p:tavLst>
                                        <p:tav tm="0">
                                          <p:val>
                                            <p:strVal val="ppt_y"/>
                                          </p:val>
                                        </p:tav>
                                        <p:tav tm="100000">
                                          <p:val>
                                            <p:strVal val="ppt_y+.1"/>
                                          </p:val>
                                        </p:tav>
                                      </p:tavLst>
                                    </p:anim>
                                    <p:set>
                                      <p:cBhvr>
                                        <p:cTn id="13" dur="1" fill="hold">
                                          <p:stCondLst>
                                            <p:cond delay="999"/>
                                          </p:stCondLst>
                                        </p:cTn>
                                        <p:tgtEl>
                                          <p:spTgt spid="37"/>
                                        </p:tgtEl>
                                        <p:attrNameLst>
                                          <p:attrName>style.visibility</p:attrName>
                                        </p:attrNameLst>
                                      </p:cBhvr>
                                      <p:to>
                                        <p:strVal val="hidden"/>
                                      </p:to>
                                    </p:set>
                                  </p:childTnLst>
                                </p:cTn>
                              </p:par>
                            </p:childTnLst>
                          </p:cTn>
                        </p:par>
                        <p:par>
                          <p:cTn id="14" fill="hold">
                            <p:stCondLst>
                              <p:cond delay="1000"/>
                            </p:stCondLst>
                            <p:childTnLst>
                              <p:par>
                                <p:cTn id="15" presetID="42" presetClass="path" presetSubtype="0" accel="50000" decel="50000" fill="hold" nodeType="afterEffect">
                                  <p:stCondLst>
                                    <p:cond delay="0"/>
                                  </p:stCondLst>
                                  <p:childTnLst>
                                    <p:animMotion origin="layout" path="M 5E-6 2.96296E-6 L -0.26355 0.00185 " pathEditMode="relative" rAng="0" ptsTypes="AA">
                                      <p:cBhvr>
                                        <p:cTn id="16" dur="1000" fill="hold"/>
                                        <p:tgtEl>
                                          <p:spTgt spid="38"/>
                                        </p:tgtEl>
                                        <p:attrNameLst>
                                          <p:attrName>ppt_x</p:attrName>
                                          <p:attrName>ppt_y</p:attrName>
                                        </p:attrNameLst>
                                      </p:cBhvr>
                                      <p:rCtr x="-13177" y="93"/>
                                    </p:animMotion>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9">
                                            <p:graphicEl>
                                              <a:dgm id="{F5D0C244-C00B-461E-94FD-BDDB30B7DB64}"/>
                                            </p:graphicEl>
                                          </p:spTgt>
                                        </p:tgtEl>
                                        <p:attrNameLst>
                                          <p:attrName>style.visibility</p:attrName>
                                        </p:attrNameLst>
                                      </p:cBhvr>
                                      <p:to>
                                        <p:strVal val="visible"/>
                                      </p:to>
                                    </p:set>
                                    <p:animEffect transition="in" filter="wipe(left)">
                                      <p:cBhvr>
                                        <p:cTn id="22" dur="500"/>
                                        <p:tgtEl>
                                          <p:spTgt spid="39">
                                            <p:graphicEl>
                                              <a:dgm id="{F5D0C244-C00B-461E-94FD-BDDB30B7DB64}"/>
                                            </p:graphic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9">
                                            <p:graphicEl>
                                              <a:dgm id="{CE1F5543-3106-443C-B3A7-FC168B897CF1}"/>
                                            </p:graphicEl>
                                          </p:spTgt>
                                        </p:tgtEl>
                                        <p:attrNameLst>
                                          <p:attrName>style.visibility</p:attrName>
                                        </p:attrNameLst>
                                      </p:cBhvr>
                                      <p:to>
                                        <p:strVal val="visible"/>
                                      </p:to>
                                    </p:set>
                                    <p:animEffect transition="in" filter="wipe(left)">
                                      <p:cBhvr>
                                        <p:cTn id="26" dur="500"/>
                                        <p:tgtEl>
                                          <p:spTgt spid="39">
                                            <p:graphicEl>
                                              <a:dgm id="{CE1F5543-3106-443C-B3A7-FC168B897CF1}"/>
                                            </p:graphic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9">
                                            <p:graphicEl>
                                              <a:dgm id="{05121B3E-5393-4DFE-800B-F95B601BBF33}"/>
                                            </p:graphicEl>
                                          </p:spTgt>
                                        </p:tgtEl>
                                        <p:attrNameLst>
                                          <p:attrName>style.visibility</p:attrName>
                                        </p:attrNameLst>
                                      </p:cBhvr>
                                      <p:to>
                                        <p:strVal val="visible"/>
                                      </p:to>
                                    </p:set>
                                    <p:animEffect transition="in" filter="wipe(left)">
                                      <p:cBhvr>
                                        <p:cTn id="30" dur="500"/>
                                        <p:tgtEl>
                                          <p:spTgt spid="39">
                                            <p:graphicEl>
                                              <a:dgm id="{05121B3E-5393-4DFE-800B-F95B601BBF33}"/>
                                            </p:graphic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9">
                                            <p:graphicEl>
                                              <a:dgm id="{B1410F6A-52CC-48C6-B4B6-1F5ABBCB3CF9}"/>
                                            </p:graphicEl>
                                          </p:spTgt>
                                        </p:tgtEl>
                                        <p:attrNameLst>
                                          <p:attrName>style.visibility</p:attrName>
                                        </p:attrNameLst>
                                      </p:cBhvr>
                                      <p:to>
                                        <p:strVal val="visible"/>
                                      </p:to>
                                    </p:set>
                                    <p:animEffect transition="in" filter="wipe(left)">
                                      <p:cBhvr>
                                        <p:cTn id="34" dur="500"/>
                                        <p:tgtEl>
                                          <p:spTgt spid="39">
                                            <p:graphicEl>
                                              <a:dgm id="{B1410F6A-52CC-48C6-B4B6-1F5ABBCB3CF9}"/>
                                            </p:graphic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9">
                                            <p:graphicEl>
                                              <a:dgm id="{6138F0F1-360B-40D5-A190-96817F5AF7DE}"/>
                                            </p:graphicEl>
                                          </p:spTgt>
                                        </p:tgtEl>
                                        <p:attrNameLst>
                                          <p:attrName>style.visibility</p:attrName>
                                        </p:attrNameLst>
                                      </p:cBhvr>
                                      <p:to>
                                        <p:strVal val="visible"/>
                                      </p:to>
                                    </p:set>
                                    <p:animEffect transition="in" filter="wipe(left)">
                                      <p:cBhvr>
                                        <p:cTn id="38" dur="500"/>
                                        <p:tgtEl>
                                          <p:spTgt spid="39">
                                            <p:graphicEl>
                                              <a:dgm id="{6138F0F1-360B-40D5-A190-96817F5AF7DE}"/>
                                            </p:graphicEl>
                                          </p:spTgt>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39">
                                            <p:graphicEl>
                                              <a:dgm id="{61DA2155-8997-447A-8C8D-5D8A9D9750FC}"/>
                                            </p:graphicEl>
                                          </p:spTgt>
                                        </p:tgtEl>
                                        <p:attrNameLst>
                                          <p:attrName>style.visibility</p:attrName>
                                        </p:attrNameLst>
                                      </p:cBhvr>
                                      <p:to>
                                        <p:strVal val="visible"/>
                                      </p:to>
                                    </p:set>
                                    <p:animEffect transition="in" filter="wipe(left)">
                                      <p:cBhvr>
                                        <p:cTn id="42" dur="500"/>
                                        <p:tgtEl>
                                          <p:spTgt spid="39">
                                            <p:graphicEl>
                                              <a:dgm id="{61DA2155-8997-447A-8C8D-5D8A9D9750FC}"/>
                                            </p:graphicEl>
                                          </p:spTgt>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9">
                                            <p:graphicEl>
                                              <a:dgm id="{8CDAB711-F19D-4466-82B5-E3E5D573B427}"/>
                                            </p:graphicEl>
                                          </p:spTgt>
                                        </p:tgtEl>
                                        <p:attrNameLst>
                                          <p:attrName>style.visibility</p:attrName>
                                        </p:attrNameLst>
                                      </p:cBhvr>
                                      <p:to>
                                        <p:strVal val="visible"/>
                                      </p:to>
                                    </p:set>
                                    <p:animEffect transition="in" filter="wipe(left)">
                                      <p:cBhvr>
                                        <p:cTn id="46" dur="500"/>
                                        <p:tgtEl>
                                          <p:spTgt spid="39">
                                            <p:graphicEl>
                                              <a:dgm id="{8CDAB711-F19D-4466-82B5-E3E5D573B42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9">
                                            <p:graphicEl>
                                              <a:dgm id="{A49FF69C-56D7-489F-A751-228BB27A692C}"/>
                                            </p:graphicEl>
                                          </p:spTgt>
                                        </p:tgtEl>
                                        <p:attrNameLst>
                                          <p:attrName>style.visibility</p:attrName>
                                        </p:attrNameLst>
                                      </p:cBhvr>
                                      <p:to>
                                        <p:strVal val="visible"/>
                                      </p:to>
                                    </p:set>
                                    <p:animEffect transition="in" filter="wipe(left)">
                                      <p:cBhvr>
                                        <p:cTn id="51" dur="500"/>
                                        <p:tgtEl>
                                          <p:spTgt spid="39">
                                            <p:graphicEl>
                                              <a:dgm id="{A49FF69C-56D7-489F-A751-228BB27A692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
                                            <p:graphicEl>
                                              <a:dgm id="{574C716C-A8DC-4764-B192-709F2EF44004}"/>
                                            </p:graphicEl>
                                          </p:spTgt>
                                        </p:tgtEl>
                                        <p:attrNameLst>
                                          <p:attrName>style.visibility</p:attrName>
                                        </p:attrNameLst>
                                      </p:cBhvr>
                                      <p:to>
                                        <p:strVal val="visible"/>
                                      </p:to>
                                    </p:set>
                                    <p:animEffect transition="in" filter="wipe(left)">
                                      <p:cBhvr>
                                        <p:cTn id="56" dur="500"/>
                                        <p:tgtEl>
                                          <p:spTgt spid="39">
                                            <p:graphicEl>
                                              <a:dgm id="{574C716C-A8DC-4764-B192-709F2EF44004}"/>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
                                            <p:graphicEl>
                                              <a:dgm id="{EC71DE7B-2859-479B-8868-BAED6D4D3ADB}"/>
                                            </p:graphicEl>
                                          </p:spTgt>
                                        </p:tgtEl>
                                        <p:attrNameLst>
                                          <p:attrName>style.visibility</p:attrName>
                                        </p:attrNameLst>
                                      </p:cBhvr>
                                      <p:to>
                                        <p:strVal val="visible"/>
                                      </p:to>
                                    </p:set>
                                    <p:animEffect transition="in" filter="wipe(left)">
                                      <p:cBhvr>
                                        <p:cTn id="61" dur="500"/>
                                        <p:tgtEl>
                                          <p:spTgt spid="39">
                                            <p:graphicEl>
                                              <a:dgm id="{EC71DE7B-2859-479B-8868-BAED6D4D3AD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
                                            <p:graphicEl>
                                              <a:dgm id="{692BDBC1-856B-4B7D-B3D9-01778714FFFA}"/>
                                            </p:graphicEl>
                                          </p:spTgt>
                                        </p:tgtEl>
                                        <p:attrNameLst>
                                          <p:attrName>style.visibility</p:attrName>
                                        </p:attrNameLst>
                                      </p:cBhvr>
                                      <p:to>
                                        <p:strVal val="visible"/>
                                      </p:to>
                                    </p:set>
                                    <p:animEffect transition="in" filter="wipe(left)">
                                      <p:cBhvr>
                                        <p:cTn id="66" dur="500"/>
                                        <p:tgtEl>
                                          <p:spTgt spid="39">
                                            <p:graphicEl>
                                              <a:dgm id="{692BDBC1-856B-4B7D-B3D9-01778714FFFA}"/>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
                                            <p:graphicEl>
                                              <a:dgm id="{561FD8CB-3DC9-4AAD-8EA9-D5B8F8A6283E}"/>
                                            </p:graphicEl>
                                          </p:spTgt>
                                        </p:tgtEl>
                                        <p:attrNameLst>
                                          <p:attrName>style.visibility</p:attrName>
                                        </p:attrNameLst>
                                      </p:cBhvr>
                                      <p:to>
                                        <p:strVal val="visible"/>
                                      </p:to>
                                    </p:set>
                                    <p:animEffect transition="in" filter="wipe(left)">
                                      <p:cBhvr>
                                        <p:cTn id="71" dur="500"/>
                                        <p:tgtEl>
                                          <p:spTgt spid="39">
                                            <p:graphicEl>
                                              <a:dgm id="{561FD8CB-3DC9-4AAD-8EA9-D5B8F8A628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dirty="0" smtClean="0">
                <a:solidFill>
                  <a:schemeClr val="tx1"/>
                </a:solidFill>
              </a:rPr>
              <a:t>How do people “get their way?”</a:t>
            </a:r>
            <a:br>
              <a:rPr lang="en-US" sz="2000" dirty="0" smtClean="0">
                <a:solidFill>
                  <a:schemeClr val="tx1"/>
                </a:solidFill>
              </a:rPr>
            </a:br>
            <a:endParaRPr lang="en-US" sz="2000"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678869448"/>
              </p:ext>
            </p:extLst>
          </p:nvPr>
        </p:nvGraphicFramePr>
        <p:xfrm>
          <a:off x="304800" y="1752600"/>
          <a:ext cx="8504238"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57200" y="304800"/>
            <a:ext cx="1344928" cy="718616"/>
            <a:chOff x="2530766" y="2371064"/>
            <a:chExt cx="1344928" cy="718616"/>
          </a:xfrm>
          <a:scene3d>
            <a:camera prst="orthographicFront">
              <a:rot lat="0" lon="0" rev="0"/>
            </a:camera>
            <a:lightRig rig="contrasting" dir="t">
              <a:rot lat="0" lon="0" rev="1200000"/>
            </a:lightRig>
          </a:scene3d>
        </p:grpSpPr>
        <p:sp>
          <p:nvSpPr>
            <p:cNvPr id="9" name="Rounded Rectangle 8"/>
            <p:cNvSpPr/>
            <p:nvPr/>
          </p:nvSpPr>
          <p:spPr>
            <a:xfrm>
              <a:off x="2530766" y="2371064"/>
              <a:ext cx="1344928" cy="71861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551814" y="2392112"/>
              <a:ext cx="1302832" cy="676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0" kern="1200" dirty="0" smtClean="0"/>
                <a:t>Power Tactics</a:t>
              </a:r>
              <a:endParaRPr lang="en-US" sz="1800" b="0" kern="1200" dirty="0"/>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1249</TotalTime>
  <Words>1347</Words>
  <Application>Microsoft Office PowerPoint</Application>
  <PresentationFormat>On-screen Show (4:3)</PresentationFormat>
  <Paragraphs>288</Paragraphs>
  <Slides>26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Civic</vt:lpstr>
      <vt:lpstr>Chart</vt:lpstr>
      <vt:lpstr> 8 Power</vt:lpstr>
      <vt:lpstr>Power</vt:lpstr>
      <vt:lpstr>PowerPoint Presentation</vt:lpstr>
      <vt:lpstr>PowerPoint Presentation</vt:lpstr>
      <vt:lpstr>PowerPoint Presentation</vt:lpstr>
      <vt:lpstr>PowerPoint Presentation</vt:lpstr>
      <vt:lpstr>Replications and Controversies</vt:lpstr>
      <vt:lpstr>PowerPoint Presentation</vt:lpstr>
      <vt:lpstr>How do people “get their way?” </vt:lpstr>
      <vt:lpstr>Subtle, indirect, and difficult to detect techniques used to extract compliance</vt:lpstr>
      <vt:lpstr>PowerPoint Presentation</vt:lpstr>
      <vt:lpstr>PowerPoint Presentation</vt:lpstr>
      <vt:lpstr>PowerPoint Presentation</vt:lpstr>
      <vt:lpstr>PowerPoint Presentation</vt:lpstr>
      <vt:lpstr>PowerPoint Presentation</vt:lpstr>
      <vt:lpstr>PowerPoint Presentation</vt:lpstr>
      <vt:lpstr>Status differentiation in group may be an evolved adaptation in human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Donelson R. Forsyth</cp:lastModifiedBy>
  <cp:revision>146</cp:revision>
  <dcterms:created xsi:type="dcterms:W3CDTF">2009-11-01T22:59:28Z</dcterms:created>
  <dcterms:modified xsi:type="dcterms:W3CDTF">2014-03-13T20:19:41Z</dcterms:modified>
</cp:coreProperties>
</file>