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6" r:id="rId3"/>
    <p:sldId id="267" r:id="rId4"/>
    <p:sldId id="268" r:id="rId5"/>
    <p:sldId id="285" r:id="rId6"/>
    <p:sldId id="269" r:id="rId7"/>
    <p:sldId id="271" r:id="rId8"/>
    <p:sldId id="270" r:id="rId9"/>
    <p:sldId id="272" r:id="rId10"/>
    <p:sldId id="274" r:id="rId11"/>
    <p:sldId id="275" r:id="rId12"/>
    <p:sldId id="276" r:id="rId13"/>
    <p:sldId id="277" r:id="rId14"/>
    <p:sldId id="288" r:id="rId15"/>
    <p:sldId id="280" r:id="rId16"/>
    <p:sldId id="282" r:id="rId17"/>
    <p:sldId id="283" r:id="rId18"/>
    <p:sldId id="284" r:id="rId19"/>
    <p:sldId id="291"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BE03C-F241-4269-AFA4-74F24E190A78}"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5ACA29C1-1132-4D9D-B5AD-AEAC4BCC291C}">
      <dgm:prSet/>
      <dgm:spPr/>
      <dgm:t>
        <a:bodyPr/>
        <a:lstStyle/>
        <a:p>
          <a:pPr rtl="0"/>
          <a:r>
            <a:rPr lang="en-US" dirty="0" smtClean="0"/>
            <a:t>Communal relations</a:t>
          </a:r>
          <a:endParaRPr lang="en-US" dirty="0"/>
        </a:p>
      </dgm:t>
    </dgm:pt>
    <dgm:pt modelId="{AC0B6EF8-00CD-4929-9C2A-3418E5B23E3E}" type="parTrans" cxnId="{B7ED0DDE-792E-4AB9-8428-8FF059B579F8}">
      <dgm:prSet/>
      <dgm:spPr/>
      <dgm:t>
        <a:bodyPr/>
        <a:lstStyle/>
        <a:p>
          <a:endParaRPr lang="en-US"/>
        </a:p>
      </dgm:t>
    </dgm:pt>
    <dgm:pt modelId="{85AA5820-DAA7-4A45-9249-CF79B4842B0E}" type="sibTrans" cxnId="{B7ED0DDE-792E-4AB9-8428-8FF059B579F8}">
      <dgm:prSet/>
      <dgm:spPr/>
      <dgm:t>
        <a:bodyPr/>
        <a:lstStyle/>
        <a:p>
          <a:endParaRPr lang="en-US"/>
        </a:p>
      </dgm:t>
    </dgm:pt>
    <dgm:pt modelId="{76B53CCB-B713-4D2E-AB66-7856088CC5C2}">
      <dgm:prSet/>
      <dgm:spPr/>
      <dgm:t>
        <a:bodyPr/>
        <a:lstStyle/>
        <a:p>
          <a:pPr rtl="0"/>
          <a:r>
            <a:rPr lang="en-US" dirty="0" smtClean="0"/>
            <a:t>Generalized reciprocity</a:t>
          </a:r>
          <a:endParaRPr lang="en-US" dirty="0"/>
        </a:p>
      </dgm:t>
    </dgm:pt>
    <dgm:pt modelId="{C62B652C-19AA-498C-9190-7AD67D9B5B04}" type="parTrans" cxnId="{5626E28F-DE28-459F-B355-9246046FBC3D}">
      <dgm:prSet/>
      <dgm:spPr/>
      <dgm:t>
        <a:bodyPr/>
        <a:lstStyle/>
        <a:p>
          <a:endParaRPr lang="en-US"/>
        </a:p>
      </dgm:t>
    </dgm:pt>
    <dgm:pt modelId="{4F4522D1-281B-442C-BED7-846C8F368C74}" type="sibTrans" cxnId="{5626E28F-DE28-459F-B355-9246046FBC3D}">
      <dgm:prSet/>
      <dgm:spPr/>
      <dgm:t>
        <a:bodyPr/>
        <a:lstStyle/>
        <a:p>
          <a:endParaRPr lang="en-US"/>
        </a:p>
      </dgm:t>
    </dgm:pt>
    <dgm:pt modelId="{17839411-9ADD-4A05-A5E8-22C2B306DC93}">
      <dgm:prSet/>
      <dgm:spPr/>
      <dgm:t>
        <a:bodyPr/>
        <a:lstStyle/>
        <a:p>
          <a:pPr rtl="0"/>
          <a:r>
            <a:rPr lang="en-US" dirty="0" smtClean="0"/>
            <a:t>Equality or need</a:t>
          </a:r>
          <a:endParaRPr lang="en-US" dirty="0"/>
        </a:p>
      </dgm:t>
    </dgm:pt>
    <dgm:pt modelId="{E210A227-AD43-4A25-91F3-D9530D6451B7}" type="parTrans" cxnId="{A2D46504-8CE7-43B9-B2BF-4D7C12E10CF5}">
      <dgm:prSet/>
      <dgm:spPr/>
      <dgm:t>
        <a:bodyPr/>
        <a:lstStyle/>
        <a:p>
          <a:endParaRPr lang="en-US"/>
        </a:p>
      </dgm:t>
    </dgm:pt>
    <dgm:pt modelId="{B3CCF838-DD1B-483B-B3B0-5308F2D88B2E}" type="sibTrans" cxnId="{A2D46504-8CE7-43B9-B2BF-4D7C12E10CF5}">
      <dgm:prSet/>
      <dgm:spPr/>
      <dgm:t>
        <a:bodyPr/>
        <a:lstStyle/>
        <a:p>
          <a:endParaRPr lang="en-US"/>
        </a:p>
      </dgm:t>
    </dgm:pt>
    <dgm:pt modelId="{D4142518-0A1D-4A2F-999A-8110C68FDFEA}">
      <dgm:prSet/>
      <dgm:spPr/>
      <dgm:t>
        <a:bodyPr/>
        <a:lstStyle/>
        <a:p>
          <a:pPr rtl="0"/>
          <a:r>
            <a:rPr lang="en-US" dirty="0" smtClean="0"/>
            <a:t>Group-serving</a:t>
          </a:r>
          <a:endParaRPr lang="en-US" dirty="0"/>
        </a:p>
      </dgm:t>
    </dgm:pt>
    <dgm:pt modelId="{77D4455B-F76C-4F63-9BC3-C642B917FEAA}" type="parTrans" cxnId="{910C64C1-9309-4B09-98C9-F66F4960EEF2}">
      <dgm:prSet/>
      <dgm:spPr/>
      <dgm:t>
        <a:bodyPr/>
        <a:lstStyle/>
        <a:p>
          <a:endParaRPr lang="en-US"/>
        </a:p>
      </dgm:t>
    </dgm:pt>
    <dgm:pt modelId="{DFC0462C-42D5-44F8-A8E1-2896524A4F23}" type="sibTrans" cxnId="{910C64C1-9309-4B09-98C9-F66F4960EEF2}">
      <dgm:prSet/>
      <dgm:spPr/>
      <dgm:t>
        <a:bodyPr/>
        <a:lstStyle/>
        <a:p>
          <a:endParaRPr lang="en-US"/>
        </a:p>
      </dgm:t>
    </dgm:pt>
    <dgm:pt modelId="{C3DC22DC-8E50-4C2E-9F18-6E4D8D5221FE}">
      <dgm:prSet/>
      <dgm:spPr/>
      <dgm:t>
        <a:bodyPr/>
        <a:lstStyle/>
        <a:p>
          <a:pPr rtl="0"/>
          <a:r>
            <a:rPr lang="en-US" dirty="0" smtClean="0"/>
            <a:t>Social identity</a:t>
          </a:r>
          <a:endParaRPr lang="en-US" dirty="0"/>
        </a:p>
      </dgm:t>
    </dgm:pt>
    <dgm:pt modelId="{A6B8973E-7D15-43C3-9D67-0FBF87E8E100}" type="parTrans" cxnId="{FD2F9EA2-5FAD-4E51-A7D9-21B9F5BD7514}">
      <dgm:prSet/>
      <dgm:spPr/>
      <dgm:t>
        <a:bodyPr/>
        <a:lstStyle/>
        <a:p>
          <a:endParaRPr lang="en-US"/>
        </a:p>
      </dgm:t>
    </dgm:pt>
    <dgm:pt modelId="{54F00AE1-E000-4C4A-9452-8F2B01829196}" type="sibTrans" cxnId="{FD2F9EA2-5FAD-4E51-A7D9-21B9F5BD7514}">
      <dgm:prSet/>
      <dgm:spPr/>
      <dgm:t>
        <a:bodyPr/>
        <a:lstStyle/>
        <a:p>
          <a:endParaRPr lang="en-US"/>
        </a:p>
      </dgm:t>
    </dgm:pt>
    <dgm:pt modelId="{1BADB89A-6CE2-44DF-9272-314C8A4C1397}" type="pres">
      <dgm:prSet presAssocID="{AB7BE03C-F241-4269-AFA4-74F24E190A78}" presName="linearFlow" presStyleCnt="0">
        <dgm:presLayoutVars>
          <dgm:dir/>
          <dgm:resizeHandles val="exact"/>
        </dgm:presLayoutVars>
      </dgm:prSet>
      <dgm:spPr/>
      <dgm:t>
        <a:bodyPr/>
        <a:lstStyle/>
        <a:p>
          <a:endParaRPr lang="en-US"/>
        </a:p>
      </dgm:t>
    </dgm:pt>
    <dgm:pt modelId="{2415AAFC-F66C-42BF-A907-A87B3F7F1FCE}" type="pres">
      <dgm:prSet presAssocID="{5ACA29C1-1132-4D9D-B5AD-AEAC4BCC291C}" presName="composite" presStyleCnt="0"/>
      <dgm:spPr/>
      <dgm:t>
        <a:bodyPr/>
        <a:lstStyle/>
        <a:p>
          <a:endParaRPr lang="en-US"/>
        </a:p>
      </dgm:t>
    </dgm:pt>
    <dgm:pt modelId="{8A40B8DA-316C-48FB-98FA-478843683E23}" type="pres">
      <dgm:prSet presAssocID="{5ACA29C1-1132-4D9D-B5AD-AEAC4BCC291C}" presName="imgShp"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69C31CF5-FE6C-476F-8B26-4A8A1173F062}" type="pres">
      <dgm:prSet presAssocID="{5ACA29C1-1132-4D9D-B5AD-AEAC4BCC291C}" presName="txShp" presStyleLbl="node1" presStyleIdx="0" presStyleCnt="5">
        <dgm:presLayoutVars>
          <dgm:bulletEnabled val="1"/>
        </dgm:presLayoutVars>
      </dgm:prSet>
      <dgm:spPr/>
      <dgm:t>
        <a:bodyPr/>
        <a:lstStyle/>
        <a:p>
          <a:endParaRPr lang="en-US"/>
        </a:p>
      </dgm:t>
    </dgm:pt>
    <dgm:pt modelId="{112F429D-74CF-4428-9650-425CC8E9138A}" type="pres">
      <dgm:prSet presAssocID="{85AA5820-DAA7-4A45-9249-CF79B4842B0E}" presName="spacing" presStyleCnt="0"/>
      <dgm:spPr/>
      <dgm:t>
        <a:bodyPr/>
        <a:lstStyle/>
        <a:p>
          <a:endParaRPr lang="en-US"/>
        </a:p>
      </dgm:t>
    </dgm:pt>
    <dgm:pt modelId="{68ABF8B8-FAFA-4682-AA60-AE87D253505E}" type="pres">
      <dgm:prSet presAssocID="{76B53CCB-B713-4D2E-AB66-7856088CC5C2}" presName="composite" presStyleCnt="0"/>
      <dgm:spPr/>
      <dgm:t>
        <a:bodyPr/>
        <a:lstStyle/>
        <a:p>
          <a:endParaRPr lang="en-US"/>
        </a:p>
      </dgm:t>
    </dgm:pt>
    <dgm:pt modelId="{4039504D-915F-4D2F-A548-93CF447824E8}" type="pres">
      <dgm:prSet presAssocID="{76B53CCB-B713-4D2E-AB66-7856088CC5C2}" presName="imgShp"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A3D3E104-77F2-40D8-A2BC-5FBC919793D5}" type="pres">
      <dgm:prSet presAssocID="{76B53CCB-B713-4D2E-AB66-7856088CC5C2}" presName="txShp" presStyleLbl="node1" presStyleIdx="1" presStyleCnt="5">
        <dgm:presLayoutVars>
          <dgm:bulletEnabled val="1"/>
        </dgm:presLayoutVars>
      </dgm:prSet>
      <dgm:spPr/>
      <dgm:t>
        <a:bodyPr/>
        <a:lstStyle/>
        <a:p>
          <a:endParaRPr lang="en-US"/>
        </a:p>
      </dgm:t>
    </dgm:pt>
    <dgm:pt modelId="{40A93D2F-B0C0-421B-8897-08C868FB6FFE}" type="pres">
      <dgm:prSet presAssocID="{4F4522D1-281B-442C-BED7-846C8F368C74}" presName="spacing" presStyleCnt="0"/>
      <dgm:spPr/>
      <dgm:t>
        <a:bodyPr/>
        <a:lstStyle/>
        <a:p>
          <a:endParaRPr lang="en-US"/>
        </a:p>
      </dgm:t>
    </dgm:pt>
    <dgm:pt modelId="{79C46C50-B87A-4219-A4A1-B8F5A464958C}" type="pres">
      <dgm:prSet presAssocID="{17839411-9ADD-4A05-A5E8-22C2B306DC93}" presName="composite" presStyleCnt="0"/>
      <dgm:spPr/>
      <dgm:t>
        <a:bodyPr/>
        <a:lstStyle/>
        <a:p>
          <a:endParaRPr lang="en-US"/>
        </a:p>
      </dgm:t>
    </dgm:pt>
    <dgm:pt modelId="{1134EAA1-11F0-4DEF-8B23-0F5D97B3F448}" type="pres">
      <dgm:prSet presAssocID="{17839411-9ADD-4A05-A5E8-22C2B306DC93}" presName="imgShp"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6EB57E1F-04DF-4510-B099-30F0F4F35D71}" type="pres">
      <dgm:prSet presAssocID="{17839411-9ADD-4A05-A5E8-22C2B306DC93}" presName="txShp" presStyleLbl="node1" presStyleIdx="2" presStyleCnt="5">
        <dgm:presLayoutVars>
          <dgm:bulletEnabled val="1"/>
        </dgm:presLayoutVars>
      </dgm:prSet>
      <dgm:spPr/>
      <dgm:t>
        <a:bodyPr/>
        <a:lstStyle/>
        <a:p>
          <a:endParaRPr lang="en-US"/>
        </a:p>
      </dgm:t>
    </dgm:pt>
    <dgm:pt modelId="{027B37B8-7554-4B00-9C3B-2C7C568B6490}" type="pres">
      <dgm:prSet presAssocID="{B3CCF838-DD1B-483B-B3B0-5308F2D88B2E}" presName="spacing" presStyleCnt="0"/>
      <dgm:spPr/>
      <dgm:t>
        <a:bodyPr/>
        <a:lstStyle/>
        <a:p>
          <a:endParaRPr lang="en-US"/>
        </a:p>
      </dgm:t>
    </dgm:pt>
    <dgm:pt modelId="{3B64348F-CAA7-4A37-ACF4-B739CA956641}" type="pres">
      <dgm:prSet presAssocID="{D4142518-0A1D-4A2F-999A-8110C68FDFEA}" presName="composite" presStyleCnt="0"/>
      <dgm:spPr/>
      <dgm:t>
        <a:bodyPr/>
        <a:lstStyle/>
        <a:p>
          <a:endParaRPr lang="en-US"/>
        </a:p>
      </dgm:t>
    </dgm:pt>
    <dgm:pt modelId="{AE301180-A73D-4694-8943-FECE07EC8FB1}" type="pres">
      <dgm:prSet presAssocID="{D4142518-0A1D-4A2F-999A-8110C68FDFEA}" presName="imgShp"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A02931A6-6CA3-450A-B69D-E5CABED4CD7D}" type="pres">
      <dgm:prSet presAssocID="{D4142518-0A1D-4A2F-999A-8110C68FDFEA}" presName="txShp" presStyleLbl="node1" presStyleIdx="3" presStyleCnt="5">
        <dgm:presLayoutVars>
          <dgm:bulletEnabled val="1"/>
        </dgm:presLayoutVars>
      </dgm:prSet>
      <dgm:spPr/>
      <dgm:t>
        <a:bodyPr/>
        <a:lstStyle/>
        <a:p>
          <a:endParaRPr lang="en-US"/>
        </a:p>
      </dgm:t>
    </dgm:pt>
    <dgm:pt modelId="{20B51AD3-CE81-441F-BBB1-B424C1BEF834}" type="pres">
      <dgm:prSet presAssocID="{DFC0462C-42D5-44F8-A8E1-2896524A4F23}" presName="spacing" presStyleCnt="0"/>
      <dgm:spPr/>
      <dgm:t>
        <a:bodyPr/>
        <a:lstStyle/>
        <a:p>
          <a:endParaRPr lang="en-US"/>
        </a:p>
      </dgm:t>
    </dgm:pt>
    <dgm:pt modelId="{06B19410-A54B-4E80-9163-DFCE5774EFEF}" type="pres">
      <dgm:prSet presAssocID="{C3DC22DC-8E50-4C2E-9F18-6E4D8D5221FE}" presName="composite" presStyleCnt="0"/>
      <dgm:spPr/>
      <dgm:t>
        <a:bodyPr/>
        <a:lstStyle/>
        <a:p>
          <a:endParaRPr lang="en-US"/>
        </a:p>
      </dgm:t>
    </dgm:pt>
    <dgm:pt modelId="{9894AF20-8E6B-4C0E-AB28-03F9ECDB9302}" type="pres">
      <dgm:prSet presAssocID="{C3DC22DC-8E50-4C2E-9F18-6E4D8D5221FE}" presName="imgShp"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04C84E2F-E26B-4C28-83D9-469A565C5BBF}" type="pres">
      <dgm:prSet presAssocID="{C3DC22DC-8E50-4C2E-9F18-6E4D8D5221FE}" presName="txShp" presStyleLbl="node1" presStyleIdx="4" presStyleCnt="5">
        <dgm:presLayoutVars>
          <dgm:bulletEnabled val="1"/>
        </dgm:presLayoutVars>
      </dgm:prSet>
      <dgm:spPr/>
      <dgm:t>
        <a:bodyPr/>
        <a:lstStyle/>
        <a:p>
          <a:endParaRPr lang="en-US"/>
        </a:p>
      </dgm:t>
    </dgm:pt>
  </dgm:ptLst>
  <dgm:cxnLst>
    <dgm:cxn modelId="{6960F046-2374-4A0C-A823-2CBC423DB349}" type="presOf" srcId="{17839411-9ADD-4A05-A5E8-22C2B306DC93}" destId="{6EB57E1F-04DF-4510-B099-30F0F4F35D71}" srcOrd="0" destOrd="0" presId="urn:microsoft.com/office/officeart/2005/8/layout/vList3#1"/>
    <dgm:cxn modelId="{B7ED0DDE-792E-4AB9-8428-8FF059B579F8}" srcId="{AB7BE03C-F241-4269-AFA4-74F24E190A78}" destId="{5ACA29C1-1132-4D9D-B5AD-AEAC4BCC291C}" srcOrd="0" destOrd="0" parTransId="{AC0B6EF8-00CD-4929-9C2A-3418E5B23E3E}" sibTransId="{85AA5820-DAA7-4A45-9249-CF79B4842B0E}"/>
    <dgm:cxn modelId="{FD2F9EA2-5FAD-4E51-A7D9-21B9F5BD7514}" srcId="{AB7BE03C-F241-4269-AFA4-74F24E190A78}" destId="{C3DC22DC-8E50-4C2E-9F18-6E4D8D5221FE}" srcOrd="4" destOrd="0" parTransId="{A6B8973E-7D15-43C3-9D67-0FBF87E8E100}" sibTransId="{54F00AE1-E000-4C4A-9452-8F2B01829196}"/>
    <dgm:cxn modelId="{8F942999-E7A5-4633-B95B-D8607124C6DA}" type="presOf" srcId="{76B53CCB-B713-4D2E-AB66-7856088CC5C2}" destId="{A3D3E104-77F2-40D8-A2BC-5FBC919793D5}" srcOrd="0" destOrd="0" presId="urn:microsoft.com/office/officeart/2005/8/layout/vList3#1"/>
    <dgm:cxn modelId="{F06E4AFE-4D74-4F77-A01F-5C25768B5D70}" type="presOf" srcId="{5ACA29C1-1132-4D9D-B5AD-AEAC4BCC291C}" destId="{69C31CF5-FE6C-476F-8B26-4A8A1173F062}" srcOrd="0" destOrd="0" presId="urn:microsoft.com/office/officeart/2005/8/layout/vList3#1"/>
    <dgm:cxn modelId="{596F4765-A6CB-4A2D-9E39-CB30B1FE73C9}" type="presOf" srcId="{D4142518-0A1D-4A2F-999A-8110C68FDFEA}" destId="{A02931A6-6CA3-450A-B69D-E5CABED4CD7D}" srcOrd="0" destOrd="0" presId="urn:microsoft.com/office/officeart/2005/8/layout/vList3#1"/>
    <dgm:cxn modelId="{5626E28F-DE28-459F-B355-9246046FBC3D}" srcId="{AB7BE03C-F241-4269-AFA4-74F24E190A78}" destId="{76B53CCB-B713-4D2E-AB66-7856088CC5C2}" srcOrd="1" destOrd="0" parTransId="{C62B652C-19AA-498C-9190-7AD67D9B5B04}" sibTransId="{4F4522D1-281B-442C-BED7-846C8F368C74}"/>
    <dgm:cxn modelId="{44F0476E-B654-4196-ABE8-19E4FBC49CE8}" type="presOf" srcId="{C3DC22DC-8E50-4C2E-9F18-6E4D8D5221FE}" destId="{04C84E2F-E26B-4C28-83D9-469A565C5BBF}" srcOrd="0" destOrd="0" presId="urn:microsoft.com/office/officeart/2005/8/layout/vList3#1"/>
    <dgm:cxn modelId="{910C64C1-9309-4B09-98C9-F66F4960EEF2}" srcId="{AB7BE03C-F241-4269-AFA4-74F24E190A78}" destId="{D4142518-0A1D-4A2F-999A-8110C68FDFEA}" srcOrd="3" destOrd="0" parTransId="{77D4455B-F76C-4F63-9BC3-C642B917FEAA}" sibTransId="{DFC0462C-42D5-44F8-A8E1-2896524A4F23}"/>
    <dgm:cxn modelId="{A2D46504-8CE7-43B9-B2BF-4D7C12E10CF5}" srcId="{AB7BE03C-F241-4269-AFA4-74F24E190A78}" destId="{17839411-9ADD-4A05-A5E8-22C2B306DC93}" srcOrd="2" destOrd="0" parTransId="{E210A227-AD43-4A25-91F3-D9530D6451B7}" sibTransId="{B3CCF838-DD1B-483B-B3B0-5308F2D88B2E}"/>
    <dgm:cxn modelId="{8B876764-EB8F-4084-9502-9E2977118470}" type="presOf" srcId="{AB7BE03C-F241-4269-AFA4-74F24E190A78}" destId="{1BADB89A-6CE2-44DF-9272-314C8A4C1397}" srcOrd="0" destOrd="0" presId="urn:microsoft.com/office/officeart/2005/8/layout/vList3#1"/>
    <dgm:cxn modelId="{F7ABFB61-E356-4599-8CCA-4582C308CC92}" type="presParOf" srcId="{1BADB89A-6CE2-44DF-9272-314C8A4C1397}" destId="{2415AAFC-F66C-42BF-A907-A87B3F7F1FCE}" srcOrd="0" destOrd="0" presId="urn:microsoft.com/office/officeart/2005/8/layout/vList3#1"/>
    <dgm:cxn modelId="{954AAB49-728D-4774-9D9B-727E2ABEA494}" type="presParOf" srcId="{2415AAFC-F66C-42BF-A907-A87B3F7F1FCE}" destId="{8A40B8DA-316C-48FB-98FA-478843683E23}" srcOrd="0" destOrd="0" presId="urn:microsoft.com/office/officeart/2005/8/layout/vList3#1"/>
    <dgm:cxn modelId="{BD477025-B5A4-48B7-AFB6-E52510F77EBE}" type="presParOf" srcId="{2415AAFC-F66C-42BF-A907-A87B3F7F1FCE}" destId="{69C31CF5-FE6C-476F-8B26-4A8A1173F062}" srcOrd="1" destOrd="0" presId="urn:microsoft.com/office/officeart/2005/8/layout/vList3#1"/>
    <dgm:cxn modelId="{476A6C36-2679-4B4D-8400-4739C5AD8987}" type="presParOf" srcId="{1BADB89A-6CE2-44DF-9272-314C8A4C1397}" destId="{112F429D-74CF-4428-9650-425CC8E9138A}" srcOrd="1" destOrd="0" presId="urn:microsoft.com/office/officeart/2005/8/layout/vList3#1"/>
    <dgm:cxn modelId="{BD472DD1-8500-49B7-B569-6FB5657F6614}" type="presParOf" srcId="{1BADB89A-6CE2-44DF-9272-314C8A4C1397}" destId="{68ABF8B8-FAFA-4682-AA60-AE87D253505E}" srcOrd="2" destOrd="0" presId="urn:microsoft.com/office/officeart/2005/8/layout/vList3#1"/>
    <dgm:cxn modelId="{74FFAB78-0D95-49E7-831D-478E2BE9B8FB}" type="presParOf" srcId="{68ABF8B8-FAFA-4682-AA60-AE87D253505E}" destId="{4039504D-915F-4D2F-A548-93CF447824E8}" srcOrd="0" destOrd="0" presId="urn:microsoft.com/office/officeart/2005/8/layout/vList3#1"/>
    <dgm:cxn modelId="{3E5E4529-485A-4A82-805A-A2E780FFE270}" type="presParOf" srcId="{68ABF8B8-FAFA-4682-AA60-AE87D253505E}" destId="{A3D3E104-77F2-40D8-A2BC-5FBC919793D5}" srcOrd="1" destOrd="0" presId="urn:microsoft.com/office/officeart/2005/8/layout/vList3#1"/>
    <dgm:cxn modelId="{A42E1261-1BAA-4551-BDA3-F70749DCC8FA}" type="presParOf" srcId="{1BADB89A-6CE2-44DF-9272-314C8A4C1397}" destId="{40A93D2F-B0C0-421B-8897-08C868FB6FFE}" srcOrd="3" destOrd="0" presId="urn:microsoft.com/office/officeart/2005/8/layout/vList3#1"/>
    <dgm:cxn modelId="{84E63EED-FC9B-412E-8206-5AD663B062CD}" type="presParOf" srcId="{1BADB89A-6CE2-44DF-9272-314C8A4C1397}" destId="{79C46C50-B87A-4219-A4A1-B8F5A464958C}" srcOrd="4" destOrd="0" presId="urn:microsoft.com/office/officeart/2005/8/layout/vList3#1"/>
    <dgm:cxn modelId="{A2C3756F-64E6-4C93-A4C3-11AE2B2A642C}" type="presParOf" srcId="{79C46C50-B87A-4219-A4A1-B8F5A464958C}" destId="{1134EAA1-11F0-4DEF-8B23-0F5D97B3F448}" srcOrd="0" destOrd="0" presId="urn:microsoft.com/office/officeart/2005/8/layout/vList3#1"/>
    <dgm:cxn modelId="{177C8412-0DFD-42F3-AAA6-5A86620E8D58}" type="presParOf" srcId="{79C46C50-B87A-4219-A4A1-B8F5A464958C}" destId="{6EB57E1F-04DF-4510-B099-30F0F4F35D71}" srcOrd="1" destOrd="0" presId="urn:microsoft.com/office/officeart/2005/8/layout/vList3#1"/>
    <dgm:cxn modelId="{A3967660-A33C-41DA-8BE1-42B9D728A4F2}" type="presParOf" srcId="{1BADB89A-6CE2-44DF-9272-314C8A4C1397}" destId="{027B37B8-7554-4B00-9C3B-2C7C568B6490}" srcOrd="5" destOrd="0" presId="urn:microsoft.com/office/officeart/2005/8/layout/vList3#1"/>
    <dgm:cxn modelId="{451BD1BA-29B8-4E75-B7F6-8DA6A9BC42CF}" type="presParOf" srcId="{1BADB89A-6CE2-44DF-9272-314C8A4C1397}" destId="{3B64348F-CAA7-4A37-ACF4-B739CA956641}" srcOrd="6" destOrd="0" presId="urn:microsoft.com/office/officeart/2005/8/layout/vList3#1"/>
    <dgm:cxn modelId="{5F6636F5-D7D4-420C-8F32-D9E09E84940E}" type="presParOf" srcId="{3B64348F-CAA7-4A37-ACF4-B739CA956641}" destId="{AE301180-A73D-4694-8943-FECE07EC8FB1}" srcOrd="0" destOrd="0" presId="urn:microsoft.com/office/officeart/2005/8/layout/vList3#1"/>
    <dgm:cxn modelId="{8D958B7A-904E-436E-A9E7-4901A0FE0617}" type="presParOf" srcId="{3B64348F-CAA7-4A37-ACF4-B739CA956641}" destId="{A02931A6-6CA3-450A-B69D-E5CABED4CD7D}" srcOrd="1" destOrd="0" presId="urn:microsoft.com/office/officeart/2005/8/layout/vList3#1"/>
    <dgm:cxn modelId="{1F351F07-FE0D-4F7D-9516-29CC3FE59E6F}" type="presParOf" srcId="{1BADB89A-6CE2-44DF-9272-314C8A4C1397}" destId="{20B51AD3-CE81-441F-BBB1-B424C1BEF834}" srcOrd="7" destOrd="0" presId="urn:microsoft.com/office/officeart/2005/8/layout/vList3#1"/>
    <dgm:cxn modelId="{18FEBD4A-4C91-4F77-939C-38DE0A78814E}" type="presParOf" srcId="{1BADB89A-6CE2-44DF-9272-314C8A4C1397}" destId="{06B19410-A54B-4E80-9163-DFCE5774EFEF}" srcOrd="8" destOrd="0" presId="urn:microsoft.com/office/officeart/2005/8/layout/vList3#1"/>
    <dgm:cxn modelId="{A4A74EBF-D271-45DF-BF44-775560E50063}" type="presParOf" srcId="{06B19410-A54B-4E80-9163-DFCE5774EFEF}" destId="{9894AF20-8E6B-4C0E-AB28-03F9ECDB9302}" srcOrd="0" destOrd="0" presId="urn:microsoft.com/office/officeart/2005/8/layout/vList3#1"/>
    <dgm:cxn modelId="{A50DDB97-51DB-4B0B-B2B3-34E860AB7471}" type="presParOf" srcId="{06B19410-A54B-4E80-9163-DFCE5774EFEF}" destId="{04C84E2F-E26B-4C28-83D9-469A565C5BB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BE03C-F241-4269-AFA4-74F24E190A78}" type="doc">
      <dgm:prSet loTypeId="urn:microsoft.com/office/officeart/2005/8/layout/vList3#2" loCatId="list" qsTypeId="urn:microsoft.com/office/officeart/2005/8/quickstyle/simple1" qsCatId="simple" csTypeId="urn:microsoft.com/office/officeart/2005/8/colors/accent0_3" csCatId="mainScheme" phldr="1"/>
      <dgm:spPr/>
      <dgm:t>
        <a:bodyPr/>
        <a:lstStyle/>
        <a:p>
          <a:endParaRPr lang="en-US"/>
        </a:p>
      </dgm:t>
    </dgm:pt>
    <dgm:pt modelId="{5ACA29C1-1132-4D9D-B5AD-AEAC4BCC291C}">
      <dgm:prSet/>
      <dgm:spPr/>
      <dgm:t>
        <a:bodyPr/>
        <a:lstStyle/>
        <a:p>
          <a:pPr rtl="0"/>
          <a:r>
            <a:rPr lang="en-US" dirty="0" smtClean="0"/>
            <a:t>Exchange Relations</a:t>
          </a:r>
          <a:endParaRPr lang="en-US" dirty="0"/>
        </a:p>
      </dgm:t>
    </dgm:pt>
    <dgm:pt modelId="{AC0B6EF8-00CD-4929-9C2A-3418E5B23E3E}" type="parTrans" cxnId="{B7ED0DDE-792E-4AB9-8428-8FF059B579F8}">
      <dgm:prSet/>
      <dgm:spPr/>
      <dgm:t>
        <a:bodyPr/>
        <a:lstStyle/>
        <a:p>
          <a:endParaRPr lang="en-US"/>
        </a:p>
      </dgm:t>
    </dgm:pt>
    <dgm:pt modelId="{85AA5820-DAA7-4A45-9249-CF79B4842B0E}" type="sibTrans" cxnId="{B7ED0DDE-792E-4AB9-8428-8FF059B579F8}">
      <dgm:prSet/>
      <dgm:spPr/>
      <dgm:t>
        <a:bodyPr/>
        <a:lstStyle/>
        <a:p>
          <a:endParaRPr lang="en-US"/>
        </a:p>
      </dgm:t>
    </dgm:pt>
    <dgm:pt modelId="{76B53CCB-B713-4D2E-AB66-7856088CC5C2}">
      <dgm:prSet/>
      <dgm:spPr/>
      <dgm:t>
        <a:bodyPr/>
        <a:lstStyle/>
        <a:p>
          <a:pPr rtl="0"/>
          <a:r>
            <a:rPr lang="en-US" dirty="0" smtClean="0"/>
            <a:t>Reciprocity</a:t>
          </a:r>
          <a:endParaRPr lang="en-US" dirty="0"/>
        </a:p>
      </dgm:t>
    </dgm:pt>
    <dgm:pt modelId="{C62B652C-19AA-498C-9190-7AD67D9B5B04}" type="parTrans" cxnId="{5626E28F-DE28-459F-B355-9246046FBC3D}">
      <dgm:prSet/>
      <dgm:spPr/>
      <dgm:t>
        <a:bodyPr/>
        <a:lstStyle/>
        <a:p>
          <a:endParaRPr lang="en-US"/>
        </a:p>
      </dgm:t>
    </dgm:pt>
    <dgm:pt modelId="{4F4522D1-281B-442C-BED7-846C8F368C74}" type="sibTrans" cxnId="{5626E28F-DE28-459F-B355-9246046FBC3D}">
      <dgm:prSet/>
      <dgm:spPr/>
      <dgm:t>
        <a:bodyPr/>
        <a:lstStyle/>
        <a:p>
          <a:endParaRPr lang="en-US"/>
        </a:p>
      </dgm:t>
    </dgm:pt>
    <dgm:pt modelId="{17839411-9ADD-4A05-A5E8-22C2B306DC93}">
      <dgm:prSet/>
      <dgm:spPr/>
      <dgm:t>
        <a:bodyPr/>
        <a:lstStyle/>
        <a:p>
          <a:pPr rtl="0"/>
          <a:r>
            <a:rPr lang="en-US" dirty="0" smtClean="0"/>
            <a:t>Equity</a:t>
          </a:r>
          <a:endParaRPr lang="en-US" dirty="0"/>
        </a:p>
      </dgm:t>
    </dgm:pt>
    <dgm:pt modelId="{E210A227-AD43-4A25-91F3-D9530D6451B7}" type="parTrans" cxnId="{A2D46504-8CE7-43B9-B2BF-4D7C12E10CF5}">
      <dgm:prSet/>
      <dgm:spPr/>
      <dgm:t>
        <a:bodyPr/>
        <a:lstStyle/>
        <a:p>
          <a:endParaRPr lang="en-US"/>
        </a:p>
      </dgm:t>
    </dgm:pt>
    <dgm:pt modelId="{B3CCF838-DD1B-483B-B3B0-5308F2D88B2E}" type="sibTrans" cxnId="{A2D46504-8CE7-43B9-B2BF-4D7C12E10CF5}">
      <dgm:prSet/>
      <dgm:spPr/>
      <dgm:t>
        <a:bodyPr/>
        <a:lstStyle/>
        <a:p>
          <a:endParaRPr lang="en-US"/>
        </a:p>
      </dgm:t>
    </dgm:pt>
    <dgm:pt modelId="{D4142518-0A1D-4A2F-999A-8110C68FDFEA}">
      <dgm:prSet/>
      <dgm:spPr/>
      <dgm:t>
        <a:bodyPr/>
        <a:lstStyle/>
        <a:p>
          <a:pPr rtl="0"/>
          <a:r>
            <a:rPr lang="en-US" dirty="0" smtClean="0"/>
            <a:t>Self-serving	</a:t>
          </a:r>
          <a:endParaRPr lang="en-US" dirty="0"/>
        </a:p>
      </dgm:t>
    </dgm:pt>
    <dgm:pt modelId="{77D4455B-F76C-4F63-9BC3-C642B917FEAA}" type="parTrans" cxnId="{910C64C1-9309-4B09-98C9-F66F4960EEF2}">
      <dgm:prSet/>
      <dgm:spPr/>
      <dgm:t>
        <a:bodyPr/>
        <a:lstStyle/>
        <a:p>
          <a:endParaRPr lang="en-US"/>
        </a:p>
      </dgm:t>
    </dgm:pt>
    <dgm:pt modelId="{DFC0462C-42D5-44F8-A8E1-2896524A4F23}" type="sibTrans" cxnId="{910C64C1-9309-4B09-98C9-F66F4960EEF2}">
      <dgm:prSet/>
      <dgm:spPr/>
      <dgm:t>
        <a:bodyPr/>
        <a:lstStyle/>
        <a:p>
          <a:endParaRPr lang="en-US"/>
        </a:p>
      </dgm:t>
    </dgm:pt>
    <dgm:pt modelId="{C3DC22DC-8E50-4C2E-9F18-6E4D8D5221FE}">
      <dgm:prSet/>
      <dgm:spPr/>
      <dgm:t>
        <a:bodyPr/>
        <a:lstStyle/>
        <a:p>
          <a:pPr rtl="0"/>
          <a:r>
            <a:rPr lang="en-US" dirty="0" smtClean="0"/>
            <a:t>Personal identity</a:t>
          </a:r>
          <a:endParaRPr lang="en-US" dirty="0"/>
        </a:p>
      </dgm:t>
    </dgm:pt>
    <dgm:pt modelId="{A6B8973E-7D15-43C3-9D67-0FBF87E8E100}" type="parTrans" cxnId="{FD2F9EA2-5FAD-4E51-A7D9-21B9F5BD7514}">
      <dgm:prSet/>
      <dgm:spPr/>
      <dgm:t>
        <a:bodyPr/>
        <a:lstStyle/>
        <a:p>
          <a:endParaRPr lang="en-US"/>
        </a:p>
      </dgm:t>
    </dgm:pt>
    <dgm:pt modelId="{54F00AE1-E000-4C4A-9452-8F2B01829196}" type="sibTrans" cxnId="{FD2F9EA2-5FAD-4E51-A7D9-21B9F5BD7514}">
      <dgm:prSet/>
      <dgm:spPr/>
      <dgm:t>
        <a:bodyPr/>
        <a:lstStyle/>
        <a:p>
          <a:endParaRPr lang="en-US"/>
        </a:p>
      </dgm:t>
    </dgm:pt>
    <dgm:pt modelId="{1BADB89A-6CE2-44DF-9272-314C8A4C1397}" type="pres">
      <dgm:prSet presAssocID="{AB7BE03C-F241-4269-AFA4-74F24E190A78}" presName="linearFlow" presStyleCnt="0">
        <dgm:presLayoutVars>
          <dgm:dir/>
          <dgm:resizeHandles val="exact"/>
        </dgm:presLayoutVars>
      </dgm:prSet>
      <dgm:spPr/>
      <dgm:t>
        <a:bodyPr/>
        <a:lstStyle/>
        <a:p>
          <a:endParaRPr lang="en-US"/>
        </a:p>
      </dgm:t>
    </dgm:pt>
    <dgm:pt modelId="{2415AAFC-F66C-42BF-A907-A87B3F7F1FCE}" type="pres">
      <dgm:prSet presAssocID="{5ACA29C1-1132-4D9D-B5AD-AEAC4BCC291C}" presName="composite" presStyleCnt="0"/>
      <dgm:spPr/>
    </dgm:pt>
    <dgm:pt modelId="{8A40B8DA-316C-48FB-98FA-478843683E23}" type="pres">
      <dgm:prSet presAssocID="{5ACA29C1-1132-4D9D-B5AD-AEAC4BCC291C}" presName="imgShp"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69C31CF5-FE6C-476F-8B26-4A8A1173F062}" type="pres">
      <dgm:prSet presAssocID="{5ACA29C1-1132-4D9D-B5AD-AEAC4BCC291C}" presName="txShp" presStyleLbl="node1" presStyleIdx="0" presStyleCnt="5">
        <dgm:presLayoutVars>
          <dgm:bulletEnabled val="1"/>
        </dgm:presLayoutVars>
      </dgm:prSet>
      <dgm:spPr/>
      <dgm:t>
        <a:bodyPr/>
        <a:lstStyle/>
        <a:p>
          <a:endParaRPr lang="en-US"/>
        </a:p>
      </dgm:t>
    </dgm:pt>
    <dgm:pt modelId="{112F429D-74CF-4428-9650-425CC8E9138A}" type="pres">
      <dgm:prSet presAssocID="{85AA5820-DAA7-4A45-9249-CF79B4842B0E}" presName="spacing" presStyleCnt="0"/>
      <dgm:spPr/>
    </dgm:pt>
    <dgm:pt modelId="{68ABF8B8-FAFA-4682-AA60-AE87D253505E}" type="pres">
      <dgm:prSet presAssocID="{76B53CCB-B713-4D2E-AB66-7856088CC5C2}" presName="composite" presStyleCnt="0"/>
      <dgm:spPr/>
    </dgm:pt>
    <dgm:pt modelId="{4039504D-915F-4D2F-A548-93CF447824E8}" type="pres">
      <dgm:prSet presAssocID="{76B53CCB-B713-4D2E-AB66-7856088CC5C2}" presName="imgShp"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A3D3E104-77F2-40D8-A2BC-5FBC919793D5}" type="pres">
      <dgm:prSet presAssocID="{76B53CCB-B713-4D2E-AB66-7856088CC5C2}" presName="txShp" presStyleLbl="node1" presStyleIdx="1" presStyleCnt="5">
        <dgm:presLayoutVars>
          <dgm:bulletEnabled val="1"/>
        </dgm:presLayoutVars>
      </dgm:prSet>
      <dgm:spPr/>
      <dgm:t>
        <a:bodyPr/>
        <a:lstStyle/>
        <a:p>
          <a:endParaRPr lang="en-US"/>
        </a:p>
      </dgm:t>
    </dgm:pt>
    <dgm:pt modelId="{40A93D2F-B0C0-421B-8897-08C868FB6FFE}" type="pres">
      <dgm:prSet presAssocID="{4F4522D1-281B-442C-BED7-846C8F368C74}" presName="spacing" presStyleCnt="0"/>
      <dgm:spPr/>
    </dgm:pt>
    <dgm:pt modelId="{79C46C50-B87A-4219-A4A1-B8F5A464958C}" type="pres">
      <dgm:prSet presAssocID="{17839411-9ADD-4A05-A5E8-22C2B306DC93}" presName="composite" presStyleCnt="0"/>
      <dgm:spPr/>
    </dgm:pt>
    <dgm:pt modelId="{1134EAA1-11F0-4DEF-8B23-0F5D97B3F448}" type="pres">
      <dgm:prSet presAssocID="{17839411-9ADD-4A05-A5E8-22C2B306DC93}" presName="imgShp" presStyleLbl="fgImgPlace1" presStyleIdx="2" presStyleCnt="5"/>
      <dgm:spPr>
        <a:blipFill rotWithShape="0">
          <a:blip xmlns:r="http://schemas.openxmlformats.org/officeDocument/2006/relationships" r:embed="rId3"/>
          <a:stretch>
            <a:fillRect/>
          </a:stretch>
        </a:blipFill>
      </dgm:spPr>
    </dgm:pt>
    <dgm:pt modelId="{6EB57E1F-04DF-4510-B099-30F0F4F35D71}" type="pres">
      <dgm:prSet presAssocID="{17839411-9ADD-4A05-A5E8-22C2B306DC93}" presName="txShp" presStyleLbl="node1" presStyleIdx="2" presStyleCnt="5">
        <dgm:presLayoutVars>
          <dgm:bulletEnabled val="1"/>
        </dgm:presLayoutVars>
      </dgm:prSet>
      <dgm:spPr/>
      <dgm:t>
        <a:bodyPr/>
        <a:lstStyle/>
        <a:p>
          <a:endParaRPr lang="en-US"/>
        </a:p>
      </dgm:t>
    </dgm:pt>
    <dgm:pt modelId="{027B37B8-7554-4B00-9C3B-2C7C568B6490}" type="pres">
      <dgm:prSet presAssocID="{B3CCF838-DD1B-483B-B3B0-5308F2D88B2E}" presName="spacing" presStyleCnt="0"/>
      <dgm:spPr/>
    </dgm:pt>
    <dgm:pt modelId="{3B64348F-CAA7-4A37-ACF4-B739CA956641}" type="pres">
      <dgm:prSet presAssocID="{D4142518-0A1D-4A2F-999A-8110C68FDFEA}" presName="composite" presStyleCnt="0"/>
      <dgm:spPr/>
    </dgm:pt>
    <dgm:pt modelId="{AE301180-A73D-4694-8943-FECE07EC8FB1}" type="pres">
      <dgm:prSet presAssocID="{D4142518-0A1D-4A2F-999A-8110C68FDFEA}" presName="imgShp" presStyleLbl="fgImgPlace1" presStyleIdx="3" presStyleCnt="5"/>
      <dgm:spPr>
        <a:blipFill rotWithShape="0">
          <a:blip xmlns:r="http://schemas.openxmlformats.org/officeDocument/2006/relationships" r:embed="rId4"/>
          <a:stretch>
            <a:fillRect/>
          </a:stretch>
        </a:blipFill>
      </dgm:spPr>
    </dgm:pt>
    <dgm:pt modelId="{A02931A6-6CA3-450A-B69D-E5CABED4CD7D}" type="pres">
      <dgm:prSet presAssocID="{D4142518-0A1D-4A2F-999A-8110C68FDFEA}" presName="txShp" presStyleLbl="node1" presStyleIdx="3" presStyleCnt="5">
        <dgm:presLayoutVars>
          <dgm:bulletEnabled val="1"/>
        </dgm:presLayoutVars>
      </dgm:prSet>
      <dgm:spPr/>
      <dgm:t>
        <a:bodyPr/>
        <a:lstStyle/>
        <a:p>
          <a:endParaRPr lang="en-US"/>
        </a:p>
      </dgm:t>
    </dgm:pt>
    <dgm:pt modelId="{20B51AD3-CE81-441F-BBB1-B424C1BEF834}" type="pres">
      <dgm:prSet presAssocID="{DFC0462C-42D5-44F8-A8E1-2896524A4F23}" presName="spacing" presStyleCnt="0"/>
      <dgm:spPr/>
    </dgm:pt>
    <dgm:pt modelId="{06B19410-A54B-4E80-9163-DFCE5774EFEF}" type="pres">
      <dgm:prSet presAssocID="{C3DC22DC-8E50-4C2E-9F18-6E4D8D5221FE}" presName="composite" presStyleCnt="0"/>
      <dgm:spPr/>
    </dgm:pt>
    <dgm:pt modelId="{9894AF20-8E6B-4C0E-AB28-03F9ECDB9302}" type="pres">
      <dgm:prSet presAssocID="{C3DC22DC-8E50-4C2E-9F18-6E4D8D5221FE}" presName="imgShp"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04C84E2F-E26B-4C28-83D9-469A565C5BBF}" type="pres">
      <dgm:prSet presAssocID="{C3DC22DC-8E50-4C2E-9F18-6E4D8D5221FE}" presName="txShp" presStyleLbl="node1" presStyleIdx="4" presStyleCnt="5">
        <dgm:presLayoutVars>
          <dgm:bulletEnabled val="1"/>
        </dgm:presLayoutVars>
      </dgm:prSet>
      <dgm:spPr/>
      <dgm:t>
        <a:bodyPr/>
        <a:lstStyle/>
        <a:p>
          <a:endParaRPr lang="en-US"/>
        </a:p>
      </dgm:t>
    </dgm:pt>
  </dgm:ptLst>
  <dgm:cxnLst>
    <dgm:cxn modelId="{5626E28F-DE28-459F-B355-9246046FBC3D}" srcId="{AB7BE03C-F241-4269-AFA4-74F24E190A78}" destId="{76B53CCB-B713-4D2E-AB66-7856088CC5C2}" srcOrd="1" destOrd="0" parTransId="{C62B652C-19AA-498C-9190-7AD67D9B5B04}" sibTransId="{4F4522D1-281B-442C-BED7-846C8F368C74}"/>
    <dgm:cxn modelId="{484FC6CF-27C5-4073-8110-5A6D04A12EB7}" type="presOf" srcId="{17839411-9ADD-4A05-A5E8-22C2B306DC93}" destId="{6EB57E1F-04DF-4510-B099-30F0F4F35D71}" srcOrd="0" destOrd="0" presId="urn:microsoft.com/office/officeart/2005/8/layout/vList3#2"/>
    <dgm:cxn modelId="{B7ED0DDE-792E-4AB9-8428-8FF059B579F8}" srcId="{AB7BE03C-F241-4269-AFA4-74F24E190A78}" destId="{5ACA29C1-1132-4D9D-B5AD-AEAC4BCC291C}" srcOrd="0" destOrd="0" parTransId="{AC0B6EF8-00CD-4929-9C2A-3418E5B23E3E}" sibTransId="{85AA5820-DAA7-4A45-9249-CF79B4842B0E}"/>
    <dgm:cxn modelId="{A43419C1-AE19-4F05-BCD7-B77EBB97F60C}" type="presOf" srcId="{D4142518-0A1D-4A2F-999A-8110C68FDFEA}" destId="{A02931A6-6CA3-450A-B69D-E5CABED4CD7D}" srcOrd="0" destOrd="0" presId="urn:microsoft.com/office/officeart/2005/8/layout/vList3#2"/>
    <dgm:cxn modelId="{FD2F9EA2-5FAD-4E51-A7D9-21B9F5BD7514}" srcId="{AB7BE03C-F241-4269-AFA4-74F24E190A78}" destId="{C3DC22DC-8E50-4C2E-9F18-6E4D8D5221FE}" srcOrd="4" destOrd="0" parTransId="{A6B8973E-7D15-43C3-9D67-0FBF87E8E100}" sibTransId="{54F00AE1-E000-4C4A-9452-8F2B01829196}"/>
    <dgm:cxn modelId="{0C84969E-D4FC-41DE-9538-A1846250FECC}" type="presOf" srcId="{C3DC22DC-8E50-4C2E-9F18-6E4D8D5221FE}" destId="{04C84E2F-E26B-4C28-83D9-469A565C5BBF}" srcOrd="0" destOrd="0" presId="urn:microsoft.com/office/officeart/2005/8/layout/vList3#2"/>
    <dgm:cxn modelId="{45DFA13C-CDA3-4256-8690-05A20B7AE209}" type="presOf" srcId="{76B53CCB-B713-4D2E-AB66-7856088CC5C2}" destId="{A3D3E104-77F2-40D8-A2BC-5FBC919793D5}" srcOrd="0" destOrd="0" presId="urn:microsoft.com/office/officeart/2005/8/layout/vList3#2"/>
    <dgm:cxn modelId="{45E2AE76-6021-48EA-9A1E-40B39D2B3D78}" type="presOf" srcId="{AB7BE03C-F241-4269-AFA4-74F24E190A78}" destId="{1BADB89A-6CE2-44DF-9272-314C8A4C1397}" srcOrd="0" destOrd="0" presId="urn:microsoft.com/office/officeart/2005/8/layout/vList3#2"/>
    <dgm:cxn modelId="{28F76E94-EEA6-4A4B-B179-D75F27DD94E4}" type="presOf" srcId="{5ACA29C1-1132-4D9D-B5AD-AEAC4BCC291C}" destId="{69C31CF5-FE6C-476F-8B26-4A8A1173F062}" srcOrd="0" destOrd="0" presId="urn:microsoft.com/office/officeart/2005/8/layout/vList3#2"/>
    <dgm:cxn modelId="{A2D46504-8CE7-43B9-B2BF-4D7C12E10CF5}" srcId="{AB7BE03C-F241-4269-AFA4-74F24E190A78}" destId="{17839411-9ADD-4A05-A5E8-22C2B306DC93}" srcOrd="2" destOrd="0" parTransId="{E210A227-AD43-4A25-91F3-D9530D6451B7}" sibTransId="{B3CCF838-DD1B-483B-B3B0-5308F2D88B2E}"/>
    <dgm:cxn modelId="{910C64C1-9309-4B09-98C9-F66F4960EEF2}" srcId="{AB7BE03C-F241-4269-AFA4-74F24E190A78}" destId="{D4142518-0A1D-4A2F-999A-8110C68FDFEA}" srcOrd="3" destOrd="0" parTransId="{77D4455B-F76C-4F63-9BC3-C642B917FEAA}" sibTransId="{DFC0462C-42D5-44F8-A8E1-2896524A4F23}"/>
    <dgm:cxn modelId="{7C44D049-64D7-4E47-B023-9042D9E68EB3}" type="presParOf" srcId="{1BADB89A-6CE2-44DF-9272-314C8A4C1397}" destId="{2415AAFC-F66C-42BF-A907-A87B3F7F1FCE}" srcOrd="0" destOrd="0" presId="urn:microsoft.com/office/officeart/2005/8/layout/vList3#2"/>
    <dgm:cxn modelId="{47F95AA7-EF0B-41C9-902C-248680EF1879}" type="presParOf" srcId="{2415AAFC-F66C-42BF-A907-A87B3F7F1FCE}" destId="{8A40B8DA-316C-48FB-98FA-478843683E23}" srcOrd="0" destOrd="0" presId="urn:microsoft.com/office/officeart/2005/8/layout/vList3#2"/>
    <dgm:cxn modelId="{D38349CD-E2F7-4DD0-876F-1592905A4E81}" type="presParOf" srcId="{2415AAFC-F66C-42BF-A907-A87B3F7F1FCE}" destId="{69C31CF5-FE6C-476F-8B26-4A8A1173F062}" srcOrd="1" destOrd="0" presId="urn:microsoft.com/office/officeart/2005/8/layout/vList3#2"/>
    <dgm:cxn modelId="{ECD6AABE-6858-4AD5-BB0D-DB524AFBC0B4}" type="presParOf" srcId="{1BADB89A-6CE2-44DF-9272-314C8A4C1397}" destId="{112F429D-74CF-4428-9650-425CC8E9138A}" srcOrd="1" destOrd="0" presId="urn:microsoft.com/office/officeart/2005/8/layout/vList3#2"/>
    <dgm:cxn modelId="{1AD9B438-0B7F-4911-9DBA-52691DD4C84D}" type="presParOf" srcId="{1BADB89A-6CE2-44DF-9272-314C8A4C1397}" destId="{68ABF8B8-FAFA-4682-AA60-AE87D253505E}" srcOrd="2" destOrd="0" presId="urn:microsoft.com/office/officeart/2005/8/layout/vList3#2"/>
    <dgm:cxn modelId="{AF210F53-855F-4CBE-8F40-DF78A4F21D9C}" type="presParOf" srcId="{68ABF8B8-FAFA-4682-AA60-AE87D253505E}" destId="{4039504D-915F-4D2F-A548-93CF447824E8}" srcOrd="0" destOrd="0" presId="urn:microsoft.com/office/officeart/2005/8/layout/vList3#2"/>
    <dgm:cxn modelId="{27A09143-CB79-4096-B800-2E9A2D6FF3FF}" type="presParOf" srcId="{68ABF8B8-FAFA-4682-AA60-AE87D253505E}" destId="{A3D3E104-77F2-40D8-A2BC-5FBC919793D5}" srcOrd="1" destOrd="0" presId="urn:microsoft.com/office/officeart/2005/8/layout/vList3#2"/>
    <dgm:cxn modelId="{CFB26467-CC2A-4401-AAC8-7569CDD4842D}" type="presParOf" srcId="{1BADB89A-6CE2-44DF-9272-314C8A4C1397}" destId="{40A93D2F-B0C0-421B-8897-08C868FB6FFE}" srcOrd="3" destOrd="0" presId="urn:microsoft.com/office/officeart/2005/8/layout/vList3#2"/>
    <dgm:cxn modelId="{02D69F5F-5B55-4A3B-88E9-5C9DAB771897}" type="presParOf" srcId="{1BADB89A-6CE2-44DF-9272-314C8A4C1397}" destId="{79C46C50-B87A-4219-A4A1-B8F5A464958C}" srcOrd="4" destOrd="0" presId="urn:microsoft.com/office/officeart/2005/8/layout/vList3#2"/>
    <dgm:cxn modelId="{32E9C6FB-3B85-4DD6-9B2A-40D262D9B603}" type="presParOf" srcId="{79C46C50-B87A-4219-A4A1-B8F5A464958C}" destId="{1134EAA1-11F0-4DEF-8B23-0F5D97B3F448}" srcOrd="0" destOrd="0" presId="urn:microsoft.com/office/officeart/2005/8/layout/vList3#2"/>
    <dgm:cxn modelId="{F0317C73-ADF3-47F3-B359-2B4FA98EF2BC}" type="presParOf" srcId="{79C46C50-B87A-4219-A4A1-B8F5A464958C}" destId="{6EB57E1F-04DF-4510-B099-30F0F4F35D71}" srcOrd="1" destOrd="0" presId="urn:microsoft.com/office/officeart/2005/8/layout/vList3#2"/>
    <dgm:cxn modelId="{5F27ACFC-2E87-43B4-A6DF-F89F2D17E7E9}" type="presParOf" srcId="{1BADB89A-6CE2-44DF-9272-314C8A4C1397}" destId="{027B37B8-7554-4B00-9C3B-2C7C568B6490}" srcOrd="5" destOrd="0" presId="urn:microsoft.com/office/officeart/2005/8/layout/vList3#2"/>
    <dgm:cxn modelId="{62C1A7DE-878B-464D-B2E9-D2E1F0B1E1BF}" type="presParOf" srcId="{1BADB89A-6CE2-44DF-9272-314C8A4C1397}" destId="{3B64348F-CAA7-4A37-ACF4-B739CA956641}" srcOrd="6" destOrd="0" presId="urn:microsoft.com/office/officeart/2005/8/layout/vList3#2"/>
    <dgm:cxn modelId="{F83C9ABE-2EC0-4B75-A3C4-E1EDBB062462}" type="presParOf" srcId="{3B64348F-CAA7-4A37-ACF4-B739CA956641}" destId="{AE301180-A73D-4694-8943-FECE07EC8FB1}" srcOrd="0" destOrd="0" presId="urn:microsoft.com/office/officeart/2005/8/layout/vList3#2"/>
    <dgm:cxn modelId="{AC388281-2D68-46A6-9C10-38EF9DD67942}" type="presParOf" srcId="{3B64348F-CAA7-4A37-ACF4-B739CA956641}" destId="{A02931A6-6CA3-450A-B69D-E5CABED4CD7D}" srcOrd="1" destOrd="0" presId="urn:microsoft.com/office/officeart/2005/8/layout/vList3#2"/>
    <dgm:cxn modelId="{868EBCDE-48DD-469A-A469-B94BB06CAD8F}" type="presParOf" srcId="{1BADB89A-6CE2-44DF-9272-314C8A4C1397}" destId="{20B51AD3-CE81-441F-BBB1-B424C1BEF834}" srcOrd="7" destOrd="0" presId="urn:microsoft.com/office/officeart/2005/8/layout/vList3#2"/>
    <dgm:cxn modelId="{BCFC282F-E671-44C6-A317-0FCFB075B8E7}" type="presParOf" srcId="{1BADB89A-6CE2-44DF-9272-314C8A4C1397}" destId="{06B19410-A54B-4E80-9163-DFCE5774EFEF}" srcOrd="8" destOrd="0" presId="urn:microsoft.com/office/officeart/2005/8/layout/vList3#2"/>
    <dgm:cxn modelId="{D1385A11-BBB9-4A95-8FBB-25784B935682}" type="presParOf" srcId="{06B19410-A54B-4E80-9163-DFCE5774EFEF}" destId="{9894AF20-8E6B-4C0E-AB28-03F9ECDB9302}" srcOrd="0" destOrd="0" presId="urn:microsoft.com/office/officeart/2005/8/layout/vList3#2"/>
    <dgm:cxn modelId="{7221A6A4-DDDA-4A84-AFFF-6105D0AA1282}" type="presParOf" srcId="{06B19410-A54B-4E80-9163-DFCE5774EFEF}" destId="{04C84E2F-E26B-4C28-83D9-469A565C5BBF}"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52A71B-C468-4F8D-94F1-462CB6E59F46}"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1B2BF2FE-4E6A-4466-AEB3-32D43BA82643}">
      <dgm:prSet phldrT="[Text]"/>
      <dgm:spPr/>
      <dgm:t>
        <a:bodyPr/>
        <a:lstStyle/>
        <a:p>
          <a:r>
            <a:rPr lang="en-US" dirty="0" smtClean="0"/>
            <a:t>Need for self-esteem</a:t>
          </a:r>
          <a:endParaRPr lang="en-US" dirty="0"/>
        </a:p>
      </dgm:t>
    </dgm:pt>
    <dgm:pt modelId="{D676D4D9-FCAE-4881-9B4F-DF26A740087D}" type="parTrans" cxnId="{B8EE198C-2641-4059-83D0-9923CC2EF1BD}">
      <dgm:prSet/>
      <dgm:spPr/>
      <dgm:t>
        <a:bodyPr/>
        <a:lstStyle/>
        <a:p>
          <a:endParaRPr lang="en-US"/>
        </a:p>
      </dgm:t>
    </dgm:pt>
    <dgm:pt modelId="{5A2162D3-25AA-44C2-81BF-9E4C284AA107}" type="sibTrans" cxnId="{B8EE198C-2641-4059-83D0-9923CC2EF1BD}">
      <dgm:prSet/>
      <dgm:spPr/>
      <dgm:t>
        <a:bodyPr/>
        <a:lstStyle/>
        <a:p>
          <a:endParaRPr lang="en-US"/>
        </a:p>
      </dgm:t>
    </dgm:pt>
    <dgm:pt modelId="{BC57B4F1-1770-419F-9EA9-B2044105020C}">
      <dgm:prSet phldrT="[Text]"/>
      <dgm:spPr>
        <a:solidFill>
          <a:schemeClr val="bg1"/>
        </a:solidFill>
      </dgm:spPr>
      <dgm:t>
        <a:bodyPr/>
        <a:lstStyle/>
        <a:p>
          <a:r>
            <a:rPr lang="en-US" dirty="0" smtClean="0">
              <a:solidFill>
                <a:schemeClr val="tx1">
                  <a:lumMod val="95000"/>
                  <a:lumOff val="5000"/>
                </a:schemeClr>
              </a:solidFill>
            </a:rPr>
            <a:t>Personal Identity</a:t>
          </a:r>
          <a:endParaRPr lang="en-US" dirty="0">
            <a:solidFill>
              <a:schemeClr val="tx1">
                <a:lumMod val="95000"/>
                <a:lumOff val="5000"/>
              </a:schemeClr>
            </a:solidFill>
          </a:endParaRPr>
        </a:p>
      </dgm:t>
    </dgm:pt>
    <dgm:pt modelId="{67B83C3D-DFBE-4C55-BADE-585623CADD6E}" type="parTrans" cxnId="{D6A7C22F-C024-44DC-896E-83D8102571D6}">
      <dgm:prSet/>
      <dgm:spPr/>
      <dgm:t>
        <a:bodyPr/>
        <a:lstStyle/>
        <a:p>
          <a:endParaRPr lang="en-US"/>
        </a:p>
      </dgm:t>
    </dgm:pt>
    <dgm:pt modelId="{82D4F264-C89F-431D-BA4A-D3DEA9B58D34}" type="sibTrans" cxnId="{D6A7C22F-C024-44DC-896E-83D8102571D6}">
      <dgm:prSet/>
      <dgm:spPr/>
      <dgm:t>
        <a:bodyPr/>
        <a:lstStyle/>
        <a:p>
          <a:endParaRPr lang="en-US"/>
        </a:p>
      </dgm:t>
    </dgm:pt>
    <dgm:pt modelId="{C5C27EEE-F80C-4319-B92E-BAFFCAD5CCF3}">
      <dgm:prSet phldrT="[Text]"/>
      <dgm:spPr>
        <a:solidFill>
          <a:schemeClr val="bg1"/>
        </a:solidFill>
      </dgm:spPr>
      <dgm:t>
        <a:bodyPr/>
        <a:lstStyle/>
        <a:p>
          <a:r>
            <a:rPr lang="en-US" dirty="0" smtClean="0">
              <a:solidFill>
                <a:schemeClr val="tx1">
                  <a:lumMod val="95000"/>
                  <a:lumOff val="5000"/>
                </a:schemeClr>
              </a:solidFill>
            </a:rPr>
            <a:t>Inclusion</a:t>
          </a:r>
          <a:endParaRPr lang="en-US" dirty="0">
            <a:solidFill>
              <a:schemeClr val="tx1">
                <a:lumMod val="95000"/>
                <a:lumOff val="5000"/>
              </a:schemeClr>
            </a:solidFill>
          </a:endParaRPr>
        </a:p>
      </dgm:t>
    </dgm:pt>
    <dgm:pt modelId="{9C129CD8-3BEE-43A1-A8E3-B8DDC441F3D6}" type="parTrans" cxnId="{90F1B6DD-8E1B-46D6-8299-1D4FC7FA920D}">
      <dgm:prSet/>
      <dgm:spPr/>
      <dgm:t>
        <a:bodyPr/>
        <a:lstStyle/>
        <a:p>
          <a:endParaRPr lang="en-US"/>
        </a:p>
      </dgm:t>
    </dgm:pt>
    <dgm:pt modelId="{45FACD20-86EF-47C2-ADF3-F15A9FA1B4AA}" type="sibTrans" cxnId="{90F1B6DD-8E1B-46D6-8299-1D4FC7FA920D}">
      <dgm:prSet/>
      <dgm:spPr/>
      <dgm:t>
        <a:bodyPr/>
        <a:lstStyle/>
        <a:p>
          <a:endParaRPr lang="en-US"/>
        </a:p>
      </dgm:t>
    </dgm:pt>
    <dgm:pt modelId="{ABD910E2-74E7-405E-A8A3-F74429788869}">
      <dgm:prSet phldrT="[Text]"/>
      <dgm:spPr>
        <a:solidFill>
          <a:schemeClr val="bg1"/>
        </a:solidFill>
      </dgm:spPr>
      <dgm:t>
        <a:bodyPr/>
        <a:lstStyle/>
        <a:p>
          <a:r>
            <a:rPr lang="en-US" dirty="0" smtClean="0">
              <a:solidFill>
                <a:schemeClr val="tx1">
                  <a:lumMod val="95000"/>
                  <a:lumOff val="5000"/>
                </a:schemeClr>
              </a:solidFill>
            </a:rPr>
            <a:t>Achievements</a:t>
          </a:r>
          <a:endParaRPr lang="en-US" dirty="0">
            <a:solidFill>
              <a:schemeClr val="tx1">
                <a:lumMod val="95000"/>
                <a:lumOff val="5000"/>
              </a:schemeClr>
            </a:solidFill>
          </a:endParaRPr>
        </a:p>
      </dgm:t>
    </dgm:pt>
    <dgm:pt modelId="{9480F935-E344-4EE2-9C37-E12964596956}" type="parTrans" cxnId="{529AA002-5727-4AA8-B17D-1EABF1367F17}">
      <dgm:prSet/>
      <dgm:spPr/>
      <dgm:t>
        <a:bodyPr/>
        <a:lstStyle/>
        <a:p>
          <a:endParaRPr lang="en-US"/>
        </a:p>
      </dgm:t>
    </dgm:pt>
    <dgm:pt modelId="{BDE56E8A-6C48-4BDB-B88E-FF8A1C530E00}" type="sibTrans" cxnId="{529AA002-5727-4AA8-B17D-1EABF1367F17}">
      <dgm:prSet/>
      <dgm:spPr/>
      <dgm:t>
        <a:bodyPr/>
        <a:lstStyle/>
        <a:p>
          <a:endParaRPr lang="en-US"/>
        </a:p>
      </dgm:t>
    </dgm:pt>
    <dgm:pt modelId="{7A297BCE-F4F7-4271-BCC7-691A2B48C1C1}">
      <dgm:prSet phldrT="[Text]"/>
      <dgm:spPr/>
      <dgm:t>
        <a:bodyPr/>
        <a:lstStyle/>
        <a:p>
          <a:r>
            <a:rPr lang="en-US" dirty="0" smtClean="0"/>
            <a:t>Social Identity</a:t>
          </a:r>
          <a:endParaRPr lang="en-US" dirty="0"/>
        </a:p>
      </dgm:t>
    </dgm:pt>
    <dgm:pt modelId="{1191AF7F-A6C5-4370-A924-4C0710A0482B}" type="parTrans" cxnId="{2CC6D9F2-A421-4D65-B635-69E4372916E6}">
      <dgm:prSet/>
      <dgm:spPr/>
      <dgm:t>
        <a:bodyPr/>
        <a:lstStyle/>
        <a:p>
          <a:endParaRPr lang="en-US"/>
        </a:p>
      </dgm:t>
    </dgm:pt>
    <dgm:pt modelId="{C6958518-9ABF-4385-ABA0-83A96D364046}" type="sibTrans" cxnId="{2CC6D9F2-A421-4D65-B635-69E4372916E6}">
      <dgm:prSet/>
      <dgm:spPr/>
      <dgm:t>
        <a:bodyPr/>
        <a:lstStyle/>
        <a:p>
          <a:endParaRPr lang="en-US"/>
        </a:p>
      </dgm:t>
    </dgm:pt>
    <dgm:pt modelId="{0DDDE380-960A-4DE6-88BA-7A6BD65BD430}">
      <dgm:prSet phldrT="[Text]"/>
      <dgm:spPr/>
      <dgm:t>
        <a:bodyPr/>
        <a:lstStyle/>
        <a:p>
          <a:r>
            <a:rPr lang="en-US" dirty="0" smtClean="0"/>
            <a:t>Group achievements</a:t>
          </a:r>
          <a:endParaRPr lang="en-US" dirty="0"/>
        </a:p>
      </dgm:t>
    </dgm:pt>
    <dgm:pt modelId="{D8A03B9B-1E2A-4FD2-BB23-A4ECE7FA3D57}" type="parTrans" cxnId="{46FF235A-8FEB-4B91-85C5-F8F8164D0358}">
      <dgm:prSet/>
      <dgm:spPr/>
      <dgm:t>
        <a:bodyPr/>
        <a:lstStyle/>
        <a:p>
          <a:endParaRPr lang="en-US"/>
        </a:p>
      </dgm:t>
    </dgm:pt>
    <dgm:pt modelId="{B30A497C-B9A9-4A58-A0E9-23913D40A96C}" type="sibTrans" cxnId="{46FF235A-8FEB-4B91-85C5-F8F8164D0358}">
      <dgm:prSet/>
      <dgm:spPr/>
      <dgm:t>
        <a:bodyPr/>
        <a:lstStyle/>
        <a:p>
          <a:endParaRPr lang="en-US"/>
        </a:p>
      </dgm:t>
    </dgm:pt>
    <dgm:pt modelId="{038C0B4A-C11E-40BF-88F0-3AFF1EE6EB90}">
      <dgm:prSet/>
      <dgm:spPr/>
      <dgm:t>
        <a:bodyPr/>
        <a:lstStyle/>
        <a:p>
          <a:r>
            <a:rPr lang="en-US" dirty="0" smtClean="0"/>
            <a:t>Group favoritism</a:t>
          </a:r>
          <a:endParaRPr lang="en-US" dirty="0"/>
        </a:p>
      </dgm:t>
    </dgm:pt>
    <dgm:pt modelId="{5BF7651F-2C1C-4CC5-9662-64B0D9499BD6}" type="parTrans" cxnId="{50D5015D-2FCD-4FBF-BEE4-352357EB8384}">
      <dgm:prSet/>
      <dgm:spPr/>
      <dgm:t>
        <a:bodyPr/>
        <a:lstStyle/>
        <a:p>
          <a:endParaRPr lang="en-US"/>
        </a:p>
      </dgm:t>
    </dgm:pt>
    <dgm:pt modelId="{4A03C543-4E28-4B11-9967-D831BC97CCD3}" type="sibTrans" cxnId="{50D5015D-2FCD-4FBF-BEE4-352357EB8384}">
      <dgm:prSet/>
      <dgm:spPr/>
      <dgm:t>
        <a:bodyPr/>
        <a:lstStyle/>
        <a:p>
          <a:endParaRPr lang="en-US"/>
        </a:p>
      </dgm:t>
    </dgm:pt>
    <dgm:pt modelId="{53920F81-F7A4-411E-8351-AE345B7BEBC4}">
      <dgm:prSet/>
      <dgm:spPr/>
      <dgm:t>
        <a:bodyPr/>
        <a:lstStyle/>
        <a:p>
          <a:r>
            <a:rPr lang="en-US" dirty="0" smtClean="0"/>
            <a:t>Increased self-esteem</a:t>
          </a:r>
          <a:endParaRPr lang="en-US" dirty="0"/>
        </a:p>
      </dgm:t>
    </dgm:pt>
    <dgm:pt modelId="{F52200A7-22BA-4132-81BA-85109C49BB12}" type="parTrans" cxnId="{C616C278-4E98-46F5-B963-01B171E38436}">
      <dgm:prSet/>
      <dgm:spPr>
        <a:ln>
          <a:solidFill>
            <a:schemeClr val="tx1"/>
          </a:solidFill>
        </a:ln>
      </dgm:spPr>
      <dgm:t>
        <a:bodyPr/>
        <a:lstStyle/>
        <a:p>
          <a:endParaRPr lang="en-US"/>
        </a:p>
      </dgm:t>
    </dgm:pt>
    <dgm:pt modelId="{AFF5B22F-68C4-4FCF-8D46-543ADA9B0EA0}" type="sibTrans" cxnId="{C616C278-4E98-46F5-B963-01B171E38436}">
      <dgm:prSet/>
      <dgm:spPr/>
      <dgm:t>
        <a:bodyPr/>
        <a:lstStyle/>
        <a:p>
          <a:endParaRPr lang="en-US"/>
        </a:p>
      </dgm:t>
    </dgm:pt>
    <dgm:pt modelId="{3CEB14C5-4120-451B-B15C-B9CD3A654E65}">
      <dgm:prSet/>
      <dgm:spPr/>
      <dgm:t>
        <a:bodyPr/>
        <a:lstStyle/>
        <a:p>
          <a:r>
            <a:rPr lang="en-US" dirty="0" err="1" smtClean="0"/>
            <a:t>Outgroup</a:t>
          </a:r>
          <a:r>
            <a:rPr lang="en-US" dirty="0" smtClean="0"/>
            <a:t> rejection</a:t>
          </a:r>
          <a:endParaRPr lang="en-US" dirty="0"/>
        </a:p>
      </dgm:t>
    </dgm:pt>
    <dgm:pt modelId="{399A96A8-811E-4DD9-8463-EF54B34624ED}" type="parTrans" cxnId="{E5AF44A9-E0F1-4419-9B44-EF5E19ECA7BA}">
      <dgm:prSet/>
      <dgm:spPr/>
      <dgm:t>
        <a:bodyPr/>
        <a:lstStyle/>
        <a:p>
          <a:endParaRPr lang="en-US"/>
        </a:p>
      </dgm:t>
    </dgm:pt>
    <dgm:pt modelId="{1B923479-ABDC-4ABA-8B3F-BA870440AFB9}" type="sibTrans" cxnId="{E5AF44A9-E0F1-4419-9B44-EF5E19ECA7BA}">
      <dgm:prSet/>
      <dgm:spPr/>
      <dgm:t>
        <a:bodyPr/>
        <a:lstStyle/>
        <a:p>
          <a:endParaRPr lang="en-US"/>
        </a:p>
      </dgm:t>
    </dgm:pt>
    <dgm:pt modelId="{D13DBA78-2ED6-4DD3-A029-4B3C31261A75}" type="pres">
      <dgm:prSet presAssocID="{C552A71B-C468-4F8D-94F1-462CB6E59F46}" presName="diagram" presStyleCnt="0">
        <dgm:presLayoutVars>
          <dgm:chPref val="1"/>
          <dgm:dir/>
          <dgm:animOne val="branch"/>
          <dgm:animLvl val="lvl"/>
          <dgm:resizeHandles val="exact"/>
        </dgm:presLayoutVars>
      </dgm:prSet>
      <dgm:spPr/>
      <dgm:t>
        <a:bodyPr/>
        <a:lstStyle/>
        <a:p>
          <a:endParaRPr lang="en-US"/>
        </a:p>
      </dgm:t>
    </dgm:pt>
    <dgm:pt modelId="{BCEB0A02-4279-4022-9D81-C6B7A12758C3}" type="pres">
      <dgm:prSet presAssocID="{1B2BF2FE-4E6A-4466-AEB3-32D43BA82643}" presName="root1" presStyleCnt="0"/>
      <dgm:spPr/>
    </dgm:pt>
    <dgm:pt modelId="{CA8CC695-D3FE-43D0-BD53-496D8880D638}" type="pres">
      <dgm:prSet presAssocID="{1B2BF2FE-4E6A-4466-AEB3-32D43BA82643}" presName="LevelOneTextNode" presStyleLbl="node0" presStyleIdx="0" presStyleCnt="1">
        <dgm:presLayoutVars>
          <dgm:chPref val="3"/>
        </dgm:presLayoutVars>
      </dgm:prSet>
      <dgm:spPr/>
      <dgm:t>
        <a:bodyPr/>
        <a:lstStyle/>
        <a:p>
          <a:endParaRPr lang="en-US"/>
        </a:p>
      </dgm:t>
    </dgm:pt>
    <dgm:pt modelId="{6CDD4120-5079-4E1E-8CE8-777C892B6C1F}" type="pres">
      <dgm:prSet presAssocID="{1B2BF2FE-4E6A-4466-AEB3-32D43BA82643}" presName="level2hierChild" presStyleCnt="0"/>
      <dgm:spPr/>
    </dgm:pt>
    <dgm:pt modelId="{B23BE54F-3771-4B36-B3DB-3BD3EADBD9F2}" type="pres">
      <dgm:prSet presAssocID="{67B83C3D-DFBE-4C55-BADE-585623CADD6E}" presName="conn2-1" presStyleLbl="parChTrans1D2" presStyleIdx="0" presStyleCnt="2"/>
      <dgm:spPr/>
      <dgm:t>
        <a:bodyPr/>
        <a:lstStyle/>
        <a:p>
          <a:endParaRPr lang="en-US"/>
        </a:p>
      </dgm:t>
    </dgm:pt>
    <dgm:pt modelId="{3F700E6C-B2A2-42AC-8DE0-19209CC62DD7}" type="pres">
      <dgm:prSet presAssocID="{67B83C3D-DFBE-4C55-BADE-585623CADD6E}" presName="connTx" presStyleLbl="parChTrans1D2" presStyleIdx="0" presStyleCnt="2"/>
      <dgm:spPr/>
      <dgm:t>
        <a:bodyPr/>
        <a:lstStyle/>
        <a:p>
          <a:endParaRPr lang="en-US"/>
        </a:p>
      </dgm:t>
    </dgm:pt>
    <dgm:pt modelId="{700A4CD4-CE15-4969-AA3F-E29A0D552288}" type="pres">
      <dgm:prSet presAssocID="{BC57B4F1-1770-419F-9EA9-B2044105020C}" presName="root2" presStyleCnt="0"/>
      <dgm:spPr/>
    </dgm:pt>
    <dgm:pt modelId="{C194992E-861B-44D4-A246-5B326875EB67}" type="pres">
      <dgm:prSet presAssocID="{BC57B4F1-1770-419F-9EA9-B2044105020C}" presName="LevelTwoTextNode" presStyleLbl="node2" presStyleIdx="0" presStyleCnt="2" custLinFactNeighborX="-821" custLinFactNeighborY="-5133">
        <dgm:presLayoutVars>
          <dgm:chPref val="3"/>
        </dgm:presLayoutVars>
      </dgm:prSet>
      <dgm:spPr/>
      <dgm:t>
        <a:bodyPr/>
        <a:lstStyle/>
        <a:p>
          <a:endParaRPr lang="en-US"/>
        </a:p>
      </dgm:t>
    </dgm:pt>
    <dgm:pt modelId="{25A069BC-9D8F-4A31-9514-56615296C176}" type="pres">
      <dgm:prSet presAssocID="{BC57B4F1-1770-419F-9EA9-B2044105020C}" presName="level3hierChild" presStyleCnt="0"/>
      <dgm:spPr/>
    </dgm:pt>
    <dgm:pt modelId="{DF117D05-EF6D-4696-B2DB-431BB51C48E3}" type="pres">
      <dgm:prSet presAssocID="{9C129CD8-3BEE-43A1-A8E3-B8DDC441F3D6}" presName="conn2-1" presStyleLbl="parChTrans1D3" presStyleIdx="0" presStyleCnt="5"/>
      <dgm:spPr/>
      <dgm:t>
        <a:bodyPr/>
        <a:lstStyle/>
        <a:p>
          <a:endParaRPr lang="en-US"/>
        </a:p>
      </dgm:t>
    </dgm:pt>
    <dgm:pt modelId="{EB2D122B-B508-4ED2-AC4B-7B2FAF12F4AA}" type="pres">
      <dgm:prSet presAssocID="{9C129CD8-3BEE-43A1-A8E3-B8DDC441F3D6}" presName="connTx" presStyleLbl="parChTrans1D3" presStyleIdx="0" presStyleCnt="5"/>
      <dgm:spPr/>
      <dgm:t>
        <a:bodyPr/>
        <a:lstStyle/>
        <a:p>
          <a:endParaRPr lang="en-US"/>
        </a:p>
      </dgm:t>
    </dgm:pt>
    <dgm:pt modelId="{733C4D69-3CA1-41E8-A932-1AD3C705EA3A}" type="pres">
      <dgm:prSet presAssocID="{C5C27EEE-F80C-4319-B92E-BAFFCAD5CCF3}" presName="root2" presStyleCnt="0"/>
      <dgm:spPr/>
    </dgm:pt>
    <dgm:pt modelId="{AEC560C8-D23F-493C-9BA0-970902721DA8}" type="pres">
      <dgm:prSet presAssocID="{C5C27EEE-F80C-4319-B92E-BAFFCAD5CCF3}" presName="LevelTwoTextNode" presStyleLbl="node3" presStyleIdx="0" presStyleCnt="5" custLinFactNeighborX="1012" custLinFactNeighborY="-164">
        <dgm:presLayoutVars>
          <dgm:chPref val="3"/>
        </dgm:presLayoutVars>
      </dgm:prSet>
      <dgm:spPr/>
      <dgm:t>
        <a:bodyPr/>
        <a:lstStyle/>
        <a:p>
          <a:endParaRPr lang="en-US"/>
        </a:p>
      </dgm:t>
    </dgm:pt>
    <dgm:pt modelId="{A18845C5-26FE-4EDC-A6DE-0609C773A864}" type="pres">
      <dgm:prSet presAssocID="{C5C27EEE-F80C-4319-B92E-BAFFCAD5CCF3}" presName="level3hierChild" presStyleCnt="0"/>
      <dgm:spPr/>
    </dgm:pt>
    <dgm:pt modelId="{2D0281EB-49CD-40B9-B512-4A7DF2C7B8B2}" type="pres">
      <dgm:prSet presAssocID="{9480F935-E344-4EE2-9C37-E12964596956}" presName="conn2-1" presStyleLbl="parChTrans1D3" presStyleIdx="1" presStyleCnt="5"/>
      <dgm:spPr/>
      <dgm:t>
        <a:bodyPr/>
        <a:lstStyle/>
        <a:p>
          <a:endParaRPr lang="en-US"/>
        </a:p>
      </dgm:t>
    </dgm:pt>
    <dgm:pt modelId="{7723D8E6-0B6B-4DCD-8416-9271FE4CCAD4}" type="pres">
      <dgm:prSet presAssocID="{9480F935-E344-4EE2-9C37-E12964596956}" presName="connTx" presStyleLbl="parChTrans1D3" presStyleIdx="1" presStyleCnt="5"/>
      <dgm:spPr/>
      <dgm:t>
        <a:bodyPr/>
        <a:lstStyle/>
        <a:p>
          <a:endParaRPr lang="en-US"/>
        </a:p>
      </dgm:t>
    </dgm:pt>
    <dgm:pt modelId="{622B57E1-CF53-4093-B35F-0AD2C4292A31}" type="pres">
      <dgm:prSet presAssocID="{ABD910E2-74E7-405E-A8A3-F74429788869}" presName="root2" presStyleCnt="0"/>
      <dgm:spPr/>
    </dgm:pt>
    <dgm:pt modelId="{B23D6EE5-D3E3-4886-9941-470D92DB9DBB}" type="pres">
      <dgm:prSet presAssocID="{ABD910E2-74E7-405E-A8A3-F74429788869}" presName="LevelTwoTextNode" presStyleLbl="node3" presStyleIdx="1" presStyleCnt="5">
        <dgm:presLayoutVars>
          <dgm:chPref val="3"/>
        </dgm:presLayoutVars>
      </dgm:prSet>
      <dgm:spPr/>
      <dgm:t>
        <a:bodyPr/>
        <a:lstStyle/>
        <a:p>
          <a:endParaRPr lang="en-US"/>
        </a:p>
      </dgm:t>
    </dgm:pt>
    <dgm:pt modelId="{1FF1551F-FE25-410E-978B-C834155F9EB1}" type="pres">
      <dgm:prSet presAssocID="{ABD910E2-74E7-405E-A8A3-F74429788869}" presName="level3hierChild" presStyleCnt="0"/>
      <dgm:spPr/>
    </dgm:pt>
    <dgm:pt modelId="{D9C501CE-EF74-48BA-984D-8567810F3B07}" type="pres">
      <dgm:prSet presAssocID="{1191AF7F-A6C5-4370-A924-4C0710A0482B}" presName="conn2-1" presStyleLbl="parChTrans1D2" presStyleIdx="1" presStyleCnt="2"/>
      <dgm:spPr/>
      <dgm:t>
        <a:bodyPr/>
        <a:lstStyle/>
        <a:p>
          <a:endParaRPr lang="en-US"/>
        </a:p>
      </dgm:t>
    </dgm:pt>
    <dgm:pt modelId="{69BE628C-371A-4BDC-9A4B-77D707D28E18}" type="pres">
      <dgm:prSet presAssocID="{1191AF7F-A6C5-4370-A924-4C0710A0482B}" presName="connTx" presStyleLbl="parChTrans1D2" presStyleIdx="1" presStyleCnt="2"/>
      <dgm:spPr/>
      <dgm:t>
        <a:bodyPr/>
        <a:lstStyle/>
        <a:p>
          <a:endParaRPr lang="en-US"/>
        </a:p>
      </dgm:t>
    </dgm:pt>
    <dgm:pt modelId="{D07849B8-E5C0-437E-B97F-8CDA64C84EBD}" type="pres">
      <dgm:prSet presAssocID="{7A297BCE-F4F7-4271-BCC7-691A2B48C1C1}" presName="root2" presStyleCnt="0"/>
      <dgm:spPr/>
    </dgm:pt>
    <dgm:pt modelId="{AA44D3F6-CE66-4D8D-A073-6D86F6F411B4}" type="pres">
      <dgm:prSet presAssocID="{7A297BCE-F4F7-4271-BCC7-691A2B48C1C1}" presName="LevelTwoTextNode" presStyleLbl="node2" presStyleIdx="1" presStyleCnt="2">
        <dgm:presLayoutVars>
          <dgm:chPref val="3"/>
        </dgm:presLayoutVars>
      </dgm:prSet>
      <dgm:spPr/>
      <dgm:t>
        <a:bodyPr/>
        <a:lstStyle/>
        <a:p>
          <a:endParaRPr lang="en-US"/>
        </a:p>
      </dgm:t>
    </dgm:pt>
    <dgm:pt modelId="{A1277E1C-31D5-4BD6-9595-5734EBC0E402}" type="pres">
      <dgm:prSet presAssocID="{7A297BCE-F4F7-4271-BCC7-691A2B48C1C1}" presName="level3hierChild" presStyleCnt="0"/>
      <dgm:spPr/>
    </dgm:pt>
    <dgm:pt modelId="{20A7FDF9-0BAE-443F-9CC1-8700F2C87D36}" type="pres">
      <dgm:prSet presAssocID="{D8A03B9B-1E2A-4FD2-BB23-A4ECE7FA3D57}" presName="conn2-1" presStyleLbl="parChTrans1D3" presStyleIdx="2" presStyleCnt="5"/>
      <dgm:spPr/>
      <dgm:t>
        <a:bodyPr/>
        <a:lstStyle/>
        <a:p>
          <a:endParaRPr lang="en-US"/>
        </a:p>
      </dgm:t>
    </dgm:pt>
    <dgm:pt modelId="{50095A7F-2CA9-4C3D-8FE2-4B0A19DCF720}" type="pres">
      <dgm:prSet presAssocID="{D8A03B9B-1E2A-4FD2-BB23-A4ECE7FA3D57}" presName="connTx" presStyleLbl="parChTrans1D3" presStyleIdx="2" presStyleCnt="5"/>
      <dgm:spPr/>
      <dgm:t>
        <a:bodyPr/>
        <a:lstStyle/>
        <a:p>
          <a:endParaRPr lang="en-US"/>
        </a:p>
      </dgm:t>
    </dgm:pt>
    <dgm:pt modelId="{9AF0BC57-7BE0-48BA-B75B-0E0DEF7EE117}" type="pres">
      <dgm:prSet presAssocID="{0DDDE380-960A-4DE6-88BA-7A6BD65BD430}" presName="root2" presStyleCnt="0"/>
      <dgm:spPr/>
    </dgm:pt>
    <dgm:pt modelId="{28911A5C-B04A-4C3C-9323-15A9EB42B34F}" type="pres">
      <dgm:prSet presAssocID="{0DDDE380-960A-4DE6-88BA-7A6BD65BD430}" presName="LevelTwoTextNode" presStyleLbl="node3" presStyleIdx="2" presStyleCnt="5">
        <dgm:presLayoutVars>
          <dgm:chPref val="3"/>
        </dgm:presLayoutVars>
      </dgm:prSet>
      <dgm:spPr/>
      <dgm:t>
        <a:bodyPr/>
        <a:lstStyle/>
        <a:p>
          <a:endParaRPr lang="en-US"/>
        </a:p>
      </dgm:t>
    </dgm:pt>
    <dgm:pt modelId="{2AEF8508-6D89-4B82-B2A9-3C8F99FA1354}" type="pres">
      <dgm:prSet presAssocID="{0DDDE380-960A-4DE6-88BA-7A6BD65BD430}" presName="level3hierChild" presStyleCnt="0"/>
      <dgm:spPr/>
    </dgm:pt>
    <dgm:pt modelId="{311DB81A-EDF3-4469-B69B-1ABD3CC20E42}" type="pres">
      <dgm:prSet presAssocID="{5BF7651F-2C1C-4CC5-9662-64B0D9499BD6}" presName="conn2-1" presStyleLbl="parChTrans1D3" presStyleIdx="3" presStyleCnt="5"/>
      <dgm:spPr/>
      <dgm:t>
        <a:bodyPr/>
        <a:lstStyle/>
        <a:p>
          <a:endParaRPr lang="en-US"/>
        </a:p>
      </dgm:t>
    </dgm:pt>
    <dgm:pt modelId="{609FC162-001D-4789-BD79-187F0984ED02}" type="pres">
      <dgm:prSet presAssocID="{5BF7651F-2C1C-4CC5-9662-64B0D9499BD6}" presName="connTx" presStyleLbl="parChTrans1D3" presStyleIdx="3" presStyleCnt="5"/>
      <dgm:spPr/>
      <dgm:t>
        <a:bodyPr/>
        <a:lstStyle/>
        <a:p>
          <a:endParaRPr lang="en-US"/>
        </a:p>
      </dgm:t>
    </dgm:pt>
    <dgm:pt modelId="{58CA47D8-777F-45BE-9649-F451C33CC2F8}" type="pres">
      <dgm:prSet presAssocID="{038C0B4A-C11E-40BF-88F0-3AFF1EE6EB90}" presName="root2" presStyleCnt="0"/>
      <dgm:spPr/>
    </dgm:pt>
    <dgm:pt modelId="{D0F7708F-EBBC-4993-8A52-AD2954159599}" type="pres">
      <dgm:prSet presAssocID="{038C0B4A-C11E-40BF-88F0-3AFF1EE6EB90}" presName="LevelTwoTextNode" presStyleLbl="node3" presStyleIdx="3" presStyleCnt="5">
        <dgm:presLayoutVars>
          <dgm:chPref val="3"/>
        </dgm:presLayoutVars>
      </dgm:prSet>
      <dgm:spPr/>
      <dgm:t>
        <a:bodyPr/>
        <a:lstStyle/>
        <a:p>
          <a:endParaRPr lang="en-US"/>
        </a:p>
      </dgm:t>
    </dgm:pt>
    <dgm:pt modelId="{211D0886-DD93-4573-ADB9-9A1872AB2938}" type="pres">
      <dgm:prSet presAssocID="{038C0B4A-C11E-40BF-88F0-3AFF1EE6EB90}" presName="level3hierChild" presStyleCnt="0"/>
      <dgm:spPr/>
    </dgm:pt>
    <dgm:pt modelId="{F06C2299-0A50-415B-8C97-1C9B98043D76}" type="pres">
      <dgm:prSet presAssocID="{F52200A7-22BA-4132-81BA-85109C49BB12}" presName="conn2-1" presStyleLbl="parChTrans1D4" presStyleIdx="0" presStyleCnt="1"/>
      <dgm:spPr/>
      <dgm:t>
        <a:bodyPr/>
        <a:lstStyle/>
        <a:p>
          <a:endParaRPr lang="en-US"/>
        </a:p>
      </dgm:t>
    </dgm:pt>
    <dgm:pt modelId="{DF54D584-C46C-4A40-A697-94BE2135AD16}" type="pres">
      <dgm:prSet presAssocID="{F52200A7-22BA-4132-81BA-85109C49BB12}" presName="connTx" presStyleLbl="parChTrans1D4" presStyleIdx="0" presStyleCnt="1"/>
      <dgm:spPr/>
      <dgm:t>
        <a:bodyPr/>
        <a:lstStyle/>
        <a:p>
          <a:endParaRPr lang="en-US"/>
        </a:p>
      </dgm:t>
    </dgm:pt>
    <dgm:pt modelId="{D967F6F1-BCF9-491F-8444-34385018379E}" type="pres">
      <dgm:prSet presAssocID="{53920F81-F7A4-411E-8351-AE345B7BEBC4}" presName="root2" presStyleCnt="0"/>
      <dgm:spPr/>
    </dgm:pt>
    <dgm:pt modelId="{002F84BB-D5B4-4405-AF1B-E2846D000D9E}" type="pres">
      <dgm:prSet presAssocID="{53920F81-F7A4-411E-8351-AE345B7BEBC4}" presName="LevelTwoTextNode" presStyleLbl="node4" presStyleIdx="0" presStyleCnt="1" custLinFactY="-24535" custLinFactNeighborX="13352" custLinFactNeighborY="-100000">
        <dgm:presLayoutVars>
          <dgm:chPref val="3"/>
        </dgm:presLayoutVars>
      </dgm:prSet>
      <dgm:spPr/>
      <dgm:t>
        <a:bodyPr/>
        <a:lstStyle/>
        <a:p>
          <a:endParaRPr lang="en-US"/>
        </a:p>
      </dgm:t>
    </dgm:pt>
    <dgm:pt modelId="{47A3F90D-CBCE-427C-8429-7A188A2C7A4E}" type="pres">
      <dgm:prSet presAssocID="{53920F81-F7A4-411E-8351-AE345B7BEBC4}" presName="level3hierChild" presStyleCnt="0"/>
      <dgm:spPr/>
    </dgm:pt>
    <dgm:pt modelId="{66EE407A-787F-440A-9C66-8B30FF9B0ED6}" type="pres">
      <dgm:prSet presAssocID="{399A96A8-811E-4DD9-8463-EF54B34624ED}" presName="conn2-1" presStyleLbl="parChTrans1D3" presStyleIdx="4" presStyleCnt="5"/>
      <dgm:spPr/>
      <dgm:t>
        <a:bodyPr/>
        <a:lstStyle/>
        <a:p>
          <a:endParaRPr lang="en-US"/>
        </a:p>
      </dgm:t>
    </dgm:pt>
    <dgm:pt modelId="{48A590C2-9B40-48B5-9BD3-C37E513E596A}" type="pres">
      <dgm:prSet presAssocID="{399A96A8-811E-4DD9-8463-EF54B34624ED}" presName="connTx" presStyleLbl="parChTrans1D3" presStyleIdx="4" presStyleCnt="5"/>
      <dgm:spPr/>
      <dgm:t>
        <a:bodyPr/>
        <a:lstStyle/>
        <a:p>
          <a:endParaRPr lang="en-US"/>
        </a:p>
      </dgm:t>
    </dgm:pt>
    <dgm:pt modelId="{3261C103-E13E-4E4C-9C2B-ADD56075C85D}" type="pres">
      <dgm:prSet presAssocID="{3CEB14C5-4120-451B-B15C-B9CD3A654E65}" presName="root2" presStyleCnt="0"/>
      <dgm:spPr/>
    </dgm:pt>
    <dgm:pt modelId="{639AF7D3-2A17-4172-8DB9-AB72F1C0259E}" type="pres">
      <dgm:prSet presAssocID="{3CEB14C5-4120-451B-B15C-B9CD3A654E65}" presName="LevelTwoTextNode" presStyleLbl="node3" presStyleIdx="4" presStyleCnt="5">
        <dgm:presLayoutVars>
          <dgm:chPref val="3"/>
        </dgm:presLayoutVars>
      </dgm:prSet>
      <dgm:spPr/>
      <dgm:t>
        <a:bodyPr/>
        <a:lstStyle/>
        <a:p>
          <a:endParaRPr lang="en-US"/>
        </a:p>
      </dgm:t>
    </dgm:pt>
    <dgm:pt modelId="{7BDB153A-9DA3-4C9C-8991-62860585ACAC}" type="pres">
      <dgm:prSet presAssocID="{3CEB14C5-4120-451B-B15C-B9CD3A654E65}" presName="level3hierChild" presStyleCnt="0"/>
      <dgm:spPr/>
    </dgm:pt>
  </dgm:ptLst>
  <dgm:cxnLst>
    <dgm:cxn modelId="{DB6F22A7-2122-4281-8417-9694DB955844}" type="presOf" srcId="{D8A03B9B-1E2A-4FD2-BB23-A4ECE7FA3D57}" destId="{50095A7F-2CA9-4C3D-8FE2-4B0A19DCF720}" srcOrd="1" destOrd="0" presId="urn:microsoft.com/office/officeart/2005/8/layout/hierarchy2"/>
    <dgm:cxn modelId="{2CC6D9F2-A421-4D65-B635-69E4372916E6}" srcId="{1B2BF2FE-4E6A-4466-AEB3-32D43BA82643}" destId="{7A297BCE-F4F7-4271-BCC7-691A2B48C1C1}" srcOrd="1" destOrd="0" parTransId="{1191AF7F-A6C5-4370-A924-4C0710A0482B}" sibTransId="{C6958518-9ABF-4385-ABA0-83A96D364046}"/>
    <dgm:cxn modelId="{5806314F-2FFF-4841-93CF-F77E8FF338B7}" type="presOf" srcId="{9480F935-E344-4EE2-9C37-E12964596956}" destId="{7723D8E6-0B6B-4DCD-8416-9271FE4CCAD4}" srcOrd="1" destOrd="0" presId="urn:microsoft.com/office/officeart/2005/8/layout/hierarchy2"/>
    <dgm:cxn modelId="{B8EE198C-2641-4059-83D0-9923CC2EF1BD}" srcId="{C552A71B-C468-4F8D-94F1-462CB6E59F46}" destId="{1B2BF2FE-4E6A-4466-AEB3-32D43BA82643}" srcOrd="0" destOrd="0" parTransId="{D676D4D9-FCAE-4881-9B4F-DF26A740087D}" sibTransId="{5A2162D3-25AA-44C2-81BF-9E4C284AA107}"/>
    <dgm:cxn modelId="{8A37EE2A-3535-4D9B-B039-B9E672F73606}" type="presOf" srcId="{67B83C3D-DFBE-4C55-BADE-585623CADD6E}" destId="{3F700E6C-B2A2-42AC-8DE0-19209CC62DD7}" srcOrd="1" destOrd="0" presId="urn:microsoft.com/office/officeart/2005/8/layout/hierarchy2"/>
    <dgm:cxn modelId="{BDE7E2DE-E370-4FC9-8A10-1476CD8F2056}" type="presOf" srcId="{BC57B4F1-1770-419F-9EA9-B2044105020C}" destId="{C194992E-861B-44D4-A246-5B326875EB67}" srcOrd="0" destOrd="0" presId="urn:microsoft.com/office/officeart/2005/8/layout/hierarchy2"/>
    <dgm:cxn modelId="{4014ED62-A519-40AF-A091-BD82DA589BBA}" type="presOf" srcId="{3CEB14C5-4120-451B-B15C-B9CD3A654E65}" destId="{639AF7D3-2A17-4172-8DB9-AB72F1C0259E}" srcOrd="0" destOrd="0" presId="urn:microsoft.com/office/officeart/2005/8/layout/hierarchy2"/>
    <dgm:cxn modelId="{2A187AF9-83A2-4925-9DC8-83D1AC8FC387}" type="presOf" srcId="{399A96A8-811E-4DD9-8463-EF54B34624ED}" destId="{48A590C2-9B40-48B5-9BD3-C37E513E596A}" srcOrd="1" destOrd="0" presId="urn:microsoft.com/office/officeart/2005/8/layout/hierarchy2"/>
    <dgm:cxn modelId="{A69A7F15-EA53-49E8-9645-6B478F6DAA7B}" type="presOf" srcId="{ABD910E2-74E7-405E-A8A3-F74429788869}" destId="{B23D6EE5-D3E3-4886-9941-470D92DB9DBB}" srcOrd="0" destOrd="0" presId="urn:microsoft.com/office/officeart/2005/8/layout/hierarchy2"/>
    <dgm:cxn modelId="{E5AF44A9-E0F1-4419-9B44-EF5E19ECA7BA}" srcId="{7A297BCE-F4F7-4271-BCC7-691A2B48C1C1}" destId="{3CEB14C5-4120-451B-B15C-B9CD3A654E65}" srcOrd="2" destOrd="0" parTransId="{399A96A8-811E-4DD9-8463-EF54B34624ED}" sibTransId="{1B923479-ABDC-4ABA-8B3F-BA870440AFB9}"/>
    <dgm:cxn modelId="{A6573A84-BF1D-4C8B-81E7-0C9CB033746B}" type="presOf" srcId="{5BF7651F-2C1C-4CC5-9662-64B0D9499BD6}" destId="{609FC162-001D-4789-BD79-187F0984ED02}" srcOrd="1" destOrd="0" presId="urn:microsoft.com/office/officeart/2005/8/layout/hierarchy2"/>
    <dgm:cxn modelId="{032AD050-CF22-435B-A176-C74E6B5CCC50}" type="presOf" srcId="{9C129CD8-3BEE-43A1-A8E3-B8DDC441F3D6}" destId="{EB2D122B-B508-4ED2-AC4B-7B2FAF12F4AA}" srcOrd="1" destOrd="0" presId="urn:microsoft.com/office/officeart/2005/8/layout/hierarchy2"/>
    <dgm:cxn modelId="{B457811C-5537-4071-B2AD-D852767E5E19}" type="presOf" srcId="{67B83C3D-DFBE-4C55-BADE-585623CADD6E}" destId="{B23BE54F-3771-4B36-B3DB-3BD3EADBD9F2}" srcOrd="0" destOrd="0" presId="urn:microsoft.com/office/officeart/2005/8/layout/hierarchy2"/>
    <dgm:cxn modelId="{BB73EE5C-FAF5-4F8F-8580-531E74FBB86D}" type="presOf" srcId="{1B2BF2FE-4E6A-4466-AEB3-32D43BA82643}" destId="{CA8CC695-D3FE-43D0-BD53-496D8880D638}" srcOrd="0" destOrd="0" presId="urn:microsoft.com/office/officeart/2005/8/layout/hierarchy2"/>
    <dgm:cxn modelId="{B463929C-481D-4F70-8BB2-2642EFC305D1}" type="presOf" srcId="{F52200A7-22BA-4132-81BA-85109C49BB12}" destId="{F06C2299-0A50-415B-8C97-1C9B98043D76}" srcOrd="0" destOrd="0" presId="urn:microsoft.com/office/officeart/2005/8/layout/hierarchy2"/>
    <dgm:cxn modelId="{C616C278-4E98-46F5-B963-01B171E38436}" srcId="{038C0B4A-C11E-40BF-88F0-3AFF1EE6EB90}" destId="{53920F81-F7A4-411E-8351-AE345B7BEBC4}" srcOrd="0" destOrd="0" parTransId="{F52200A7-22BA-4132-81BA-85109C49BB12}" sibTransId="{AFF5B22F-68C4-4FCF-8D46-543ADA9B0EA0}"/>
    <dgm:cxn modelId="{6F2E7DD4-E3A1-480A-A4E1-E05DF6CCD3A1}" type="presOf" srcId="{53920F81-F7A4-411E-8351-AE345B7BEBC4}" destId="{002F84BB-D5B4-4405-AF1B-E2846D000D9E}" srcOrd="0" destOrd="0" presId="urn:microsoft.com/office/officeart/2005/8/layout/hierarchy2"/>
    <dgm:cxn modelId="{50D5015D-2FCD-4FBF-BEE4-352357EB8384}" srcId="{7A297BCE-F4F7-4271-BCC7-691A2B48C1C1}" destId="{038C0B4A-C11E-40BF-88F0-3AFF1EE6EB90}" srcOrd="1" destOrd="0" parTransId="{5BF7651F-2C1C-4CC5-9662-64B0D9499BD6}" sibTransId="{4A03C543-4E28-4B11-9967-D831BC97CCD3}"/>
    <dgm:cxn modelId="{D91595FE-A8C6-4BBC-9AA9-DDC35C6134A8}" type="presOf" srcId="{C552A71B-C468-4F8D-94F1-462CB6E59F46}" destId="{D13DBA78-2ED6-4DD3-A029-4B3C31261A75}" srcOrd="0" destOrd="0" presId="urn:microsoft.com/office/officeart/2005/8/layout/hierarchy2"/>
    <dgm:cxn modelId="{D340A1FC-60D5-4B7A-BD7A-12D9E69EA59A}" type="presOf" srcId="{9480F935-E344-4EE2-9C37-E12964596956}" destId="{2D0281EB-49CD-40B9-B512-4A7DF2C7B8B2}" srcOrd="0" destOrd="0" presId="urn:microsoft.com/office/officeart/2005/8/layout/hierarchy2"/>
    <dgm:cxn modelId="{5F662AE1-87D8-461D-9338-B48B1287DF52}" type="presOf" srcId="{D8A03B9B-1E2A-4FD2-BB23-A4ECE7FA3D57}" destId="{20A7FDF9-0BAE-443F-9CC1-8700F2C87D36}" srcOrd="0" destOrd="0" presId="urn:microsoft.com/office/officeart/2005/8/layout/hierarchy2"/>
    <dgm:cxn modelId="{CBBF7965-D210-4C8E-A92D-00FAEC09AE0A}" type="presOf" srcId="{5BF7651F-2C1C-4CC5-9662-64B0D9499BD6}" destId="{311DB81A-EDF3-4469-B69B-1ABD3CC20E42}" srcOrd="0" destOrd="0" presId="urn:microsoft.com/office/officeart/2005/8/layout/hierarchy2"/>
    <dgm:cxn modelId="{46FF235A-8FEB-4B91-85C5-F8F8164D0358}" srcId="{7A297BCE-F4F7-4271-BCC7-691A2B48C1C1}" destId="{0DDDE380-960A-4DE6-88BA-7A6BD65BD430}" srcOrd="0" destOrd="0" parTransId="{D8A03B9B-1E2A-4FD2-BB23-A4ECE7FA3D57}" sibTransId="{B30A497C-B9A9-4A58-A0E9-23913D40A96C}"/>
    <dgm:cxn modelId="{D6A7C22F-C024-44DC-896E-83D8102571D6}" srcId="{1B2BF2FE-4E6A-4466-AEB3-32D43BA82643}" destId="{BC57B4F1-1770-419F-9EA9-B2044105020C}" srcOrd="0" destOrd="0" parTransId="{67B83C3D-DFBE-4C55-BADE-585623CADD6E}" sibTransId="{82D4F264-C89F-431D-BA4A-D3DEA9B58D34}"/>
    <dgm:cxn modelId="{767E3EEB-F191-497A-9448-CF40BE5680EC}" type="presOf" srcId="{038C0B4A-C11E-40BF-88F0-3AFF1EE6EB90}" destId="{D0F7708F-EBBC-4993-8A52-AD2954159599}" srcOrd="0" destOrd="0" presId="urn:microsoft.com/office/officeart/2005/8/layout/hierarchy2"/>
    <dgm:cxn modelId="{5356D36D-D1FB-4D46-8937-FA46B09B838D}" type="presOf" srcId="{9C129CD8-3BEE-43A1-A8E3-B8DDC441F3D6}" destId="{DF117D05-EF6D-4696-B2DB-431BB51C48E3}" srcOrd="0" destOrd="0" presId="urn:microsoft.com/office/officeart/2005/8/layout/hierarchy2"/>
    <dgm:cxn modelId="{8BEF3871-57F0-4DFB-9648-B49552A43A6E}" type="presOf" srcId="{C5C27EEE-F80C-4319-B92E-BAFFCAD5CCF3}" destId="{AEC560C8-D23F-493C-9BA0-970902721DA8}" srcOrd="0" destOrd="0" presId="urn:microsoft.com/office/officeart/2005/8/layout/hierarchy2"/>
    <dgm:cxn modelId="{077B55E5-7DCC-4233-9602-418C9EF6970D}" type="presOf" srcId="{1191AF7F-A6C5-4370-A924-4C0710A0482B}" destId="{69BE628C-371A-4BDC-9A4B-77D707D28E18}" srcOrd="1" destOrd="0" presId="urn:microsoft.com/office/officeart/2005/8/layout/hierarchy2"/>
    <dgm:cxn modelId="{C52800A1-E33D-40D1-B6C6-F166697508CD}" type="presOf" srcId="{0DDDE380-960A-4DE6-88BA-7A6BD65BD430}" destId="{28911A5C-B04A-4C3C-9323-15A9EB42B34F}" srcOrd="0" destOrd="0" presId="urn:microsoft.com/office/officeart/2005/8/layout/hierarchy2"/>
    <dgm:cxn modelId="{90F1B6DD-8E1B-46D6-8299-1D4FC7FA920D}" srcId="{BC57B4F1-1770-419F-9EA9-B2044105020C}" destId="{C5C27EEE-F80C-4319-B92E-BAFFCAD5CCF3}" srcOrd="0" destOrd="0" parTransId="{9C129CD8-3BEE-43A1-A8E3-B8DDC441F3D6}" sibTransId="{45FACD20-86EF-47C2-ADF3-F15A9FA1B4AA}"/>
    <dgm:cxn modelId="{FD6DF367-0882-42CA-8E6E-6A6399DBFC87}" type="presOf" srcId="{F52200A7-22BA-4132-81BA-85109C49BB12}" destId="{DF54D584-C46C-4A40-A697-94BE2135AD16}" srcOrd="1" destOrd="0" presId="urn:microsoft.com/office/officeart/2005/8/layout/hierarchy2"/>
    <dgm:cxn modelId="{705F48ED-0136-4A37-A900-10971BB1E2C0}" type="presOf" srcId="{7A297BCE-F4F7-4271-BCC7-691A2B48C1C1}" destId="{AA44D3F6-CE66-4D8D-A073-6D86F6F411B4}" srcOrd="0" destOrd="0" presId="urn:microsoft.com/office/officeart/2005/8/layout/hierarchy2"/>
    <dgm:cxn modelId="{EE0B6C9C-6F8A-41E1-B1CC-C19026F15165}" type="presOf" srcId="{1191AF7F-A6C5-4370-A924-4C0710A0482B}" destId="{D9C501CE-EF74-48BA-984D-8567810F3B07}" srcOrd="0" destOrd="0" presId="urn:microsoft.com/office/officeart/2005/8/layout/hierarchy2"/>
    <dgm:cxn modelId="{766305A1-FDB7-43B2-B74A-F01E6ED17E17}" type="presOf" srcId="{399A96A8-811E-4DD9-8463-EF54B34624ED}" destId="{66EE407A-787F-440A-9C66-8B30FF9B0ED6}" srcOrd="0" destOrd="0" presId="urn:microsoft.com/office/officeart/2005/8/layout/hierarchy2"/>
    <dgm:cxn modelId="{529AA002-5727-4AA8-B17D-1EABF1367F17}" srcId="{BC57B4F1-1770-419F-9EA9-B2044105020C}" destId="{ABD910E2-74E7-405E-A8A3-F74429788869}" srcOrd="1" destOrd="0" parTransId="{9480F935-E344-4EE2-9C37-E12964596956}" sibTransId="{BDE56E8A-6C48-4BDB-B88E-FF8A1C530E00}"/>
    <dgm:cxn modelId="{C07E829C-A0B0-4DA6-92A5-A262420F0E06}" type="presParOf" srcId="{D13DBA78-2ED6-4DD3-A029-4B3C31261A75}" destId="{BCEB0A02-4279-4022-9D81-C6B7A12758C3}" srcOrd="0" destOrd="0" presId="urn:microsoft.com/office/officeart/2005/8/layout/hierarchy2"/>
    <dgm:cxn modelId="{09CCB22D-2DA1-407D-B981-52B7D5039E1E}" type="presParOf" srcId="{BCEB0A02-4279-4022-9D81-C6B7A12758C3}" destId="{CA8CC695-D3FE-43D0-BD53-496D8880D638}" srcOrd="0" destOrd="0" presId="urn:microsoft.com/office/officeart/2005/8/layout/hierarchy2"/>
    <dgm:cxn modelId="{6FF0ACDC-8CBA-441C-B112-852F8570E7D6}" type="presParOf" srcId="{BCEB0A02-4279-4022-9D81-C6B7A12758C3}" destId="{6CDD4120-5079-4E1E-8CE8-777C892B6C1F}" srcOrd="1" destOrd="0" presId="urn:microsoft.com/office/officeart/2005/8/layout/hierarchy2"/>
    <dgm:cxn modelId="{89951E23-327E-4A8D-992E-CBF2AFEC380D}" type="presParOf" srcId="{6CDD4120-5079-4E1E-8CE8-777C892B6C1F}" destId="{B23BE54F-3771-4B36-B3DB-3BD3EADBD9F2}" srcOrd="0" destOrd="0" presId="urn:microsoft.com/office/officeart/2005/8/layout/hierarchy2"/>
    <dgm:cxn modelId="{86CB9F97-DCBF-43E3-922D-4DAC660E5AA4}" type="presParOf" srcId="{B23BE54F-3771-4B36-B3DB-3BD3EADBD9F2}" destId="{3F700E6C-B2A2-42AC-8DE0-19209CC62DD7}" srcOrd="0" destOrd="0" presId="urn:microsoft.com/office/officeart/2005/8/layout/hierarchy2"/>
    <dgm:cxn modelId="{3E66D076-ADCF-4FE0-BC08-A8FA4F96B8B5}" type="presParOf" srcId="{6CDD4120-5079-4E1E-8CE8-777C892B6C1F}" destId="{700A4CD4-CE15-4969-AA3F-E29A0D552288}" srcOrd="1" destOrd="0" presId="urn:microsoft.com/office/officeart/2005/8/layout/hierarchy2"/>
    <dgm:cxn modelId="{01B4ADAD-A6AD-4493-81C4-F2F24E532656}" type="presParOf" srcId="{700A4CD4-CE15-4969-AA3F-E29A0D552288}" destId="{C194992E-861B-44D4-A246-5B326875EB67}" srcOrd="0" destOrd="0" presId="urn:microsoft.com/office/officeart/2005/8/layout/hierarchy2"/>
    <dgm:cxn modelId="{9071BA7A-163B-4406-8CB7-9E247655D834}" type="presParOf" srcId="{700A4CD4-CE15-4969-AA3F-E29A0D552288}" destId="{25A069BC-9D8F-4A31-9514-56615296C176}" srcOrd="1" destOrd="0" presId="urn:microsoft.com/office/officeart/2005/8/layout/hierarchy2"/>
    <dgm:cxn modelId="{6815073A-2CAE-467C-9CB1-19E6BA2F7807}" type="presParOf" srcId="{25A069BC-9D8F-4A31-9514-56615296C176}" destId="{DF117D05-EF6D-4696-B2DB-431BB51C48E3}" srcOrd="0" destOrd="0" presId="urn:microsoft.com/office/officeart/2005/8/layout/hierarchy2"/>
    <dgm:cxn modelId="{4305032F-EDE5-4DFA-A688-471CE5527B82}" type="presParOf" srcId="{DF117D05-EF6D-4696-B2DB-431BB51C48E3}" destId="{EB2D122B-B508-4ED2-AC4B-7B2FAF12F4AA}" srcOrd="0" destOrd="0" presId="urn:microsoft.com/office/officeart/2005/8/layout/hierarchy2"/>
    <dgm:cxn modelId="{5EB90A21-281A-4B39-9A5B-5DC4E18DE95B}" type="presParOf" srcId="{25A069BC-9D8F-4A31-9514-56615296C176}" destId="{733C4D69-3CA1-41E8-A932-1AD3C705EA3A}" srcOrd="1" destOrd="0" presId="urn:microsoft.com/office/officeart/2005/8/layout/hierarchy2"/>
    <dgm:cxn modelId="{A3373C71-AB03-494F-ACA3-6B02F3613FFC}" type="presParOf" srcId="{733C4D69-3CA1-41E8-A932-1AD3C705EA3A}" destId="{AEC560C8-D23F-493C-9BA0-970902721DA8}" srcOrd="0" destOrd="0" presId="urn:microsoft.com/office/officeart/2005/8/layout/hierarchy2"/>
    <dgm:cxn modelId="{944F46A9-C458-405C-9EC2-38EBC7F0E749}" type="presParOf" srcId="{733C4D69-3CA1-41E8-A932-1AD3C705EA3A}" destId="{A18845C5-26FE-4EDC-A6DE-0609C773A864}" srcOrd="1" destOrd="0" presId="urn:microsoft.com/office/officeart/2005/8/layout/hierarchy2"/>
    <dgm:cxn modelId="{41B135AF-3596-46C7-9C90-A0345FFCBC35}" type="presParOf" srcId="{25A069BC-9D8F-4A31-9514-56615296C176}" destId="{2D0281EB-49CD-40B9-B512-4A7DF2C7B8B2}" srcOrd="2" destOrd="0" presId="urn:microsoft.com/office/officeart/2005/8/layout/hierarchy2"/>
    <dgm:cxn modelId="{AB58B28B-1686-4B16-9325-9366E44B2660}" type="presParOf" srcId="{2D0281EB-49CD-40B9-B512-4A7DF2C7B8B2}" destId="{7723D8E6-0B6B-4DCD-8416-9271FE4CCAD4}" srcOrd="0" destOrd="0" presId="urn:microsoft.com/office/officeart/2005/8/layout/hierarchy2"/>
    <dgm:cxn modelId="{985F527D-9DE9-471E-B630-27D00D3866C6}" type="presParOf" srcId="{25A069BC-9D8F-4A31-9514-56615296C176}" destId="{622B57E1-CF53-4093-B35F-0AD2C4292A31}" srcOrd="3" destOrd="0" presId="urn:microsoft.com/office/officeart/2005/8/layout/hierarchy2"/>
    <dgm:cxn modelId="{B0699C0D-7CD3-4F9D-8AEA-E67CD72F5AB4}" type="presParOf" srcId="{622B57E1-CF53-4093-B35F-0AD2C4292A31}" destId="{B23D6EE5-D3E3-4886-9941-470D92DB9DBB}" srcOrd="0" destOrd="0" presId="urn:microsoft.com/office/officeart/2005/8/layout/hierarchy2"/>
    <dgm:cxn modelId="{7FF333E8-9B35-48B9-BFA8-105CBA04FF1F}" type="presParOf" srcId="{622B57E1-CF53-4093-B35F-0AD2C4292A31}" destId="{1FF1551F-FE25-410E-978B-C834155F9EB1}" srcOrd="1" destOrd="0" presId="urn:microsoft.com/office/officeart/2005/8/layout/hierarchy2"/>
    <dgm:cxn modelId="{361603F9-CEBB-480A-AB0C-93E79A1A3C50}" type="presParOf" srcId="{6CDD4120-5079-4E1E-8CE8-777C892B6C1F}" destId="{D9C501CE-EF74-48BA-984D-8567810F3B07}" srcOrd="2" destOrd="0" presId="urn:microsoft.com/office/officeart/2005/8/layout/hierarchy2"/>
    <dgm:cxn modelId="{6D77C2EA-4C54-40DB-83F3-8C7CC5FC0699}" type="presParOf" srcId="{D9C501CE-EF74-48BA-984D-8567810F3B07}" destId="{69BE628C-371A-4BDC-9A4B-77D707D28E18}" srcOrd="0" destOrd="0" presId="urn:microsoft.com/office/officeart/2005/8/layout/hierarchy2"/>
    <dgm:cxn modelId="{F497C4DA-BA9E-47DC-93CB-81593680A15C}" type="presParOf" srcId="{6CDD4120-5079-4E1E-8CE8-777C892B6C1F}" destId="{D07849B8-E5C0-437E-B97F-8CDA64C84EBD}" srcOrd="3" destOrd="0" presId="urn:microsoft.com/office/officeart/2005/8/layout/hierarchy2"/>
    <dgm:cxn modelId="{3E0C8E90-448B-4ABA-930E-FA3A77501613}" type="presParOf" srcId="{D07849B8-E5C0-437E-B97F-8CDA64C84EBD}" destId="{AA44D3F6-CE66-4D8D-A073-6D86F6F411B4}" srcOrd="0" destOrd="0" presId="urn:microsoft.com/office/officeart/2005/8/layout/hierarchy2"/>
    <dgm:cxn modelId="{BDBBFBA6-6473-40A5-982A-C97C41079693}" type="presParOf" srcId="{D07849B8-E5C0-437E-B97F-8CDA64C84EBD}" destId="{A1277E1C-31D5-4BD6-9595-5734EBC0E402}" srcOrd="1" destOrd="0" presId="urn:microsoft.com/office/officeart/2005/8/layout/hierarchy2"/>
    <dgm:cxn modelId="{EF7B33B7-8DF4-470C-B1D5-CF6E26E42179}" type="presParOf" srcId="{A1277E1C-31D5-4BD6-9595-5734EBC0E402}" destId="{20A7FDF9-0BAE-443F-9CC1-8700F2C87D36}" srcOrd="0" destOrd="0" presId="urn:microsoft.com/office/officeart/2005/8/layout/hierarchy2"/>
    <dgm:cxn modelId="{9E3218C7-CA4D-459A-B34B-4FB84B906A34}" type="presParOf" srcId="{20A7FDF9-0BAE-443F-9CC1-8700F2C87D36}" destId="{50095A7F-2CA9-4C3D-8FE2-4B0A19DCF720}" srcOrd="0" destOrd="0" presId="urn:microsoft.com/office/officeart/2005/8/layout/hierarchy2"/>
    <dgm:cxn modelId="{463297C7-D89E-4C39-B7D2-EC31754DFD13}" type="presParOf" srcId="{A1277E1C-31D5-4BD6-9595-5734EBC0E402}" destId="{9AF0BC57-7BE0-48BA-B75B-0E0DEF7EE117}" srcOrd="1" destOrd="0" presId="urn:microsoft.com/office/officeart/2005/8/layout/hierarchy2"/>
    <dgm:cxn modelId="{F339E983-D678-4D7E-B186-670A790B7285}" type="presParOf" srcId="{9AF0BC57-7BE0-48BA-B75B-0E0DEF7EE117}" destId="{28911A5C-B04A-4C3C-9323-15A9EB42B34F}" srcOrd="0" destOrd="0" presId="urn:microsoft.com/office/officeart/2005/8/layout/hierarchy2"/>
    <dgm:cxn modelId="{5C1608F1-3F8F-458B-AAE3-8E3396AAD1C1}" type="presParOf" srcId="{9AF0BC57-7BE0-48BA-B75B-0E0DEF7EE117}" destId="{2AEF8508-6D89-4B82-B2A9-3C8F99FA1354}" srcOrd="1" destOrd="0" presId="urn:microsoft.com/office/officeart/2005/8/layout/hierarchy2"/>
    <dgm:cxn modelId="{12FE2D1D-7E7A-4FE4-A15D-1BD06C79B73B}" type="presParOf" srcId="{A1277E1C-31D5-4BD6-9595-5734EBC0E402}" destId="{311DB81A-EDF3-4469-B69B-1ABD3CC20E42}" srcOrd="2" destOrd="0" presId="urn:microsoft.com/office/officeart/2005/8/layout/hierarchy2"/>
    <dgm:cxn modelId="{F26689D8-6FD0-4986-A7A4-EACDB823E099}" type="presParOf" srcId="{311DB81A-EDF3-4469-B69B-1ABD3CC20E42}" destId="{609FC162-001D-4789-BD79-187F0984ED02}" srcOrd="0" destOrd="0" presId="urn:microsoft.com/office/officeart/2005/8/layout/hierarchy2"/>
    <dgm:cxn modelId="{90E67CE9-B57C-4E70-A966-69D74BAEC704}" type="presParOf" srcId="{A1277E1C-31D5-4BD6-9595-5734EBC0E402}" destId="{58CA47D8-777F-45BE-9649-F451C33CC2F8}" srcOrd="3" destOrd="0" presId="urn:microsoft.com/office/officeart/2005/8/layout/hierarchy2"/>
    <dgm:cxn modelId="{A26A4FFC-F818-4F9E-B267-D09908D649BE}" type="presParOf" srcId="{58CA47D8-777F-45BE-9649-F451C33CC2F8}" destId="{D0F7708F-EBBC-4993-8A52-AD2954159599}" srcOrd="0" destOrd="0" presId="urn:microsoft.com/office/officeart/2005/8/layout/hierarchy2"/>
    <dgm:cxn modelId="{6E879870-CF2B-4310-AB86-5367318360EB}" type="presParOf" srcId="{58CA47D8-777F-45BE-9649-F451C33CC2F8}" destId="{211D0886-DD93-4573-ADB9-9A1872AB2938}" srcOrd="1" destOrd="0" presId="urn:microsoft.com/office/officeart/2005/8/layout/hierarchy2"/>
    <dgm:cxn modelId="{1CBB7EAE-E1FD-467A-B55E-EA978D4A7B53}" type="presParOf" srcId="{211D0886-DD93-4573-ADB9-9A1872AB2938}" destId="{F06C2299-0A50-415B-8C97-1C9B98043D76}" srcOrd="0" destOrd="0" presId="urn:microsoft.com/office/officeart/2005/8/layout/hierarchy2"/>
    <dgm:cxn modelId="{9C018F2C-4DB4-4DA5-8ABF-7513BB5C5195}" type="presParOf" srcId="{F06C2299-0A50-415B-8C97-1C9B98043D76}" destId="{DF54D584-C46C-4A40-A697-94BE2135AD16}" srcOrd="0" destOrd="0" presId="urn:microsoft.com/office/officeart/2005/8/layout/hierarchy2"/>
    <dgm:cxn modelId="{6387514D-B4C8-4054-94DE-E9B84AF2CBF8}" type="presParOf" srcId="{211D0886-DD93-4573-ADB9-9A1872AB2938}" destId="{D967F6F1-BCF9-491F-8444-34385018379E}" srcOrd="1" destOrd="0" presId="urn:microsoft.com/office/officeart/2005/8/layout/hierarchy2"/>
    <dgm:cxn modelId="{126363FB-6D87-4428-BDEC-A1BB37E237B4}" type="presParOf" srcId="{D967F6F1-BCF9-491F-8444-34385018379E}" destId="{002F84BB-D5B4-4405-AF1B-E2846D000D9E}" srcOrd="0" destOrd="0" presId="urn:microsoft.com/office/officeart/2005/8/layout/hierarchy2"/>
    <dgm:cxn modelId="{3B20B3E2-3BB7-441D-85CD-72D23FF63F98}" type="presParOf" srcId="{D967F6F1-BCF9-491F-8444-34385018379E}" destId="{47A3F90D-CBCE-427C-8429-7A188A2C7A4E}" srcOrd="1" destOrd="0" presId="urn:microsoft.com/office/officeart/2005/8/layout/hierarchy2"/>
    <dgm:cxn modelId="{1B8CFA4B-547A-4B8F-BF23-9A25031AC094}" type="presParOf" srcId="{A1277E1C-31D5-4BD6-9595-5734EBC0E402}" destId="{66EE407A-787F-440A-9C66-8B30FF9B0ED6}" srcOrd="4" destOrd="0" presId="urn:microsoft.com/office/officeart/2005/8/layout/hierarchy2"/>
    <dgm:cxn modelId="{417AD744-C8EA-4DE0-BD50-3823BDC006BE}" type="presParOf" srcId="{66EE407A-787F-440A-9C66-8B30FF9B0ED6}" destId="{48A590C2-9B40-48B5-9BD3-C37E513E596A}" srcOrd="0" destOrd="0" presId="urn:microsoft.com/office/officeart/2005/8/layout/hierarchy2"/>
    <dgm:cxn modelId="{D6A4F4AC-5348-41AD-826A-F78F3020EA84}" type="presParOf" srcId="{A1277E1C-31D5-4BD6-9595-5734EBC0E402}" destId="{3261C103-E13E-4E4C-9C2B-ADD56075C85D}" srcOrd="5" destOrd="0" presId="urn:microsoft.com/office/officeart/2005/8/layout/hierarchy2"/>
    <dgm:cxn modelId="{0CB8D0CE-5A12-4B55-90D0-5BA731F5ED6F}" type="presParOf" srcId="{3261C103-E13E-4E4C-9C2B-ADD56075C85D}" destId="{639AF7D3-2A17-4172-8DB9-AB72F1C0259E}" srcOrd="0" destOrd="0" presId="urn:microsoft.com/office/officeart/2005/8/layout/hierarchy2"/>
    <dgm:cxn modelId="{CF1B00EE-A8AE-4780-8909-EF67FF43826F}" type="presParOf" srcId="{3261C103-E13E-4E4C-9C2B-ADD56075C85D}" destId="{7BDB153A-9DA3-4C9C-8991-62860585AC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1CF5-FE6C-476F-8B26-4A8A1173F062}">
      <dsp:nvSpPr>
        <dsp:cNvPr id="0" name=""/>
        <dsp:cNvSpPr/>
      </dsp:nvSpPr>
      <dsp:spPr>
        <a:xfrm rot="10800000">
          <a:off x="830718" y="205"/>
          <a:ext cx="2685669" cy="61701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Communal relations</a:t>
          </a:r>
          <a:endParaRPr lang="en-US" sz="1800" kern="1200" dirty="0"/>
        </a:p>
      </dsp:txBody>
      <dsp:txXfrm rot="10800000">
        <a:off x="984970" y="205"/>
        <a:ext cx="2531417" cy="617010"/>
      </dsp:txXfrm>
    </dsp:sp>
    <dsp:sp modelId="{8A40B8DA-316C-48FB-98FA-478843683E23}">
      <dsp:nvSpPr>
        <dsp:cNvPr id="0" name=""/>
        <dsp:cNvSpPr/>
      </dsp:nvSpPr>
      <dsp:spPr>
        <a:xfrm>
          <a:off x="522212" y="205"/>
          <a:ext cx="617010" cy="617010"/>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3D3E104-77F2-40D8-A2BC-5FBC919793D5}">
      <dsp:nvSpPr>
        <dsp:cNvPr id="0" name=""/>
        <dsp:cNvSpPr/>
      </dsp:nvSpPr>
      <dsp:spPr>
        <a:xfrm rot="10800000">
          <a:off x="830718" y="801397"/>
          <a:ext cx="2685669" cy="61701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Generalized reciprocity</a:t>
          </a:r>
          <a:endParaRPr lang="en-US" sz="1800" kern="1200" dirty="0"/>
        </a:p>
      </dsp:txBody>
      <dsp:txXfrm rot="10800000">
        <a:off x="984970" y="801397"/>
        <a:ext cx="2531417" cy="617010"/>
      </dsp:txXfrm>
    </dsp:sp>
    <dsp:sp modelId="{4039504D-915F-4D2F-A548-93CF447824E8}">
      <dsp:nvSpPr>
        <dsp:cNvPr id="0" name=""/>
        <dsp:cNvSpPr/>
      </dsp:nvSpPr>
      <dsp:spPr>
        <a:xfrm>
          <a:off x="522212" y="801397"/>
          <a:ext cx="617010" cy="617010"/>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EB57E1F-04DF-4510-B099-30F0F4F35D71}">
      <dsp:nvSpPr>
        <dsp:cNvPr id="0" name=""/>
        <dsp:cNvSpPr/>
      </dsp:nvSpPr>
      <dsp:spPr>
        <a:xfrm rot="10800000">
          <a:off x="830718" y="1602590"/>
          <a:ext cx="2685669" cy="61701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Equality or need</a:t>
          </a:r>
          <a:endParaRPr lang="en-US" sz="1800" kern="1200" dirty="0"/>
        </a:p>
      </dsp:txBody>
      <dsp:txXfrm rot="10800000">
        <a:off x="984970" y="1602590"/>
        <a:ext cx="2531417" cy="617010"/>
      </dsp:txXfrm>
    </dsp:sp>
    <dsp:sp modelId="{1134EAA1-11F0-4DEF-8B23-0F5D97B3F448}">
      <dsp:nvSpPr>
        <dsp:cNvPr id="0" name=""/>
        <dsp:cNvSpPr/>
      </dsp:nvSpPr>
      <dsp:spPr>
        <a:xfrm>
          <a:off x="522212" y="1602590"/>
          <a:ext cx="617010" cy="617010"/>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02931A6-6CA3-450A-B69D-E5CABED4CD7D}">
      <dsp:nvSpPr>
        <dsp:cNvPr id="0" name=""/>
        <dsp:cNvSpPr/>
      </dsp:nvSpPr>
      <dsp:spPr>
        <a:xfrm rot="10800000">
          <a:off x="830718" y="2403783"/>
          <a:ext cx="2685669" cy="61701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Group-serving</a:t>
          </a:r>
          <a:endParaRPr lang="en-US" sz="1800" kern="1200" dirty="0"/>
        </a:p>
      </dsp:txBody>
      <dsp:txXfrm rot="10800000">
        <a:off x="984970" y="2403783"/>
        <a:ext cx="2531417" cy="617010"/>
      </dsp:txXfrm>
    </dsp:sp>
    <dsp:sp modelId="{AE301180-A73D-4694-8943-FECE07EC8FB1}">
      <dsp:nvSpPr>
        <dsp:cNvPr id="0" name=""/>
        <dsp:cNvSpPr/>
      </dsp:nvSpPr>
      <dsp:spPr>
        <a:xfrm>
          <a:off x="522212" y="2403783"/>
          <a:ext cx="617010" cy="617010"/>
        </a:xfrm>
        <a:prstGeom prst="ellipse">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4C84E2F-E26B-4C28-83D9-469A565C5BBF}">
      <dsp:nvSpPr>
        <dsp:cNvPr id="0" name=""/>
        <dsp:cNvSpPr/>
      </dsp:nvSpPr>
      <dsp:spPr>
        <a:xfrm rot="10800000">
          <a:off x="830718" y="3204976"/>
          <a:ext cx="2685669" cy="61701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Social identity</a:t>
          </a:r>
          <a:endParaRPr lang="en-US" sz="1800" kern="1200" dirty="0"/>
        </a:p>
      </dsp:txBody>
      <dsp:txXfrm rot="10800000">
        <a:off x="984970" y="3204976"/>
        <a:ext cx="2531417" cy="617010"/>
      </dsp:txXfrm>
    </dsp:sp>
    <dsp:sp modelId="{9894AF20-8E6B-4C0E-AB28-03F9ECDB9302}">
      <dsp:nvSpPr>
        <dsp:cNvPr id="0" name=""/>
        <dsp:cNvSpPr/>
      </dsp:nvSpPr>
      <dsp:spPr>
        <a:xfrm>
          <a:off x="522212" y="3204976"/>
          <a:ext cx="617010" cy="617010"/>
        </a:xfrm>
        <a:prstGeom prst="ellipse">
          <a:avLst/>
        </a:prstGeom>
        <a:blipFill rotWithShape="0">
          <a:blip xmlns:r="http://schemas.openxmlformats.org/officeDocument/2006/relationships" r:embed="rId5"/>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1CF5-FE6C-476F-8B26-4A8A1173F062}">
      <dsp:nvSpPr>
        <dsp:cNvPr id="0" name=""/>
        <dsp:cNvSpPr/>
      </dsp:nvSpPr>
      <dsp:spPr>
        <a:xfrm rot="10800000">
          <a:off x="830718" y="205"/>
          <a:ext cx="2685669" cy="61701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Exchange Relations</a:t>
          </a:r>
          <a:endParaRPr lang="en-US" sz="1900" kern="1200" dirty="0"/>
        </a:p>
      </dsp:txBody>
      <dsp:txXfrm rot="10800000">
        <a:off x="984970" y="205"/>
        <a:ext cx="2531417" cy="617010"/>
      </dsp:txXfrm>
    </dsp:sp>
    <dsp:sp modelId="{8A40B8DA-316C-48FB-98FA-478843683E23}">
      <dsp:nvSpPr>
        <dsp:cNvPr id="0" name=""/>
        <dsp:cNvSpPr/>
      </dsp:nvSpPr>
      <dsp:spPr>
        <a:xfrm>
          <a:off x="522212" y="205"/>
          <a:ext cx="617010" cy="617010"/>
        </a:xfrm>
        <a:prstGeom prst="ellipse">
          <a:avLst/>
        </a:prstGeom>
        <a:blipFill rotWithShape="0">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3D3E104-77F2-40D8-A2BC-5FBC919793D5}">
      <dsp:nvSpPr>
        <dsp:cNvPr id="0" name=""/>
        <dsp:cNvSpPr/>
      </dsp:nvSpPr>
      <dsp:spPr>
        <a:xfrm rot="10800000">
          <a:off x="830718" y="801397"/>
          <a:ext cx="2685669" cy="61701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Reciprocity</a:t>
          </a:r>
          <a:endParaRPr lang="en-US" sz="1900" kern="1200" dirty="0"/>
        </a:p>
      </dsp:txBody>
      <dsp:txXfrm rot="10800000">
        <a:off x="984970" y="801397"/>
        <a:ext cx="2531417" cy="617010"/>
      </dsp:txXfrm>
    </dsp:sp>
    <dsp:sp modelId="{4039504D-915F-4D2F-A548-93CF447824E8}">
      <dsp:nvSpPr>
        <dsp:cNvPr id="0" name=""/>
        <dsp:cNvSpPr/>
      </dsp:nvSpPr>
      <dsp:spPr>
        <a:xfrm>
          <a:off x="522212" y="801397"/>
          <a:ext cx="617010" cy="617010"/>
        </a:xfrm>
        <a:prstGeom prst="ellipse">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EB57E1F-04DF-4510-B099-30F0F4F35D71}">
      <dsp:nvSpPr>
        <dsp:cNvPr id="0" name=""/>
        <dsp:cNvSpPr/>
      </dsp:nvSpPr>
      <dsp:spPr>
        <a:xfrm rot="10800000">
          <a:off x="830718" y="1602590"/>
          <a:ext cx="2685669" cy="61701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Equity</a:t>
          </a:r>
          <a:endParaRPr lang="en-US" sz="1900" kern="1200" dirty="0"/>
        </a:p>
      </dsp:txBody>
      <dsp:txXfrm rot="10800000">
        <a:off x="984970" y="1602590"/>
        <a:ext cx="2531417" cy="617010"/>
      </dsp:txXfrm>
    </dsp:sp>
    <dsp:sp modelId="{1134EAA1-11F0-4DEF-8B23-0F5D97B3F448}">
      <dsp:nvSpPr>
        <dsp:cNvPr id="0" name=""/>
        <dsp:cNvSpPr/>
      </dsp:nvSpPr>
      <dsp:spPr>
        <a:xfrm>
          <a:off x="522212" y="1602590"/>
          <a:ext cx="617010" cy="617010"/>
        </a:xfrm>
        <a:prstGeom prst="ellipse">
          <a:avLst/>
        </a:prstGeom>
        <a:blipFill rotWithShape="0">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02931A6-6CA3-450A-B69D-E5CABED4CD7D}">
      <dsp:nvSpPr>
        <dsp:cNvPr id="0" name=""/>
        <dsp:cNvSpPr/>
      </dsp:nvSpPr>
      <dsp:spPr>
        <a:xfrm rot="10800000">
          <a:off x="830718" y="2403783"/>
          <a:ext cx="2685669" cy="61701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Self-serving	</a:t>
          </a:r>
          <a:endParaRPr lang="en-US" sz="1900" kern="1200" dirty="0"/>
        </a:p>
      </dsp:txBody>
      <dsp:txXfrm rot="10800000">
        <a:off x="984970" y="2403783"/>
        <a:ext cx="2531417" cy="617010"/>
      </dsp:txXfrm>
    </dsp:sp>
    <dsp:sp modelId="{AE301180-A73D-4694-8943-FECE07EC8FB1}">
      <dsp:nvSpPr>
        <dsp:cNvPr id="0" name=""/>
        <dsp:cNvSpPr/>
      </dsp:nvSpPr>
      <dsp:spPr>
        <a:xfrm>
          <a:off x="522212" y="2403783"/>
          <a:ext cx="617010" cy="617010"/>
        </a:xfrm>
        <a:prstGeom prst="ellipse">
          <a:avLst/>
        </a:prstGeom>
        <a:blipFill rotWithShape="0">
          <a:blip xmlns:r="http://schemas.openxmlformats.org/officeDocument/2006/relationships" r:embed="rId4"/>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4C84E2F-E26B-4C28-83D9-469A565C5BBF}">
      <dsp:nvSpPr>
        <dsp:cNvPr id="0" name=""/>
        <dsp:cNvSpPr/>
      </dsp:nvSpPr>
      <dsp:spPr>
        <a:xfrm rot="10800000">
          <a:off x="830718" y="3204976"/>
          <a:ext cx="2685669" cy="61701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2085"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Personal identity</a:t>
          </a:r>
          <a:endParaRPr lang="en-US" sz="1900" kern="1200" dirty="0"/>
        </a:p>
      </dsp:txBody>
      <dsp:txXfrm rot="10800000">
        <a:off x="984970" y="3204976"/>
        <a:ext cx="2531417" cy="617010"/>
      </dsp:txXfrm>
    </dsp:sp>
    <dsp:sp modelId="{9894AF20-8E6B-4C0E-AB28-03F9ECDB9302}">
      <dsp:nvSpPr>
        <dsp:cNvPr id="0" name=""/>
        <dsp:cNvSpPr/>
      </dsp:nvSpPr>
      <dsp:spPr>
        <a:xfrm>
          <a:off x="522212" y="3204976"/>
          <a:ext cx="617010" cy="617010"/>
        </a:xfrm>
        <a:prstGeom prst="ellipse">
          <a:avLst/>
        </a:prstGeom>
        <a:blipFill rotWithShape="0">
          <a:blip xmlns:r="http://schemas.openxmlformats.org/officeDocument/2006/relationships" r:embed="rId5"/>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C695-D3FE-43D0-BD53-496D8880D638}">
      <dsp:nvSpPr>
        <dsp:cNvPr id="0" name=""/>
        <dsp:cNvSpPr/>
      </dsp:nvSpPr>
      <dsp:spPr>
        <a:xfrm>
          <a:off x="267096" y="1460834"/>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Need for self-esteem</a:t>
          </a:r>
          <a:endParaRPr lang="en-US" sz="1700" kern="1200" dirty="0"/>
        </a:p>
      </dsp:txBody>
      <dsp:txXfrm>
        <a:off x="288339" y="1482077"/>
        <a:ext cx="1408092" cy="682803"/>
      </dsp:txXfrm>
    </dsp:sp>
    <dsp:sp modelId="{B23BE54F-3771-4B36-B3DB-3BD3EADBD9F2}">
      <dsp:nvSpPr>
        <dsp:cNvPr id="0" name=""/>
        <dsp:cNvSpPr/>
      </dsp:nvSpPr>
      <dsp:spPr>
        <a:xfrm rot="17865486">
          <a:off x="1391707" y="1267501"/>
          <a:ext cx="1220257" cy="32124"/>
        </a:xfrm>
        <a:custGeom>
          <a:avLst/>
          <a:gdLst/>
          <a:ahLst/>
          <a:cxnLst/>
          <a:rect l="0" t="0" r="0" b="0"/>
          <a:pathLst>
            <a:path>
              <a:moveTo>
                <a:pt x="0" y="16062"/>
              </a:moveTo>
              <a:lnTo>
                <a:pt x="1220257" y="16062"/>
              </a:lnTo>
            </a:path>
          </a:pathLst>
        </a:custGeom>
        <a:noFill/>
        <a:ln w="11429" cap="flat" cmpd="sng" algn="ctr">
          <a:solidFill>
            <a:schemeClr val="dk2">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1329" y="1253056"/>
        <a:ext cx="61012" cy="61012"/>
      </dsp:txXfrm>
    </dsp:sp>
    <dsp:sp modelId="{C194992E-861B-44D4-A246-5B326875EB67}">
      <dsp:nvSpPr>
        <dsp:cNvPr id="0" name=""/>
        <dsp:cNvSpPr/>
      </dsp:nvSpPr>
      <dsp:spPr>
        <a:xfrm>
          <a:off x="2285997" y="381002"/>
          <a:ext cx="1450578" cy="725289"/>
        </a:xfrm>
        <a:prstGeom prst="roundRect">
          <a:avLst>
            <a:gd name="adj" fmla="val 10000"/>
          </a:avLst>
        </a:prstGeom>
        <a:solidFill>
          <a:schemeClr val="bg1"/>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95000"/>
                  <a:lumOff val="5000"/>
                </a:schemeClr>
              </a:solidFill>
            </a:rPr>
            <a:t>Personal Identity</a:t>
          </a:r>
          <a:endParaRPr lang="en-US" sz="1700" kern="1200" dirty="0">
            <a:solidFill>
              <a:schemeClr val="tx1">
                <a:lumMod val="95000"/>
                <a:lumOff val="5000"/>
              </a:schemeClr>
            </a:solidFill>
          </a:endParaRPr>
        </a:p>
      </dsp:txBody>
      <dsp:txXfrm>
        <a:off x="2307240" y="402245"/>
        <a:ext cx="1408092" cy="682803"/>
      </dsp:txXfrm>
    </dsp:sp>
    <dsp:sp modelId="{DF117D05-EF6D-4696-B2DB-431BB51C48E3}">
      <dsp:nvSpPr>
        <dsp:cNvPr id="0" name=""/>
        <dsp:cNvSpPr/>
      </dsp:nvSpPr>
      <dsp:spPr>
        <a:xfrm rot="19672602">
          <a:off x="3681728" y="537084"/>
          <a:ext cx="716514" cy="32124"/>
        </a:xfrm>
        <a:custGeom>
          <a:avLst/>
          <a:gdLst/>
          <a:ahLst/>
          <a:cxnLst/>
          <a:rect l="0" t="0" r="0" b="0"/>
          <a:pathLst>
            <a:path>
              <a:moveTo>
                <a:pt x="0" y="16062"/>
              </a:moveTo>
              <a:lnTo>
                <a:pt x="716514"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22072" y="535233"/>
        <a:ext cx="35825" cy="35825"/>
      </dsp:txXfrm>
    </dsp:sp>
    <dsp:sp modelId="{AEC560C8-D23F-493C-9BA0-970902721DA8}">
      <dsp:nvSpPr>
        <dsp:cNvPr id="0" name=""/>
        <dsp:cNvSpPr/>
      </dsp:nvSpPr>
      <dsp:spPr>
        <a:xfrm>
          <a:off x="4343395" y="1"/>
          <a:ext cx="1450578" cy="725289"/>
        </a:xfrm>
        <a:prstGeom prst="roundRect">
          <a:avLst>
            <a:gd name="adj" fmla="val 10000"/>
          </a:avLst>
        </a:prstGeom>
        <a:solidFill>
          <a:schemeClr val="bg1"/>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95000"/>
                  <a:lumOff val="5000"/>
                </a:schemeClr>
              </a:solidFill>
            </a:rPr>
            <a:t>Inclusion</a:t>
          </a:r>
          <a:endParaRPr lang="en-US" sz="1700" kern="1200" dirty="0">
            <a:solidFill>
              <a:schemeClr val="tx1">
                <a:lumMod val="95000"/>
                <a:lumOff val="5000"/>
              </a:schemeClr>
            </a:solidFill>
          </a:endParaRPr>
        </a:p>
      </dsp:txBody>
      <dsp:txXfrm>
        <a:off x="4364638" y="21244"/>
        <a:ext cx="1408092" cy="682803"/>
      </dsp:txXfrm>
    </dsp:sp>
    <dsp:sp modelId="{2D0281EB-49CD-40B9-B512-4A7DF2C7B8B2}">
      <dsp:nvSpPr>
        <dsp:cNvPr id="0" name=""/>
        <dsp:cNvSpPr/>
      </dsp:nvSpPr>
      <dsp:spPr>
        <a:xfrm rot="2249653">
          <a:off x="3659485" y="954720"/>
          <a:ext cx="746318" cy="32124"/>
        </a:xfrm>
        <a:custGeom>
          <a:avLst/>
          <a:gdLst/>
          <a:ahLst/>
          <a:cxnLst/>
          <a:rect l="0" t="0" r="0" b="0"/>
          <a:pathLst>
            <a:path>
              <a:moveTo>
                <a:pt x="0" y="16062"/>
              </a:moveTo>
              <a:lnTo>
                <a:pt x="746318"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3987" y="952124"/>
        <a:ext cx="37315" cy="37315"/>
      </dsp:txXfrm>
    </dsp:sp>
    <dsp:sp modelId="{B23D6EE5-D3E3-4886-9941-470D92DB9DBB}">
      <dsp:nvSpPr>
        <dsp:cNvPr id="0" name=""/>
        <dsp:cNvSpPr/>
      </dsp:nvSpPr>
      <dsp:spPr>
        <a:xfrm>
          <a:off x="4328715" y="835273"/>
          <a:ext cx="1450578" cy="725289"/>
        </a:xfrm>
        <a:prstGeom prst="roundRect">
          <a:avLst>
            <a:gd name="adj" fmla="val 10000"/>
          </a:avLst>
        </a:prstGeom>
        <a:solidFill>
          <a:schemeClr val="bg1"/>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95000"/>
                  <a:lumOff val="5000"/>
                </a:schemeClr>
              </a:solidFill>
            </a:rPr>
            <a:t>Achievements</a:t>
          </a:r>
          <a:endParaRPr lang="en-US" sz="1700" kern="1200" dirty="0">
            <a:solidFill>
              <a:schemeClr val="tx1">
                <a:lumMod val="95000"/>
                <a:lumOff val="5000"/>
              </a:schemeClr>
            </a:solidFill>
          </a:endParaRPr>
        </a:p>
      </dsp:txBody>
      <dsp:txXfrm>
        <a:off x="4349958" y="856516"/>
        <a:ext cx="1408092" cy="682803"/>
      </dsp:txXfrm>
    </dsp:sp>
    <dsp:sp modelId="{D9C501CE-EF74-48BA-984D-8567810F3B07}">
      <dsp:nvSpPr>
        <dsp:cNvPr id="0" name=""/>
        <dsp:cNvSpPr/>
      </dsp:nvSpPr>
      <dsp:spPr>
        <a:xfrm rot="3654187">
          <a:off x="1411198" y="2328718"/>
          <a:ext cx="1193184" cy="32124"/>
        </a:xfrm>
        <a:custGeom>
          <a:avLst/>
          <a:gdLst/>
          <a:ahLst/>
          <a:cxnLst/>
          <a:rect l="0" t="0" r="0" b="0"/>
          <a:pathLst>
            <a:path>
              <a:moveTo>
                <a:pt x="0" y="16062"/>
              </a:moveTo>
              <a:lnTo>
                <a:pt x="1193184" y="16062"/>
              </a:lnTo>
            </a:path>
          </a:pathLst>
        </a:custGeom>
        <a:noFill/>
        <a:ln w="11429" cap="flat" cmpd="sng" algn="ctr">
          <a:solidFill>
            <a:schemeClr val="dk2">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7961" y="2314951"/>
        <a:ext cx="59659" cy="59659"/>
      </dsp:txXfrm>
    </dsp:sp>
    <dsp:sp modelId="{AA44D3F6-CE66-4D8D-A073-6D86F6F411B4}">
      <dsp:nvSpPr>
        <dsp:cNvPr id="0" name=""/>
        <dsp:cNvSpPr/>
      </dsp:nvSpPr>
      <dsp:spPr>
        <a:xfrm>
          <a:off x="2297906" y="2503437"/>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Social Identity</a:t>
          </a:r>
          <a:endParaRPr lang="en-US" sz="1700" kern="1200" dirty="0"/>
        </a:p>
      </dsp:txBody>
      <dsp:txXfrm>
        <a:off x="2319149" y="2524680"/>
        <a:ext cx="1408092" cy="682803"/>
      </dsp:txXfrm>
    </dsp:sp>
    <dsp:sp modelId="{20A7FDF9-0BAE-443F-9CC1-8700F2C87D36}">
      <dsp:nvSpPr>
        <dsp:cNvPr id="0" name=""/>
        <dsp:cNvSpPr/>
      </dsp:nvSpPr>
      <dsp:spPr>
        <a:xfrm rot="18289469">
          <a:off x="3530573" y="2432979"/>
          <a:ext cx="1016052" cy="32124"/>
        </a:xfrm>
        <a:custGeom>
          <a:avLst/>
          <a:gdLst/>
          <a:ahLst/>
          <a:cxnLst/>
          <a:rect l="0" t="0" r="0" b="0"/>
          <a:pathLst>
            <a:path>
              <a:moveTo>
                <a:pt x="0" y="16062"/>
              </a:moveTo>
              <a:lnTo>
                <a:pt x="1016052"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3198" y="2423639"/>
        <a:ext cx="50802" cy="50802"/>
      </dsp:txXfrm>
    </dsp:sp>
    <dsp:sp modelId="{28911A5C-B04A-4C3C-9323-15A9EB42B34F}">
      <dsp:nvSpPr>
        <dsp:cNvPr id="0" name=""/>
        <dsp:cNvSpPr/>
      </dsp:nvSpPr>
      <dsp:spPr>
        <a:xfrm>
          <a:off x="4328715" y="1669355"/>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Group achievements</a:t>
          </a:r>
          <a:endParaRPr lang="en-US" sz="1700" kern="1200" dirty="0"/>
        </a:p>
      </dsp:txBody>
      <dsp:txXfrm>
        <a:off x="4349958" y="1690598"/>
        <a:ext cx="1408092" cy="682803"/>
      </dsp:txXfrm>
    </dsp:sp>
    <dsp:sp modelId="{311DB81A-EDF3-4469-B69B-1ABD3CC20E42}">
      <dsp:nvSpPr>
        <dsp:cNvPr id="0" name=""/>
        <dsp:cNvSpPr/>
      </dsp:nvSpPr>
      <dsp:spPr>
        <a:xfrm>
          <a:off x="3748484" y="2850020"/>
          <a:ext cx="580231" cy="32124"/>
        </a:xfrm>
        <a:custGeom>
          <a:avLst/>
          <a:gdLst/>
          <a:ahLst/>
          <a:cxnLst/>
          <a:rect l="0" t="0" r="0" b="0"/>
          <a:pathLst>
            <a:path>
              <a:moveTo>
                <a:pt x="0" y="16062"/>
              </a:moveTo>
              <a:lnTo>
                <a:pt x="580231"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24094" y="2851576"/>
        <a:ext cx="29011" cy="29011"/>
      </dsp:txXfrm>
    </dsp:sp>
    <dsp:sp modelId="{D0F7708F-EBBC-4993-8A52-AD2954159599}">
      <dsp:nvSpPr>
        <dsp:cNvPr id="0" name=""/>
        <dsp:cNvSpPr/>
      </dsp:nvSpPr>
      <dsp:spPr>
        <a:xfrm>
          <a:off x="4328715" y="2503437"/>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Group favoritism</a:t>
          </a:r>
          <a:endParaRPr lang="en-US" sz="1700" kern="1200" dirty="0"/>
        </a:p>
      </dsp:txBody>
      <dsp:txXfrm>
        <a:off x="4349958" y="2524680"/>
        <a:ext cx="1408092" cy="682803"/>
      </dsp:txXfrm>
    </dsp:sp>
    <dsp:sp modelId="{F06C2299-0A50-415B-8C97-1C9B98043D76}">
      <dsp:nvSpPr>
        <dsp:cNvPr id="0" name=""/>
        <dsp:cNvSpPr/>
      </dsp:nvSpPr>
      <dsp:spPr>
        <a:xfrm rot="18635436">
          <a:off x="5571527" y="2398401"/>
          <a:ext cx="1189445" cy="32124"/>
        </a:xfrm>
        <a:custGeom>
          <a:avLst/>
          <a:gdLst/>
          <a:ahLst/>
          <a:cxnLst/>
          <a:rect l="0" t="0" r="0" b="0"/>
          <a:pathLst>
            <a:path>
              <a:moveTo>
                <a:pt x="0" y="16062"/>
              </a:moveTo>
              <a:lnTo>
                <a:pt x="1189445" y="16062"/>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36513" y="2384726"/>
        <a:ext cx="59472" cy="59472"/>
      </dsp:txXfrm>
    </dsp:sp>
    <dsp:sp modelId="{002F84BB-D5B4-4405-AF1B-E2846D000D9E}">
      <dsp:nvSpPr>
        <dsp:cNvPr id="0" name=""/>
        <dsp:cNvSpPr/>
      </dsp:nvSpPr>
      <dsp:spPr>
        <a:xfrm>
          <a:off x="6553206" y="1600199"/>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Increased self-esteem</a:t>
          </a:r>
          <a:endParaRPr lang="en-US" sz="1700" kern="1200" dirty="0"/>
        </a:p>
      </dsp:txBody>
      <dsp:txXfrm>
        <a:off x="6574449" y="1621442"/>
        <a:ext cx="1408092" cy="682803"/>
      </dsp:txXfrm>
    </dsp:sp>
    <dsp:sp modelId="{66EE407A-787F-440A-9C66-8B30FF9B0ED6}">
      <dsp:nvSpPr>
        <dsp:cNvPr id="0" name=""/>
        <dsp:cNvSpPr/>
      </dsp:nvSpPr>
      <dsp:spPr>
        <a:xfrm rot="3310531">
          <a:off x="3530573" y="3267061"/>
          <a:ext cx="1016052" cy="32124"/>
        </a:xfrm>
        <a:custGeom>
          <a:avLst/>
          <a:gdLst/>
          <a:ahLst/>
          <a:cxnLst/>
          <a:rect l="0" t="0" r="0" b="0"/>
          <a:pathLst>
            <a:path>
              <a:moveTo>
                <a:pt x="0" y="16062"/>
              </a:moveTo>
              <a:lnTo>
                <a:pt x="1016052" y="16062"/>
              </a:lnTo>
            </a:path>
          </a:pathLst>
        </a:custGeom>
        <a:noFill/>
        <a:ln w="11429" cap="flat" cmpd="sng" algn="ctr">
          <a:solidFill>
            <a:schemeClr val="dk2">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3198" y="3257722"/>
        <a:ext cx="50802" cy="50802"/>
      </dsp:txXfrm>
    </dsp:sp>
    <dsp:sp modelId="{639AF7D3-2A17-4172-8DB9-AB72F1C0259E}">
      <dsp:nvSpPr>
        <dsp:cNvPr id="0" name=""/>
        <dsp:cNvSpPr/>
      </dsp:nvSpPr>
      <dsp:spPr>
        <a:xfrm>
          <a:off x="4328715" y="3337520"/>
          <a:ext cx="1450578" cy="725289"/>
        </a:xfrm>
        <a:prstGeom prst="roundRect">
          <a:avLst>
            <a:gd name="adj" fmla="val 10000"/>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t>Outgroup</a:t>
          </a:r>
          <a:r>
            <a:rPr lang="en-US" sz="1700" kern="1200" dirty="0" smtClean="0"/>
            <a:t> rejection</a:t>
          </a:r>
          <a:endParaRPr lang="en-US" sz="1700" kern="1200" dirty="0"/>
        </a:p>
      </dsp:txBody>
      <dsp:txXfrm>
        <a:off x="4349958" y="3358763"/>
        <a:ext cx="1408092" cy="68280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8/11/2011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353245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D28DA-C0F8-430A-9F2B-4AA14DDC7BEC}" type="slidenum">
              <a:rPr lang="en-US"/>
              <a:pPr/>
              <a:t>10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0791B-3BA8-47DC-8F4C-B1EE88B873D5}" type="slidenum">
              <a:rPr lang="en-US"/>
              <a:pPr/>
              <a:t>11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4CFC3-D3E0-4DFB-B90A-B9FE8807C397}" type="slidenum">
              <a:rPr lang="en-US"/>
              <a:pPr/>
              <a:t>12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346DC-8625-43E7-913B-02A7687546A8}" type="slidenum">
              <a:rPr lang="en-US"/>
              <a:pPr/>
              <a:t>13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82393-DE29-4476-817E-D9A0583F120E}" type="slidenum">
              <a:rPr lang="en-US"/>
              <a:pPr/>
              <a:t>15</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7AF84-6872-4565-8785-15C022E2B245}" type="slidenum">
              <a:rPr lang="en-US"/>
              <a:pPr/>
              <a:t>16</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3300D-650C-4449-AA43-48CE6C5D520F}" type="slidenum">
              <a:rPr lang="en-US"/>
              <a:pPr/>
              <a:t>17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53E50-7EA0-42AE-B36C-21D1250B953D}" type="slidenum">
              <a:rPr lang="en-US"/>
              <a:pPr/>
              <a:t>18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C1419-7899-4BA4-8BDF-FA168BA29565}" type="slidenum">
              <a:rPr lang="en-US"/>
              <a:pPr/>
              <a:t>2</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C1419-7899-4BA4-8BDF-FA168BA29565}" type="slidenum">
              <a:rPr lang="en-US"/>
              <a:pPr/>
              <a:t>20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CFEB1-0B70-442A-AE0F-E65DDB9394FD}" type="slidenum">
              <a:rPr lang="en-US"/>
              <a:pPr/>
              <a:t>3</a:t>
            </a:fld>
            <a:endParaRPr lang="en-US"/>
          </a:p>
        </p:txBody>
      </p:sp>
      <p:sp>
        <p:nvSpPr>
          <p:cNvPr id="55298" name="Rectangle 1026"/>
          <p:cNvSpPr>
            <a:spLocks noGrp="1" noRot="1" noChangeAspect="1" noChangeArrowheads="1" noTextEdit="1"/>
          </p:cNvSpPr>
          <p:nvPr>
            <p:ph type="sldImg"/>
          </p:nvPr>
        </p:nvSpPr>
        <p:spPr>
          <a:ln/>
        </p:spPr>
      </p:sp>
      <p:sp>
        <p:nvSpPr>
          <p:cNvPr id="5529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5732D-7A9B-4187-A2A2-7E44959C5724}" type="slidenum">
              <a:rPr lang="en-US"/>
              <a:pPr/>
              <a:t>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59602-C906-4F10-ABE6-AEC752693E9D}" type="slidenum">
              <a:rPr lang="en-US"/>
              <a:pPr/>
              <a:t>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54C22-BA92-4F83-A3D3-79FEE569F29D}" type="slidenum">
              <a:rPr lang="en-US"/>
              <a:pPr/>
              <a:t>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F5776-B1E9-479E-87A4-C2013F434D77}" type="slidenum">
              <a:rPr lang="en-US"/>
              <a:pPr/>
              <a:t>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37C87-AB97-4E7D-BA70-B3B2764E96AB}" type="slidenum">
              <a:rPr lang="en-US"/>
              <a:pPr/>
              <a:t>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8/11/2011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8/11/2011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8/11/2011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8/11/2011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8/11/2011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8/11/2011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8/11/2011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hyperlink" Target="http://www.npr.org/templates/story/story.php?storyId=113629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4" Type="http://schemas.openxmlformats.org/officeDocument/2006/relationships/hyperlink" Target="http://www.archive.org/stream/cornwall_ny_celebration/cornwall_ny_celebration_256kb.mp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binkdkids.com/blue_yin-yang.jpg&amp;imgrefurl=http://www.binkdkids.com/collections.html&amp;usg=__hI0LPd9w_NNPqsxbtPUYwCx-0-I=&amp;h=298&amp;w=300&amp;sz=13&amp;hl=en&amp;start=133&amp;um=1&amp;itbs=1&amp;tbnid=Js7iznpXulQFAM:&amp;tbnh=115&amp;tbnw=116&amp;prev=/images?q=yin+yang+blue&amp;ndsp=20&amp;hl=en&amp;rls=com.microsoft:en-us&amp;rlz=1I7GPMD_en&amp;sa=N&amp;start=120&amp;um=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808" y="263856"/>
            <a:ext cx="7696200" cy="1295400"/>
          </a:xfrm>
        </p:spPr>
        <p:txBody>
          <a:bodyPr>
            <a:normAutofit fontScale="90000"/>
          </a:bodyPr>
          <a:lstStyle/>
          <a:p>
            <a:r>
              <a:rPr lang="en-US" dirty="0" smtClean="0"/>
              <a:t>Chapter 3</a:t>
            </a:r>
            <a:br>
              <a:rPr lang="en-US" dirty="0" smtClean="0"/>
            </a:br>
            <a:r>
              <a:rPr lang="en-US" b="1" dirty="0" smtClean="0"/>
              <a:t>Inclusion and Identity</a:t>
            </a:r>
            <a:endParaRPr lang="en-US" b="1" dirty="0"/>
          </a:p>
        </p:txBody>
      </p:sp>
      <p:sp>
        <p:nvSpPr>
          <p:cNvPr id="6" name="TextBox 5"/>
          <p:cNvSpPr txBox="1"/>
          <p:nvPr/>
        </p:nvSpPr>
        <p:spPr>
          <a:xfrm>
            <a:off x="285464" y="2718176"/>
            <a:ext cx="4114800" cy="3693319"/>
          </a:xfrm>
          <a:prstGeom prst="rect">
            <a:avLst/>
          </a:prstGeom>
          <a:noFill/>
        </p:spPr>
        <p:txBody>
          <a:bodyPr wrap="square" rtlCol="0">
            <a:spAutoFit/>
          </a:bodyPr>
          <a:lstStyle/>
          <a:p>
            <a:r>
              <a:rPr lang="en-US" dirty="0" smtClean="0">
                <a:solidFill>
                  <a:schemeClr val="bg2">
                    <a:lumMod val="25000"/>
                  </a:schemeClr>
                </a:solidFill>
              </a:rPr>
              <a:t>Most people prefer group membership to isolation, but once they join with others they find they must sometimes do what is best for the group rather than what benefits them personally. Groups blur the boundary between the self and the others, for members retain their personal qualities—their motives, emotions, and outlooks—but add to them a sense of self that incorporates their collective rather than their individual characteristics. Groups transform the </a:t>
            </a:r>
            <a:r>
              <a:rPr lang="en-US" i="1" dirty="0" smtClean="0">
                <a:solidFill>
                  <a:schemeClr val="bg2">
                    <a:lumMod val="25000"/>
                  </a:schemeClr>
                </a:solidFill>
              </a:rPr>
              <a:t>me</a:t>
            </a:r>
            <a:r>
              <a:rPr lang="en-US" dirty="0" smtClean="0">
                <a:solidFill>
                  <a:schemeClr val="bg2">
                    <a:lumMod val="25000"/>
                  </a:schemeClr>
                </a:solidFill>
              </a:rPr>
              <a:t> into the </a:t>
            </a:r>
            <a:r>
              <a:rPr lang="en-US" i="1" dirty="0" smtClean="0">
                <a:solidFill>
                  <a:schemeClr val="bg2">
                    <a:lumMod val="25000"/>
                  </a:schemeClr>
                </a:solidFill>
              </a:rPr>
              <a:t>we.</a:t>
            </a:r>
            <a:endParaRPr lang="en-US" dirty="0">
              <a:solidFill>
                <a:schemeClr val="bg2">
                  <a:lumMod val="25000"/>
                </a:schemeClr>
              </a:solidFill>
            </a:endParaRPr>
          </a:p>
        </p:txBody>
      </p:sp>
      <p:sp>
        <p:nvSpPr>
          <p:cNvPr id="7" name="TextBox 6"/>
          <p:cNvSpPr txBox="1"/>
          <p:nvPr/>
        </p:nvSpPr>
        <p:spPr>
          <a:xfrm>
            <a:off x="4953000" y="2971800"/>
            <a:ext cx="3886200" cy="2862322"/>
          </a:xfrm>
          <a:prstGeom prst="rect">
            <a:avLst/>
          </a:prstGeom>
          <a:noFill/>
        </p:spPr>
        <p:txBody>
          <a:bodyPr wrap="square" rtlCol="0">
            <a:spAutoFit/>
          </a:bodyPr>
          <a:lstStyle/>
          <a:p>
            <a:pPr lvl="0">
              <a:spcBef>
                <a:spcPts val="1200"/>
              </a:spcBef>
              <a:buFont typeface="Wingdings" pitchFamily="2" charset="2"/>
              <a:buChar char="v"/>
            </a:pPr>
            <a:r>
              <a:rPr lang="en-US" sz="2000" dirty="0" smtClean="0"/>
              <a:t>Do humans, by nature, seek solitude or inclusion in groups?</a:t>
            </a:r>
          </a:p>
          <a:p>
            <a:pPr lvl="0">
              <a:spcBef>
                <a:spcPts val="1200"/>
              </a:spcBef>
              <a:buFont typeface="Wingdings" pitchFamily="2" charset="2"/>
              <a:buChar char="v"/>
            </a:pPr>
            <a:r>
              <a:rPr lang="en-US" sz="2000" dirty="0" smtClean="0"/>
              <a:t>When do people embrace collectivism by putting the group’s needs before their own?</a:t>
            </a:r>
          </a:p>
          <a:p>
            <a:pPr>
              <a:spcBef>
                <a:spcPts val="1200"/>
              </a:spcBef>
              <a:buFont typeface="Wingdings" pitchFamily="2" charset="2"/>
              <a:buChar char="v"/>
            </a:pPr>
            <a:r>
              <a:rPr lang="en-US" sz="2000" dirty="0" smtClean="0"/>
              <a:t>What processes transform an individual’s sense of self into a collective, social identity?</a:t>
            </a:r>
            <a:endParaRPr lang="en-US" sz="2000" dirty="0"/>
          </a:p>
        </p:txBody>
      </p:sp>
      <p:pic>
        <p:nvPicPr>
          <p:cNvPr id="55300" name="Picture 4" descr="http://t2.gstatic.com/images?q=tbn:Js7iznpXulQFAM:http://www.binkdkids.com/blue_yin-yang.jpg">
            <a:hlinkClick r:id="rId3"/>
          </p:cNvPr>
          <p:cNvPicPr>
            <a:picLocks noChangeAspect="1" noChangeArrowheads="1"/>
          </p:cNvPicPr>
          <p:nvPr/>
        </p:nvPicPr>
        <p:blipFill>
          <a:blip r:embed="rId4" cstate="email"/>
          <a:srcRect/>
          <a:stretch>
            <a:fillRect/>
          </a:stretch>
        </p:blipFill>
        <p:spPr bwMode="auto">
          <a:xfrm>
            <a:off x="4335440" y="2209800"/>
            <a:ext cx="461175" cy="457200"/>
          </a:xfrm>
          <a:prstGeom prst="rect">
            <a:avLst/>
          </a:prstGeom>
          <a:noFill/>
        </p:spPr>
      </p:pic>
      <p:sp>
        <p:nvSpPr>
          <p:cNvPr id="8" name="TextBox 7"/>
          <p:cNvSpPr txBox="1"/>
          <p:nvPr/>
        </p:nvSpPr>
        <p:spPr>
          <a:xfrm>
            <a:off x="4876800" y="1943672"/>
            <a:ext cx="3962400" cy="523220"/>
          </a:xfrm>
          <a:prstGeom prst="rect">
            <a:avLst/>
          </a:prstGeom>
          <a:noFill/>
        </p:spPr>
        <p:txBody>
          <a:bodyPr wrap="square" rtlCol="0">
            <a:spAutoFit/>
          </a:bodyPr>
          <a:lstStyle/>
          <a:p>
            <a:r>
              <a:rPr lang="en-US" sz="1400" dirty="0" smtClean="0">
                <a:solidFill>
                  <a:schemeClr val="tx2">
                    <a:lumMod val="75000"/>
                  </a:schemeClr>
                </a:solidFill>
              </a:rPr>
              <a:t>The ancient </a:t>
            </a:r>
            <a:r>
              <a:rPr lang="en-US" sz="1400" dirty="0" smtClean="0">
                <a:solidFill>
                  <a:schemeClr val="tx2">
                    <a:lumMod val="75000"/>
                  </a:schemeClr>
                </a:solidFill>
              </a:rPr>
              <a:t> </a:t>
            </a:r>
            <a:r>
              <a:rPr lang="en-US" sz="1400" dirty="0" err="1" smtClean="0">
                <a:solidFill>
                  <a:schemeClr val="tx2">
                    <a:lumMod val="75000"/>
                  </a:schemeClr>
                </a:solidFill>
              </a:rPr>
              <a:t>taoist</a:t>
            </a:r>
            <a:r>
              <a:rPr lang="en-US" sz="1400" dirty="0" smtClean="0">
                <a:solidFill>
                  <a:schemeClr val="tx2">
                    <a:lumMod val="75000"/>
                  </a:schemeClr>
                </a:solidFill>
              </a:rPr>
              <a:t>  </a:t>
            </a:r>
            <a:r>
              <a:rPr lang="en-US" sz="1400" dirty="0" err="1" smtClean="0">
                <a:solidFill>
                  <a:schemeClr val="tx2">
                    <a:lumMod val="75000"/>
                  </a:schemeClr>
                </a:solidFill>
              </a:rPr>
              <a:t>taijitu</a:t>
            </a:r>
            <a:r>
              <a:rPr lang="en-US" sz="1400" dirty="0" smtClean="0">
                <a:solidFill>
                  <a:schemeClr val="tx2">
                    <a:lumMod val="75000"/>
                  </a:schemeClr>
                </a:solidFill>
              </a:rPr>
              <a:t>  symbolizes </a:t>
            </a:r>
            <a:r>
              <a:rPr lang="en-US" sz="1400" dirty="0" smtClean="0">
                <a:solidFill>
                  <a:schemeClr val="tx2">
                    <a:lumMod val="75000"/>
                  </a:schemeClr>
                </a:solidFill>
              </a:rPr>
              <a:t>the synthesis of the individual and the collective.</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81000" y="304800"/>
            <a:ext cx="7315200" cy="838200"/>
          </a:xfrm>
        </p:spPr>
        <p:txBody>
          <a:bodyPr>
            <a:normAutofit/>
          </a:bodyPr>
          <a:lstStyle/>
          <a:p>
            <a:pPr lvl="1">
              <a:lnSpc>
                <a:spcPct val="90000"/>
              </a:lnSpc>
              <a:buNone/>
            </a:pPr>
            <a:r>
              <a:rPr lang="en-US" sz="2400" dirty="0" smtClean="0">
                <a:cs typeface="Times New Roman" pitchFamily="18" charset="0"/>
              </a:rPr>
              <a:t>Evolutionary </a:t>
            </a:r>
            <a:r>
              <a:rPr lang="en-US" sz="2400" dirty="0">
                <a:cs typeface="Times New Roman" pitchFamily="18" charset="0"/>
              </a:rPr>
              <a:t>psychology suggests this instinct resulted from natural selection</a:t>
            </a:r>
            <a:endParaRPr lang="en-US" sz="2400" dirty="0"/>
          </a:p>
        </p:txBody>
      </p:sp>
      <p:graphicFrame>
        <p:nvGraphicFramePr>
          <p:cNvPr id="69638" name="Object 6"/>
          <p:cNvGraphicFramePr>
            <a:graphicFrameLocks noChangeAspect="1"/>
          </p:cNvGraphicFramePr>
          <p:nvPr/>
        </p:nvGraphicFramePr>
        <p:xfrm>
          <a:off x="1676400" y="1676400"/>
          <a:ext cx="6096000" cy="4978400"/>
        </p:xfrm>
        <a:graphic>
          <a:graphicData uri="http://schemas.openxmlformats.org/presentationml/2006/ole">
            <mc:AlternateContent xmlns:mc="http://schemas.openxmlformats.org/markup-compatibility/2006">
              <mc:Choice xmlns:v="urn:schemas-microsoft-com:vml" Requires="v">
                <p:oleObj spid="_x0000_s5123" name="Picture" r:id="rId4" imgW="5394960" imgH="4252680" progId="Word.Picture.8">
                  <p:embed/>
                </p:oleObj>
              </mc:Choice>
              <mc:Fallback>
                <p:oleObj name="Picture" r:id="rId4" imgW="5394960" imgH="4252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76400"/>
                        <a:ext cx="6096000" cy="497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9" name="Line 7"/>
          <p:cNvSpPr>
            <a:spLocks noChangeShapeType="1"/>
          </p:cNvSpPr>
          <p:nvPr/>
        </p:nvSpPr>
        <p:spPr bwMode="auto">
          <a:xfrm>
            <a:off x="1676400" y="6629400"/>
            <a:ext cx="6172200" cy="0"/>
          </a:xfrm>
          <a:prstGeom prst="line">
            <a:avLst/>
          </a:prstGeom>
          <a:noFill/>
          <a:ln w="9525">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rc 2"/>
          <p:cNvSpPr>
            <a:spLocks/>
          </p:cNvSpPr>
          <p:nvPr/>
        </p:nvSpPr>
        <p:spPr bwMode="auto">
          <a:xfrm>
            <a:off x="160360" y="990600"/>
            <a:ext cx="2897188" cy="53965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accent3">
                  <a:lumMod val="75000"/>
                </a:schemeClr>
              </a:gs>
              <a:gs pos="53000">
                <a:srgbClr val="D4DEFF"/>
              </a:gs>
              <a:gs pos="83000">
                <a:srgbClr val="D4DEFF"/>
              </a:gs>
              <a:gs pos="100000">
                <a:srgbClr val="96AB94"/>
              </a:gs>
            </a:gsLst>
            <a:lin ang="18900000" scaled="1"/>
            <a:tileRect/>
          </a:gradFill>
          <a:ln w="9525">
            <a:noFill/>
            <a:round/>
            <a:headEnd type="none" w="sm" len="sm"/>
            <a:tailEnd type="none" w="sm" len="sm"/>
          </a:ln>
          <a:effectLst/>
        </p:spPr>
        <p:txBody>
          <a:bodyPr/>
          <a:lstStyle/>
          <a:p>
            <a:endParaRPr kumimoji="1" lang="en-US"/>
          </a:p>
        </p:txBody>
      </p:sp>
      <p:sp>
        <p:nvSpPr>
          <p:cNvPr id="71684" name="Rectangle 4"/>
          <p:cNvSpPr>
            <a:spLocks noGrp="1" noChangeArrowheads="1"/>
          </p:cNvSpPr>
          <p:nvPr>
            <p:ph type="body" idx="1"/>
          </p:nvPr>
        </p:nvSpPr>
        <p:spPr>
          <a:xfrm>
            <a:off x="3124200" y="1828800"/>
            <a:ext cx="5529072" cy="4572000"/>
          </a:xfrm>
        </p:spPr>
        <p:txBody>
          <a:bodyPr/>
          <a:lstStyle/>
          <a:p>
            <a:pPr>
              <a:buFont typeface="Wingdings" pitchFamily="2" charset="2"/>
              <a:buNone/>
            </a:pPr>
            <a:r>
              <a:rPr lang="en-US" sz="3600" dirty="0">
                <a:solidFill>
                  <a:schemeClr val="tx1">
                    <a:lumMod val="75000"/>
                    <a:lumOff val="25000"/>
                  </a:schemeClr>
                </a:solidFill>
              </a:rPr>
              <a:t>When alone, you are free to act any way that you like </a:t>
            </a:r>
          </a:p>
          <a:p>
            <a:pPr>
              <a:buFont typeface="Wingdings" pitchFamily="2" charset="2"/>
              <a:buNone/>
            </a:pPr>
            <a:r>
              <a:rPr lang="en-US" sz="3600" dirty="0">
                <a:solidFill>
                  <a:schemeClr val="tx1">
                    <a:lumMod val="75000"/>
                    <a:lumOff val="25000"/>
                  </a:schemeClr>
                </a:solidFill>
              </a:rPr>
              <a:t>But join a group, and you must tailor your actions to the demands of the group situation</a:t>
            </a:r>
          </a:p>
          <a:p>
            <a:pPr>
              <a:buFont typeface="Wingdings" pitchFamily="2" charset="2"/>
              <a:buNone/>
            </a:pPr>
            <a:endParaRPr lang="en-US" sz="3600" dirty="0">
              <a:solidFill>
                <a:schemeClr val="bg1"/>
              </a:solidFill>
            </a:endParaRPr>
          </a:p>
        </p:txBody>
      </p:sp>
      <p:sp>
        <p:nvSpPr>
          <p:cNvPr id="71685" name="Text Box 5"/>
          <p:cNvSpPr txBox="1">
            <a:spLocks noChangeArrowheads="1"/>
          </p:cNvSpPr>
          <p:nvPr/>
        </p:nvSpPr>
        <p:spPr bwMode="auto">
          <a:xfrm>
            <a:off x="381000" y="1905000"/>
            <a:ext cx="1981200" cy="3970318"/>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rPr>
              <a:t>Living </a:t>
            </a:r>
          </a:p>
          <a:p>
            <a:r>
              <a:rPr lang="en-US" dirty="0">
                <a:solidFill>
                  <a:schemeClr val="tx1">
                    <a:lumMod val="75000"/>
                    <a:lumOff val="25000"/>
                  </a:schemeClr>
                </a:solidFill>
              </a:rPr>
              <a:t>in groups</a:t>
            </a:r>
          </a:p>
          <a:p>
            <a:r>
              <a:rPr lang="en-US" dirty="0">
                <a:solidFill>
                  <a:schemeClr val="tx1">
                    <a:lumMod val="75000"/>
                    <a:lumOff val="25000"/>
                  </a:schemeClr>
                </a:solidFill>
              </a:rPr>
              <a:t>requires </a:t>
            </a:r>
          </a:p>
          <a:p>
            <a:r>
              <a:rPr lang="en-US" dirty="0">
                <a:solidFill>
                  <a:schemeClr val="tx1">
                    <a:lumMod val="75000"/>
                    <a:lumOff val="25000"/>
                  </a:schemeClr>
                </a:solidFill>
              </a:rPr>
              <a:t>“pragmatic</a:t>
            </a:r>
          </a:p>
          <a:p>
            <a:r>
              <a:rPr lang="en-US" dirty="0">
                <a:solidFill>
                  <a:schemeClr val="tx1">
                    <a:lumMod val="75000"/>
                    <a:lumOff val="25000"/>
                  </a:schemeClr>
                </a:solidFill>
              </a:rPr>
              <a:t>compromise”:</a:t>
            </a:r>
          </a:p>
          <a:p>
            <a:r>
              <a:rPr lang="en-US" dirty="0">
                <a:solidFill>
                  <a:schemeClr val="tx1">
                    <a:lumMod val="75000"/>
                    <a:lumOff val="25000"/>
                  </a:schemeClr>
                </a:solidFill>
              </a:rPr>
              <a:t>One must some-</a:t>
            </a:r>
          </a:p>
          <a:p>
            <a:r>
              <a:rPr lang="en-US" dirty="0">
                <a:solidFill>
                  <a:schemeClr val="tx1">
                    <a:lumMod val="75000"/>
                    <a:lumOff val="25000"/>
                  </a:schemeClr>
                </a:solidFill>
              </a:rPr>
              <a:t>times give </a:t>
            </a:r>
          </a:p>
          <a:p>
            <a:r>
              <a:rPr lang="en-US" dirty="0">
                <a:solidFill>
                  <a:schemeClr val="tx1">
                    <a:lumMod val="75000"/>
                    <a:lumOff val="25000"/>
                  </a:schemeClr>
                </a:solidFill>
              </a:rPr>
              <a:t>priority to the </a:t>
            </a:r>
          </a:p>
          <a:p>
            <a:r>
              <a:rPr lang="en-US" dirty="0">
                <a:solidFill>
                  <a:schemeClr val="tx1">
                    <a:lumMod val="75000"/>
                    <a:lumOff val="25000"/>
                  </a:schemeClr>
                </a:solidFill>
              </a:rPr>
              <a:t>needs and concerns</a:t>
            </a:r>
          </a:p>
          <a:p>
            <a:r>
              <a:rPr lang="en-US" dirty="0">
                <a:solidFill>
                  <a:schemeClr val="tx1">
                    <a:lumMod val="75000"/>
                    <a:lumOff val="25000"/>
                  </a:schemeClr>
                </a:solidFill>
              </a:rPr>
              <a:t>of the group and </a:t>
            </a:r>
          </a:p>
          <a:p>
            <a:r>
              <a:rPr lang="en-US" dirty="0">
                <a:solidFill>
                  <a:schemeClr val="tx1">
                    <a:lumMod val="75000"/>
                    <a:lumOff val="25000"/>
                  </a:schemeClr>
                </a:solidFill>
              </a:rPr>
              <a:t>put one’s own </a:t>
            </a:r>
          </a:p>
          <a:p>
            <a:r>
              <a:rPr lang="en-US" dirty="0">
                <a:solidFill>
                  <a:schemeClr val="tx1">
                    <a:lumMod val="75000"/>
                    <a:lumOff val="25000"/>
                  </a:schemeClr>
                </a:solidFill>
              </a:rPr>
              <a:t>interests on hold</a:t>
            </a:r>
          </a:p>
          <a:p>
            <a:r>
              <a:rPr lang="en-US" dirty="0">
                <a:solidFill>
                  <a:schemeClr val="tx1">
                    <a:lumMod val="75000"/>
                    <a:lumOff val="25000"/>
                  </a:schemeClr>
                </a:solidFill>
              </a:rPr>
              <a:t>(Hewitt, 1989)</a:t>
            </a:r>
          </a:p>
        </p:txBody>
      </p:sp>
      <p:sp>
        <p:nvSpPr>
          <p:cNvPr id="6" name="Title 5"/>
          <p:cNvSpPr>
            <a:spLocks noGrp="1"/>
          </p:cNvSpPr>
          <p:nvPr>
            <p:ph type="title"/>
          </p:nvPr>
        </p:nvSpPr>
        <p:spPr/>
        <p:txBody>
          <a:bodyPr/>
          <a:lstStyle/>
          <a:p>
            <a:r>
              <a:rPr lang="en-US" dirty="0" smtClean="0">
                <a:solidFill>
                  <a:schemeClr val="tx1"/>
                </a:solidFill>
              </a:rPr>
              <a:t>The Individual – Group Connection</a:t>
            </a:r>
            <a:endParaRPr lang="en-US" dirty="0">
              <a:solidFill>
                <a:schemeClr val="tx1"/>
              </a:solidFill>
            </a:endParaRPr>
          </a:p>
        </p:txBody>
      </p:sp>
      <p:pic>
        <p:nvPicPr>
          <p:cNvPr id="7" name="Picture 4" descr="http://t2.gstatic.com/images?q=tbn:Js7iznpXulQFAM:http://www.binkdkids.com/blue_yin-yang.jpg">
            <a:hlinkClick r:id="rId3"/>
          </p:cNvPr>
          <p:cNvPicPr>
            <a:picLocks noChangeAspect="1" noChangeArrowheads="1"/>
          </p:cNvPicPr>
          <p:nvPr/>
        </p:nvPicPr>
        <p:blipFill>
          <a:blip r:embed="rId4" cstate="email"/>
          <a:srcRect/>
          <a:stretch>
            <a:fillRect/>
          </a:stretch>
        </p:blipFill>
        <p:spPr bwMode="auto">
          <a:xfrm>
            <a:off x="4343401" y="1066800"/>
            <a:ext cx="457200" cy="45325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505200" y="1752600"/>
            <a:ext cx="5334000" cy="4724400"/>
          </a:xfrm>
        </p:spPr>
        <p:txBody>
          <a:bodyPr/>
          <a:lstStyle/>
          <a:p>
            <a:r>
              <a:rPr lang="en-US" dirty="0"/>
              <a:t>The balance between the individual’s rights and the group’s rights</a:t>
            </a:r>
          </a:p>
          <a:p>
            <a:r>
              <a:rPr lang="en-US" dirty="0"/>
              <a:t>Can the group insist on compliance?  Force the member to obey rules? </a:t>
            </a:r>
          </a:p>
          <a:p>
            <a:r>
              <a:rPr lang="en-US" dirty="0"/>
              <a:t>Can members insist that the group satisfy their needs? Put them first?</a:t>
            </a:r>
          </a:p>
        </p:txBody>
      </p:sp>
      <p:sp>
        <p:nvSpPr>
          <p:cNvPr id="70660" name="Arc 4"/>
          <p:cNvSpPr>
            <a:spLocks/>
          </p:cNvSpPr>
          <p:nvPr/>
        </p:nvSpPr>
        <p:spPr bwMode="auto">
          <a:xfrm>
            <a:off x="0" y="838200"/>
            <a:ext cx="2897188" cy="60150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bg1"/>
              </a:gs>
              <a:gs pos="53000">
                <a:srgbClr val="D4DEFF"/>
              </a:gs>
              <a:gs pos="83000">
                <a:srgbClr val="D4DEFF"/>
              </a:gs>
              <a:gs pos="100000">
                <a:srgbClr val="96AB94"/>
              </a:gs>
            </a:gsLst>
            <a:lin ang="3000000" scaled="0"/>
            <a:tileRect/>
          </a:gradFill>
          <a:ln w="9525">
            <a:solidFill>
              <a:srgbClr val="FFFFFF"/>
            </a:solidFill>
            <a:round/>
            <a:headEnd type="none" w="sm" len="sm"/>
            <a:tailEnd type="none" w="sm" len="sm"/>
          </a:ln>
          <a:effectLst>
            <a:outerShdw blurRad="63500" sx="102000" sy="102000" algn="ctr" rotWithShape="0">
              <a:prstClr val="black">
                <a:alpha val="40000"/>
              </a:prstClr>
            </a:outerShdw>
          </a:effectLst>
        </p:spPr>
        <p:txBody>
          <a:bodyPr/>
          <a:lstStyle/>
          <a:p>
            <a:endParaRPr kumimoji="1" lang="en-US"/>
          </a:p>
        </p:txBody>
      </p:sp>
      <p:sp>
        <p:nvSpPr>
          <p:cNvPr id="70662" name="Rectangle 6"/>
          <p:cNvSpPr>
            <a:spLocks noChangeArrowheads="1"/>
          </p:cNvSpPr>
          <p:nvPr/>
        </p:nvSpPr>
        <p:spPr bwMode="auto">
          <a:xfrm>
            <a:off x="1905000" y="533400"/>
            <a:ext cx="10515600" cy="1143000"/>
          </a:xfrm>
          <a:prstGeom prst="rect">
            <a:avLst/>
          </a:prstGeom>
          <a:noFill/>
          <a:ln w="9525">
            <a:noFill/>
            <a:miter lim="800000"/>
            <a:headEnd/>
            <a:tailEnd/>
          </a:ln>
          <a:effectLst/>
        </p:spPr>
        <p:txBody>
          <a:bodyPr lIns="92075" tIns="46038" rIns="92075" bIns="46038" anchor="ctr"/>
          <a:lstStyle/>
          <a:p>
            <a:pPr>
              <a:lnSpc>
                <a:spcPct val="90000"/>
              </a:lnSpc>
            </a:pPr>
            <a:r>
              <a:rPr lang="en-US" sz="4400" dirty="0">
                <a:solidFill>
                  <a:schemeClr val="bg1"/>
                </a:solidFill>
              </a:rPr>
              <a:t/>
            </a:r>
            <a:br>
              <a:rPr lang="en-US" sz="4400" dirty="0">
                <a:solidFill>
                  <a:schemeClr val="bg1"/>
                </a:solidFill>
              </a:rPr>
            </a:br>
            <a:endParaRPr lang="en-US" sz="4400" dirty="0">
              <a:solidFill>
                <a:schemeClr val="bg1"/>
              </a:solidFill>
            </a:endParaRPr>
          </a:p>
        </p:txBody>
      </p:sp>
      <p:sp>
        <p:nvSpPr>
          <p:cNvPr id="70663" name="Rectangle 7"/>
          <p:cNvSpPr>
            <a:spLocks noChangeArrowheads="1"/>
          </p:cNvSpPr>
          <p:nvPr/>
        </p:nvSpPr>
        <p:spPr bwMode="auto">
          <a:xfrm>
            <a:off x="0" y="2362200"/>
            <a:ext cx="2286000" cy="2862322"/>
          </a:xfrm>
          <a:prstGeom prst="rect">
            <a:avLst/>
          </a:prstGeom>
          <a:noFill/>
          <a:ln w="9525">
            <a:noFill/>
            <a:miter lim="800000"/>
            <a:headEnd/>
            <a:tailEnd/>
          </a:ln>
          <a:effectLst/>
        </p:spPr>
        <p:txBody>
          <a:bodyPr>
            <a:spAutoFit/>
          </a:bodyPr>
          <a:lstStyle/>
          <a:p>
            <a:r>
              <a:rPr lang="en-US" dirty="0"/>
              <a:t>How involved are you in the community?          </a:t>
            </a:r>
          </a:p>
          <a:p>
            <a:pPr lvl="1">
              <a:buFontTx/>
              <a:buChar char="•"/>
            </a:pPr>
            <a:r>
              <a:rPr lang="en-US" dirty="0"/>
              <a:t>volunteering </a:t>
            </a:r>
          </a:p>
          <a:p>
            <a:pPr lvl="1">
              <a:buFontTx/>
              <a:buChar char="•"/>
            </a:pPr>
            <a:r>
              <a:rPr lang="en-US" dirty="0"/>
              <a:t>political action</a:t>
            </a:r>
          </a:p>
          <a:p>
            <a:pPr lvl="1">
              <a:buFontTx/>
              <a:buChar char="•"/>
            </a:pPr>
            <a:r>
              <a:rPr lang="en-US" dirty="0"/>
              <a:t>social change</a:t>
            </a:r>
          </a:p>
          <a:p>
            <a:pPr lvl="1">
              <a:buFontTx/>
              <a:buChar char="•"/>
            </a:pPr>
            <a:r>
              <a:rPr lang="en-US" dirty="0" smtClean="0"/>
              <a:t>nationalism</a:t>
            </a:r>
            <a:endParaRPr lang="en-US" dirty="0"/>
          </a:p>
          <a:p>
            <a:pPr lvl="1">
              <a:buFontTx/>
              <a:buChar char="•"/>
            </a:pPr>
            <a:endParaRPr lang="en-US" dirty="0"/>
          </a:p>
          <a:p>
            <a:pPr lvl="1"/>
            <a:r>
              <a:rPr lang="en-US" sz="1800" dirty="0">
                <a:hlinkClick r:id="rId3"/>
              </a:rPr>
              <a:t>See Putnam’s Bowling Alone</a:t>
            </a:r>
            <a:endParaRPr lang="en-US" sz="1800" dirty="0"/>
          </a:p>
        </p:txBody>
      </p:sp>
      <p:sp>
        <p:nvSpPr>
          <p:cNvPr id="70665" name="Text Box 9"/>
          <p:cNvSpPr txBox="1">
            <a:spLocks noChangeArrowheads="1"/>
          </p:cNvSpPr>
          <p:nvPr/>
        </p:nvSpPr>
        <p:spPr bwMode="auto">
          <a:xfrm>
            <a:off x="5181600" y="6400800"/>
            <a:ext cx="3773488" cy="457200"/>
          </a:xfrm>
          <a:prstGeom prst="rect">
            <a:avLst/>
          </a:prstGeom>
          <a:noFill/>
          <a:ln w="9525">
            <a:noFill/>
            <a:miter lim="800000"/>
            <a:headEnd/>
            <a:tailEnd/>
          </a:ln>
          <a:effectLst/>
        </p:spPr>
        <p:txBody>
          <a:bodyPr wrap="none">
            <a:spAutoFit/>
          </a:bodyPr>
          <a:lstStyle/>
          <a:p>
            <a:r>
              <a:rPr lang="en-US">
                <a:solidFill>
                  <a:schemeClr val="bg1"/>
                </a:solidFill>
                <a:hlinkClick r:id="rId4"/>
              </a:rPr>
              <a:t>Also, footage of U.S. in 1918</a:t>
            </a:r>
            <a:endParaRPr lang="en-US">
              <a:solidFill>
                <a:schemeClr val="bg1"/>
              </a:solidFill>
            </a:endParaRPr>
          </a:p>
        </p:txBody>
      </p:sp>
      <p:sp>
        <p:nvSpPr>
          <p:cNvPr id="70666" name="Text Box 10"/>
          <p:cNvSpPr txBox="1">
            <a:spLocks noChangeArrowheads="1"/>
          </p:cNvSpPr>
          <p:nvPr/>
        </p:nvSpPr>
        <p:spPr bwMode="auto">
          <a:xfrm>
            <a:off x="5181600" y="6400800"/>
            <a:ext cx="3773488" cy="457200"/>
          </a:xfrm>
          <a:prstGeom prst="rect">
            <a:avLst/>
          </a:prstGeom>
          <a:noFill/>
          <a:ln w="9525">
            <a:noFill/>
            <a:miter lim="800000"/>
            <a:headEnd/>
            <a:tailEnd/>
          </a:ln>
          <a:effectLst/>
        </p:spPr>
        <p:txBody>
          <a:bodyPr wrap="none">
            <a:spAutoFit/>
          </a:bodyPr>
          <a:lstStyle/>
          <a:p>
            <a:r>
              <a:rPr lang="en-US" dirty="0">
                <a:solidFill>
                  <a:schemeClr val="bg1"/>
                </a:solidFill>
                <a:hlinkClick r:id="rId4"/>
              </a:rPr>
              <a:t>Also, footage of U.S. in 1918</a:t>
            </a:r>
            <a:endParaRPr lang="en-US" dirty="0">
              <a:solidFill>
                <a:schemeClr val="bg1"/>
              </a:solidFill>
            </a:endParaRPr>
          </a:p>
        </p:txBody>
      </p:sp>
      <p:pic>
        <p:nvPicPr>
          <p:cNvPr id="8" name="Picture 4" descr="http://t2.gstatic.com/images?q=tbn:Js7iznpXulQFAM:http://www.binkdkids.com/blue_yin-yang.jpg">
            <a:hlinkClick r:id="rId5"/>
          </p:cNvPr>
          <p:cNvPicPr>
            <a:picLocks noChangeAspect="1" noChangeArrowheads="1"/>
          </p:cNvPicPr>
          <p:nvPr/>
        </p:nvPicPr>
        <p:blipFill>
          <a:blip r:embed="rId6" cstate="email"/>
          <a:srcRect/>
          <a:stretch>
            <a:fillRect/>
          </a:stretch>
        </p:blipFill>
        <p:spPr bwMode="auto">
          <a:xfrm>
            <a:off x="4343400" y="1066800"/>
            <a:ext cx="461175" cy="457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a:t>Copyright 2004 by Donelson R. Forsyth</a:t>
            </a:r>
            <a:endParaRPr lang="en-US" sz="1400">
              <a:solidFill>
                <a:schemeClr val="hlink"/>
              </a:solidFill>
            </a:endParaRPr>
          </a:p>
        </p:txBody>
      </p:sp>
      <p:sp>
        <p:nvSpPr>
          <p:cNvPr id="75779" name="Arc 3"/>
          <p:cNvSpPr>
            <a:spLocks/>
          </p:cNvSpPr>
          <p:nvPr/>
        </p:nvSpPr>
        <p:spPr bwMode="auto">
          <a:xfrm>
            <a:off x="0" y="1295400"/>
            <a:ext cx="6248400" cy="55578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53000">
                <a:srgbClr val="D4DEFF"/>
              </a:gs>
              <a:gs pos="83000">
                <a:srgbClr val="D4DEFF"/>
              </a:gs>
              <a:gs pos="100000">
                <a:srgbClr val="96AB94"/>
              </a:gs>
            </a:gsLst>
            <a:lin ang="5400000" scaled="0"/>
          </a:gradFill>
          <a:ln w="9525">
            <a:solidFill>
              <a:srgbClr val="FFFFFF"/>
            </a:solidFill>
            <a:round/>
            <a:headEnd type="none" w="sm" len="sm"/>
            <a:tailEnd type="none" w="sm" len="sm"/>
          </a:ln>
          <a:effectLst/>
        </p:spPr>
        <p:txBody>
          <a:bodyPr/>
          <a:lstStyle/>
          <a:p>
            <a:endParaRPr kumimoji="1" lang="en-US"/>
          </a:p>
        </p:txBody>
      </p:sp>
      <p:sp>
        <p:nvSpPr>
          <p:cNvPr id="75780" name="Text Box 4"/>
          <p:cNvSpPr txBox="1">
            <a:spLocks noChangeArrowheads="1"/>
          </p:cNvSpPr>
          <p:nvPr/>
        </p:nvSpPr>
        <p:spPr bwMode="auto">
          <a:xfrm>
            <a:off x="762000" y="3429000"/>
            <a:ext cx="4155305" cy="2031325"/>
          </a:xfrm>
          <a:prstGeom prst="rect">
            <a:avLst/>
          </a:prstGeom>
          <a:noFill/>
          <a:ln w="9525">
            <a:noFill/>
            <a:miter lim="800000"/>
            <a:headEnd/>
            <a:tailEnd/>
          </a:ln>
          <a:effectLst/>
        </p:spPr>
        <p:txBody>
          <a:bodyPr wrap="none">
            <a:spAutoFit/>
          </a:bodyPr>
          <a:lstStyle/>
          <a:p>
            <a:r>
              <a:rPr lang="en-US" dirty="0"/>
              <a:t>The individual is primary, first. His</a:t>
            </a:r>
          </a:p>
          <a:p>
            <a:r>
              <a:rPr lang="en-US" dirty="0"/>
              <a:t>or her rights must be recognized and</a:t>
            </a:r>
          </a:p>
          <a:p>
            <a:r>
              <a:rPr lang="en-US" dirty="0"/>
              <a:t>put above the right of the group as a </a:t>
            </a:r>
          </a:p>
          <a:p>
            <a:r>
              <a:rPr lang="en-US" dirty="0"/>
              <a:t>whole.  If the group’s goals aren’t </a:t>
            </a:r>
          </a:p>
          <a:p>
            <a:r>
              <a:rPr lang="en-US" dirty="0"/>
              <a:t>compatible with the individual’s goals, </a:t>
            </a:r>
          </a:p>
          <a:p>
            <a:r>
              <a:rPr lang="en-US" dirty="0"/>
              <a:t>then the individual is free to go his</a:t>
            </a:r>
          </a:p>
          <a:p>
            <a:r>
              <a:rPr lang="en-US" dirty="0"/>
              <a:t>or her own way.  </a:t>
            </a:r>
          </a:p>
        </p:txBody>
      </p:sp>
      <p:sp>
        <p:nvSpPr>
          <p:cNvPr id="75778" name="Rectangle 2"/>
          <p:cNvSpPr>
            <a:spLocks noGrp="1" noChangeArrowheads="1"/>
          </p:cNvSpPr>
          <p:nvPr>
            <p:ph type="title"/>
          </p:nvPr>
        </p:nvSpPr>
        <p:spPr>
          <a:xfrm>
            <a:off x="609600" y="2133600"/>
            <a:ext cx="6858000" cy="1143000"/>
          </a:xfrm>
        </p:spPr>
        <p:txBody>
          <a:bodyPr/>
          <a:lstStyle/>
          <a:p>
            <a:r>
              <a:rPr lang="en-US"/>
              <a:t>Individualism</a:t>
            </a:r>
          </a:p>
        </p:txBody>
      </p:sp>
      <p:sp>
        <p:nvSpPr>
          <p:cNvPr id="75781" name="Rectangle 5"/>
          <p:cNvSpPr>
            <a:spLocks noChangeArrowheads="1"/>
          </p:cNvSpPr>
          <p:nvPr/>
        </p:nvSpPr>
        <p:spPr bwMode="auto">
          <a:xfrm>
            <a:off x="5715000" y="304800"/>
            <a:ext cx="3429000" cy="1143000"/>
          </a:xfrm>
          <a:prstGeom prst="rect">
            <a:avLst/>
          </a:prstGeom>
          <a:noFill/>
          <a:ln w="9525">
            <a:noFill/>
            <a:miter lim="800000"/>
            <a:headEnd/>
            <a:tailEnd/>
          </a:ln>
          <a:effectLst/>
        </p:spPr>
        <p:txBody>
          <a:bodyPr lIns="92075" tIns="46038" rIns="92075" bIns="46038" anchor="ctr"/>
          <a:lstStyle/>
          <a:p>
            <a:pPr>
              <a:lnSpc>
                <a:spcPct val="90000"/>
              </a:lnSpc>
            </a:pPr>
            <a:r>
              <a:rPr lang="en-US" sz="4000" dirty="0"/>
              <a:t>Collectivism</a:t>
            </a:r>
          </a:p>
        </p:txBody>
      </p:sp>
      <p:sp>
        <p:nvSpPr>
          <p:cNvPr id="75782" name="Text Box 6"/>
          <p:cNvSpPr txBox="1">
            <a:spLocks noChangeArrowheads="1"/>
          </p:cNvSpPr>
          <p:nvPr/>
        </p:nvSpPr>
        <p:spPr bwMode="auto">
          <a:xfrm>
            <a:off x="5943600" y="1524000"/>
            <a:ext cx="2868612" cy="1754326"/>
          </a:xfrm>
          <a:prstGeom prst="rect">
            <a:avLst/>
          </a:prstGeom>
          <a:noFill/>
          <a:ln w="9525">
            <a:noFill/>
            <a:miter lim="800000"/>
            <a:headEnd/>
            <a:tailEnd/>
          </a:ln>
          <a:effectLst/>
        </p:spPr>
        <p:txBody>
          <a:bodyPr>
            <a:spAutoFit/>
          </a:bodyPr>
          <a:lstStyle/>
          <a:p>
            <a:r>
              <a:rPr lang="en-US" dirty="0"/>
              <a:t>The group is primary, first. Its rights must be recognized and</a:t>
            </a:r>
          </a:p>
          <a:p>
            <a:r>
              <a:rPr lang="en-US" dirty="0"/>
              <a:t>put above the right of the individual.  The individual belongs to the group.</a:t>
            </a:r>
          </a:p>
        </p:txBody>
      </p:sp>
      <p:pic>
        <p:nvPicPr>
          <p:cNvPr id="9" name="Picture 4" descr="http://t2.gstatic.com/images?q=tbn:Js7iznpXulQFAM:http://www.binkdkids.com/blue_yin-yang.jpg">
            <a:hlinkClick r:id="rId3"/>
          </p:cNvPr>
          <p:cNvPicPr>
            <a:picLocks noChangeAspect="1" noChangeArrowheads="1"/>
          </p:cNvPicPr>
          <p:nvPr/>
        </p:nvPicPr>
        <p:blipFill>
          <a:blip r:embed="rId4" cstate="email"/>
          <a:srcRect/>
          <a:stretch>
            <a:fillRect/>
          </a:stretch>
        </p:blipFill>
        <p:spPr bwMode="auto">
          <a:xfrm>
            <a:off x="4343400" y="1066800"/>
            <a:ext cx="461175" cy="457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Individualism</a:t>
            </a:r>
            <a:endParaRPr lang="en-US" dirty="0"/>
          </a:p>
        </p:txBody>
      </p:sp>
      <p:sp>
        <p:nvSpPr>
          <p:cNvPr id="3" name="Text Placeholder 2"/>
          <p:cNvSpPr>
            <a:spLocks noGrp="1"/>
          </p:cNvSpPr>
          <p:nvPr>
            <p:ph type="body" sz="half" idx="3"/>
          </p:nvPr>
        </p:nvSpPr>
        <p:spPr/>
        <p:txBody>
          <a:bodyPr/>
          <a:lstStyle/>
          <a:p>
            <a:pPr algn="ctr"/>
            <a:r>
              <a:rPr lang="en-US" dirty="0" smtClean="0"/>
              <a:t>Collectivism</a:t>
            </a:r>
            <a:endParaRPr lang="en-US" dirty="0"/>
          </a:p>
        </p:txBody>
      </p:sp>
      <p:graphicFrame>
        <p:nvGraphicFramePr>
          <p:cNvPr id="9" name="Content Placeholder 8"/>
          <p:cNvGraphicFramePr>
            <a:graphicFrameLocks noGrp="1"/>
          </p:cNvGraphicFramePr>
          <p:nvPr>
            <p:ph sz="quarter" idx="4"/>
          </p:nvPr>
        </p:nvGraphicFramePr>
        <p:xfrm>
          <a:off x="4724400" y="2438400"/>
          <a:ext cx="4038600" cy="382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301752" y="228600"/>
            <a:ext cx="8534400" cy="533400"/>
          </a:xfrm>
        </p:spPr>
        <p:txBody>
          <a:bodyPr>
            <a:normAutofit fontScale="90000"/>
          </a:bodyPr>
          <a:lstStyle/>
          <a:p>
            <a:r>
              <a:rPr lang="en-US" dirty="0" smtClean="0">
                <a:solidFill>
                  <a:schemeClr val="tx1"/>
                </a:solidFill>
              </a:rPr>
              <a:t>Contrasts and Comparisons</a:t>
            </a:r>
            <a:endParaRPr lang="en-US" dirty="0">
              <a:solidFill>
                <a:schemeClr val="tx1"/>
              </a:solidFill>
            </a:endParaRPr>
          </a:p>
        </p:txBody>
      </p:sp>
      <p:graphicFrame>
        <p:nvGraphicFramePr>
          <p:cNvPr id="8" name="Content Placeholder 8"/>
          <p:cNvGraphicFramePr>
            <a:graphicFrameLocks/>
          </p:cNvGraphicFramePr>
          <p:nvPr/>
        </p:nvGraphicFramePr>
        <p:xfrm>
          <a:off x="457200" y="2438400"/>
          <a:ext cx="4038600" cy="3822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4" descr="http://t2.gstatic.com/images?q=tbn:Js7iznpXulQFAM:http://www.binkdkids.com/blue_yin-yang.jpg">
            <a:hlinkClick r:id="rId13"/>
          </p:cNvPr>
          <p:cNvPicPr>
            <a:picLocks noChangeAspect="1" noChangeArrowheads="1"/>
          </p:cNvPicPr>
          <p:nvPr/>
        </p:nvPicPr>
        <p:blipFill>
          <a:blip r:embed="rId14" cstate="email"/>
          <a:srcRect/>
          <a:stretch>
            <a:fillRect/>
          </a:stretch>
        </p:blipFill>
        <p:spPr bwMode="auto">
          <a:xfrm>
            <a:off x="4343400" y="1039504"/>
            <a:ext cx="461175" cy="457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228600" y="1905000"/>
            <a:ext cx="3657600" cy="4495800"/>
          </a:xfrm>
          <a:solidFill>
            <a:schemeClr val="tx1"/>
          </a:solidFill>
        </p:spPr>
        <p:txBody>
          <a:bodyPr>
            <a:normAutofit lnSpcReduction="10000"/>
          </a:bodyPr>
          <a:lstStyle/>
          <a:p>
            <a:pPr lvl="1">
              <a:lnSpc>
                <a:spcPct val="90000"/>
              </a:lnSpc>
              <a:buFont typeface="Wingdings" pitchFamily="2" charset="2"/>
              <a:buChar char="Ø"/>
            </a:pPr>
            <a:r>
              <a:rPr lang="en-US" dirty="0" smtClean="0">
                <a:solidFill>
                  <a:schemeClr val="bg1"/>
                </a:solidFill>
                <a:cs typeface="Times New Roman" pitchFamily="18" charset="0"/>
              </a:rPr>
              <a:t>Cultures</a:t>
            </a:r>
            <a:r>
              <a:rPr lang="en-US" dirty="0">
                <a:solidFill>
                  <a:schemeClr val="bg1"/>
                </a:solidFill>
                <a:cs typeface="Times New Roman" pitchFamily="18" charset="0"/>
              </a:rPr>
              <a:t>: East vs. West </a:t>
            </a:r>
          </a:p>
          <a:p>
            <a:pPr lvl="1">
              <a:lnSpc>
                <a:spcPct val="90000"/>
              </a:lnSpc>
              <a:buFont typeface="Wingdings" pitchFamily="2" charset="2"/>
              <a:buChar char="Ø"/>
            </a:pPr>
            <a:endParaRPr lang="en-US" dirty="0">
              <a:solidFill>
                <a:schemeClr val="bg1"/>
              </a:solidFill>
              <a:cs typeface="Times New Roman" pitchFamily="18" charset="0"/>
            </a:endParaRPr>
          </a:p>
          <a:p>
            <a:pPr lvl="1">
              <a:lnSpc>
                <a:spcPct val="90000"/>
              </a:lnSpc>
              <a:buFont typeface="Wingdings" pitchFamily="2" charset="2"/>
              <a:buChar char="Ø"/>
            </a:pPr>
            <a:r>
              <a:rPr lang="en-US" dirty="0">
                <a:solidFill>
                  <a:schemeClr val="bg1"/>
                </a:solidFill>
                <a:cs typeface="Times New Roman" pitchFamily="18" charset="0"/>
              </a:rPr>
              <a:t>Subcultures: Some ethnic groups, such as Asian Americans and Latinos, are more collectivistic than individualistic</a:t>
            </a:r>
          </a:p>
          <a:p>
            <a:pPr lvl="1">
              <a:lnSpc>
                <a:spcPct val="90000"/>
              </a:lnSpc>
              <a:buFont typeface="Wingdings" pitchFamily="2" charset="2"/>
              <a:buChar char="Ø"/>
            </a:pPr>
            <a:endParaRPr lang="en-US" dirty="0">
              <a:solidFill>
                <a:schemeClr val="bg1"/>
              </a:solidFill>
              <a:cs typeface="Times New Roman" pitchFamily="18" charset="0"/>
            </a:endParaRPr>
          </a:p>
          <a:p>
            <a:pPr lvl="1">
              <a:lnSpc>
                <a:spcPct val="90000"/>
              </a:lnSpc>
              <a:buFont typeface="Wingdings" pitchFamily="2" charset="2"/>
              <a:buChar char="Ø"/>
            </a:pPr>
            <a:r>
              <a:rPr lang="en-US" dirty="0">
                <a:solidFill>
                  <a:schemeClr val="bg1"/>
                </a:solidFill>
                <a:cs typeface="Times New Roman" pitchFamily="18" charset="0"/>
              </a:rPr>
              <a:t>Regions of the U.S</a:t>
            </a:r>
            <a:r>
              <a:rPr lang="en-US" dirty="0" smtClean="0">
                <a:solidFill>
                  <a:schemeClr val="bg1"/>
                </a:solidFill>
                <a:cs typeface="Times New Roman" pitchFamily="18" charset="0"/>
              </a:rPr>
              <a:t>.</a:t>
            </a:r>
          </a:p>
          <a:p>
            <a:pPr lvl="1">
              <a:lnSpc>
                <a:spcPct val="90000"/>
              </a:lnSpc>
              <a:buFont typeface="Wingdings" pitchFamily="2" charset="2"/>
              <a:buChar char="Ø"/>
            </a:pPr>
            <a:endParaRPr lang="en-US" sz="2000" dirty="0" smtClean="0">
              <a:solidFill>
                <a:schemeClr val="bg1"/>
              </a:solidFill>
              <a:cs typeface="Times New Roman" pitchFamily="18" charset="0"/>
            </a:endParaRPr>
          </a:p>
          <a:p>
            <a:pPr lvl="1">
              <a:lnSpc>
                <a:spcPct val="90000"/>
              </a:lnSpc>
              <a:buFont typeface="Wingdings" pitchFamily="2" charset="2"/>
              <a:buChar char="Ø"/>
            </a:pPr>
            <a:r>
              <a:rPr lang="en-US" sz="2000" dirty="0" smtClean="0">
                <a:solidFill>
                  <a:schemeClr val="bg1"/>
                </a:solidFill>
                <a:cs typeface="Times New Roman" pitchFamily="18" charset="0"/>
              </a:rPr>
              <a:t>Individual differences</a:t>
            </a:r>
          </a:p>
          <a:p>
            <a:pPr lvl="1">
              <a:lnSpc>
                <a:spcPct val="90000"/>
              </a:lnSpc>
              <a:buFont typeface="Wingdings" pitchFamily="2" charset="2"/>
              <a:buChar char="Ø"/>
            </a:pPr>
            <a:endParaRPr lang="en-US" sz="2000" dirty="0" smtClean="0">
              <a:solidFill>
                <a:schemeClr val="bg1"/>
              </a:solidFill>
              <a:cs typeface="Times New Roman" pitchFamily="18" charset="0"/>
            </a:endParaRPr>
          </a:p>
          <a:p>
            <a:pPr lvl="1">
              <a:lnSpc>
                <a:spcPct val="90000"/>
              </a:lnSpc>
              <a:buFont typeface="Wingdings" pitchFamily="2" charset="2"/>
              <a:buChar char="Ø"/>
            </a:pPr>
            <a:r>
              <a:rPr lang="en-US" sz="2000" dirty="0" smtClean="0">
                <a:solidFill>
                  <a:schemeClr val="bg1"/>
                </a:solidFill>
                <a:cs typeface="Times New Roman" pitchFamily="18" charset="0"/>
              </a:rPr>
              <a:t>Sex differences</a:t>
            </a:r>
            <a:endParaRPr lang="en-US" sz="2000" dirty="0">
              <a:solidFill>
                <a:schemeClr val="bg1"/>
              </a:solidFill>
            </a:endParaRPr>
          </a:p>
        </p:txBody>
      </p:sp>
      <p:pic>
        <p:nvPicPr>
          <p:cNvPr id="61447" name="Picture 7"/>
          <p:cNvPicPr>
            <a:picLocks noChangeAspect="1" noChangeArrowheads="1"/>
          </p:cNvPicPr>
          <p:nvPr/>
        </p:nvPicPr>
        <p:blipFill>
          <a:blip r:embed="rId3" cstate="email"/>
          <a:srcRect/>
          <a:stretch>
            <a:fillRect/>
          </a:stretch>
        </p:blipFill>
        <p:spPr bwMode="auto">
          <a:xfrm>
            <a:off x="4191000" y="990600"/>
            <a:ext cx="4630738" cy="5562600"/>
          </a:xfrm>
          <a:prstGeom prst="rect">
            <a:avLst/>
          </a:prstGeom>
          <a:noFill/>
          <a:ln w="9525">
            <a:noFill/>
            <a:miter lim="800000"/>
            <a:headEnd/>
            <a:tailEnd/>
          </a:ln>
          <a:effectLst/>
        </p:spPr>
      </p:pic>
      <p:sp>
        <p:nvSpPr>
          <p:cNvPr id="4" name="Rectangle 3"/>
          <p:cNvSpPr txBox="1">
            <a:spLocks noChangeArrowheads="1"/>
          </p:cNvSpPr>
          <p:nvPr/>
        </p:nvSpPr>
        <p:spPr>
          <a:xfrm>
            <a:off x="381000" y="228600"/>
            <a:ext cx="8382000" cy="1143000"/>
          </a:xfrm>
          <a:prstGeom prst="rect">
            <a:avLst/>
          </a:prstGeom>
        </p:spPr>
        <p:txBody>
          <a:bodyPr vert="horz">
            <a:normAutofit fontScale="92500" lnSpcReduction="10000"/>
          </a:bodyPr>
          <a:lstStyle/>
          <a:p>
            <a:pPr marL="274320" marR="0" lvl="0" indent="-274320" algn="l" defTabSz="914400" rtl="0" eaLnBrk="1" fontAlgn="auto" latinLnBrk="0" hangingPunct="1">
              <a:lnSpc>
                <a:spcPct val="90000"/>
              </a:lnSpc>
              <a:spcBef>
                <a:spcPct val="20000"/>
              </a:spcBef>
              <a:spcAft>
                <a:spcPts val="0"/>
              </a:spcAft>
              <a:buClr>
                <a:schemeClr val="accent1"/>
              </a:buClr>
              <a:buSzPct val="8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Cultures, groups, and individuals vary in </a:t>
            </a:r>
          </a:p>
          <a:p>
            <a:pPr marL="274320" marR="0" lvl="0" indent="-274320" algn="l" defTabSz="914400" rtl="0" eaLnBrk="1" fontAlgn="auto" latinLnBrk="0" hangingPunct="1">
              <a:lnSpc>
                <a:spcPct val="90000"/>
              </a:lnSpc>
              <a:spcBef>
                <a:spcPct val="20000"/>
              </a:spcBef>
              <a:spcAft>
                <a:spcPts val="0"/>
              </a:spcAft>
              <a:buClr>
                <a:schemeClr val="accent1"/>
              </a:buClr>
              <a:buSzPct val="8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individualism and </a:t>
            </a:r>
          </a:p>
          <a:p>
            <a:pPr marL="274320" marR="0" lvl="0" indent="-274320" algn="l" defTabSz="914400" rtl="0" eaLnBrk="1" fontAlgn="auto" latinLnBrk="0" hangingPunct="1">
              <a:lnSpc>
                <a:spcPct val="90000"/>
              </a:lnSpc>
              <a:spcBef>
                <a:spcPct val="20000"/>
              </a:spcBef>
              <a:spcAft>
                <a:spcPts val="0"/>
              </a:spcAft>
              <a:buClr>
                <a:schemeClr val="accent1"/>
              </a:buClr>
              <a:buSzPct val="8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collectivism</a:t>
            </a:r>
            <a:endParaRPr kumimoji="0" lang="en-US" sz="2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52400"/>
            <a:ext cx="8839200" cy="1143000"/>
          </a:xfrm>
        </p:spPr>
        <p:txBody>
          <a:bodyPr>
            <a:normAutofit fontScale="90000"/>
          </a:bodyPr>
          <a:lstStyle/>
          <a:p>
            <a:r>
              <a:rPr lang="en-US" sz="3200" b="1" dirty="0">
                <a:solidFill>
                  <a:schemeClr val="tx1"/>
                </a:solidFill>
                <a:cs typeface="Times New Roman" pitchFamily="18" charset="0"/>
              </a:rPr>
              <a:t>Does Membership in a Group Change a Person's </a:t>
            </a:r>
            <a:r>
              <a:rPr lang="en-US" sz="3200" b="1" dirty="0" smtClean="0">
                <a:solidFill>
                  <a:schemeClr val="tx1"/>
                </a:solidFill>
                <a:cs typeface="Times New Roman" pitchFamily="18" charset="0"/>
              </a:rPr>
              <a:t>Self-Concept    </a:t>
            </a:r>
            <a:r>
              <a:rPr lang="en-US" sz="3200" b="1" dirty="0">
                <a:solidFill>
                  <a:schemeClr val="tx1"/>
                </a:solidFill>
                <a:cs typeface="Times New Roman" pitchFamily="18" charset="0"/>
              </a:rPr>
              <a:t>and Social Identity?</a:t>
            </a:r>
            <a:r>
              <a:rPr lang="en-US" dirty="0">
                <a:solidFill>
                  <a:schemeClr val="tx1"/>
                </a:solidFill>
                <a:cs typeface="Times New Roman" pitchFamily="18" charset="0"/>
              </a:rPr>
              <a:t> </a:t>
            </a:r>
          </a:p>
        </p:txBody>
      </p:sp>
      <p:sp>
        <p:nvSpPr>
          <p:cNvPr id="63491" name="Rectangle 3"/>
          <p:cNvSpPr>
            <a:spLocks noGrp="1" noChangeArrowheads="1"/>
          </p:cNvSpPr>
          <p:nvPr>
            <p:ph type="body" idx="1"/>
          </p:nvPr>
        </p:nvSpPr>
        <p:spPr>
          <a:xfrm>
            <a:off x="762000" y="1981200"/>
            <a:ext cx="7620000" cy="4572000"/>
          </a:xfrm>
        </p:spPr>
        <p:txBody>
          <a:bodyPr>
            <a:normAutofit/>
          </a:bodyPr>
          <a:lstStyle/>
          <a:p>
            <a:pPr>
              <a:buNone/>
            </a:pPr>
            <a:r>
              <a:rPr lang="en-US" sz="3200" dirty="0">
                <a:cs typeface="Times New Roman" pitchFamily="18" charset="0"/>
              </a:rPr>
              <a:t>Social identity theory: the self-concept is determined by group memberships</a:t>
            </a:r>
            <a:r>
              <a:rPr lang="en-US" sz="3200" dirty="0"/>
              <a:t> </a:t>
            </a:r>
          </a:p>
          <a:p>
            <a:pPr lvl="1">
              <a:buFont typeface="Wingdings" pitchFamily="2" charset="2"/>
              <a:buChar char="v"/>
            </a:pPr>
            <a:r>
              <a:rPr lang="en-US" sz="2800" b="1" dirty="0">
                <a:cs typeface="Times New Roman" pitchFamily="18" charset="0"/>
              </a:rPr>
              <a:t>Social categorization</a:t>
            </a:r>
            <a:r>
              <a:rPr lang="en-US" sz="2800" dirty="0">
                <a:cs typeface="Times New Roman" pitchFamily="18" charset="0"/>
              </a:rPr>
              <a:t>: Individuals automatically classify people, including themselves, into groups.</a:t>
            </a:r>
          </a:p>
          <a:p>
            <a:pPr lvl="1">
              <a:buFont typeface="Wingdings" pitchFamily="2" charset="2"/>
              <a:buChar char="v"/>
            </a:pPr>
            <a:r>
              <a:rPr lang="en-US" sz="2800" b="1" dirty="0">
                <a:cs typeface="Times New Roman" pitchFamily="18" charset="0"/>
              </a:rPr>
              <a:t>Social identification</a:t>
            </a:r>
            <a:r>
              <a:rPr lang="en-US" sz="2800" dirty="0">
                <a:cs typeface="Times New Roman" pitchFamily="18" charset="0"/>
              </a:rPr>
              <a:t>: accepting as self-descriptive (self-stereotyping) the qualities attributed to one’s group (depersonalization</a:t>
            </a:r>
            <a:r>
              <a:rPr lang="en-US" dirty="0">
                <a:cs typeface="Times New Roman" pitchFamily="18" charset="0"/>
              </a:rPr>
              <a:t>)</a:t>
            </a:r>
            <a:r>
              <a:rPr lang="en-US"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381000" y="1828800"/>
            <a:ext cx="8305800" cy="1828800"/>
          </a:xfrm>
        </p:spPr>
        <p:txBody>
          <a:bodyPr>
            <a:normAutofit/>
          </a:bodyPr>
          <a:lstStyle/>
          <a:p>
            <a:pPr>
              <a:lnSpc>
                <a:spcPct val="90000"/>
              </a:lnSpc>
              <a:buNone/>
            </a:pPr>
            <a:r>
              <a:rPr lang="en-US" sz="2800" dirty="0">
                <a:cs typeface="Times New Roman" pitchFamily="18" charset="0"/>
              </a:rPr>
              <a:t>Self-esteem depends on an individual’s personal qualities and the value of the groups to which they belong. </a:t>
            </a:r>
            <a:endParaRPr lang="en-US" sz="2800" dirty="0" smtClean="0">
              <a:cs typeface="Times New Roman" pitchFamily="18" charset="0"/>
            </a:endParaRPr>
          </a:p>
        </p:txBody>
      </p:sp>
      <p:sp>
        <p:nvSpPr>
          <p:cNvPr id="4" name="Title 3"/>
          <p:cNvSpPr>
            <a:spLocks noGrp="1"/>
          </p:cNvSpPr>
          <p:nvPr>
            <p:ph type="title"/>
          </p:nvPr>
        </p:nvSpPr>
        <p:spPr/>
        <p:txBody>
          <a:bodyPr/>
          <a:lstStyle/>
          <a:p>
            <a:pPr algn="l"/>
            <a:r>
              <a:rPr lang="en-US" dirty="0" smtClean="0">
                <a:solidFill>
                  <a:schemeClr val="tx1"/>
                </a:solidFill>
              </a:rPr>
              <a:t>Self-related processes</a:t>
            </a:r>
            <a:endParaRPr lang="en-US" dirty="0">
              <a:solidFill>
                <a:schemeClr val="tx1"/>
              </a:solidFill>
            </a:endParaRPr>
          </a:p>
        </p:txBody>
      </p:sp>
      <p:pic>
        <p:nvPicPr>
          <p:cNvPr id="5" name="Picture 4" descr="http://t2.gstatic.com/images?q=tbn:Js7iznpXulQFAM:http://www.binkdkids.com/blue_yin-yang.jpg">
            <a:hlinkClick r:id="rId3"/>
          </p:cNvPr>
          <p:cNvPicPr>
            <a:picLocks noChangeAspect="1" noChangeArrowheads="1"/>
          </p:cNvPicPr>
          <p:nvPr/>
        </p:nvPicPr>
        <p:blipFill>
          <a:blip r:embed="rId4" cstate="email"/>
          <a:srcRect/>
          <a:stretch>
            <a:fillRect/>
          </a:stretch>
        </p:blipFill>
        <p:spPr bwMode="auto">
          <a:xfrm>
            <a:off x="4343400" y="1039504"/>
            <a:ext cx="461175" cy="457200"/>
          </a:xfrm>
          <a:prstGeom prst="rect">
            <a:avLst/>
          </a:prstGeom>
          <a:noFill/>
        </p:spPr>
      </p:pic>
      <p:pic>
        <p:nvPicPr>
          <p:cNvPr id="41986" name="Picture 2" descr="http://www.hcs.harvard.edu/~hsp/images/issue13/120_YaleWeSuckPrank/04_HarvardYaleJD+Wikipedia.jpg"/>
          <p:cNvPicPr>
            <a:picLocks noChangeAspect="1" noChangeArrowheads="1"/>
          </p:cNvPicPr>
          <p:nvPr/>
        </p:nvPicPr>
        <p:blipFill>
          <a:blip r:embed="rId5" cstate="print"/>
          <a:srcRect t="47603" b="8047"/>
          <a:stretch>
            <a:fillRect/>
          </a:stretch>
        </p:blipFill>
        <p:spPr bwMode="auto">
          <a:xfrm>
            <a:off x="5334000" y="3581400"/>
            <a:ext cx="3503938" cy="2362200"/>
          </a:xfrm>
          <a:prstGeom prst="rect">
            <a:avLst/>
          </a:prstGeom>
          <a:noFill/>
        </p:spPr>
      </p:pic>
      <p:sp>
        <p:nvSpPr>
          <p:cNvPr id="6" name="Rectangle 3"/>
          <p:cNvSpPr txBox="1">
            <a:spLocks noChangeArrowheads="1"/>
          </p:cNvSpPr>
          <p:nvPr/>
        </p:nvSpPr>
        <p:spPr>
          <a:xfrm>
            <a:off x="228600" y="3429000"/>
            <a:ext cx="5181600" cy="2971800"/>
          </a:xfrm>
          <a:prstGeom prst="rect">
            <a:avLst/>
          </a:prstGeom>
        </p:spPr>
        <p:txBody>
          <a:bodyPr vert="horz">
            <a:normAutofit/>
          </a:bodyPr>
          <a:lstStyle/>
          <a:p>
            <a:pPr marL="548640" marR="0" lvl="1" indent="-274320" algn="l" defTabSz="914400" rtl="0" eaLnBrk="1" fontAlgn="auto" latinLnBrk="0" hangingPunct="1">
              <a:lnSpc>
                <a:spcPct val="90000"/>
              </a:lnSpc>
              <a:spcBef>
                <a:spcPct val="20000"/>
              </a:spcBef>
              <a:spcAft>
                <a:spcPts val="0"/>
              </a:spcAft>
              <a:buClr>
                <a:schemeClr val="accent2"/>
              </a:buClr>
              <a:buSzPct val="70000"/>
              <a:buFont typeface="Wingdings" pitchFamily="2" charset="2"/>
              <a:buChar char="v"/>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Ingroup-outgroup</a:t>
            </a:r>
            <a:r>
              <a:rPr kumimoji="0" lang="en-US" sz="2200" b="0" i="0" u="none" strike="noStrike" kern="1200" cap="none" spc="0" normalizeH="0" baseline="0" noProof="0" dirty="0" smtClean="0">
                <a:ln>
                  <a:noFill/>
                </a:ln>
                <a:solidFill>
                  <a:schemeClr val="tx1"/>
                </a:solidFill>
                <a:effectLst/>
                <a:uLnTx/>
                <a:uFillTx/>
                <a:latin typeface="+mn-lt"/>
                <a:ea typeface="+mn-ea"/>
                <a:cs typeface="Times New Roman" pitchFamily="18" charset="0"/>
              </a:rPr>
              <a:t> bias: by rating one’s own group positively self-esteem is enhanced</a:t>
            </a:r>
          </a:p>
          <a:p>
            <a:pPr marL="548640" marR="0" lvl="1" indent="-274320" algn="l" defTabSz="914400" rtl="0" eaLnBrk="1" fontAlgn="auto" latinLnBrk="0" hangingPunct="1">
              <a:lnSpc>
                <a:spcPct val="110000"/>
              </a:lnSpc>
              <a:spcBef>
                <a:spcPct val="20000"/>
              </a:spcBef>
              <a:spcAft>
                <a:spcPts val="0"/>
              </a:spcAft>
              <a:buClr>
                <a:schemeClr val="accent2"/>
              </a:buClr>
              <a:buSzPct val="70000"/>
              <a:buFont typeface="Wingdings" pitchFamily="2" charset="2"/>
              <a:buChar char="v"/>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Times New Roman" pitchFamily="18" charset="0"/>
              </a:rPr>
              <a:t>If a member of a prestigious collective self-esteem will increase</a:t>
            </a:r>
          </a:p>
          <a:p>
            <a:pPr marL="548640" marR="0" lvl="1" indent="-274320" algn="l" defTabSz="914400" rtl="0" eaLnBrk="1" fontAlgn="auto" latinLnBrk="0" hangingPunct="1">
              <a:lnSpc>
                <a:spcPct val="90000"/>
              </a:lnSpc>
              <a:spcBef>
                <a:spcPct val="20000"/>
              </a:spcBef>
              <a:spcAft>
                <a:spcPts val="0"/>
              </a:spcAft>
              <a:buClr>
                <a:schemeClr val="accent2"/>
              </a:buClr>
              <a:buSzPct val="70000"/>
              <a:buFont typeface="Wingdings" pitchFamily="2" charset="2"/>
              <a:buChar char="v"/>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Times New Roman" pitchFamily="18" charset="0"/>
              </a:rPr>
              <a:t>Basking in Reflected Glory (BIRG): stressing association with successful groups. </a:t>
            </a:r>
            <a:endParaRPr kumimoji="0" lang="en-US" sz="22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
        <p:nvSpPr>
          <p:cNvPr id="7" name="TextBox 6"/>
          <p:cNvSpPr txBox="1"/>
          <p:nvPr/>
        </p:nvSpPr>
        <p:spPr>
          <a:xfrm>
            <a:off x="5638800" y="6019800"/>
            <a:ext cx="1556836" cy="307777"/>
          </a:xfrm>
          <a:prstGeom prst="rect">
            <a:avLst/>
          </a:prstGeom>
          <a:noFill/>
        </p:spPr>
        <p:txBody>
          <a:bodyPr wrap="none" rtlCol="0">
            <a:spAutoFit/>
          </a:bodyPr>
          <a:lstStyle/>
          <a:p>
            <a:r>
              <a:rPr lang="en-US" sz="1400" dirty="0" smtClean="0"/>
              <a:t>Yale prank image</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685800" y="2057400"/>
            <a:ext cx="7086600" cy="4114800"/>
          </a:xfrm>
        </p:spPr>
        <p:txBody>
          <a:bodyPr/>
          <a:lstStyle/>
          <a:p>
            <a:pPr lvl="1">
              <a:spcAft>
                <a:spcPts val="1800"/>
              </a:spcAft>
              <a:buFont typeface="Wingdings" pitchFamily="2" charset="2"/>
              <a:buChar char="Ø"/>
            </a:pPr>
            <a:r>
              <a:rPr lang="en-US" dirty="0" smtClean="0">
                <a:solidFill>
                  <a:schemeClr val="tx1"/>
                </a:solidFill>
                <a:cs typeface="Times New Roman" pitchFamily="18" charset="0"/>
              </a:rPr>
              <a:t>Members of stigmatized group may nonetheless take pride in their groups and reject nonmembers evaluations of their groups (social creativity)</a:t>
            </a:r>
          </a:p>
          <a:p>
            <a:pPr lvl="1">
              <a:spcAft>
                <a:spcPts val="1800"/>
              </a:spcAft>
              <a:buFont typeface="Wingdings" pitchFamily="2" charset="2"/>
              <a:buChar char="Ø"/>
            </a:pPr>
            <a:r>
              <a:rPr lang="en-US" dirty="0" smtClean="0">
                <a:solidFill>
                  <a:schemeClr val="tx1"/>
                </a:solidFill>
                <a:cs typeface="Times New Roman" pitchFamily="18" charset="0"/>
              </a:rPr>
              <a:t>Stereotype threat: negative impact of situations when one feels he or she is viewed in a stereotypic way</a:t>
            </a:r>
          </a:p>
          <a:p>
            <a:pPr lvl="1">
              <a:spcAft>
                <a:spcPts val="1800"/>
              </a:spcAft>
              <a:buFont typeface="Wingdings" pitchFamily="2" charset="2"/>
              <a:buChar char="Ø"/>
            </a:pPr>
            <a:r>
              <a:rPr lang="en-US" dirty="0" smtClean="0">
                <a:solidFill>
                  <a:schemeClr val="tx1"/>
                </a:solidFill>
                <a:cs typeface="Times New Roman" pitchFamily="18" charset="0"/>
              </a:rPr>
              <a:t>Denying </a:t>
            </a:r>
            <a:r>
              <a:rPr lang="en-US" dirty="0">
                <a:solidFill>
                  <a:schemeClr val="tx1"/>
                </a:solidFill>
                <a:cs typeface="Times New Roman" pitchFamily="18" charset="0"/>
              </a:rPr>
              <a:t>connections to groups that are performing poorly (CORF, or cutting off reflected failure) </a:t>
            </a:r>
          </a:p>
          <a:p>
            <a:pPr lvl="1">
              <a:spcAft>
                <a:spcPts val="1800"/>
              </a:spcAft>
              <a:buFont typeface="Wingdings" pitchFamily="2" charset="2"/>
              <a:buChar char="Ø"/>
            </a:pPr>
            <a:r>
              <a:rPr lang="en-US" dirty="0">
                <a:solidFill>
                  <a:schemeClr val="tx1"/>
                </a:solidFill>
                <a:cs typeface="Times New Roman" pitchFamily="18" charset="0"/>
              </a:rPr>
              <a:t>Leaving the group (individual mobility).</a:t>
            </a:r>
            <a:r>
              <a:rPr lang="en-US" dirty="0">
                <a:solidFill>
                  <a:schemeClr val="tx1"/>
                </a:solidFill>
              </a:rPr>
              <a:t> </a:t>
            </a:r>
          </a:p>
        </p:txBody>
      </p:sp>
      <p:sp>
        <p:nvSpPr>
          <p:cNvPr id="5" name="Title 4"/>
          <p:cNvSpPr>
            <a:spLocks noGrp="1"/>
          </p:cNvSpPr>
          <p:nvPr>
            <p:ph type="title"/>
          </p:nvPr>
        </p:nvSpPr>
        <p:spPr/>
        <p:txBody>
          <a:bodyPr>
            <a:normAutofit/>
          </a:bodyPr>
          <a:lstStyle/>
          <a:p>
            <a:pPr algn="l"/>
            <a:r>
              <a:rPr lang="en-US" sz="3600" dirty="0" smtClean="0">
                <a:solidFill>
                  <a:schemeClr val="tx1"/>
                </a:solidFill>
              </a:rPr>
              <a:t>Self-protective strategies</a:t>
            </a:r>
            <a:endParaRPr lang="en-US" sz="3600" dirty="0">
              <a:solidFill>
                <a:schemeClr val="tx1"/>
              </a:solidFill>
            </a:endParaRPr>
          </a:p>
        </p:txBody>
      </p:sp>
      <p:pic>
        <p:nvPicPr>
          <p:cNvPr id="6" name="Picture 4" descr="http://t2.gstatic.com/images?q=tbn:Js7iznpXulQFAM:http://www.binkdkids.com/blue_yin-yang.jpg">
            <a:hlinkClick r:id="rId3"/>
          </p:cNvPr>
          <p:cNvPicPr>
            <a:picLocks noChangeAspect="1" noChangeArrowheads="1"/>
          </p:cNvPicPr>
          <p:nvPr/>
        </p:nvPicPr>
        <p:blipFill>
          <a:blip r:embed="rId4" cstate="email"/>
          <a:srcRect/>
          <a:stretch>
            <a:fillRect/>
          </a:stretch>
        </p:blipFill>
        <p:spPr bwMode="auto">
          <a:xfrm>
            <a:off x="4343400" y="1039504"/>
            <a:ext cx="461175" cy="457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8058" y="152400"/>
            <a:ext cx="8534400" cy="758952"/>
          </a:xfrm>
        </p:spPr>
        <p:txBody>
          <a:bodyPr>
            <a:normAutofit/>
          </a:bodyPr>
          <a:lstStyle/>
          <a:p>
            <a:pPr algn="l" eaLnBrk="1" hangingPunct="1"/>
            <a:r>
              <a:rPr lang="en-US" sz="3200" b="1" dirty="0" smtClean="0">
                <a:solidFill>
                  <a:schemeClr val="tx1">
                    <a:lumMod val="95000"/>
                    <a:lumOff val="5000"/>
                  </a:schemeClr>
                </a:solidFill>
                <a:cs typeface="Times New Roman" pitchFamily="18" charset="0"/>
              </a:rPr>
              <a:t>Social Identity Theory</a:t>
            </a:r>
          </a:p>
        </p:txBody>
      </p:sp>
      <p:graphicFrame>
        <p:nvGraphicFramePr>
          <p:cNvPr id="6" name="Diagram 5"/>
          <p:cNvGraphicFramePr/>
          <p:nvPr/>
        </p:nvGraphicFramePr>
        <p:xfrm>
          <a:off x="609600" y="1524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rot="16200000" flipH="1">
            <a:off x="6019800" y="2286000"/>
            <a:ext cx="1524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2743200"/>
            <a:ext cx="762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00800" y="3429000"/>
            <a:ext cx="762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943600" y="3962400"/>
            <a:ext cx="16764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791200"/>
            <a:ext cx="5182829" cy="369332"/>
          </a:xfrm>
          <a:prstGeom prst="rect">
            <a:avLst/>
          </a:prstGeom>
          <a:noFill/>
        </p:spPr>
        <p:txBody>
          <a:bodyPr wrap="none" rtlCol="0">
            <a:spAutoFit/>
          </a:bodyPr>
          <a:lstStyle/>
          <a:p>
            <a:r>
              <a:rPr lang="en-US" dirty="0" smtClean="0"/>
              <a:t>Not clear if </a:t>
            </a:r>
            <a:r>
              <a:rPr lang="en-US" dirty="0" err="1" smtClean="0"/>
              <a:t>outgroup</a:t>
            </a:r>
            <a:r>
              <a:rPr lang="en-US" dirty="0" smtClean="0"/>
              <a:t> rejection raises self-esteem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Object 3"/>
          <p:cNvGraphicFramePr>
            <a:graphicFrameLocks noChangeAspect="1"/>
          </p:cNvGraphicFramePr>
          <p:nvPr/>
        </p:nvGraphicFramePr>
        <p:xfrm>
          <a:off x="228600" y="633413"/>
          <a:ext cx="8610600" cy="5426075"/>
        </p:xfrm>
        <a:graphic>
          <a:graphicData uri="http://schemas.openxmlformats.org/presentationml/2006/ole">
            <mc:AlternateContent xmlns:mc="http://schemas.openxmlformats.org/markup-compatibility/2006">
              <mc:Choice xmlns:v="urn:schemas-microsoft-com:vml" Requires="v">
                <p:oleObj spid="_x0000_s3075" name="Organization Chart" r:id="rId4" imgW="6089400" imgH="2057400" progId="OrgPlusWOPX.4">
                  <p:embed followColorScheme="full"/>
                </p:oleObj>
              </mc:Choice>
              <mc:Fallback>
                <p:oleObj name="Organization Chart" r:id="rId4" imgW="6089400" imgH="2057400" progId="OrgPlusWOPX.4">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33413"/>
                        <a:ext cx="8610600" cy="542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txBox="1">
            <a:spLocks noChangeArrowheads="1"/>
          </p:cNvSpPr>
          <p:nvPr/>
        </p:nvSpPr>
        <p:spPr bwMode="auto">
          <a:xfrm>
            <a:off x="228600"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Preview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p:cTn id="7" dur="2000" fill="hold"/>
                                        <p:tgtEl>
                                          <p:spTgt spid="97283"/>
                                        </p:tgtEl>
                                        <p:attrNameLst>
                                          <p:attrName>ppt_w</p:attrName>
                                        </p:attrNameLst>
                                      </p:cBhvr>
                                      <p:tavLst>
                                        <p:tav tm="0">
                                          <p:val>
                                            <p:fltVal val="0"/>
                                          </p:val>
                                        </p:tav>
                                        <p:tav tm="100000">
                                          <p:val>
                                            <p:strVal val="#ppt_w"/>
                                          </p:val>
                                        </p:tav>
                                      </p:tavLst>
                                    </p:anim>
                                    <p:anim calcmode="lin" valueType="num">
                                      <p:cBhvr>
                                        <p:cTn id="8" dur="2000" fill="hold"/>
                                        <p:tgtEl>
                                          <p:spTgt spid="97283"/>
                                        </p:tgtEl>
                                        <p:attrNameLst>
                                          <p:attrName>ppt_h</p:attrName>
                                        </p:attrNameLst>
                                      </p:cBhvr>
                                      <p:tavLst>
                                        <p:tav tm="0">
                                          <p:val>
                                            <p:fltVal val="0"/>
                                          </p:val>
                                        </p:tav>
                                        <p:tav tm="100000">
                                          <p:val>
                                            <p:strVal val="#ppt_h"/>
                                          </p:val>
                                        </p:tav>
                                      </p:tavLst>
                                    </p:anim>
                                    <p:anim calcmode="lin" valueType="num">
                                      <p:cBhvr>
                                        <p:cTn id="9" dur="2000" fill="hold"/>
                                        <p:tgtEl>
                                          <p:spTgt spid="97283"/>
                                        </p:tgtEl>
                                        <p:attrNameLst>
                                          <p:attrName>style.rotation</p:attrName>
                                        </p:attrNameLst>
                                      </p:cBhvr>
                                      <p:tavLst>
                                        <p:tav tm="0">
                                          <p:val>
                                            <p:fltVal val="360"/>
                                          </p:val>
                                        </p:tav>
                                        <p:tav tm="100000">
                                          <p:val>
                                            <p:fltVal val="0"/>
                                          </p:val>
                                        </p:tav>
                                      </p:tavLst>
                                    </p:anim>
                                    <p:animEffect transition="in" filter="fade">
                                      <p:cBhvr>
                                        <p:cTn id="10"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Object 3"/>
          <p:cNvGraphicFramePr>
            <a:graphicFrameLocks noChangeAspect="1"/>
          </p:cNvGraphicFramePr>
          <p:nvPr/>
        </p:nvGraphicFramePr>
        <p:xfrm>
          <a:off x="228600" y="633413"/>
          <a:ext cx="8610600" cy="5426075"/>
        </p:xfrm>
        <a:graphic>
          <a:graphicData uri="http://schemas.openxmlformats.org/presentationml/2006/ole">
            <mc:AlternateContent xmlns:mc="http://schemas.openxmlformats.org/markup-compatibility/2006">
              <mc:Choice xmlns:v="urn:schemas-microsoft-com:vml" Requires="v">
                <p:oleObj spid="_x0000_s36867" name="Organization Chart" r:id="rId4" imgW="6089400" imgH="2057400" progId="OrgPlusWOPX.4">
                  <p:embed followColorScheme="full"/>
                </p:oleObj>
              </mc:Choice>
              <mc:Fallback>
                <p:oleObj name="Organization Chart" r:id="rId4" imgW="6089400" imgH="2057400" progId="OrgPlusWOPX.4">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33413"/>
                        <a:ext cx="8610600" cy="542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txBox="1">
            <a:spLocks noChangeArrowheads="1"/>
          </p:cNvSpPr>
          <p:nvPr/>
        </p:nvSpPr>
        <p:spPr bwMode="auto">
          <a:xfrm>
            <a:off x="228600"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Review</a:t>
            </a:r>
          </a:p>
        </p:txBody>
      </p:sp>
      <p:sp>
        <p:nvSpPr>
          <p:cNvPr id="4" name="Rectangle 4"/>
          <p:cNvSpPr>
            <a:spLocks noChangeArrowheads="1"/>
          </p:cNvSpPr>
          <p:nvPr/>
        </p:nvSpPr>
        <p:spPr bwMode="auto">
          <a:xfrm>
            <a:off x="5943600" y="152400"/>
            <a:ext cx="3200400" cy="1219200"/>
          </a:xfrm>
          <a:prstGeom prst="rect">
            <a:avLst/>
          </a:prstGeom>
          <a:solidFill>
            <a:schemeClr val="bg1"/>
          </a:solidFill>
          <a:ln w="9525">
            <a:solidFill>
              <a:schemeClr val="hlink"/>
            </a:solidFill>
            <a:miter lim="800000"/>
            <a:headEnd/>
            <a:tailEnd/>
          </a:ln>
          <a:effectLst/>
        </p:spPr>
        <p:txBody>
          <a:bodyPr lIns="92075" tIns="46038" rIns="92075" bIns="46038"/>
          <a:lstStyle/>
          <a:p>
            <a:pPr marL="342900" indent="-342900">
              <a:spcBef>
                <a:spcPct val="20000"/>
              </a:spcBef>
              <a:buClr>
                <a:schemeClr val="accent2"/>
              </a:buClr>
              <a:buSzPct val="60000"/>
              <a:buFont typeface="Wingdings" pitchFamily="2" charset="2"/>
              <a:buNone/>
            </a:pPr>
            <a:r>
              <a:rPr lang="en-US" sz="2400" dirty="0">
                <a:cs typeface="Times New Roman" pitchFamily="18" charset="0"/>
              </a:rPr>
              <a:t>Who are you? </a:t>
            </a:r>
            <a:r>
              <a:rPr lang="en-US" sz="2400" dirty="0" smtClean="0">
                <a:cs typeface="Times New Roman" pitchFamily="18" charset="0"/>
              </a:rPr>
              <a:t>A </a:t>
            </a:r>
            <a:r>
              <a:rPr lang="en-US" sz="2400" dirty="0">
                <a:cs typeface="Times New Roman" pitchFamily="18" charset="0"/>
              </a:rPr>
              <a:t>complex, hard-to-answer, question.</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p:cTn id="7" dur="2000" fill="hold"/>
                                        <p:tgtEl>
                                          <p:spTgt spid="97283"/>
                                        </p:tgtEl>
                                        <p:attrNameLst>
                                          <p:attrName>ppt_w</p:attrName>
                                        </p:attrNameLst>
                                      </p:cBhvr>
                                      <p:tavLst>
                                        <p:tav tm="0">
                                          <p:val>
                                            <p:fltVal val="0"/>
                                          </p:val>
                                        </p:tav>
                                        <p:tav tm="100000">
                                          <p:val>
                                            <p:strVal val="#ppt_w"/>
                                          </p:val>
                                        </p:tav>
                                      </p:tavLst>
                                    </p:anim>
                                    <p:anim calcmode="lin" valueType="num">
                                      <p:cBhvr>
                                        <p:cTn id="8" dur="2000" fill="hold"/>
                                        <p:tgtEl>
                                          <p:spTgt spid="97283"/>
                                        </p:tgtEl>
                                        <p:attrNameLst>
                                          <p:attrName>ppt_h</p:attrName>
                                        </p:attrNameLst>
                                      </p:cBhvr>
                                      <p:tavLst>
                                        <p:tav tm="0">
                                          <p:val>
                                            <p:fltVal val="0"/>
                                          </p:val>
                                        </p:tav>
                                        <p:tav tm="100000">
                                          <p:val>
                                            <p:strVal val="#ppt_h"/>
                                          </p:val>
                                        </p:tav>
                                      </p:tavLst>
                                    </p:anim>
                                    <p:anim calcmode="lin" valueType="num">
                                      <p:cBhvr>
                                        <p:cTn id="9" dur="2000" fill="hold"/>
                                        <p:tgtEl>
                                          <p:spTgt spid="97283"/>
                                        </p:tgtEl>
                                        <p:attrNameLst>
                                          <p:attrName>style.rotation</p:attrName>
                                        </p:attrNameLst>
                                      </p:cBhvr>
                                      <p:tavLst>
                                        <p:tav tm="0">
                                          <p:val>
                                            <p:fltVal val="360"/>
                                          </p:val>
                                        </p:tav>
                                        <p:tav tm="100000">
                                          <p:val>
                                            <p:fltVal val="0"/>
                                          </p:val>
                                        </p:tav>
                                      </p:tavLst>
                                    </p:anim>
                                    <p:animEffect transition="in" filter="fade">
                                      <p:cBhvr>
                                        <p:cTn id="10"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0" y="228600"/>
            <a:ext cx="6248400" cy="838200"/>
          </a:xfrm>
        </p:spPr>
        <p:txBody>
          <a:bodyPr>
            <a:normAutofit/>
          </a:bodyPr>
          <a:lstStyle/>
          <a:p>
            <a:r>
              <a:rPr lang="en-US" sz="4000" dirty="0" smtClean="0">
                <a:solidFill>
                  <a:srgbClr val="C00000"/>
                </a:solidFill>
              </a:rPr>
              <a:t>Questions to Consider</a:t>
            </a:r>
            <a:endParaRPr lang="en-US" sz="4000" dirty="0">
              <a:solidFill>
                <a:srgbClr val="C00000"/>
              </a:solidFill>
            </a:endParaRPr>
          </a:p>
        </p:txBody>
      </p:sp>
      <p:sp>
        <p:nvSpPr>
          <p:cNvPr id="54276" name="Rectangle 4"/>
          <p:cNvSpPr>
            <a:spLocks noGrp="1" noChangeArrowheads="1"/>
          </p:cNvSpPr>
          <p:nvPr>
            <p:ph type="body" idx="1"/>
          </p:nvPr>
        </p:nvSpPr>
        <p:spPr>
          <a:xfrm>
            <a:off x="457200" y="1752600"/>
            <a:ext cx="5715000" cy="4267200"/>
          </a:xfrm>
        </p:spPr>
        <p:txBody>
          <a:bodyPr/>
          <a:lstStyle/>
          <a:p>
            <a:pPr>
              <a:buFont typeface="Wingdings" pitchFamily="2" charset="2"/>
              <a:buChar char="Ø"/>
            </a:pPr>
            <a:r>
              <a:rPr lang="en-US" sz="3600" dirty="0">
                <a:solidFill>
                  <a:schemeClr val="tx1">
                    <a:lumMod val="85000"/>
                    <a:lumOff val="15000"/>
                  </a:schemeClr>
                </a:solidFill>
              </a:rPr>
              <a:t>How social an animal is mankind? </a:t>
            </a:r>
          </a:p>
          <a:p>
            <a:pPr>
              <a:buFont typeface="Wingdings" pitchFamily="2" charset="2"/>
              <a:buChar char="Ø"/>
            </a:pPr>
            <a:r>
              <a:rPr lang="en-US" sz="3600" dirty="0">
                <a:solidFill>
                  <a:schemeClr val="tx1">
                    <a:lumMod val="85000"/>
                    <a:lumOff val="15000"/>
                  </a:schemeClr>
                </a:solidFill>
              </a:rPr>
              <a:t>Is homo sapiens communal or individualistic? </a:t>
            </a:r>
          </a:p>
          <a:p>
            <a:pPr>
              <a:buFont typeface="Wingdings" pitchFamily="2" charset="2"/>
              <a:buChar char="Ø"/>
            </a:pPr>
            <a:r>
              <a:rPr lang="en-US" sz="3600" dirty="0">
                <a:solidFill>
                  <a:schemeClr val="tx1">
                    <a:lumMod val="85000"/>
                    <a:lumOff val="15000"/>
                  </a:schemeClr>
                </a:solidFill>
              </a:rPr>
              <a:t>Is the self a private, personal quality? </a:t>
            </a:r>
          </a:p>
        </p:txBody>
      </p:sp>
      <p:sp>
        <p:nvSpPr>
          <p:cNvPr id="54277" name="Text Box 5"/>
          <p:cNvSpPr txBox="1">
            <a:spLocks noChangeArrowheads="1"/>
          </p:cNvSpPr>
          <p:nvPr/>
        </p:nvSpPr>
        <p:spPr bwMode="auto">
          <a:xfrm>
            <a:off x="6400800" y="2895600"/>
            <a:ext cx="2362200" cy="3139321"/>
          </a:xfrm>
          <a:prstGeom prst="rect">
            <a:avLst/>
          </a:prstGeom>
          <a:gradFill flip="none" rotWithShape="1">
            <a:gsLst>
              <a:gs pos="0">
                <a:schemeClr val="bg1"/>
              </a:gs>
              <a:gs pos="53000">
                <a:srgbClr val="D4DEFF"/>
              </a:gs>
              <a:gs pos="83000">
                <a:srgbClr val="D4DEFF"/>
              </a:gs>
              <a:gs pos="100000">
                <a:srgbClr val="96AB94"/>
              </a:gs>
            </a:gsLst>
            <a:lin ang="8100000" scaled="1"/>
            <a:tileRect/>
          </a:gradFill>
          <a:ln w="9525">
            <a:noFill/>
            <a:miter lim="800000"/>
            <a:headEnd/>
            <a:tailEnd/>
          </a:ln>
          <a:effectLst/>
        </p:spPr>
        <p:txBody>
          <a:bodyPr wrap="square">
            <a:spAutoFit/>
          </a:bodyPr>
          <a:lstStyle/>
          <a:p>
            <a:r>
              <a:rPr lang="en-US" dirty="0"/>
              <a:t>In his </a:t>
            </a:r>
          </a:p>
          <a:p>
            <a:r>
              <a:rPr lang="en-US" dirty="0"/>
              <a:t>essay on </a:t>
            </a:r>
          </a:p>
          <a:p>
            <a:r>
              <a:rPr lang="en-US" dirty="0"/>
              <a:t>Self-reliance </a:t>
            </a:r>
          </a:p>
          <a:p>
            <a:r>
              <a:rPr lang="en-US" dirty="0"/>
              <a:t>Ralph Waldo</a:t>
            </a:r>
          </a:p>
          <a:p>
            <a:r>
              <a:rPr lang="en-US" dirty="0"/>
              <a:t>Emerson wrote:</a:t>
            </a:r>
          </a:p>
          <a:p>
            <a:r>
              <a:rPr lang="en-US" dirty="0"/>
              <a:t> </a:t>
            </a:r>
          </a:p>
          <a:p>
            <a:r>
              <a:rPr lang="en-US" i="1" dirty="0"/>
              <a:t>do not tell me . . .of my obligation to put all poor men in good situations. Are they my poor?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wipe(left)">
                                      <p:cBhvr>
                                        <p:cTn id="7" dur="500"/>
                                        <p:tgtEl>
                                          <p:spTgt spid="5427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animEffect transition="in" filter="wipe(left)">
                                      <p:cBhvr>
                                        <p:cTn id="11" dur="500"/>
                                        <p:tgtEl>
                                          <p:spTgt spid="5427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animEffect transition="in" filter="wipe(left)">
                                      <p:cBhvr>
                                        <p:cTn id="15"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533400" y="1752600"/>
            <a:ext cx="5257800" cy="4572000"/>
          </a:xfrm>
        </p:spPr>
        <p:txBody>
          <a:bodyPr>
            <a:normAutofit lnSpcReduction="10000"/>
          </a:bodyPr>
          <a:lstStyle/>
          <a:p>
            <a:pPr>
              <a:buFont typeface="Wingdings" pitchFamily="2" charset="2"/>
              <a:buNone/>
            </a:pPr>
            <a:r>
              <a:rPr lang="en-US" sz="2800" b="1" dirty="0" smtClean="0">
                <a:solidFill>
                  <a:srgbClr val="C00000"/>
                </a:solidFill>
              </a:rPr>
              <a:t>The Need to Belong:</a:t>
            </a:r>
          </a:p>
          <a:p>
            <a:pPr>
              <a:buFont typeface="Wingdings" pitchFamily="2" charset="2"/>
              <a:buNone/>
            </a:pPr>
            <a:r>
              <a:rPr lang="en-US" sz="2800" dirty="0" smtClean="0"/>
              <a:t>All human beings, “have a pervasive drive to form and maintain at least a minimum quantity of lasting, positive, and impactful interpersonal relationships.”</a:t>
            </a:r>
          </a:p>
          <a:p>
            <a:pPr>
              <a:buFont typeface="Wingdings" pitchFamily="2" charset="2"/>
              <a:buNone/>
            </a:pPr>
            <a:endParaRPr lang="en-US" sz="2800" dirty="0" smtClean="0"/>
          </a:p>
          <a:p>
            <a:pPr>
              <a:buFont typeface="Wingdings" pitchFamily="2" charset="2"/>
              <a:buNone/>
            </a:pPr>
            <a:r>
              <a:rPr lang="en-US" sz="2800" dirty="0" smtClean="0"/>
              <a:t>Roy </a:t>
            </a:r>
            <a:r>
              <a:rPr lang="en-US" sz="2800" dirty="0" err="1" smtClean="0"/>
              <a:t>Baumeister</a:t>
            </a:r>
            <a:r>
              <a:rPr lang="en-US" sz="2800" dirty="0" smtClean="0"/>
              <a:t> &amp; Mark Leary (1995, p. 497). </a:t>
            </a:r>
            <a:endParaRPr lang="en-US" sz="2800" i="1" dirty="0"/>
          </a:p>
        </p:txBody>
      </p:sp>
      <p:sp>
        <p:nvSpPr>
          <p:cNvPr id="67589" name="Text Box 5"/>
          <p:cNvSpPr txBox="1">
            <a:spLocks noChangeArrowheads="1"/>
          </p:cNvSpPr>
          <p:nvPr/>
        </p:nvSpPr>
        <p:spPr bwMode="auto">
          <a:xfrm>
            <a:off x="6019800" y="1524000"/>
            <a:ext cx="2743200" cy="4495800"/>
          </a:xfrm>
          <a:prstGeom prst="rect">
            <a:avLst/>
          </a:prstGeom>
          <a:gradFill flip="none" rotWithShape="1">
            <a:gsLst>
              <a:gs pos="0">
                <a:schemeClr val="bg1"/>
              </a:gs>
              <a:gs pos="53000">
                <a:srgbClr val="D4DEFF"/>
              </a:gs>
              <a:gs pos="83000">
                <a:srgbClr val="D4DEFF"/>
              </a:gs>
              <a:gs pos="100000">
                <a:srgbClr val="96AB94"/>
              </a:gs>
            </a:gsLst>
            <a:lin ang="2700000" scaled="1"/>
            <a:tileRect/>
          </a:gradFill>
          <a:ln w="9525">
            <a:solidFill>
              <a:schemeClr val="tx1"/>
            </a:solidFill>
            <a:miter lim="800000"/>
            <a:headEnd/>
            <a:tailEnd/>
          </a:ln>
          <a:effectLst/>
        </p:spPr>
        <p:txBody>
          <a:bodyPr wrap="square">
            <a:normAutofit/>
          </a:bodyPr>
          <a:lstStyle/>
          <a:p>
            <a:pPr algn="r">
              <a:buFont typeface="Wingdings" pitchFamily="2" charset="2"/>
              <a:buNone/>
            </a:pPr>
            <a:r>
              <a:rPr lang="en-US" dirty="0" smtClean="0">
                <a:cs typeface="Times New Roman" pitchFamily="18" charset="0"/>
              </a:rPr>
              <a:t>Daniel Defoe’s </a:t>
            </a:r>
            <a:r>
              <a:rPr lang="en-US" i="1" dirty="0" smtClean="0">
                <a:cs typeface="Times New Roman" pitchFamily="18" charset="0"/>
              </a:rPr>
              <a:t>Robinson Crusoe</a:t>
            </a:r>
            <a:endParaRPr lang="en-US" dirty="0" smtClean="0">
              <a:cs typeface="Times New Roman" pitchFamily="18" charset="0"/>
            </a:endParaRPr>
          </a:p>
          <a:p>
            <a:pPr>
              <a:buFont typeface="Wingdings" pitchFamily="2" charset="2"/>
              <a:buNone/>
            </a:pPr>
            <a:endParaRPr lang="en-US" dirty="0" smtClean="0">
              <a:cs typeface="Times New Roman" pitchFamily="18" charset="0"/>
            </a:endParaRPr>
          </a:p>
          <a:p>
            <a:pPr>
              <a:spcAft>
                <a:spcPts val="600"/>
              </a:spcAft>
              <a:buNone/>
            </a:pPr>
            <a:r>
              <a:rPr lang="en-US" i="1" dirty="0" smtClean="0"/>
              <a:t>I am cast upon a horrible, desolate island; void of all hope of recovery.  I am singled out and separated, as it were, from all the world, to be miserable.  I am divided from mankind, a solitary; one banished from human society. I have no soul to speak to or to relieve me.</a:t>
            </a:r>
            <a:endParaRPr lang="en-US" i="1" dirty="0"/>
          </a:p>
        </p:txBody>
      </p:sp>
      <p:sp>
        <p:nvSpPr>
          <p:cNvPr id="67586" name="Rectangle 2"/>
          <p:cNvSpPr>
            <a:spLocks noGrp="1" noChangeArrowheads="1"/>
          </p:cNvSpPr>
          <p:nvPr>
            <p:ph type="title"/>
          </p:nvPr>
        </p:nvSpPr>
        <p:spPr>
          <a:xfrm>
            <a:off x="304800" y="381000"/>
            <a:ext cx="8534400" cy="381000"/>
          </a:xfrm>
          <a:solidFill>
            <a:schemeClr val="bg1"/>
          </a:solidFill>
        </p:spPr>
        <p:txBody>
          <a:bodyPr>
            <a:noAutofit/>
          </a:bodyPr>
          <a:lstStyle/>
          <a:p>
            <a:pPr algn="l"/>
            <a:r>
              <a:rPr lang="en-US" sz="2800" b="1" dirty="0">
                <a:solidFill>
                  <a:srgbClr val="C00000"/>
                </a:solidFill>
                <a:cs typeface="Times New Roman" pitchFamily="18" charset="0"/>
              </a:rPr>
              <a:t>Do Humans Prefer Solitude or </a:t>
            </a:r>
            <a:r>
              <a:rPr lang="en-US" sz="2800" b="1" dirty="0" smtClean="0">
                <a:solidFill>
                  <a:srgbClr val="C00000"/>
                </a:solidFill>
                <a:cs typeface="Times New Roman" pitchFamily="18" charset="0"/>
              </a:rPr>
              <a:t>Membership</a:t>
            </a:r>
            <a:endParaRPr lang="en-US" sz="2800" dirty="0">
              <a:solidFill>
                <a:srgbClr val="C00000"/>
              </a:solidFill>
            </a:endParaRPr>
          </a:p>
        </p:txBody>
      </p:sp>
      <p:sp>
        <p:nvSpPr>
          <p:cNvPr id="5" name="Rectangle 2"/>
          <p:cNvSpPr txBox="1">
            <a:spLocks noChangeArrowheads="1"/>
          </p:cNvSpPr>
          <p:nvPr/>
        </p:nvSpPr>
        <p:spPr>
          <a:xfrm>
            <a:off x="1295400" y="685800"/>
            <a:ext cx="2574471" cy="533400"/>
          </a:xfrm>
          <a:prstGeom prst="rect">
            <a:avLst/>
          </a:prstGeom>
          <a:solidFill>
            <a:schemeClr val="bg1"/>
          </a:solidFill>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2800" b="1" dirty="0" smtClean="0">
                <a:solidFill>
                  <a:srgbClr val="C00000"/>
                </a:solidFill>
                <a:cs typeface="Times New Roman" pitchFamily="18" charset="0"/>
              </a:rPr>
              <a:t>in Groups?</a:t>
            </a:r>
            <a:r>
              <a:rPr lang="en-US" sz="2800" dirty="0" smtClean="0">
                <a:solidFill>
                  <a:srgbClr val="C00000"/>
                </a:solidFill>
              </a:rPr>
              <a:t> </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cs typeface="Times New Roman" pitchFamily="18" charset="0"/>
              </a:rPr>
              <a:t>Evidence of Human Sociality</a:t>
            </a:r>
            <a:endParaRPr lang="en-US" dirty="0"/>
          </a:p>
        </p:txBody>
      </p:sp>
      <p:pic>
        <p:nvPicPr>
          <p:cNvPr id="36866" name="Picture 2"/>
          <p:cNvPicPr>
            <a:picLocks noGrp="1" noChangeAspect="1" noChangeArrowheads="1"/>
          </p:cNvPicPr>
          <p:nvPr>
            <p:ph sz="quarter" idx="1"/>
          </p:nvPr>
        </p:nvPicPr>
        <p:blipFill>
          <a:blip r:embed="rId3" cstate="email"/>
          <a:srcRect/>
          <a:stretch>
            <a:fillRect/>
          </a:stretch>
        </p:blipFill>
        <p:spPr bwMode="auto">
          <a:xfrm>
            <a:off x="685799" y="2514600"/>
            <a:ext cx="7681259" cy="4038600"/>
          </a:xfrm>
          <a:prstGeom prst="rect">
            <a:avLst/>
          </a:prstGeom>
          <a:noFill/>
          <a:ln w="9525">
            <a:noFill/>
            <a:miter lim="800000"/>
            <a:headEnd/>
            <a:tailEnd/>
          </a:ln>
        </p:spPr>
      </p:pic>
      <p:sp>
        <p:nvSpPr>
          <p:cNvPr id="5" name="Rectangle 3"/>
          <p:cNvSpPr txBox="1">
            <a:spLocks noChangeArrowheads="1"/>
          </p:cNvSpPr>
          <p:nvPr/>
        </p:nvSpPr>
        <p:spPr>
          <a:xfrm>
            <a:off x="381000" y="1828800"/>
            <a:ext cx="6480048" cy="685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People affiliate at high</a:t>
            </a:r>
            <a:r>
              <a:rPr kumimoji="0" lang="en-US" sz="3200" b="0" i="0" u="none" strike="noStrike" kern="1200" cap="none" spc="0" normalizeH="0" noProof="0" dirty="0" smtClean="0">
                <a:ln>
                  <a:noFill/>
                </a:ln>
                <a:solidFill>
                  <a:schemeClr val="tx1"/>
                </a:solidFill>
                <a:effectLst/>
                <a:uLnTx/>
                <a:uFillTx/>
                <a:latin typeface="+mn-lt"/>
                <a:ea typeface="+mn-ea"/>
                <a:cs typeface="Times New Roman" pitchFamily="18" charset="0"/>
              </a:rPr>
              <a:t> rates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1752" y="174008"/>
            <a:ext cx="7775448" cy="609600"/>
          </a:xfrm>
        </p:spPr>
        <p:txBody>
          <a:bodyPr>
            <a:noAutofit/>
          </a:bodyPr>
          <a:lstStyle/>
          <a:p>
            <a:r>
              <a:rPr lang="en-US" sz="2800" b="1" dirty="0" smtClean="0">
                <a:cs typeface="Times New Roman" pitchFamily="18" charset="0"/>
              </a:rPr>
              <a:t>People respond negatively to isolation</a:t>
            </a:r>
            <a:endParaRPr lang="en-US" sz="2800" dirty="0"/>
          </a:p>
        </p:txBody>
      </p:sp>
      <p:sp>
        <p:nvSpPr>
          <p:cNvPr id="66563" name="Rectangle 3"/>
          <p:cNvSpPr>
            <a:spLocks noGrp="1" noChangeArrowheads="1"/>
          </p:cNvSpPr>
          <p:nvPr>
            <p:ph type="body" idx="1"/>
          </p:nvPr>
        </p:nvSpPr>
        <p:spPr>
          <a:xfrm>
            <a:off x="2362200" y="1676400"/>
            <a:ext cx="6324600" cy="4114800"/>
          </a:xfrm>
        </p:spPr>
        <p:txBody>
          <a:bodyPr/>
          <a:lstStyle/>
          <a:p>
            <a:r>
              <a:rPr lang="en-US" dirty="0">
                <a:cs typeface="Times New Roman" pitchFamily="18" charset="0"/>
              </a:rPr>
              <a:t>Solitary confinement</a:t>
            </a:r>
          </a:p>
          <a:p>
            <a:r>
              <a:rPr lang="en-US" dirty="0">
                <a:cs typeface="Times New Roman" pitchFamily="18" charset="0"/>
              </a:rPr>
              <a:t>Solitary adventurers</a:t>
            </a:r>
          </a:p>
          <a:p>
            <a:r>
              <a:rPr lang="en-US" dirty="0"/>
              <a:t>Studies of people who agree to </a:t>
            </a:r>
            <a:r>
              <a:rPr lang="en-US" dirty="0" smtClean="0"/>
              <a:t>isolation</a:t>
            </a:r>
            <a:endParaRPr lang="en-US" dirty="0"/>
          </a:p>
        </p:txBody>
      </p:sp>
      <p:sp>
        <p:nvSpPr>
          <p:cNvPr id="66565" name="Text Box 5"/>
          <p:cNvSpPr txBox="1">
            <a:spLocks noChangeArrowheads="1"/>
          </p:cNvSpPr>
          <p:nvPr/>
        </p:nvSpPr>
        <p:spPr bwMode="auto">
          <a:xfrm>
            <a:off x="381000" y="1600200"/>
            <a:ext cx="1752600" cy="4524315"/>
          </a:xfrm>
          <a:prstGeom prst="rect">
            <a:avLst/>
          </a:prstGeom>
          <a:gradFill>
            <a:gsLst>
              <a:gs pos="0">
                <a:schemeClr val="bg1"/>
              </a:gs>
              <a:gs pos="53000">
                <a:srgbClr val="D4DEFF"/>
              </a:gs>
              <a:gs pos="83000">
                <a:srgbClr val="D4DEFF"/>
              </a:gs>
              <a:gs pos="100000">
                <a:srgbClr val="96AB94"/>
              </a:gs>
            </a:gsLst>
            <a:lin ang="2700000" scaled="1"/>
          </a:gradFill>
          <a:ln w="9525">
            <a:solidFill>
              <a:schemeClr val="tx1"/>
            </a:solidFill>
            <a:miter lim="800000"/>
            <a:headEnd/>
            <a:tailEnd/>
          </a:ln>
          <a:effectLst/>
        </p:spPr>
        <p:txBody>
          <a:bodyPr>
            <a:spAutoFit/>
          </a:bodyPr>
          <a:lstStyle/>
          <a:p>
            <a:r>
              <a:rPr lang="en-US" sz="1600" dirty="0" smtClean="0">
                <a:solidFill>
                  <a:schemeClr val="accent1"/>
                </a:solidFill>
              </a:rPr>
              <a:t>Rubin </a:t>
            </a:r>
            <a:r>
              <a:rPr lang="en-US" sz="1600" dirty="0">
                <a:solidFill>
                  <a:schemeClr val="accent1"/>
                </a:solidFill>
              </a:rPr>
              <a:t>Hurricane Carter:</a:t>
            </a:r>
          </a:p>
          <a:p>
            <a:r>
              <a:rPr lang="en-US" sz="1600" dirty="0">
                <a:solidFill>
                  <a:schemeClr val="accent1"/>
                </a:solidFill>
              </a:rPr>
              <a:t>I had nothing, absolutely nothing. I was trapped at the bottom, the lowest point at which a human being can exist without being dead: solitary confinement. I had nothing to hold on to, no family, nobody to do anything for me.</a:t>
            </a:r>
          </a:p>
        </p:txBody>
      </p:sp>
      <p:sp>
        <p:nvSpPr>
          <p:cNvPr id="5" name="Rectangle 3"/>
          <p:cNvSpPr txBox="1">
            <a:spLocks noChangeArrowheads="1"/>
          </p:cNvSpPr>
          <p:nvPr/>
        </p:nvSpPr>
        <p:spPr>
          <a:xfrm>
            <a:off x="4114800" y="3810000"/>
            <a:ext cx="4651248" cy="2743200"/>
          </a:xfrm>
          <a:prstGeom prst="rect">
            <a:avLst/>
          </a:prstGeom>
          <a:solidFill>
            <a:schemeClr val="bg1"/>
          </a:solidFill>
          <a:ln>
            <a:solidFill>
              <a:srgbClr val="C00000"/>
            </a:solid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r>
              <a:rPr kumimoji="0" lang="en-US"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Life alone” studies</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Times New Roman" pitchFamily="18" charset="0"/>
              </a:rPr>
              <a:t>increased aggression</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Times New Roman" pitchFamily="18" charset="0"/>
              </a:rPr>
              <a:t>take risks</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Times New Roman" pitchFamily="18" charset="0"/>
              </a:rPr>
              <a:t>reduced cognitive capacity</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8" name="Object 4"/>
          <p:cNvGraphicFramePr>
            <a:graphicFrameLocks noChangeAspect="1"/>
          </p:cNvGraphicFramePr>
          <p:nvPr/>
        </p:nvGraphicFramePr>
        <p:xfrm>
          <a:off x="609600" y="1752600"/>
          <a:ext cx="8001000" cy="4441825"/>
        </p:xfrm>
        <a:graphic>
          <a:graphicData uri="http://schemas.openxmlformats.org/presentationml/2006/ole">
            <mc:AlternateContent xmlns:mc="http://schemas.openxmlformats.org/markup-compatibility/2006">
              <mc:Choice xmlns:v="urn:schemas-microsoft-com:vml" Requires="v">
                <p:oleObj spid="_x0000_s4099" name="Paint Shop Pro Image" r:id="rId4" imgW="5053659" imgH="2936585" progId="">
                  <p:embed/>
                </p:oleObj>
              </mc:Choice>
              <mc:Fallback>
                <p:oleObj name="Paint Shop Pro Image" r:id="rId4" imgW="5053659" imgH="293658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2600"/>
                        <a:ext cx="80010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txBox="1">
            <a:spLocks noChangeArrowheads="1"/>
          </p:cNvSpPr>
          <p:nvPr/>
        </p:nvSpPr>
        <p:spPr>
          <a:xfrm>
            <a:off x="381000" y="304800"/>
            <a:ext cx="8534400" cy="758952"/>
          </a:xfrm>
          <a:prstGeom prst="rect">
            <a:avLst/>
          </a:prstGeom>
        </p:spPr>
        <p:txBody>
          <a:bodyPr vert="horz" anchor="b">
            <a:noAutofit/>
          </a:bodyPr>
          <a:lstStyle/>
          <a:p>
            <a:pPr>
              <a:lnSpc>
                <a:spcPct val="90000"/>
              </a:lnSpc>
            </a:pPr>
            <a:r>
              <a:rPr lang="en-US" sz="2800" dirty="0" smtClean="0">
                <a:cs typeface="Times New Roman" pitchFamily="18" charset="0"/>
              </a:rPr>
              <a:t>Exclusion is aversive and avoided</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3124200" y="1752600"/>
            <a:ext cx="5181600" cy="1749552"/>
          </a:xfrm>
        </p:spPr>
        <p:txBody>
          <a:bodyPr>
            <a:normAutofit/>
          </a:bodyPr>
          <a:lstStyle/>
          <a:p>
            <a:pPr>
              <a:buNone/>
            </a:pPr>
            <a:r>
              <a:rPr lang="en-US" sz="3300" dirty="0" smtClean="0">
                <a:cs typeface="Times New Roman" pitchFamily="18" charset="0"/>
              </a:rPr>
              <a:t>Williams finds ostracism triggers “pain” areas of the brain</a:t>
            </a:r>
            <a:endParaRPr lang="en-US" sz="3000" dirty="0"/>
          </a:p>
        </p:txBody>
      </p:sp>
      <p:pic>
        <p:nvPicPr>
          <p:cNvPr id="21505" name="Picture 1"/>
          <p:cNvPicPr>
            <a:picLocks noChangeAspect="1" noChangeArrowheads="1"/>
          </p:cNvPicPr>
          <p:nvPr/>
        </p:nvPicPr>
        <p:blipFill>
          <a:blip r:embed="rId3" cstate="email"/>
          <a:srcRect/>
          <a:stretch>
            <a:fillRect/>
          </a:stretch>
        </p:blipFill>
        <p:spPr bwMode="auto">
          <a:xfrm>
            <a:off x="3124200" y="3505200"/>
            <a:ext cx="5334000" cy="1981200"/>
          </a:xfrm>
          <a:prstGeom prst="rect">
            <a:avLst/>
          </a:prstGeom>
          <a:noFill/>
          <a:ln w="9525">
            <a:noFill/>
            <a:miter lim="800000"/>
            <a:headEnd/>
            <a:tailEnd/>
          </a:ln>
        </p:spPr>
      </p:pic>
      <p:pic>
        <p:nvPicPr>
          <p:cNvPr id="21506" name="Picture 2"/>
          <p:cNvPicPr>
            <a:picLocks noChangeAspect="1" noChangeArrowheads="1"/>
          </p:cNvPicPr>
          <p:nvPr/>
        </p:nvPicPr>
        <p:blipFill>
          <a:blip r:embed="rId4" cstate="email"/>
          <a:srcRect/>
          <a:stretch>
            <a:fillRect/>
          </a:stretch>
        </p:blipFill>
        <p:spPr bwMode="auto">
          <a:xfrm>
            <a:off x="0" y="2438400"/>
            <a:ext cx="2743200" cy="4419600"/>
          </a:xfrm>
          <a:prstGeom prst="rect">
            <a:avLst/>
          </a:prstGeom>
          <a:noFill/>
          <a:ln w="9525">
            <a:noFill/>
            <a:miter lim="800000"/>
            <a:headEnd/>
            <a:tailEnd/>
          </a:ln>
        </p:spPr>
      </p:pic>
      <p:sp>
        <p:nvSpPr>
          <p:cNvPr id="7" name="Title 6"/>
          <p:cNvSpPr>
            <a:spLocks noGrp="1"/>
          </p:cNvSpPr>
          <p:nvPr>
            <p:ph type="title"/>
          </p:nvPr>
        </p:nvSpPr>
        <p:spPr>
          <a:xfrm>
            <a:off x="-129648" y="337784"/>
            <a:ext cx="8534400" cy="1371600"/>
          </a:xfrm>
        </p:spPr>
        <p:txBody>
          <a:bodyPr>
            <a:normAutofit fontScale="90000"/>
          </a:bodyPr>
          <a:lstStyle/>
          <a:p>
            <a:pPr lvl="0"/>
            <a:r>
              <a:rPr lang="en-US" sz="3600" b="1" dirty="0" smtClean="0">
                <a:solidFill>
                  <a:srgbClr val="C00000"/>
                </a:solidFill>
                <a:cs typeface="Times New Roman" pitchFamily="18" charset="0"/>
              </a:rPr>
              <a:t>Deliberate isolation – ostracism – is  particularly      noxious</a:t>
            </a:r>
            <a:r>
              <a:rPr lang="en-US" sz="3600" dirty="0" smtClean="0">
                <a:solidFill>
                  <a:srgbClr val="C00000"/>
                </a:solidFill>
              </a:rPr>
              <a:t/>
            </a:r>
            <a:br>
              <a:rPr lang="en-US" sz="3600" dirty="0" smtClean="0">
                <a:solidFill>
                  <a:srgbClr val="C00000"/>
                </a:solidFill>
              </a:rPr>
            </a:br>
            <a:endParaRPr lang="en-US" dirty="0"/>
          </a:p>
        </p:txBody>
      </p:sp>
      <p:sp>
        <p:nvSpPr>
          <p:cNvPr id="9" name="Rectangle 3"/>
          <p:cNvSpPr txBox="1">
            <a:spLocks noChangeArrowheads="1"/>
          </p:cNvSpPr>
          <p:nvPr/>
        </p:nvSpPr>
        <p:spPr>
          <a:xfrm>
            <a:off x="5562600" y="5943600"/>
            <a:ext cx="1447800" cy="457200"/>
          </a:xfrm>
          <a:prstGeom prst="rect">
            <a:avLst/>
          </a:prstGeom>
          <a:solidFill>
            <a:schemeClr val="bg1">
              <a:lumMod val="75000"/>
            </a:schemeClr>
          </a:solidFill>
          <a:ln>
            <a:solidFill>
              <a:srgbClr val="C00000"/>
            </a:solid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Can trigger</a:t>
            </a:r>
          </a:p>
        </p:txBody>
      </p:sp>
      <p:sp>
        <p:nvSpPr>
          <p:cNvPr id="10" name="Rectangle 3"/>
          <p:cNvSpPr txBox="1">
            <a:spLocks noChangeArrowheads="1"/>
          </p:cNvSpPr>
          <p:nvPr/>
        </p:nvSpPr>
        <p:spPr>
          <a:xfrm>
            <a:off x="7391400" y="5715000"/>
            <a:ext cx="1600200" cy="990600"/>
          </a:xfrm>
          <a:prstGeom prst="rect">
            <a:avLst/>
          </a:prstGeom>
          <a:solidFill>
            <a:schemeClr val="bg1">
              <a:lumMod val="75000"/>
            </a:schemeClr>
          </a:solidFill>
          <a:ln>
            <a:solidFill>
              <a:srgbClr val="C00000"/>
            </a:solidFill>
          </a:ln>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Fight-flight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2000" dirty="0" smtClean="0">
                <a:cs typeface="Times New Roman" pitchFamily="18" charset="0"/>
              </a:rPr>
              <a:t>Tend-befriend</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Straight Arrow Connector 11"/>
          <p:cNvCxnSpPr>
            <a:stCxn id="9" idx="3"/>
          </p:cNvCxnSpPr>
          <p:nvPr/>
        </p:nvCxnSpPr>
        <p:spPr>
          <a:xfrm flipV="1">
            <a:off x="7010400" y="60198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a:off x="7010400" y="61722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04720"/>
            <a:ext cx="8077200" cy="1143000"/>
          </a:xfrm>
        </p:spPr>
        <p:txBody>
          <a:bodyPr/>
          <a:lstStyle/>
          <a:p>
            <a:pPr>
              <a:lnSpc>
                <a:spcPct val="90000"/>
              </a:lnSpc>
            </a:pPr>
            <a:r>
              <a:rPr lang="en-US" sz="2400" b="1" dirty="0" smtClean="0">
                <a:cs typeface="Times New Roman" pitchFamily="18" charset="0"/>
              </a:rPr>
              <a:t>Leary’s </a:t>
            </a:r>
            <a:r>
              <a:rPr lang="en-US" sz="2400" b="1" dirty="0" err="1" smtClean="0">
                <a:cs typeface="Times New Roman" pitchFamily="18" charset="0"/>
              </a:rPr>
              <a:t>sociometer</a:t>
            </a:r>
            <a:r>
              <a:rPr lang="en-US" sz="2400" b="1" dirty="0" smtClean="0">
                <a:cs typeface="Times New Roman" pitchFamily="18" charset="0"/>
              </a:rPr>
              <a:t> theory: self-esteem warns of possible exclusion </a:t>
            </a:r>
            <a:endParaRPr lang="en-US" sz="2400" b="1" dirty="0">
              <a:cs typeface="Times New Roman" pitchFamily="18" charset="0"/>
            </a:endParaRPr>
          </a:p>
        </p:txBody>
      </p:sp>
      <p:sp>
        <p:nvSpPr>
          <p:cNvPr id="68611" name="Rectangle 3"/>
          <p:cNvSpPr>
            <a:spLocks noGrp="1" noChangeArrowheads="1"/>
          </p:cNvSpPr>
          <p:nvPr>
            <p:ph type="body" idx="1"/>
          </p:nvPr>
        </p:nvSpPr>
        <p:spPr>
          <a:xfrm>
            <a:off x="2667000" y="1676400"/>
            <a:ext cx="6096000" cy="4114800"/>
          </a:xfrm>
        </p:spPr>
        <p:txBody>
          <a:bodyPr/>
          <a:lstStyle/>
          <a:p>
            <a:pPr>
              <a:lnSpc>
                <a:spcPct val="90000"/>
              </a:lnSpc>
            </a:pPr>
            <a:endParaRPr lang="en-US" sz="2800" dirty="0">
              <a:cs typeface="Times New Roman" pitchFamily="18" charset="0"/>
            </a:endParaRPr>
          </a:p>
          <a:p>
            <a:pPr>
              <a:lnSpc>
                <a:spcPct val="90000"/>
              </a:lnSpc>
              <a:buFont typeface="Wingdings" pitchFamily="2" charset="2"/>
              <a:buNone/>
            </a:pPr>
            <a:r>
              <a:rPr lang="en-US" sz="2800" dirty="0">
                <a:cs typeface="Times New Roman" pitchFamily="18" charset="0"/>
              </a:rPr>
              <a:t>Self-esteem is not the evaluation of your worth—it is an indicator of how well you are accepted into social groups</a:t>
            </a:r>
          </a:p>
        </p:txBody>
      </p:sp>
      <p:sp>
        <p:nvSpPr>
          <p:cNvPr id="68614" name="Text Box 6"/>
          <p:cNvSpPr txBox="1">
            <a:spLocks noChangeArrowheads="1"/>
          </p:cNvSpPr>
          <p:nvPr/>
        </p:nvSpPr>
        <p:spPr bwMode="auto">
          <a:xfrm>
            <a:off x="381000" y="2514600"/>
            <a:ext cx="1981200" cy="3749675"/>
          </a:xfrm>
          <a:prstGeom prst="rect">
            <a:avLst/>
          </a:prstGeom>
          <a:solidFill>
            <a:schemeClr val="tx2"/>
          </a:solidFill>
          <a:ln w="9525">
            <a:noFill/>
            <a:miter lim="800000"/>
            <a:headEnd/>
            <a:tailEnd/>
          </a:ln>
          <a:effectLst/>
        </p:spPr>
        <p:txBody>
          <a:bodyPr wrap="square">
            <a:spAutoFit/>
          </a:bodyPr>
          <a:lstStyle/>
          <a:p>
            <a:r>
              <a:rPr lang="en-US" sz="2000" dirty="0">
                <a:solidFill>
                  <a:schemeClr val="bg1"/>
                </a:solidFill>
              </a:rPr>
              <a:t>Mark Leary:</a:t>
            </a:r>
          </a:p>
          <a:p>
            <a:endParaRPr lang="en-US" sz="2000" dirty="0">
              <a:solidFill>
                <a:schemeClr val="bg1"/>
              </a:solidFill>
            </a:endParaRPr>
          </a:p>
          <a:p>
            <a:r>
              <a:rPr lang="en-US" sz="2000" b="1" dirty="0">
                <a:solidFill>
                  <a:schemeClr val="bg1"/>
                </a:solidFill>
              </a:rPr>
              <a:t>We need to think about ourselves occasionally, but none of us needs to think about ourselves as much as we do</a:t>
            </a:r>
            <a:r>
              <a:rPr lang="en-US" sz="1600" b="1" dirty="0">
                <a:solidFill>
                  <a:schemeClr val="bg1"/>
                </a:solidFill>
              </a:rPr>
              <a:t>. </a:t>
            </a:r>
            <a:endParaRPr lang="en-US" sz="1600" dirty="0">
              <a:solidFill>
                <a:schemeClr val="bg1"/>
              </a:solidFill>
            </a:endParaRPr>
          </a:p>
        </p:txBody>
      </p:sp>
      <p:pic>
        <p:nvPicPr>
          <p:cNvPr id="30724" name="Picture 4" descr="http://www.michaelgass.com/yahoo_site_admin/assets/images/MG_gas_gauge_box.51195109_std.jpg"/>
          <p:cNvPicPr>
            <a:picLocks noChangeAspect="1" noChangeArrowheads="1"/>
          </p:cNvPicPr>
          <p:nvPr/>
        </p:nvPicPr>
        <p:blipFill>
          <a:blip r:embed="rId3" cstate="email"/>
          <a:srcRect/>
          <a:stretch>
            <a:fillRect/>
          </a:stretch>
        </p:blipFill>
        <p:spPr bwMode="auto">
          <a:xfrm>
            <a:off x="5334000" y="4038600"/>
            <a:ext cx="3365500" cy="209502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742</TotalTime>
  <Words>1040</Words>
  <Application>Microsoft Office PowerPoint</Application>
  <PresentationFormat>On-screen Show (4:3)</PresentationFormat>
  <Paragraphs>167</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4" baseType="lpstr">
      <vt:lpstr>Civic</vt:lpstr>
      <vt:lpstr>Organization Chart</vt:lpstr>
      <vt:lpstr>Paint Shop Pro Image</vt:lpstr>
      <vt:lpstr>Picture</vt:lpstr>
      <vt:lpstr>Chapter 3 Inclusion and Identity</vt:lpstr>
      <vt:lpstr>PowerPoint Presentation</vt:lpstr>
      <vt:lpstr>Questions to Consider</vt:lpstr>
      <vt:lpstr>Do Humans Prefer Solitude or Membership</vt:lpstr>
      <vt:lpstr>Evidence of Human Sociality</vt:lpstr>
      <vt:lpstr>People respond negatively to isolation</vt:lpstr>
      <vt:lpstr>PowerPoint Presentation</vt:lpstr>
      <vt:lpstr>Deliberate isolation – ostracism – is  particularly      noxious </vt:lpstr>
      <vt:lpstr>Leary’s sociometer theory: self-esteem warns of possible exclusion </vt:lpstr>
      <vt:lpstr>PowerPoint Presentation</vt:lpstr>
      <vt:lpstr>The Individual – Group Connection</vt:lpstr>
      <vt:lpstr>PowerPoint Presentation</vt:lpstr>
      <vt:lpstr>Individualism</vt:lpstr>
      <vt:lpstr>Contrasts and Comparisons</vt:lpstr>
      <vt:lpstr>PowerPoint Presentation</vt:lpstr>
      <vt:lpstr>Does Membership in a Group Change a Person's Self-Concept    and Social Identity? </vt:lpstr>
      <vt:lpstr>Self-related processes</vt:lpstr>
      <vt:lpstr>Self-protective strategies</vt:lpstr>
      <vt:lpstr>Social Identity Theory</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71</cp:revision>
  <dcterms:created xsi:type="dcterms:W3CDTF">2009-11-01T22:59:28Z</dcterms:created>
  <dcterms:modified xsi:type="dcterms:W3CDTF">2011-08-11T16:52:55Z</dcterms:modified>
</cp:coreProperties>
</file>