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8786E-1C14-4C04-8564-2AD9C9954370}" type="doc">
      <dgm:prSet loTypeId="urn:microsoft.com/office/officeart/2005/8/layout/orgChart1" loCatId="hierarchy" qsTypeId="urn:microsoft.com/office/officeart/2005/8/quickstyle/3d3" qsCatId="3D" csTypeId="urn:microsoft.com/office/officeart/2005/8/colors/accent4_2" csCatId="accent4" phldr="1"/>
      <dgm:spPr/>
    </dgm:pt>
    <dgm:pt modelId="{643F6F5D-B906-4B2F-BB65-6D58E010ED2C}">
      <dgm:prSet custT="1"/>
      <dgm:spPr>
        <a:solidFill>
          <a:schemeClr val="accent2">
            <a:lumMod val="2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solidFill>
                <a:srgbClr val="FFFF00"/>
              </a:solidFill>
              <a:effectLst/>
              <a:latin typeface="Arial Narrow" pitchFamily="34" charset="0"/>
            </a:rPr>
            <a:t>Studying Groups</a:t>
          </a:r>
        </a:p>
      </dgm:t>
    </dgm:pt>
    <dgm:pt modelId="{C404A88A-2843-4B80-9B8D-76A86F87C597}" type="parTrans" cxnId="{0ED4C984-0732-42E3-B8ED-F34B51B20E71}">
      <dgm:prSet/>
      <dgm:spPr/>
      <dgm:t>
        <a:bodyPr/>
        <a:lstStyle/>
        <a:p>
          <a:endParaRPr lang="en-US">
            <a:solidFill>
              <a:schemeClr val="tx1"/>
            </a:solidFill>
          </a:endParaRPr>
        </a:p>
      </dgm:t>
    </dgm:pt>
    <dgm:pt modelId="{45D6E510-CD92-432A-BB06-8C146412399C}" type="sibTrans" cxnId="{0ED4C984-0732-42E3-B8ED-F34B51B20E71}">
      <dgm:prSet/>
      <dgm:spPr/>
      <dgm:t>
        <a:bodyPr/>
        <a:lstStyle/>
        <a:p>
          <a:endParaRPr lang="en-US">
            <a:solidFill>
              <a:schemeClr val="tx1"/>
            </a:solidFill>
          </a:endParaRPr>
        </a:p>
      </dgm:t>
    </dgm:pt>
    <dgm:pt modelId="{39F4D571-4E26-4EF4-A515-39B78671B4F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Measurement</a:t>
          </a:r>
        </a:p>
      </dgm:t>
    </dgm:pt>
    <dgm:pt modelId="{021C925D-5AB4-4DB2-8122-AEFADC5BD2B7}" type="parTrans" cxnId="{E1FFCFFE-55DA-4913-9FCB-22170092EA34}">
      <dgm:prSet/>
      <dgm:spPr/>
      <dgm:t>
        <a:bodyPr/>
        <a:lstStyle/>
        <a:p>
          <a:endParaRPr lang="en-US">
            <a:solidFill>
              <a:schemeClr val="tx1"/>
            </a:solidFill>
          </a:endParaRPr>
        </a:p>
      </dgm:t>
    </dgm:pt>
    <dgm:pt modelId="{217CBBFC-E3A8-4144-A5F7-8DA154CEDA2F}" type="sibTrans" cxnId="{E1FFCFFE-55DA-4913-9FCB-22170092EA34}">
      <dgm:prSet/>
      <dgm:spPr/>
      <dgm:t>
        <a:bodyPr/>
        <a:lstStyle/>
        <a:p>
          <a:endParaRPr lang="en-US">
            <a:solidFill>
              <a:schemeClr val="tx1"/>
            </a:solidFill>
          </a:endParaRPr>
        </a:p>
      </dgm:t>
    </dgm:pt>
    <dgm:pt modelId="{F2761C36-E831-4644-81AB-ED0B4182BDF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Research Design</a:t>
          </a:r>
        </a:p>
      </dgm:t>
    </dgm:pt>
    <dgm:pt modelId="{0B46D40C-61BD-4EDB-B08C-7C5F3C818548}" type="parTrans" cxnId="{22EFC4D7-7CC9-4691-B98D-8CBD3BD8754B}">
      <dgm:prSet/>
      <dgm:spPr/>
      <dgm:t>
        <a:bodyPr/>
        <a:lstStyle/>
        <a:p>
          <a:endParaRPr lang="en-US">
            <a:solidFill>
              <a:schemeClr val="tx1"/>
            </a:solidFill>
          </a:endParaRPr>
        </a:p>
      </dgm:t>
    </dgm:pt>
    <dgm:pt modelId="{51D168B2-3E46-4819-AFA8-8C1EC814E23B}" type="sibTrans" cxnId="{22EFC4D7-7CC9-4691-B98D-8CBD3BD8754B}">
      <dgm:prSet/>
      <dgm:spPr/>
      <dgm:t>
        <a:bodyPr/>
        <a:lstStyle/>
        <a:p>
          <a:endParaRPr lang="en-US">
            <a:solidFill>
              <a:schemeClr val="tx1"/>
            </a:solidFill>
          </a:endParaRPr>
        </a:p>
      </dgm:t>
    </dgm:pt>
    <dgm:pt modelId="{F2221E24-E2B5-4EF3-AD7A-D40B77418E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Theory</a:t>
          </a:r>
        </a:p>
      </dgm:t>
    </dgm:pt>
    <dgm:pt modelId="{53B4F493-6E31-4160-9D39-3B06B5CB01F9}" type="parTrans" cxnId="{D161BAFF-1C1B-4D08-8EC3-3F791AD99475}">
      <dgm:prSet/>
      <dgm:spPr/>
      <dgm:t>
        <a:bodyPr/>
        <a:lstStyle/>
        <a:p>
          <a:endParaRPr lang="en-US">
            <a:solidFill>
              <a:schemeClr val="tx1"/>
            </a:solidFill>
          </a:endParaRPr>
        </a:p>
      </dgm:t>
    </dgm:pt>
    <dgm:pt modelId="{B932CC01-0186-4DAF-B070-7A9D42538355}" type="sibTrans" cxnId="{D161BAFF-1C1B-4D08-8EC3-3F791AD99475}">
      <dgm:prSet/>
      <dgm:spPr/>
      <dgm:t>
        <a:bodyPr/>
        <a:lstStyle/>
        <a:p>
          <a:endParaRPr lang="en-US">
            <a:solidFill>
              <a:schemeClr val="tx1"/>
            </a:solidFill>
          </a:endParaRPr>
        </a:p>
      </dgm:t>
    </dgm:pt>
    <dgm:pt modelId="{089D7204-4EFA-4AF9-9FE0-73AC510D140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Motivational</a:t>
          </a:r>
        </a:p>
      </dgm:t>
    </dgm:pt>
    <dgm:pt modelId="{F0679542-F248-48F3-A877-2EB4E476892C}" type="parTrans" cxnId="{640152DA-0369-47DC-A220-D95F4D99449F}">
      <dgm:prSet/>
      <dgm:spPr/>
      <dgm:t>
        <a:bodyPr/>
        <a:lstStyle/>
        <a:p>
          <a:endParaRPr lang="en-US">
            <a:solidFill>
              <a:schemeClr val="tx1"/>
            </a:solidFill>
          </a:endParaRPr>
        </a:p>
      </dgm:t>
    </dgm:pt>
    <dgm:pt modelId="{0FC1C11C-E792-4DFF-B57A-8DC0EF0BA252}" type="sibTrans" cxnId="{640152DA-0369-47DC-A220-D95F4D99449F}">
      <dgm:prSet/>
      <dgm:spPr/>
      <dgm:t>
        <a:bodyPr/>
        <a:lstStyle/>
        <a:p>
          <a:endParaRPr lang="en-US">
            <a:solidFill>
              <a:schemeClr val="tx1"/>
            </a:solidFill>
          </a:endParaRPr>
        </a:p>
      </dgm:t>
    </dgm:pt>
    <dgm:pt modelId="{23345091-553D-4F18-8EB2-79F16A836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Observation</a:t>
          </a:r>
        </a:p>
      </dgm:t>
    </dgm:pt>
    <dgm:pt modelId="{7DC33522-4176-4730-85C1-6704DE8923F3}" type="parTrans" cxnId="{7F66BBDD-85CD-4B11-B165-2D361EFCBEAF}">
      <dgm:prSet/>
      <dgm:spPr/>
      <dgm:t>
        <a:bodyPr/>
        <a:lstStyle/>
        <a:p>
          <a:endParaRPr lang="en-US">
            <a:solidFill>
              <a:schemeClr val="tx1"/>
            </a:solidFill>
          </a:endParaRPr>
        </a:p>
      </dgm:t>
    </dgm:pt>
    <dgm:pt modelId="{A78A757A-81A6-4A51-A18E-B0CC69894D63}" type="sibTrans" cxnId="{7F66BBDD-85CD-4B11-B165-2D361EFCBEAF}">
      <dgm:prSet/>
      <dgm:spPr/>
      <dgm:t>
        <a:bodyPr/>
        <a:lstStyle/>
        <a:p>
          <a:endParaRPr lang="en-US">
            <a:solidFill>
              <a:schemeClr val="tx1"/>
            </a:solidFill>
          </a:endParaRPr>
        </a:p>
      </dgm:t>
    </dgm:pt>
    <dgm:pt modelId="{70FAA3A1-8791-46AD-A6F4-8C7324736E3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Self-report</a:t>
          </a:r>
        </a:p>
      </dgm:t>
    </dgm:pt>
    <dgm:pt modelId="{D06769EB-F081-455E-A359-0AC21C44FB9C}" type="parTrans" cxnId="{C52E805C-34D2-4316-BD46-B783F6B8F620}">
      <dgm:prSet/>
      <dgm:spPr/>
      <dgm:t>
        <a:bodyPr/>
        <a:lstStyle/>
        <a:p>
          <a:endParaRPr lang="en-US">
            <a:solidFill>
              <a:schemeClr val="tx1"/>
            </a:solidFill>
          </a:endParaRPr>
        </a:p>
      </dgm:t>
    </dgm:pt>
    <dgm:pt modelId="{0D6658E4-2F2B-4427-BDE5-6FC288C62028}" type="sibTrans" cxnId="{C52E805C-34D2-4316-BD46-B783F6B8F620}">
      <dgm:prSet/>
      <dgm:spPr/>
      <dgm:t>
        <a:bodyPr/>
        <a:lstStyle/>
        <a:p>
          <a:endParaRPr lang="en-US">
            <a:solidFill>
              <a:schemeClr val="tx1"/>
            </a:solidFill>
          </a:endParaRPr>
        </a:p>
      </dgm:t>
    </dgm:pt>
    <dgm:pt modelId="{C6C420E8-288A-495F-94AB-F3502A02C8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Case</a:t>
          </a:r>
        </a:p>
      </dgm:t>
    </dgm:pt>
    <dgm:pt modelId="{B5B69EED-99D8-4E68-94E9-DE02FB150D2C}" type="parTrans" cxnId="{C016E0F0-7EF4-46BC-ACCF-20CA1A36079C}">
      <dgm:prSet/>
      <dgm:spPr/>
      <dgm:t>
        <a:bodyPr/>
        <a:lstStyle/>
        <a:p>
          <a:endParaRPr lang="en-US">
            <a:solidFill>
              <a:schemeClr val="tx1"/>
            </a:solidFill>
          </a:endParaRPr>
        </a:p>
      </dgm:t>
    </dgm:pt>
    <dgm:pt modelId="{27D1821D-9DD6-4F75-A9CE-1A8FB82C28B3}" type="sibTrans" cxnId="{C016E0F0-7EF4-46BC-ACCF-20CA1A36079C}">
      <dgm:prSet/>
      <dgm:spPr/>
      <dgm:t>
        <a:bodyPr/>
        <a:lstStyle/>
        <a:p>
          <a:endParaRPr lang="en-US">
            <a:solidFill>
              <a:schemeClr val="tx1"/>
            </a:solidFill>
          </a:endParaRPr>
        </a:p>
      </dgm:t>
    </dgm:pt>
    <dgm:pt modelId="{2BBE0A9F-31BC-477D-89C7-5B856C49778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Correlational</a:t>
          </a:r>
        </a:p>
      </dgm:t>
    </dgm:pt>
    <dgm:pt modelId="{D04D3BE0-6E44-40E5-83D6-F7C4CE507E36}" type="parTrans" cxnId="{E0A9DE0D-72CB-4EBB-B50E-878063A61C62}">
      <dgm:prSet/>
      <dgm:spPr/>
      <dgm:t>
        <a:bodyPr/>
        <a:lstStyle/>
        <a:p>
          <a:endParaRPr lang="en-US">
            <a:solidFill>
              <a:schemeClr val="tx1"/>
            </a:solidFill>
          </a:endParaRPr>
        </a:p>
      </dgm:t>
    </dgm:pt>
    <dgm:pt modelId="{C60887B5-D86A-4C56-B73F-7DC51468500B}" type="sibTrans" cxnId="{E0A9DE0D-72CB-4EBB-B50E-878063A61C62}">
      <dgm:prSet/>
      <dgm:spPr/>
      <dgm:t>
        <a:bodyPr/>
        <a:lstStyle/>
        <a:p>
          <a:endParaRPr lang="en-US">
            <a:solidFill>
              <a:schemeClr val="tx1"/>
            </a:solidFill>
          </a:endParaRPr>
        </a:p>
      </dgm:t>
    </dgm:pt>
    <dgm:pt modelId="{591AB91D-BDB9-4F8C-9458-903EF38D27B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Experimental</a:t>
          </a:r>
        </a:p>
      </dgm:t>
    </dgm:pt>
    <dgm:pt modelId="{D8FD5DED-20A4-4289-A288-035814B1B767}" type="parTrans" cxnId="{6AA7D56C-081A-46E8-97EA-6E0A0F766C0D}">
      <dgm:prSet/>
      <dgm:spPr/>
      <dgm:t>
        <a:bodyPr/>
        <a:lstStyle/>
        <a:p>
          <a:endParaRPr lang="en-US">
            <a:solidFill>
              <a:schemeClr val="tx1"/>
            </a:solidFill>
          </a:endParaRPr>
        </a:p>
      </dgm:t>
    </dgm:pt>
    <dgm:pt modelId="{45C261B9-CD2B-4149-858A-2A8100F01C11}" type="sibTrans" cxnId="{6AA7D56C-081A-46E8-97EA-6E0A0F766C0D}">
      <dgm:prSet/>
      <dgm:spPr/>
      <dgm:t>
        <a:bodyPr/>
        <a:lstStyle/>
        <a:p>
          <a:endParaRPr lang="en-US">
            <a:solidFill>
              <a:schemeClr val="tx1"/>
            </a:solidFill>
          </a:endParaRPr>
        </a:p>
      </dgm:t>
    </dgm:pt>
    <dgm:pt modelId="{0053729B-8984-4416-BA12-B6D210E82FC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Behavioral</a:t>
          </a:r>
        </a:p>
      </dgm:t>
    </dgm:pt>
    <dgm:pt modelId="{E746E9BA-0A60-4CBD-8EA0-F3C5F56FC3DD}" type="parTrans" cxnId="{9C5025D0-1983-4B6B-89DF-2E0FBC087903}">
      <dgm:prSet/>
      <dgm:spPr/>
      <dgm:t>
        <a:bodyPr/>
        <a:lstStyle/>
        <a:p>
          <a:endParaRPr lang="en-US">
            <a:solidFill>
              <a:schemeClr val="tx1"/>
            </a:solidFill>
          </a:endParaRPr>
        </a:p>
      </dgm:t>
    </dgm:pt>
    <dgm:pt modelId="{2F66209F-B348-46EE-A0CB-DA1BE2A7A3F2}" type="sibTrans" cxnId="{9C5025D0-1983-4B6B-89DF-2E0FBC087903}">
      <dgm:prSet/>
      <dgm:spPr/>
      <dgm:t>
        <a:bodyPr/>
        <a:lstStyle/>
        <a:p>
          <a:endParaRPr lang="en-US">
            <a:solidFill>
              <a:schemeClr val="tx1"/>
            </a:solidFill>
          </a:endParaRPr>
        </a:p>
      </dgm:t>
    </dgm:pt>
    <dgm:pt modelId="{0EE8BE5B-0521-4B62-8F99-F63D298354F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Systems</a:t>
          </a:r>
        </a:p>
      </dgm:t>
    </dgm:pt>
    <dgm:pt modelId="{3AD259D1-912F-4C70-8A8A-1E4287F9C94A}" type="parTrans" cxnId="{55966C79-D484-4832-8F76-381A4462693E}">
      <dgm:prSet/>
      <dgm:spPr/>
      <dgm:t>
        <a:bodyPr/>
        <a:lstStyle/>
        <a:p>
          <a:endParaRPr lang="en-US">
            <a:solidFill>
              <a:schemeClr val="tx1"/>
            </a:solidFill>
          </a:endParaRPr>
        </a:p>
      </dgm:t>
    </dgm:pt>
    <dgm:pt modelId="{E8180FBF-0C20-4491-835E-0A5E039539F8}" type="sibTrans" cxnId="{55966C79-D484-4832-8F76-381A4462693E}">
      <dgm:prSet/>
      <dgm:spPr/>
      <dgm:t>
        <a:bodyPr/>
        <a:lstStyle/>
        <a:p>
          <a:endParaRPr lang="en-US">
            <a:solidFill>
              <a:schemeClr val="tx1"/>
            </a:solidFill>
          </a:endParaRPr>
        </a:p>
      </dgm:t>
    </dgm:pt>
    <dgm:pt modelId="{014DCED9-6C30-4FE8-BD10-23C13416989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Cognitive</a:t>
          </a:r>
        </a:p>
      </dgm:t>
    </dgm:pt>
    <dgm:pt modelId="{9A65CF57-6EE7-4C85-8020-38402AB0C4C2}" type="parTrans" cxnId="{5C518DCD-D54B-43BB-B365-CDD918CE9CF4}">
      <dgm:prSet/>
      <dgm:spPr/>
      <dgm:t>
        <a:bodyPr/>
        <a:lstStyle/>
        <a:p>
          <a:endParaRPr lang="en-US">
            <a:solidFill>
              <a:schemeClr val="tx1"/>
            </a:solidFill>
          </a:endParaRPr>
        </a:p>
      </dgm:t>
    </dgm:pt>
    <dgm:pt modelId="{E91C1966-371F-4B86-B88C-92EDC094ADBB}" type="sibTrans" cxnId="{5C518DCD-D54B-43BB-B365-CDD918CE9CF4}">
      <dgm:prSet/>
      <dgm:spPr/>
      <dgm:t>
        <a:bodyPr/>
        <a:lstStyle/>
        <a:p>
          <a:endParaRPr lang="en-US">
            <a:solidFill>
              <a:schemeClr val="tx1"/>
            </a:solidFill>
          </a:endParaRPr>
        </a:p>
      </dgm:t>
    </dgm:pt>
    <dgm:pt modelId="{7219E456-AB18-49C2-A206-FDD5E8868CD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Biological</a:t>
          </a:r>
        </a:p>
      </dgm:t>
    </dgm:pt>
    <dgm:pt modelId="{B1DDE7FC-CCB2-4EFA-B009-EDB8D27B524B}" type="parTrans" cxnId="{3007C0DF-0DED-4113-AAFE-256BAC974EED}">
      <dgm:prSet/>
      <dgm:spPr/>
      <dgm:t>
        <a:bodyPr/>
        <a:lstStyle/>
        <a:p>
          <a:endParaRPr lang="en-US">
            <a:solidFill>
              <a:schemeClr val="tx1"/>
            </a:solidFill>
          </a:endParaRPr>
        </a:p>
      </dgm:t>
    </dgm:pt>
    <dgm:pt modelId="{2CEE17F7-A3ED-40C3-AEBA-76B3C436BF7B}" type="sibTrans" cxnId="{3007C0DF-0DED-4113-AAFE-256BAC974EED}">
      <dgm:prSet/>
      <dgm:spPr/>
      <dgm:t>
        <a:bodyPr/>
        <a:lstStyle/>
        <a:p>
          <a:endParaRPr lang="en-US">
            <a:solidFill>
              <a:schemeClr val="tx1"/>
            </a:solidFill>
          </a:endParaRPr>
        </a:p>
      </dgm:t>
    </dgm:pt>
    <dgm:pt modelId="{8213AD57-07DC-43EF-84C9-BAAB14A3ADB2}" type="pres">
      <dgm:prSet presAssocID="{AA98786E-1C14-4C04-8564-2AD9C9954370}" presName="hierChild1" presStyleCnt="0">
        <dgm:presLayoutVars>
          <dgm:orgChart val="1"/>
          <dgm:chPref val="1"/>
          <dgm:dir/>
          <dgm:animOne val="branch"/>
          <dgm:animLvl val="lvl"/>
          <dgm:resizeHandles/>
        </dgm:presLayoutVars>
      </dgm:prSet>
      <dgm:spPr/>
    </dgm:pt>
    <dgm:pt modelId="{A0D3BBED-A16B-4AA6-A9F0-47A6ABF86E9F}" type="pres">
      <dgm:prSet presAssocID="{643F6F5D-B906-4B2F-BB65-6D58E010ED2C}" presName="hierRoot1" presStyleCnt="0">
        <dgm:presLayoutVars>
          <dgm:hierBranch/>
        </dgm:presLayoutVars>
      </dgm:prSet>
      <dgm:spPr/>
    </dgm:pt>
    <dgm:pt modelId="{C7FDAA91-67DA-43D0-A2F2-145BBABCAAE2}" type="pres">
      <dgm:prSet presAssocID="{643F6F5D-B906-4B2F-BB65-6D58E010ED2C}" presName="rootComposite1" presStyleCnt="0"/>
      <dgm:spPr/>
    </dgm:pt>
    <dgm:pt modelId="{8C3E9A65-5C61-4C8A-84F3-4C0A27BA24AD}" type="pres">
      <dgm:prSet presAssocID="{643F6F5D-B906-4B2F-BB65-6D58E010ED2C}" presName="rootText1" presStyleLbl="node0" presStyleIdx="0" presStyleCnt="1" custScaleX="194871" custScaleY="94057" custLinFactNeighborX="4360" custLinFactNeighborY="86162">
        <dgm:presLayoutVars>
          <dgm:chPref val="3"/>
        </dgm:presLayoutVars>
      </dgm:prSet>
      <dgm:spPr/>
      <dgm:t>
        <a:bodyPr/>
        <a:lstStyle/>
        <a:p>
          <a:endParaRPr lang="en-US"/>
        </a:p>
      </dgm:t>
    </dgm:pt>
    <dgm:pt modelId="{158690DC-9CA3-4045-96BA-86BCEEAC525F}" type="pres">
      <dgm:prSet presAssocID="{643F6F5D-B906-4B2F-BB65-6D58E010ED2C}" presName="rootConnector1" presStyleLbl="node1" presStyleIdx="0" presStyleCnt="0"/>
      <dgm:spPr/>
      <dgm:t>
        <a:bodyPr/>
        <a:lstStyle/>
        <a:p>
          <a:endParaRPr lang="en-US"/>
        </a:p>
      </dgm:t>
    </dgm:pt>
    <dgm:pt modelId="{57D29FA8-2D59-43C9-91E2-37BAD3F35012}" type="pres">
      <dgm:prSet presAssocID="{643F6F5D-B906-4B2F-BB65-6D58E010ED2C}" presName="hierChild2" presStyleCnt="0"/>
      <dgm:spPr/>
    </dgm:pt>
    <dgm:pt modelId="{4E44C0B4-310E-4E97-BCCF-538464A0B611}" type="pres">
      <dgm:prSet presAssocID="{021C925D-5AB4-4DB2-8122-AEFADC5BD2B7}" presName="Name35" presStyleLbl="parChTrans1D2" presStyleIdx="0" presStyleCnt="3"/>
      <dgm:spPr/>
      <dgm:t>
        <a:bodyPr/>
        <a:lstStyle/>
        <a:p>
          <a:endParaRPr lang="en-US"/>
        </a:p>
      </dgm:t>
    </dgm:pt>
    <dgm:pt modelId="{21FEF2EB-7604-4AE8-97E6-6C13752CC233}" type="pres">
      <dgm:prSet presAssocID="{39F4D571-4E26-4EF4-A515-39B78671B4F2}" presName="hierRoot2" presStyleCnt="0">
        <dgm:presLayoutVars>
          <dgm:hierBranch val="init"/>
        </dgm:presLayoutVars>
      </dgm:prSet>
      <dgm:spPr/>
    </dgm:pt>
    <dgm:pt modelId="{C97B807D-A280-4D44-921B-8041A2874EE1}" type="pres">
      <dgm:prSet presAssocID="{39F4D571-4E26-4EF4-A515-39B78671B4F2}" presName="rootComposite" presStyleCnt="0"/>
      <dgm:spPr/>
    </dgm:pt>
    <dgm:pt modelId="{389CF42F-5B5C-4EC7-BD9F-83C622BC1811}" type="pres">
      <dgm:prSet presAssocID="{39F4D571-4E26-4EF4-A515-39B78671B4F2}" presName="rootText" presStyleLbl="node2" presStyleIdx="0" presStyleCnt="3" custScaleX="152768" custScaleY="123536" custLinFactY="1234" custLinFactNeighborX="-47465" custLinFactNeighborY="100000">
        <dgm:presLayoutVars>
          <dgm:chPref val="3"/>
        </dgm:presLayoutVars>
      </dgm:prSet>
      <dgm:spPr/>
      <dgm:t>
        <a:bodyPr/>
        <a:lstStyle/>
        <a:p>
          <a:endParaRPr lang="en-US"/>
        </a:p>
      </dgm:t>
    </dgm:pt>
    <dgm:pt modelId="{E675274F-A8B0-43E1-A1E9-580DFFA673F2}" type="pres">
      <dgm:prSet presAssocID="{39F4D571-4E26-4EF4-A515-39B78671B4F2}" presName="rootConnector" presStyleLbl="node2" presStyleIdx="0" presStyleCnt="3"/>
      <dgm:spPr/>
      <dgm:t>
        <a:bodyPr/>
        <a:lstStyle/>
        <a:p>
          <a:endParaRPr lang="en-US"/>
        </a:p>
      </dgm:t>
    </dgm:pt>
    <dgm:pt modelId="{E8C565EE-80B4-4CEF-9748-3A79570C6D29}" type="pres">
      <dgm:prSet presAssocID="{39F4D571-4E26-4EF4-A515-39B78671B4F2}" presName="hierChild4" presStyleCnt="0"/>
      <dgm:spPr/>
    </dgm:pt>
    <dgm:pt modelId="{0BCB4B8F-F7B4-4183-998A-9E3B6015C339}" type="pres">
      <dgm:prSet presAssocID="{7DC33522-4176-4730-85C1-6704DE8923F3}" presName="Name37" presStyleLbl="parChTrans1D3" presStyleIdx="0" presStyleCnt="10"/>
      <dgm:spPr/>
      <dgm:t>
        <a:bodyPr/>
        <a:lstStyle/>
        <a:p>
          <a:endParaRPr lang="en-US"/>
        </a:p>
      </dgm:t>
    </dgm:pt>
    <dgm:pt modelId="{1043275F-3A6F-448A-8642-F461A55C67B0}" type="pres">
      <dgm:prSet presAssocID="{23345091-553D-4F18-8EB2-79F16A836B2F}" presName="hierRoot2" presStyleCnt="0">
        <dgm:presLayoutVars>
          <dgm:hierBranch val="init"/>
        </dgm:presLayoutVars>
      </dgm:prSet>
      <dgm:spPr/>
    </dgm:pt>
    <dgm:pt modelId="{0C954225-C1CD-403B-A05B-9E3AF8D1786D}" type="pres">
      <dgm:prSet presAssocID="{23345091-553D-4F18-8EB2-79F16A836B2F}" presName="rootComposite" presStyleCnt="0"/>
      <dgm:spPr/>
    </dgm:pt>
    <dgm:pt modelId="{326365EC-842A-486D-8A70-28A93EF5BF52}" type="pres">
      <dgm:prSet presAssocID="{23345091-553D-4F18-8EB2-79F16A836B2F}" presName="rootText" presStyleLbl="node3" presStyleIdx="0" presStyleCnt="10" custScaleX="128231" custLinFactY="1097" custLinFactNeighborX="-43625" custLinFactNeighborY="100000">
        <dgm:presLayoutVars>
          <dgm:chPref val="3"/>
        </dgm:presLayoutVars>
      </dgm:prSet>
      <dgm:spPr/>
      <dgm:t>
        <a:bodyPr/>
        <a:lstStyle/>
        <a:p>
          <a:endParaRPr lang="en-US"/>
        </a:p>
      </dgm:t>
    </dgm:pt>
    <dgm:pt modelId="{ECA835F2-168A-4238-A9E5-8DD360AE0804}" type="pres">
      <dgm:prSet presAssocID="{23345091-553D-4F18-8EB2-79F16A836B2F}" presName="rootConnector" presStyleLbl="node3" presStyleIdx="0" presStyleCnt="10"/>
      <dgm:spPr/>
      <dgm:t>
        <a:bodyPr/>
        <a:lstStyle/>
        <a:p>
          <a:endParaRPr lang="en-US"/>
        </a:p>
      </dgm:t>
    </dgm:pt>
    <dgm:pt modelId="{FB521684-129B-420A-AB7B-2EBBAE17DC0B}" type="pres">
      <dgm:prSet presAssocID="{23345091-553D-4F18-8EB2-79F16A836B2F}" presName="hierChild4" presStyleCnt="0"/>
      <dgm:spPr/>
    </dgm:pt>
    <dgm:pt modelId="{81BBC6A4-B4D1-47EC-85FE-6F1B643025F5}" type="pres">
      <dgm:prSet presAssocID="{23345091-553D-4F18-8EB2-79F16A836B2F}" presName="hierChild5" presStyleCnt="0"/>
      <dgm:spPr/>
    </dgm:pt>
    <dgm:pt modelId="{214DF451-FAE7-4B34-A0CB-EAE0A7585DB2}" type="pres">
      <dgm:prSet presAssocID="{D06769EB-F081-455E-A359-0AC21C44FB9C}" presName="Name37" presStyleLbl="parChTrans1D3" presStyleIdx="1" presStyleCnt="10"/>
      <dgm:spPr/>
      <dgm:t>
        <a:bodyPr/>
        <a:lstStyle/>
        <a:p>
          <a:endParaRPr lang="en-US"/>
        </a:p>
      </dgm:t>
    </dgm:pt>
    <dgm:pt modelId="{E678B2D4-8655-45A4-A8E0-B4AC4E4850D3}" type="pres">
      <dgm:prSet presAssocID="{70FAA3A1-8791-46AD-A6F4-8C7324736E34}" presName="hierRoot2" presStyleCnt="0">
        <dgm:presLayoutVars>
          <dgm:hierBranch val="init"/>
        </dgm:presLayoutVars>
      </dgm:prSet>
      <dgm:spPr/>
    </dgm:pt>
    <dgm:pt modelId="{23F627F2-BE05-4B53-987D-4875A3B84A98}" type="pres">
      <dgm:prSet presAssocID="{70FAA3A1-8791-46AD-A6F4-8C7324736E34}" presName="rootComposite" presStyleCnt="0"/>
      <dgm:spPr/>
    </dgm:pt>
    <dgm:pt modelId="{2D34CB8D-56B0-471E-A9AB-35028D9F7E8B}" type="pres">
      <dgm:prSet presAssocID="{70FAA3A1-8791-46AD-A6F4-8C7324736E34}" presName="rootText" presStyleLbl="node3" presStyleIdx="1" presStyleCnt="10" custScaleX="128231" custLinFactNeighborX="-43625" custLinFactNeighborY="89417">
        <dgm:presLayoutVars>
          <dgm:chPref val="3"/>
        </dgm:presLayoutVars>
      </dgm:prSet>
      <dgm:spPr/>
      <dgm:t>
        <a:bodyPr/>
        <a:lstStyle/>
        <a:p>
          <a:endParaRPr lang="en-US"/>
        </a:p>
      </dgm:t>
    </dgm:pt>
    <dgm:pt modelId="{D67A1853-3C7F-4D54-BA0B-4AEFB8EF461D}" type="pres">
      <dgm:prSet presAssocID="{70FAA3A1-8791-46AD-A6F4-8C7324736E34}" presName="rootConnector" presStyleLbl="node3" presStyleIdx="1" presStyleCnt="10"/>
      <dgm:spPr/>
      <dgm:t>
        <a:bodyPr/>
        <a:lstStyle/>
        <a:p>
          <a:endParaRPr lang="en-US"/>
        </a:p>
      </dgm:t>
    </dgm:pt>
    <dgm:pt modelId="{EA870F19-C3B9-4B6C-BE7F-39F0DD282A82}" type="pres">
      <dgm:prSet presAssocID="{70FAA3A1-8791-46AD-A6F4-8C7324736E34}" presName="hierChild4" presStyleCnt="0"/>
      <dgm:spPr/>
    </dgm:pt>
    <dgm:pt modelId="{4CE44CFB-1DA0-4BF1-8F55-5A26383D083F}" type="pres">
      <dgm:prSet presAssocID="{70FAA3A1-8791-46AD-A6F4-8C7324736E34}" presName="hierChild5" presStyleCnt="0"/>
      <dgm:spPr/>
    </dgm:pt>
    <dgm:pt modelId="{407F33B2-F205-40A7-B887-541A6ED53D40}" type="pres">
      <dgm:prSet presAssocID="{39F4D571-4E26-4EF4-A515-39B78671B4F2}" presName="hierChild5" presStyleCnt="0"/>
      <dgm:spPr/>
    </dgm:pt>
    <dgm:pt modelId="{7D443B2C-E750-428C-97C8-843C557B104E}" type="pres">
      <dgm:prSet presAssocID="{0B46D40C-61BD-4EDB-B08C-7C5F3C818548}" presName="Name35" presStyleLbl="parChTrans1D2" presStyleIdx="1" presStyleCnt="3"/>
      <dgm:spPr/>
      <dgm:t>
        <a:bodyPr/>
        <a:lstStyle/>
        <a:p>
          <a:endParaRPr lang="en-US"/>
        </a:p>
      </dgm:t>
    </dgm:pt>
    <dgm:pt modelId="{EA8F7CE2-6146-417D-88BB-933DE870D6DC}" type="pres">
      <dgm:prSet presAssocID="{F2761C36-E831-4644-81AB-ED0B4182BDFF}" presName="hierRoot2" presStyleCnt="0">
        <dgm:presLayoutVars>
          <dgm:hierBranch val="init"/>
        </dgm:presLayoutVars>
      </dgm:prSet>
      <dgm:spPr/>
    </dgm:pt>
    <dgm:pt modelId="{2AA08771-E2C8-4EF7-8FC1-84F01EF1091D}" type="pres">
      <dgm:prSet presAssocID="{F2761C36-E831-4644-81AB-ED0B4182BDFF}" presName="rootComposite" presStyleCnt="0"/>
      <dgm:spPr/>
    </dgm:pt>
    <dgm:pt modelId="{749ACA15-64A3-495D-8CAB-3921BC3CADC3}" type="pres">
      <dgm:prSet presAssocID="{F2761C36-E831-4644-81AB-ED0B4182BDFF}" presName="rootText" presStyleLbl="node2" presStyleIdx="1" presStyleCnt="3" custScaleX="155006" custScaleY="128231" custLinFactNeighborX="-22166" custLinFactNeighborY="99077">
        <dgm:presLayoutVars>
          <dgm:chPref val="3"/>
        </dgm:presLayoutVars>
      </dgm:prSet>
      <dgm:spPr/>
      <dgm:t>
        <a:bodyPr/>
        <a:lstStyle/>
        <a:p>
          <a:endParaRPr lang="en-US"/>
        </a:p>
      </dgm:t>
    </dgm:pt>
    <dgm:pt modelId="{DC475612-0DC2-4E38-998D-7C2C71B8770C}" type="pres">
      <dgm:prSet presAssocID="{F2761C36-E831-4644-81AB-ED0B4182BDFF}" presName="rootConnector" presStyleLbl="node2" presStyleIdx="1" presStyleCnt="3"/>
      <dgm:spPr/>
      <dgm:t>
        <a:bodyPr/>
        <a:lstStyle/>
        <a:p>
          <a:endParaRPr lang="en-US"/>
        </a:p>
      </dgm:t>
    </dgm:pt>
    <dgm:pt modelId="{AD829776-2BF8-48DA-8F03-7996ED8B50A4}" type="pres">
      <dgm:prSet presAssocID="{F2761C36-E831-4644-81AB-ED0B4182BDFF}" presName="hierChild4" presStyleCnt="0"/>
      <dgm:spPr/>
    </dgm:pt>
    <dgm:pt modelId="{4F9B0F39-4734-4383-805D-82B99B6819F6}" type="pres">
      <dgm:prSet presAssocID="{B5B69EED-99D8-4E68-94E9-DE02FB150D2C}" presName="Name37" presStyleLbl="parChTrans1D3" presStyleIdx="2" presStyleCnt="10"/>
      <dgm:spPr/>
      <dgm:t>
        <a:bodyPr/>
        <a:lstStyle/>
        <a:p>
          <a:endParaRPr lang="en-US"/>
        </a:p>
      </dgm:t>
    </dgm:pt>
    <dgm:pt modelId="{2447D6C8-6D22-4FF7-9A7B-18BD274034CB}" type="pres">
      <dgm:prSet presAssocID="{C6C420E8-288A-495F-94AB-F3502A02C8B5}" presName="hierRoot2" presStyleCnt="0">
        <dgm:presLayoutVars>
          <dgm:hierBranch val="init"/>
        </dgm:presLayoutVars>
      </dgm:prSet>
      <dgm:spPr/>
    </dgm:pt>
    <dgm:pt modelId="{FEEAE257-C3FB-4A53-B82F-4B0B698503F0}" type="pres">
      <dgm:prSet presAssocID="{C6C420E8-288A-495F-94AB-F3502A02C8B5}" presName="rootComposite" presStyleCnt="0"/>
      <dgm:spPr/>
    </dgm:pt>
    <dgm:pt modelId="{C11CD399-4D00-4A46-870A-E46287FD7F18}" type="pres">
      <dgm:prSet presAssocID="{C6C420E8-288A-495F-94AB-F3502A02C8B5}" presName="rootText" presStyleLbl="node3" presStyleIdx="2" presStyleCnt="10" custScaleX="142794" custLinFactY="31944" custLinFactNeighborX="-10626" custLinFactNeighborY="100000">
        <dgm:presLayoutVars>
          <dgm:chPref val="3"/>
        </dgm:presLayoutVars>
      </dgm:prSet>
      <dgm:spPr/>
      <dgm:t>
        <a:bodyPr/>
        <a:lstStyle/>
        <a:p>
          <a:endParaRPr lang="en-US"/>
        </a:p>
      </dgm:t>
    </dgm:pt>
    <dgm:pt modelId="{1D67D10F-EC3C-4F3A-B4B1-E055A9F6D4C1}" type="pres">
      <dgm:prSet presAssocID="{C6C420E8-288A-495F-94AB-F3502A02C8B5}" presName="rootConnector" presStyleLbl="node3" presStyleIdx="2" presStyleCnt="10"/>
      <dgm:spPr/>
      <dgm:t>
        <a:bodyPr/>
        <a:lstStyle/>
        <a:p>
          <a:endParaRPr lang="en-US"/>
        </a:p>
      </dgm:t>
    </dgm:pt>
    <dgm:pt modelId="{37292DE5-31A3-4366-9051-27A227D61DE0}" type="pres">
      <dgm:prSet presAssocID="{C6C420E8-288A-495F-94AB-F3502A02C8B5}" presName="hierChild4" presStyleCnt="0"/>
      <dgm:spPr/>
    </dgm:pt>
    <dgm:pt modelId="{2B8287B9-CEDB-4BC4-9880-F01B33F822B1}" type="pres">
      <dgm:prSet presAssocID="{C6C420E8-288A-495F-94AB-F3502A02C8B5}" presName="hierChild5" presStyleCnt="0"/>
      <dgm:spPr/>
    </dgm:pt>
    <dgm:pt modelId="{064B6775-1E13-4889-8DCE-0649D6610CE9}" type="pres">
      <dgm:prSet presAssocID="{D04D3BE0-6E44-40E5-83D6-F7C4CE507E36}" presName="Name37" presStyleLbl="parChTrans1D3" presStyleIdx="3" presStyleCnt="10"/>
      <dgm:spPr/>
      <dgm:t>
        <a:bodyPr/>
        <a:lstStyle/>
        <a:p>
          <a:endParaRPr lang="en-US"/>
        </a:p>
      </dgm:t>
    </dgm:pt>
    <dgm:pt modelId="{41CC416D-3FF1-4AB5-9AF1-4A94449B585D}" type="pres">
      <dgm:prSet presAssocID="{2BBE0A9F-31BC-477D-89C7-5B856C497787}" presName="hierRoot2" presStyleCnt="0">
        <dgm:presLayoutVars>
          <dgm:hierBranch val="init"/>
        </dgm:presLayoutVars>
      </dgm:prSet>
      <dgm:spPr/>
    </dgm:pt>
    <dgm:pt modelId="{D6E16985-93F2-4CC9-8A76-CD3753225644}" type="pres">
      <dgm:prSet presAssocID="{2BBE0A9F-31BC-477D-89C7-5B856C497787}" presName="rootComposite" presStyleCnt="0"/>
      <dgm:spPr/>
    </dgm:pt>
    <dgm:pt modelId="{7848CA24-C8A8-463B-A1F0-94A6FA30DFC3}" type="pres">
      <dgm:prSet presAssocID="{2BBE0A9F-31BC-477D-89C7-5B856C497787}" presName="rootText" presStyleLbl="node3" presStyleIdx="3" presStyleCnt="10" custScaleX="142794" custLinFactY="32111" custLinFactNeighborX="-10626" custLinFactNeighborY="100000">
        <dgm:presLayoutVars>
          <dgm:chPref val="3"/>
        </dgm:presLayoutVars>
      </dgm:prSet>
      <dgm:spPr/>
      <dgm:t>
        <a:bodyPr/>
        <a:lstStyle/>
        <a:p>
          <a:endParaRPr lang="en-US"/>
        </a:p>
      </dgm:t>
    </dgm:pt>
    <dgm:pt modelId="{06ACAFA6-184F-45B1-91B4-9A02C153EE25}" type="pres">
      <dgm:prSet presAssocID="{2BBE0A9F-31BC-477D-89C7-5B856C497787}" presName="rootConnector" presStyleLbl="node3" presStyleIdx="3" presStyleCnt="10"/>
      <dgm:spPr/>
      <dgm:t>
        <a:bodyPr/>
        <a:lstStyle/>
        <a:p>
          <a:endParaRPr lang="en-US"/>
        </a:p>
      </dgm:t>
    </dgm:pt>
    <dgm:pt modelId="{ADB5BE75-6F6A-4116-8C5A-8A8518DF0DF4}" type="pres">
      <dgm:prSet presAssocID="{2BBE0A9F-31BC-477D-89C7-5B856C497787}" presName="hierChild4" presStyleCnt="0"/>
      <dgm:spPr/>
    </dgm:pt>
    <dgm:pt modelId="{70A4B07F-7D24-440B-8236-1CCAB29C88CE}" type="pres">
      <dgm:prSet presAssocID="{2BBE0A9F-31BC-477D-89C7-5B856C497787}" presName="hierChild5" presStyleCnt="0"/>
      <dgm:spPr/>
    </dgm:pt>
    <dgm:pt modelId="{F00349E0-7D1D-41BA-8ADB-2AFF5C6693AE}" type="pres">
      <dgm:prSet presAssocID="{D8FD5DED-20A4-4289-A288-035814B1B767}" presName="Name37" presStyleLbl="parChTrans1D3" presStyleIdx="4" presStyleCnt="10"/>
      <dgm:spPr/>
      <dgm:t>
        <a:bodyPr/>
        <a:lstStyle/>
        <a:p>
          <a:endParaRPr lang="en-US"/>
        </a:p>
      </dgm:t>
    </dgm:pt>
    <dgm:pt modelId="{0E9BEDA7-1B4E-4D30-8B24-72B59C2C898F}" type="pres">
      <dgm:prSet presAssocID="{591AB91D-BDB9-4F8C-9458-903EF38D27B6}" presName="hierRoot2" presStyleCnt="0">
        <dgm:presLayoutVars>
          <dgm:hierBranch val="init"/>
        </dgm:presLayoutVars>
      </dgm:prSet>
      <dgm:spPr/>
    </dgm:pt>
    <dgm:pt modelId="{6595D0D5-000D-4B08-874B-719B8092A397}" type="pres">
      <dgm:prSet presAssocID="{591AB91D-BDB9-4F8C-9458-903EF38D27B6}" presName="rootComposite" presStyleCnt="0"/>
      <dgm:spPr/>
    </dgm:pt>
    <dgm:pt modelId="{4F13AF70-6A82-44EA-B893-689172F7FCB6}" type="pres">
      <dgm:prSet presAssocID="{591AB91D-BDB9-4F8C-9458-903EF38D27B6}" presName="rootText" presStyleLbl="node3" presStyleIdx="4" presStyleCnt="10" custScaleX="142794" custLinFactY="32278" custLinFactNeighborX="-10626" custLinFactNeighborY="100000">
        <dgm:presLayoutVars>
          <dgm:chPref val="3"/>
        </dgm:presLayoutVars>
      </dgm:prSet>
      <dgm:spPr/>
      <dgm:t>
        <a:bodyPr/>
        <a:lstStyle/>
        <a:p>
          <a:endParaRPr lang="en-US"/>
        </a:p>
      </dgm:t>
    </dgm:pt>
    <dgm:pt modelId="{4266030E-E608-4C11-A6B7-1D31B40A88F4}" type="pres">
      <dgm:prSet presAssocID="{591AB91D-BDB9-4F8C-9458-903EF38D27B6}" presName="rootConnector" presStyleLbl="node3" presStyleIdx="4" presStyleCnt="10"/>
      <dgm:spPr/>
      <dgm:t>
        <a:bodyPr/>
        <a:lstStyle/>
        <a:p>
          <a:endParaRPr lang="en-US"/>
        </a:p>
      </dgm:t>
    </dgm:pt>
    <dgm:pt modelId="{3E6B03D7-EDFF-42A0-86D2-E30554BCF121}" type="pres">
      <dgm:prSet presAssocID="{591AB91D-BDB9-4F8C-9458-903EF38D27B6}" presName="hierChild4" presStyleCnt="0"/>
      <dgm:spPr/>
    </dgm:pt>
    <dgm:pt modelId="{2F82D302-BD35-4794-AAC2-AE67D09C3939}" type="pres">
      <dgm:prSet presAssocID="{591AB91D-BDB9-4F8C-9458-903EF38D27B6}" presName="hierChild5" presStyleCnt="0"/>
      <dgm:spPr/>
    </dgm:pt>
    <dgm:pt modelId="{D3E1BD63-CA88-47FF-A6BC-856F8D25417A}" type="pres">
      <dgm:prSet presAssocID="{F2761C36-E831-4644-81AB-ED0B4182BDFF}" presName="hierChild5" presStyleCnt="0"/>
      <dgm:spPr/>
    </dgm:pt>
    <dgm:pt modelId="{B16BD8B7-07FA-4181-A53E-8F53F29DFC50}" type="pres">
      <dgm:prSet presAssocID="{53B4F493-6E31-4160-9D39-3B06B5CB01F9}" presName="Name35" presStyleLbl="parChTrans1D2" presStyleIdx="2" presStyleCnt="3"/>
      <dgm:spPr/>
      <dgm:t>
        <a:bodyPr/>
        <a:lstStyle/>
        <a:p>
          <a:endParaRPr lang="en-US"/>
        </a:p>
      </dgm:t>
    </dgm:pt>
    <dgm:pt modelId="{FB088964-731B-430C-A98A-BC23C93F3E4B}" type="pres">
      <dgm:prSet presAssocID="{F2221E24-E2B5-4EF3-AD7A-D40B77418E52}" presName="hierRoot2" presStyleCnt="0">
        <dgm:presLayoutVars>
          <dgm:hierBranch val="init"/>
        </dgm:presLayoutVars>
      </dgm:prSet>
      <dgm:spPr/>
    </dgm:pt>
    <dgm:pt modelId="{733F8B66-91D6-4AE7-B7EA-608DAF4D0000}" type="pres">
      <dgm:prSet presAssocID="{F2221E24-E2B5-4EF3-AD7A-D40B77418E52}" presName="rootComposite" presStyleCnt="0"/>
      <dgm:spPr/>
    </dgm:pt>
    <dgm:pt modelId="{F364AD8D-1047-4628-9838-3656556685F0}" type="pres">
      <dgm:prSet presAssocID="{F2221E24-E2B5-4EF3-AD7A-D40B77418E52}" presName="rootText" presStyleLbl="node2" presStyleIdx="2" presStyleCnt="3" custScaleY="129924" custLinFactY="772" custLinFactNeighborX="-1190" custLinFactNeighborY="100000">
        <dgm:presLayoutVars>
          <dgm:chPref val="3"/>
        </dgm:presLayoutVars>
      </dgm:prSet>
      <dgm:spPr/>
      <dgm:t>
        <a:bodyPr/>
        <a:lstStyle/>
        <a:p>
          <a:endParaRPr lang="en-US"/>
        </a:p>
      </dgm:t>
    </dgm:pt>
    <dgm:pt modelId="{BDD00146-E9E1-4A48-A2B5-1DDD5503993C}" type="pres">
      <dgm:prSet presAssocID="{F2221E24-E2B5-4EF3-AD7A-D40B77418E52}" presName="rootConnector" presStyleLbl="node2" presStyleIdx="2" presStyleCnt="3"/>
      <dgm:spPr/>
      <dgm:t>
        <a:bodyPr/>
        <a:lstStyle/>
        <a:p>
          <a:endParaRPr lang="en-US"/>
        </a:p>
      </dgm:t>
    </dgm:pt>
    <dgm:pt modelId="{421DC4CA-DBEB-4547-9D5D-FD07A63E8550}" type="pres">
      <dgm:prSet presAssocID="{F2221E24-E2B5-4EF3-AD7A-D40B77418E52}" presName="hierChild4" presStyleCnt="0"/>
      <dgm:spPr/>
    </dgm:pt>
    <dgm:pt modelId="{D3F89B14-A971-4702-8839-4AD574666E0D}" type="pres">
      <dgm:prSet presAssocID="{F0679542-F248-48F3-A877-2EB4E476892C}" presName="Name37" presStyleLbl="parChTrans1D3" presStyleIdx="5" presStyleCnt="10"/>
      <dgm:spPr/>
      <dgm:t>
        <a:bodyPr/>
        <a:lstStyle/>
        <a:p>
          <a:endParaRPr lang="en-US"/>
        </a:p>
      </dgm:t>
    </dgm:pt>
    <dgm:pt modelId="{448C071F-38F7-42F3-9957-34C1778B86FD}" type="pres">
      <dgm:prSet presAssocID="{089D7204-4EFA-4AF9-9FE0-73AC510D1406}" presName="hierRoot2" presStyleCnt="0">
        <dgm:presLayoutVars>
          <dgm:hierBranch val="init"/>
        </dgm:presLayoutVars>
      </dgm:prSet>
      <dgm:spPr/>
    </dgm:pt>
    <dgm:pt modelId="{3CC460C7-4D47-49AD-B058-4A52CC03AEE9}" type="pres">
      <dgm:prSet presAssocID="{089D7204-4EFA-4AF9-9FE0-73AC510D1406}" presName="rootComposite" presStyleCnt="0"/>
      <dgm:spPr/>
    </dgm:pt>
    <dgm:pt modelId="{8CACD35F-6283-40D5-9CB0-24A80B2ECDE0}" type="pres">
      <dgm:prSet presAssocID="{089D7204-4EFA-4AF9-9FE0-73AC510D1406}" presName="rootText" presStyleLbl="node3" presStyleIdx="5" presStyleCnt="10" custScaleX="151870" custLinFactNeighborX="-5164" custLinFactNeighborY="71015">
        <dgm:presLayoutVars>
          <dgm:chPref val="3"/>
        </dgm:presLayoutVars>
      </dgm:prSet>
      <dgm:spPr/>
      <dgm:t>
        <a:bodyPr/>
        <a:lstStyle/>
        <a:p>
          <a:endParaRPr lang="en-US"/>
        </a:p>
      </dgm:t>
    </dgm:pt>
    <dgm:pt modelId="{40E52D8D-4FC4-49BB-A0BB-41769A9ED353}" type="pres">
      <dgm:prSet presAssocID="{089D7204-4EFA-4AF9-9FE0-73AC510D1406}" presName="rootConnector" presStyleLbl="node3" presStyleIdx="5" presStyleCnt="10"/>
      <dgm:spPr/>
      <dgm:t>
        <a:bodyPr/>
        <a:lstStyle/>
        <a:p>
          <a:endParaRPr lang="en-US"/>
        </a:p>
      </dgm:t>
    </dgm:pt>
    <dgm:pt modelId="{531B2B9F-EA23-4C89-9049-C00B4A0E1642}" type="pres">
      <dgm:prSet presAssocID="{089D7204-4EFA-4AF9-9FE0-73AC510D1406}" presName="hierChild4" presStyleCnt="0"/>
      <dgm:spPr/>
    </dgm:pt>
    <dgm:pt modelId="{57534BDA-6A20-4BDF-82C5-630918D8F77C}" type="pres">
      <dgm:prSet presAssocID="{089D7204-4EFA-4AF9-9FE0-73AC510D1406}" presName="hierChild5" presStyleCnt="0"/>
      <dgm:spPr/>
    </dgm:pt>
    <dgm:pt modelId="{3C3EBF73-4092-4C01-AEB5-07291375C217}" type="pres">
      <dgm:prSet presAssocID="{E746E9BA-0A60-4CBD-8EA0-F3C5F56FC3DD}" presName="Name37" presStyleLbl="parChTrans1D3" presStyleIdx="6" presStyleCnt="10"/>
      <dgm:spPr/>
      <dgm:t>
        <a:bodyPr/>
        <a:lstStyle/>
        <a:p>
          <a:endParaRPr lang="en-US"/>
        </a:p>
      </dgm:t>
    </dgm:pt>
    <dgm:pt modelId="{9370A08A-56DE-4354-AFE0-8EE035835CBD}" type="pres">
      <dgm:prSet presAssocID="{0053729B-8984-4416-BA12-B6D210E82FC0}" presName="hierRoot2" presStyleCnt="0">
        <dgm:presLayoutVars>
          <dgm:hierBranch val="init"/>
        </dgm:presLayoutVars>
      </dgm:prSet>
      <dgm:spPr/>
    </dgm:pt>
    <dgm:pt modelId="{8847CC73-5B0C-45FA-A0FE-761A4176CBAA}" type="pres">
      <dgm:prSet presAssocID="{0053729B-8984-4416-BA12-B6D210E82FC0}" presName="rootComposite" presStyleCnt="0"/>
      <dgm:spPr/>
    </dgm:pt>
    <dgm:pt modelId="{D209B8A5-6CC5-4327-8779-0576A402C16F}" type="pres">
      <dgm:prSet presAssocID="{0053729B-8984-4416-BA12-B6D210E82FC0}" presName="rootText" presStyleLbl="node3" presStyleIdx="6" presStyleCnt="10" custScaleX="151870" custLinFactNeighborX="-4882" custLinFactNeighborY="47487">
        <dgm:presLayoutVars>
          <dgm:chPref val="3"/>
        </dgm:presLayoutVars>
      </dgm:prSet>
      <dgm:spPr/>
      <dgm:t>
        <a:bodyPr/>
        <a:lstStyle/>
        <a:p>
          <a:endParaRPr lang="en-US"/>
        </a:p>
      </dgm:t>
    </dgm:pt>
    <dgm:pt modelId="{52D0A21F-30C3-4114-8504-949259DC3A11}" type="pres">
      <dgm:prSet presAssocID="{0053729B-8984-4416-BA12-B6D210E82FC0}" presName="rootConnector" presStyleLbl="node3" presStyleIdx="6" presStyleCnt="10"/>
      <dgm:spPr/>
      <dgm:t>
        <a:bodyPr/>
        <a:lstStyle/>
        <a:p>
          <a:endParaRPr lang="en-US"/>
        </a:p>
      </dgm:t>
    </dgm:pt>
    <dgm:pt modelId="{07EE9D04-792B-4EEA-A39C-DA7B28B298DD}" type="pres">
      <dgm:prSet presAssocID="{0053729B-8984-4416-BA12-B6D210E82FC0}" presName="hierChild4" presStyleCnt="0"/>
      <dgm:spPr/>
    </dgm:pt>
    <dgm:pt modelId="{F4BDBD89-7538-480D-A597-62545993363E}" type="pres">
      <dgm:prSet presAssocID="{0053729B-8984-4416-BA12-B6D210E82FC0}" presName="hierChild5" presStyleCnt="0"/>
      <dgm:spPr/>
    </dgm:pt>
    <dgm:pt modelId="{015A0307-A94D-41E8-B364-243073EFC832}" type="pres">
      <dgm:prSet presAssocID="{3AD259D1-912F-4C70-8A8A-1E4287F9C94A}" presName="Name37" presStyleLbl="parChTrans1D3" presStyleIdx="7" presStyleCnt="10"/>
      <dgm:spPr/>
      <dgm:t>
        <a:bodyPr/>
        <a:lstStyle/>
        <a:p>
          <a:endParaRPr lang="en-US"/>
        </a:p>
      </dgm:t>
    </dgm:pt>
    <dgm:pt modelId="{449D5398-FC6B-45EE-9C07-3BF0C4BC50B6}" type="pres">
      <dgm:prSet presAssocID="{0EE8BE5B-0521-4B62-8F99-F63D298354F8}" presName="hierRoot2" presStyleCnt="0">
        <dgm:presLayoutVars>
          <dgm:hierBranch val="init"/>
        </dgm:presLayoutVars>
      </dgm:prSet>
      <dgm:spPr/>
    </dgm:pt>
    <dgm:pt modelId="{F660BF9F-1639-4885-868B-0CDC491F93CB}" type="pres">
      <dgm:prSet presAssocID="{0EE8BE5B-0521-4B62-8F99-F63D298354F8}" presName="rootComposite" presStyleCnt="0"/>
      <dgm:spPr/>
    </dgm:pt>
    <dgm:pt modelId="{C6883471-BBAF-43A2-A5B6-BE443073129F}" type="pres">
      <dgm:prSet presAssocID="{0EE8BE5B-0521-4B62-8F99-F63D298354F8}" presName="rootText" presStyleLbl="node3" presStyleIdx="7" presStyleCnt="10" custScaleX="151870" custLinFactNeighborX="-2626" custLinFactNeighborY="23960">
        <dgm:presLayoutVars>
          <dgm:chPref val="3"/>
        </dgm:presLayoutVars>
      </dgm:prSet>
      <dgm:spPr/>
      <dgm:t>
        <a:bodyPr/>
        <a:lstStyle/>
        <a:p>
          <a:endParaRPr lang="en-US"/>
        </a:p>
      </dgm:t>
    </dgm:pt>
    <dgm:pt modelId="{963BC0F7-2FB5-4333-A260-971A157D6E4C}" type="pres">
      <dgm:prSet presAssocID="{0EE8BE5B-0521-4B62-8F99-F63D298354F8}" presName="rootConnector" presStyleLbl="node3" presStyleIdx="7" presStyleCnt="10"/>
      <dgm:spPr/>
      <dgm:t>
        <a:bodyPr/>
        <a:lstStyle/>
        <a:p>
          <a:endParaRPr lang="en-US"/>
        </a:p>
      </dgm:t>
    </dgm:pt>
    <dgm:pt modelId="{129B04C5-12BD-4B5B-84A4-A2371CEA74A1}" type="pres">
      <dgm:prSet presAssocID="{0EE8BE5B-0521-4B62-8F99-F63D298354F8}" presName="hierChild4" presStyleCnt="0"/>
      <dgm:spPr/>
    </dgm:pt>
    <dgm:pt modelId="{9F0D624F-2B71-43CE-9EC6-2F186E0D1ED8}" type="pres">
      <dgm:prSet presAssocID="{0EE8BE5B-0521-4B62-8F99-F63D298354F8}" presName="hierChild5" presStyleCnt="0"/>
      <dgm:spPr/>
    </dgm:pt>
    <dgm:pt modelId="{F18B7F6D-7F32-42E1-893A-D527A7D0EAF8}" type="pres">
      <dgm:prSet presAssocID="{9A65CF57-6EE7-4C85-8020-38402AB0C4C2}" presName="Name37" presStyleLbl="parChTrans1D3" presStyleIdx="8" presStyleCnt="10"/>
      <dgm:spPr/>
      <dgm:t>
        <a:bodyPr/>
        <a:lstStyle/>
        <a:p>
          <a:endParaRPr lang="en-US"/>
        </a:p>
      </dgm:t>
    </dgm:pt>
    <dgm:pt modelId="{ED0222E5-8D5B-420D-8429-12B1DC2276AE}" type="pres">
      <dgm:prSet presAssocID="{014DCED9-6C30-4FE8-BD10-23C134169893}" presName="hierRoot2" presStyleCnt="0">
        <dgm:presLayoutVars>
          <dgm:hierBranch val="init"/>
        </dgm:presLayoutVars>
      </dgm:prSet>
      <dgm:spPr/>
    </dgm:pt>
    <dgm:pt modelId="{B3970506-71DD-4AF1-A85C-C965E9B42BA8}" type="pres">
      <dgm:prSet presAssocID="{014DCED9-6C30-4FE8-BD10-23C134169893}" presName="rootComposite" presStyleCnt="0"/>
      <dgm:spPr/>
    </dgm:pt>
    <dgm:pt modelId="{8B9F5E1A-FF0D-49A9-B47E-B16F277A3BD2}" type="pres">
      <dgm:prSet presAssocID="{014DCED9-6C30-4FE8-BD10-23C134169893}" presName="rootText" presStyleLbl="node3" presStyleIdx="8" presStyleCnt="10" custScaleX="151870">
        <dgm:presLayoutVars>
          <dgm:chPref val="3"/>
        </dgm:presLayoutVars>
      </dgm:prSet>
      <dgm:spPr/>
      <dgm:t>
        <a:bodyPr/>
        <a:lstStyle/>
        <a:p>
          <a:endParaRPr lang="en-US"/>
        </a:p>
      </dgm:t>
    </dgm:pt>
    <dgm:pt modelId="{B0EAE64B-8D5F-4B0D-910F-607A72E9EC3B}" type="pres">
      <dgm:prSet presAssocID="{014DCED9-6C30-4FE8-BD10-23C134169893}" presName="rootConnector" presStyleLbl="node3" presStyleIdx="8" presStyleCnt="10"/>
      <dgm:spPr/>
      <dgm:t>
        <a:bodyPr/>
        <a:lstStyle/>
        <a:p>
          <a:endParaRPr lang="en-US"/>
        </a:p>
      </dgm:t>
    </dgm:pt>
    <dgm:pt modelId="{7F048766-A00B-4796-A603-BD98339FF13B}" type="pres">
      <dgm:prSet presAssocID="{014DCED9-6C30-4FE8-BD10-23C134169893}" presName="hierChild4" presStyleCnt="0"/>
      <dgm:spPr/>
    </dgm:pt>
    <dgm:pt modelId="{7B83323A-A162-41C4-B1AB-9AF7AE1C0976}" type="pres">
      <dgm:prSet presAssocID="{014DCED9-6C30-4FE8-BD10-23C134169893}" presName="hierChild5" presStyleCnt="0"/>
      <dgm:spPr/>
    </dgm:pt>
    <dgm:pt modelId="{9FF3D95E-AB49-4501-9EE8-DF085B243A7D}" type="pres">
      <dgm:prSet presAssocID="{B1DDE7FC-CCB2-4EFA-B009-EDB8D27B524B}" presName="Name37" presStyleLbl="parChTrans1D3" presStyleIdx="9" presStyleCnt="10"/>
      <dgm:spPr/>
      <dgm:t>
        <a:bodyPr/>
        <a:lstStyle/>
        <a:p>
          <a:endParaRPr lang="en-US"/>
        </a:p>
      </dgm:t>
    </dgm:pt>
    <dgm:pt modelId="{AF4F1A76-8668-48E3-82EB-94D0C588227B}" type="pres">
      <dgm:prSet presAssocID="{7219E456-AB18-49C2-A206-FDD5E8868CD6}" presName="hierRoot2" presStyleCnt="0">
        <dgm:presLayoutVars>
          <dgm:hierBranch val="init"/>
        </dgm:presLayoutVars>
      </dgm:prSet>
      <dgm:spPr/>
    </dgm:pt>
    <dgm:pt modelId="{E81322CB-3C6B-45ED-99D7-2766C7430391}" type="pres">
      <dgm:prSet presAssocID="{7219E456-AB18-49C2-A206-FDD5E8868CD6}" presName="rootComposite" presStyleCnt="0"/>
      <dgm:spPr/>
    </dgm:pt>
    <dgm:pt modelId="{04CE9613-2B1D-4BA4-B8E6-D55478E888E4}" type="pres">
      <dgm:prSet presAssocID="{7219E456-AB18-49C2-A206-FDD5E8868CD6}" presName="rootText" presStyleLbl="node3" presStyleIdx="9" presStyleCnt="10" custScaleX="151870" custLinFactNeighborX="3428" custLinFactNeighborY="-23095">
        <dgm:presLayoutVars>
          <dgm:chPref val="3"/>
        </dgm:presLayoutVars>
      </dgm:prSet>
      <dgm:spPr/>
      <dgm:t>
        <a:bodyPr/>
        <a:lstStyle/>
        <a:p>
          <a:endParaRPr lang="en-US"/>
        </a:p>
      </dgm:t>
    </dgm:pt>
    <dgm:pt modelId="{59F0AD49-D65C-4254-9DB8-A5FA122CD78B}" type="pres">
      <dgm:prSet presAssocID="{7219E456-AB18-49C2-A206-FDD5E8868CD6}" presName="rootConnector" presStyleLbl="node3" presStyleIdx="9" presStyleCnt="10"/>
      <dgm:spPr/>
      <dgm:t>
        <a:bodyPr/>
        <a:lstStyle/>
        <a:p>
          <a:endParaRPr lang="en-US"/>
        </a:p>
      </dgm:t>
    </dgm:pt>
    <dgm:pt modelId="{3088C040-51C9-4916-A69B-3ED874CD8D72}" type="pres">
      <dgm:prSet presAssocID="{7219E456-AB18-49C2-A206-FDD5E8868CD6}" presName="hierChild4" presStyleCnt="0"/>
      <dgm:spPr/>
    </dgm:pt>
    <dgm:pt modelId="{682D3711-5E1F-42D9-9A8A-2B9CA2038D73}" type="pres">
      <dgm:prSet presAssocID="{7219E456-AB18-49C2-A206-FDD5E8868CD6}" presName="hierChild5" presStyleCnt="0"/>
      <dgm:spPr/>
    </dgm:pt>
    <dgm:pt modelId="{148567DD-70DE-487B-AB57-3567D691D498}" type="pres">
      <dgm:prSet presAssocID="{F2221E24-E2B5-4EF3-AD7A-D40B77418E52}" presName="hierChild5" presStyleCnt="0"/>
      <dgm:spPr/>
    </dgm:pt>
    <dgm:pt modelId="{686D4D47-C9A5-41D2-87FE-53094845B806}" type="pres">
      <dgm:prSet presAssocID="{643F6F5D-B906-4B2F-BB65-6D58E010ED2C}" presName="hierChild3" presStyleCnt="0"/>
      <dgm:spPr/>
    </dgm:pt>
  </dgm:ptLst>
  <dgm:cxnLst>
    <dgm:cxn modelId="{877559CB-40CE-49DA-80FC-7F93EEB64245}" type="presOf" srcId="{70FAA3A1-8791-46AD-A6F4-8C7324736E34}" destId="{2D34CB8D-56B0-471E-A9AB-35028D9F7E8B}" srcOrd="0" destOrd="0" presId="urn:microsoft.com/office/officeart/2005/8/layout/orgChart1"/>
    <dgm:cxn modelId="{E91AE66F-EC56-4FCD-8309-C651BC70BD3B}" type="presOf" srcId="{0053729B-8984-4416-BA12-B6D210E82FC0}" destId="{D209B8A5-6CC5-4327-8779-0576A402C16F}" srcOrd="0" destOrd="0" presId="urn:microsoft.com/office/officeart/2005/8/layout/orgChart1"/>
    <dgm:cxn modelId="{C52E805C-34D2-4316-BD46-B783F6B8F620}" srcId="{39F4D571-4E26-4EF4-A515-39B78671B4F2}" destId="{70FAA3A1-8791-46AD-A6F4-8C7324736E34}" srcOrd="1" destOrd="0" parTransId="{D06769EB-F081-455E-A359-0AC21C44FB9C}" sibTransId="{0D6658E4-2F2B-4427-BDE5-6FC288C62028}"/>
    <dgm:cxn modelId="{10FFA334-80C5-4A46-A12F-E2E9C6E27E91}" type="presOf" srcId="{643F6F5D-B906-4B2F-BB65-6D58E010ED2C}" destId="{158690DC-9CA3-4045-96BA-86BCEEAC525F}" srcOrd="1" destOrd="0" presId="urn:microsoft.com/office/officeart/2005/8/layout/orgChart1"/>
    <dgm:cxn modelId="{E8BB6E35-7C48-4C9B-87D1-FB38DF45E472}" type="presOf" srcId="{E746E9BA-0A60-4CBD-8EA0-F3C5F56FC3DD}" destId="{3C3EBF73-4092-4C01-AEB5-07291375C217}" srcOrd="0" destOrd="0" presId="urn:microsoft.com/office/officeart/2005/8/layout/orgChart1"/>
    <dgm:cxn modelId="{C6EF2EDA-AFB7-48AC-90AB-DB2C2F931935}" type="presOf" srcId="{D04D3BE0-6E44-40E5-83D6-F7C4CE507E36}" destId="{064B6775-1E13-4889-8DCE-0649D6610CE9}" srcOrd="0" destOrd="0" presId="urn:microsoft.com/office/officeart/2005/8/layout/orgChart1"/>
    <dgm:cxn modelId="{AA04920D-CE23-4F2C-ADF9-BB30BD10BE37}" type="presOf" srcId="{F2761C36-E831-4644-81AB-ED0B4182BDFF}" destId="{DC475612-0DC2-4E38-998D-7C2C71B8770C}" srcOrd="1" destOrd="0" presId="urn:microsoft.com/office/officeart/2005/8/layout/orgChart1"/>
    <dgm:cxn modelId="{7F66BBDD-85CD-4B11-B165-2D361EFCBEAF}" srcId="{39F4D571-4E26-4EF4-A515-39B78671B4F2}" destId="{23345091-553D-4F18-8EB2-79F16A836B2F}" srcOrd="0" destOrd="0" parTransId="{7DC33522-4176-4730-85C1-6704DE8923F3}" sibTransId="{A78A757A-81A6-4A51-A18E-B0CC69894D63}"/>
    <dgm:cxn modelId="{323A0FEE-98D6-463C-8C95-126B5EFBFDAC}" type="presOf" srcId="{0B46D40C-61BD-4EDB-B08C-7C5F3C818548}" destId="{7D443B2C-E750-428C-97C8-843C557B104E}" srcOrd="0" destOrd="0" presId="urn:microsoft.com/office/officeart/2005/8/layout/orgChart1"/>
    <dgm:cxn modelId="{9998D192-8C8F-4BEF-AEEF-1F399F587DA5}" type="presOf" srcId="{F2221E24-E2B5-4EF3-AD7A-D40B77418E52}" destId="{BDD00146-E9E1-4A48-A2B5-1DDD5503993C}" srcOrd="1" destOrd="0" presId="urn:microsoft.com/office/officeart/2005/8/layout/orgChart1"/>
    <dgm:cxn modelId="{CF969B28-8690-4518-B752-84357357D63C}" type="presOf" srcId="{F0679542-F248-48F3-A877-2EB4E476892C}" destId="{D3F89B14-A971-4702-8839-4AD574666E0D}" srcOrd="0" destOrd="0" presId="urn:microsoft.com/office/officeart/2005/8/layout/orgChart1"/>
    <dgm:cxn modelId="{15B60727-7368-4BB1-B905-F459D330D460}" type="presOf" srcId="{B5B69EED-99D8-4E68-94E9-DE02FB150D2C}" destId="{4F9B0F39-4734-4383-805D-82B99B6819F6}" srcOrd="0" destOrd="0" presId="urn:microsoft.com/office/officeart/2005/8/layout/orgChart1"/>
    <dgm:cxn modelId="{07E91985-E98A-42B9-932B-A2F04A3939A1}" type="presOf" srcId="{2BBE0A9F-31BC-477D-89C7-5B856C497787}" destId="{06ACAFA6-184F-45B1-91B4-9A02C153EE25}" srcOrd="1" destOrd="0" presId="urn:microsoft.com/office/officeart/2005/8/layout/orgChart1"/>
    <dgm:cxn modelId="{163E2BA1-B002-42F9-9589-0D9BF18AD1F9}" type="presOf" srcId="{D8FD5DED-20A4-4289-A288-035814B1B767}" destId="{F00349E0-7D1D-41BA-8ADB-2AFF5C6693AE}" srcOrd="0" destOrd="0" presId="urn:microsoft.com/office/officeart/2005/8/layout/orgChart1"/>
    <dgm:cxn modelId="{8E1A47F3-C83F-4372-81A4-F5C8E91270FB}" type="presOf" srcId="{C6C420E8-288A-495F-94AB-F3502A02C8B5}" destId="{C11CD399-4D00-4A46-870A-E46287FD7F18}" srcOrd="0" destOrd="0" presId="urn:microsoft.com/office/officeart/2005/8/layout/orgChart1"/>
    <dgm:cxn modelId="{D161BAFF-1C1B-4D08-8EC3-3F791AD99475}" srcId="{643F6F5D-B906-4B2F-BB65-6D58E010ED2C}" destId="{F2221E24-E2B5-4EF3-AD7A-D40B77418E52}" srcOrd="2" destOrd="0" parTransId="{53B4F493-6E31-4160-9D39-3B06B5CB01F9}" sibTransId="{B932CC01-0186-4DAF-B070-7A9D42538355}"/>
    <dgm:cxn modelId="{640152DA-0369-47DC-A220-D95F4D99449F}" srcId="{F2221E24-E2B5-4EF3-AD7A-D40B77418E52}" destId="{089D7204-4EFA-4AF9-9FE0-73AC510D1406}" srcOrd="0" destOrd="0" parTransId="{F0679542-F248-48F3-A877-2EB4E476892C}" sibTransId="{0FC1C11C-E792-4DFF-B57A-8DC0EF0BA252}"/>
    <dgm:cxn modelId="{BD9974F7-0168-488B-9992-7E3B332DFAA8}" type="presOf" srcId="{39F4D571-4E26-4EF4-A515-39B78671B4F2}" destId="{E675274F-A8B0-43E1-A1E9-580DFFA673F2}" srcOrd="1" destOrd="0" presId="urn:microsoft.com/office/officeart/2005/8/layout/orgChart1"/>
    <dgm:cxn modelId="{468DB6F3-720E-401E-B940-2856358765AC}" type="presOf" srcId="{7DC33522-4176-4730-85C1-6704DE8923F3}" destId="{0BCB4B8F-F7B4-4183-998A-9E3B6015C339}" srcOrd="0" destOrd="0" presId="urn:microsoft.com/office/officeart/2005/8/layout/orgChart1"/>
    <dgm:cxn modelId="{BF21AB98-ECDC-4FCC-A314-623C2E650DC8}" type="presOf" srcId="{23345091-553D-4F18-8EB2-79F16A836B2F}" destId="{326365EC-842A-486D-8A70-28A93EF5BF52}" srcOrd="0" destOrd="0" presId="urn:microsoft.com/office/officeart/2005/8/layout/orgChart1"/>
    <dgm:cxn modelId="{907AD962-D29C-4ADA-9997-331CEF7178C1}" type="presOf" srcId="{AA98786E-1C14-4C04-8564-2AD9C9954370}" destId="{8213AD57-07DC-43EF-84C9-BAAB14A3ADB2}" srcOrd="0" destOrd="0" presId="urn:microsoft.com/office/officeart/2005/8/layout/orgChart1"/>
    <dgm:cxn modelId="{22EFC4D7-7CC9-4691-B98D-8CBD3BD8754B}" srcId="{643F6F5D-B906-4B2F-BB65-6D58E010ED2C}" destId="{F2761C36-E831-4644-81AB-ED0B4182BDFF}" srcOrd="1" destOrd="0" parTransId="{0B46D40C-61BD-4EDB-B08C-7C5F3C818548}" sibTransId="{51D168B2-3E46-4819-AFA8-8C1EC814E23B}"/>
    <dgm:cxn modelId="{1210DCC2-C910-424D-BFAC-C5E127AD4B90}" type="presOf" srcId="{014DCED9-6C30-4FE8-BD10-23C134169893}" destId="{B0EAE64B-8D5F-4B0D-910F-607A72E9EC3B}" srcOrd="1" destOrd="0" presId="urn:microsoft.com/office/officeart/2005/8/layout/orgChart1"/>
    <dgm:cxn modelId="{E1FFCFFE-55DA-4913-9FCB-22170092EA34}" srcId="{643F6F5D-B906-4B2F-BB65-6D58E010ED2C}" destId="{39F4D571-4E26-4EF4-A515-39B78671B4F2}" srcOrd="0" destOrd="0" parTransId="{021C925D-5AB4-4DB2-8122-AEFADC5BD2B7}" sibTransId="{217CBBFC-E3A8-4144-A5F7-8DA154CEDA2F}"/>
    <dgm:cxn modelId="{F17EA405-953B-4EFC-AEFC-5F0B39455DCB}" type="presOf" srcId="{3AD259D1-912F-4C70-8A8A-1E4287F9C94A}" destId="{015A0307-A94D-41E8-B364-243073EFC832}" srcOrd="0" destOrd="0" presId="urn:microsoft.com/office/officeart/2005/8/layout/orgChart1"/>
    <dgm:cxn modelId="{E0A9DE0D-72CB-4EBB-B50E-878063A61C62}" srcId="{F2761C36-E831-4644-81AB-ED0B4182BDFF}" destId="{2BBE0A9F-31BC-477D-89C7-5B856C497787}" srcOrd="1" destOrd="0" parTransId="{D04D3BE0-6E44-40E5-83D6-F7C4CE507E36}" sibTransId="{C60887B5-D86A-4C56-B73F-7DC51468500B}"/>
    <dgm:cxn modelId="{5C518DCD-D54B-43BB-B365-CDD918CE9CF4}" srcId="{F2221E24-E2B5-4EF3-AD7A-D40B77418E52}" destId="{014DCED9-6C30-4FE8-BD10-23C134169893}" srcOrd="3" destOrd="0" parTransId="{9A65CF57-6EE7-4C85-8020-38402AB0C4C2}" sibTransId="{E91C1966-371F-4B86-B88C-92EDC094ADBB}"/>
    <dgm:cxn modelId="{1FA3A8B4-E5E7-43E9-8FDB-7ADC93E0359F}" type="presOf" srcId="{D06769EB-F081-455E-A359-0AC21C44FB9C}" destId="{214DF451-FAE7-4B34-A0CB-EAE0A7585DB2}" srcOrd="0" destOrd="0" presId="urn:microsoft.com/office/officeart/2005/8/layout/orgChart1"/>
    <dgm:cxn modelId="{EA4BB3D8-8F4A-49ED-B26E-2B897EE6339A}" type="presOf" srcId="{089D7204-4EFA-4AF9-9FE0-73AC510D1406}" destId="{40E52D8D-4FC4-49BB-A0BB-41769A9ED353}" srcOrd="1" destOrd="0" presId="urn:microsoft.com/office/officeart/2005/8/layout/orgChart1"/>
    <dgm:cxn modelId="{4A4C45AD-0C5A-41FB-8300-5B707C906DC7}" type="presOf" srcId="{014DCED9-6C30-4FE8-BD10-23C134169893}" destId="{8B9F5E1A-FF0D-49A9-B47E-B16F277A3BD2}" srcOrd="0" destOrd="0" presId="urn:microsoft.com/office/officeart/2005/8/layout/orgChart1"/>
    <dgm:cxn modelId="{C52F027C-1CEB-4796-8CD7-8EFE3576720C}" type="presOf" srcId="{70FAA3A1-8791-46AD-A6F4-8C7324736E34}" destId="{D67A1853-3C7F-4D54-BA0B-4AEFB8EF461D}" srcOrd="1" destOrd="0" presId="urn:microsoft.com/office/officeart/2005/8/layout/orgChart1"/>
    <dgm:cxn modelId="{7C37B1A2-A9D9-4919-849F-85FCE9F617C9}" type="presOf" srcId="{39F4D571-4E26-4EF4-A515-39B78671B4F2}" destId="{389CF42F-5B5C-4EC7-BD9F-83C622BC1811}" srcOrd="0" destOrd="0" presId="urn:microsoft.com/office/officeart/2005/8/layout/orgChart1"/>
    <dgm:cxn modelId="{FEA43A33-6BE9-4630-B7CC-84B6FF8A3037}" type="presOf" srcId="{53B4F493-6E31-4160-9D39-3B06B5CB01F9}" destId="{B16BD8B7-07FA-4181-A53E-8F53F29DFC50}" srcOrd="0" destOrd="0" presId="urn:microsoft.com/office/officeart/2005/8/layout/orgChart1"/>
    <dgm:cxn modelId="{6CBA2A5F-674E-4DE2-9339-CAA3DCCC9938}" type="presOf" srcId="{591AB91D-BDB9-4F8C-9458-903EF38D27B6}" destId="{4266030E-E608-4C11-A6B7-1D31B40A88F4}" srcOrd="1" destOrd="0" presId="urn:microsoft.com/office/officeart/2005/8/layout/orgChart1"/>
    <dgm:cxn modelId="{5AB04F80-C69D-433F-85FB-7D002CF3F199}" type="presOf" srcId="{0EE8BE5B-0521-4B62-8F99-F63D298354F8}" destId="{C6883471-BBAF-43A2-A5B6-BE443073129F}" srcOrd="0" destOrd="0" presId="urn:microsoft.com/office/officeart/2005/8/layout/orgChart1"/>
    <dgm:cxn modelId="{4813009D-A561-4874-B4E5-A3587AC31CAA}" type="presOf" srcId="{0053729B-8984-4416-BA12-B6D210E82FC0}" destId="{52D0A21F-30C3-4114-8504-949259DC3A11}" srcOrd="1" destOrd="0" presId="urn:microsoft.com/office/officeart/2005/8/layout/orgChart1"/>
    <dgm:cxn modelId="{C6C266B7-2D7B-4BD1-9E87-FC44E2103009}" type="presOf" srcId="{089D7204-4EFA-4AF9-9FE0-73AC510D1406}" destId="{8CACD35F-6283-40D5-9CB0-24A80B2ECDE0}" srcOrd="0" destOrd="0" presId="urn:microsoft.com/office/officeart/2005/8/layout/orgChart1"/>
    <dgm:cxn modelId="{85337096-E58C-46C4-AC4F-1BE63119B3B7}" type="presOf" srcId="{B1DDE7FC-CCB2-4EFA-B009-EDB8D27B524B}" destId="{9FF3D95E-AB49-4501-9EE8-DF085B243A7D}" srcOrd="0" destOrd="0" presId="urn:microsoft.com/office/officeart/2005/8/layout/orgChart1"/>
    <dgm:cxn modelId="{276B2218-5C8A-43F2-B6BC-A09E785E8569}" type="presOf" srcId="{021C925D-5AB4-4DB2-8122-AEFADC5BD2B7}" destId="{4E44C0B4-310E-4E97-BCCF-538464A0B611}" srcOrd="0" destOrd="0" presId="urn:microsoft.com/office/officeart/2005/8/layout/orgChart1"/>
    <dgm:cxn modelId="{6AA7D56C-081A-46E8-97EA-6E0A0F766C0D}" srcId="{F2761C36-E831-4644-81AB-ED0B4182BDFF}" destId="{591AB91D-BDB9-4F8C-9458-903EF38D27B6}" srcOrd="2" destOrd="0" parTransId="{D8FD5DED-20A4-4289-A288-035814B1B767}" sibTransId="{45C261B9-CD2B-4149-858A-2A8100F01C11}"/>
    <dgm:cxn modelId="{159A6116-93BD-4075-BED1-E6CD510979FC}" type="presOf" srcId="{7219E456-AB18-49C2-A206-FDD5E8868CD6}" destId="{59F0AD49-D65C-4254-9DB8-A5FA122CD78B}" srcOrd="1" destOrd="0" presId="urn:microsoft.com/office/officeart/2005/8/layout/orgChart1"/>
    <dgm:cxn modelId="{0ED4C984-0732-42E3-B8ED-F34B51B20E71}" srcId="{AA98786E-1C14-4C04-8564-2AD9C9954370}" destId="{643F6F5D-B906-4B2F-BB65-6D58E010ED2C}" srcOrd="0" destOrd="0" parTransId="{C404A88A-2843-4B80-9B8D-76A86F87C597}" sibTransId="{45D6E510-CD92-432A-BB06-8C146412399C}"/>
    <dgm:cxn modelId="{0405378B-2789-4442-B23E-D2F0205EF952}" type="presOf" srcId="{F2221E24-E2B5-4EF3-AD7A-D40B77418E52}" destId="{F364AD8D-1047-4628-9838-3656556685F0}" srcOrd="0" destOrd="0" presId="urn:microsoft.com/office/officeart/2005/8/layout/orgChart1"/>
    <dgm:cxn modelId="{E295166C-B1D5-4CC7-B72A-A84FF9819AEF}" type="presOf" srcId="{591AB91D-BDB9-4F8C-9458-903EF38D27B6}" destId="{4F13AF70-6A82-44EA-B893-689172F7FCB6}" srcOrd="0" destOrd="0" presId="urn:microsoft.com/office/officeart/2005/8/layout/orgChart1"/>
    <dgm:cxn modelId="{3E948872-A13E-47E0-8352-1EE796CDCF36}" type="presOf" srcId="{2BBE0A9F-31BC-477D-89C7-5B856C497787}" destId="{7848CA24-C8A8-463B-A1F0-94A6FA30DFC3}" srcOrd="0" destOrd="0" presId="urn:microsoft.com/office/officeart/2005/8/layout/orgChart1"/>
    <dgm:cxn modelId="{8A1105ED-9DD4-4ED1-8CFD-AF47B1728D3D}" type="presOf" srcId="{9A65CF57-6EE7-4C85-8020-38402AB0C4C2}" destId="{F18B7F6D-7F32-42E1-893A-D527A7D0EAF8}" srcOrd="0" destOrd="0" presId="urn:microsoft.com/office/officeart/2005/8/layout/orgChart1"/>
    <dgm:cxn modelId="{7343707E-88FC-4A2E-9B2E-CDD7C5D17516}" type="presOf" srcId="{643F6F5D-B906-4B2F-BB65-6D58E010ED2C}" destId="{8C3E9A65-5C61-4C8A-84F3-4C0A27BA24AD}" srcOrd="0" destOrd="0" presId="urn:microsoft.com/office/officeart/2005/8/layout/orgChart1"/>
    <dgm:cxn modelId="{9C5025D0-1983-4B6B-89DF-2E0FBC087903}" srcId="{F2221E24-E2B5-4EF3-AD7A-D40B77418E52}" destId="{0053729B-8984-4416-BA12-B6D210E82FC0}" srcOrd="1" destOrd="0" parTransId="{E746E9BA-0A60-4CBD-8EA0-F3C5F56FC3DD}" sibTransId="{2F66209F-B348-46EE-A0CB-DA1BE2A7A3F2}"/>
    <dgm:cxn modelId="{AD4C02EF-E21A-4753-8581-3684C86FB1AE}" type="presOf" srcId="{7219E456-AB18-49C2-A206-FDD5E8868CD6}" destId="{04CE9613-2B1D-4BA4-B8E6-D55478E888E4}" srcOrd="0" destOrd="0" presId="urn:microsoft.com/office/officeart/2005/8/layout/orgChart1"/>
    <dgm:cxn modelId="{8BE470A0-CC16-408A-B53E-D9C6C571D2AB}" type="presOf" srcId="{F2761C36-E831-4644-81AB-ED0B4182BDFF}" destId="{749ACA15-64A3-495D-8CAB-3921BC3CADC3}" srcOrd="0" destOrd="0" presId="urn:microsoft.com/office/officeart/2005/8/layout/orgChart1"/>
    <dgm:cxn modelId="{3007C0DF-0DED-4113-AAFE-256BAC974EED}" srcId="{F2221E24-E2B5-4EF3-AD7A-D40B77418E52}" destId="{7219E456-AB18-49C2-A206-FDD5E8868CD6}" srcOrd="4" destOrd="0" parTransId="{B1DDE7FC-CCB2-4EFA-B009-EDB8D27B524B}" sibTransId="{2CEE17F7-A3ED-40C3-AEBA-76B3C436BF7B}"/>
    <dgm:cxn modelId="{9EF749B7-7B01-4FF9-B4E0-1FB74EC1BAC8}" type="presOf" srcId="{0EE8BE5B-0521-4B62-8F99-F63D298354F8}" destId="{963BC0F7-2FB5-4333-A260-971A157D6E4C}" srcOrd="1" destOrd="0" presId="urn:microsoft.com/office/officeart/2005/8/layout/orgChart1"/>
    <dgm:cxn modelId="{C016E0F0-7EF4-46BC-ACCF-20CA1A36079C}" srcId="{F2761C36-E831-4644-81AB-ED0B4182BDFF}" destId="{C6C420E8-288A-495F-94AB-F3502A02C8B5}" srcOrd="0" destOrd="0" parTransId="{B5B69EED-99D8-4E68-94E9-DE02FB150D2C}" sibTransId="{27D1821D-9DD6-4F75-A9CE-1A8FB82C28B3}"/>
    <dgm:cxn modelId="{A0C0908F-02D7-48AC-AD92-5E179E06A232}" type="presOf" srcId="{23345091-553D-4F18-8EB2-79F16A836B2F}" destId="{ECA835F2-168A-4238-A9E5-8DD360AE0804}" srcOrd="1" destOrd="0" presId="urn:microsoft.com/office/officeart/2005/8/layout/orgChart1"/>
    <dgm:cxn modelId="{7D6413A8-8767-4FDC-8FC2-DECEC991DE7D}" type="presOf" srcId="{C6C420E8-288A-495F-94AB-F3502A02C8B5}" destId="{1D67D10F-EC3C-4F3A-B4B1-E055A9F6D4C1}" srcOrd="1" destOrd="0" presId="urn:microsoft.com/office/officeart/2005/8/layout/orgChart1"/>
    <dgm:cxn modelId="{55966C79-D484-4832-8F76-381A4462693E}" srcId="{F2221E24-E2B5-4EF3-AD7A-D40B77418E52}" destId="{0EE8BE5B-0521-4B62-8F99-F63D298354F8}" srcOrd="2" destOrd="0" parTransId="{3AD259D1-912F-4C70-8A8A-1E4287F9C94A}" sibTransId="{E8180FBF-0C20-4491-835E-0A5E039539F8}"/>
    <dgm:cxn modelId="{47C0D9FE-EA9C-44A3-945E-DAD71EFE3D86}" type="presParOf" srcId="{8213AD57-07DC-43EF-84C9-BAAB14A3ADB2}" destId="{A0D3BBED-A16B-4AA6-A9F0-47A6ABF86E9F}" srcOrd="0" destOrd="0" presId="urn:microsoft.com/office/officeart/2005/8/layout/orgChart1"/>
    <dgm:cxn modelId="{046FDE70-C738-47F3-8E83-E8CB5631E2F3}" type="presParOf" srcId="{A0D3BBED-A16B-4AA6-A9F0-47A6ABF86E9F}" destId="{C7FDAA91-67DA-43D0-A2F2-145BBABCAAE2}" srcOrd="0" destOrd="0" presId="urn:microsoft.com/office/officeart/2005/8/layout/orgChart1"/>
    <dgm:cxn modelId="{E8D2A7B6-DE66-4244-A683-08D9D3DCD119}" type="presParOf" srcId="{C7FDAA91-67DA-43D0-A2F2-145BBABCAAE2}" destId="{8C3E9A65-5C61-4C8A-84F3-4C0A27BA24AD}" srcOrd="0" destOrd="0" presId="urn:microsoft.com/office/officeart/2005/8/layout/orgChart1"/>
    <dgm:cxn modelId="{5D6EE254-4D9A-40BF-9D0B-70688ACD5ABF}" type="presParOf" srcId="{C7FDAA91-67DA-43D0-A2F2-145BBABCAAE2}" destId="{158690DC-9CA3-4045-96BA-86BCEEAC525F}" srcOrd="1" destOrd="0" presId="urn:microsoft.com/office/officeart/2005/8/layout/orgChart1"/>
    <dgm:cxn modelId="{AD7609E5-69CA-41FF-8936-9A675A5BA1B8}" type="presParOf" srcId="{A0D3BBED-A16B-4AA6-A9F0-47A6ABF86E9F}" destId="{57D29FA8-2D59-43C9-91E2-37BAD3F35012}" srcOrd="1" destOrd="0" presId="urn:microsoft.com/office/officeart/2005/8/layout/orgChart1"/>
    <dgm:cxn modelId="{FCC34E54-FE0E-4003-88FF-F17E5964AE7C}" type="presParOf" srcId="{57D29FA8-2D59-43C9-91E2-37BAD3F35012}" destId="{4E44C0B4-310E-4E97-BCCF-538464A0B611}" srcOrd="0" destOrd="0" presId="urn:microsoft.com/office/officeart/2005/8/layout/orgChart1"/>
    <dgm:cxn modelId="{2E898290-42F8-4DAB-ADDB-C9CE72EE9CE5}" type="presParOf" srcId="{57D29FA8-2D59-43C9-91E2-37BAD3F35012}" destId="{21FEF2EB-7604-4AE8-97E6-6C13752CC233}" srcOrd="1" destOrd="0" presId="urn:microsoft.com/office/officeart/2005/8/layout/orgChart1"/>
    <dgm:cxn modelId="{DFB14970-EC18-4F07-9F63-A2F782A09E3C}" type="presParOf" srcId="{21FEF2EB-7604-4AE8-97E6-6C13752CC233}" destId="{C97B807D-A280-4D44-921B-8041A2874EE1}" srcOrd="0" destOrd="0" presId="urn:microsoft.com/office/officeart/2005/8/layout/orgChart1"/>
    <dgm:cxn modelId="{5D0DE9F6-5753-4052-B55D-0736D6BC55E1}" type="presParOf" srcId="{C97B807D-A280-4D44-921B-8041A2874EE1}" destId="{389CF42F-5B5C-4EC7-BD9F-83C622BC1811}" srcOrd="0" destOrd="0" presId="urn:microsoft.com/office/officeart/2005/8/layout/orgChart1"/>
    <dgm:cxn modelId="{7F3FA55F-795F-475E-9752-2A5A3C4B6652}" type="presParOf" srcId="{C97B807D-A280-4D44-921B-8041A2874EE1}" destId="{E675274F-A8B0-43E1-A1E9-580DFFA673F2}" srcOrd="1" destOrd="0" presId="urn:microsoft.com/office/officeart/2005/8/layout/orgChart1"/>
    <dgm:cxn modelId="{534A7B1A-C7F8-4C94-867F-C41869E4FA3F}" type="presParOf" srcId="{21FEF2EB-7604-4AE8-97E6-6C13752CC233}" destId="{E8C565EE-80B4-4CEF-9748-3A79570C6D29}" srcOrd="1" destOrd="0" presId="urn:microsoft.com/office/officeart/2005/8/layout/orgChart1"/>
    <dgm:cxn modelId="{A27B6AA0-96C2-4C20-AE45-C8A6A92813DA}" type="presParOf" srcId="{E8C565EE-80B4-4CEF-9748-3A79570C6D29}" destId="{0BCB4B8F-F7B4-4183-998A-9E3B6015C339}" srcOrd="0" destOrd="0" presId="urn:microsoft.com/office/officeart/2005/8/layout/orgChart1"/>
    <dgm:cxn modelId="{76AE4936-1400-40BC-A738-99EE84493736}" type="presParOf" srcId="{E8C565EE-80B4-4CEF-9748-3A79570C6D29}" destId="{1043275F-3A6F-448A-8642-F461A55C67B0}" srcOrd="1" destOrd="0" presId="urn:microsoft.com/office/officeart/2005/8/layout/orgChart1"/>
    <dgm:cxn modelId="{EE09BB29-21FC-43DE-888B-E252794E9F9D}" type="presParOf" srcId="{1043275F-3A6F-448A-8642-F461A55C67B0}" destId="{0C954225-C1CD-403B-A05B-9E3AF8D1786D}" srcOrd="0" destOrd="0" presId="urn:microsoft.com/office/officeart/2005/8/layout/orgChart1"/>
    <dgm:cxn modelId="{377A4EE9-594F-43A0-B037-229870C9CDC9}" type="presParOf" srcId="{0C954225-C1CD-403B-A05B-9E3AF8D1786D}" destId="{326365EC-842A-486D-8A70-28A93EF5BF52}" srcOrd="0" destOrd="0" presId="urn:microsoft.com/office/officeart/2005/8/layout/orgChart1"/>
    <dgm:cxn modelId="{F498D8D7-CC68-4618-9549-DF8AE580E9A9}" type="presParOf" srcId="{0C954225-C1CD-403B-A05B-9E3AF8D1786D}" destId="{ECA835F2-168A-4238-A9E5-8DD360AE0804}" srcOrd="1" destOrd="0" presId="urn:microsoft.com/office/officeart/2005/8/layout/orgChart1"/>
    <dgm:cxn modelId="{1A7C40DD-5221-4B91-9571-65D76E8DDE11}" type="presParOf" srcId="{1043275F-3A6F-448A-8642-F461A55C67B0}" destId="{FB521684-129B-420A-AB7B-2EBBAE17DC0B}" srcOrd="1" destOrd="0" presId="urn:microsoft.com/office/officeart/2005/8/layout/orgChart1"/>
    <dgm:cxn modelId="{AE6AB358-1F04-414A-9875-B3C0CB6F15E4}" type="presParOf" srcId="{1043275F-3A6F-448A-8642-F461A55C67B0}" destId="{81BBC6A4-B4D1-47EC-85FE-6F1B643025F5}" srcOrd="2" destOrd="0" presId="urn:microsoft.com/office/officeart/2005/8/layout/orgChart1"/>
    <dgm:cxn modelId="{5DCDDD33-C5D5-4544-9CF2-2C5116F1E699}" type="presParOf" srcId="{E8C565EE-80B4-4CEF-9748-3A79570C6D29}" destId="{214DF451-FAE7-4B34-A0CB-EAE0A7585DB2}" srcOrd="2" destOrd="0" presId="urn:microsoft.com/office/officeart/2005/8/layout/orgChart1"/>
    <dgm:cxn modelId="{CE2BF51F-DE26-40D8-8AF5-7119C892D4C0}" type="presParOf" srcId="{E8C565EE-80B4-4CEF-9748-3A79570C6D29}" destId="{E678B2D4-8655-45A4-A8E0-B4AC4E4850D3}" srcOrd="3" destOrd="0" presId="urn:microsoft.com/office/officeart/2005/8/layout/orgChart1"/>
    <dgm:cxn modelId="{BEF68519-D78B-481C-B7B6-EF5C7E0271F3}" type="presParOf" srcId="{E678B2D4-8655-45A4-A8E0-B4AC4E4850D3}" destId="{23F627F2-BE05-4B53-987D-4875A3B84A98}" srcOrd="0" destOrd="0" presId="urn:microsoft.com/office/officeart/2005/8/layout/orgChart1"/>
    <dgm:cxn modelId="{95C39718-91E4-4A01-8562-C77C8DA6C028}" type="presParOf" srcId="{23F627F2-BE05-4B53-987D-4875A3B84A98}" destId="{2D34CB8D-56B0-471E-A9AB-35028D9F7E8B}" srcOrd="0" destOrd="0" presId="urn:microsoft.com/office/officeart/2005/8/layout/orgChart1"/>
    <dgm:cxn modelId="{0E0CC0ED-D28E-4ED3-837F-E8004C75EF5B}" type="presParOf" srcId="{23F627F2-BE05-4B53-987D-4875A3B84A98}" destId="{D67A1853-3C7F-4D54-BA0B-4AEFB8EF461D}" srcOrd="1" destOrd="0" presId="urn:microsoft.com/office/officeart/2005/8/layout/orgChart1"/>
    <dgm:cxn modelId="{E39E78AB-E761-4372-BFA2-FBCBE870AA03}" type="presParOf" srcId="{E678B2D4-8655-45A4-A8E0-B4AC4E4850D3}" destId="{EA870F19-C3B9-4B6C-BE7F-39F0DD282A82}" srcOrd="1" destOrd="0" presId="urn:microsoft.com/office/officeart/2005/8/layout/orgChart1"/>
    <dgm:cxn modelId="{306E9BAE-EDFA-4503-9337-0A8B4B74DE98}" type="presParOf" srcId="{E678B2D4-8655-45A4-A8E0-B4AC4E4850D3}" destId="{4CE44CFB-1DA0-4BF1-8F55-5A26383D083F}" srcOrd="2" destOrd="0" presId="urn:microsoft.com/office/officeart/2005/8/layout/orgChart1"/>
    <dgm:cxn modelId="{0B15D672-D9E4-452C-B3F4-EA08EA42F286}" type="presParOf" srcId="{21FEF2EB-7604-4AE8-97E6-6C13752CC233}" destId="{407F33B2-F205-40A7-B887-541A6ED53D40}" srcOrd="2" destOrd="0" presId="urn:microsoft.com/office/officeart/2005/8/layout/orgChart1"/>
    <dgm:cxn modelId="{CB0EE4C3-D7EF-49BD-8E63-0012DFC94F06}" type="presParOf" srcId="{57D29FA8-2D59-43C9-91E2-37BAD3F35012}" destId="{7D443B2C-E750-428C-97C8-843C557B104E}" srcOrd="2" destOrd="0" presId="urn:microsoft.com/office/officeart/2005/8/layout/orgChart1"/>
    <dgm:cxn modelId="{34F3BBC4-FD6B-4D02-9CA2-3368BF928992}" type="presParOf" srcId="{57D29FA8-2D59-43C9-91E2-37BAD3F35012}" destId="{EA8F7CE2-6146-417D-88BB-933DE870D6DC}" srcOrd="3" destOrd="0" presId="urn:microsoft.com/office/officeart/2005/8/layout/orgChart1"/>
    <dgm:cxn modelId="{E2A3729D-1697-4C78-A39A-6F90E1CC7372}" type="presParOf" srcId="{EA8F7CE2-6146-417D-88BB-933DE870D6DC}" destId="{2AA08771-E2C8-4EF7-8FC1-84F01EF1091D}" srcOrd="0" destOrd="0" presId="urn:microsoft.com/office/officeart/2005/8/layout/orgChart1"/>
    <dgm:cxn modelId="{DBE8899E-992D-46DE-8519-F3FD2CCE387A}" type="presParOf" srcId="{2AA08771-E2C8-4EF7-8FC1-84F01EF1091D}" destId="{749ACA15-64A3-495D-8CAB-3921BC3CADC3}" srcOrd="0" destOrd="0" presId="urn:microsoft.com/office/officeart/2005/8/layout/orgChart1"/>
    <dgm:cxn modelId="{D7DD4CC9-A2FF-4969-807C-4C14695A3481}" type="presParOf" srcId="{2AA08771-E2C8-4EF7-8FC1-84F01EF1091D}" destId="{DC475612-0DC2-4E38-998D-7C2C71B8770C}" srcOrd="1" destOrd="0" presId="urn:microsoft.com/office/officeart/2005/8/layout/orgChart1"/>
    <dgm:cxn modelId="{C3835E27-F12F-4C4F-A3AB-BDB67CCEAD60}" type="presParOf" srcId="{EA8F7CE2-6146-417D-88BB-933DE870D6DC}" destId="{AD829776-2BF8-48DA-8F03-7996ED8B50A4}" srcOrd="1" destOrd="0" presId="urn:microsoft.com/office/officeart/2005/8/layout/orgChart1"/>
    <dgm:cxn modelId="{40AE3C72-54B6-4241-B30B-C21B8C4DBC7C}" type="presParOf" srcId="{AD829776-2BF8-48DA-8F03-7996ED8B50A4}" destId="{4F9B0F39-4734-4383-805D-82B99B6819F6}" srcOrd="0" destOrd="0" presId="urn:microsoft.com/office/officeart/2005/8/layout/orgChart1"/>
    <dgm:cxn modelId="{2B9D5C7E-9A96-48A2-95C8-1BAFB40A93A3}" type="presParOf" srcId="{AD829776-2BF8-48DA-8F03-7996ED8B50A4}" destId="{2447D6C8-6D22-4FF7-9A7B-18BD274034CB}" srcOrd="1" destOrd="0" presId="urn:microsoft.com/office/officeart/2005/8/layout/orgChart1"/>
    <dgm:cxn modelId="{639DE848-514E-43C0-BDED-D75E890C5CBF}" type="presParOf" srcId="{2447D6C8-6D22-4FF7-9A7B-18BD274034CB}" destId="{FEEAE257-C3FB-4A53-B82F-4B0B698503F0}" srcOrd="0" destOrd="0" presId="urn:microsoft.com/office/officeart/2005/8/layout/orgChart1"/>
    <dgm:cxn modelId="{D113531F-8C0F-465A-AD1A-364CCB6EEF2E}" type="presParOf" srcId="{FEEAE257-C3FB-4A53-B82F-4B0B698503F0}" destId="{C11CD399-4D00-4A46-870A-E46287FD7F18}" srcOrd="0" destOrd="0" presId="urn:microsoft.com/office/officeart/2005/8/layout/orgChart1"/>
    <dgm:cxn modelId="{7B7C300E-6DA3-4277-B840-099DC541A5B5}" type="presParOf" srcId="{FEEAE257-C3FB-4A53-B82F-4B0B698503F0}" destId="{1D67D10F-EC3C-4F3A-B4B1-E055A9F6D4C1}" srcOrd="1" destOrd="0" presId="urn:microsoft.com/office/officeart/2005/8/layout/orgChart1"/>
    <dgm:cxn modelId="{454933E0-19BD-4887-8D4C-E373A6F0F7B3}" type="presParOf" srcId="{2447D6C8-6D22-4FF7-9A7B-18BD274034CB}" destId="{37292DE5-31A3-4366-9051-27A227D61DE0}" srcOrd="1" destOrd="0" presId="urn:microsoft.com/office/officeart/2005/8/layout/orgChart1"/>
    <dgm:cxn modelId="{9E2AD4D4-3B5F-4A31-BEFD-6843C2CFAE1C}" type="presParOf" srcId="{2447D6C8-6D22-4FF7-9A7B-18BD274034CB}" destId="{2B8287B9-CEDB-4BC4-9880-F01B33F822B1}" srcOrd="2" destOrd="0" presId="urn:microsoft.com/office/officeart/2005/8/layout/orgChart1"/>
    <dgm:cxn modelId="{CD5B5127-9DC6-468D-B514-05D0B3E180DB}" type="presParOf" srcId="{AD829776-2BF8-48DA-8F03-7996ED8B50A4}" destId="{064B6775-1E13-4889-8DCE-0649D6610CE9}" srcOrd="2" destOrd="0" presId="urn:microsoft.com/office/officeart/2005/8/layout/orgChart1"/>
    <dgm:cxn modelId="{E56BC89A-21CF-45A3-AD8F-09EA179B3DEA}" type="presParOf" srcId="{AD829776-2BF8-48DA-8F03-7996ED8B50A4}" destId="{41CC416D-3FF1-4AB5-9AF1-4A94449B585D}" srcOrd="3" destOrd="0" presId="urn:microsoft.com/office/officeart/2005/8/layout/orgChart1"/>
    <dgm:cxn modelId="{96C7ABF6-9244-4FA8-BE40-C0364D4E3DFC}" type="presParOf" srcId="{41CC416D-3FF1-4AB5-9AF1-4A94449B585D}" destId="{D6E16985-93F2-4CC9-8A76-CD3753225644}" srcOrd="0" destOrd="0" presId="urn:microsoft.com/office/officeart/2005/8/layout/orgChart1"/>
    <dgm:cxn modelId="{EA4DD17F-A883-462F-ADBE-E6F405AA2EFE}" type="presParOf" srcId="{D6E16985-93F2-4CC9-8A76-CD3753225644}" destId="{7848CA24-C8A8-463B-A1F0-94A6FA30DFC3}" srcOrd="0" destOrd="0" presId="urn:microsoft.com/office/officeart/2005/8/layout/orgChart1"/>
    <dgm:cxn modelId="{42BCEE77-E4C5-4B95-8182-85E2C0B9AE66}" type="presParOf" srcId="{D6E16985-93F2-4CC9-8A76-CD3753225644}" destId="{06ACAFA6-184F-45B1-91B4-9A02C153EE25}" srcOrd="1" destOrd="0" presId="urn:microsoft.com/office/officeart/2005/8/layout/orgChart1"/>
    <dgm:cxn modelId="{D4E9CE16-1E4E-4308-AE71-C4E142439B23}" type="presParOf" srcId="{41CC416D-3FF1-4AB5-9AF1-4A94449B585D}" destId="{ADB5BE75-6F6A-4116-8C5A-8A8518DF0DF4}" srcOrd="1" destOrd="0" presId="urn:microsoft.com/office/officeart/2005/8/layout/orgChart1"/>
    <dgm:cxn modelId="{DECB8BF1-D5E6-47C3-AB0A-D52918FF38BB}" type="presParOf" srcId="{41CC416D-3FF1-4AB5-9AF1-4A94449B585D}" destId="{70A4B07F-7D24-440B-8236-1CCAB29C88CE}" srcOrd="2" destOrd="0" presId="urn:microsoft.com/office/officeart/2005/8/layout/orgChart1"/>
    <dgm:cxn modelId="{95057D2E-64DA-4804-964B-27B3DEEBE631}" type="presParOf" srcId="{AD829776-2BF8-48DA-8F03-7996ED8B50A4}" destId="{F00349E0-7D1D-41BA-8ADB-2AFF5C6693AE}" srcOrd="4" destOrd="0" presId="urn:microsoft.com/office/officeart/2005/8/layout/orgChart1"/>
    <dgm:cxn modelId="{BEE2D269-B69E-4359-839C-3655F83AD712}" type="presParOf" srcId="{AD829776-2BF8-48DA-8F03-7996ED8B50A4}" destId="{0E9BEDA7-1B4E-4D30-8B24-72B59C2C898F}" srcOrd="5" destOrd="0" presId="urn:microsoft.com/office/officeart/2005/8/layout/orgChart1"/>
    <dgm:cxn modelId="{82D17F96-A04E-43EE-A688-77B1B72019A1}" type="presParOf" srcId="{0E9BEDA7-1B4E-4D30-8B24-72B59C2C898F}" destId="{6595D0D5-000D-4B08-874B-719B8092A397}" srcOrd="0" destOrd="0" presId="urn:microsoft.com/office/officeart/2005/8/layout/orgChart1"/>
    <dgm:cxn modelId="{280C65B1-F541-49F4-B28D-797340D7E5C6}" type="presParOf" srcId="{6595D0D5-000D-4B08-874B-719B8092A397}" destId="{4F13AF70-6A82-44EA-B893-689172F7FCB6}" srcOrd="0" destOrd="0" presId="urn:microsoft.com/office/officeart/2005/8/layout/orgChart1"/>
    <dgm:cxn modelId="{5162E4E4-83C8-4E77-937E-4FAFF73BF401}" type="presParOf" srcId="{6595D0D5-000D-4B08-874B-719B8092A397}" destId="{4266030E-E608-4C11-A6B7-1D31B40A88F4}" srcOrd="1" destOrd="0" presId="urn:microsoft.com/office/officeart/2005/8/layout/orgChart1"/>
    <dgm:cxn modelId="{ADC76E21-973D-431A-9979-50FABCCED2CC}" type="presParOf" srcId="{0E9BEDA7-1B4E-4D30-8B24-72B59C2C898F}" destId="{3E6B03D7-EDFF-42A0-86D2-E30554BCF121}" srcOrd="1" destOrd="0" presId="urn:microsoft.com/office/officeart/2005/8/layout/orgChart1"/>
    <dgm:cxn modelId="{3EE63FDB-53B9-4EEB-B525-AC8EA443721D}" type="presParOf" srcId="{0E9BEDA7-1B4E-4D30-8B24-72B59C2C898F}" destId="{2F82D302-BD35-4794-AAC2-AE67D09C3939}" srcOrd="2" destOrd="0" presId="urn:microsoft.com/office/officeart/2005/8/layout/orgChart1"/>
    <dgm:cxn modelId="{147E0081-CED7-4A89-97D4-CC193E995458}" type="presParOf" srcId="{EA8F7CE2-6146-417D-88BB-933DE870D6DC}" destId="{D3E1BD63-CA88-47FF-A6BC-856F8D25417A}" srcOrd="2" destOrd="0" presId="urn:microsoft.com/office/officeart/2005/8/layout/orgChart1"/>
    <dgm:cxn modelId="{47E6D3E1-31DF-476C-8C64-310D6B2E63FE}" type="presParOf" srcId="{57D29FA8-2D59-43C9-91E2-37BAD3F35012}" destId="{B16BD8B7-07FA-4181-A53E-8F53F29DFC50}" srcOrd="4" destOrd="0" presId="urn:microsoft.com/office/officeart/2005/8/layout/orgChart1"/>
    <dgm:cxn modelId="{6CE0F939-D1C1-403D-BEAD-D5B67501C902}" type="presParOf" srcId="{57D29FA8-2D59-43C9-91E2-37BAD3F35012}" destId="{FB088964-731B-430C-A98A-BC23C93F3E4B}" srcOrd="5" destOrd="0" presId="urn:microsoft.com/office/officeart/2005/8/layout/orgChart1"/>
    <dgm:cxn modelId="{5E04C1E9-E608-4A1F-A3CD-1030AFA5A1D0}" type="presParOf" srcId="{FB088964-731B-430C-A98A-BC23C93F3E4B}" destId="{733F8B66-91D6-4AE7-B7EA-608DAF4D0000}" srcOrd="0" destOrd="0" presId="urn:microsoft.com/office/officeart/2005/8/layout/orgChart1"/>
    <dgm:cxn modelId="{0123F9BD-1ED3-43AD-B359-BC2B5B82B58B}" type="presParOf" srcId="{733F8B66-91D6-4AE7-B7EA-608DAF4D0000}" destId="{F364AD8D-1047-4628-9838-3656556685F0}" srcOrd="0" destOrd="0" presId="urn:microsoft.com/office/officeart/2005/8/layout/orgChart1"/>
    <dgm:cxn modelId="{69BD37C9-88AF-4DB6-988C-601D5C8D18BF}" type="presParOf" srcId="{733F8B66-91D6-4AE7-B7EA-608DAF4D0000}" destId="{BDD00146-E9E1-4A48-A2B5-1DDD5503993C}" srcOrd="1" destOrd="0" presId="urn:microsoft.com/office/officeart/2005/8/layout/orgChart1"/>
    <dgm:cxn modelId="{C272C7E3-09CA-4274-9459-9575E4EC7F6E}" type="presParOf" srcId="{FB088964-731B-430C-A98A-BC23C93F3E4B}" destId="{421DC4CA-DBEB-4547-9D5D-FD07A63E8550}" srcOrd="1" destOrd="0" presId="urn:microsoft.com/office/officeart/2005/8/layout/orgChart1"/>
    <dgm:cxn modelId="{058D9C75-34F1-453A-A5AD-255918569CD6}" type="presParOf" srcId="{421DC4CA-DBEB-4547-9D5D-FD07A63E8550}" destId="{D3F89B14-A971-4702-8839-4AD574666E0D}" srcOrd="0" destOrd="0" presId="urn:microsoft.com/office/officeart/2005/8/layout/orgChart1"/>
    <dgm:cxn modelId="{4730FF31-0919-4E37-ADBC-A9B023B83439}" type="presParOf" srcId="{421DC4CA-DBEB-4547-9D5D-FD07A63E8550}" destId="{448C071F-38F7-42F3-9957-34C1778B86FD}" srcOrd="1" destOrd="0" presId="urn:microsoft.com/office/officeart/2005/8/layout/orgChart1"/>
    <dgm:cxn modelId="{A37BF710-956A-4777-BD25-1EF5019381DC}" type="presParOf" srcId="{448C071F-38F7-42F3-9957-34C1778B86FD}" destId="{3CC460C7-4D47-49AD-B058-4A52CC03AEE9}" srcOrd="0" destOrd="0" presId="urn:microsoft.com/office/officeart/2005/8/layout/orgChart1"/>
    <dgm:cxn modelId="{3E29279A-7FC5-4A69-9400-3A344B3A5AAC}" type="presParOf" srcId="{3CC460C7-4D47-49AD-B058-4A52CC03AEE9}" destId="{8CACD35F-6283-40D5-9CB0-24A80B2ECDE0}" srcOrd="0" destOrd="0" presId="urn:microsoft.com/office/officeart/2005/8/layout/orgChart1"/>
    <dgm:cxn modelId="{8A9B4A4A-9AD9-4AE1-B644-F9868EEA5354}" type="presParOf" srcId="{3CC460C7-4D47-49AD-B058-4A52CC03AEE9}" destId="{40E52D8D-4FC4-49BB-A0BB-41769A9ED353}" srcOrd="1" destOrd="0" presId="urn:microsoft.com/office/officeart/2005/8/layout/orgChart1"/>
    <dgm:cxn modelId="{0F213E0F-B335-4CFC-AB9A-9D0A2D09659A}" type="presParOf" srcId="{448C071F-38F7-42F3-9957-34C1778B86FD}" destId="{531B2B9F-EA23-4C89-9049-C00B4A0E1642}" srcOrd="1" destOrd="0" presId="urn:microsoft.com/office/officeart/2005/8/layout/orgChart1"/>
    <dgm:cxn modelId="{436298AB-6009-4891-9CBF-A6C37C70F0A2}" type="presParOf" srcId="{448C071F-38F7-42F3-9957-34C1778B86FD}" destId="{57534BDA-6A20-4BDF-82C5-630918D8F77C}" srcOrd="2" destOrd="0" presId="urn:microsoft.com/office/officeart/2005/8/layout/orgChart1"/>
    <dgm:cxn modelId="{E6903093-B9F8-480E-A1F7-7D59FFC048E0}" type="presParOf" srcId="{421DC4CA-DBEB-4547-9D5D-FD07A63E8550}" destId="{3C3EBF73-4092-4C01-AEB5-07291375C217}" srcOrd="2" destOrd="0" presId="urn:microsoft.com/office/officeart/2005/8/layout/orgChart1"/>
    <dgm:cxn modelId="{D4EEA249-4E07-401B-81F9-2981FA30A3BB}" type="presParOf" srcId="{421DC4CA-DBEB-4547-9D5D-FD07A63E8550}" destId="{9370A08A-56DE-4354-AFE0-8EE035835CBD}" srcOrd="3" destOrd="0" presId="urn:microsoft.com/office/officeart/2005/8/layout/orgChart1"/>
    <dgm:cxn modelId="{D6A8BCA0-591E-49E7-B539-76A18EC53F5F}" type="presParOf" srcId="{9370A08A-56DE-4354-AFE0-8EE035835CBD}" destId="{8847CC73-5B0C-45FA-A0FE-761A4176CBAA}" srcOrd="0" destOrd="0" presId="urn:microsoft.com/office/officeart/2005/8/layout/orgChart1"/>
    <dgm:cxn modelId="{45FA0F8F-CA38-46ED-8454-E6526062D0FE}" type="presParOf" srcId="{8847CC73-5B0C-45FA-A0FE-761A4176CBAA}" destId="{D209B8A5-6CC5-4327-8779-0576A402C16F}" srcOrd="0" destOrd="0" presId="urn:microsoft.com/office/officeart/2005/8/layout/orgChart1"/>
    <dgm:cxn modelId="{E0134EBB-D70F-41F0-83A7-886297CCFD28}" type="presParOf" srcId="{8847CC73-5B0C-45FA-A0FE-761A4176CBAA}" destId="{52D0A21F-30C3-4114-8504-949259DC3A11}" srcOrd="1" destOrd="0" presId="urn:microsoft.com/office/officeart/2005/8/layout/orgChart1"/>
    <dgm:cxn modelId="{79E1BA3C-EBEE-4DD6-9115-5A94D9F64529}" type="presParOf" srcId="{9370A08A-56DE-4354-AFE0-8EE035835CBD}" destId="{07EE9D04-792B-4EEA-A39C-DA7B28B298DD}" srcOrd="1" destOrd="0" presId="urn:microsoft.com/office/officeart/2005/8/layout/orgChart1"/>
    <dgm:cxn modelId="{F586FE57-3997-4FF9-BB3A-9BD50DA7A34C}" type="presParOf" srcId="{9370A08A-56DE-4354-AFE0-8EE035835CBD}" destId="{F4BDBD89-7538-480D-A597-62545993363E}" srcOrd="2" destOrd="0" presId="urn:microsoft.com/office/officeart/2005/8/layout/orgChart1"/>
    <dgm:cxn modelId="{2F9BA48C-DE11-4621-BC3B-C0740A0A7480}" type="presParOf" srcId="{421DC4CA-DBEB-4547-9D5D-FD07A63E8550}" destId="{015A0307-A94D-41E8-B364-243073EFC832}" srcOrd="4" destOrd="0" presId="urn:microsoft.com/office/officeart/2005/8/layout/orgChart1"/>
    <dgm:cxn modelId="{D1A27C0F-8F15-420E-B95D-8339EC2FD12F}" type="presParOf" srcId="{421DC4CA-DBEB-4547-9D5D-FD07A63E8550}" destId="{449D5398-FC6B-45EE-9C07-3BF0C4BC50B6}" srcOrd="5" destOrd="0" presId="urn:microsoft.com/office/officeart/2005/8/layout/orgChart1"/>
    <dgm:cxn modelId="{C7E83A34-D9B5-4391-A7FC-300B7871EDD4}" type="presParOf" srcId="{449D5398-FC6B-45EE-9C07-3BF0C4BC50B6}" destId="{F660BF9F-1639-4885-868B-0CDC491F93CB}" srcOrd="0" destOrd="0" presId="urn:microsoft.com/office/officeart/2005/8/layout/orgChart1"/>
    <dgm:cxn modelId="{4248B50D-3E2F-434A-ACD0-4A4BBAA02701}" type="presParOf" srcId="{F660BF9F-1639-4885-868B-0CDC491F93CB}" destId="{C6883471-BBAF-43A2-A5B6-BE443073129F}" srcOrd="0" destOrd="0" presId="urn:microsoft.com/office/officeart/2005/8/layout/orgChart1"/>
    <dgm:cxn modelId="{16F8D9E0-87EA-45AF-AC8F-555528E9FD7A}" type="presParOf" srcId="{F660BF9F-1639-4885-868B-0CDC491F93CB}" destId="{963BC0F7-2FB5-4333-A260-971A157D6E4C}" srcOrd="1" destOrd="0" presId="urn:microsoft.com/office/officeart/2005/8/layout/orgChart1"/>
    <dgm:cxn modelId="{991BB40C-1689-42C3-8039-761BDFFF2871}" type="presParOf" srcId="{449D5398-FC6B-45EE-9C07-3BF0C4BC50B6}" destId="{129B04C5-12BD-4B5B-84A4-A2371CEA74A1}" srcOrd="1" destOrd="0" presId="urn:microsoft.com/office/officeart/2005/8/layout/orgChart1"/>
    <dgm:cxn modelId="{B4BDE7E5-95FE-4B43-B413-C8B0C1206CDF}" type="presParOf" srcId="{449D5398-FC6B-45EE-9C07-3BF0C4BC50B6}" destId="{9F0D624F-2B71-43CE-9EC6-2F186E0D1ED8}" srcOrd="2" destOrd="0" presId="urn:microsoft.com/office/officeart/2005/8/layout/orgChart1"/>
    <dgm:cxn modelId="{23040A54-1744-4860-A303-557A899C6D35}" type="presParOf" srcId="{421DC4CA-DBEB-4547-9D5D-FD07A63E8550}" destId="{F18B7F6D-7F32-42E1-893A-D527A7D0EAF8}" srcOrd="6" destOrd="0" presId="urn:microsoft.com/office/officeart/2005/8/layout/orgChart1"/>
    <dgm:cxn modelId="{D2E55D0D-708E-4B9A-8866-2B5ED4137822}" type="presParOf" srcId="{421DC4CA-DBEB-4547-9D5D-FD07A63E8550}" destId="{ED0222E5-8D5B-420D-8429-12B1DC2276AE}" srcOrd="7" destOrd="0" presId="urn:microsoft.com/office/officeart/2005/8/layout/orgChart1"/>
    <dgm:cxn modelId="{1F1ACE8A-19C5-464D-9DD0-7EA3FA98CB2D}" type="presParOf" srcId="{ED0222E5-8D5B-420D-8429-12B1DC2276AE}" destId="{B3970506-71DD-4AF1-A85C-C965E9B42BA8}" srcOrd="0" destOrd="0" presId="urn:microsoft.com/office/officeart/2005/8/layout/orgChart1"/>
    <dgm:cxn modelId="{A7CBD62F-B8BC-484C-A4D1-15FCEFD93A79}" type="presParOf" srcId="{B3970506-71DD-4AF1-A85C-C965E9B42BA8}" destId="{8B9F5E1A-FF0D-49A9-B47E-B16F277A3BD2}" srcOrd="0" destOrd="0" presId="urn:microsoft.com/office/officeart/2005/8/layout/orgChart1"/>
    <dgm:cxn modelId="{15628D94-6F5A-41C9-A34B-52B96E5D1EC8}" type="presParOf" srcId="{B3970506-71DD-4AF1-A85C-C965E9B42BA8}" destId="{B0EAE64B-8D5F-4B0D-910F-607A72E9EC3B}" srcOrd="1" destOrd="0" presId="urn:microsoft.com/office/officeart/2005/8/layout/orgChart1"/>
    <dgm:cxn modelId="{B1564917-62B8-4B4B-8CBD-766867134E75}" type="presParOf" srcId="{ED0222E5-8D5B-420D-8429-12B1DC2276AE}" destId="{7F048766-A00B-4796-A603-BD98339FF13B}" srcOrd="1" destOrd="0" presId="urn:microsoft.com/office/officeart/2005/8/layout/orgChart1"/>
    <dgm:cxn modelId="{69E57A9B-E1F3-4EB3-91D7-2AFC0FA2D0DD}" type="presParOf" srcId="{ED0222E5-8D5B-420D-8429-12B1DC2276AE}" destId="{7B83323A-A162-41C4-B1AB-9AF7AE1C0976}" srcOrd="2" destOrd="0" presId="urn:microsoft.com/office/officeart/2005/8/layout/orgChart1"/>
    <dgm:cxn modelId="{A75141FE-F595-4EF3-A0DA-46C1FFB92FCF}" type="presParOf" srcId="{421DC4CA-DBEB-4547-9D5D-FD07A63E8550}" destId="{9FF3D95E-AB49-4501-9EE8-DF085B243A7D}" srcOrd="8" destOrd="0" presId="urn:microsoft.com/office/officeart/2005/8/layout/orgChart1"/>
    <dgm:cxn modelId="{D97B2FAF-3D59-47EB-8DCA-AAA1687CFD72}" type="presParOf" srcId="{421DC4CA-DBEB-4547-9D5D-FD07A63E8550}" destId="{AF4F1A76-8668-48E3-82EB-94D0C588227B}" srcOrd="9" destOrd="0" presId="urn:microsoft.com/office/officeart/2005/8/layout/orgChart1"/>
    <dgm:cxn modelId="{79FFCBB8-5A9E-4C55-9273-F538E7413DE3}" type="presParOf" srcId="{AF4F1A76-8668-48E3-82EB-94D0C588227B}" destId="{E81322CB-3C6B-45ED-99D7-2766C7430391}" srcOrd="0" destOrd="0" presId="urn:microsoft.com/office/officeart/2005/8/layout/orgChart1"/>
    <dgm:cxn modelId="{266B20FE-B09C-4F13-81E3-D89AAF2CA7F6}" type="presParOf" srcId="{E81322CB-3C6B-45ED-99D7-2766C7430391}" destId="{04CE9613-2B1D-4BA4-B8E6-D55478E888E4}" srcOrd="0" destOrd="0" presId="urn:microsoft.com/office/officeart/2005/8/layout/orgChart1"/>
    <dgm:cxn modelId="{305CDE24-B90E-4ED6-B04E-424A6716793B}" type="presParOf" srcId="{E81322CB-3C6B-45ED-99D7-2766C7430391}" destId="{59F0AD49-D65C-4254-9DB8-A5FA122CD78B}" srcOrd="1" destOrd="0" presId="urn:microsoft.com/office/officeart/2005/8/layout/orgChart1"/>
    <dgm:cxn modelId="{456A1511-8C9C-4C41-BA16-BA27603145DB}" type="presParOf" srcId="{AF4F1A76-8668-48E3-82EB-94D0C588227B}" destId="{3088C040-51C9-4916-A69B-3ED874CD8D72}" srcOrd="1" destOrd="0" presId="urn:microsoft.com/office/officeart/2005/8/layout/orgChart1"/>
    <dgm:cxn modelId="{C23CF5D3-8248-46FF-AA88-DFF24AB20664}" type="presParOf" srcId="{AF4F1A76-8668-48E3-82EB-94D0C588227B}" destId="{682D3711-5E1F-42D9-9A8A-2B9CA2038D73}" srcOrd="2" destOrd="0" presId="urn:microsoft.com/office/officeart/2005/8/layout/orgChart1"/>
    <dgm:cxn modelId="{97550482-9800-46DD-9589-84619BC44A24}" type="presParOf" srcId="{FB088964-731B-430C-A98A-BC23C93F3E4B}" destId="{148567DD-70DE-487B-AB57-3567D691D498}" srcOrd="2" destOrd="0" presId="urn:microsoft.com/office/officeart/2005/8/layout/orgChart1"/>
    <dgm:cxn modelId="{D64CF6D2-E312-4ED4-B886-DE1460B18BDB}" type="presParOf" srcId="{A0D3BBED-A16B-4AA6-A9F0-47A6ABF86E9F}" destId="{686D4D47-C9A5-41D2-87FE-53094845B8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500F81-2F2F-4FB3-AAE8-43C0080B2798}"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1BE548DB-22C6-402F-A298-5F2687FF654C}">
      <dgm:prSet phldrT="[Text]"/>
      <dgm:spPr/>
      <dgm:t>
        <a:bodyPr/>
        <a:lstStyle/>
        <a:p>
          <a:r>
            <a:rPr lang="en-US" dirty="0" smtClean="0">
              <a:latin typeface="Georgia" pitchFamily="18" charset="0"/>
              <a:cs typeface="Times New Roman" pitchFamily="18" charset="0"/>
            </a:rPr>
            <a:t>Reliable and valid measurement</a:t>
          </a:r>
          <a:r>
            <a:rPr lang="en-US" dirty="0" smtClean="0">
              <a:latin typeface="Georgia" pitchFamily="18" charset="0"/>
            </a:rPr>
            <a:t> </a:t>
          </a:r>
          <a:endParaRPr lang="en-US" dirty="0"/>
        </a:p>
      </dgm:t>
    </dgm:pt>
    <dgm:pt modelId="{DB59A53B-9274-468F-BD8E-7B12F177CBFC}" type="parTrans" cxnId="{054F9E8B-42DD-43A6-9F3B-6816AAA4B55B}">
      <dgm:prSet/>
      <dgm:spPr/>
      <dgm:t>
        <a:bodyPr/>
        <a:lstStyle/>
        <a:p>
          <a:endParaRPr lang="en-US"/>
        </a:p>
      </dgm:t>
    </dgm:pt>
    <dgm:pt modelId="{61300732-BC22-473F-A1AF-BF23EC30528B}" type="sibTrans" cxnId="{054F9E8B-42DD-43A6-9F3B-6816AAA4B55B}">
      <dgm:prSet/>
      <dgm:spPr/>
      <dgm:t>
        <a:bodyPr/>
        <a:lstStyle/>
        <a:p>
          <a:endParaRPr lang="en-US"/>
        </a:p>
      </dgm:t>
    </dgm:pt>
    <dgm:pt modelId="{7B44AF98-086B-46CB-AA81-AAB8895CC9E5}">
      <dgm:prSet phldrT="[Text]"/>
      <dgm:spPr/>
      <dgm:t>
        <a:bodyPr/>
        <a:lstStyle/>
        <a:p>
          <a:r>
            <a:rPr lang="en-US" dirty="0" smtClean="0">
              <a:latin typeface="Georgia" pitchFamily="18" charset="0"/>
              <a:cs typeface="Times New Roman" pitchFamily="18" charset="0"/>
            </a:rPr>
            <a:t>Research procedures to test hypotheses about groups</a:t>
          </a:r>
          <a:endParaRPr lang="en-US" dirty="0"/>
        </a:p>
      </dgm:t>
    </dgm:pt>
    <dgm:pt modelId="{B00198E9-6CD3-4F28-AD1D-35C5D19CE03E}" type="parTrans" cxnId="{F300D0ED-30D7-4AC1-B88C-A2C68E63BA21}">
      <dgm:prSet/>
      <dgm:spPr/>
      <dgm:t>
        <a:bodyPr/>
        <a:lstStyle/>
        <a:p>
          <a:endParaRPr lang="en-US"/>
        </a:p>
      </dgm:t>
    </dgm:pt>
    <dgm:pt modelId="{C5E695CC-674F-4F39-8A36-51CF9E33B40B}" type="sibTrans" cxnId="{F300D0ED-30D7-4AC1-B88C-A2C68E63BA21}">
      <dgm:prSet/>
      <dgm:spPr/>
      <dgm:t>
        <a:bodyPr/>
        <a:lstStyle/>
        <a:p>
          <a:endParaRPr lang="en-US"/>
        </a:p>
      </dgm:t>
    </dgm:pt>
    <dgm:pt modelId="{B923E927-3F5F-4386-9115-93E0F78A3C3B}">
      <dgm:prSet phldrT="[Text]"/>
      <dgm:spPr/>
      <dgm:t>
        <a:bodyPr/>
        <a:lstStyle/>
        <a:p>
          <a:r>
            <a:rPr lang="en-US" dirty="0" smtClean="0">
              <a:latin typeface="Georgia" pitchFamily="18" charset="0"/>
              <a:cs typeface="Times New Roman" pitchFamily="18" charset="0"/>
            </a:rPr>
            <a:t>Theories that organize knowledge of groups</a:t>
          </a:r>
          <a:endParaRPr lang="en-US" dirty="0"/>
        </a:p>
      </dgm:t>
    </dgm:pt>
    <dgm:pt modelId="{727B9FE4-9A00-4F1E-B662-CE9B29C2EAE7}" type="parTrans" cxnId="{038BE668-854C-4C35-A7D5-5DBAD6AAB279}">
      <dgm:prSet/>
      <dgm:spPr/>
      <dgm:t>
        <a:bodyPr/>
        <a:lstStyle/>
        <a:p>
          <a:endParaRPr lang="en-US"/>
        </a:p>
      </dgm:t>
    </dgm:pt>
    <dgm:pt modelId="{8D97ED50-7C44-44F6-B562-B2F31325E5A0}" type="sibTrans" cxnId="{038BE668-854C-4C35-A7D5-5DBAD6AAB279}">
      <dgm:prSet/>
      <dgm:spPr/>
      <dgm:t>
        <a:bodyPr/>
        <a:lstStyle/>
        <a:p>
          <a:endParaRPr lang="en-US"/>
        </a:p>
      </dgm:t>
    </dgm:pt>
    <dgm:pt modelId="{1E948F90-2345-4819-854A-C9A8017C095E}" type="pres">
      <dgm:prSet presAssocID="{5A500F81-2F2F-4FB3-AAE8-43C0080B2798}" presName="linear" presStyleCnt="0">
        <dgm:presLayoutVars>
          <dgm:dir/>
          <dgm:resizeHandles val="exact"/>
        </dgm:presLayoutVars>
      </dgm:prSet>
      <dgm:spPr/>
    </dgm:pt>
    <dgm:pt modelId="{EB5BFDEB-0628-499A-A6DF-ED22B27C6E2A}" type="pres">
      <dgm:prSet presAssocID="{1BE548DB-22C6-402F-A298-5F2687FF654C}" presName="comp" presStyleCnt="0"/>
      <dgm:spPr/>
    </dgm:pt>
    <dgm:pt modelId="{9607FA71-35C8-428C-8236-41357BC3B8EC}" type="pres">
      <dgm:prSet presAssocID="{1BE548DB-22C6-402F-A298-5F2687FF654C}" presName="box" presStyleLbl="node1" presStyleIdx="0" presStyleCnt="3" custLinFactNeighborY="4000"/>
      <dgm:spPr/>
      <dgm:t>
        <a:bodyPr/>
        <a:lstStyle/>
        <a:p>
          <a:endParaRPr lang="en-US"/>
        </a:p>
      </dgm:t>
    </dgm:pt>
    <dgm:pt modelId="{A916E79A-ED73-47B5-AEB7-E86A6024B27B}" type="pres">
      <dgm:prSet presAssocID="{1BE548DB-22C6-402F-A298-5F2687FF654C}" presName="img" presStyleLbl="fgImgPlace1" presStyleIdx="0" presStyleCnt="3"/>
      <dgm:spPr>
        <a:blipFill rotWithShape="1">
          <a:blip xmlns:r="http://schemas.openxmlformats.org/officeDocument/2006/relationships" r:embed="rId1"/>
          <a:stretch>
            <a:fillRect/>
          </a:stretch>
        </a:blipFill>
      </dgm:spPr>
    </dgm:pt>
    <dgm:pt modelId="{83C7CB5E-C543-48CB-BD76-85FFD5BDCCB4}" type="pres">
      <dgm:prSet presAssocID="{1BE548DB-22C6-402F-A298-5F2687FF654C}" presName="text" presStyleLbl="node1" presStyleIdx="0" presStyleCnt="3">
        <dgm:presLayoutVars>
          <dgm:bulletEnabled val="1"/>
        </dgm:presLayoutVars>
      </dgm:prSet>
      <dgm:spPr/>
      <dgm:t>
        <a:bodyPr/>
        <a:lstStyle/>
        <a:p>
          <a:endParaRPr lang="en-US"/>
        </a:p>
      </dgm:t>
    </dgm:pt>
    <dgm:pt modelId="{B2A1C2D7-0819-42F7-9F17-ACCE7A851FEE}" type="pres">
      <dgm:prSet presAssocID="{61300732-BC22-473F-A1AF-BF23EC30528B}" presName="spacer" presStyleCnt="0"/>
      <dgm:spPr/>
    </dgm:pt>
    <dgm:pt modelId="{B536CCA2-DBE7-49DD-AD63-6B22B3CA335E}" type="pres">
      <dgm:prSet presAssocID="{7B44AF98-086B-46CB-AA81-AAB8895CC9E5}" presName="comp" presStyleCnt="0"/>
      <dgm:spPr/>
    </dgm:pt>
    <dgm:pt modelId="{CBF9E91F-A7F5-42D3-8732-77653A12D053}" type="pres">
      <dgm:prSet presAssocID="{7B44AF98-086B-46CB-AA81-AAB8895CC9E5}" presName="box" presStyleLbl="node1" presStyleIdx="1" presStyleCnt="3"/>
      <dgm:spPr/>
    </dgm:pt>
    <dgm:pt modelId="{BBACE136-67A1-4DA1-B193-3AB2A8F03232}" type="pres">
      <dgm:prSet presAssocID="{7B44AF98-086B-46CB-AA81-AAB8895CC9E5}" presName="img" presStyleLbl="fgImgPlace1" presStyleIdx="1" presStyleCnt="3"/>
      <dgm:spPr>
        <a:blipFill rotWithShape="1">
          <a:blip xmlns:r="http://schemas.openxmlformats.org/officeDocument/2006/relationships" r:embed="rId2"/>
          <a:stretch>
            <a:fillRect/>
          </a:stretch>
        </a:blipFill>
      </dgm:spPr>
    </dgm:pt>
    <dgm:pt modelId="{75A1F008-0C74-4D04-B487-14549EA2F542}" type="pres">
      <dgm:prSet presAssocID="{7B44AF98-086B-46CB-AA81-AAB8895CC9E5}" presName="text" presStyleLbl="node1" presStyleIdx="1" presStyleCnt="3">
        <dgm:presLayoutVars>
          <dgm:bulletEnabled val="1"/>
        </dgm:presLayoutVars>
      </dgm:prSet>
      <dgm:spPr/>
    </dgm:pt>
    <dgm:pt modelId="{5192BB1C-F73D-43BF-AA7E-CED67AD69234}" type="pres">
      <dgm:prSet presAssocID="{C5E695CC-674F-4F39-8A36-51CF9E33B40B}" presName="spacer" presStyleCnt="0"/>
      <dgm:spPr/>
    </dgm:pt>
    <dgm:pt modelId="{07434DB6-BC19-43E9-8CB1-5824F95A0210}" type="pres">
      <dgm:prSet presAssocID="{B923E927-3F5F-4386-9115-93E0F78A3C3B}" presName="comp" presStyleCnt="0"/>
      <dgm:spPr/>
    </dgm:pt>
    <dgm:pt modelId="{28400AF7-EB4D-444E-B845-221582863988}" type="pres">
      <dgm:prSet presAssocID="{B923E927-3F5F-4386-9115-93E0F78A3C3B}" presName="box" presStyleLbl="node1" presStyleIdx="2" presStyleCnt="3"/>
      <dgm:spPr/>
      <dgm:t>
        <a:bodyPr/>
        <a:lstStyle/>
        <a:p>
          <a:endParaRPr lang="en-US"/>
        </a:p>
      </dgm:t>
    </dgm:pt>
    <dgm:pt modelId="{9694AE60-802D-451F-837E-FE3688ECE8A1}" type="pres">
      <dgm:prSet presAssocID="{B923E927-3F5F-4386-9115-93E0F78A3C3B}" presName="img" presStyleLbl="fgImgPlace1" presStyleIdx="2" presStyleCnt="3"/>
      <dgm:spPr>
        <a:blipFill rotWithShape="1">
          <a:blip xmlns:r="http://schemas.openxmlformats.org/officeDocument/2006/relationships" r:embed="rId3"/>
          <a:stretch>
            <a:fillRect/>
          </a:stretch>
        </a:blipFill>
      </dgm:spPr>
    </dgm:pt>
    <dgm:pt modelId="{D3B05FD7-26BB-4E1C-B18A-F2DA35774210}" type="pres">
      <dgm:prSet presAssocID="{B923E927-3F5F-4386-9115-93E0F78A3C3B}" presName="text" presStyleLbl="node1" presStyleIdx="2" presStyleCnt="3">
        <dgm:presLayoutVars>
          <dgm:bulletEnabled val="1"/>
        </dgm:presLayoutVars>
      </dgm:prSet>
      <dgm:spPr/>
      <dgm:t>
        <a:bodyPr/>
        <a:lstStyle/>
        <a:p>
          <a:endParaRPr lang="en-US"/>
        </a:p>
      </dgm:t>
    </dgm:pt>
  </dgm:ptLst>
  <dgm:cxnLst>
    <dgm:cxn modelId="{F300D0ED-30D7-4AC1-B88C-A2C68E63BA21}" srcId="{5A500F81-2F2F-4FB3-AAE8-43C0080B2798}" destId="{7B44AF98-086B-46CB-AA81-AAB8895CC9E5}" srcOrd="1" destOrd="0" parTransId="{B00198E9-6CD3-4F28-AD1D-35C5D19CE03E}" sibTransId="{C5E695CC-674F-4F39-8A36-51CF9E33B40B}"/>
    <dgm:cxn modelId="{FDE9C87F-40CF-4DDE-9AC3-7F0C59303763}" type="presOf" srcId="{B923E927-3F5F-4386-9115-93E0F78A3C3B}" destId="{D3B05FD7-26BB-4E1C-B18A-F2DA35774210}" srcOrd="1" destOrd="0" presId="urn:microsoft.com/office/officeart/2005/8/layout/vList4"/>
    <dgm:cxn modelId="{1F926E0C-45DE-41F3-AB1C-76B603B205B4}" type="presOf" srcId="{5A500F81-2F2F-4FB3-AAE8-43C0080B2798}" destId="{1E948F90-2345-4819-854A-C9A8017C095E}" srcOrd="0" destOrd="0" presId="urn:microsoft.com/office/officeart/2005/8/layout/vList4"/>
    <dgm:cxn modelId="{8497D59A-3506-4E56-9EE4-608A4D0B6C85}" type="presOf" srcId="{B923E927-3F5F-4386-9115-93E0F78A3C3B}" destId="{28400AF7-EB4D-444E-B845-221582863988}" srcOrd="0" destOrd="0" presId="urn:microsoft.com/office/officeart/2005/8/layout/vList4"/>
    <dgm:cxn modelId="{98864195-40F6-42EE-8069-5F208E741DE7}" type="presOf" srcId="{7B44AF98-086B-46CB-AA81-AAB8895CC9E5}" destId="{75A1F008-0C74-4D04-B487-14549EA2F542}" srcOrd="1" destOrd="0" presId="urn:microsoft.com/office/officeart/2005/8/layout/vList4"/>
    <dgm:cxn modelId="{054F9E8B-42DD-43A6-9F3B-6816AAA4B55B}" srcId="{5A500F81-2F2F-4FB3-AAE8-43C0080B2798}" destId="{1BE548DB-22C6-402F-A298-5F2687FF654C}" srcOrd="0" destOrd="0" parTransId="{DB59A53B-9274-468F-BD8E-7B12F177CBFC}" sibTransId="{61300732-BC22-473F-A1AF-BF23EC30528B}"/>
    <dgm:cxn modelId="{BFD62695-9482-4217-90E0-4BE8C6891158}" type="presOf" srcId="{1BE548DB-22C6-402F-A298-5F2687FF654C}" destId="{83C7CB5E-C543-48CB-BD76-85FFD5BDCCB4}" srcOrd="1" destOrd="0" presId="urn:microsoft.com/office/officeart/2005/8/layout/vList4"/>
    <dgm:cxn modelId="{025A5D67-13D8-492D-837D-0ACCBCF126BA}" type="presOf" srcId="{7B44AF98-086B-46CB-AA81-AAB8895CC9E5}" destId="{CBF9E91F-A7F5-42D3-8732-77653A12D053}" srcOrd="0" destOrd="0" presId="urn:microsoft.com/office/officeart/2005/8/layout/vList4"/>
    <dgm:cxn modelId="{038BE668-854C-4C35-A7D5-5DBAD6AAB279}" srcId="{5A500F81-2F2F-4FB3-AAE8-43C0080B2798}" destId="{B923E927-3F5F-4386-9115-93E0F78A3C3B}" srcOrd="2" destOrd="0" parTransId="{727B9FE4-9A00-4F1E-B662-CE9B29C2EAE7}" sibTransId="{8D97ED50-7C44-44F6-B562-B2F31325E5A0}"/>
    <dgm:cxn modelId="{CDB22509-6219-41A8-87A3-53EB34176396}" type="presOf" srcId="{1BE548DB-22C6-402F-A298-5F2687FF654C}" destId="{9607FA71-35C8-428C-8236-41357BC3B8EC}" srcOrd="0" destOrd="0" presId="urn:microsoft.com/office/officeart/2005/8/layout/vList4"/>
    <dgm:cxn modelId="{944FF277-8DE9-4352-9C07-E44047141E37}" type="presParOf" srcId="{1E948F90-2345-4819-854A-C9A8017C095E}" destId="{EB5BFDEB-0628-499A-A6DF-ED22B27C6E2A}" srcOrd="0" destOrd="0" presId="urn:microsoft.com/office/officeart/2005/8/layout/vList4"/>
    <dgm:cxn modelId="{3F6E7BF5-CF9D-43E6-B3CA-95B428096199}" type="presParOf" srcId="{EB5BFDEB-0628-499A-A6DF-ED22B27C6E2A}" destId="{9607FA71-35C8-428C-8236-41357BC3B8EC}" srcOrd="0" destOrd="0" presId="urn:microsoft.com/office/officeart/2005/8/layout/vList4"/>
    <dgm:cxn modelId="{6A09E730-7B44-42E4-96E6-0DA245140127}" type="presParOf" srcId="{EB5BFDEB-0628-499A-A6DF-ED22B27C6E2A}" destId="{A916E79A-ED73-47B5-AEB7-E86A6024B27B}" srcOrd="1" destOrd="0" presId="urn:microsoft.com/office/officeart/2005/8/layout/vList4"/>
    <dgm:cxn modelId="{DE9A1C79-37A3-4A15-9A5B-CA8BB1DA6E18}" type="presParOf" srcId="{EB5BFDEB-0628-499A-A6DF-ED22B27C6E2A}" destId="{83C7CB5E-C543-48CB-BD76-85FFD5BDCCB4}" srcOrd="2" destOrd="0" presId="urn:microsoft.com/office/officeart/2005/8/layout/vList4"/>
    <dgm:cxn modelId="{86A26F57-7E89-470C-B371-2A9B00A6FCCD}" type="presParOf" srcId="{1E948F90-2345-4819-854A-C9A8017C095E}" destId="{B2A1C2D7-0819-42F7-9F17-ACCE7A851FEE}" srcOrd="1" destOrd="0" presId="urn:microsoft.com/office/officeart/2005/8/layout/vList4"/>
    <dgm:cxn modelId="{FD800791-DC9F-4D18-A75B-1E0B8CC2FD4A}" type="presParOf" srcId="{1E948F90-2345-4819-854A-C9A8017C095E}" destId="{B536CCA2-DBE7-49DD-AD63-6B22B3CA335E}" srcOrd="2" destOrd="0" presId="urn:microsoft.com/office/officeart/2005/8/layout/vList4"/>
    <dgm:cxn modelId="{8A61B309-37D8-4EC5-9C29-549E2A5584D9}" type="presParOf" srcId="{B536CCA2-DBE7-49DD-AD63-6B22B3CA335E}" destId="{CBF9E91F-A7F5-42D3-8732-77653A12D053}" srcOrd="0" destOrd="0" presId="urn:microsoft.com/office/officeart/2005/8/layout/vList4"/>
    <dgm:cxn modelId="{07B5EB4E-4126-451C-826C-0CD2BCAFF4B7}" type="presParOf" srcId="{B536CCA2-DBE7-49DD-AD63-6B22B3CA335E}" destId="{BBACE136-67A1-4DA1-B193-3AB2A8F03232}" srcOrd="1" destOrd="0" presId="urn:microsoft.com/office/officeart/2005/8/layout/vList4"/>
    <dgm:cxn modelId="{E5B6464B-E666-4B9F-ACA0-AD0E122DC7D1}" type="presParOf" srcId="{B536CCA2-DBE7-49DD-AD63-6B22B3CA335E}" destId="{75A1F008-0C74-4D04-B487-14549EA2F542}" srcOrd="2" destOrd="0" presId="urn:microsoft.com/office/officeart/2005/8/layout/vList4"/>
    <dgm:cxn modelId="{261EB43E-2CC4-4FC0-A22B-70E1A7C58C01}" type="presParOf" srcId="{1E948F90-2345-4819-854A-C9A8017C095E}" destId="{5192BB1C-F73D-43BF-AA7E-CED67AD69234}" srcOrd="3" destOrd="0" presId="urn:microsoft.com/office/officeart/2005/8/layout/vList4"/>
    <dgm:cxn modelId="{67D49AD2-46AF-4301-9878-A07B94EF6266}" type="presParOf" srcId="{1E948F90-2345-4819-854A-C9A8017C095E}" destId="{07434DB6-BC19-43E9-8CB1-5824F95A0210}" srcOrd="4" destOrd="0" presId="urn:microsoft.com/office/officeart/2005/8/layout/vList4"/>
    <dgm:cxn modelId="{0AE6FE6E-A4FD-44DE-9C0D-6BB972650C1D}" type="presParOf" srcId="{07434DB6-BC19-43E9-8CB1-5824F95A0210}" destId="{28400AF7-EB4D-444E-B845-221582863988}" srcOrd="0" destOrd="0" presId="urn:microsoft.com/office/officeart/2005/8/layout/vList4"/>
    <dgm:cxn modelId="{7C2267C4-9DDA-4C6B-8558-E4B801C56651}" type="presParOf" srcId="{07434DB6-BC19-43E9-8CB1-5824F95A0210}" destId="{9694AE60-802D-451F-837E-FE3688ECE8A1}" srcOrd="1" destOrd="0" presId="urn:microsoft.com/office/officeart/2005/8/layout/vList4"/>
    <dgm:cxn modelId="{1DF7ADA9-1093-4FF1-B1A1-0E6561508647}" type="presParOf" srcId="{07434DB6-BC19-43E9-8CB1-5824F95A0210}" destId="{D3B05FD7-26BB-4E1C-B18A-F2DA3577421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8786E-1C14-4C04-8564-2AD9C9954370}" type="doc">
      <dgm:prSet loTypeId="urn:microsoft.com/office/officeart/2005/8/layout/orgChart1" loCatId="hierarchy" qsTypeId="urn:microsoft.com/office/officeart/2005/8/quickstyle/3d3" qsCatId="3D" csTypeId="urn:microsoft.com/office/officeart/2005/8/colors/accent4_2" csCatId="accent4" phldr="1"/>
      <dgm:spPr/>
    </dgm:pt>
    <dgm:pt modelId="{643F6F5D-B906-4B2F-BB65-6D58E010ED2C}">
      <dgm:prSet custT="1"/>
      <dgm:spPr>
        <a:solidFill>
          <a:schemeClr val="accent2">
            <a:lumMod val="2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solidFill>
                <a:srgbClr val="FFFF00"/>
              </a:solidFill>
              <a:effectLst/>
              <a:latin typeface="Arial Narrow" pitchFamily="34" charset="0"/>
            </a:rPr>
            <a:t>Studying Groups</a:t>
          </a:r>
        </a:p>
      </dgm:t>
    </dgm:pt>
    <dgm:pt modelId="{C404A88A-2843-4B80-9B8D-76A86F87C597}" type="parTrans" cxnId="{0ED4C984-0732-42E3-B8ED-F34B51B20E71}">
      <dgm:prSet/>
      <dgm:spPr/>
      <dgm:t>
        <a:bodyPr/>
        <a:lstStyle/>
        <a:p>
          <a:endParaRPr lang="en-US">
            <a:solidFill>
              <a:schemeClr val="tx1"/>
            </a:solidFill>
          </a:endParaRPr>
        </a:p>
      </dgm:t>
    </dgm:pt>
    <dgm:pt modelId="{45D6E510-CD92-432A-BB06-8C146412399C}" type="sibTrans" cxnId="{0ED4C984-0732-42E3-B8ED-F34B51B20E71}">
      <dgm:prSet/>
      <dgm:spPr/>
      <dgm:t>
        <a:bodyPr/>
        <a:lstStyle/>
        <a:p>
          <a:endParaRPr lang="en-US">
            <a:solidFill>
              <a:schemeClr val="tx1"/>
            </a:solidFill>
          </a:endParaRPr>
        </a:p>
      </dgm:t>
    </dgm:pt>
    <dgm:pt modelId="{39F4D571-4E26-4EF4-A515-39B78671B4F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Measurement</a:t>
          </a:r>
        </a:p>
      </dgm:t>
    </dgm:pt>
    <dgm:pt modelId="{021C925D-5AB4-4DB2-8122-AEFADC5BD2B7}" type="parTrans" cxnId="{E1FFCFFE-55DA-4913-9FCB-22170092EA34}">
      <dgm:prSet/>
      <dgm:spPr/>
      <dgm:t>
        <a:bodyPr/>
        <a:lstStyle/>
        <a:p>
          <a:endParaRPr lang="en-US">
            <a:solidFill>
              <a:schemeClr val="tx1"/>
            </a:solidFill>
          </a:endParaRPr>
        </a:p>
      </dgm:t>
    </dgm:pt>
    <dgm:pt modelId="{217CBBFC-E3A8-4144-A5F7-8DA154CEDA2F}" type="sibTrans" cxnId="{E1FFCFFE-55DA-4913-9FCB-22170092EA34}">
      <dgm:prSet/>
      <dgm:spPr/>
      <dgm:t>
        <a:bodyPr/>
        <a:lstStyle/>
        <a:p>
          <a:endParaRPr lang="en-US">
            <a:solidFill>
              <a:schemeClr val="tx1"/>
            </a:solidFill>
          </a:endParaRPr>
        </a:p>
      </dgm:t>
    </dgm:pt>
    <dgm:pt modelId="{F2761C36-E831-4644-81AB-ED0B4182BDF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Research Design</a:t>
          </a:r>
        </a:p>
      </dgm:t>
    </dgm:pt>
    <dgm:pt modelId="{0B46D40C-61BD-4EDB-B08C-7C5F3C818548}" type="parTrans" cxnId="{22EFC4D7-7CC9-4691-B98D-8CBD3BD8754B}">
      <dgm:prSet/>
      <dgm:spPr/>
      <dgm:t>
        <a:bodyPr/>
        <a:lstStyle/>
        <a:p>
          <a:endParaRPr lang="en-US">
            <a:solidFill>
              <a:schemeClr val="tx1"/>
            </a:solidFill>
          </a:endParaRPr>
        </a:p>
      </dgm:t>
    </dgm:pt>
    <dgm:pt modelId="{51D168B2-3E46-4819-AFA8-8C1EC814E23B}" type="sibTrans" cxnId="{22EFC4D7-7CC9-4691-B98D-8CBD3BD8754B}">
      <dgm:prSet/>
      <dgm:spPr/>
      <dgm:t>
        <a:bodyPr/>
        <a:lstStyle/>
        <a:p>
          <a:endParaRPr lang="en-US">
            <a:solidFill>
              <a:schemeClr val="tx1"/>
            </a:solidFill>
          </a:endParaRPr>
        </a:p>
      </dgm:t>
    </dgm:pt>
    <dgm:pt modelId="{F2221E24-E2B5-4EF3-AD7A-D40B77418E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Theory</a:t>
          </a:r>
        </a:p>
      </dgm:t>
    </dgm:pt>
    <dgm:pt modelId="{53B4F493-6E31-4160-9D39-3B06B5CB01F9}" type="parTrans" cxnId="{D161BAFF-1C1B-4D08-8EC3-3F791AD99475}">
      <dgm:prSet/>
      <dgm:spPr/>
      <dgm:t>
        <a:bodyPr/>
        <a:lstStyle/>
        <a:p>
          <a:endParaRPr lang="en-US">
            <a:solidFill>
              <a:schemeClr val="tx1"/>
            </a:solidFill>
          </a:endParaRPr>
        </a:p>
      </dgm:t>
    </dgm:pt>
    <dgm:pt modelId="{B932CC01-0186-4DAF-B070-7A9D42538355}" type="sibTrans" cxnId="{D161BAFF-1C1B-4D08-8EC3-3F791AD99475}">
      <dgm:prSet/>
      <dgm:spPr/>
      <dgm:t>
        <a:bodyPr/>
        <a:lstStyle/>
        <a:p>
          <a:endParaRPr lang="en-US">
            <a:solidFill>
              <a:schemeClr val="tx1"/>
            </a:solidFill>
          </a:endParaRPr>
        </a:p>
      </dgm:t>
    </dgm:pt>
    <dgm:pt modelId="{089D7204-4EFA-4AF9-9FE0-73AC510D140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Motivational</a:t>
          </a:r>
        </a:p>
      </dgm:t>
    </dgm:pt>
    <dgm:pt modelId="{F0679542-F248-48F3-A877-2EB4E476892C}" type="parTrans" cxnId="{640152DA-0369-47DC-A220-D95F4D99449F}">
      <dgm:prSet/>
      <dgm:spPr/>
      <dgm:t>
        <a:bodyPr/>
        <a:lstStyle/>
        <a:p>
          <a:endParaRPr lang="en-US">
            <a:solidFill>
              <a:schemeClr val="tx1"/>
            </a:solidFill>
          </a:endParaRPr>
        </a:p>
      </dgm:t>
    </dgm:pt>
    <dgm:pt modelId="{0FC1C11C-E792-4DFF-B57A-8DC0EF0BA252}" type="sibTrans" cxnId="{640152DA-0369-47DC-A220-D95F4D99449F}">
      <dgm:prSet/>
      <dgm:spPr/>
      <dgm:t>
        <a:bodyPr/>
        <a:lstStyle/>
        <a:p>
          <a:endParaRPr lang="en-US">
            <a:solidFill>
              <a:schemeClr val="tx1"/>
            </a:solidFill>
          </a:endParaRPr>
        </a:p>
      </dgm:t>
    </dgm:pt>
    <dgm:pt modelId="{23345091-553D-4F18-8EB2-79F16A836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Observation</a:t>
          </a:r>
        </a:p>
      </dgm:t>
    </dgm:pt>
    <dgm:pt modelId="{7DC33522-4176-4730-85C1-6704DE8923F3}" type="parTrans" cxnId="{7F66BBDD-85CD-4B11-B165-2D361EFCBEAF}">
      <dgm:prSet/>
      <dgm:spPr/>
      <dgm:t>
        <a:bodyPr/>
        <a:lstStyle/>
        <a:p>
          <a:endParaRPr lang="en-US">
            <a:solidFill>
              <a:schemeClr val="tx1"/>
            </a:solidFill>
          </a:endParaRPr>
        </a:p>
      </dgm:t>
    </dgm:pt>
    <dgm:pt modelId="{A78A757A-81A6-4A51-A18E-B0CC69894D63}" type="sibTrans" cxnId="{7F66BBDD-85CD-4B11-B165-2D361EFCBEAF}">
      <dgm:prSet/>
      <dgm:spPr/>
      <dgm:t>
        <a:bodyPr/>
        <a:lstStyle/>
        <a:p>
          <a:endParaRPr lang="en-US">
            <a:solidFill>
              <a:schemeClr val="tx1"/>
            </a:solidFill>
          </a:endParaRPr>
        </a:p>
      </dgm:t>
    </dgm:pt>
    <dgm:pt modelId="{70FAA3A1-8791-46AD-A6F4-8C7324736E3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Self-report</a:t>
          </a:r>
        </a:p>
      </dgm:t>
    </dgm:pt>
    <dgm:pt modelId="{D06769EB-F081-455E-A359-0AC21C44FB9C}" type="parTrans" cxnId="{C52E805C-34D2-4316-BD46-B783F6B8F620}">
      <dgm:prSet/>
      <dgm:spPr/>
      <dgm:t>
        <a:bodyPr/>
        <a:lstStyle/>
        <a:p>
          <a:endParaRPr lang="en-US">
            <a:solidFill>
              <a:schemeClr val="tx1"/>
            </a:solidFill>
          </a:endParaRPr>
        </a:p>
      </dgm:t>
    </dgm:pt>
    <dgm:pt modelId="{0D6658E4-2F2B-4427-BDE5-6FC288C62028}" type="sibTrans" cxnId="{C52E805C-34D2-4316-BD46-B783F6B8F620}">
      <dgm:prSet/>
      <dgm:spPr/>
      <dgm:t>
        <a:bodyPr/>
        <a:lstStyle/>
        <a:p>
          <a:endParaRPr lang="en-US">
            <a:solidFill>
              <a:schemeClr val="tx1"/>
            </a:solidFill>
          </a:endParaRPr>
        </a:p>
      </dgm:t>
    </dgm:pt>
    <dgm:pt modelId="{C6C420E8-288A-495F-94AB-F3502A02C8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Case</a:t>
          </a:r>
        </a:p>
      </dgm:t>
    </dgm:pt>
    <dgm:pt modelId="{B5B69EED-99D8-4E68-94E9-DE02FB150D2C}" type="parTrans" cxnId="{C016E0F0-7EF4-46BC-ACCF-20CA1A36079C}">
      <dgm:prSet/>
      <dgm:spPr/>
      <dgm:t>
        <a:bodyPr/>
        <a:lstStyle/>
        <a:p>
          <a:endParaRPr lang="en-US">
            <a:solidFill>
              <a:schemeClr val="tx1"/>
            </a:solidFill>
          </a:endParaRPr>
        </a:p>
      </dgm:t>
    </dgm:pt>
    <dgm:pt modelId="{27D1821D-9DD6-4F75-A9CE-1A8FB82C28B3}" type="sibTrans" cxnId="{C016E0F0-7EF4-46BC-ACCF-20CA1A36079C}">
      <dgm:prSet/>
      <dgm:spPr/>
      <dgm:t>
        <a:bodyPr/>
        <a:lstStyle/>
        <a:p>
          <a:endParaRPr lang="en-US">
            <a:solidFill>
              <a:schemeClr val="tx1"/>
            </a:solidFill>
          </a:endParaRPr>
        </a:p>
      </dgm:t>
    </dgm:pt>
    <dgm:pt modelId="{2BBE0A9F-31BC-477D-89C7-5B856C49778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Correlational</a:t>
          </a:r>
        </a:p>
      </dgm:t>
    </dgm:pt>
    <dgm:pt modelId="{D04D3BE0-6E44-40E5-83D6-F7C4CE507E36}" type="parTrans" cxnId="{E0A9DE0D-72CB-4EBB-B50E-878063A61C62}">
      <dgm:prSet/>
      <dgm:spPr/>
      <dgm:t>
        <a:bodyPr/>
        <a:lstStyle/>
        <a:p>
          <a:endParaRPr lang="en-US">
            <a:solidFill>
              <a:schemeClr val="tx1"/>
            </a:solidFill>
          </a:endParaRPr>
        </a:p>
      </dgm:t>
    </dgm:pt>
    <dgm:pt modelId="{C60887B5-D86A-4C56-B73F-7DC51468500B}" type="sibTrans" cxnId="{E0A9DE0D-72CB-4EBB-B50E-878063A61C62}">
      <dgm:prSet/>
      <dgm:spPr/>
      <dgm:t>
        <a:bodyPr/>
        <a:lstStyle/>
        <a:p>
          <a:endParaRPr lang="en-US">
            <a:solidFill>
              <a:schemeClr val="tx1"/>
            </a:solidFill>
          </a:endParaRPr>
        </a:p>
      </dgm:t>
    </dgm:pt>
    <dgm:pt modelId="{591AB91D-BDB9-4F8C-9458-903EF38D27B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Experimental</a:t>
          </a:r>
        </a:p>
      </dgm:t>
    </dgm:pt>
    <dgm:pt modelId="{D8FD5DED-20A4-4289-A288-035814B1B767}" type="parTrans" cxnId="{6AA7D56C-081A-46E8-97EA-6E0A0F766C0D}">
      <dgm:prSet/>
      <dgm:spPr/>
      <dgm:t>
        <a:bodyPr/>
        <a:lstStyle/>
        <a:p>
          <a:endParaRPr lang="en-US">
            <a:solidFill>
              <a:schemeClr val="tx1"/>
            </a:solidFill>
          </a:endParaRPr>
        </a:p>
      </dgm:t>
    </dgm:pt>
    <dgm:pt modelId="{45C261B9-CD2B-4149-858A-2A8100F01C11}" type="sibTrans" cxnId="{6AA7D56C-081A-46E8-97EA-6E0A0F766C0D}">
      <dgm:prSet/>
      <dgm:spPr/>
      <dgm:t>
        <a:bodyPr/>
        <a:lstStyle/>
        <a:p>
          <a:endParaRPr lang="en-US">
            <a:solidFill>
              <a:schemeClr val="tx1"/>
            </a:solidFill>
          </a:endParaRPr>
        </a:p>
      </dgm:t>
    </dgm:pt>
    <dgm:pt modelId="{0053729B-8984-4416-BA12-B6D210E82FC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Behavioral</a:t>
          </a:r>
        </a:p>
      </dgm:t>
    </dgm:pt>
    <dgm:pt modelId="{E746E9BA-0A60-4CBD-8EA0-F3C5F56FC3DD}" type="parTrans" cxnId="{9C5025D0-1983-4B6B-89DF-2E0FBC087903}">
      <dgm:prSet/>
      <dgm:spPr/>
      <dgm:t>
        <a:bodyPr/>
        <a:lstStyle/>
        <a:p>
          <a:endParaRPr lang="en-US">
            <a:solidFill>
              <a:schemeClr val="tx1"/>
            </a:solidFill>
          </a:endParaRPr>
        </a:p>
      </dgm:t>
    </dgm:pt>
    <dgm:pt modelId="{2F66209F-B348-46EE-A0CB-DA1BE2A7A3F2}" type="sibTrans" cxnId="{9C5025D0-1983-4B6B-89DF-2E0FBC087903}">
      <dgm:prSet/>
      <dgm:spPr/>
      <dgm:t>
        <a:bodyPr/>
        <a:lstStyle/>
        <a:p>
          <a:endParaRPr lang="en-US">
            <a:solidFill>
              <a:schemeClr val="tx1"/>
            </a:solidFill>
          </a:endParaRPr>
        </a:p>
      </dgm:t>
    </dgm:pt>
    <dgm:pt modelId="{0EE8BE5B-0521-4B62-8F99-F63D298354F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Systems</a:t>
          </a:r>
        </a:p>
      </dgm:t>
    </dgm:pt>
    <dgm:pt modelId="{3AD259D1-912F-4C70-8A8A-1E4287F9C94A}" type="parTrans" cxnId="{55966C79-D484-4832-8F76-381A4462693E}">
      <dgm:prSet/>
      <dgm:spPr/>
      <dgm:t>
        <a:bodyPr/>
        <a:lstStyle/>
        <a:p>
          <a:endParaRPr lang="en-US">
            <a:solidFill>
              <a:schemeClr val="tx1"/>
            </a:solidFill>
          </a:endParaRPr>
        </a:p>
      </dgm:t>
    </dgm:pt>
    <dgm:pt modelId="{E8180FBF-0C20-4491-835E-0A5E039539F8}" type="sibTrans" cxnId="{55966C79-D484-4832-8F76-381A4462693E}">
      <dgm:prSet/>
      <dgm:spPr/>
      <dgm:t>
        <a:bodyPr/>
        <a:lstStyle/>
        <a:p>
          <a:endParaRPr lang="en-US">
            <a:solidFill>
              <a:schemeClr val="tx1"/>
            </a:solidFill>
          </a:endParaRPr>
        </a:p>
      </dgm:t>
    </dgm:pt>
    <dgm:pt modelId="{014DCED9-6C30-4FE8-BD10-23C13416989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Cognitive</a:t>
          </a:r>
        </a:p>
      </dgm:t>
    </dgm:pt>
    <dgm:pt modelId="{9A65CF57-6EE7-4C85-8020-38402AB0C4C2}" type="parTrans" cxnId="{5C518DCD-D54B-43BB-B365-CDD918CE9CF4}">
      <dgm:prSet/>
      <dgm:spPr/>
      <dgm:t>
        <a:bodyPr/>
        <a:lstStyle/>
        <a:p>
          <a:endParaRPr lang="en-US">
            <a:solidFill>
              <a:schemeClr val="tx1"/>
            </a:solidFill>
          </a:endParaRPr>
        </a:p>
      </dgm:t>
    </dgm:pt>
    <dgm:pt modelId="{E91C1966-371F-4B86-B88C-92EDC094ADBB}" type="sibTrans" cxnId="{5C518DCD-D54B-43BB-B365-CDD918CE9CF4}">
      <dgm:prSet/>
      <dgm:spPr/>
      <dgm:t>
        <a:bodyPr/>
        <a:lstStyle/>
        <a:p>
          <a:endParaRPr lang="en-US">
            <a:solidFill>
              <a:schemeClr val="tx1"/>
            </a:solidFill>
          </a:endParaRPr>
        </a:p>
      </dgm:t>
    </dgm:pt>
    <dgm:pt modelId="{7219E456-AB18-49C2-A206-FDD5E8868CD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Biological</a:t>
          </a:r>
        </a:p>
      </dgm:t>
    </dgm:pt>
    <dgm:pt modelId="{B1DDE7FC-CCB2-4EFA-B009-EDB8D27B524B}" type="parTrans" cxnId="{3007C0DF-0DED-4113-AAFE-256BAC974EED}">
      <dgm:prSet/>
      <dgm:spPr/>
      <dgm:t>
        <a:bodyPr/>
        <a:lstStyle/>
        <a:p>
          <a:endParaRPr lang="en-US">
            <a:solidFill>
              <a:schemeClr val="tx1"/>
            </a:solidFill>
          </a:endParaRPr>
        </a:p>
      </dgm:t>
    </dgm:pt>
    <dgm:pt modelId="{2CEE17F7-A3ED-40C3-AEBA-76B3C436BF7B}" type="sibTrans" cxnId="{3007C0DF-0DED-4113-AAFE-256BAC974EED}">
      <dgm:prSet/>
      <dgm:spPr/>
      <dgm:t>
        <a:bodyPr/>
        <a:lstStyle/>
        <a:p>
          <a:endParaRPr lang="en-US">
            <a:solidFill>
              <a:schemeClr val="tx1"/>
            </a:solidFill>
          </a:endParaRPr>
        </a:p>
      </dgm:t>
    </dgm:pt>
    <dgm:pt modelId="{8213AD57-07DC-43EF-84C9-BAAB14A3ADB2}" type="pres">
      <dgm:prSet presAssocID="{AA98786E-1C14-4C04-8564-2AD9C9954370}" presName="hierChild1" presStyleCnt="0">
        <dgm:presLayoutVars>
          <dgm:orgChart val="1"/>
          <dgm:chPref val="1"/>
          <dgm:dir/>
          <dgm:animOne val="branch"/>
          <dgm:animLvl val="lvl"/>
          <dgm:resizeHandles/>
        </dgm:presLayoutVars>
      </dgm:prSet>
      <dgm:spPr/>
    </dgm:pt>
    <dgm:pt modelId="{A0D3BBED-A16B-4AA6-A9F0-47A6ABF86E9F}" type="pres">
      <dgm:prSet presAssocID="{643F6F5D-B906-4B2F-BB65-6D58E010ED2C}" presName="hierRoot1" presStyleCnt="0">
        <dgm:presLayoutVars>
          <dgm:hierBranch/>
        </dgm:presLayoutVars>
      </dgm:prSet>
      <dgm:spPr/>
    </dgm:pt>
    <dgm:pt modelId="{C7FDAA91-67DA-43D0-A2F2-145BBABCAAE2}" type="pres">
      <dgm:prSet presAssocID="{643F6F5D-B906-4B2F-BB65-6D58E010ED2C}" presName="rootComposite1" presStyleCnt="0"/>
      <dgm:spPr/>
    </dgm:pt>
    <dgm:pt modelId="{8C3E9A65-5C61-4C8A-84F3-4C0A27BA24AD}" type="pres">
      <dgm:prSet presAssocID="{643F6F5D-B906-4B2F-BB65-6D58E010ED2C}" presName="rootText1" presStyleLbl="node0" presStyleIdx="0" presStyleCnt="1" custScaleX="194871" custScaleY="94057" custLinFactNeighborX="4360" custLinFactNeighborY="86162">
        <dgm:presLayoutVars>
          <dgm:chPref val="3"/>
        </dgm:presLayoutVars>
      </dgm:prSet>
      <dgm:spPr/>
      <dgm:t>
        <a:bodyPr/>
        <a:lstStyle/>
        <a:p>
          <a:endParaRPr lang="en-US"/>
        </a:p>
      </dgm:t>
    </dgm:pt>
    <dgm:pt modelId="{158690DC-9CA3-4045-96BA-86BCEEAC525F}" type="pres">
      <dgm:prSet presAssocID="{643F6F5D-B906-4B2F-BB65-6D58E010ED2C}" presName="rootConnector1" presStyleLbl="node1" presStyleIdx="0" presStyleCnt="0"/>
      <dgm:spPr/>
      <dgm:t>
        <a:bodyPr/>
        <a:lstStyle/>
        <a:p>
          <a:endParaRPr lang="en-US"/>
        </a:p>
      </dgm:t>
    </dgm:pt>
    <dgm:pt modelId="{57D29FA8-2D59-43C9-91E2-37BAD3F35012}" type="pres">
      <dgm:prSet presAssocID="{643F6F5D-B906-4B2F-BB65-6D58E010ED2C}" presName="hierChild2" presStyleCnt="0"/>
      <dgm:spPr/>
    </dgm:pt>
    <dgm:pt modelId="{4E44C0B4-310E-4E97-BCCF-538464A0B611}" type="pres">
      <dgm:prSet presAssocID="{021C925D-5AB4-4DB2-8122-AEFADC5BD2B7}" presName="Name35" presStyleLbl="parChTrans1D2" presStyleIdx="0" presStyleCnt="3"/>
      <dgm:spPr/>
      <dgm:t>
        <a:bodyPr/>
        <a:lstStyle/>
        <a:p>
          <a:endParaRPr lang="en-US"/>
        </a:p>
      </dgm:t>
    </dgm:pt>
    <dgm:pt modelId="{21FEF2EB-7604-4AE8-97E6-6C13752CC233}" type="pres">
      <dgm:prSet presAssocID="{39F4D571-4E26-4EF4-A515-39B78671B4F2}" presName="hierRoot2" presStyleCnt="0">
        <dgm:presLayoutVars>
          <dgm:hierBranch val="init"/>
        </dgm:presLayoutVars>
      </dgm:prSet>
      <dgm:spPr/>
    </dgm:pt>
    <dgm:pt modelId="{C97B807D-A280-4D44-921B-8041A2874EE1}" type="pres">
      <dgm:prSet presAssocID="{39F4D571-4E26-4EF4-A515-39B78671B4F2}" presName="rootComposite" presStyleCnt="0"/>
      <dgm:spPr/>
    </dgm:pt>
    <dgm:pt modelId="{389CF42F-5B5C-4EC7-BD9F-83C622BC1811}" type="pres">
      <dgm:prSet presAssocID="{39F4D571-4E26-4EF4-A515-39B78671B4F2}" presName="rootText" presStyleLbl="node2" presStyleIdx="0" presStyleCnt="3" custScaleX="152768" custScaleY="123536" custLinFactY="1234" custLinFactNeighborX="-47465" custLinFactNeighborY="100000">
        <dgm:presLayoutVars>
          <dgm:chPref val="3"/>
        </dgm:presLayoutVars>
      </dgm:prSet>
      <dgm:spPr/>
      <dgm:t>
        <a:bodyPr/>
        <a:lstStyle/>
        <a:p>
          <a:endParaRPr lang="en-US"/>
        </a:p>
      </dgm:t>
    </dgm:pt>
    <dgm:pt modelId="{E675274F-A8B0-43E1-A1E9-580DFFA673F2}" type="pres">
      <dgm:prSet presAssocID="{39F4D571-4E26-4EF4-A515-39B78671B4F2}" presName="rootConnector" presStyleLbl="node2" presStyleIdx="0" presStyleCnt="3"/>
      <dgm:spPr/>
      <dgm:t>
        <a:bodyPr/>
        <a:lstStyle/>
        <a:p>
          <a:endParaRPr lang="en-US"/>
        </a:p>
      </dgm:t>
    </dgm:pt>
    <dgm:pt modelId="{E8C565EE-80B4-4CEF-9748-3A79570C6D29}" type="pres">
      <dgm:prSet presAssocID="{39F4D571-4E26-4EF4-A515-39B78671B4F2}" presName="hierChild4" presStyleCnt="0"/>
      <dgm:spPr/>
    </dgm:pt>
    <dgm:pt modelId="{0BCB4B8F-F7B4-4183-998A-9E3B6015C339}" type="pres">
      <dgm:prSet presAssocID="{7DC33522-4176-4730-85C1-6704DE8923F3}" presName="Name37" presStyleLbl="parChTrans1D3" presStyleIdx="0" presStyleCnt="10"/>
      <dgm:spPr/>
      <dgm:t>
        <a:bodyPr/>
        <a:lstStyle/>
        <a:p>
          <a:endParaRPr lang="en-US"/>
        </a:p>
      </dgm:t>
    </dgm:pt>
    <dgm:pt modelId="{1043275F-3A6F-448A-8642-F461A55C67B0}" type="pres">
      <dgm:prSet presAssocID="{23345091-553D-4F18-8EB2-79F16A836B2F}" presName="hierRoot2" presStyleCnt="0">
        <dgm:presLayoutVars>
          <dgm:hierBranch val="init"/>
        </dgm:presLayoutVars>
      </dgm:prSet>
      <dgm:spPr/>
    </dgm:pt>
    <dgm:pt modelId="{0C954225-C1CD-403B-A05B-9E3AF8D1786D}" type="pres">
      <dgm:prSet presAssocID="{23345091-553D-4F18-8EB2-79F16A836B2F}" presName="rootComposite" presStyleCnt="0"/>
      <dgm:spPr/>
    </dgm:pt>
    <dgm:pt modelId="{326365EC-842A-486D-8A70-28A93EF5BF52}" type="pres">
      <dgm:prSet presAssocID="{23345091-553D-4F18-8EB2-79F16A836B2F}" presName="rootText" presStyleLbl="node3" presStyleIdx="0" presStyleCnt="10" custScaleX="128231" custLinFactY="1097" custLinFactNeighborX="-43625" custLinFactNeighborY="100000">
        <dgm:presLayoutVars>
          <dgm:chPref val="3"/>
        </dgm:presLayoutVars>
      </dgm:prSet>
      <dgm:spPr/>
      <dgm:t>
        <a:bodyPr/>
        <a:lstStyle/>
        <a:p>
          <a:endParaRPr lang="en-US"/>
        </a:p>
      </dgm:t>
    </dgm:pt>
    <dgm:pt modelId="{ECA835F2-168A-4238-A9E5-8DD360AE0804}" type="pres">
      <dgm:prSet presAssocID="{23345091-553D-4F18-8EB2-79F16A836B2F}" presName="rootConnector" presStyleLbl="node3" presStyleIdx="0" presStyleCnt="10"/>
      <dgm:spPr/>
      <dgm:t>
        <a:bodyPr/>
        <a:lstStyle/>
        <a:p>
          <a:endParaRPr lang="en-US"/>
        </a:p>
      </dgm:t>
    </dgm:pt>
    <dgm:pt modelId="{FB521684-129B-420A-AB7B-2EBBAE17DC0B}" type="pres">
      <dgm:prSet presAssocID="{23345091-553D-4F18-8EB2-79F16A836B2F}" presName="hierChild4" presStyleCnt="0"/>
      <dgm:spPr/>
    </dgm:pt>
    <dgm:pt modelId="{81BBC6A4-B4D1-47EC-85FE-6F1B643025F5}" type="pres">
      <dgm:prSet presAssocID="{23345091-553D-4F18-8EB2-79F16A836B2F}" presName="hierChild5" presStyleCnt="0"/>
      <dgm:spPr/>
    </dgm:pt>
    <dgm:pt modelId="{214DF451-FAE7-4B34-A0CB-EAE0A7585DB2}" type="pres">
      <dgm:prSet presAssocID="{D06769EB-F081-455E-A359-0AC21C44FB9C}" presName="Name37" presStyleLbl="parChTrans1D3" presStyleIdx="1" presStyleCnt="10"/>
      <dgm:spPr/>
      <dgm:t>
        <a:bodyPr/>
        <a:lstStyle/>
        <a:p>
          <a:endParaRPr lang="en-US"/>
        </a:p>
      </dgm:t>
    </dgm:pt>
    <dgm:pt modelId="{E678B2D4-8655-45A4-A8E0-B4AC4E4850D3}" type="pres">
      <dgm:prSet presAssocID="{70FAA3A1-8791-46AD-A6F4-8C7324736E34}" presName="hierRoot2" presStyleCnt="0">
        <dgm:presLayoutVars>
          <dgm:hierBranch val="init"/>
        </dgm:presLayoutVars>
      </dgm:prSet>
      <dgm:spPr/>
    </dgm:pt>
    <dgm:pt modelId="{23F627F2-BE05-4B53-987D-4875A3B84A98}" type="pres">
      <dgm:prSet presAssocID="{70FAA3A1-8791-46AD-A6F4-8C7324736E34}" presName="rootComposite" presStyleCnt="0"/>
      <dgm:spPr/>
    </dgm:pt>
    <dgm:pt modelId="{2D34CB8D-56B0-471E-A9AB-35028D9F7E8B}" type="pres">
      <dgm:prSet presAssocID="{70FAA3A1-8791-46AD-A6F4-8C7324736E34}" presName="rootText" presStyleLbl="node3" presStyleIdx="1" presStyleCnt="10" custScaleX="128231" custLinFactNeighborX="-43625" custLinFactNeighborY="89417">
        <dgm:presLayoutVars>
          <dgm:chPref val="3"/>
        </dgm:presLayoutVars>
      </dgm:prSet>
      <dgm:spPr/>
      <dgm:t>
        <a:bodyPr/>
        <a:lstStyle/>
        <a:p>
          <a:endParaRPr lang="en-US"/>
        </a:p>
      </dgm:t>
    </dgm:pt>
    <dgm:pt modelId="{D67A1853-3C7F-4D54-BA0B-4AEFB8EF461D}" type="pres">
      <dgm:prSet presAssocID="{70FAA3A1-8791-46AD-A6F4-8C7324736E34}" presName="rootConnector" presStyleLbl="node3" presStyleIdx="1" presStyleCnt="10"/>
      <dgm:spPr/>
      <dgm:t>
        <a:bodyPr/>
        <a:lstStyle/>
        <a:p>
          <a:endParaRPr lang="en-US"/>
        </a:p>
      </dgm:t>
    </dgm:pt>
    <dgm:pt modelId="{EA870F19-C3B9-4B6C-BE7F-39F0DD282A82}" type="pres">
      <dgm:prSet presAssocID="{70FAA3A1-8791-46AD-A6F4-8C7324736E34}" presName="hierChild4" presStyleCnt="0"/>
      <dgm:spPr/>
    </dgm:pt>
    <dgm:pt modelId="{4CE44CFB-1DA0-4BF1-8F55-5A26383D083F}" type="pres">
      <dgm:prSet presAssocID="{70FAA3A1-8791-46AD-A6F4-8C7324736E34}" presName="hierChild5" presStyleCnt="0"/>
      <dgm:spPr/>
    </dgm:pt>
    <dgm:pt modelId="{407F33B2-F205-40A7-B887-541A6ED53D40}" type="pres">
      <dgm:prSet presAssocID="{39F4D571-4E26-4EF4-A515-39B78671B4F2}" presName="hierChild5" presStyleCnt="0"/>
      <dgm:spPr/>
    </dgm:pt>
    <dgm:pt modelId="{7D443B2C-E750-428C-97C8-843C557B104E}" type="pres">
      <dgm:prSet presAssocID="{0B46D40C-61BD-4EDB-B08C-7C5F3C818548}" presName="Name35" presStyleLbl="parChTrans1D2" presStyleIdx="1" presStyleCnt="3"/>
      <dgm:spPr/>
      <dgm:t>
        <a:bodyPr/>
        <a:lstStyle/>
        <a:p>
          <a:endParaRPr lang="en-US"/>
        </a:p>
      </dgm:t>
    </dgm:pt>
    <dgm:pt modelId="{EA8F7CE2-6146-417D-88BB-933DE870D6DC}" type="pres">
      <dgm:prSet presAssocID="{F2761C36-E831-4644-81AB-ED0B4182BDFF}" presName="hierRoot2" presStyleCnt="0">
        <dgm:presLayoutVars>
          <dgm:hierBranch val="init"/>
        </dgm:presLayoutVars>
      </dgm:prSet>
      <dgm:spPr/>
    </dgm:pt>
    <dgm:pt modelId="{2AA08771-E2C8-4EF7-8FC1-84F01EF1091D}" type="pres">
      <dgm:prSet presAssocID="{F2761C36-E831-4644-81AB-ED0B4182BDFF}" presName="rootComposite" presStyleCnt="0"/>
      <dgm:spPr/>
    </dgm:pt>
    <dgm:pt modelId="{749ACA15-64A3-495D-8CAB-3921BC3CADC3}" type="pres">
      <dgm:prSet presAssocID="{F2761C36-E831-4644-81AB-ED0B4182BDFF}" presName="rootText" presStyleLbl="node2" presStyleIdx="1" presStyleCnt="3" custScaleX="155006" custScaleY="128231" custLinFactNeighborX="-22166" custLinFactNeighborY="99077">
        <dgm:presLayoutVars>
          <dgm:chPref val="3"/>
        </dgm:presLayoutVars>
      </dgm:prSet>
      <dgm:spPr/>
      <dgm:t>
        <a:bodyPr/>
        <a:lstStyle/>
        <a:p>
          <a:endParaRPr lang="en-US"/>
        </a:p>
      </dgm:t>
    </dgm:pt>
    <dgm:pt modelId="{DC475612-0DC2-4E38-998D-7C2C71B8770C}" type="pres">
      <dgm:prSet presAssocID="{F2761C36-E831-4644-81AB-ED0B4182BDFF}" presName="rootConnector" presStyleLbl="node2" presStyleIdx="1" presStyleCnt="3"/>
      <dgm:spPr/>
      <dgm:t>
        <a:bodyPr/>
        <a:lstStyle/>
        <a:p>
          <a:endParaRPr lang="en-US"/>
        </a:p>
      </dgm:t>
    </dgm:pt>
    <dgm:pt modelId="{AD829776-2BF8-48DA-8F03-7996ED8B50A4}" type="pres">
      <dgm:prSet presAssocID="{F2761C36-E831-4644-81AB-ED0B4182BDFF}" presName="hierChild4" presStyleCnt="0"/>
      <dgm:spPr/>
    </dgm:pt>
    <dgm:pt modelId="{4F9B0F39-4734-4383-805D-82B99B6819F6}" type="pres">
      <dgm:prSet presAssocID="{B5B69EED-99D8-4E68-94E9-DE02FB150D2C}" presName="Name37" presStyleLbl="parChTrans1D3" presStyleIdx="2" presStyleCnt="10"/>
      <dgm:spPr/>
      <dgm:t>
        <a:bodyPr/>
        <a:lstStyle/>
        <a:p>
          <a:endParaRPr lang="en-US"/>
        </a:p>
      </dgm:t>
    </dgm:pt>
    <dgm:pt modelId="{2447D6C8-6D22-4FF7-9A7B-18BD274034CB}" type="pres">
      <dgm:prSet presAssocID="{C6C420E8-288A-495F-94AB-F3502A02C8B5}" presName="hierRoot2" presStyleCnt="0">
        <dgm:presLayoutVars>
          <dgm:hierBranch val="init"/>
        </dgm:presLayoutVars>
      </dgm:prSet>
      <dgm:spPr/>
    </dgm:pt>
    <dgm:pt modelId="{FEEAE257-C3FB-4A53-B82F-4B0B698503F0}" type="pres">
      <dgm:prSet presAssocID="{C6C420E8-288A-495F-94AB-F3502A02C8B5}" presName="rootComposite" presStyleCnt="0"/>
      <dgm:spPr/>
    </dgm:pt>
    <dgm:pt modelId="{C11CD399-4D00-4A46-870A-E46287FD7F18}" type="pres">
      <dgm:prSet presAssocID="{C6C420E8-288A-495F-94AB-F3502A02C8B5}" presName="rootText" presStyleLbl="node3" presStyleIdx="2" presStyleCnt="10" custScaleX="142794" custLinFactY="31944" custLinFactNeighborX="-10626" custLinFactNeighborY="100000">
        <dgm:presLayoutVars>
          <dgm:chPref val="3"/>
        </dgm:presLayoutVars>
      </dgm:prSet>
      <dgm:spPr/>
      <dgm:t>
        <a:bodyPr/>
        <a:lstStyle/>
        <a:p>
          <a:endParaRPr lang="en-US"/>
        </a:p>
      </dgm:t>
    </dgm:pt>
    <dgm:pt modelId="{1D67D10F-EC3C-4F3A-B4B1-E055A9F6D4C1}" type="pres">
      <dgm:prSet presAssocID="{C6C420E8-288A-495F-94AB-F3502A02C8B5}" presName="rootConnector" presStyleLbl="node3" presStyleIdx="2" presStyleCnt="10"/>
      <dgm:spPr/>
      <dgm:t>
        <a:bodyPr/>
        <a:lstStyle/>
        <a:p>
          <a:endParaRPr lang="en-US"/>
        </a:p>
      </dgm:t>
    </dgm:pt>
    <dgm:pt modelId="{37292DE5-31A3-4366-9051-27A227D61DE0}" type="pres">
      <dgm:prSet presAssocID="{C6C420E8-288A-495F-94AB-F3502A02C8B5}" presName="hierChild4" presStyleCnt="0"/>
      <dgm:spPr/>
    </dgm:pt>
    <dgm:pt modelId="{2B8287B9-CEDB-4BC4-9880-F01B33F822B1}" type="pres">
      <dgm:prSet presAssocID="{C6C420E8-288A-495F-94AB-F3502A02C8B5}" presName="hierChild5" presStyleCnt="0"/>
      <dgm:spPr/>
    </dgm:pt>
    <dgm:pt modelId="{064B6775-1E13-4889-8DCE-0649D6610CE9}" type="pres">
      <dgm:prSet presAssocID="{D04D3BE0-6E44-40E5-83D6-F7C4CE507E36}" presName="Name37" presStyleLbl="parChTrans1D3" presStyleIdx="3" presStyleCnt="10"/>
      <dgm:spPr/>
      <dgm:t>
        <a:bodyPr/>
        <a:lstStyle/>
        <a:p>
          <a:endParaRPr lang="en-US"/>
        </a:p>
      </dgm:t>
    </dgm:pt>
    <dgm:pt modelId="{41CC416D-3FF1-4AB5-9AF1-4A94449B585D}" type="pres">
      <dgm:prSet presAssocID="{2BBE0A9F-31BC-477D-89C7-5B856C497787}" presName="hierRoot2" presStyleCnt="0">
        <dgm:presLayoutVars>
          <dgm:hierBranch val="init"/>
        </dgm:presLayoutVars>
      </dgm:prSet>
      <dgm:spPr/>
    </dgm:pt>
    <dgm:pt modelId="{D6E16985-93F2-4CC9-8A76-CD3753225644}" type="pres">
      <dgm:prSet presAssocID="{2BBE0A9F-31BC-477D-89C7-5B856C497787}" presName="rootComposite" presStyleCnt="0"/>
      <dgm:spPr/>
    </dgm:pt>
    <dgm:pt modelId="{7848CA24-C8A8-463B-A1F0-94A6FA30DFC3}" type="pres">
      <dgm:prSet presAssocID="{2BBE0A9F-31BC-477D-89C7-5B856C497787}" presName="rootText" presStyleLbl="node3" presStyleIdx="3" presStyleCnt="10" custScaleX="142794" custLinFactY="32111" custLinFactNeighborX="-10626" custLinFactNeighborY="100000">
        <dgm:presLayoutVars>
          <dgm:chPref val="3"/>
        </dgm:presLayoutVars>
      </dgm:prSet>
      <dgm:spPr/>
      <dgm:t>
        <a:bodyPr/>
        <a:lstStyle/>
        <a:p>
          <a:endParaRPr lang="en-US"/>
        </a:p>
      </dgm:t>
    </dgm:pt>
    <dgm:pt modelId="{06ACAFA6-184F-45B1-91B4-9A02C153EE25}" type="pres">
      <dgm:prSet presAssocID="{2BBE0A9F-31BC-477D-89C7-5B856C497787}" presName="rootConnector" presStyleLbl="node3" presStyleIdx="3" presStyleCnt="10"/>
      <dgm:spPr/>
      <dgm:t>
        <a:bodyPr/>
        <a:lstStyle/>
        <a:p>
          <a:endParaRPr lang="en-US"/>
        </a:p>
      </dgm:t>
    </dgm:pt>
    <dgm:pt modelId="{ADB5BE75-6F6A-4116-8C5A-8A8518DF0DF4}" type="pres">
      <dgm:prSet presAssocID="{2BBE0A9F-31BC-477D-89C7-5B856C497787}" presName="hierChild4" presStyleCnt="0"/>
      <dgm:spPr/>
    </dgm:pt>
    <dgm:pt modelId="{70A4B07F-7D24-440B-8236-1CCAB29C88CE}" type="pres">
      <dgm:prSet presAssocID="{2BBE0A9F-31BC-477D-89C7-5B856C497787}" presName="hierChild5" presStyleCnt="0"/>
      <dgm:spPr/>
    </dgm:pt>
    <dgm:pt modelId="{F00349E0-7D1D-41BA-8ADB-2AFF5C6693AE}" type="pres">
      <dgm:prSet presAssocID="{D8FD5DED-20A4-4289-A288-035814B1B767}" presName="Name37" presStyleLbl="parChTrans1D3" presStyleIdx="4" presStyleCnt="10"/>
      <dgm:spPr/>
      <dgm:t>
        <a:bodyPr/>
        <a:lstStyle/>
        <a:p>
          <a:endParaRPr lang="en-US"/>
        </a:p>
      </dgm:t>
    </dgm:pt>
    <dgm:pt modelId="{0E9BEDA7-1B4E-4D30-8B24-72B59C2C898F}" type="pres">
      <dgm:prSet presAssocID="{591AB91D-BDB9-4F8C-9458-903EF38D27B6}" presName="hierRoot2" presStyleCnt="0">
        <dgm:presLayoutVars>
          <dgm:hierBranch val="init"/>
        </dgm:presLayoutVars>
      </dgm:prSet>
      <dgm:spPr/>
    </dgm:pt>
    <dgm:pt modelId="{6595D0D5-000D-4B08-874B-719B8092A397}" type="pres">
      <dgm:prSet presAssocID="{591AB91D-BDB9-4F8C-9458-903EF38D27B6}" presName="rootComposite" presStyleCnt="0"/>
      <dgm:spPr/>
    </dgm:pt>
    <dgm:pt modelId="{4F13AF70-6A82-44EA-B893-689172F7FCB6}" type="pres">
      <dgm:prSet presAssocID="{591AB91D-BDB9-4F8C-9458-903EF38D27B6}" presName="rootText" presStyleLbl="node3" presStyleIdx="4" presStyleCnt="10" custScaleX="142794" custLinFactY="32278" custLinFactNeighborX="-10626" custLinFactNeighborY="100000">
        <dgm:presLayoutVars>
          <dgm:chPref val="3"/>
        </dgm:presLayoutVars>
      </dgm:prSet>
      <dgm:spPr/>
      <dgm:t>
        <a:bodyPr/>
        <a:lstStyle/>
        <a:p>
          <a:endParaRPr lang="en-US"/>
        </a:p>
      </dgm:t>
    </dgm:pt>
    <dgm:pt modelId="{4266030E-E608-4C11-A6B7-1D31B40A88F4}" type="pres">
      <dgm:prSet presAssocID="{591AB91D-BDB9-4F8C-9458-903EF38D27B6}" presName="rootConnector" presStyleLbl="node3" presStyleIdx="4" presStyleCnt="10"/>
      <dgm:spPr/>
      <dgm:t>
        <a:bodyPr/>
        <a:lstStyle/>
        <a:p>
          <a:endParaRPr lang="en-US"/>
        </a:p>
      </dgm:t>
    </dgm:pt>
    <dgm:pt modelId="{3E6B03D7-EDFF-42A0-86D2-E30554BCF121}" type="pres">
      <dgm:prSet presAssocID="{591AB91D-BDB9-4F8C-9458-903EF38D27B6}" presName="hierChild4" presStyleCnt="0"/>
      <dgm:spPr/>
    </dgm:pt>
    <dgm:pt modelId="{2F82D302-BD35-4794-AAC2-AE67D09C3939}" type="pres">
      <dgm:prSet presAssocID="{591AB91D-BDB9-4F8C-9458-903EF38D27B6}" presName="hierChild5" presStyleCnt="0"/>
      <dgm:spPr/>
    </dgm:pt>
    <dgm:pt modelId="{D3E1BD63-CA88-47FF-A6BC-856F8D25417A}" type="pres">
      <dgm:prSet presAssocID="{F2761C36-E831-4644-81AB-ED0B4182BDFF}" presName="hierChild5" presStyleCnt="0"/>
      <dgm:spPr/>
    </dgm:pt>
    <dgm:pt modelId="{B16BD8B7-07FA-4181-A53E-8F53F29DFC50}" type="pres">
      <dgm:prSet presAssocID="{53B4F493-6E31-4160-9D39-3B06B5CB01F9}" presName="Name35" presStyleLbl="parChTrans1D2" presStyleIdx="2" presStyleCnt="3"/>
      <dgm:spPr/>
      <dgm:t>
        <a:bodyPr/>
        <a:lstStyle/>
        <a:p>
          <a:endParaRPr lang="en-US"/>
        </a:p>
      </dgm:t>
    </dgm:pt>
    <dgm:pt modelId="{FB088964-731B-430C-A98A-BC23C93F3E4B}" type="pres">
      <dgm:prSet presAssocID="{F2221E24-E2B5-4EF3-AD7A-D40B77418E52}" presName="hierRoot2" presStyleCnt="0">
        <dgm:presLayoutVars>
          <dgm:hierBranch val="init"/>
        </dgm:presLayoutVars>
      </dgm:prSet>
      <dgm:spPr/>
    </dgm:pt>
    <dgm:pt modelId="{733F8B66-91D6-4AE7-B7EA-608DAF4D0000}" type="pres">
      <dgm:prSet presAssocID="{F2221E24-E2B5-4EF3-AD7A-D40B77418E52}" presName="rootComposite" presStyleCnt="0"/>
      <dgm:spPr/>
    </dgm:pt>
    <dgm:pt modelId="{F364AD8D-1047-4628-9838-3656556685F0}" type="pres">
      <dgm:prSet presAssocID="{F2221E24-E2B5-4EF3-AD7A-D40B77418E52}" presName="rootText" presStyleLbl="node2" presStyleIdx="2" presStyleCnt="3" custScaleY="129924" custLinFactY="772" custLinFactNeighborX="-1190" custLinFactNeighborY="100000">
        <dgm:presLayoutVars>
          <dgm:chPref val="3"/>
        </dgm:presLayoutVars>
      </dgm:prSet>
      <dgm:spPr/>
      <dgm:t>
        <a:bodyPr/>
        <a:lstStyle/>
        <a:p>
          <a:endParaRPr lang="en-US"/>
        </a:p>
      </dgm:t>
    </dgm:pt>
    <dgm:pt modelId="{BDD00146-E9E1-4A48-A2B5-1DDD5503993C}" type="pres">
      <dgm:prSet presAssocID="{F2221E24-E2B5-4EF3-AD7A-D40B77418E52}" presName="rootConnector" presStyleLbl="node2" presStyleIdx="2" presStyleCnt="3"/>
      <dgm:spPr/>
      <dgm:t>
        <a:bodyPr/>
        <a:lstStyle/>
        <a:p>
          <a:endParaRPr lang="en-US"/>
        </a:p>
      </dgm:t>
    </dgm:pt>
    <dgm:pt modelId="{421DC4CA-DBEB-4547-9D5D-FD07A63E8550}" type="pres">
      <dgm:prSet presAssocID="{F2221E24-E2B5-4EF3-AD7A-D40B77418E52}" presName="hierChild4" presStyleCnt="0"/>
      <dgm:spPr/>
    </dgm:pt>
    <dgm:pt modelId="{D3F89B14-A971-4702-8839-4AD574666E0D}" type="pres">
      <dgm:prSet presAssocID="{F0679542-F248-48F3-A877-2EB4E476892C}" presName="Name37" presStyleLbl="parChTrans1D3" presStyleIdx="5" presStyleCnt="10"/>
      <dgm:spPr/>
      <dgm:t>
        <a:bodyPr/>
        <a:lstStyle/>
        <a:p>
          <a:endParaRPr lang="en-US"/>
        </a:p>
      </dgm:t>
    </dgm:pt>
    <dgm:pt modelId="{448C071F-38F7-42F3-9957-34C1778B86FD}" type="pres">
      <dgm:prSet presAssocID="{089D7204-4EFA-4AF9-9FE0-73AC510D1406}" presName="hierRoot2" presStyleCnt="0">
        <dgm:presLayoutVars>
          <dgm:hierBranch val="init"/>
        </dgm:presLayoutVars>
      </dgm:prSet>
      <dgm:spPr/>
    </dgm:pt>
    <dgm:pt modelId="{3CC460C7-4D47-49AD-B058-4A52CC03AEE9}" type="pres">
      <dgm:prSet presAssocID="{089D7204-4EFA-4AF9-9FE0-73AC510D1406}" presName="rootComposite" presStyleCnt="0"/>
      <dgm:spPr/>
    </dgm:pt>
    <dgm:pt modelId="{8CACD35F-6283-40D5-9CB0-24A80B2ECDE0}" type="pres">
      <dgm:prSet presAssocID="{089D7204-4EFA-4AF9-9FE0-73AC510D1406}" presName="rootText" presStyleLbl="node3" presStyleIdx="5" presStyleCnt="10" custScaleX="151870" custLinFactNeighborX="-5164" custLinFactNeighborY="71015">
        <dgm:presLayoutVars>
          <dgm:chPref val="3"/>
        </dgm:presLayoutVars>
      </dgm:prSet>
      <dgm:spPr/>
      <dgm:t>
        <a:bodyPr/>
        <a:lstStyle/>
        <a:p>
          <a:endParaRPr lang="en-US"/>
        </a:p>
      </dgm:t>
    </dgm:pt>
    <dgm:pt modelId="{40E52D8D-4FC4-49BB-A0BB-41769A9ED353}" type="pres">
      <dgm:prSet presAssocID="{089D7204-4EFA-4AF9-9FE0-73AC510D1406}" presName="rootConnector" presStyleLbl="node3" presStyleIdx="5" presStyleCnt="10"/>
      <dgm:spPr/>
      <dgm:t>
        <a:bodyPr/>
        <a:lstStyle/>
        <a:p>
          <a:endParaRPr lang="en-US"/>
        </a:p>
      </dgm:t>
    </dgm:pt>
    <dgm:pt modelId="{531B2B9F-EA23-4C89-9049-C00B4A0E1642}" type="pres">
      <dgm:prSet presAssocID="{089D7204-4EFA-4AF9-9FE0-73AC510D1406}" presName="hierChild4" presStyleCnt="0"/>
      <dgm:spPr/>
    </dgm:pt>
    <dgm:pt modelId="{57534BDA-6A20-4BDF-82C5-630918D8F77C}" type="pres">
      <dgm:prSet presAssocID="{089D7204-4EFA-4AF9-9FE0-73AC510D1406}" presName="hierChild5" presStyleCnt="0"/>
      <dgm:spPr/>
    </dgm:pt>
    <dgm:pt modelId="{3C3EBF73-4092-4C01-AEB5-07291375C217}" type="pres">
      <dgm:prSet presAssocID="{E746E9BA-0A60-4CBD-8EA0-F3C5F56FC3DD}" presName="Name37" presStyleLbl="parChTrans1D3" presStyleIdx="6" presStyleCnt="10"/>
      <dgm:spPr/>
      <dgm:t>
        <a:bodyPr/>
        <a:lstStyle/>
        <a:p>
          <a:endParaRPr lang="en-US"/>
        </a:p>
      </dgm:t>
    </dgm:pt>
    <dgm:pt modelId="{9370A08A-56DE-4354-AFE0-8EE035835CBD}" type="pres">
      <dgm:prSet presAssocID="{0053729B-8984-4416-BA12-B6D210E82FC0}" presName="hierRoot2" presStyleCnt="0">
        <dgm:presLayoutVars>
          <dgm:hierBranch val="init"/>
        </dgm:presLayoutVars>
      </dgm:prSet>
      <dgm:spPr/>
    </dgm:pt>
    <dgm:pt modelId="{8847CC73-5B0C-45FA-A0FE-761A4176CBAA}" type="pres">
      <dgm:prSet presAssocID="{0053729B-8984-4416-BA12-B6D210E82FC0}" presName="rootComposite" presStyleCnt="0"/>
      <dgm:spPr/>
    </dgm:pt>
    <dgm:pt modelId="{D209B8A5-6CC5-4327-8779-0576A402C16F}" type="pres">
      <dgm:prSet presAssocID="{0053729B-8984-4416-BA12-B6D210E82FC0}" presName="rootText" presStyleLbl="node3" presStyleIdx="6" presStyleCnt="10" custScaleX="151870" custLinFactNeighborX="-4882" custLinFactNeighborY="47487">
        <dgm:presLayoutVars>
          <dgm:chPref val="3"/>
        </dgm:presLayoutVars>
      </dgm:prSet>
      <dgm:spPr/>
      <dgm:t>
        <a:bodyPr/>
        <a:lstStyle/>
        <a:p>
          <a:endParaRPr lang="en-US"/>
        </a:p>
      </dgm:t>
    </dgm:pt>
    <dgm:pt modelId="{52D0A21F-30C3-4114-8504-949259DC3A11}" type="pres">
      <dgm:prSet presAssocID="{0053729B-8984-4416-BA12-B6D210E82FC0}" presName="rootConnector" presStyleLbl="node3" presStyleIdx="6" presStyleCnt="10"/>
      <dgm:spPr/>
      <dgm:t>
        <a:bodyPr/>
        <a:lstStyle/>
        <a:p>
          <a:endParaRPr lang="en-US"/>
        </a:p>
      </dgm:t>
    </dgm:pt>
    <dgm:pt modelId="{07EE9D04-792B-4EEA-A39C-DA7B28B298DD}" type="pres">
      <dgm:prSet presAssocID="{0053729B-8984-4416-BA12-B6D210E82FC0}" presName="hierChild4" presStyleCnt="0"/>
      <dgm:spPr/>
    </dgm:pt>
    <dgm:pt modelId="{F4BDBD89-7538-480D-A597-62545993363E}" type="pres">
      <dgm:prSet presAssocID="{0053729B-8984-4416-BA12-B6D210E82FC0}" presName="hierChild5" presStyleCnt="0"/>
      <dgm:spPr/>
    </dgm:pt>
    <dgm:pt modelId="{015A0307-A94D-41E8-B364-243073EFC832}" type="pres">
      <dgm:prSet presAssocID="{3AD259D1-912F-4C70-8A8A-1E4287F9C94A}" presName="Name37" presStyleLbl="parChTrans1D3" presStyleIdx="7" presStyleCnt="10"/>
      <dgm:spPr/>
      <dgm:t>
        <a:bodyPr/>
        <a:lstStyle/>
        <a:p>
          <a:endParaRPr lang="en-US"/>
        </a:p>
      </dgm:t>
    </dgm:pt>
    <dgm:pt modelId="{449D5398-FC6B-45EE-9C07-3BF0C4BC50B6}" type="pres">
      <dgm:prSet presAssocID="{0EE8BE5B-0521-4B62-8F99-F63D298354F8}" presName="hierRoot2" presStyleCnt="0">
        <dgm:presLayoutVars>
          <dgm:hierBranch val="init"/>
        </dgm:presLayoutVars>
      </dgm:prSet>
      <dgm:spPr/>
    </dgm:pt>
    <dgm:pt modelId="{F660BF9F-1639-4885-868B-0CDC491F93CB}" type="pres">
      <dgm:prSet presAssocID="{0EE8BE5B-0521-4B62-8F99-F63D298354F8}" presName="rootComposite" presStyleCnt="0"/>
      <dgm:spPr/>
    </dgm:pt>
    <dgm:pt modelId="{C6883471-BBAF-43A2-A5B6-BE443073129F}" type="pres">
      <dgm:prSet presAssocID="{0EE8BE5B-0521-4B62-8F99-F63D298354F8}" presName="rootText" presStyleLbl="node3" presStyleIdx="7" presStyleCnt="10" custScaleX="151870" custLinFactNeighborX="-2626" custLinFactNeighborY="23960">
        <dgm:presLayoutVars>
          <dgm:chPref val="3"/>
        </dgm:presLayoutVars>
      </dgm:prSet>
      <dgm:spPr/>
      <dgm:t>
        <a:bodyPr/>
        <a:lstStyle/>
        <a:p>
          <a:endParaRPr lang="en-US"/>
        </a:p>
      </dgm:t>
    </dgm:pt>
    <dgm:pt modelId="{963BC0F7-2FB5-4333-A260-971A157D6E4C}" type="pres">
      <dgm:prSet presAssocID="{0EE8BE5B-0521-4B62-8F99-F63D298354F8}" presName="rootConnector" presStyleLbl="node3" presStyleIdx="7" presStyleCnt="10"/>
      <dgm:spPr/>
      <dgm:t>
        <a:bodyPr/>
        <a:lstStyle/>
        <a:p>
          <a:endParaRPr lang="en-US"/>
        </a:p>
      </dgm:t>
    </dgm:pt>
    <dgm:pt modelId="{129B04C5-12BD-4B5B-84A4-A2371CEA74A1}" type="pres">
      <dgm:prSet presAssocID="{0EE8BE5B-0521-4B62-8F99-F63D298354F8}" presName="hierChild4" presStyleCnt="0"/>
      <dgm:spPr/>
    </dgm:pt>
    <dgm:pt modelId="{9F0D624F-2B71-43CE-9EC6-2F186E0D1ED8}" type="pres">
      <dgm:prSet presAssocID="{0EE8BE5B-0521-4B62-8F99-F63D298354F8}" presName="hierChild5" presStyleCnt="0"/>
      <dgm:spPr/>
    </dgm:pt>
    <dgm:pt modelId="{F18B7F6D-7F32-42E1-893A-D527A7D0EAF8}" type="pres">
      <dgm:prSet presAssocID="{9A65CF57-6EE7-4C85-8020-38402AB0C4C2}" presName="Name37" presStyleLbl="parChTrans1D3" presStyleIdx="8" presStyleCnt="10"/>
      <dgm:spPr/>
      <dgm:t>
        <a:bodyPr/>
        <a:lstStyle/>
        <a:p>
          <a:endParaRPr lang="en-US"/>
        </a:p>
      </dgm:t>
    </dgm:pt>
    <dgm:pt modelId="{ED0222E5-8D5B-420D-8429-12B1DC2276AE}" type="pres">
      <dgm:prSet presAssocID="{014DCED9-6C30-4FE8-BD10-23C134169893}" presName="hierRoot2" presStyleCnt="0">
        <dgm:presLayoutVars>
          <dgm:hierBranch val="init"/>
        </dgm:presLayoutVars>
      </dgm:prSet>
      <dgm:spPr/>
    </dgm:pt>
    <dgm:pt modelId="{B3970506-71DD-4AF1-A85C-C965E9B42BA8}" type="pres">
      <dgm:prSet presAssocID="{014DCED9-6C30-4FE8-BD10-23C134169893}" presName="rootComposite" presStyleCnt="0"/>
      <dgm:spPr/>
    </dgm:pt>
    <dgm:pt modelId="{8B9F5E1A-FF0D-49A9-B47E-B16F277A3BD2}" type="pres">
      <dgm:prSet presAssocID="{014DCED9-6C30-4FE8-BD10-23C134169893}" presName="rootText" presStyleLbl="node3" presStyleIdx="8" presStyleCnt="10" custScaleX="151870">
        <dgm:presLayoutVars>
          <dgm:chPref val="3"/>
        </dgm:presLayoutVars>
      </dgm:prSet>
      <dgm:spPr/>
      <dgm:t>
        <a:bodyPr/>
        <a:lstStyle/>
        <a:p>
          <a:endParaRPr lang="en-US"/>
        </a:p>
      </dgm:t>
    </dgm:pt>
    <dgm:pt modelId="{B0EAE64B-8D5F-4B0D-910F-607A72E9EC3B}" type="pres">
      <dgm:prSet presAssocID="{014DCED9-6C30-4FE8-BD10-23C134169893}" presName="rootConnector" presStyleLbl="node3" presStyleIdx="8" presStyleCnt="10"/>
      <dgm:spPr/>
      <dgm:t>
        <a:bodyPr/>
        <a:lstStyle/>
        <a:p>
          <a:endParaRPr lang="en-US"/>
        </a:p>
      </dgm:t>
    </dgm:pt>
    <dgm:pt modelId="{7F048766-A00B-4796-A603-BD98339FF13B}" type="pres">
      <dgm:prSet presAssocID="{014DCED9-6C30-4FE8-BD10-23C134169893}" presName="hierChild4" presStyleCnt="0"/>
      <dgm:spPr/>
    </dgm:pt>
    <dgm:pt modelId="{7B83323A-A162-41C4-B1AB-9AF7AE1C0976}" type="pres">
      <dgm:prSet presAssocID="{014DCED9-6C30-4FE8-BD10-23C134169893}" presName="hierChild5" presStyleCnt="0"/>
      <dgm:spPr/>
    </dgm:pt>
    <dgm:pt modelId="{9FF3D95E-AB49-4501-9EE8-DF085B243A7D}" type="pres">
      <dgm:prSet presAssocID="{B1DDE7FC-CCB2-4EFA-B009-EDB8D27B524B}" presName="Name37" presStyleLbl="parChTrans1D3" presStyleIdx="9" presStyleCnt="10"/>
      <dgm:spPr/>
      <dgm:t>
        <a:bodyPr/>
        <a:lstStyle/>
        <a:p>
          <a:endParaRPr lang="en-US"/>
        </a:p>
      </dgm:t>
    </dgm:pt>
    <dgm:pt modelId="{AF4F1A76-8668-48E3-82EB-94D0C588227B}" type="pres">
      <dgm:prSet presAssocID="{7219E456-AB18-49C2-A206-FDD5E8868CD6}" presName="hierRoot2" presStyleCnt="0">
        <dgm:presLayoutVars>
          <dgm:hierBranch val="init"/>
        </dgm:presLayoutVars>
      </dgm:prSet>
      <dgm:spPr/>
    </dgm:pt>
    <dgm:pt modelId="{E81322CB-3C6B-45ED-99D7-2766C7430391}" type="pres">
      <dgm:prSet presAssocID="{7219E456-AB18-49C2-A206-FDD5E8868CD6}" presName="rootComposite" presStyleCnt="0"/>
      <dgm:spPr/>
    </dgm:pt>
    <dgm:pt modelId="{04CE9613-2B1D-4BA4-B8E6-D55478E888E4}" type="pres">
      <dgm:prSet presAssocID="{7219E456-AB18-49C2-A206-FDD5E8868CD6}" presName="rootText" presStyleLbl="node3" presStyleIdx="9" presStyleCnt="10" custScaleX="151870" custLinFactNeighborX="3428" custLinFactNeighborY="-23095">
        <dgm:presLayoutVars>
          <dgm:chPref val="3"/>
        </dgm:presLayoutVars>
      </dgm:prSet>
      <dgm:spPr/>
      <dgm:t>
        <a:bodyPr/>
        <a:lstStyle/>
        <a:p>
          <a:endParaRPr lang="en-US"/>
        </a:p>
      </dgm:t>
    </dgm:pt>
    <dgm:pt modelId="{59F0AD49-D65C-4254-9DB8-A5FA122CD78B}" type="pres">
      <dgm:prSet presAssocID="{7219E456-AB18-49C2-A206-FDD5E8868CD6}" presName="rootConnector" presStyleLbl="node3" presStyleIdx="9" presStyleCnt="10"/>
      <dgm:spPr/>
      <dgm:t>
        <a:bodyPr/>
        <a:lstStyle/>
        <a:p>
          <a:endParaRPr lang="en-US"/>
        </a:p>
      </dgm:t>
    </dgm:pt>
    <dgm:pt modelId="{3088C040-51C9-4916-A69B-3ED874CD8D72}" type="pres">
      <dgm:prSet presAssocID="{7219E456-AB18-49C2-A206-FDD5E8868CD6}" presName="hierChild4" presStyleCnt="0"/>
      <dgm:spPr/>
    </dgm:pt>
    <dgm:pt modelId="{682D3711-5E1F-42D9-9A8A-2B9CA2038D73}" type="pres">
      <dgm:prSet presAssocID="{7219E456-AB18-49C2-A206-FDD5E8868CD6}" presName="hierChild5" presStyleCnt="0"/>
      <dgm:spPr/>
    </dgm:pt>
    <dgm:pt modelId="{148567DD-70DE-487B-AB57-3567D691D498}" type="pres">
      <dgm:prSet presAssocID="{F2221E24-E2B5-4EF3-AD7A-D40B77418E52}" presName="hierChild5" presStyleCnt="0"/>
      <dgm:spPr/>
    </dgm:pt>
    <dgm:pt modelId="{686D4D47-C9A5-41D2-87FE-53094845B806}" type="pres">
      <dgm:prSet presAssocID="{643F6F5D-B906-4B2F-BB65-6D58E010ED2C}" presName="hierChild3" presStyleCnt="0"/>
      <dgm:spPr/>
    </dgm:pt>
  </dgm:ptLst>
  <dgm:cxnLst>
    <dgm:cxn modelId="{C52E805C-34D2-4316-BD46-B783F6B8F620}" srcId="{39F4D571-4E26-4EF4-A515-39B78671B4F2}" destId="{70FAA3A1-8791-46AD-A6F4-8C7324736E34}" srcOrd="1" destOrd="0" parTransId="{D06769EB-F081-455E-A359-0AC21C44FB9C}" sibTransId="{0D6658E4-2F2B-4427-BDE5-6FC288C62028}"/>
    <dgm:cxn modelId="{547903C6-80BE-40EF-B1F0-2998714046D8}" type="presOf" srcId="{0053729B-8984-4416-BA12-B6D210E82FC0}" destId="{52D0A21F-30C3-4114-8504-949259DC3A11}" srcOrd="1" destOrd="0" presId="urn:microsoft.com/office/officeart/2005/8/layout/orgChart1"/>
    <dgm:cxn modelId="{B06E6434-2E91-4299-BBCE-683C3FB3D499}" type="presOf" srcId="{23345091-553D-4F18-8EB2-79F16A836B2F}" destId="{ECA835F2-168A-4238-A9E5-8DD360AE0804}" srcOrd="1" destOrd="0" presId="urn:microsoft.com/office/officeart/2005/8/layout/orgChart1"/>
    <dgm:cxn modelId="{DD1C4D36-E94D-42D3-8620-A4000FB8FE09}" type="presOf" srcId="{3AD259D1-912F-4C70-8A8A-1E4287F9C94A}" destId="{015A0307-A94D-41E8-B364-243073EFC832}" srcOrd="0" destOrd="0" presId="urn:microsoft.com/office/officeart/2005/8/layout/orgChart1"/>
    <dgm:cxn modelId="{5052BD68-C3E7-4844-9EAD-05A43AA2253A}" type="presOf" srcId="{53B4F493-6E31-4160-9D39-3B06B5CB01F9}" destId="{B16BD8B7-07FA-4181-A53E-8F53F29DFC50}" srcOrd="0" destOrd="0" presId="urn:microsoft.com/office/officeart/2005/8/layout/orgChart1"/>
    <dgm:cxn modelId="{73102339-DE63-4127-92EE-F4BCF887B91C}" type="presOf" srcId="{70FAA3A1-8791-46AD-A6F4-8C7324736E34}" destId="{D67A1853-3C7F-4D54-BA0B-4AEFB8EF461D}" srcOrd="1" destOrd="0" presId="urn:microsoft.com/office/officeart/2005/8/layout/orgChart1"/>
    <dgm:cxn modelId="{7020DDEE-6C89-4E8F-A2E9-4EEE8B5F2F1C}" type="presOf" srcId="{7219E456-AB18-49C2-A206-FDD5E8868CD6}" destId="{59F0AD49-D65C-4254-9DB8-A5FA122CD78B}" srcOrd="1" destOrd="0" presId="urn:microsoft.com/office/officeart/2005/8/layout/orgChart1"/>
    <dgm:cxn modelId="{7F66BBDD-85CD-4B11-B165-2D361EFCBEAF}" srcId="{39F4D571-4E26-4EF4-A515-39B78671B4F2}" destId="{23345091-553D-4F18-8EB2-79F16A836B2F}" srcOrd="0" destOrd="0" parTransId="{7DC33522-4176-4730-85C1-6704DE8923F3}" sibTransId="{A78A757A-81A6-4A51-A18E-B0CC69894D63}"/>
    <dgm:cxn modelId="{864A208A-63D6-4563-B43E-F5AE9F6EFF15}" type="presOf" srcId="{7DC33522-4176-4730-85C1-6704DE8923F3}" destId="{0BCB4B8F-F7B4-4183-998A-9E3B6015C339}" srcOrd="0" destOrd="0" presId="urn:microsoft.com/office/officeart/2005/8/layout/orgChart1"/>
    <dgm:cxn modelId="{C1AAC3A9-B134-45DD-8F7E-A0E7DA255D12}" type="presOf" srcId="{014DCED9-6C30-4FE8-BD10-23C134169893}" destId="{8B9F5E1A-FF0D-49A9-B47E-B16F277A3BD2}" srcOrd="0" destOrd="0" presId="urn:microsoft.com/office/officeart/2005/8/layout/orgChart1"/>
    <dgm:cxn modelId="{D161BAFF-1C1B-4D08-8EC3-3F791AD99475}" srcId="{643F6F5D-B906-4B2F-BB65-6D58E010ED2C}" destId="{F2221E24-E2B5-4EF3-AD7A-D40B77418E52}" srcOrd="2" destOrd="0" parTransId="{53B4F493-6E31-4160-9D39-3B06B5CB01F9}" sibTransId="{B932CC01-0186-4DAF-B070-7A9D42538355}"/>
    <dgm:cxn modelId="{640152DA-0369-47DC-A220-D95F4D99449F}" srcId="{F2221E24-E2B5-4EF3-AD7A-D40B77418E52}" destId="{089D7204-4EFA-4AF9-9FE0-73AC510D1406}" srcOrd="0" destOrd="0" parTransId="{F0679542-F248-48F3-A877-2EB4E476892C}" sibTransId="{0FC1C11C-E792-4DFF-B57A-8DC0EF0BA252}"/>
    <dgm:cxn modelId="{A44B4311-11EF-4988-BB01-8850BE69862F}" type="presOf" srcId="{C6C420E8-288A-495F-94AB-F3502A02C8B5}" destId="{C11CD399-4D00-4A46-870A-E46287FD7F18}" srcOrd="0" destOrd="0" presId="urn:microsoft.com/office/officeart/2005/8/layout/orgChart1"/>
    <dgm:cxn modelId="{22EFC4D7-7CC9-4691-B98D-8CBD3BD8754B}" srcId="{643F6F5D-B906-4B2F-BB65-6D58E010ED2C}" destId="{F2761C36-E831-4644-81AB-ED0B4182BDFF}" srcOrd="1" destOrd="0" parTransId="{0B46D40C-61BD-4EDB-B08C-7C5F3C818548}" sibTransId="{51D168B2-3E46-4819-AFA8-8C1EC814E23B}"/>
    <dgm:cxn modelId="{E45D153E-B4A3-44E5-A1CE-47E7411C0087}" type="presOf" srcId="{2BBE0A9F-31BC-477D-89C7-5B856C497787}" destId="{7848CA24-C8A8-463B-A1F0-94A6FA30DFC3}" srcOrd="0" destOrd="0" presId="urn:microsoft.com/office/officeart/2005/8/layout/orgChart1"/>
    <dgm:cxn modelId="{3E6CB3D5-3C09-462F-BADD-28CD500FBF36}" type="presOf" srcId="{D8FD5DED-20A4-4289-A288-035814B1B767}" destId="{F00349E0-7D1D-41BA-8ADB-2AFF5C6693AE}" srcOrd="0" destOrd="0" presId="urn:microsoft.com/office/officeart/2005/8/layout/orgChart1"/>
    <dgm:cxn modelId="{B2181D98-6613-4B64-837D-5815EA82ABE2}" type="presOf" srcId="{0EE8BE5B-0521-4B62-8F99-F63D298354F8}" destId="{C6883471-BBAF-43A2-A5B6-BE443073129F}" srcOrd="0" destOrd="0" presId="urn:microsoft.com/office/officeart/2005/8/layout/orgChart1"/>
    <dgm:cxn modelId="{2497F36A-288D-4CBD-9940-E552204D4D86}" type="presOf" srcId="{D04D3BE0-6E44-40E5-83D6-F7C4CE507E36}" destId="{064B6775-1E13-4889-8DCE-0649D6610CE9}" srcOrd="0" destOrd="0" presId="urn:microsoft.com/office/officeart/2005/8/layout/orgChart1"/>
    <dgm:cxn modelId="{E1FFCFFE-55DA-4913-9FCB-22170092EA34}" srcId="{643F6F5D-B906-4B2F-BB65-6D58E010ED2C}" destId="{39F4D571-4E26-4EF4-A515-39B78671B4F2}" srcOrd="0" destOrd="0" parTransId="{021C925D-5AB4-4DB2-8122-AEFADC5BD2B7}" sibTransId="{217CBBFC-E3A8-4144-A5F7-8DA154CEDA2F}"/>
    <dgm:cxn modelId="{5C24234D-CA46-44F4-A906-D00D33A02BE1}" type="presOf" srcId="{39F4D571-4E26-4EF4-A515-39B78671B4F2}" destId="{389CF42F-5B5C-4EC7-BD9F-83C622BC1811}" srcOrd="0" destOrd="0" presId="urn:microsoft.com/office/officeart/2005/8/layout/orgChart1"/>
    <dgm:cxn modelId="{E0A9DE0D-72CB-4EBB-B50E-878063A61C62}" srcId="{F2761C36-E831-4644-81AB-ED0B4182BDFF}" destId="{2BBE0A9F-31BC-477D-89C7-5B856C497787}" srcOrd="1" destOrd="0" parTransId="{D04D3BE0-6E44-40E5-83D6-F7C4CE507E36}" sibTransId="{C60887B5-D86A-4C56-B73F-7DC51468500B}"/>
    <dgm:cxn modelId="{D0E9D009-2507-4796-8135-E14369241981}" type="presOf" srcId="{643F6F5D-B906-4B2F-BB65-6D58E010ED2C}" destId="{8C3E9A65-5C61-4C8A-84F3-4C0A27BA24AD}" srcOrd="0" destOrd="0" presId="urn:microsoft.com/office/officeart/2005/8/layout/orgChart1"/>
    <dgm:cxn modelId="{5C518DCD-D54B-43BB-B365-CDD918CE9CF4}" srcId="{F2221E24-E2B5-4EF3-AD7A-D40B77418E52}" destId="{014DCED9-6C30-4FE8-BD10-23C134169893}" srcOrd="3" destOrd="0" parTransId="{9A65CF57-6EE7-4C85-8020-38402AB0C4C2}" sibTransId="{E91C1966-371F-4B86-B88C-92EDC094ADBB}"/>
    <dgm:cxn modelId="{581C01F0-6789-4320-B888-BC0D1BF7E772}" type="presOf" srcId="{0B46D40C-61BD-4EDB-B08C-7C5F3C818548}" destId="{7D443B2C-E750-428C-97C8-843C557B104E}" srcOrd="0" destOrd="0" presId="urn:microsoft.com/office/officeart/2005/8/layout/orgChart1"/>
    <dgm:cxn modelId="{40B8117E-1CDC-4775-9D4E-3DC6024FDFC5}" type="presOf" srcId="{70FAA3A1-8791-46AD-A6F4-8C7324736E34}" destId="{2D34CB8D-56B0-471E-A9AB-35028D9F7E8B}" srcOrd="0" destOrd="0" presId="urn:microsoft.com/office/officeart/2005/8/layout/orgChart1"/>
    <dgm:cxn modelId="{04D3436B-1D62-4C0A-BA44-E33F366C5A36}" type="presOf" srcId="{089D7204-4EFA-4AF9-9FE0-73AC510D1406}" destId="{40E52D8D-4FC4-49BB-A0BB-41769A9ED353}" srcOrd="1" destOrd="0" presId="urn:microsoft.com/office/officeart/2005/8/layout/orgChart1"/>
    <dgm:cxn modelId="{4DC1520C-F848-4BE6-AAB0-16173AEDD7A9}" type="presOf" srcId="{0EE8BE5B-0521-4B62-8F99-F63D298354F8}" destId="{963BC0F7-2FB5-4333-A260-971A157D6E4C}" srcOrd="1" destOrd="0" presId="urn:microsoft.com/office/officeart/2005/8/layout/orgChart1"/>
    <dgm:cxn modelId="{57120FE9-CB4C-4F29-AD12-C59ED6751244}" type="presOf" srcId="{E746E9BA-0A60-4CBD-8EA0-F3C5F56FC3DD}" destId="{3C3EBF73-4092-4C01-AEB5-07291375C217}" srcOrd="0" destOrd="0" presId="urn:microsoft.com/office/officeart/2005/8/layout/orgChart1"/>
    <dgm:cxn modelId="{7EBA4221-0749-4644-845D-45D8404AC7D0}" type="presOf" srcId="{23345091-553D-4F18-8EB2-79F16A836B2F}" destId="{326365EC-842A-486D-8A70-28A93EF5BF52}" srcOrd="0" destOrd="0" presId="urn:microsoft.com/office/officeart/2005/8/layout/orgChart1"/>
    <dgm:cxn modelId="{861BE53F-B707-4D90-AFD1-33FDDCF1BE92}" type="presOf" srcId="{D06769EB-F081-455E-A359-0AC21C44FB9C}" destId="{214DF451-FAE7-4B34-A0CB-EAE0A7585DB2}" srcOrd="0" destOrd="0" presId="urn:microsoft.com/office/officeart/2005/8/layout/orgChart1"/>
    <dgm:cxn modelId="{84BDE64C-D7F0-4494-BB26-E1624EEC1EE0}" type="presOf" srcId="{9A65CF57-6EE7-4C85-8020-38402AB0C4C2}" destId="{F18B7F6D-7F32-42E1-893A-D527A7D0EAF8}" srcOrd="0" destOrd="0" presId="urn:microsoft.com/office/officeart/2005/8/layout/orgChart1"/>
    <dgm:cxn modelId="{DA6A3BC5-B6C3-4359-89F3-2DBD97E2C240}" type="presOf" srcId="{F2761C36-E831-4644-81AB-ED0B4182BDFF}" destId="{DC475612-0DC2-4E38-998D-7C2C71B8770C}" srcOrd="1" destOrd="0" presId="urn:microsoft.com/office/officeart/2005/8/layout/orgChart1"/>
    <dgm:cxn modelId="{491335A7-0502-476D-AB42-415506A7BE23}" type="presOf" srcId="{643F6F5D-B906-4B2F-BB65-6D58E010ED2C}" destId="{158690DC-9CA3-4045-96BA-86BCEEAC525F}" srcOrd="1" destOrd="0" presId="urn:microsoft.com/office/officeart/2005/8/layout/orgChart1"/>
    <dgm:cxn modelId="{E2804929-1F03-40DD-A54F-54338E5F34EA}" type="presOf" srcId="{591AB91D-BDB9-4F8C-9458-903EF38D27B6}" destId="{4266030E-E608-4C11-A6B7-1D31B40A88F4}" srcOrd="1" destOrd="0" presId="urn:microsoft.com/office/officeart/2005/8/layout/orgChart1"/>
    <dgm:cxn modelId="{301370C3-6CE8-4397-92F5-F447B4F580C9}" type="presOf" srcId="{F2221E24-E2B5-4EF3-AD7A-D40B77418E52}" destId="{BDD00146-E9E1-4A48-A2B5-1DDD5503993C}" srcOrd="1" destOrd="0" presId="urn:microsoft.com/office/officeart/2005/8/layout/orgChart1"/>
    <dgm:cxn modelId="{4DB39214-1586-4DD5-9F3C-B5091DA440F2}" type="presOf" srcId="{C6C420E8-288A-495F-94AB-F3502A02C8B5}" destId="{1D67D10F-EC3C-4F3A-B4B1-E055A9F6D4C1}" srcOrd="1" destOrd="0" presId="urn:microsoft.com/office/officeart/2005/8/layout/orgChart1"/>
    <dgm:cxn modelId="{2948AFB9-ED27-4B9F-93CA-027C22EED512}" type="presOf" srcId="{B5B69EED-99D8-4E68-94E9-DE02FB150D2C}" destId="{4F9B0F39-4734-4383-805D-82B99B6819F6}" srcOrd="0" destOrd="0" presId="urn:microsoft.com/office/officeart/2005/8/layout/orgChart1"/>
    <dgm:cxn modelId="{1DC31235-50D5-4343-86C5-BFBFD01A260A}" type="presOf" srcId="{2BBE0A9F-31BC-477D-89C7-5B856C497787}" destId="{06ACAFA6-184F-45B1-91B4-9A02C153EE25}" srcOrd="1" destOrd="0" presId="urn:microsoft.com/office/officeart/2005/8/layout/orgChart1"/>
    <dgm:cxn modelId="{314B6DA4-9553-4769-838B-A698867BA821}" type="presOf" srcId="{F2761C36-E831-4644-81AB-ED0B4182BDFF}" destId="{749ACA15-64A3-495D-8CAB-3921BC3CADC3}" srcOrd="0" destOrd="0" presId="urn:microsoft.com/office/officeart/2005/8/layout/orgChart1"/>
    <dgm:cxn modelId="{00FFA4F3-863E-458E-AF0E-278194C495F3}" type="presOf" srcId="{B1DDE7FC-CCB2-4EFA-B009-EDB8D27B524B}" destId="{9FF3D95E-AB49-4501-9EE8-DF085B243A7D}" srcOrd="0" destOrd="0" presId="urn:microsoft.com/office/officeart/2005/8/layout/orgChart1"/>
    <dgm:cxn modelId="{6AA7D56C-081A-46E8-97EA-6E0A0F766C0D}" srcId="{F2761C36-E831-4644-81AB-ED0B4182BDFF}" destId="{591AB91D-BDB9-4F8C-9458-903EF38D27B6}" srcOrd="2" destOrd="0" parTransId="{D8FD5DED-20A4-4289-A288-035814B1B767}" sibTransId="{45C261B9-CD2B-4149-858A-2A8100F01C11}"/>
    <dgm:cxn modelId="{0ED4C984-0732-42E3-B8ED-F34B51B20E71}" srcId="{AA98786E-1C14-4C04-8564-2AD9C9954370}" destId="{643F6F5D-B906-4B2F-BB65-6D58E010ED2C}" srcOrd="0" destOrd="0" parTransId="{C404A88A-2843-4B80-9B8D-76A86F87C597}" sibTransId="{45D6E510-CD92-432A-BB06-8C146412399C}"/>
    <dgm:cxn modelId="{75628D6B-B7A9-4CD5-AF29-FB14988CB3D4}" type="presOf" srcId="{7219E456-AB18-49C2-A206-FDD5E8868CD6}" destId="{04CE9613-2B1D-4BA4-B8E6-D55478E888E4}" srcOrd="0" destOrd="0" presId="urn:microsoft.com/office/officeart/2005/8/layout/orgChart1"/>
    <dgm:cxn modelId="{99BF8C01-0171-4B5F-8323-86470F628CFA}" type="presOf" srcId="{F2221E24-E2B5-4EF3-AD7A-D40B77418E52}" destId="{F364AD8D-1047-4628-9838-3656556685F0}" srcOrd="0" destOrd="0" presId="urn:microsoft.com/office/officeart/2005/8/layout/orgChart1"/>
    <dgm:cxn modelId="{3B426E30-BF5E-4492-817D-075410E877F5}" type="presOf" srcId="{0053729B-8984-4416-BA12-B6D210E82FC0}" destId="{D209B8A5-6CC5-4327-8779-0576A402C16F}" srcOrd="0" destOrd="0" presId="urn:microsoft.com/office/officeart/2005/8/layout/orgChart1"/>
    <dgm:cxn modelId="{3550DC6D-1787-4DC1-A90F-090429AF9168}" type="presOf" srcId="{39F4D571-4E26-4EF4-A515-39B78671B4F2}" destId="{E675274F-A8B0-43E1-A1E9-580DFFA673F2}" srcOrd="1" destOrd="0" presId="urn:microsoft.com/office/officeart/2005/8/layout/orgChart1"/>
    <dgm:cxn modelId="{77550AF6-5A43-4795-9CBA-F9BD8DE8361E}" type="presOf" srcId="{AA98786E-1C14-4C04-8564-2AD9C9954370}" destId="{8213AD57-07DC-43EF-84C9-BAAB14A3ADB2}" srcOrd="0" destOrd="0" presId="urn:microsoft.com/office/officeart/2005/8/layout/orgChart1"/>
    <dgm:cxn modelId="{53928658-9549-4E2E-9B15-9D2595E2A0BB}" type="presOf" srcId="{021C925D-5AB4-4DB2-8122-AEFADC5BD2B7}" destId="{4E44C0B4-310E-4E97-BCCF-538464A0B611}" srcOrd="0" destOrd="0" presId="urn:microsoft.com/office/officeart/2005/8/layout/orgChart1"/>
    <dgm:cxn modelId="{9C5025D0-1983-4B6B-89DF-2E0FBC087903}" srcId="{F2221E24-E2B5-4EF3-AD7A-D40B77418E52}" destId="{0053729B-8984-4416-BA12-B6D210E82FC0}" srcOrd="1" destOrd="0" parTransId="{E746E9BA-0A60-4CBD-8EA0-F3C5F56FC3DD}" sibTransId="{2F66209F-B348-46EE-A0CB-DA1BE2A7A3F2}"/>
    <dgm:cxn modelId="{BCA92D41-C0F9-4D7E-AD33-1EB4924FA0F6}" type="presOf" srcId="{F0679542-F248-48F3-A877-2EB4E476892C}" destId="{D3F89B14-A971-4702-8839-4AD574666E0D}" srcOrd="0" destOrd="0" presId="urn:microsoft.com/office/officeart/2005/8/layout/orgChart1"/>
    <dgm:cxn modelId="{3007C0DF-0DED-4113-AAFE-256BAC974EED}" srcId="{F2221E24-E2B5-4EF3-AD7A-D40B77418E52}" destId="{7219E456-AB18-49C2-A206-FDD5E8868CD6}" srcOrd="4" destOrd="0" parTransId="{B1DDE7FC-CCB2-4EFA-B009-EDB8D27B524B}" sibTransId="{2CEE17F7-A3ED-40C3-AEBA-76B3C436BF7B}"/>
    <dgm:cxn modelId="{C016E0F0-7EF4-46BC-ACCF-20CA1A36079C}" srcId="{F2761C36-E831-4644-81AB-ED0B4182BDFF}" destId="{C6C420E8-288A-495F-94AB-F3502A02C8B5}" srcOrd="0" destOrd="0" parTransId="{B5B69EED-99D8-4E68-94E9-DE02FB150D2C}" sibTransId="{27D1821D-9DD6-4F75-A9CE-1A8FB82C28B3}"/>
    <dgm:cxn modelId="{B3A8E017-969A-46A5-91A3-B356759CEDCC}" type="presOf" srcId="{591AB91D-BDB9-4F8C-9458-903EF38D27B6}" destId="{4F13AF70-6A82-44EA-B893-689172F7FCB6}" srcOrd="0" destOrd="0" presId="urn:microsoft.com/office/officeart/2005/8/layout/orgChart1"/>
    <dgm:cxn modelId="{77763D7B-3292-4406-BC25-E2990561C116}" type="presOf" srcId="{014DCED9-6C30-4FE8-BD10-23C134169893}" destId="{B0EAE64B-8D5F-4B0D-910F-607A72E9EC3B}" srcOrd="1" destOrd="0" presId="urn:microsoft.com/office/officeart/2005/8/layout/orgChart1"/>
    <dgm:cxn modelId="{7E7FBE63-675B-4FA7-A4F3-111F7343A711}" type="presOf" srcId="{089D7204-4EFA-4AF9-9FE0-73AC510D1406}" destId="{8CACD35F-6283-40D5-9CB0-24A80B2ECDE0}" srcOrd="0" destOrd="0" presId="urn:microsoft.com/office/officeart/2005/8/layout/orgChart1"/>
    <dgm:cxn modelId="{55966C79-D484-4832-8F76-381A4462693E}" srcId="{F2221E24-E2B5-4EF3-AD7A-D40B77418E52}" destId="{0EE8BE5B-0521-4B62-8F99-F63D298354F8}" srcOrd="2" destOrd="0" parTransId="{3AD259D1-912F-4C70-8A8A-1E4287F9C94A}" sibTransId="{E8180FBF-0C20-4491-835E-0A5E039539F8}"/>
    <dgm:cxn modelId="{2CF09A89-8BDA-4BC8-B7EE-29CB6D454446}" type="presParOf" srcId="{8213AD57-07DC-43EF-84C9-BAAB14A3ADB2}" destId="{A0D3BBED-A16B-4AA6-A9F0-47A6ABF86E9F}" srcOrd="0" destOrd="0" presId="urn:microsoft.com/office/officeart/2005/8/layout/orgChart1"/>
    <dgm:cxn modelId="{264567E7-465E-41B5-BA34-3252160BCCE0}" type="presParOf" srcId="{A0D3BBED-A16B-4AA6-A9F0-47A6ABF86E9F}" destId="{C7FDAA91-67DA-43D0-A2F2-145BBABCAAE2}" srcOrd="0" destOrd="0" presId="urn:microsoft.com/office/officeart/2005/8/layout/orgChart1"/>
    <dgm:cxn modelId="{E186FE07-740B-4135-8F82-9DD1DB4407C2}" type="presParOf" srcId="{C7FDAA91-67DA-43D0-A2F2-145BBABCAAE2}" destId="{8C3E9A65-5C61-4C8A-84F3-4C0A27BA24AD}" srcOrd="0" destOrd="0" presId="urn:microsoft.com/office/officeart/2005/8/layout/orgChart1"/>
    <dgm:cxn modelId="{9D392075-90A2-4C48-9DE0-B6AE919ABD2D}" type="presParOf" srcId="{C7FDAA91-67DA-43D0-A2F2-145BBABCAAE2}" destId="{158690DC-9CA3-4045-96BA-86BCEEAC525F}" srcOrd="1" destOrd="0" presId="urn:microsoft.com/office/officeart/2005/8/layout/orgChart1"/>
    <dgm:cxn modelId="{DD026E57-A077-4D13-A500-E16E0D641E20}" type="presParOf" srcId="{A0D3BBED-A16B-4AA6-A9F0-47A6ABF86E9F}" destId="{57D29FA8-2D59-43C9-91E2-37BAD3F35012}" srcOrd="1" destOrd="0" presId="urn:microsoft.com/office/officeart/2005/8/layout/orgChart1"/>
    <dgm:cxn modelId="{6A70314D-7ED3-4632-B231-26861954F7D1}" type="presParOf" srcId="{57D29FA8-2D59-43C9-91E2-37BAD3F35012}" destId="{4E44C0B4-310E-4E97-BCCF-538464A0B611}" srcOrd="0" destOrd="0" presId="urn:microsoft.com/office/officeart/2005/8/layout/orgChart1"/>
    <dgm:cxn modelId="{8885490D-29FB-4C3F-985E-0D542F14EFFC}" type="presParOf" srcId="{57D29FA8-2D59-43C9-91E2-37BAD3F35012}" destId="{21FEF2EB-7604-4AE8-97E6-6C13752CC233}" srcOrd="1" destOrd="0" presId="urn:microsoft.com/office/officeart/2005/8/layout/orgChart1"/>
    <dgm:cxn modelId="{2DE34408-C1B8-4EFF-B9A7-C29767AA8AB4}" type="presParOf" srcId="{21FEF2EB-7604-4AE8-97E6-6C13752CC233}" destId="{C97B807D-A280-4D44-921B-8041A2874EE1}" srcOrd="0" destOrd="0" presId="urn:microsoft.com/office/officeart/2005/8/layout/orgChart1"/>
    <dgm:cxn modelId="{6C3C2DDE-FF9E-414E-9249-5E72FC542136}" type="presParOf" srcId="{C97B807D-A280-4D44-921B-8041A2874EE1}" destId="{389CF42F-5B5C-4EC7-BD9F-83C622BC1811}" srcOrd="0" destOrd="0" presId="urn:microsoft.com/office/officeart/2005/8/layout/orgChart1"/>
    <dgm:cxn modelId="{CC9D7659-A840-47AD-A7C9-A01253F5D2F0}" type="presParOf" srcId="{C97B807D-A280-4D44-921B-8041A2874EE1}" destId="{E675274F-A8B0-43E1-A1E9-580DFFA673F2}" srcOrd="1" destOrd="0" presId="urn:microsoft.com/office/officeart/2005/8/layout/orgChart1"/>
    <dgm:cxn modelId="{605FC3E9-45B3-484D-A8A7-D84B68060EF0}" type="presParOf" srcId="{21FEF2EB-7604-4AE8-97E6-6C13752CC233}" destId="{E8C565EE-80B4-4CEF-9748-3A79570C6D29}" srcOrd="1" destOrd="0" presId="urn:microsoft.com/office/officeart/2005/8/layout/orgChart1"/>
    <dgm:cxn modelId="{95CDAF76-582A-4450-9DAC-6841586B1529}" type="presParOf" srcId="{E8C565EE-80B4-4CEF-9748-3A79570C6D29}" destId="{0BCB4B8F-F7B4-4183-998A-9E3B6015C339}" srcOrd="0" destOrd="0" presId="urn:microsoft.com/office/officeart/2005/8/layout/orgChart1"/>
    <dgm:cxn modelId="{BD1F8332-4433-49C5-87D3-14EA74A41384}" type="presParOf" srcId="{E8C565EE-80B4-4CEF-9748-3A79570C6D29}" destId="{1043275F-3A6F-448A-8642-F461A55C67B0}" srcOrd="1" destOrd="0" presId="urn:microsoft.com/office/officeart/2005/8/layout/orgChart1"/>
    <dgm:cxn modelId="{91FD88D8-0FC6-4A94-A1EB-1172E4FE6EC5}" type="presParOf" srcId="{1043275F-3A6F-448A-8642-F461A55C67B0}" destId="{0C954225-C1CD-403B-A05B-9E3AF8D1786D}" srcOrd="0" destOrd="0" presId="urn:microsoft.com/office/officeart/2005/8/layout/orgChart1"/>
    <dgm:cxn modelId="{549DE92B-B20B-4AE1-A6C6-F5C937C9EE10}" type="presParOf" srcId="{0C954225-C1CD-403B-A05B-9E3AF8D1786D}" destId="{326365EC-842A-486D-8A70-28A93EF5BF52}" srcOrd="0" destOrd="0" presId="urn:microsoft.com/office/officeart/2005/8/layout/orgChart1"/>
    <dgm:cxn modelId="{2FBD3E4E-1A1B-4074-87E9-8AD46D4E08FE}" type="presParOf" srcId="{0C954225-C1CD-403B-A05B-9E3AF8D1786D}" destId="{ECA835F2-168A-4238-A9E5-8DD360AE0804}" srcOrd="1" destOrd="0" presId="urn:microsoft.com/office/officeart/2005/8/layout/orgChart1"/>
    <dgm:cxn modelId="{97E3C70E-EE8F-40C3-861D-DD1932E80A3B}" type="presParOf" srcId="{1043275F-3A6F-448A-8642-F461A55C67B0}" destId="{FB521684-129B-420A-AB7B-2EBBAE17DC0B}" srcOrd="1" destOrd="0" presId="urn:microsoft.com/office/officeart/2005/8/layout/orgChart1"/>
    <dgm:cxn modelId="{DBD03166-E7E3-43D1-A509-057F8F8E103D}" type="presParOf" srcId="{1043275F-3A6F-448A-8642-F461A55C67B0}" destId="{81BBC6A4-B4D1-47EC-85FE-6F1B643025F5}" srcOrd="2" destOrd="0" presId="urn:microsoft.com/office/officeart/2005/8/layout/orgChart1"/>
    <dgm:cxn modelId="{08B0CB68-C3E5-461D-966C-ABDEF8DA5242}" type="presParOf" srcId="{E8C565EE-80B4-4CEF-9748-3A79570C6D29}" destId="{214DF451-FAE7-4B34-A0CB-EAE0A7585DB2}" srcOrd="2" destOrd="0" presId="urn:microsoft.com/office/officeart/2005/8/layout/orgChart1"/>
    <dgm:cxn modelId="{A2568461-DC1F-46CE-B8E2-6A38CD333CF0}" type="presParOf" srcId="{E8C565EE-80B4-4CEF-9748-3A79570C6D29}" destId="{E678B2D4-8655-45A4-A8E0-B4AC4E4850D3}" srcOrd="3" destOrd="0" presId="urn:microsoft.com/office/officeart/2005/8/layout/orgChart1"/>
    <dgm:cxn modelId="{441E0B9D-B615-4DFE-A27A-E113FCE1AB4D}" type="presParOf" srcId="{E678B2D4-8655-45A4-A8E0-B4AC4E4850D3}" destId="{23F627F2-BE05-4B53-987D-4875A3B84A98}" srcOrd="0" destOrd="0" presId="urn:microsoft.com/office/officeart/2005/8/layout/orgChart1"/>
    <dgm:cxn modelId="{74823D9F-4D3A-4EA9-81FD-F3FE22353E8B}" type="presParOf" srcId="{23F627F2-BE05-4B53-987D-4875A3B84A98}" destId="{2D34CB8D-56B0-471E-A9AB-35028D9F7E8B}" srcOrd="0" destOrd="0" presId="urn:microsoft.com/office/officeart/2005/8/layout/orgChart1"/>
    <dgm:cxn modelId="{EC58E1DE-CA05-47C1-92E5-7C3578BFEA0F}" type="presParOf" srcId="{23F627F2-BE05-4B53-987D-4875A3B84A98}" destId="{D67A1853-3C7F-4D54-BA0B-4AEFB8EF461D}" srcOrd="1" destOrd="0" presId="urn:microsoft.com/office/officeart/2005/8/layout/orgChart1"/>
    <dgm:cxn modelId="{ED1177D6-980C-4516-8B1C-4D7D6345B68D}" type="presParOf" srcId="{E678B2D4-8655-45A4-A8E0-B4AC4E4850D3}" destId="{EA870F19-C3B9-4B6C-BE7F-39F0DD282A82}" srcOrd="1" destOrd="0" presId="urn:microsoft.com/office/officeart/2005/8/layout/orgChart1"/>
    <dgm:cxn modelId="{EFE1930F-16E3-48A7-A3A2-2F8BE78998FC}" type="presParOf" srcId="{E678B2D4-8655-45A4-A8E0-B4AC4E4850D3}" destId="{4CE44CFB-1DA0-4BF1-8F55-5A26383D083F}" srcOrd="2" destOrd="0" presId="urn:microsoft.com/office/officeart/2005/8/layout/orgChart1"/>
    <dgm:cxn modelId="{96BCC2DA-4866-4D79-899D-8A775ED1ECFF}" type="presParOf" srcId="{21FEF2EB-7604-4AE8-97E6-6C13752CC233}" destId="{407F33B2-F205-40A7-B887-541A6ED53D40}" srcOrd="2" destOrd="0" presId="urn:microsoft.com/office/officeart/2005/8/layout/orgChart1"/>
    <dgm:cxn modelId="{49A69E4C-1B6F-4ABE-BA21-19E61E257E35}" type="presParOf" srcId="{57D29FA8-2D59-43C9-91E2-37BAD3F35012}" destId="{7D443B2C-E750-428C-97C8-843C557B104E}" srcOrd="2" destOrd="0" presId="urn:microsoft.com/office/officeart/2005/8/layout/orgChart1"/>
    <dgm:cxn modelId="{6DADCD45-C0FC-4D0A-AB0D-6FE3F2E25C67}" type="presParOf" srcId="{57D29FA8-2D59-43C9-91E2-37BAD3F35012}" destId="{EA8F7CE2-6146-417D-88BB-933DE870D6DC}" srcOrd="3" destOrd="0" presId="urn:microsoft.com/office/officeart/2005/8/layout/orgChart1"/>
    <dgm:cxn modelId="{B16F4D61-A674-4512-8AAD-8963C3D7F94B}" type="presParOf" srcId="{EA8F7CE2-6146-417D-88BB-933DE870D6DC}" destId="{2AA08771-E2C8-4EF7-8FC1-84F01EF1091D}" srcOrd="0" destOrd="0" presId="urn:microsoft.com/office/officeart/2005/8/layout/orgChart1"/>
    <dgm:cxn modelId="{2A2F0A9F-2E85-4FC0-A8E5-0F13D8A252D9}" type="presParOf" srcId="{2AA08771-E2C8-4EF7-8FC1-84F01EF1091D}" destId="{749ACA15-64A3-495D-8CAB-3921BC3CADC3}" srcOrd="0" destOrd="0" presId="urn:microsoft.com/office/officeart/2005/8/layout/orgChart1"/>
    <dgm:cxn modelId="{07C7F77D-A78C-4E94-B95A-D46FDFCD3B07}" type="presParOf" srcId="{2AA08771-E2C8-4EF7-8FC1-84F01EF1091D}" destId="{DC475612-0DC2-4E38-998D-7C2C71B8770C}" srcOrd="1" destOrd="0" presId="urn:microsoft.com/office/officeart/2005/8/layout/orgChart1"/>
    <dgm:cxn modelId="{6E05FAC7-E571-4B38-AF77-471B756A0004}" type="presParOf" srcId="{EA8F7CE2-6146-417D-88BB-933DE870D6DC}" destId="{AD829776-2BF8-48DA-8F03-7996ED8B50A4}" srcOrd="1" destOrd="0" presId="urn:microsoft.com/office/officeart/2005/8/layout/orgChart1"/>
    <dgm:cxn modelId="{ED30239B-B3BF-4EF5-9E0B-528652F39012}" type="presParOf" srcId="{AD829776-2BF8-48DA-8F03-7996ED8B50A4}" destId="{4F9B0F39-4734-4383-805D-82B99B6819F6}" srcOrd="0" destOrd="0" presId="urn:microsoft.com/office/officeart/2005/8/layout/orgChart1"/>
    <dgm:cxn modelId="{92734076-E31D-48CA-BE95-7D5C9D720C3B}" type="presParOf" srcId="{AD829776-2BF8-48DA-8F03-7996ED8B50A4}" destId="{2447D6C8-6D22-4FF7-9A7B-18BD274034CB}" srcOrd="1" destOrd="0" presId="urn:microsoft.com/office/officeart/2005/8/layout/orgChart1"/>
    <dgm:cxn modelId="{7816F59A-F303-4264-9C67-1B8A81BC7845}" type="presParOf" srcId="{2447D6C8-6D22-4FF7-9A7B-18BD274034CB}" destId="{FEEAE257-C3FB-4A53-B82F-4B0B698503F0}" srcOrd="0" destOrd="0" presId="urn:microsoft.com/office/officeart/2005/8/layout/orgChart1"/>
    <dgm:cxn modelId="{0FFC9408-0D12-45FD-9A8D-162BC5B5077C}" type="presParOf" srcId="{FEEAE257-C3FB-4A53-B82F-4B0B698503F0}" destId="{C11CD399-4D00-4A46-870A-E46287FD7F18}" srcOrd="0" destOrd="0" presId="urn:microsoft.com/office/officeart/2005/8/layout/orgChart1"/>
    <dgm:cxn modelId="{E5F6FF73-A3B3-4A03-B21F-66533A3F8930}" type="presParOf" srcId="{FEEAE257-C3FB-4A53-B82F-4B0B698503F0}" destId="{1D67D10F-EC3C-4F3A-B4B1-E055A9F6D4C1}" srcOrd="1" destOrd="0" presId="urn:microsoft.com/office/officeart/2005/8/layout/orgChart1"/>
    <dgm:cxn modelId="{3C5D0887-6EC9-47D8-A263-D48736A9985D}" type="presParOf" srcId="{2447D6C8-6D22-4FF7-9A7B-18BD274034CB}" destId="{37292DE5-31A3-4366-9051-27A227D61DE0}" srcOrd="1" destOrd="0" presId="urn:microsoft.com/office/officeart/2005/8/layout/orgChart1"/>
    <dgm:cxn modelId="{F5B865D4-7D7C-4CD5-A419-3DE9612A1D39}" type="presParOf" srcId="{2447D6C8-6D22-4FF7-9A7B-18BD274034CB}" destId="{2B8287B9-CEDB-4BC4-9880-F01B33F822B1}" srcOrd="2" destOrd="0" presId="urn:microsoft.com/office/officeart/2005/8/layout/orgChart1"/>
    <dgm:cxn modelId="{5276FB92-124A-42B3-A5E5-7CA0ADE6FC81}" type="presParOf" srcId="{AD829776-2BF8-48DA-8F03-7996ED8B50A4}" destId="{064B6775-1E13-4889-8DCE-0649D6610CE9}" srcOrd="2" destOrd="0" presId="urn:microsoft.com/office/officeart/2005/8/layout/orgChart1"/>
    <dgm:cxn modelId="{14369AAC-17BB-476F-B9EB-99B4852D86BD}" type="presParOf" srcId="{AD829776-2BF8-48DA-8F03-7996ED8B50A4}" destId="{41CC416D-3FF1-4AB5-9AF1-4A94449B585D}" srcOrd="3" destOrd="0" presId="urn:microsoft.com/office/officeart/2005/8/layout/orgChart1"/>
    <dgm:cxn modelId="{DE68642B-C354-4DA4-A284-C69B31891F0A}" type="presParOf" srcId="{41CC416D-3FF1-4AB5-9AF1-4A94449B585D}" destId="{D6E16985-93F2-4CC9-8A76-CD3753225644}" srcOrd="0" destOrd="0" presId="urn:microsoft.com/office/officeart/2005/8/layout/orgChart1"/>
    <dgm:cxn modelId="{A4C531FF-F49B-4935-AC4B-C33FC30F60FF}" type="presParOf" srcId="{D6E16985-93F2-4CC9-8A76-CD3753225644}" destId="{7848CA24-C8A8-463B-A1F0-94A6FA30DFC3}" srcOrd="0" destOrd="0" presId="urn:microsoft.com/office/officeart/2005/8/layout/orgChart1"/>
    <dgm:cxn modelId="{64C2D138-2A25-431A-8092-DAFDFE227D1E}" type="presParOf" srcId="{D6E16985-93F2-4CC9-8A76-CD3753225644}" destId="{06ACAFA6-184F-45B1-91B4-9A02C153EE25}" srcOrd="1" destOrd="0" presId="urn:microsoft.com/office/officeart/2005/8/layout/orgChart1"/>
    <dgm:cxn modelId="{403D42D9-4255-4CE2-B83B-7F1E58C08E2B}" type="presParOf" srcId="{41CC416D-3FF1-4AB5-9AF1-4A94449B585D}" destId="{ADB5BE75-6F6A-4116-8C5A-8A8518DF0DF4}" srcOrd="1" destOrd="0" presId="urn:microsoft.com/office/officeart/2005/8/layout/orgChart1"/>
    <dgm:cxn modelId="{B7804862-F26D-47D5-B187-F4D078805044}" type="presParOf" srcId="{41CC416D-3FF1-4AB5-9AF1-4A94449B585D}" destId="{70A4B07F-7D24-440B-8236-1CCAB29C88CE}" srcOrd="2" destOrd="0" presId="urn:microsoft.com/office/officeart/2005/8/layout/orgChart1"/>
    <dgm:cxn modelId="{60DDA1C5-AC44-4E0E-B69E-6476280191EB}" type="presParOf" srcId="{AD829776-2BF8-48DA-8F03-7996ED8B50A4}" destId="{F00349E0-7D1D-41BA-8ADB-2AFF5C6693AE}" srcOrd="4" destOrd="0" presId="urn:microsoft.com/office/officeart/2005/8/layout/orgChart1"/>
    <dgm:cxn modelId="{711F021A-06C4-4534-943B-CB0258D2ADCF}" type="presParOf" srcId="{AD829776-2BF8-48DA-8F03-7996ED8B50A4}" destId="{0E9BEDA7-1B4E-4D30-8B24-72B59C2C898F}" srcOrd="5" destOrd="0" presId="urn:microsoft.com/office/officeart/2005/8/layout/orgChart1"/>
    <dgm:cxn modelId="{A27B8534-6AC4-4CBA-AF35-CE1FAFB6BC4E}" type="presParOf" srcId="{0E9BEDA7-1B4E-4D30-8B24-72B59C2C898F}" destId="{6595D0D5-000D-4B08-874B-719B8092A397}" srcOrd="0" destOrd="0" presId="urn:microsoft.com/office/officeart/2005/8/layout/orgChart1"/>
    <dgm:cxn modelId="{7F0FA6C4-CCF6-40DD-A6D5-FA7C4C00BFEB}" type="presParOf" srcId="{6595D0D5-000D-4B08-874B-719B8092A397}" destId="{4F13AF70-6A82-44EA-B893-689172F7FCB6}" srcOrd="0" destOrd="0" presId="urn:microsoft.com/office/officeart/2005/8/layout/orgChart1"/>
    <dgm:cxn modelId="{A892D133-AD3E-4023-9642-5DB49D0118E9}" type="presParOf" srcId="{6595D0D5-000D-4B08-874B-719B8092A397}" destId="{4266030E-E608-4C11-A6B7-1D31B40A88F4}" srcOrd="1" destOrd="0" presId="urn:microsoft.com/office/officeart/2005/8/layout/orgChart1"/>
    <dgm:cxn modelId="{635EEDB5-6CCE-4708-AB46-55FCC5588A9C}" type="presParOf" srcId="{0E9BEDA7-1B4E-4D30-8B24-72B59C2C898F}" destId="{3E6B03D7-EDFF-42A0-86D2-E30554BCF121}" srcOrd="1" destOrd="0" presId="urn:microsoft.com/office/officeart/2005/8/layout/orgChart1"/>
    <dgm:cxn modelId="{1FAAC998-325D-4B9D-A72C-334AF36236B1}" type="presParOf" srcId="{0E9BEDA7-1B4E-4D30-8B24-72B59C2C898F}" destId="{2F82D302-BD35-4794-AAC2-AE67D09C3939}" srcOrd="2" destOrd="0" presId="urn:microsoft.com/office/officeart/2005/8/layout/orgChart1"/>
    <dgm:cxn modelId="{428E3BB0-CE41-46FE-A72D-131B79268EC0}" type="presParOf" srcId="{EA8F7CE2-6146-417D-88BB-933DE870D6DC}" destId="{D3E1BD63-CA88-47FF-A6BC-856F8D25417A}" srcOrd="2" destOrd="0" presId="urn:microsoft.com/office/officeart/2005/8/layout/orgChart1"/>
    <dgm:cxn modelId="{98352355-FBD1-49E3-8EB4-630F8D10F2BB}" type="presParOf" srcId="{57D29FA8-2D59-43C9-91E2-37BAD3F35012}" destId="{B16BD8B7-07FA-4181-A53E-8F53F29DFC50}" srcOrd="4" destOrd="0" presId="urn:microsoft.com/office/officeart/2005/8/layout/orgChart1"/>
    <dgm:cxn modelId="{55DBF18E-4644-437A-B88E-2F703EFF8F71}" type="presParOf" srcId="{57D29FA8-2D59-43C9-91E2-37BAD3F35012}" destId="{FB088964-731B-430C-A98A-BC23C93F3E4B}" srcOrd="5" destOrd="0" presId="urn:microsoft.com/office/officeart/2005/8/layout/orgChart1"/>
    <dgm:cxn modelId="{4E7E3193-4038-4B3D-800D-8392D1D5A203}" type="presParOf" srcId="{FB088964-731B-430C-A98A-BC23C93F3E4B}" destId="{733F8B66-91D6-4AE7-B7EA-608DAF4D0000}" srcOrd="0" destOrd="0" presId="urn:microsoft.com/office/officeart/2005/8/layout/orgChart1"/>
    <dgm:cxn modelId="{29A7AAF7-2EA4-4020-AB09-27FF3AE1D97A}" type="presParOf" srcId="{733F8B66-91D6-4AE7-B7EA-608DAF4D0000}" destId="{F364AD8D-1047-4628-9838-3656556685F0}" srcOrd="0" destOrd="0" presId="urn:microsoft.com/office/officeart/2005/8/layout/orgChart1"/>
    <dgm:cxn modelId="{BDF6DFC2-CACD-49F4-AC8E-99CDFC61795F}" type="presParOf" srcId="{733F8B66-91D6-4AE7-B7EA-608DAF4D0000}" destId="{BDD00146-E9E1-4A48-A2B5-1DDD5503993C}" srcOrd="1" destOrd="0" presId="urn:microsoft.com/office/officeart/2005/8/layout/orgChart1"/>
    <dgm:cxn modelId="{DAF5D1AA-E81C-4470-AF0A-D49D6C0A451E}" type="presParOf" srcId="{FB088964-731B-430C-A98A-BC23C93F3E4B}" destId="{421DC4CA-DBEB-4547-9D5D-FD07A63E8550}" srcOrd="1" destOrd="0" presId="urn:microsoft.com/office/officeart/2005/8/layout/orgChart1"/>
    <dgm:cxn modelId="{7908F997-67D1-4214-A7AC-D6F9074953C2}" type="presParOf" srcId="{421DC4CA-DBEB-4547-9D5D-FD07A63E8550}" destId="{D3F89B14-A971-4702-8839-4AD574666E0D}" srcOrd="0" destOrd="0" presId="urn:microsoft.com/office/officeart/2005/8/layout/orgChart1"/>
    <dgm:cxn modelId="{C554CA60-FE9E-435A-B5AB-C035C4A93AFB}" type="presParOf" srcId="{421DC4CA-DBEB-4547-9D5D-FD07A63E8550}" destId="{448C071F-38F7-42F3-9957-34C1778B86FD}" srcOrd="1" destOrd="0" presId="urn:microsoft.com/office/officeart/2005/8/layout/orgChart1"/>
    <dgm:cxn modelId="{96406E09-89EB-4B38-983A-3A3361E70C87}" type="presParOf" srcId="{448C071F-38F7-42F3-9957-34C1778B86FD}" destId="{3CC460C7-4D47-49AD-B058-4A52CC03AEE9}" srcOrd="0" destOrd="0" presId="urn:microsoft.com/office/officeart/2005/8/layout/orgChart1"/>
    <dgm:cxn modelId="{8191F03C-B326-4ABD-87E5-2A65DE9AFA5B}" type="presParOf" srcId="{3CC460C7-4D47-49AD-B058-4A52CC03AEE9}" destId="{8CACD35F-6283-40D5-9CB0-24A80B2ECDE0}" srcOrd="0" destOrd="0" presId="urn:microsoft.com/office/officeart/2005/8/layout/orgChart1"/>
    <dgm:cxn modelId="{885F4DB6-2178-4CEC-B9C0-ABA18185BB62}" type="presParOf" srcId="{3CC460C7-4D47-49AD-B058-4A52CC03AEE9}" destId="{40E52D8D-4FC4-49BB-A0BB-41769A9ED353}" srcOrd="1" destOrd="0" presId="urn:microsoft.com/office/officeart/2005/8/layout/orgChart1"/>
    <dgm:cxn modelId="{B32601EB-ECDC-4149-8D91-957CEC01B541}" type="presParOf" srcId="{448C071F-38F7-42F3-9957-34C1778B86FD}" destId="{531B2B9F-EA23-4C89-9049-C00B4A0E1642}" srcOrd="1" destOrd="0" presId="urn:microsoft.com/office/officeart/2005/8/layout/orgChart1"/>
    <dgm:cxn modelId="{DC3477FF-925D-4FCD-A659-EF09E46E1D2F}" type="presParOf" srcId="{448C071F-38F7-42F3-9957-34C1778B86FD}" destId="{57534BDA-6A20-4BDF-82C5-630918D8F77C}" srcOrd="2" destOrd="0" presId="urn:microsoft.com/office/officeart/2005/8/layout/orgChart1"/>
    <dgm:cxn modelId="{C8ED2458-BDB2-4B13-8FD4-89B2100211F7}" type="presParOf" srcId="{421DC4CA-DBEB-4547-9D5D-FD07A63E8550}" destId="{3C3EBF73-4092-4C01-AEB5-07291375C217}" srcOrd="2" destOrd="0" presId="urn:microsoft.com/office/officeart/2005/8/layout/orgChart1"/>
    <dgm:cxn modelId="{02AAC51D-B4DE-41D1-A495-0A58B1A32CB1}" type="presParOf" srcId="{421DC4CA-DBEB-4547-9D5D-FD07A63E8550}" destId="{9370A08A-56DE-4354-AFE0-8EE035835CBD}" srcOrd="3" destOrd="0" presId="urn:microsoft.com/office/officeart/2005/8/layout/orgChart1"/>
    <dgm:cxn modelId="{098E9052-D74C-47D7-A3ED-ECABA8DF18C6}" type="presParOf" srcId="{9370A08A-56DE-4354-AFE0-8EE035835CBD}" destId="{8847CC73-5B0C-45FA-A0FE-761A4176CBAA}" srcOrd="0" destOrd="0" presId="urn:microsoft.com/office/officeart/2005/8/layout/orgChart1"/>
    <dgm:cxn modelId="{DBCB3B92-4E95-40B5-B2B1-9C9D2DAD1405}" type="presParOf" srcId="{8847CC73-5B0C-45FA-A0FE-761A4176CBAA}" destId="{D209B8A5-6CC5-4327-8779-0576A402C16F}" srcOrd="0" destOrd="0" presId="urn:microsoft.com/office/officeart/2005/8/layout/orgChart1"/>
    <dgm:cxn modelId="{70B12A17-42C9-4F3C-BD34-594653780D28}" type="presParOf" srcId="{8847CC73-5B0C-45FA-A0FE-761A4176CBAA}" destId="{52D0A21F-30C3-4114-8504-949259DC3A11}" srcOrd="1" destOrd="0" presId="urn:microsoft.com/office/officeart/2005/8/layout/orgChart1"/>
    <dgm:cxn modelId="{35F4E48A-818E-482B-A99B-55EE544B98BF}" type="presParOf" srcId="{9370A08A-56DE-4354-AFE0-8EE035835CBD}" destId="{07EE9D04-792B-4EEA-A39C-DA7B28B298DD}" srcOrd="1" destOrd="0" presId="urn:microsoft.com/office/officeart/2005/8/layout/orgChart1"/>
    <dgm:cxn modelId="{8A7C6D75-F412-45BA-942B-578A626D161A}" type="presParOf" srcId="{9370A08A-56DE-4354-AFE0-8EE035835CBD}" destId="{F4BDBD89-7538-480D-A597-62545993363E}" srcOrd="2" destOrd="0" presId="urn:microsoft.com/office/officeart/2005/8/layout/orgChart1"/>
    <dgm:cxn modelId="{C5E9344F-496C-4FD7-B28A-03D386A14FF2}" type="presParOf" srcId="{421DC4CA-DBEB-4547-9D5D-FD07A63E8550}" destId="{015A0307-A94D-41E8-B364-243073EFC832}" srcOrd="4" destOrd="0" presId="urn:microsoft.com/office/officeart/2005/8/layout/orgChart1"/>
    <dgm:cxn modelId="{7D3BD1F3-EC9C-4A0F-8A04-FFFA4948F2A6}" type="presParOf" srcId="{421DC4CA-DBEB-4547-9D5D-FD07A63E8550}" destId="{449D5398-FC6B-45EE-9C07-3BF0C4BC50B6}" srcOrd="5" destOrd="0" presId="urn:microsoft.com/office/officeart/2005/8/layout/orgChart1"/>
    <dgm:cxn modelId="{DB5E04FF-C569-49B7-A47C-BFBE5C5DA525}" type="presParOf" srcId="{449D5398-FC6B-45EE-9C07-3BF0C4BC50B6}" destId="{F660BF9F-1639-4885-868B-0CDC491F93CB}" srcOrd="0" destOrd="0" presId="urn:microsoft.com/office/officeart/2005/8/layout/orgChart1"/>
    <dgm:cxn modelId="{171835A5-AAB2-4068-809F-B6F6FB2AB1D1}" type="presParOf" srcId="{F660BF9F-1639-4885-868B-0CDC491F93CB}" destId="{C6883471-BBAF-43A2-A5B6-BE443073129F}" srcOrd="0" destOrd="0" presId="urn:microsoft.com/office/officeart/2005/8/layout/orgChart1"/>
    <dgm:cxn modelId="{49D862CF-0442-4A3A-8BE9-3E324662FAFA}" type="presParOf" srcId="{F660BF9F-1639-4885-868B-0CDC491F93CB}" destId="{963BC0F7-2FB5-4333-A260-971A157D6E4C}" srcOrd="1" destOrd="0" presId="urn:microsoft.com/office/officeart/2005/8/layout/orgChart1"/>
    <dgm:cxn modelId="{C5A105A2-F671-4A94-A72C-E07179687D91}" type="presParOf" srcId="{449D5398-FC6B-45EE-9C07-3BF0C4BC50B6}" destId="{129B04C5-12BD-4B5B-84A4-A2371CEA74A1}" srcOrd="1" destOrd="0" presId="urn:microsoft.com/office/officeart/2005/8/layout/orgChart1"/>
    <dgm:cxn modelId="{5A674D3E-E44C-4097-829C-BB72F4B3A060}" type="presParOf" srcId="{449D5398-FC6B-45EE-9C07-3BF0C4BC50B6}" destId="{9F0D624F-2B71-43CE-9EC6-2F186E0D1ED8}" srcOrd="2" destOrd="0" presId="urn:microsoft.com/office/officeart/2005/8/layout/orgChart1"/>
    <dgm:cxn modelId="{BAD75620-710A-4216-9A37-6BBCCDC41C17}" type="presParOf" srcId="{421DC4CA-DBEB-4547-9D5D-FD07A63E8550}" destId="{F18B7F6D-7F32-42E1-893A-D527A7D0EAF8}" srcOrd="6" destOrd="0" presId="urn:microsoft.com/office/officeart/2005/8/layout/orgChart1"/>
    <dgm:cxn modelId="{610A5096-BDB5-4506-BFB5-F1853AC055F1}" type="presParOf" srcId="{421DC4CA-DBEB-4547-9D5D-FD07A63E8550}" destId="{ED0222E5-8D5B-420D-8429-12B1DC2276AE}" srcOrd="7" destOrd="0" presId="urn:microsoft.com/office/officeart/2005/8/layout/orgChart1"/>
    <dgm:cxn modelId="{2703CC65-8547-49BB-B661-CAEF19C1BD19}" type="presParOf" srcId="{ED0222E5-8D5B-420D-8429-12B1DC2276AE}" destId="{B3970506-71DD-4AF1-A85C-C965E9B42BA8}" srcOrd="0" destOrd="0" presId="urn:microsoft.com/office/officeart/2005/8/layout/orgChart1"/>
    <dgm:cxn modelId="{8FE0BC96-CC76-46AB-98C6-5176E966E849}" type="presParOf" srcId="{B3970506-71DD-4AF1-A85C-C965E9B42BA8}" destId="{8B9F5E1A-FF0D-49A9-B47E-B16F277A3BD2}" srcOrd="0" destOrd="0" presId="urn:microsoft.com/office/officeart/2005/8/layout/orgChart1"/>
    <dgm:cxn modelId="{CAFEC5D3-FF8D-401A-87BC-64BFBA331555}" type="presParOf" srcId="{B3970506-71DD-4AF1-A85C-C965E9B42BA8}" destId="{B0EAE64B-8D5F-4B0D-910F-607A72E9EC3B}" srcOrd="1" destOrd="0" presId="urn:microsoft.com/office/officeart/2005/8/layout/orgChart1"/>
    <dgm:cxn modelId="{1A2A0CAB-C29C-427A-8A0F-9A4957B0A7DC}" type="presParOf" srcId="{ED0222E5-8D5B-420D-8429-12B1DC2276AE}" destId="{7F048766-A00B-4796-A603-BD98339FF13B}" srcOrd="1" destOrd="0" presId="urn:microsoft.com/office/officeart/2005/8/layout/orgChart1"/>
    <dgm:cxn modelId="{4086E5EB-4BF1-4596-ADC8-7BF2A5C9FFE5}" type="presParOf" srcId="{ED0222E5-8D5B-420D-8429-12B1DC2276AE}" destId="{7B83323A-A162-41C4-B1AB-9AF7AE1C0976}" srcOrd="2" destOrd="0" presId="urn:microsoft.com/office/officeart/2005/8/layout/orgChart1"/>
    <dgm:cxn modelId="{88420FA8-4E5F-4AAB-9083-98E107E01231}" type="presParOf" srcId="{421DC4CA-DBEB-4547-9D5D-FD07A63E8550}" destId="{9FF3D95E-AB49-4501-9EE8-DF085B243A7D}" srcOrd="8" destOrd="0" presId="urn:microsoft.com/office/officeart/2005/8/layout/orgChart1"/>
    <dgm:cxn modelId="{B7B62B64-84E2-491C-8E24-C3C2348D6609}" type="presParOf" srcId="{421DC4CA-DBEB-4547-9D5D-FD07A63E8550}" destId="{AF4F1A76-8668-48E3-82EB-94D0C588227B}" srcOrd="9" destOrd="0" presId="urn:microsoft.com/office/officeart/2005/8/layout/orgChart1"/>
    <dgm:cxn modelId="{DB664610-7146-434E-93B5-9FE7321E3464}" type="presParOf" srcId="{AF4F1A76-8668-48E3-82EB-94D0C588227B}" destId="{E81322CB-3C6B-45ED-99D7-2766C7430391}" srcOrd="0" destOrd="0" presId="urn:microsoft.com/office/officeart/2005/8/layout/orgChart1"/>
    <dgm:cxn modelId="{7C660210-01B9-42A3-B898-5DE37BFA1198}" type="presParOf" srcId="{E81322CB-3C6B-45ED-99D7-2766C7430391}" destId="{04CE9613-2B1D-4BA4-B8E6-D55478E888E4}" srcOrd="0" destOrd="0" presId="urn:microsoft.com/office/officeart/2005/8/layout/orgChart1"/>
    <dgm:cxn modelId="{FA6564EE-BA70-4C86-83F0-ED856F4F9B45}" type="presParOf" srcId="{E81322CB-3C6B-45ED-99D7-2766C7430391}" destId="{59F0AD49-D65C-4254-9DB8-A5FA122CD78B}" srcOrd="1" destOrd="0" presId="urn:microsoft.com/office/officeart/2005/8/layout/orgChart1"/>
    <dgm:cxn modelId="{5E7C53EB-886F-478B-9610-97922715C55F}" type="presParOf" srcId="{AF4F1A76-8668-48E3-82EB-94D0C588227B}" destId="{3088C040-51C9-4916-A69B-3ED874CD8D72}" srcOrd="1" destOrd="0" presId="urn:microsoft.com/office/officeart/2005/8/layout/orgChart1"/>
    <dgm:cxn modelId="{70D3691B-2653-4BB0-A70A-5D047A13932C}" type="presParOf" srcId="{AF4F1A76-8668-48E3-82EB-94D0C588227B}" destId="{682D3711-5E1F-42D9-9A8A-2B9CA2038D73}" srcOrd="2" destOrd="0" presId="urn:microsoft.com/office/officeart/2005/8/layout/orgChart1"/>
    <dgm:cxn modelId="{8C6256B8-C2E5-4394-A932-40877B154948}" type="presParOf" srcId="{FB088964-731B-430C-A98A-BC23C93F3E4B}" destId="{148567DD-70DE-487B-AB57-3567D691D498}" srcOrd="2" destOrd="0" presId="urn:microsoft.com/office/officeart/2005/8/layout/orgChart1"/>
    <dgm:cxn modelId="{04DC259F-CF0E-410D-AC5F-A1FBA501BCDE}" type="presParOf" srcId="{A0D3BBED-A16B-4AA6-A9F0-47A6ABF86E9F}" destId="{686D4D47-C9A5-41D2-87FE-53094845B8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3D95E-AB49-4501-9EE8-DF085B243A7D}">
      <dsp:nvSpPr>
        <dsp:cNvPr id="0" name=""/>
        <dsp:cNvSpPr/>
      </dsp:nvSpPr>
      <dsp:spPr>
        <a:xfrm>
          <a:off x="5388228" y="2359655"/>
          <a:ext cx="252361" cy="3448340"/>
        </a:xfrm>
        <a:custGeom>
          <a:avLst/>
          <a:gdLst/>
          <a:ahLst/>
          <a:cxnLst/>
          <a:rect l="0" t="0" r="0" b="0"/>
          <a:pathLst>
            <a:path>
              <a:moveTo>
                <a:pt x="0" y="0"/>
              </a:moveTo>
              <a:lnTo>
                <a:pt x="0" y="3448340"/>
              </a:lnTo>
              <a:lnTo>
                <a:pt x="252361" y="3448340"/>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8B7F6D-7F32-42E1-893A-D527A7D0EAF8}">
      <dsp:nvSpPr>
        <dsp:cNvPr id="0" name=""/>
        <dsp:cNvSpPr/>
      </dsp:nvSpPr>
      <dsp:spPr>
        <a:xfrm>
          <a:off x="5388228" y="2359655"/>
          <a:ext cx="208264" cy="2683558"/>
        </a:xfrm>
        <a:custGeom>
          <a:avLst/>
          <a:gdLst/>
          <a:ahLst/>
          <a:cxnLst/>
          <a:rect l="0" t="0" r="0" b="0"/>
          <a:pathLst>
            <a:path>
              <a:moveTo>
                <a:pt x="0" y="0"/>
              </a:moveTo>
              <a:lnTo>
                <a:pt x="0" y="2683558"/>
              </a:lnTo>
              <a:lnTo>
                <a:pt x="208264" y="2683558"/>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5A0307-A94D-41E8-B364-243073EFC832}">
      <dsp:nvSpPr>
        <dsp:cNvPr id="0" name=""/>
        <dsp:cNvSpPr/>
      </dsp:nvSpPr>
      <dsp:spPr>
        <a:xfrm>
          <a:off x="5388228" y="2359655"/>
          <a:ext cx="174483" cy="1924339"/>
        </a:xfrm>
        <a:custGeom>
          <a:avLst/>
          <a:gdLst/>
          <a:ahLst/>
          <a:cxnLst/>
          <a:rect l="0" t="0" r="0" b="0"/>
          <a:pathLst>
            <a:path>
              <a:moveTo>
                <a:pt x="0" y="0"/>
              </a:moveTo>
              <a:lnTo>
                <a:pt x="0" y="1924339"/>
              </a:lnTo>
              <a:lnTo>
                <a:pt x="174483" y="192433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3EBF73-4092-4C01-AEB5-07291375C217}">
      <dsp:nvSpPr>
        <dsp:cNvPr id="0" name=""/>
        <dsp:cNvSpPr/>
      </dsp:nvSpPr>
      <dsp:spPr>
        <a:xfrm>
          <a:off x="5388228" y="2359655"/>
          <a:ext cx="145463" cy="1162336"/>
        </a:xfrm>
        <a:custGeom>
          <a:avLst/>
          <a:gdLst/>
          <a:ahLst/>
          <a:cxnLst/>
          <a:rect l="0" t="0" r="0" b="0"/>
          <a:pathLst>
            <a:path>
              <a:moveTo>
                <a:pt x="0" y="0"/>
              </a:moveTo>
              <a:lnTo>
                <a:pt x="0" y="1162336"/>
              </a:lnTo>
              <a:lnTo>
                <a:pt x="145463" y="1162336"/>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F89B14-A971-4702-8839-4AD574666E0D}">
      <dsp:nvSpPr>
        <dsp:cNvPr id="0" name=""/>
        <dsp:cNvSpPr/>
      </dsp:nvSpPr>
      <dsp:spPr>
        <a:xfrm>
          <a:off x="5388228" y="2359655"/>
          <a:ext cx="141835" cy="400339"/>
        </a:xfrm>
        <a:custGeom>
          <a:avLst/>
          <a:gdLst/>
          <a:ahLst/>
          <a:cxnLst/>
          <a:rect l="0" t="0" r="0" b="0"/>
          <a:pathLst>
            <a:path>
              <a:moveTo>
                <a:pt x="0" y="0"/>
              </a:moveTo>
              <a:lnTo>
                <a:pt x="0" y="400339"/>
              </a:lnTo>
              <a:lnTo>
                <a:pt x="141835" y="40033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6BD8B7-07FA-4181-A53E-8F53F29DFC50}">
      <dsp:nvSpPr>
        <dsp:cNvPr id="0" name=""/>
        <dsp:cNvSpPr/>
      </dsp:nvSpPr>
      <dsp:spPr>
        <a:xfrm>
          <a:off x="3714567" y="1159892"/>
          <a:ext cx="2188210" cy="364108"/>
        </a:xfrm>
        <a:custGeom>
          <a:avLst/>
          <a:gdLst/>
          <a:ahLst/>
          <a:cxnLst/>
          <a:rect l="0" t="0" r="0" b="0"/>
          <a:pathLst>
            <a:path>
              <a:moveTo>
                <a:pt x="0" y="0"/>
              </a:moveTo>
              <a:lnTo>
                <a:pt x="0" y="229039"/>
              </a:lnTo>
              <a:lnTo>
                <a:pt x="2188210" y="229039"/>
              </a:lnTo>
              <a:lnTo>
                <a:pt x="2188210" y="364108"/>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00349E0-7D1D-41BA-8ADB-2AFF5C6693AE}">
      <dsp:nvSpPr>
        <dsp:cNvPr id="0" name=""/>
        <dsp:cNvSpPr/>
      </dsp:nvSpPr>
      <dsp:spPr>
        <a:xfrm>
          <a:off x="2905255" y="2337864"/>
          <a:ext cx="447541" cy="2631929"/>
        </a:xfrm>
        <a:custGeom>
          <a:avLst/>
          <a:gdLst/>
          <a:ahLst/>
          <a:cxnLst/>
          <a:rect l="0" t="0" r="0" b="0"/>
          <a:pathLst>
            <a:path>
              <a:moveTo>
                <a:pt x="0" y="0"/>
              </a:moveTo>
              <a:lnTo>
                <a:pt x="0" y="2631929"/>
              </a:lnTo>
              <a:lnTo>
                <a:pt x="447541" y="263192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4B6775-1E13-4889-8DCE-0649D6610CE9}">
      <dsp:nvSpPr>
        <dsp:cNvPr id="0" name=""/>
        <dsp:cNvSpPr/>
      </dsp:nvSpPr>
      <dsp:spPr>
        <a:xfrm>
          <a:off x="2905255" y="2337864"/>
          <a:ext cx="447541" cy="1717529"/>
        </a:xfrm>
        <a:custGeom>
          <a:avLst/>
          <a:gdLst/>
          <a:ahLst/>
          <a:cxnLst/>
          <a:rect l="0" t="0" r="0" b="0"/>
          <a:pathLst>
            <a:path>
              <a:moveTo>
                <a:pt x="0" y="0"/>
              </a:moveTo>
              <a:lnTo>
                <a:pt x="0" y="1717529"/>
              </a:lnTo>
              <a:lnTo>
                <a:pt x="447541" y="171752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9B0F39-4734-4383-805D-82B99B6819F6}">
      <dsp:nvSpPr>
        <dsp:cNvPr id="0" name=""/>
        <dsp:cNvSpPr/>
      </dsp:nvSpPr>
      <dsp:spPr>
        <a:xfrm>
          <a:off x="2905255" y="2337864"/>
          <a:ext cx="447541" cy="803128"/>
        </a:xfrm>
        <a:custGeom>
          <a:avLst/>
          <a:gdLst/>
          <a:ahLst/>
          <a:cxnLst/>
          <a:rect l="0" t="0" r="0" b="0"/>
          <a:pathLst>
            <a:path>
              <a:moveTo>
                <a:pt x="0" y="0"/>
              </a:moveTo>
              <a:lnTo>
                <a:pt x="0" y="803128"/>
              </a:lnTo>
              <a:lnTo>
                <a:pt x="447541" y="803128"/>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443B2C-E750-428C-97C8-843C557B104E}">
      <dsp:nvSpPr>
        <dsp:cNvPr id="0" name=""/>
        <dsp:cNvSpPr/>
      </dsp:nvSpPr>
      <dsp:spPr>
        <a:xfrm>
          <a:off x="3657119" y="1159892"/>
          <a:ext cx="91440" cy="353206"/>
        </a:xfrm>
        <a:custGeom>
          <a:avLst/>
          <a:gdLst/>
          <a:ahLst/>
          <a:cxnLst/>
          <a:rect l="0" t="0" r="0" b="0"/>
          <a:pathLst>
            <a:path>
              <a:moveTo>
                <a:pt x="57448" y="0"/>
              </a:moveTo>
              <a:lnTo>
                <a:pt x="57448" y="218137"/>
              </a:lnTo>
              <a:lnTo>
                <a:pt x="45720" y="218137"/>
              </a:lnTo>
              <a:lnTo>
                <a:pt x="45720" y="353206"/>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4DF451-FAE7-4B34-A0CB-EAE0A7585DB2}">
      <dsp:nvSpPr>
        <dsp:cNvPr id="0" name=""/>
        <dsp:cNvSpPr/>
      </dsp:nvSpPr>
      <dsp:spPr>
        <a:xfrm>
          <a:off x="341628" y="2321540"/>
          <a:ext cx="344172" cy="1429053"/>
        </a:xfrm>
        <a:custGeom>
          <a:avLst/>
          <a:gdLst/>
          <a:ahLst/>
          <a:cxnLst/>
          <a:rect l="0" t="0" r="0" b="0"/>
          <a:pathLst>
            <a:path>
              <a:moveTo>
                <a:pt x="0" y="0"/>
              </a:moveTo>
              <a:lnTo>
                <a:pt x="0" y="1429053"/>
              </a:lnTo>
              <a:lnTo>
                <a:pt x="344172" y="1429053"/>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BCB4B8F-F7B4-4183-998A-9E3B6015C339}">
      <dsp:nvSpPr>
        <dsp:cNvPr id="0" name=""/>
        <dsp:cNvSpPr/>
      </dsp:nvSpPr>
      <dsp:spPr>
        <a:xfrm>
          <a:off x="341628" y="2321540"/>
          <a:ext cx="344172" cy="590851"/>
        </a:xfrm>
        <a:custGeom>
          <a:avLst/>
          <a:gdLst/>
          <a:ahLst/>
          <a:cxnLst/>
          <a:rect l="0" t="0" r="0" b="0"/>
          <a:pathLst>
            <a:path>
              <a:moveTo>
                <a:pt x="0" y="0"/>
              </a:moveTo>
              <a:lnTo>
                <a:pt x="0" y="590851"/>
              </a:lnTo>
              <a:lnTo>
                <a:pt x="344172" y="590851"/>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44C0B4-310E-4E97-BCCF-538464A0B611}">
      <dsp:nvSpPr>
        <dsp:cNvPr id="0" name=""/>
        <dsp:cNvSpPr/>
      </dsp:nvSpPr>
      <dsp:spPr>
        <a:xfrm>
          <a:off x="1127696" y="1159892"/>
          <a:ext cx="2586871" cy="367079"/>
        </a:xfrm>
        <a:custGeom>
          <a:avLst/>
          <a:gdLst/>
          <a:ahLst/>
          <a:cxnLst/>
          <a:rect l="0" t="0" r="0" b="0"/>
          <a:pathLst>
            <a:path>
              <a:moveTo>
                <a:pt x="2586871" y="0"/>
              </a:moveTo>
              <a:lnTo>
                <a:pt x="2586871" y="232010"/>
              </a:lnTo>
              <a:lnTo>
                <a:pt x="0" y="232010"/>
              </a:lnTo>
              <a:lnTo>
                <a:pt x="0" y="367079"/>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3E9A65-5C61-4C8A-84F3-4C0A27BA24AD}">
      <dsp:nvSpPr>
        <dsp:cNvPr id="0" name=""/>
        <dsp:cNvSpPr/>
      </dsp:nvSpPr>
      <dsp:spPr>
        <a:xfrm>
          <a:off x="2461181" y="554929"/>
          <a:ext cx="2506771" cy="604962"/>
        </a:xfrm>
        <a:prstGeom prst="rect">
          <a:avLst/>
        </a:prstGeom>
        <a:solidFill>
          <a:schemeClr val="accent2">
            <a:lumMod val="2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solidFill>
                <a:srgbClr val="FFFF00"/>
              </a:solidFill>
              <a:effectLst/>
              <a:latin typeface="Arial Narrow" pitchFamily="34" charset="0"/>
            </a:rPr>
            <a:t>Studying Groups</a:t>
          </a:r>
        </a:p>
      </dsp:txBody>
      <dsp:txXfrm>
        <a:off x="2461181" y="554929"/>
        <a:ext cx="2506771" cy="604962"/>
      </dsp:txXfrm>
    </dsp:sp>
    <dsp:sp modelId="{389CF42F-5B5C-4EC7-BD9F-83C622BC1811}">
      <dsp:nvSpPr>
        <dsp:cNvPr id="0" name=""/>
        <dsp:cNvSpPr/>
      </dsp:nvSpPr>
      <dsp:spPr>
        <a:xfrm>
          <a:off x="145111" y="1526972"/>
          <a:ext cx="1965169" cy="79456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Measurement</a:t>
          </a:r>
        </a:p>
      </dsp:txBody>
      <dsp:txXfrm>
        <a:off x="145111" y="1526972"/>
        <a:ext cx="1965169" cy="794568"/>
      </dsp:txXfrm>
    </dsp:sp>
    <dsp:sp modelId="{326365EC-842A-486D-8A70-28A93EF5BF52}">
      <dsp:nvSpPr>
        <dsp:cNvPr id="0" name=""/>
        <dsp:cNvSpPr/>
      </dsp:nvSpPr>
      <dsp:spPr>
        <a:xfrm>
          <a:off x="685801" y="2590797"/>
          <a:ext cx="1649531"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Observation</a:t>
          </a:r>
        </a:p>
      </dsp:txBody>
      <dsp:txXfrm>
        <a:off x="685801" y="2590797"/>
        <a:ext cx="1649531" cy="643187"/>
      </dsp:txXfrm>
    </dsp:sp>
    <dsp:sp modelId="{2D34CB8D-56B0-471E-A9AB-35028D9F7E8B}">
      <dsp:nvSpPr>
        <dsp:cNvPr id="0" name=""/>
        <dsp:cNvSpPr/>
      </dsp:nvSpPr>
      <dsp:spPr>
        <a:xfrm>
          <a:off x="685801" y="3428999"/>
          <a:ext cx="1649531"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Self-report</a:t>
          </a:r>
        </a:p>
      </dsp:txBody>
      <dsp:txXfrm>
        <a:off x="685801" y="3428999"/>
        <a:ext cx="1649531" cy="643187"/>
      </dsp:txXfrm>
    </dsp:sp>
    <dsp:sp modelId="{749ACA15-64A3-495D-8CAB-3921BC3CADC3}">
      <dsp:nvSpPr>
        <dsp:cNvPr id="0" name=""/>
        <dsp:cNvSpPr/>
      </dsp:nvSpPr>
      <dsp:spPr>
        <a:xfrm>
          <a:off x="2705860" y="1513098"/>
          <a:ext cx="1993958" cy="824765"/>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Research Design</a:t>
          </a:r>
        </a:p>
      </dsp:txBody>
      <dsp:txXfrm>
        <a:off x="2705860" y="1513098"/>
        <a:ext cx="1993958" cy="824765"/>
      </dsp:txXfrm>
    </dsp:sp>
    <dsp:sp modelId="{C11CD399-4D00-4A46-870A-E46287FD7F18}">
      <dsp:nvSpPr>
        <dsp:cNvPr id="0" name=""/>
        <dsp:cNvSpPr/>
      </dsp:nvSpPr>
      <dsp:spPr>
        <a:xfrm>
          <a:off x="3352797" y="2819399"/>
          <a:ext cx="1836866"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Case</a:t>
          </a:r>
        </a:p>
      </dsp:txBody>
      <dsp:txXfrm>
        <a:off x="3352797" y="2819399"/>
        <a:ext cx="1836866" cy="643187"/>
      </dsp:txXfrm>
    </dsp:sp>
    <dsp:sp modelId="{7848CA24-C8A8-463B-A1F0-94A6FA30DFC3}">
      <dsp:nvSpPr>
        <dsp:cNvPr id="0" name=""/>
        <dsp:cNvSpPr/>
      </dsp:nvSpPr>
      <dsp:spPr>
        <a:xfrm>
          <a:off x="3352797" y="3733799"/>
          <a:ext cx="1836866"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Correlational</a:t>
          </a:r>
        </a:p>
      </dsp:txBody>
      <dsp:txXfrm>
        <a:off x="3352797" y="3733799"/>
        <a:ext cx="1836866" cy="643187"/>
      </dsp:txXfrm>
    </dsp:sp>
    <dsp:sp modelId="{4F13AF70-6A82-44EA-B893-689172F7FCB6}">
      <dsp:nvSpPr>
        <dsp:cNvPr id="0" name=""/>
        <dsp:cNvSpPr/>
      </dsp:nvSpPr>
      <dsp:spPr>
        <a:xfrm>
          <a:off x="3352797" y="4648200"/>
          <a:ext cx="1836866"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Experimental</a:t>
          </a:r>
        </a:p>
      </dsp:txBody>
      <dsp:txXfrm>
        <a:off x="3352797" y="4648200"/>
        <a:ext cx="1836866" cy="643187"/>
      </dsp:txXfrm>
    </dsp:sp>
    <dsp:sp modelId="{F364AD8D-1047-4628-9838-3656556685F0}">
      <dsp:nvSpPr>
        <dsp:cNvPr id="0" name=""/>
        <dsp:cNvSpPr/>
      </dsp:nvSpPr>
      <dsp:spPr>
        <a:xfrm>
          <a:off x="5259590" y="1524000"/>
          <a:ext cx="1286374" cy="83565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Theory</a:t>
          </a:r>
        </a:p>
      </dsp:txBody>
      <dsp:txXfrm>
        <a:off x="5259590" y="1524000"/>
        <a:ext cx="1286374" cy="835654"/>
      </dsp:txXfrm>
    </dsp:sp>
    <dsp:sp modelId="{8CACD35F-6283-40D5-9CB0-24A80B2ECDE0}">
      <dsp:nvSpPr>
        <dsp:cNvPr id="0" name=""/>
        <dsp:cNvSpPr/>
      </dsp:nvSpPr>
      <dsp:spPr>
        <a:xfrm>
          <a:off x="5530064" y="2438401"/>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Motivational</a:t>
          </a:r>
        </a:p>
      </dsp:txBody>
      <dsp:txXfrm>
        <a:off x="5530064" y="2438401"/>
        <a:ext cx="1953617" cy="643187"/>
      </dsp:txXfrm>
    </dsp:sp>
    <dsp:sp modelId="{D209B8A5-6CC5-4327-8779-0576A402C16F}">
      <dsp:nvSpPr>
        <dsp:cNvPr id="0" name=""/>
        <dsp:cNvSpPr/>
      </dsp:nvSpPr>
      <dsp:spPr>
        <a:xfrm>
          <a:off x="5533691" y="3200398"/>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Behavioral</a:t>
          </a:r>
        </a:p>
      </dsp:txBody>
      <dsp:txXfrm>
        <a:off x="5533691" y="3200398"/>
        <a:ext cx="1953617" cy="643187"/>
      </dsp:txXfrm>
    </dsp:sp>
    <dsp:sp modelId="{C6883471-BBAF-43A2-A5B6-BE443073129F}">
      <dsp:nvSpPr>
        <dsp:cNvPr id="0" name=""/>
        <dsp:cNvSpPr/>
      </dsp:nvSpPr>
      <dsp:spPr>
        <a:xfrm>
          <a:off x="5562712" y="3962401"/>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Systems</a:t>
          </a:r>
        </a:p>
      </dsp:txBody>
      <dsp:txXfrm>
        <a:off x="5562712" y="3962401"/>
        <a:ext cx="1953617" cy="643187"/>
      </dsp:txXfrm>
    </dsp:sp>
    <dsp:sp modelId="{8B9F5E1A-FF0D-49A9-B47E-B16F277A3BD2}">
      <dsp:nvSpPr>
        <dsp:cNvPr id="0" name=""/>
        <dsp:cNvSpPr/>
      </dsp:nvSpPr>
      <dsp:spPr>
        <a:xfrm>
          <a:off x="5596492" y="4721620"/>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Cognitive</a:t>
          </a:r>
        </a:p>
      </dsp:txBody>
      <dsp:txXfrm>
        <a:off x="5596492" y="4721620"/>
        <a:ext cx="1953617" cy="643187"/>
      </dsp:txXfrm>
    </dsp:sp>
    <dsp:sp modelId="{04CE9613-2B1D-4BA4-B8E6-D55478E888E4}">
      <dsp:nvSpPr>
        <dsp:cNvPr id="0" name=""/>
        <dsp:cNvSpPr/>
      </dsp:nvSpPr>
      <dsp:spPr>
        <a:xfrm>
          <a:off x="5640589" y="5486402"/>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Biological</a:t>
          </a:r>
        </a:p>
      </dsp:txBody>
      <dsp:txXfrm>
        <a:off x="5640589" y="5486402"/>
        <a:ext cx="1953617" cy="643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7FA71-35C8-428C-8236-41357BC3B8EC}">
      <dsp:nvSpPr>
        <dsp:cNvPr id="0" name=""/>
        <dsp:cNvSpPr/>
      </dsp:nvSpPr>
      <dsp:spPr>
        <a:xfrm>
          <a:off x="0" y="56197"/>
          <a:ext cx="6705600" cy="1404937"/>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Georgia" pitchFamily="18" charset="0"/>
              <a:cs typeface="Times New Roman" pitchFamily="18" charset="0"/>
            </a:rPr>
            <a:t>Reliable and valid measurement</a:t>
          </a:r>
          <a:r>
            <a:rPr lang="en-US" sz="3200" kern="1200" dirty="0" smtClean="0">
              <a:latin typeface="Georgia" pitchFamily="18" charset="0"/>
            </a:rPr>
            <a:t> </a:t>
          </a:r>
          <a:endParaRPr lang="en-US" sz="3200" kern="1200" dirty="0"/>
        </a:p>
      </dsp:txBody>
      <dsp:txXfrm>
        <a:off x="1481613" y="56197"/>
        <a:ext cx="5223986" cy="1404937"/>
      </dsp:txXfrm>
    </dsp:sp>
    <dsp:sp modelId="{A916E79A-ED73-47B5-AEB7-E86A6024B27B}">
      <dsp:nvSpPr>
        <dsp:cNvPr id="0" name=""/>
        <dsp:cNvSpPr/>
      </dsp:nvSpPr>
      <dsp:spPr>
        <a:xfrm>
          <a:off x="140493" y="140493"/>
          <a:ext cx="1341120" cy="1123950"/>
        </a:xfrm>
        <a:prstGeom prst="roundRect">
          <a:avLst>
            <a:gd name="adj" fmla="val 10000"/>
          </a:avLst>
        </a:prstGeom>
        <a:blipFill rotWithShape="1">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BF9E91F-A7F5-42D3-8732-77653A12D053}">
      <dsp:nvSpPr>
        <dsp:cNvPr id="0" name=""/>
        <dsp:cNvSpPr/>
      </dsp:nvSpPr>
      <dsp:spPr>
        <a:xfrm>
          <a:off x="0" y="1545431"/>
          <a:ext cx="6705600" cy="1404937"/>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Georgia" pitchFamily="18" charset="0"/>
              <a:cs typeface="Times New Roman" pitchFamily="18" charset="0"/>
            </a:rPr>
            <a:t>Research procedures to test hypotheses about groups</a:t>
          </a:r>
          <a:endParaRPr lang="en-US" sz="3200" kern="1200" dirty="0"/>
        </a:p>
      </dsp:txBody>
      <dsp:txXfrm>
        <a:off x="1481613" y="1545431"/>
        <a:ext cx="5223986" cy="1404937"/>
      </dsp:txXfrm>
    </dsp:sp>
    <dsp:sp modelId="{BBACE136-67A1-4DA1-B193-3AB2A8F03232}">
      <dsp:nvSpPr>
        <dsp:cNvPr id="0" name=""/>
        <dsp:cNvSpPr/>
      </dsp:nvSpPr>
      <dsp:spPr>
        <a:xfrm>
          <a:off x="140493" y="1685924"/>
          <a:ext cx="1341120" cy="1123950"/>
        </a:xfrm>
        <a:prstGeom prst="roundRect">
          <a:avLst>
            <a:gd name="adj" fmla="val 10000"/>
          </a:avLst>
        </a:prstGeom>
        <a:blipFill rotWithShape="1">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8400AF7-EB4D-444E-B845-221582863988}">
      <dsp:nvSpPr>
        <dsp:cNvPr id="0" name=""/>
        <dsp:cNvSpPr/>
      </dsp:nvSpPr>
      <dsp:spPr>
        <a:xfrm>
          <a:off x="0" y="3090862"/>
          <a:ext cx="6705600" cy="1404937"/>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Georgia" pitchFamily="18" charset="0"/>
              <a:cs typeface="Times New Roman" pitchFamily="18" charset="0"/>
            </a:rPr>
            <a:t>Theories that organize knowledge of groups</a:t>
          </a:r>
          <a:endParaRPr lang="en-US" sz="3200" kern="1200" dirty="0"/>
        </a:p>
      </dsp:txBody>
      <dsp:txXfrm>
        <a:off x="1481613" y="3090862"/>
        <a:ext cx="5223986" cy="1404937"/>
      </dsp:txXfrm>
    </dsp:sp>
    <dsp:sp modelId="{9694AE60-802D-451F-837E-FE3688ECE8A1}">
      <dsp:nvSpPr>
        <dsp:cNvPr id="0" name=""/>
        <dsp:cNvSpPr/>
      </dsp:nvSpPr>
      <dsp:spPr>
        <a:xfrm>
          <a:off x="140493" y="3231356"/>
          <a:ext cx="1341120" cy="1123950"/>
        </a:xfrm>
        <a:prstGeom prst="roundRect">
          <a:avLst>
            <a:gd name="adj" fmla="val 10000"/>
          </a:avLst>
        </a:prstGeom>
        <a:blipFill rotWithShape="1">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3D95E-AB49-4501-9EE8-DF085B243A7D}">
      <dsp:nvSpPr>
        <dsp:cNvPr id="0" name=""/>
        <dsp:cNvSpPr/>
      </dsp:nvSpPr>
      <dsp:spPr>
        <a:xfrm>
          <a:off x="5388228" y="2359655"/>
          <a:ext cx="252361" cy="3448340"/>
        </a:xfrm>
        <a:custGeom>
          <a:avLst/>
          <a:gdLst/>
          <a:ahLst/>
          <a:cxnLst/>
          <a:rect l="0" t="0" r="0" b="0"/>
          <a:pathLst>
            <a:path>
              <a:moveTo>
                <a:pt x="0" y="0"/>
              </a:moveTo>
              <a:lnTo>
                <a:pt x="0" y="3448340"/>
              </a:lnTo>
              <a:lnTo>
                <a:pt x="252361" y="3448340"/>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8B7F6D-7F32-42E1-893A-D527A7D0EAF8}">
      <dsp:nvSpPr>
        <dsp:cNvPr id="0" name=""/>
        <dsp:cNvSpPr/>
      </dsp:nvSpPr>
      <dsp:spPr>
        <a:xfrm>
          <a:off x="5388228" y="2359655"/>
          <a:ext cx="208264" cy="2683558"/>
        </a:xfrm>
        <a:custGeom>
          <a:avLst/>
          <a:gdLst/>
          <a:ahLst/>
          <a:cxnLst/>
          <a:rect l="0" t="0" r="0" b="0"/>
          <a:pathLst>
            <a:path>
              <a:moveTo>
                <a:pt x="0" y="0"/>
              </a:moveTo>
              <a:lnTo>
                <a:pt x="0" y="2683558"/>
              </a:lnTo>
              <a:lnTo>
                <a:pt x="208264" y="2683558"/>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5A0307-A94D-41E8-B364-243073EFC832}">
      <dsp:nvSpPr>
        <dsp:cNvPr id="0" name=""/>
        <dsp:cNvSpPr/>
      </dsp:nvSpPr>
      <dsp:spPr>
        <a:xfrm>
          <a:off x="5388228" y="2359655"/>
          <a:ext cx="174483" cy="1924339"/>
        </a:xfrm>
        <a:custGeom>
          <a:avLst/>
          <a:gdLst/>
          <a:ahLst/>
          <a:cxnLst/>
          <a:rect l="0" t="0" r="0" b="0"/>
          <a:pathLst>
            <a:path>
              <a:moveTo>
                <a:pt x="0" y="0"/>
              </a:moveTo>
              <a:lnTo>
                <a:pt x="0" y="1924339"/>
              </a:lnTo>
              <a:lnTo>
                <a:pt x="174483" y="192433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3EBF73-4092-4C01-AEB5-07291375C217}">
      <dsp:nvSpPr>
        <dsp:cNvPr id="0" name=""/>
        <dsp:cNvSpPr/>
      </dsp:nvSpPr>
      <dsp:spPr>
        <a:xfrm>
          <a:off x="5388228" y="2359655"/>
          <a:ext cx="145463" cy="1162336"/>
        </a:xfrm>
        <a:custGeom>
          <a:avLst/>
          <a:gdLst/>
          <a:ahLst/>
          <a:cxnLst/>
          <a:rect l="0" t="0" r="0" b="0"/>
          <a:pathLst>
            <a:path>
              <a:moveTo>
                <a:pt x="0" y="0"/>
              </a:moveTo>
              <a:lnTo>
                <a:pt x="0" y="1162336"/>
              </a:lnTo>
              <a:lnTo>
                <a:pt x="145463" y="1162336"/>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F89B14-A971-4702-8839-4AD574666E0D}">
      <dsp:nvSpPr>
        <dsp:cNvPr id="0" name=""/>
        <dsp:cNvSpPr/>
      </dsp:nvSpPr>
      <dsp:spPr>
        <a:xfrm>
          <a:off x="5388228" y="2359655"/>
          <a:ext cx="141835" cy="400339"/>
        </a:xfrm>
        <a:custGeom>
          <a:avLst/>
          <a:gdLst/>
          <a:ahLst/>
          <a:cxnLst/>
          <a:rect l="0" t="0" r="0" b="0"/>
          <a:pathLst>
            <a:path>
              <a:moveTo>
                <a:pt x="0" y="0"/>
              </a:moveTo>
              <a:lnTo>
                <a:pt x="0" y="400339"/>
              </a:lnTo>
              <a:lnTo>
                <a:pt x="141835" y="40033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6BD8B7-07FA-4181-A53E-8F53F29DFC50}">
      <dsp:nvSpPr>
        <dsp:cNvPr id="0" name=""/>
        <dsp:cNvSpPr/>
      </dsp:nvSpPr>
      <dsp:spPr>
        <a:xfrm>
          <a:off x="3714567" y="1159892"/>
          <a:ext cx="2188210" cy="364108"/>
        </a:xfrm>
        <a:custGeom>
          <a:avLst/>
          <a:gdLst/>
          <a:ahLst/>
          <a:cxnLst/>
          <a:rect l="0" t="0" r="0" b="0"/>
          <a:pathLst>
            <a:path>
              <a:moveTo>
                <a:pt x="0" y="0"/>
              </a:moveTo>
              <a:lnTo>
                <a:pt x="0" y="229039"/>
              </a:lnTo>
              <a:lnTo>
                <a:pt x="2188210" y="229039"/>
              </a:lnTo>
              <a:lnTo>
                <a:pt x="2188210" y="364108"/>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00349E0-7D1D-41BA-8ADB-2AFF5C6693AE}">
      <dsp:nvSpPr>
        <dsp:cNvPr id="0" name=""/>
        <dsp:cNvSpPr/>
      </dsp:nvSpPr>
      <dsp:spPr>
        <a:xfrm>
          <a:off x="2905255" y="2337864"/>
          <a:ext cx="447541" cy="2631929"/>
        </a:xfrm>
        <a:custGeom>
          <a:avLst/>
          <a:gdLst/>
          <a:ahLst/>
          <a:cxnLst/>
          <a:rect l="0" t="0" r="0" b="0"/>
          <a:pathLst>
            <a:path>
              <a:moveTo>
                <a:pt x="0" y="0"/>
              </a:moveTo>
              <a:lnTo>
                <a:pt x="0" y="2631929"/>
              </a:lnTo>
              <a:lnTo>
                <a:pt x="447541" y="263192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4B6775-1E13-4889-8DCE-0649D6610CE9}">
      <dsp:nvSpPr>
        <dsp:cNvPr id="0" name=""/>
        <dsp:cNvSpPr/>
      </dsp:nvSpPr>
      <dsp:spPr>
        <a:xfrm>
          <a:off x="2905255" y="2337864"/>
          <a:ext cx="447541" cy="1717529"/>
        </a:xfrm>
        <a:custGeom>
          <a:avLst/>
          <a:gdLst/>
          <a:ahLst/>
          <a:cxnLst/>
          <a:rect l="0" t="0" r="0" b="0"/>
          <a:pathLst>
            <a:path>
              <a:moveTo>
                <a:pt x="0" y="0"/>
              </a:moveTo>
              <a:lnTo>
                <a:pt x="0" y="1717529"/>
              </a:lnTo>
              <a:lnTo>
                <a:pt x="447541" y="171752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9B0F39-4734-4383-805D-82B99B6819F6}">
      <dsp:nvSpPr>
        <dsp:cNvPr id="0" name=""/>
        <dsp:cNvSpPr/>
      </dsp:nvSpPr>
      <dsp:spPr>
        <a:xfrm>
          <a:off x="2905255" y="2337864"/>
          <a:ext cx="447541" cy="803128"/>
        </a:xfrm>
        <a:custGeom>
          <a:avLst/>
          <a:gdLst/>
          <a:ahLst/>
          <a:cxnLst/>
          <a:rect l="0" t="0" r="0" b="0"/>
          <a:pathLst>
            <a:path>
              <a:moveTo>
                <a:pt x="0" y="0"/>
              </a:moveTo>
              <a:lnTo>
                <a:pt x="0" y="803128"/>
              </a:lnTo>
              <a:lnTo>
                <a:pt x="447541" y="803128"/>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443B2C-E750-428C-97C8-843C557B104E}">
      <dsp:nvSpPr>
        <dsp:cNvPr id="0" name=""/>
        <dsp:cNvSpPr/>
      </dsp:nvSpPr>
      <dsp:spPr>
        <a:xfrm>
          <a:off x="3657119" y="1159892"/>
          <a:ext cx="91440" cy="353206"/>
        </a:xfrm>
        <a:custGeom>
          <a:avLst/>
          <a:gdLst/>
          <a:ahLst/>
          <a:cxnLst/>
          <a:rect l="0" t="0" r="0" b="0"/>
          <a:pathLst>
            <a:path>
              <a:moveTo>
                <a:pt x="57448" y="0"/>
              </a:moveTo>
              <a:lnTo>
                <a:pt x="57448" y="218137"/>
              </a:lnTo>
              <a:lnTo>
                <a:pt x="45720" y="218137"/>
              </a:lnTo>
              <a:lnTo>
                <a:pt x="45720" y="353206"/>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4DF451-FAE7-4B34-A0CB-EAE0A7585DB2}">
      <dsp:nvSpPr>
        <dsp:cNvPr id="0" name=""/>
        <dsp:cNvSpPr/>
      </dsp:nvSpPr>
      <dsp:spPr>
        <a:xfrm>
          <a:off x="341628" y="2321540"/>
          <a:ext cx="344172" cy="1429053"/>
        </a:xfrm>
        <a:custGeom>
          <a:avLst/>
          <a:gdLst/>
          <a:ahLst/>
          <a:cxnLst/>
          <a:rect l="0" t="0" r="0" b="0"/>
          <a:pathLst>
            <a:path>
              <a:moveTo>
                <a:pt x="0" y="0"/>
              </a:moveTo>
              <a:lnTo>
                <a:pt x="0" y="1429053"/>
              </a:lnTo>
              <a:lnTo>
                <a:pt x="344172" y="1429053"/>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BCB4B8F-F7B4-4183-998A-9E3B6015C339}">
      <dsp:nvSpPr>
        <dsp:cNvPr id="0" name=""/>
        <dsp:cNvSpPr/>
      </dsp:nvSpPr>
      <dsp:spPr>
        <a:xfrm>
          <a:off x="341628" y="2321540"/>
          <a:ext cx="344172" cy="590851"/>
        </a:xfrm>
        <a:custGeom>
          <a:avLst/>
          <a:gdLst/>
          <a:ahLst/>
          <a:cxnLst/>
          <a:rect l="0" t="0" r="0" b="0"/>
          <a:pathLst>
            <a:path>
              <a:moveTo>
                <a:pt x="0" y="0"/>
              </a:moveTo>
              <a:lnTo>
                <a:pt x="0" y="590851"/>
              </a:lnTo>
              <a:lnTo>
                <a:pt x="344172" y="590851"/>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44C0B4-310E-4E97-BCCF-538464A0B611}">
      <dsp:nvSpPr>
        <dsp:cNvPr id="0" name=""/>
        <dsp:cNvSpPr/>
      </dsp:nvSpPr>
      <dsp:spPr>
        <a:xfrm>
          <a:off x="1127696" y="1159892"/>
          <a:ext cx="2586871" cy="367079"/>
        </a:xfrm>
        <a:custGeom>
          <a:avLst/>
          <a:gdLst/>
          <a:ahLst/>
          <a:cxnLst/>
          <a:rect l="0" t="0" r="0" b="0"/>
          <a:pathLst>
            <a:path>
              <a:moveTo>
                <a:pt x="2586871" y="0"/>
              </a:moveTo>
              <a:lnTo>
                <a:pt x="2586871" y="232010"/>
              </a:lnTo>
              <a:lnTo>
                <a:pt x="0" y="232010"/>
              </a:lnTo>
              <a:lnTo>
                <a:pt x="0" y="367079"/>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3E9A65-5C61-4C8A-84F3-4C0A27BA24AD}">
      <dsp:nvSpPr>
        <dsp:cNvPr id="0" name=""/>
        <dsp:cNvSpPr/>
      </dsp:nvSpPr>
      <dsp:spPr>
        <a:xfrm>
          <a:off x="2461181" y="554929"/>
          <a:ext cx="2506771" cy="604962"/>
        </a:xfrm>
        <a:prstGeom prst="rect">
          <a:avLst/>
        </a:prstGeom>
        <a:solidFill>
          <a:schemeClr val="accent2">
            <a:lumMod val="2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solidFill>
                <a:srgbClr val="FFFF00"/>
              </a:solidFill>
              <a:effectLst/>
              <a:latin typeface="Arial Narrow" pitchFamily="34" charset="0"/>
            </a:rPr>
            <a:t>Studying Groups</a:t>
          </a:r>
        </a:p>
      </dsp:txBody>
      <dsp:txXfrm>
        <a:off x="2461181" y="554929"/>
        <a:ext cx="2506771" cy="604962"/>
      </dsp:txXfrm>
    </dsp:sp>
    <dsp:sp modelId="{389CF42F-5B5C-4EC7-BD9F-83C622BC1811}">
      <dsp:nvSpPr>
        <dsp:cNvPr id="0" name=""/>
        <dsp:cNvSpPr/>
      </dsp:nvSpPr>
      <dsp:spPr>
        <a:xfrm>
          <a:off x="145111" y="1526972"/>
          <a:ext cx="1965169" cy="79456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Measurement</a:t>
          </a:r>
        </a:p>
      </dsp:txBody>
      <dsp:txXfrm>
        <a:off x="145111" y="1526972"/>
        <a:ext cx="1965169" cy="794568"/>
      </dsp:txXfrm>
    </dsp:sp>
    <dsp:sp modelId="{326365EC-842A-486D-8A70-28A93EF5BF52}">
      <dsp:nvSpPr>
        <dsp:cNvPr id="0" name=""/>
        <dsp:cNvSpPr/>
      </dsp:nvSpPr>
      <dsp:spPr>
        <a:xfrm>
          <a:off x="685801" y="2590797"/>
          <a:ext cx="1649531"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Observation</a:t>
          </a:r>
        </a:p>
      </dsp:txBody>
      <dsp:txXfrm>
        <a:off x="685801" y="2590797"/>
        <a:ext cx="1649531" cy="643187"/>
      </dsp:txXfrm>
    </dsp:sp>
    <dsp:sp modelId="{2D34CB8D-56B0-471E-A9AB-35028D9F7E8B}">
      <dsp:nvSpPr>
        <dsp:cNvPr id="0" name=""/>
        <dsp:cNvSpPr/>
      </dsp:nvSpPr>
      <dsp:spPr>
        <a:xfrm>
          <a:off x="685801" y="3428999"/>
          <a:ext cx="1649531"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Self-report</a:t>
          </a:r>
        </a:p>
      </dsp:txBody>
      <dsp:txXfrm>
        <a:off x="685801" y="3428999"/>
        <a:ext cx="1649531" cy="643187"/>
      </dsp:txXfrm>
    </dsp:sp>
    <dsp:sp modelId="{749ACA15-64A3-495D-8CAB-3921BC3CADC3}">
      <dsp:nvSpPr>
        <dsp:cNvPr id="0" name=""/>
        <dsp:cNvSpPr/>
      </dsp:nvSpPr>
      <dsp:spPr>
        <a:xfrm>
          <a:off x="2705860" y="1513098"/>
          <a:ext cx="1993958" cy="824765"/>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Research Design</a:t>
          </a:r>
        </a:p>
      </dsp:txBody>
      <dsp:txXfrm>
        <a:off x="2705860" y="1513098"/>
        <a:ext cx="1993958" cy="824765"/>
      </dsp:txXfrm>
    </dsp:sp>
    <dsp:sp modelId="{C11CD399-4D00-4A46-870A-E46287FD7F18}">
      <dsp:nvSpPr>
        <dsp:cNvPr id="0" name=""/>
        <dsp:cNvSpPr/>
      </dsp:nvSpPr>
      <dsp:spPr>
        <a:xfrm>
          <a:off x="3352797" y="2819399"/>
          <a:ext cx="1836866"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Case</a:t>
          </a:r>
        </a:p>
      </dsp:txBody>
      <dsp:txXfrm>
        <a:off x="3352797" y="2819399"/>
        <a:ext cx="1836866" cy="643187"/>
      </dsp:txXfrm>
    </dsp:sp>
    <dsp:sp modelId="{7848CA24-C8A8-463B-A1F0-94A6FA30DFC3}">
      <dsp:nvSpPr>
        <dsp:cNvPr id="0" name=""/>
        <dsp:cNvSpPr/>
      </dsp:nvSpPr>
      <dsp:spPr>
        <a:xfrm>
          <a:off x="3352797" y="3733799"/>
          <a:ext cx="1836866"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Correlational</a:t>
          </a:r>
        </a:p>
      </dsp:txBody>
      <dsp:txXfrm>
        <a:off x="3352797" y="3733799"/>
        <a:ext cx="1836866" cy="643187"/>
      </dsp:txXfrm>
    </dsp:sp>
    <dsp:sp modelId="{4F13AF70-6A82-44EA-B893-689172F7FCB6}">
      <dsp:nvSpPr>
        <dsp:cNvPr id="0" name=""/>
        <dsp:cNvSpPr/>
      </dsp:nvSpPr>
      <dsp:spPr>
        <a:xfrm>
          <a:off x="3352797" y="4648200"/>
          <a:ext cx="1836866"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Experimental</a:t>
          </a:r>
        </a:p>
      </dsp:txBody>
      <dsp:txXfrm>
        <a:off x="3352797" y="4648200"/>
        <a:ext cx="1836866" cy="643187"/>
      </dsp:txXfrm>
    </dsp:sp>
    <dsp:sp modelId="{F364AD8D-1047-4628-9838-3656556685F0}">
      <dsp:nvSpPr>
        <dsp:cNvPr id="0" name=""/>
        <dsp:cNvSpPr/>
      </dsp:nvSpPr>
      <dsp:spPr>
        <a:xfrm>
          <a:off x="5259590" y="1524000"/>
          <a:ext cx="1286374" cy="83565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Theory</a:t>
          </a:r>
        </a:p>
      </dsp:txBody>
      <dsp:txXfrm>
        <a:off x="5259590" y="1524000"/>
        <a:ext cx="1286374" cy="835654"/>
      </dsp:txXfrm>
    </dsp:sp>
    <dsp:sp modelId="{8CACD35F-6283-40D5-9CB0-24A80B2ECDE0}">
      <dsp:nvSpPr>
        <dsp:cNvPr id="0" name=""/>
        <dsp:cNvSpPr/>
      </dsp:nvSpPr>
      <dsp:spPr>
        <a:xfrm>
          <a:off x="5530064" y="2438401"/>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Motivational</a:t>
          </a:r>
        </a:p>
      </dsp:txBody>
      <dsp:txXfrm>
        <a:off x="5530064" y="2438401"/>
        <a:ext cx="1953617" cy="643187"/>
      </dsp:txXfrm>
    </dsp:sp>
    <dsp:sp modelId="{D209B8A5-6CC5-4327-8779-0576A402C16F}">
      <dsp:nvSpPr>
        <dsp:cNvPr id="0" name=""/>
        <dsp:cNvSpPr/>
      </dsp:nvSpPr>
      <dsp:spPr>
        <a:xfrm>
          <a:off x="5533691" y="3200398"/>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Behavioral</a:t>
          </a:r>
        </a:p>
      </dsp:txBody>
      <dsp:txXfrm>
        <a:off x="5533691" y="3200398"/>
        <a:ext cx="1953617" cy="643187"/>
      </dsp:txXfrm>
    </dsp:sp>
    <dsp:sp modelId="{C6883471-BBAF-43A2-A5B6-BE443073129F}">
      <dsp:nvSpPr>
        <dsp:cNvPr id="0" name=""/>
        <dsp:cNvSpPr/>
      </dsp:nvSpPr>
      <dsp:spPr>
        <a:xfrm>
          <a:off x="5562712" y="3962401"/>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Systems</a:t>
          </a:r>
        </a:p>
      </dsp:txBody>
      <dsp:txXfrm>
        <a:off x="5562712" y="3962401"/>
        <a:ext cx="1953617" cy="643187"/>
      </dsp:txXfrm>
    </dsp:sp>
    <dsp:sp modelId="{8B9F5E1A-FF0D-49A9-B47E-B16F277A3BD2}">
      <dsp:nvSpPr>
        <dsp:cNvPr id="0" name=""/>
        <dsp:cNvSpPr/>
      </dsp:nvSpPr>
      <dsp:spPr>
        <a:xfrm>
          <a:off x="5596492" y="4721620"/>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Cognitive</a:t>
          </a:r>
        </a:p>
      </dsp:txBody>
      <dsp:txXfrm>
        <a:off x="5596492" y="4721620"/>
        <a:ext cx="1953617" cy="643187"/>
      </dsp:txXfrm>
    </dsp:sp>
    <dsp:sp modelId="{04CE9613-2B1D-4BA4-B8E6-D55478E888E4}">
      <dsp:nvSpPr>
        <dsp:cNvPr id="0" name=""/>
        <dsp:cNvSpPr/>
      </dsp:nvSpPr>
      <dsp:spPr>
        <a:xfrm>
          <a:off x="5640589" y="5486402"/>
          <a:ext cx="1953617" cy="643187"/>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Biological</a:t>
          </a:r>
        </a:p>
      </dsp:txBody>
      <dsp:txXfrm>
        <a:off x="5640589" y="5486402"/>
        <a:ext cx="1953617" cy="6431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75818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3AB7379-70C0-4AAC-89FD-42E7DB65761A}" type="slidenum">
              <a:rPr lang="en-US">
                <a:latin typeface="Arial" pitchFamily="34" charset="0"/>
              </a:rPr>
              <a:pPr/>
              <a:t>11</a:t>
            </a:fld>
            <a:endParaRPr lang="en-US" dirty="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CA48F40-642B-489C-8999-85287BA5557D}" type="slidenum">
              <a:rPr lang="en-US">
                <a:latin typeface="Arial" pitchFamily="34" charset="0"/>
              </a:rPr>
              <a:pPr/>
              <a:t>17</a:t>
            </a:fld>
            <a:endParaRPr lang="en-US" dirty="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CA48F40-642B-489C-8999-85287BA5557D}" type="slidenum">
              <a:rPr lang="en-US">
                <a:latin typeface="Arial" pitchFamily="34" charset="0"/>
              </a:rPr>
              <a:pPr/>
              <a:t>2</a:t>
            </a:fld>
            <a:endParaRPr lang="en-US" dirty="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808FF39-6F34-4FDC-ACE9-DDA5B4C6B970}" type="slidenum">
              <a:rPr lang="en-US">
                <a:latin typeface="Arial" pitchFamily="34" charset="0"/>
              </a:rPr>
              <a:pPr/>
              <a:t>4</a:t>
            </a:fld>
            <a:endParaRPr lang="en-US" dirty="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0E18B5A-36FD-4554-9118-23FD7A3F85D4}" type="slidenum">
              <a:rPr lang="en-US">
                <a:latin typeface="Arial" pitchFamily="34" charset="0"/>
              </a:rPr>
              <a:pPr/>
              <a:t>5</a:t>
            </a:fld>
            <a:endParaRPr lang="en-US" dirty="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DCDCF57-A46F-46E9-8AD1-FCE73F4EB8FF}" type="slidenum">
              <a:rPr lang="en-US">
                <a:latin typeface="Arial" pitchFamily="34" charset="0"/>
              </a:rPr>
              <a:pPr/>
              <a:t>6</a:t>
            </a:fld>
            <a:endParaRPr lang="en-US" dirty="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9149C6C-AC01-44FA-8922-8E7DE757AE79}" type="slidenum">
              <a:rPr lang="en-US">
                <a:latin typeface="Arial" pitchFamily="34" charset="0"/>
              </a:rPr>
              <a:pPr/>
              <a:t>7</a:t>
            </a:fld>
            <a:endParaRPr lang="en-US" dirty="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61EA112-91C7-42B6-A3EA-8D0CBE9E9E04}" type="slidenum">
              <a:rPr lang="en-US">
                <a:latin typeface="Arial" pitchFamily="34" charset="0"/>
              </a:rPr>
              <a:pPr/>
              <a:t>8</a:t>
            </a:fld>
            <a:endParaRPr lang="en-US" dirty="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C9C0D9B-2FDD-467F-80CB-AEB26DC26D62}" type="slidenum">
              <a:rPr lang="en-US">
                <a:latin typeface="Arial" pitchFamily="34" charset="0"/>
              </a:rPr>
              <a:pPr/>
              <a:t>9</a:t>
            </a:fld>
            <a:endParaRPr lang="en-US" dirty="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196D94-6EF6-4FEB-A20D-1BF173CF7EBA}" type="datetimeFigureOut">
              <a:rPr lang="en-US" smtClean="0"/>
              <a:pPr/>
              <a:t>10/4/2011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10/4/2011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10/4/2011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28600" y="2514600"/>
            <a:ext cx="8763000" cy="411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ctrTitle"/>
          </p:nvPr>
        </p:nvSpPr>
        <p:spPr>
          <a:xfrm>
            <a:off x="710808" y="263856"/>
            <a:ext cx="7696200" cy="1295400"/>
          </a:xfrm>
        </p:spPr>
        <p:txBody>
          <a:bodyPr>
            <a:normAutofit fontScale="90000"/>
          </a:bodyPr>
          <a:lstStyle/>
          <a:p>
            <a:r>
              <a:rPr lang="en-US" dirty="0" smtClean="0"/>
              <a:t>Chapter 3</a:t>
            </a:r>
            <a:br>
              <a:rPr lang="en-US" dirty="0" smtClean="0"/>
            </a:br>
            <a:r>
              <a:rPr lang="en-US" b="1" dirty="0" smtClean="0"/>
              <a:t>Inclusion and Identity</a:t>
            </a:r>
            <a:endParaRPr lang="en-US" b="1" dirty="0"/>
          </a:p>
        </p:txBody>
      </p:sp>
      <p:sp>
        <p:nvSpPr>
          <p:cNvPr id="6" name="TextBox 5"/>
          <p:cNvSpPr txBox="1"/>
          <p:nvPr/>
        </p:nvSpPr>
        <p:spPr>
          <a:xfrm>
            <a:off x="228600" y="2743200"/>
            <a:ext cx="4114800" cy="3785652"/>
          </a:xfrm>
          <a:prstGeom prst="rect">
            <a:avLst/>
          </a:prstGeom>
          <a:noFill/>
        </p:spPr>
        <p:txBody>
          <a:bodyPr wrap="square" rtlCol="0">
            <a:spAutoFit/>
          </a:bodyPr>
          <a:lstStyle/>
          <a:p>
            <a:r>
              <a:rPr lang="en-US" sz="2000" dirty="0">
                <a:solidFill>
                  <a:schemeClr val="bg2">
                    <a:lumMod val="50000"/>
                  </a:schemeClr>
                </a:solidFill>
                <a:latin typeface="Georgia" pitchFamily="18" charset="0"/>
              </a:rPr>
              <a:t>How can we learn more about groups and their complex processes? Just as scientists use exacting procedures to study aspects of the physical and natural environment, so do group researchers use scientific methods to further their understanding of groups. Through research, theorists and researchers separate fact from fiction and truth from myth.</a:t>
            </a:r>
          </a:p>
        </p:txBody>
      </p:sp>
      <p:sp>
        <p:nvSpPr>
          <p:cNvPr id="7" name="TextBox 6"/>
          <p:cNvSpPr txBox="1"/>
          <p:nvPr/>
        </p:nvSpPr>
        <p:spPr>
          <a:xfrm>
            <a:off x="4724400" y="2619828"/>
            <a:ext cx="4267200" cy="3970318"/>
          </a:xfrm>
          <a:prstGeom prst="rect">
            <a:avLst/>
          </a:prstGeom>
          <a:noFill/>
        </p:spPr>
        <p:txBody>
          <a:bodyPr wrap="square" rtlCol="0">
            <a:spAutoFit/>
          </a:bodyPr>
          <a:lstStyle/>
          <a:p>
            <a:pPr marL="347663" lvl="0" indent="-347663">
              <a:buFont typeface="Wingdings" pitchFamily="2" charset="2"/>
              <a:buChar char="v"/>
            </a:pPr>
            <a:r>
              <a:rPr lang="en-US" dirty="0">
                <a:latin typeface="Georgia" pitchFamily="18" charset="0"/>
              </a:rPr>
              <a:t>What are the three critical requirements of a scientific approach to the study of groups?</a:t>
            </a:r>
          </a:p>
          <a:p>
            <a:pPr marL="347663" lvl="0" indent="-347663">
              <a:buFont typeface="Wingdings" pitchFamily="2" charset="2"/>
              <a:buChar char="v"/>
            </a:pPr>
            <a:r>
              <a:rPr lang="en-US" dirty="0">
                <a:latin typeface="Georgia" pitchFamily="18" charset="0"/>
              </a:rPr>
              <a:t>How do researchers measure individual and group processes?</a:t>
            </a:r>
          </a:p>
          <a:p>
            <a:pPr marL="347663" lvl="0" indent="-347663">
              <a:buFont typeface="Wingdings" pitchFamily="2" charset="2"/>
              <a:buChar char="v"/>
            </a:pPr>
            <a:r>
              <a:rPr lang="en-US" dirty="0">
                <a:latin typeface="Georgia" pitchFamily="18" charset="0"/>
              </a:rPr>
              <a:t>What are the key characteristics of and differences between case, experimental, and correlational studies of group processes? </a:t>
            </a:r>
          </a:p>
          <a:p>
            <a:pPr marL="347663" lvl="0" indent="-347663">
              <a:buFont typeface="Wingdings" pitchFamily="2" charset="2"/>
              <a:buChar char="v"/>
            </a:pPr>
            <a:r>
              <a:rPr lang="en-US" dirty="0">
                <a:latin typeface="Georgia" pitchFamily="18" charset="0"/>
              </a:rPr>
              <a:t>What are strengths and weaknesses of case, experimental, and correlational methods?</a:t>
            </a:r>
          </a:p>
          <a:p>
            <a:pPr marL="347663" lvl="0" indent="-347663">
              <a:buFont typeface="Wingdings" pitchFamily="2" charset="2"/>
              <a:buChar char="v"/>
            </a:pPr>
            <a:r>
              <a:rPr lang="en-US" dirty="0">
                <a:latin typeface="Georgia" pitchFamily="18" charset="0"/>
              </a:rPr>
              <a:t>What theoretical perspectives guide researchers’ studies of groups?</a:t>
            </a:r>
          </a:p>
        </p:txBody>
      </p:sp>
      <p:sp>
        <p:nvSpPr>
          <p:cNvPr id="9" name="Rectangle 8"/>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1</a:t>
            </a:fld>
            <a:endParaRPr lang="en-US" dirty="0"/>
          </a:p>
        </p:txBody>
      </p:sp>
      <p:pic>
        <p:nvPicPr>
          <p:cNvPr id="17" name="Picture 4" descr="IPA"/>
          <p:cNvPicPr>
            <a:picLocks noChangeAspect="1" noChangeArrowheads="1"/>
          </p:cNvPicPr>
          <p:nvPr/>
        </p:nvPicPr>
        <p:blipFill>
          <a:blip r:embed="rId3" cstate="print"/>
          <a:srcRect/>
          <a:stretch>
            <a:fillRect/>
          </a:stretch>
        </p:blipFill>
        <p:spPr bwMode="auto">
          <a:xfrm>
            <a:off x="6781800" y="228600"/>
            <a:ext cx="2111832" cy="1985423"/>
          </a:xfrm>
          <a:prstGeom prst="rect">
            <a:avLst/>
          </a:prstGeom>
          <a:noFill/>
          <a:ln w="6350">
            <a:solidFill>
              <a:srgbClr val="000000"/>
            </a:solidFill>
            <a:miter lim="800000"/>
            <a:headEnd/>
            <a:tailEnd/>
          </a:ln>
        </p:spPr>
      </p:pic>
      <p:sp>
        <p:nvSpPr>
          <p:cNvPr id="18" name="Title 1"/>
          <p:cNvSpPr txBox="1">
            <a:spLocks/>
          </p:cNvSpPr>
          <p:nvPr/>
        </p:nvSpPr>
        <p:spPr bwMode="auto">
          <a:xfrm>
            <a:off x="1600200" y="381000"/>
            <a:ext cx="6044808"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2</a:t>
            </a:r>
            <a:br>
              <a:rPr kumimoji="0" lang="en-US"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en-US"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Studying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Groups</a:t>
            </a:r>
            <a:endParaRPr kumimoji="0" lang="en-US" sz="40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8193" name="Picture 1"/>
          <p:cNvPicPr>
            <a:picLocks noChangeAspect="1" noChangeArrowheads="1"/>
          </p:cNvPicPr>
          <p:nvPr/>
        </p:nvPicPr>
        <p:blipFill>
          <a:blip r:embed="rId4" cstate="print"/>
          <a:srcRect/>
          <a:stretch>
            <a:fillRect/>
          </a:stretch>
        </p:blipFill>
        <p:spPr bwMode="auto">
          <a:xfrm>
            <a:off x="152400" y="228600"/>
            <a:ext cx="2667000" cy="2000250"/>
          </a:xfrm>
          <a:prstGeom prst="rect">
            <a:avLst/>
          </a:prstGeom>
          <a:noFill/>
          <a:ln w="9525">
            <a:noFill/>
            <a:miter lim="800000"/>
            <a:headEnd/>
            <a:tailEnd/>
          </a:ln>
        </p:spPr>
      </p:pic>
    </p:spTree>
    <p:extLst>
      <p:ext uri="{BB962C8B-B14F-4D97-AF65-F5344CB8AC3E}">
        <p14:creationId xmlns:p14="http://schemas.microsoft.com/office/powerpoint/2010/main" val="1225744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2000" b="1" dirty="0">
                <a:solidFill>
                  <a:schemeClr val="tx1"/>
                </a:solidFill>
                <a:latin typeface="Georgia" pitchFamily="18" charset="0"/>
                <a:cs typeface="Times New Roman" pitchFamily="18" charset="0"/>
              </a:rPr>
              <a:t>What Are the Key Characteristics of, and Differences Between Case, Experimental, and Correlational Studies of Group Processes?</a:t>
            </a:r>
          </a:p>
        </p:txBody>
      </p:sp>
      <p:sp>
        <p:nvSpPr>
          <p:cNvPr id="41987" name="Rectangle 3"/>
          <p:cNvSpPr>
            <a:spLocks noGrp="1" noChangeArrowheads="1"/>
          </p:cNvSpPr>
          <p:nvPr>
            <p:ph type="body" idx="1"/>
          </p:nvPr>
        </p:nvSpPr>
        <p:spPr>
          <a:xfrm>
            <a:off x="381000" y="2057400"/>
            <a:ext cx="7924800" cy="4419600"/>
          </a:xfrm>
        </p:spPr>
        <p:txBody>
          <a:bodyPr/>
          <a:lstStyle/>
          <a:p>
            <a:pPr lvl="1">
              <a:lnSpc>
                <a:spcPct val="90000"/>
              </a:lnSpc>
              <a:spcAft>
                <a:spcPts val="1200"/>
              </a:spcAft>
              <a:buClrTx/>
              <a:buFont typeface="Wingdings" pitchFamily="2" charset="2"/>
              <a:buChar char="§"/>
            </a:pPr>
            <a:r>
              <a:rPr lang="en-US" sz="2400" dirty="0" smtClean="0">
                <a:solidFill>
                  <a:schemeClr val="tx1"/>
                </a:solidFill>
                <a:latin typeface="Georgia" pitchFamily="18" charset="0"/>
                <a:cs typeface="Times New Roman" pitchFamily="18" charset="0"/>
              </a:rPr>
              <a:t>Case </a:t>
            </a:r>
            <a:r>
              <a:rPr lang="en-US" sz="2400" dirty="0">
                <a:solidFill>
                  <a:schemeClr val="tx1"/>
                </a:solidFill>
                <a:latin typeface="Georgia" pitchFamily="18" charset="0"/>
                <a:cs typeface="Times New Roman" pitchFamily="18" charset="0"/>
              </a:rPr>
              <a:t>studies: atypical of most groups, subjective, stimulate theory</a:t>
            </a:r>
          </a:p>
          <a:p>
            <a:pPr lvl="1">
              <a:lnSpc>
                <a:spcPct val="90000"/>
              </a:lnSpc>
              <a:spcAft>
                <a:spcPts val="2400"/>
              </a:spcAft>
              <a:buClrTx/>
              <a:buFont typeface="Wingdings" pitchFamily="2" charset="2"/>
              <a:buChar char="§"/>
            </a:pPr>
            <a:r>
              <a:rPr lang="en-US" sz="2400" dirty="0">
                <a:solidFill>
                  <a:schemeClr val="tx1"/>
                </a:solidFill>
                <a:latin typeface="Georgia" pitchFamily="18" charset="0"/>
                <a:cs typeface="Times New Roman" pitchFamily="18" charset="0"/>
              </a:rPr>
              <a:t>Experiments: too artificial, not “real” groups, but clearest test of cause and effect.</a:t>
            </a:r>
          </a:p>
          <a:p>
            <a:pPr lvl="1">
              <a:lnSpc>
                <a:spcPct val="90000"/>
              </a:lnSpc>
              <a:buClrTx/>
              <a:buFont typeface="Wingdings" pitchFamily="2" charset="2"/>
              <a:buChar char="§"/>
            </a:pPr>
            <a:r>
              <a:rPr lang="en-US" sz="2400" dirty="0">
                <a:solidFill>
                  <a:schemeClr val="tx1"/>
                </a:solidFill>
                <a:latin typeface="Georgia" pitchFamily="18" charset="0"/>
                <a:cs typeface="Times New Roman" pitchFamily="18" charset="0"/>
              </a:rPr>
              <a:t>Correlational studies: limited information about causality but precise estimates of the strength of relationships, less artificial, fewer ethical </a:t>
            </a:r>
            <a:r>
              <a:rPr lang="en-US" sz="2400" dirty="0" smtClean="0">
                <a:solidFill>
                  <a:schemeClr val="tx1"/>
                </a:solidFill>
                <a:latin typeface="Georgia" pitchFamily="18" charset="0"/>
                <a:cs typeface="Times New Roman" pitchFamily="18" charset="0"/>
              </a:rPr>
              <a:t>concerns</a:t>
            </a:r>
          </a:p>
          <a:p>
            <a:pPr lvl="1">
              <a:lnSpc>
                <a:spcPct val="90000"/>
              </a:lnSpc>
              <a:buClrTx/>
              <a:buFont typeface="Wingdings" pitchFamily="2" charset="2"/>
              <a:buChar char="§"/>
            </a:pPr>
            <a:r>
              <a:rPr lang="en-US" sz="2400" dirty="0" smtClean="0">
                <a:solidFill>
                  <a:schemeClr val="tx1"/>
                </a:solidFill>
                <a:latin typeface="Georgia" pitchFamily="18" charset="0"/>
                <a:cs typeface="Times New Roman" pitchFamily="18" charset="0"/>
              </a:rPr>
              <a:t> </a:t>
            </a:r>
            <a:endParaRPr lang="en-US" sz="2400" dirty="0">
              <a:solidFill>
                <a:schemeClr val="tx1"/>
              </a:solidFill>
              <a:latin typeface="Georgia" pitchFamily="18" charset="0"/>
              <a:cs typeface="Times New Roman" pitchFamily="18" charset="0"/>
            </a:endParaRPr>
          </a:p>
          <a:p>
            <a:pPr lvl="1">
              <a:lnSpc>
                <a:spcPct val="90000"/>
              </a:lnSpc>
              <a:buClrTx/>
              <a:buFont typeface="Wingdings" pitchFamily="2" charset="2"/>
              <a:buChar char="§"/>
            </a:pPr>
            <a:r>
              <a:rPr lang="en-US" sz="2400" dirty="0">
                <a:solidFill>
                  <a:schemeClr val="tx1"/>
                </a:solidFill>
                <a:latin typeface="Georgia" pitchFamily="18" charset="0"/>
                <a:cs typeface="Times New Roman" pitchFamily="18" charset="0"/>
              </a:rPr>
              <a:t>Multilevel approaches are uniquely informative</a:t>
            </a:r>
            <a:r>
              <a:rPr lang="en-US" sz="2400" dirty="0">
                <a:solidFill>
                  <a:schemeClr val="tx1"/>
                </a:solidFill>
                <a:latin typeface="Georgia" pitchFamily="18" charset="0"/>
              </a:rPr>
              <a:t> </a:t>
            </a:r>
          </a:p>
        </p:txBody>
      </p:sp>
    </p:spTree>
    <p:extLst>
      <p:ext uri="{BB962C8B-B14F-4D97-AF65-F5344CB8AC3E}">
        <p14:creationId xmlns:p14="http://schemas.microsoft.com/office/powerpoint/2010/main" val="290013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1752" y="346584"/>
            <a:ext cx="8534400" cy="758952"/>
          </a:xfrm>
        </p:spPr>
        <p:txBody>
          <a:bodyPr>
            <a:normAutofit fontScale="90000"/>
          </a:bodyPr>
          <a:lstStyle/>
          <a:p>
            <a:pPr algn="l" eaLnBrk="1" hangingPunct="1"/>
            <a:r>
              <a:rPr lang="en-US" sz="2500" b="1" dirty="0" smtClean="0">
                <a:solidFill>
                  <a:schemeClr val="tx1"/>
                </a:solidFill>
                <a:latin typeface="Georgia" pitchFamily="18" charset="0"/>
                <a:cs typeface="Times New Roman" pitchFamily="18" charset="0"/>
              </a:rPr>
              <a:t>What Theoretical Perspectives Guide Researchers’ Studies of Groups?</a:t>
            </a:r>
            <a:r>
              <a:rPr lang="en-US" dirty="0" smtClean="0">
                <a:solidFill>
                  <a:schemeClr val="tx1"/>
                </a:solidFill>
                <a:latin typeface="Georgia" pitchFamily="18" charset="0"/>
              </a:rPr>
              <a:t> </a:t>
            </a:r>
          </a:p>
        </p:txBody>
      </p:sp>
      <p:sp>
        <p:nvSpPr>
          <p:cNvPr id="23555" name="Rectangle 3"/>
          <p:cNvSpPr>
            <a:spLocks noGrp="1" noChangeArrowheads="1"/>
          </p:cNvSpPr>
          <p:nvPr>
            <p:ph type="body" idx="1"/>
          </p:nvPr>
        </p:nvSpPr>
        <p:spPr/>
        <p:txBody>
          <a:bodyPr/>
          <a:lstStyle/>
          <a:p>
            <a:pPr eaLnBrk="1" hangingPunct="1">
              <a:lnSpc>
                <a:spcPct val="90000"/>
              </a:lnSpc>
            </a:pPr>
            <a:r>
              <a:rPr lang="en-US" sz="2800" dirty="0" smtClean="0">
                <a:latin typeface="Georgia" pitchFamily="18" charset="0"/>
                <a:cs typeface="Times New Roman" pitchFamily="18" charset="0"/>
              </a:rPr>
              <a:t>Motivational models: Group affective tone (George, 1995)</a:t>
            </a:r>
            <a:endParaRPr lang="en-US" sz="2800" dirty="0" smtClean="0">
              <a:latin typeface="Georgia" pitchFamily="18" charset="0"/>
            </a:endParaRPr>
          </a:p>
          <a:p>
            <a:pPr eaLnBrk="1" hangingPunct="1">
              <a:lnSpc>
                <a:spcPct val="90000"/>
              </a:lnSpc>
            </a:pPr>
            <a:r>
              <a:rPr lang="en-US" sz="2800" dirty="0" smtClean="0">
                <a:latin typeface="Georgia" pitchFamily="18" charset="0"/>
                <a:cs typeface="Times New Roman" pitchFamily="18" charset="0"/>
              </a:rPr>
              <a:t>Behavioral approaches:  Thibaut and Kelley's social exchange theory</a:t>
            </a:r>
          </a:p>
          <a:p>
            <a:pPr eaLnBrk="1" hangingPunct="1">
              <a:lnSpc>
                <a:spcPct val="90000"/>
              </a:lnSpc>
            </a:pPr>
            <a:r>
              <a:rPr lang="en-US" sz="2800" dirty="0" smtClean="0">
                <a:latin typeface="Georgia" pitchFamily="18" charset="0"/>
                <a:cs typeface="Times New Roman" pitchFamily="18" charset="0"/>
              </a:rPr>
              <a:t>Systems theory:  Input-process-output models of performance </a:t>
            </a:r>
          </a:p>
          <a:p>
            <a:pPr eaLnBrk="1" hangingPunct="1">
              <a:lnSpc>
                <a:spcPct val="90000"/>
              </a:lnSpc>
            </a:pPr>
            <a:r>
              <a:rPr lang="en-US" sz="2800" dirty="0" smtClean="0">
                <a:latin typeface="Georgia" pitchFamily="18" charset="0"/>
                <a:cs typeface="Times New Roman" pitchFamily="18" charset="0"/>
              </a:rPr>
              <a:t>Cognitive theories:  Berger's expectation-states theory </a:t>
            </a:r>
          </a:p>
          <a:p>
            <a:pPr eaLnBrk="1" hangingPunct="1">
              <a:lnSpc>
                <a:spcPct val="90000"/>
              </a:lnSpc>
            </a:pPr>
            <a:r>
              <a:rPr lang="en-US" sz="2800" dirty="0" smtClean="0">
                <a:latin typeface="Georgia" pitchFamily="18" charset="0"/>
                <a:cs typeface="Times New Roman" pitchFamily="18" charset="0"/>
              </a:rPr>
              <a:t>Biological perspectives: Evolutionary psychology (or sociobiology)</a:t>
            </a:r>
            <a:r>
              <a:rPr lang="en-US" sz="2800" dirty="0" smtClean="0">
                <a:latin typeface="Georgia" pitchFamily="18" charset="0"/>
              </a:rPr>
              <a:t> </a:t>
            </a:r>
          </a:p>
        </p:txBody>
      </p:sp>
    </p:spTree>
    <p:extLst>
      <p:ext uri="{BB962C8B-B14F-4D97-AF65-F5344CB8AC3E}">
        <p14:creationId xmlns:p14="http://schemas.microsoft.com/office/powerpoint/2010/main" val="361211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90914"/>
            <a:ext cx="7257146" cy="4429361"/>
          </a:xfrm>
          <a:prstGeom prst="rect">
            <a:avLst/>
          </a:prstGeom>
        </p:spPr>
      </p:pic>
      <p:sp>
        <p:nvSpPr>
          <p:cNvPr id="3" name="Rectangle 2"/>
          <p:cNvSpPr txBox="1">
            <a:spLocks noChangeArrowheads="1"/>
          </p:cNvSpPr>
          <p:nvPr/>
        </p:nvSpPr>
        <p:spPr>
          <a:xfrm>
            <a:off x="303100" y="228600"/>
            <a:ext cx="8015287" cy="9144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eaLnBrk="1" hangingPunct="1"/>
            <a:r>
              <a:rPr lang="en-US" sz="2800" b="1" dirty="0" smtClean="0">
                <a:solidFill>
                  <a:schemeClr val="tx1"/>
                </a:solidFill>
                <a:latin typeface="Georgia" pitchFamily="18" charset="0"/>
                <a:cs typeface="Times New Roman" pitchFamily="18" charset="0"/>
              </a:rPr>
              <a:t>Motivational Models:  Affect and Performance </a:t>
            </a:r>
            <a:endParaRPr lang="en-US" sz="4400" dirty="0" smtClean="0">
              <a:solidFill>
                <a:schemeClr val="tx1"/>
              </a:solidFill>
              <a:latin typeface="Georgia" pitchFamily="18" charset="0"/>
            </a:endParaRPr>
          </a:p>
        </p:txBody>
      </p:sp>
    </p:spTree>
    <p:extLst>
      <p:ext uri="{BB962C8B-B14F-4D97-AF65-F5344CB8AC3E}">
        <p14:creationId xmlns:p14="http://schemas.microsoft.com/office/powerpoint/2010/main" val="270348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6729" y="381000"/>
            <a:ext cx="8015287" cy="9144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eaLnBrk="1" hangingPunct="1"/>
            <a:r>
              <a:rPr lang="en-US" sz="2400" b="1" dirty="0" smtClean="0">
                <a:solidFill>
                  <a:schemeClr val="tx1"/>
                </a:solidFill>
                <a:latin typeface="Georgia" pitchFamily="18" charset="0"/>
                <a:cs typeface="Times New Roman" pitchFamily="18" charset="0"/>
              </a:rPr>
              <a:t>Behavioral models:  Social exchange and group commitment</a:t>
            </a:r>
            <a:endParaRPr lang="en-US" sz="4000" dirty="0" smtClean="0">
              <a:solidFill>
                <a:schemeClr val="tx1"/>
              </a:solidFill>
              <a:latin typeface="Georgia"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93" y="1600200"/>
            <a:ext cx="7554380" cy="4667902"/>
          </a:xfrm>
          <a:prstGeom prst="rect">
            <a:avLst/>
          </a:prstGeom>
        </p:spPr>
      </p:pic>
      <p:sp>
        <p:nvSpPr>
          <p:cNvPr id="6" name="TextBox 5"/>
          <p:cNvSpPr txBox="1"/>
          <p:nvPr/>
        </p:nvSpPr>
        <p:spPr>
          <a:xfrm>
            <a:off x="5715000" y="6361277"/>
            <a:ext cx="2967607" cy="369332"/>
          </a:xfrm>
          <a:prstGeom prst="rect">
            <a:avLst/>
          </a:prstGeom>
          <a:noFill/>
        </p:spPr>
        <p:txBody>
          <a:bodyPr wrap="none" rtlCol="0">
            <a:spAutoFit/>
          </a:bodyPr>
          <a:lstStyle/>
          <a:p>
            <a:r>
              <a:rPr lang="en-US" dirty="0" smtClean="0"/>
              <a:t>Source:  Le &amp; Agnew, 2003</a:t>
            </a:r>
            <a:endParaRPr lang="en-US" dirty="0"/>
          </a:p>
        </p:txBody>
      </p:sp>
    </p:spTree>
    <p:extLst>
      <p:ext uri="{BB962C8B-B14F-4D97-AF65-F5344CB8AC3E}">
        <p14:creationId xmlns:p14="http://schemas.microsoft.com/office/powerpoint/2010/main" val="155185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4958" y="228600"/>
            <a:ext cx="8015287" cy="9144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eaLnBrk="1" hangingPunct="1"/>
            <a:r>
              <a:rPr lang="en-US" sz="2800" b="1" dirty="0" smtClean="0">
                <a:solidFill>
                  <a:schemeClr val="tx1"/>
                </a:solidFill>
                <a:latin typeface="Georgia" pitchFamily="18" charset="0"/>
                <a:cs typeface="Times New Roman" pitchFamily="18" charset="0"/>
              </a:rPr>
              <a:t>Systems Models:  Input-Process-Output Models of Performance</a:t>
            </a:r>
            <a:endParaRPr lang="en-US" sz="4400" dirty="0" smtClean="0">
              <a:solidFill>
                <a:schemeClr val="tx1"/>
              </a:solidFill>
              <a:latin typeface="Georgia" pitchFamily="18" charset="0"/>
            </a:endParaRP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86297"/>
          <a:stretch/>
        </p:blipFill>
        <p:spPr>
          <a:xfrm>
            <a:off x="457200" y="5554747"/>
            <a:ext cx="8100558" cy="584796"/>
          </a:xfrm>
          <a:prstGeom prst="rect">
            <a:avLst/>
          </a:prstGeom>
        </p:spPr>
      </p:pic>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r="23414" b="22035"/>
          <a:stretch/>
        </p:blipFill>
        <p:spPr>
          <a:xfrm>
            <a:off x="914400" y="2209800"/>
            <a:ext cx="6836229" cy="3327400"/>
          </a:xfrm>
          <a:prstGeom prst="rect">
            <a:avLst/>
          </a:prstGeom>
        </p:spPr>
      </p:pic>
    </p:spTree>
    <p:extLst>
      <p:ext uri="{BB962C8B-B14F-4D97-AF65-F5344CB8AC3E}">
        <p14:creationId xmlns:p14="http://schemas.microsoft.com/office/powerpoint/2010/main" val="1837689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6729" y="381000"/>
            <a:ext cx="6551271" cy="9144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eaLnBrk="1" hangingPunct="1"/>
            <a:r>
              <a:rPr lang="en-US" sz="2400" b="1" dirty="0" smtClean="0">
                <a:solidFill>
                  <a:schemeClr val="tx1"/>
                </a:solidFill>
                <a:latin typeface="Georgia" pitchFamily="18" charset="0"/>
                <a:cs typeface="Times New Roman" pitchFamily="18" charset="0"/>
              </a:rPr>
              <a:t>Cognitive Models:  Turner’s Self-categorization theory</a:t>
            </a:r>
            <a:endParaRPr lang="en-US" sz="4000" dirty="0" smtClean="0">
              <a:solidFill>
                <a:schemeClr val="tx1"/>
              </a:solidFill>
              <a:latin typeface="Georgia" pitchFamily="18" charset="0"/>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1923143" cy="28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59" y="1447800"/>
            <a:ext cx="5410200" cy="466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10543" y="6382619"/>
            <a:ext cx="6262805" cy="276999"/>
          </a:xfrm>
          <a:prstGeom prst="rect">
            <a:avLst/>
          </a:prstGeom>
          <a:noFill/>
        </p:spPr>
        <p:txBody>
          <a:bodyPr wrap="none" rtlCol="0">
            <a:spAutoFit/>
          </a:bodyPr>
          <a:lstStyle/>
          <a:p>
            <a:r>
              <a:rPr lang="en-US" sz="1200" dirty="0" smtClean="0"/>
              <a:t>Source:  </a:t>
            </a:r>
            <a:r>
              <a:rPr lang="en-US" sz="1200" dirty="0"/>
              <a:t>Haslam, A. S. (2001). Psychology in Organizations. London, SAGE Publications.</a:t>
            </a:r>
          </a:p>
        </p:txBody>
      </p:sp>
    </p:spTree>
    <p:extLst>
      <p:ext uri="{BB962C8B-B14F-4D97-AF65-F5344CB8AC3E}">
        <p14:creationId xmlns:p14="http://schemas.microsoft.com/office/powerpoint/2010/main" val="3141725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6729" y="381000"/>
            <a:ext cx="8015287" cy="9144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eaLnBrk="1" hangingPunct="1"/>
            <a:r>
              <a:rPr lang="en-US" sz="2800" b="1" dirty="0" smtClean="0">
                <a:solidFill>
                  <a:schemeClr val="tx1"/>
                </a:solidFill>
                <a:latin typeface="Georgia" pitchFamily="18" charset="0"/>
                <a:cs typeface="Times New Roman" pitchFamily="18" charset="0"/>
              </a:rPr>
              <a:t>Biological Models:  Evolutionary theory</a:t>
            </a:r>
            <a:endParaRPr lang="en-US" sz="4400" dirty="0" smtClean="0">
              <a:solidFill>
                <a:schemeClr val="tx1"/>
              </a:solidFill>
              <a:latin typeface="Georgia" pitchFamily="18"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267200"/>
            <a:ext cx="160934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38" y="1553027"/>
            <a:ext cx="6878010" cy="3620005"/>
          </a:xfrm>
          <a:prstGeom prst="rect">
            <a:avLst/>
          </a:prstGeom>
        </p:spPr>
      </p:pic>
      <p:sp>
        <p:nvSpPr>
          <p:cNvPr id="6" name="TextBox 5"/>
          <p:cNvSpPr txBox="1"/>
          <p:nvPr/>
        </p:nvSpPr>
        <p:spPr>
          <a:xfrm>
            <a:off x="533400" y="5715000"/>
            <a:ext cx="5460982" cy="861774"/>
          </a:xfrm>
          <a:prstGeom prst="rect">
            <a:avLst/>
          </a:prstGeom>
          <a:noFill/>
        </p:spPr>
        <p:txBody>
          <a:bodyPr wrap="none" rtlCol="0">
            <a:spAutoFit/>
          </a:bodyPr>
          <a:lstStyle/>
          <a:p>
            <a:r>
              <a:rPr lang="en-US" sz="1400" b="1" dirty="0" smtClean="0"/>
              <a:t>A </a:t>
            </a:r>
            <a:r>
              <a:rPr lang="en-US" sz="1400" b="1" dirty="0"/>
              <a:t>Natural History of Leadership </a:t>
            </a:r>
            <a:r>
              <a:rPr lang="en-US" sz="1400" b="1" dirty="0" smtClean="0"/>
              <a:t>(Source: Van </a:t>
            </a:r>
            <a:r>
              <a:rPr lang="en-US" sz="1400" b="1" dirty="0"/>
              <a:t>Vugt et al., 2008)</a:t>
            </a:r>
            <a:endParaRPr lang="en-US" sz="1400" dirty="0"/>
          </a:p>
          <a:p>
            <a:r>
              <a:rPr lang="en-US" b="1" dirty="0"/>
              <a:t> </a:t>
            </a:r>
            <a:endParaRPr lang="en-US" dirty="0"/>
          </a:p>
          <a:p>
            <a:endParaRPr lang="en-US" dirty="0"/>
          </a:p>
        </p:txBody>
      </p:sp>
    </p:spTree>
    <p:extLst>
      <p:ext uri="{BB962C8B-B14F-4D97-AF65-F5344CB8AC3E}">
        <p14:creationId xmlns:p14="http://schemas.microsoft.com/office/powerpoint/2010/main" val="3786365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599"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uLnTx/>
                <a:uFillTx/>
                <a:latin typeface="Garamond" pitchFamily="18" charset="0"/>
                <a:ea typeface="+mj-ea"/>
                <a:cs typeface="+mj-cs"/>
              </a:rPr>
              <a:t>In Review</a:t>
            </a:r>
          </a:p>
        </p:txBody>
      </p:sp>
      <p:graphicFrame>
        <p:nvGraphicFramePr>
          <p:cNvPr id="5" name="Diagram 4"/>
          <p:cNvGraphicFramePr/>
          <p:nvPr>
            <p:extLst>
              <p:ext uri="{D42A27DB-BD31-4B8C-83A1-F6EECF244321}">
                <p14:modId xmlns:p14="http://schemas.microsoft.com/office/powerpoint/2010/main" val="1014369461"/>
              </p:ext>
            </p:extLst>
          </p:nvPr>
        </p:nvGraphicFramePr>
        <p:xfrm>
          <a:off x="712836" y="406068"/>
          <a:ext cx="8305800"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p:cNvPicPr>
            <a:picLocks noChangeAspect="1" noChangeArrowheads="1"/>
          </p:cNvPicPr>
          <p:nvPr/>
        </p:nvPicPr>
        <p:blipFill rotWithShape="1">
          <a:blip r:embed="rId8" cstate="print"/>
          <a:srcRect t="23047"/>
          <a:stretch/>
        </p:blipFill>
        <p:spPr bwMode="auto">
          <a:xfrm>
            <a:off x="304799" y="4876800"/>
            <a:ext cx="3036683" cy="1752600"/>
          </a:xfrm>
          <a:prstGeom prst="rect">
            <a:avLst/>
          </a:prstGeom>
          <a:noFill/>
          <a:ln w="9525">
            <a:noFill/>
            <a:miter lim="800000"/>
            <a:headEnd/>
            <a:tailEnd/>
          </a:ln>
        </p:spPr>
      </p:pic>
    </p:spTree>
    <p:extLst>
      <p:ext uri="{BB962C8B-B14F-4D97-AF65-F5344CB8AC3E}">
        <p14:creationId xmlns:p14="http://schemas.microsoft.com/office/powerpoint/2010/main" val="22714898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9607" y="152400"/>
            <a:ext cx="8763001" cy="762000"/>
          </a:xfrm>
          <a:prstGeom prst="rect">
            <a:avLst/>
          </a:prstGeom>
          <a:solidFill>
            <a:schemeClr val="bg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Preview</a:t>
            </a:r>
          </a:p>
        </p:txBody>
      </p:sp>
      <p:graphicFrame>
        <p:nvGraphicFramePr>
          <p:cNvPr id="5" name="Diagram 4"/>
          <p:cNvGraphicFramePr/>
          <p:nvPr>
            <p:extLst>
              <p:ext uri="{D42A27DB-BD31-4B8C-83A1-F6EECF244321}">
                <p14:modId xmlns:p14="http://schemas.microsoft.com/office/powerpoint/2010/main" val="3456766252"/>
              </p:ext>
            </p:extLst>
          </p:nvPr>
        </p:nvGraphicFramePr>
        <p:xfrm>
          <a:off x="769368" y="421308"/>
          <a:ext cx="8305800"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016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8C3E9A65-5C61-4C8A-84F3-4C0A27BA24AD}"/>
                                            </p:graphicEl>
                                          </p:spTgt>
                                        </p:tgtEl>
                                        <p:attrNameLst>
                                          <p:attrName>style.visibility</p:attrName>
                                        </p:attrNameLst>
                                      </p:cBhvr>
                                      <p:to>
                                        <p:strVal val="visible"/>
                                      </p:to>
                                    </p:set>
                                    <p:animEffect transition="in" filter="wipe(up)">
                                      <p:cBhvr>
                                        <p:cTn id="7" dur="500"/>
                                        <p:tgtEl>
                                          <p:spTgt spid="5">
                                            <p:graphicEl>
                                              <a:dgm id="{8C3E9A65-5C61-4C8A-84F3-4C0A27BA24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4E44C0B4-310E-4E97-BCCF-538464A0B611}"/>
                                            </p:graphicEl>
                                          </p:spTgt>
                                        </p:tgtEl>
                                        <p:attrNameLst>
                                          <p:attrName>style.visibility</p:attrName>
                                        </p:attrNameLst>
                                      </p:cBhvr>
                                      <p:to>
                                        <p:strVal val="visible"/>
                                      </p:to>
                                    </p:set>
                                    <p:animEffect transition="in" filter="wipe(up)">
                                      <p:cBhvr>
                                        <p:cTn id="12" dur="500"/>
                                        <p:tgtEl>
                                          <p:spTgt spid="5">
                                            <p:graphicEl>
                                              <a:dgm id="{4E44C0B4-310E-4E97-BCCF-538464A0B611}"/>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389CF42F-5B5C-4EC7-BD9F-83C622BC1811}"/>
                                            </p:graphicEl>
                                          </p:spTgt>
                                        </p:tgtEl>
                                        <p:attrNameLst>
                                          <p:attrName>style.visibility</p:attrName>
                                        </p:attrNameLst>
                                      </p:cBhvr>
                                      <p:to>
                                        <p:strVal val="visible"/>
                                      </p:to>
                                    </p:set>
                                    <p:animEffect transition="in" filter="wipe(up)">
                                      <p:cBhvr>
                                        <p:cTn id="15" dur="500"/>
                                        <p:tgtEl>
                                          <p:spTgt spid="5">
                                            <p:graphicEl>
                                              <a:dgm id="{389CF42F-5B5C-4EC7-BD9F-83C622BC1811}"/>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0BCB4B8F-F7B4-4183-998A-9E3B6015C339}"/>
                                            </p:graphicEl>
                                          </p:spTgt>
                                        </p:tgtEl>
                                        <p:attrNameLst>
                                          <p:attrName>style.visibility</p:attrName>
                                        </p:attrNameLst>
                                      </p:cBhvr>
                                      <p:to>
                                        <p:strVal val="visible"/>
                                      </p:to>
                                    </p:set>
                                    <p:animEffect transition="in" filter="wipe(up)">
                                      <p:cBhvr>
                                        <p:cTn id="18" dur="500"/>
                                        <p:tgtEl>
                                          <p:spTgt spid="5">
                                            <p:graphicEl>
                                              <a:dgm id="{0BCB4B8F-F7B4-4183-998A-9E3B6015C339}"/>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graphicEl>
                                              <a:dgm id="{326365EC-842A-486D-8A70-28A93EF5BF52}"/>
                                            </p:graphicEl>
                                          </p:spTgt>
                                        </p:tgtEl>
                                        <p:attrNameLst>
                                          <p:attrName>style.visibility</p:attrName>
                                        </p:attrNameLst>
                                      </p:cBhvr>
                                      <p:to>
                                        <p:strVal val="visible"/>
                                      </p:to>
                                    </p:set>
                                    <p:animEffect transition="in" filter="wipe(up)">
                                      <p:cBhvr>
                                        <p:cTn id="21" dur="500"/>
                                        <p:tgtEl>
                                          <p:spTgt spid="5">
                                            <p:graphicEl>
                                              <a:dgm id="{326365EC-842A-486D-8A70-28A93EF5BF52}"/>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214DF451-FAE7-4B34-A0CB-EAE0A7585DB2}"/>
                                            </p:graphicEl>
                                          </p:spTgt>
                                        </p:tgtEl>
                                        <p:attrNameLst>
                                          <p:attrName>style.visibility</p:attrName>
                                        </p:attrNameLst>
                                      </p:cBhvr>
                                      <p:to>
                                        <p:strVal val="visible"/>
                                      </p:to>
                                    </p:set>
                                    <p:animEffect transition="in" filter="wipe(up)">
                                      <p:cBhvr>
                                        <p:cTn id="24" dur="500"/>
                                        <p:tgtEl>
                                          <p:spTgt spid="5">
                                            <p:graphicEl>
                                              <a:dgm id="{214DF451-FAE7-4B34-A0CB-EAE0A7585DB2}"/>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
                                            <p:graphicEl>
                                              <a:dgm id="{2D34CB8D-56B0-471E-A9AB-35028D9F7E8B}"/>
                                            </p:graphicEl>
                                          </p:spTgt>
                                        </p:tgtEl>
                                        <p:attrNameLst>
                                          <p:attrName>style.visibility</p:attrName>
                                        </p:attrNameLst>
                                      </p:cBhvr>
                                      <p:to>
                                        <p:strVal val="visible"/>
                                      </p:to>
                                    </p:set>
                                    <p:animEffect transition="in" filter="wipe(up)">
                                      <p:cBhvr>
                                        <p:cTn id="27" dur="500"/>
                                        <p:tgtEl>
                                          <p:spTgt spid="5">
                                            <p:graphicEl>
                                              <a:dgm id="{2D34CB8D-56B0-471E-A9AB-35028D9F7E8B}"/>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graphicEl>
                                              <a:dgm id="{7D443B2C-E750-428C-97C8-843C557B104E}"/>
                                            </p:graphicEl>
                                          </p:spTgt>
                                        </p:tgtEl>
                                        <p:attrNameLst>
                                          <p:attrName>style.visibility</p:attrName>
                                        </p:attrNameLst>
                                      </p:cBhvr>
                                      <p:to>
                                        <p:strVal val="visible"/>
                                      </p:to>
                                    </p:set>
                                    <p:animEffect transition="in" filter="wipe(up)">
                                      <p:cBhvr>
                                        <p:cTn id="30" dur="500"/>
                                        <p:tgtEl>
                                          <p:spTgt spid="5">
                                            <p:graphicEl>
                                              <a:dgm id="{7D443B2C-E750-428C-97C8-843C557B104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graphicEl>
                                              <a:dgm id="{749ACA15-64A3-495D-8CAB-3921BC3CADC3}"/>
                                            </p:graphicEl>
                                          </p:spTgt>
                                        </p:tgtEl>
                                        <p:attrNameLst>
                                          <p:attrName>style.visibility</p:attrName>
                                        </p:attrNameLst>
                                      </p:cBhvr>
                                      <p:to>
                                        <p:strVal val="visible"/>
                                      </p:to>
                                    </p:set>
                                    <p:animEffect transition="in" filter="wipe(up)">
                                      <p:cBhvr>
                                        <p:cTn id="35" dur="500"/>
                                        <p:tgtEl>
                                          <p:spTgt spid="5">
                                            <p:graphicEl>
                                              <a:dgm id="{749ACA15-64A3-495D-8CAB-3921BC3CADC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graphicEl>
                                              <a:dgm id="{4F9B0F39-4734-4383-805D-82B99B6819F6}"/>
                                            </p:graphicEl>
                                          </p:spTgt>
                                        </p:tgtEl>
                                        <p:attrNameLst>
                                          <p:attrName>style.visibility</p:attrName>
                                        </p:attrNameLst>
                                      </p:cBhvr>
                                      <p:to>
                                        <p:strVal val="visible"/>
                                      </p:to>
                                    </p:set>
                                    <p:animEffect transition="in" filter="wipe(up)">
                                      <p:cBhvr>
                                        <p:cTn id="40" dur="500"/>
                                        <p:tgtEl>
                                          <p:spTgt spid="5">
                                            <p:graphicEl>
                                              <a:dgm id="{4F9B0F39-4734-4383-805D-82B99B6819F6}"/>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graphicEl>
                                              <a:dgm id="{C11CD399-4D00-4A46-870A-E46287FD7F18}"/>
                                            </p:graphicEl>
                                          </p:spTgt>
                                        </p:tgtEl>
                                        <p:attrNameLst>
                                          <p:attrName>style.visibility</p:attrName>
                                        </p:attrNameLst>
                                      </p:cBhvr>
                                      <p:to>
                                        <p:strVal val="visible"/>
                                      </p:to>
                                    </p:set>
                                    <p:animEffect transition="in" filter="wipe(up)">
                                      <p:cBhvr>
                                        <p:cTn id="43" dur="500"/>
                                        <p:tgtEl>
                                          <p:spTgt spid="5">
                                            <p:graphicEl>
                                              <a:dgm id="{C11CD399-4D00-4A46-870A-E46287FD7F18}"/>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
                                            <p:graphicEl>
                                              <a:dgm id="{064B6775-1E13-4889-8DCE-0649D6610CE9}"/>
                                            </p:graphicEl>
                                          </p:spTgt>
                                        </p:tgtEl>
                                        <p:attrNameLst>
                                          <p:attrName>style.visibility</p:attrName>
                                        </p:attrNameLst>
                                      </p:cBhvr>
                                      <p:to>
                                        <p:strVal val="visible"/>
                                      </p:to>
                                    </p:set>
                                    <p:animEffect transition="in" filter="wipe(up)">
                                      <p:cBhvr>
                                        <p:cTn id="48" dur="500"/>
                                        <p:tgtEl>
                                          <p:spTgt spid="5">
                                            <p:graphicEl>
                                              <a:dgm id="{064B6775-1E13-4889-8DCE-0649D6610CE9}"/>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5">
                                            <p:graphicEl>
                                              <a:dgm id="{7848CA24-C8A8-463B-A1F0-94A6FA30DFC3}"/>
                                            </p:graphicEl>
                                          </p:spTgt>
                                        </p:tgtEl>
                                        <p:attrNameLst>
                                          <p:attrName>style.visibility</p:attrName>
                                        </p:attrNameLst>
                                      </p:cBhvr>
                                      <p:to>
                                        <p:strVal val="visible"/>
                                      </p:to>
                                    </p:set>
                                    <p:animEffect transition="in" filter="wipe(up)">
                                      <p:cBhvr>
                                        <p:cTn id="51" dur="500"/>
                                        <p:tgtEl>
                                          <p:spTgt spid="5">
                                            <p:graphicEl>
                                              <a:dgm id="{7848CA24-C8A8-463B-A1F0-94A6FA30DFC3}"/>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5">
                                            <p:graphicEl>
                                              <a:dgm id="{F00349E0-7D1D-41BA-8ADB-2AFF5C6693AE}"/>
                                            </p:graphicEl>
                                          </p:spTgt>
                                        </p:tgtEl>
                                        <p:attrNameLst>
                                          <p:attrName>style.visibility</p:attrName>
                                        </p:attrNameLst>
                                      </p:cBhvr>
                                      <p:to>
                                        <p:strVal val="visible"/>
                                      </p:to>
                                    </p:set>
                                    <p:animEffect transition="in" filter="wipe(up)">
                                      <p:cBhvr>
                                        <p:cTn id="56" dur="500"/>
                                        <p:tgtEl>
                                          <p:spTgt spid="5">
                                            <p:graphicEl>
                                              <a:dgm id="{F00349E0-7D1D-41BA-8ADB-2AFF5C6693AE}"/>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
                                            <p:graphicEl>
                                              <a:dgm id="{4F13AF70-6A82-44EA-B893-689172F7FCB6}"/>
                                            </p:graphicEl>
                                          </p:spTgt>
                                        </p:tgtEl>
                                        <p:attrNameLst>
                                          <p:attrName>style.visibility</p:attrName>
                                        </p:attrNameLst>
                                      </p:cBhvr>
                                      <p:to>
                                        <p:strVal val="visible"/>
                                      </p:to>
                                    </p:set>
                                    <p:animEffect transition="in" filter="wipe(up)">
                                      <p:cBhvr>
                                        <p:cTn id="59" dur="500"/>
                                        <p:tgtEl>
                                          <p:spTgt spid="5">
                                            <p:graphicEl>
                                              <a:dgm id="{4F13AF70-6A82-44EA-B893-689172F7FCB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
                                            <p:graphicEl>
                                              <a:dgm id="{B16BD8B7-07FA-4181-A53E-8F53F29DFC50}"/>
                                            </p:graphicEl>
                                          </p:spTgt>
                                        </p:tgtEl>
                                        <p:attrNameLst>
                                          <p:attrName>style.visibility</p:attrName>
                                        </p:attrNameLst>
                                      </p:cBhvr>
                                      <p:to>
                                        <p:strVal val="visible"/>
                                      </p:to>
                                    </p:set>
                                    <p:animEffect transition="in" filter="wipe(up)">
                                      <p:cBhvr>
                                        <p:cTn id="64" dur="500"/>
                                        <p:tgtEl>
                                          <p:spTgt spid="5">
                                            <p:graphicEl>
                                              <a:dgm id="{B16BD8B7-07FA-4181-A53E-8F53F29DFC50}"/>
                                            </p:graphic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
                                            <p:graphicEl>
                                              <a:dgm id="{F364AD8D-1047-4628-9838-3656556685F0}"/>
                                            </p:graphicEl>
                                          </p:spTgt>
                                        </p:tgtEl>
                                        <p:attrNameLst>
                                          <p:attrName>style.visibility</p:attrName>
                                        </p:attrNameLst>
                                      </p:cBhvr>
                                      <p:to>
                                        <p:strVal val="visible"/>
                                      </p:to>
                                    </p:set>
                                    <p:animEffect transition="in" filter="wipe(up)">
                                      <p:cBhvr>
                                        <p:cTn id="67" dur="500"/>
                                        <p:tgtEl>
                                          <p:spTgt spid="5">
                                            <p:graphicEl>
                                              <a:dgm id="{F364AD8D-1047-4628-9838-3656556685F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graphicEl>
                                              <a:dgm id="{D3F89B14-A971-4702-8839-4AD574666E0D}"/>
                                            </p:graphicEl>
                                          </p:spTgt>
                                        </p:tgtEl>
                                        <p:attrNameLst>
                                          <p:attrName>style.visibility</p:attrName>
                                        </p:attrNameLst>
                                      </p:cBhvr>
                                      <p:to>
                                        <p:strVal val="visible"/>
                                      </p:to>
                                    </p:set>
                                    <p:animEffect transition="in" filter="wipe(up)">
                                      <p:cBhvr>
                                        <p:cTn id="72" dur="500"/>
                                        <p:tgtEl>
                                          <p:spTgt spid="5">
                                            <p:graphicEl>
                                              <a:dgm id="{D3F89B14-A971-4702-8839-4AD574666E0D}"/>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
                                            <p:graphicEl>
                                              <a:dgm id="{8CACD35F-6283-40D5-9CB0-24A80B2ECDE0}"/>
                                            </p:graphicEl>
                                          </p:spTgt>
                                        </p:tgtEl>
                                        <p:attrNameLst>
                                          <p:attrName>style.visibility</p:attrName>
                                        </p:attrNameLst>
                                      </p:cBhvr>
                                      <p:to>
                                        <p:strVal val="visible"/>
                                      </p:to>
                                    </p:set>
                                    <p:animEffect transition="in" filter="wipe(up)">
                                      <p:cBhvr>
                                        <p:cTn id="75" dur="500"/>
                                        <p:tgtEl>
                                          <p:spTgt spid="5">
                                            <p:graphicEl>
                                              <a:dgm id="{8CACD35F-6283-40D5-9CB0-24A80B2ECDE0}"/>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5">
                                            <p:graphicEl>
                                              <a:dgm id="{3C3EBF73-4092-4C01-AEB5-07291375C217}"/>
                                            </p:graphicEl>
                                          </p:spTgt>
                                        </p:tgtEl>
                                        <p:attrNameLst>
                                          <p:attrName>style.visibility</p:attrName>
                                        </p:attrNameLst>
                                      </p:cBhvr>
                                      <p:to>
                                        <p:strVal val="visible"/>
                                      </p:to>
                                    </p:set>
                                    <p:animEffect transition="in" filter="wipe(up)">
                                      <p:cBhvr>
                                        <p:cTn id="80" dur="500"/>
                                        <p:tgtEl>
                                          <p:spTgt spid="5">
                                            <p:graphicEl>
                                              <a:dgm id="{3C3EBF73-4092-4C01-AEB5-07291375C217}"/>
                                            </p:graphicEl>
                                          </p:spTgt>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5">
                                            <p:graphicEl>
                                              <a:dgm id="{D209B8A5-6CC5-4327-8779-0576A402C16F}"/>
                                            </p:graphicEl>
                                          </p:spTgt>
                                        </p:tgtEl>
                                        <p:attrNameLst>
                                          <p:attrName>style.visibility</p:attrName>
                                        </p:attrNameLst>
                                      </p:cBhvr>
                                      <p:to>
                                        <p:strVal val="visible"/>
                                      </p:to>
                                    </p:set>
                                    <p:animEffect transition="in" filter="wipe(up)">
                                      <p:cBhvr>
                                        <p:cTn id="83" dur="500"/>
                                        <p:tgtEl>
                                          <p:spTgt spid="5">
                                            <p:graphicEl>
                                              <a:dgm id="{D209B8A5-6CC5-4327-8779-0576A402C16F}"/>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
                                            <p:graphicEl>
                                              <a:dgm id="{015A0307-A94D-41E8-B364-243073EFC832}"/>
                                            </p:graphicEl>
                                          </p:spTgt>
                                        </p:tgtEl>
                                        <p:attrNameLst>
                                          <p:attrName>style.visibility</p:attrName>
                                        </p:attrNameLst>
                                      </p:cBhvr>
                                      <p:to>
                                        <p:strVal val="visible"/>
                                      </p:to>
                                    </p:set>
                                    <p:animEffect transition="in" filter="wipe(up)">
                                      <p:cBhvr>
                                        <p:cTn id="88" dur="500"/>
                                        <p:tgtEl>
                                          <p:spTgt spid="5">
                                            <p:graphicEl>
                                              <a:dgm id="{015A0307-A94D-41E8-B364-243073EFC832}"/>
                                            </p:graphicEl>
                                          </p:spTgt>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5">
                                            <p:graphicEl>
                                              <a:dgm id="{C6883471-BBAF-43A2-A5B6-BE443073129F}"/>
                                            </p:graphicEl>
                                          </p:spTgt>
                                        </p:tgtEl>
                                        <p:attrNameLst>
                                          <p:attrName>style.visibility</p:attrName>
                                        </p:attrNameLst>
                                      </p:cBhvr>
                                      <p:to>
                                        <p:strVal val="visible"/>
                                      </p:to>
                                    </p:set>
                                    <p:animEffect transition="in" filter="wipe(up)">
                                      <p:cBhvr>
                                        <p:cTn id="91" dur="500"/>
                                        <p:tgtEl>
                                          <p:spTgt spid="5">
                                            <p:graphicEl>
                                              <a:dgm id="{C6883471-BBAF-43A2-A5B6-BE443073129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
                                            <p:graphicEl>
                                              <a:dgm id="{F18B7F6D-7F32-42E1-893A-D527A7D0EAF8}"/>
                                            </p:graphicEl>
                                          </p:spTgt>
                                        </p:tgtEl>
                                        <p:attrNameLst>
                                          <p:attrName>style.visibility</p:attrName>
                                        </p:attrNameLst>
                                      </p:cBhvr>
                                      <p:to>
                                        <p:strVal val="visible"/>
                                      </p:to>
                                    </p:set>
                                    <p:animEffect transition="in" filter="wipe(up)">
                                      <p:cBhvr>
                                        <p:cTn id="96" dur="500"/>
                                        <p:tgtEl>
                                          <p:spTgt spid="5">
                                            <p:graphicEl>
                                              <a:dgm id="{F18B7F6D-7F32-42E1-893A-D527A7D0EAF8}"/>
                                            </p:graphicEl>
                                          </p:spTgt>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5">
                                            <p:graphicEl>
                                              <a:dgm id="{8B9F5E1A-FF0D-49A9-B47E-B16F277A3BD2}"/>
                                            </p:graphicEl>
                                          </p:spTgt>
                                        </p:tgtEl>
                                        <p:attrNameLst>
                                          <p:attrName>style.visibility</p:attrName>
                                        </p:attrNameLst>
                                      </p:cBhvr>
                                      <p:to>
                                        <p:strVal val="visible"/>
                                      </p:to>
                                    </p:set>
                                    <p:animEffect transition="in" filter="wipe(up)">
                                      <p:cBhvr>
                                        <p:cTn id="99" dur="500"/>
                                        <p:tgtEl>
                                          <p:spTgt spid="5">
                                            <p:graphicEl>
                                              <a:dgm id="{8B9F5E1A-FF0D-49A9-B47E-B16F277A3BD2}"/>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5">
                                            <p:graphicEl>
                                              <a:dgm id="{9FF3D95E-AB49-4501-9EE8-DF085B243A7D}"/>
                                            </p:graphicEl>
                                          </p:spTgt>
                                        </p:tgtEl>
                                        <p:attrNameLst>
                                          <p:attrName>style.visibility</p:attrName>
                                        </p:attrNameLst>
                                      </p:cBhvr>
                                      <p:to>
                                        <p:strVal val="visible"/>
                                      </p:to>
                                    </p:set>
                                    <p:animEffect transition="in" filter="wipe(up)">
                                      <p:cBhvr>
                                        <p:cTn id="104" dur="500"/>
                                        <p:tgtEl>
                                          <p:spTgt spid="5">
                                            <p:graphicEl>
                                              <a:dgm id="{9FF3D95E-AB49-4501-9EE8-DF085B243A7D}"/>
                                            </p:graphicEl>
                                          </p:spTgt>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
                                            <p:graphicEl>
                                              <a:dgm id="{04CE9613-2B1D-4BA4-B8E6-D55478E888E4}"/>
                                            </p:graphicEl>
                                          </p:spTgt>
                                        </p:tgtEl>
                                        <p:attrNameLst>
                                          <p:attrName>style.visibility</p:attrName>
                                        </p:attrNameLst>
                                      </p:cBhvr>
                                      <p:to>
                                        <p:strVal val="visible"/>
                                      </p:to>
                                    </p:set>
                                    <p:animEffect transition="in" filter="wipe(up)">
                                      <p:cBhvr>
                                        <p:cTn id="107" dur="500"/>
                                        <p:tgtEl>
                                          <p:spTgt spid="5">
                                            <p:graphicEl>
                                              <a:dgm id="{04CE9613-2B1D-4BA4-B8E6-D55478E888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78540"/>
            <a:ext cx="8534400" cy="758952"/>
          </a:xfrm>
        </p:spPr>
        <p:txBody>
          <a:bodyPr>
            <a:noAutofit/>
          </a:bodyPr>
          <a:lstStyle/>
          <a:p>
            <a:pPr algn="l"/>
            <a:r>
              <a:rPr lang="en-US" sz="2400" b="1" dirty="0">
                <a:solidFill>
                  <a:schemeClr val="tx1"/>
                </a:solidFill>
                <a:latin typeface="Georgia" pitchFamily="18" charset="0"/>
                <a:cs typeface="Times New Roman" pitchFamily="18" charset="0"/>
              </a:rPr>
              <a:t>What Are the Three Critical Requirements of a Scientific Study of Groups?</a:t>
            </a:r>
            <a:r>
              <a:rPr lang="en-US" sz="3200" dirty="0">
                <a:solidFill>
                  <a:schemeClr val="tx1"/>
                </a:solidFill>
                <a:latin typeface="Georgia" pitchFamily="18" charset="0"/>
              </a:rPr>
              <a:t> </a:t>
            </a:r>
          </a:p>
        </p:txBody>
      </p:sp>
      <p:graphicFrame>
        <p:nvGraphicFramePr>
          <p:cNvPr id="2" name="Diagram 1"/>
          <p:cNvGraphicFramePr/>
          <p:nvPr>
            <p:extLst>
              <p:ext uri="{D42A27DB-BD31-4B8C-83A1-F6EECF244321}">
                <p14:modId xmlns:p14="http://schemas.microsoft.com/office/powerpoint/2010/main" val="493346852"/>
              </p:ext>
            </p:extLst>
          </p:nvPr>
        </p:nvGraphicFramePr>
        <p:xfrm>
          <a:off x="1371600" y="1752600"/>
          <a:ext cx="6705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269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 y="304800"/>
            <a:ext cx="6705600" cy="762000"/>
          </a:xfrm>
        </p:spPr>
        <p:txBody>
          <a:bodyPr wrap="none" lIns="0" rIns="0"/>
          <a:lstStyle/>
          <a:p>
            <a:pPr lvl="2" eaLnBrk="1" hangingPunct="1">
              <a:buNone/>
            </a:pPr>
            <a:r>
              <a:rPr lang="en-US" sz="3200" dirty="0" smtClean="0">
                <a:latin typeface="Georgia" pitchFamily="18" charset="0"/>
                <a:cs typeface="Times New Roman" pitchFamily="18" charset="0"/>
              </a:rPr>
              <a:t>Measurement: Observational Methods</a:t>
            </a:r>
          </a:p>
        </p:txBody>
      </p:sp>
      <p:pic>
        <p:nvPicPr>
          <p:cNvPr id="17411" name="Picture 3"/>
          <p:cNvPicPr>
            <a:picLocks noChangeAspect="1" noChangeArrowheads="1"/>
          </p:cNvPicPr>
          <p:nvPr/>
        </p:nvPicPr>
        <p:blipFill>
          <a:blip r:embed="rId3" cstate="print"/>
          <a:srcRect/>
          <a:stretch>
            <a:fillRect/>
          </a:stretch>
        </p:blipFill>
        <p:spPr bwMode="auto">
          <a:xfrm>
            <a:off x="4419600" y="1981200"/>
            <a:ext cx="3972589" cy="3495489"/>
          </a:xfrm>
          <a:prstGeom prst="rect">
            <a:avLst/>
          </a:prstGeom>
          <a:noFill/>
          <a:ln w="9525">
            <a:noFill/>
            <a:miter lim="800000"/>
            <a:headEnd/>
            <a:tailEnd/>
          </a:ln>
        </p:spPr>
      </p:pic>
      <p:sp>
        <p:nvSpPr>
          <p:cNvPr id="4" name="Rectangle 3"/>
          <p:cNvSpPr txBox="1">
            <a:spLocks noChangeArrowheads="1"/>
          </p:cNvSpPr>
          <p:nvPr/>
        </p:nvSpPr>
        <p:spPr bwMode="auto">
          <a:xfrm>
            <a:off x="381000" y="1752600"/>
            <a:ext cx="3886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Georgia" pitchFamily="18" charset="0"/>
                <a:cs typeface="Times New Roman" pitchFamily="18" charset="0"/>
              </a:rPr>
              <a:t>Observing and recording events</a:t>
            </a:r>
          </a:p>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1800" b="0" i="0" u="none" strike="noStrike" kern="0" cap="none" spc="0" normalizeH="0" baseline="0" noProof="0" dirty="0" smtClean="0">
                <a:ln>
                  <a:noFill/>
                </a:ln>
                <a:solidFill>
                  <a:schemeClr val="tx1"/>
                </a:solidFill>
                <a:effectLst/>
                <a:uLnTx/>
                <a:uFillTx/>
                <a:latin typeface="Georgia" pitchFamily="18" charset="0"/>
                <a:cs typeface="Times New Roman" pitchFamily="18" charset="0"/>
              </a:rPr>
              <a:t>Types: </a:t>
            </a:r>
          </a:p>
          <a:p>
            <a:pPr marL="1200150" lvl="2" indent="-285750">
              <a:spcBef>
                <a:spcPct val="20000"/>
              </a:spcBef>
              <a:buClr>
                <a:schemeClr val="accent1"/>
              </a:buClr>
              <a:buSzPct val="70000"/>
              <a:buFont typeface="Wingdings" pitchFamily="2" charset="2"/>
              <a:buChar char="l"/>
            </a:pPr>
            <a:r>
              <a:rPr lang="en-US" kern="0" dirty="0" smtClean="0">
                <a:latin typeface="Georgia" pitchFamily="18" charset="0"/>
                <a:cs typeface="Times New Roman" pitchFamily="18" charset="0"/>
              </a:rPr>
              <a:t>Overt</a:t>
            </a:r>
          </a:p>
          <a:p>
            <a:pPr marL="1200150" lvl="2" indent="-285750">
              <a:spcBef>
                <a:spcPct val="20000"/>
              </a:spcBef>
              <a:buClr>
                <a:schemeClr val="accent1"/>
              </a:buClr>
              <a:buSzPct val="70000"/>
              <a:buFont typeface="Wingdings" pitchFamily="2" charset="2"/>
              <a:buChar char="l"/>
            </a:pPr>
            <a:r>
              <a:rPr kumimoji="0" lang="en-US" b="0" i="0" u="none" strike="noStrike" kern="0" cap="none" spc="0" normalizeH="0" baseline="0" noProof="0" dirty="0" smtClean="0">
                <a:ln>
                  <a:noFill/>
                </a:ln>
                <a:solidFill>
                  <a:schemeClr val="tx1"/>
                </a:solidFill>
                <a:effectLst/>
                <a:uLnTx/>
                <a:uFillTx/>
                <a:latin typeface="Georgia" pitchFamily="18" charset="0"/>
                <a:cs typeface="Times New Roman" pitchFamily="18" charset="0"/>
              </a:rPr>
              <a:t>Covert</a:t>
            </a:r>
          </a:p>
          <a:p>
            <a:pPr marL="1200150" lvl="2" indent="-285750">
              <a:spcBef>
                <a:spcPct val="20000"/>
              </a:spcBef>
              <a:buClr>
                <a:schemeClr val="accent1"/>
              </a:buClr>
              <a:buSzPct val="70000"/>
              <a:buFont typeface="Wingdings" pitchFamily="2" charset="2"/>
              <a:buChar char="l"/>
            </a:pPr>
            <a:r>
              <a:rPr lang="en-US" kern="0" dirty="0" smtClean="0">
                <a:latin typeface="Georgia" pitchFamily="18" charset="0"/>
                <a:cs typeface="Times New Roman" pitchFamily="18" charset="0"/>
              </a:rPr>
              <a:t>Participant </a:t>
            </a:r>
          </a:p>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1800" b="0" i="0" u="none" strike="noStrike" kern="0" cap="none" spc="0" normalizeH="0" baseline="0" noProof="0" dirty="0" smtClean="0">
                <a:ln>
                  <a:noFill/>
                </a:ln>
                <a:solidFill>
                  <a:schemeClr val="tx1"/>
                </a:solidFill>
                <a:effectLst/>
                <a:uLnTx/>
                <a:uFillTx/>
                <a:latin typeface="Georgia" pitchFamily="18" charset="0"/>
                <a:cs typeface="Times New Roman" pitchFamily="18" charset="0"/>
              </a:rPr>
              <a:t>Qualitative and quantitative (structured) measures</a:t>
            </a:r>
          </a:p>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lang="en-US" kern="0" dirty="0" smtClean="0">
                <a:latin typeface="Georgia" pitchFamily="18" charset="0"/>
                <a:cs typeface="Times New Roman" pitchFamily="18" charset="0"/>
              </a:rPr>
              <a:t>Hawthorne effect: changes in behavior when observed</a:t>
            </a:r>
          </a:p>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1800" b="0" i="0" u="none" strike="noStrike" kern="0" cap="none" spc="0" normalizeH="0" baseline="0" noProof="0" dirty="0" smtClean="0">
                <a:ln>
                  <a:noFill/>
                </a:ln>
                <a:solidFill>
                  <a:schemeClr val="tx1"/>
                </a:solidFill>
                <a:effectLst/>
                <a:uLnTx/>
                <a:uFillTx/>
                <a:latin typeface="Georgia" pitchFamily="18" charset="0"/>
                <a:cs typeface="Times New Roman" pitchFamily="18" charset="0"/>
              </a:rPr>
              <a:t>IRB:</a:t>
            </a:r>
            <a:r>
              <a:rPr kumimoji="0" lang="en-US" sz="1800" b="0" i="0" u="none" strike="noStrike" kern="0" cap="none" spc="0" normalizeH="0" noProof="0" dirty="0" smtClean="0">
                <a:ln>
                  <a:noFill/>
                </a:ln>
                <a:solidFill>
                  <a:schemeClr val="tx1"/>
                </a:solidFill>
                <a:effectLst/>
                <a:uLnTx/>
                <a:uFillTx/>
                <a:latin typeface="Georgia" pitchFamily="18" charset="0"/>
                <a:cs typeface="Times New Roman" pitchFamily="18" charset="0"/>
              </a:rPr>
              <a:t> review panel </a:t>
            </a:r>
          </a:p>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endParaRPr kumimoji="0" lang="en-US" sz="1800" b="0" i="0" u="none" strike="noStrike" kern="0" cap="none" spc="0" normalizeH="0" baseline="0" noProof="0" dirty="0" smtClean="0">
              <a:ln>
                <a:noFill/>
              </a:ln>
              <a:solidFill>
                <a:schemeClr val="tx1"/>
              </a:solidFill>
              <a:effectLst/>
              <a:uLnTx/>
              <a:uFillTx/>
              <a:latin typeface="+mn-lt"/>
              <a:cs typeface="Times New Roman" pitchFamily="18" charset="0"/>
            </a:endParaRPr>
          </a:p>
        </p:txBody>
      </p:sp>
    </p:spTree>
    <p:extLst>
      <p:ext uri="{BB962C8B-B14F-4D97-AF65-F5344CB8AC3E}">
        <p14:creationId xmlns:p14="http://schemas.microsoft.com/office/powerpoint/2010/main" val="2725923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smtClean="0">
                <a:solidFill>
                  <a:schemeClr val="tx1"/>
                </a:solidFill>
                <a:latin typeface="Georgia" pitchFamily="18" charset="0"/>
                <a:cs typeface="Times New Roman" pitchFamily="18" charset="0"/>
              </a:rPr>
              <a:t>Bales Interaction Process Analysis</a:t>
            </a:r>
            <a:endParaRPr lang="en-US" sz="3200" dirty="0" smtClean="0">
              <a:solidFill>
                <a:schemeClr val="tx1"/>
              </a:solidFill>
              <a:latin typeface="Georgia" pitchFamily="18" charset="0"/>
            </a:endParaRPr>
          </a:p>
        </p:txBody>
      </p:sp>
      <p:sp>
        <p:nvSpPr>
          <p:cNvPr id="18435" name="Rectangle 3"/>
          <p:cNvSpPr>
            <a:spLocks noGrp="1" noChangeArrowheads="1"/>
          </p:cNvSpPr>
          <p:nvPr>
            <p:ph type="body" idx="1"/>
          </p:nvPr>
        </p:nvSpPr>
        <p:spPr>
          <a:xfrm>
            <a:off x="381000" y="1773237"/>
            <a:ext cx="3200400" cy="4530725"/>
          </a:xfrm>
        </p:spPr>
        <p:txBody>
          <a:bodyPr/>
          <a:lstStyle/>
          <a:p>
            <a:pPr eaLnBrk="1" hangingPunct="1"/>
            <a:r>
              <a:rPr lang="en-US" sz="2400" dirty="0" smtClean="0">
                <a:latin typeface="Georgia" pitchFamily="18" charset="0"/>
                <a:cs typeface="Times New Roman" pitchFamily="18" charset="0"/>
              </a:rPr>
              <a:t>Bales's Interaction Process Analysis (IPA) classifies behaviors into two categories: task and relationship behaviors</a:t>
            </a:r>
          </a:p>
        </p:txBody>
      </p:sp>
      <p:pic>
        <p:nvPicPr>
          <p:cNvPr id="18436" name="Picture 4" descr="IPA"/>
          <p:cNvPicPr>
            <a:picLocks noChangeAspect="1" noChangeArrowheads="1"/>
          </p:cNvPicPr>
          <p:nvPr/>
        </p:nvPicPr>
        <p:blipFill>
          <a:blip r:embed="rId3" cstate="print"/>
          <a:srcRect/>
          <a:stretch>
            <a:fillRect/>
          </a:stretch>
        </p:blipFill>
        <p:spPr bwMode="auto">
          <a:xfrm>
            <a:off x="3900948" y="1649361"/>
            <a:ext cx="4914900" cy="5181600"/>
          </a:xfrm>
          <a:prstGeom prst="rect">
            <a:avLst/>
          </a:prstGeom>
          <a:noFill/>
          <a:ln w="6350">
            <a:solidFill>
              <a:srgbClr val="000000"/>
            </a:solidFill>
            <a:miter lim="800000"/>
            <a:headEnd/>
            <a:tailEnd/>
          </a:ln>
        </p:spPr>
      </p:pic>
    </p:spTree>
    <p:extLst>
      <p:ext uri="{BB962C8B-B14F-4D97-AF65-F5344CB8AC3E}">
        <p14:creationId xmlns:p14="http://schemas.microsoft.com/office/powerpoint/2010/main" val="360527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00" y="228600"/>
            <a:ext cx="8534400" cy="2209800"/>
          </a:xfrm>
        </p:spPr>
        <p:txBody>
          <a:bodyPr/>
          <a:lstStyle/>
          <a:p>
            <a:pPr lvl="2" eaLnBrk="1" hangingPunct="1">
              <a:buNone/>
            </a:pPr>
            <a:r>
              <a:rPr lang="en-US" dirty="0" smtClean="0">
                <a:latin typeface="Georgia" pitchFamily="18" charset="0"/>
                <a:cs typeface="Times New Roman" pitchFamily="18" charset="0"/>
              </a:rPr>
              <a:t>Second Example: A Circumplex Model of Communication</a:t>
            </a:r>
          </a:p>
        </p:txBody>
      </p:sp>
      <p:pic>
        <p:nvPicPr>
          <p:cNvPr id="19459" name="Picture 5" descr="659-2-large"/>
          <p:cNvPicPr>
            <a:picLocks noChangeAspect="1" noChangeArrowheads="1"/>
          </p:cNvPicPr>
          <p:nvPr/>
        </p:nvPicPr>
        <p:blipFill>
          <a:blip r:embed="rId3" cstate="print"/>
          <a:srcRect/>
          <a:stretch>
            <a:fillRect/>
          </a:stretch>
        </p:blipFill>
        <p:spPr bwMode="auto">
          <a:xfrm>
            <a:off x="990600" y="872612"/>
            <a:ext cx="7391400" cy="5815191"/>
          </a:xfrm>
          <a:prstGeom prst="rect">
            <a:avLst/>
          </a:prstGeom>
          <a:noFill/>
          <a:ln w="9525">
            <a:noFill/>
            <a:miter lim="800000"/>
            <a:headEnd/>
            <a:tailEnd/>
          </a:ln>
        </p:spPr>
      </p:pic>
    </p:spTree>
    <p:extLst>
      <p:ext uri="{BB962C8B-B14F-4D97-AF65-F5344CB8AC3E}">
        <p14:creationId xmlns:p14="http://schemas.microsoft.com/office/powerpoint/2010/main" val="279542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b="1" dirty="0" smtClean="0">
                <a:solidFill>
                  <a:schemeClr val="tx1"/>
                </a:solidFill>
                <a:latin typeface="Georgia" pitchFamily="18" charset="0"/>
                <a:cs typeface="Times New Roman" pitchFamily="18" charset="0"/>
              </a:rPr>
              <a:t>Self-Report Methods</a:t>
            </a:r>
          </a:p>
        </p:txBody>
      </p:sp>
      <p:sp>
        <p:nvSpPr>
          <p:cNvPr id="20483" name="Rectangle 3"/>
          <p:cNvSpPr>
            <a:spLocks noGrp="1" noChangeArrowheads="1"/>
          </p:cNvSpPr>
          <p:nvPr>
            <p:ph type="body" idx="1"/>
          </p:nvPr>
        </p:nvSpPr>
        <p:spPr>
          <a:xfrm>
            <a:off x="304800" y="1595284"/>
            <a:ext cx="4038600" cy="1676400"/>
          </a:xfrm>
        </p:spPr>
        <p:txBody>
          <a:bodyPr>
            <a:normAutofit fontScale="25000" lnSpcReduction="20000"/>
          </a:bodyPr>
          <a:lstStyle/>
          <a:p>
            <a:pPr marL="509588" indent="-509588" eaLnBrk="1" hangingPunct="1">
              <a:lnSpc>
                <a:spcPct val="80000"/>
              </a:lnSpc>
            </a:pPr>
            <a:endParaRPr lang="en-US" sz="2800" dirty="0" smtClean="0"/>
          </a:p>
          <a:p>
            <a:pPr marL="0" indent="0" eaLnBrk="1" hangingPunct="1">
              <a:lnSpc>
                <a:spcPct val="120000"/>
              </a:lnSpc>
              <a:buNone/>
            </a:pPr>
            <a:r>
              <a:rPr lang="en-US" sz="12800" dirty="0" smtClean="0">
                <a:latin typeface="Times New Roman" pitchFamily="18" charset="0"/>
                <a:cs typeface="Times New Roman" pitchFamily="18" charset="0"/>
              </a:rPr>
              <a:t>Self-report measures: group members describe their perceptions and experiences</a:t>
            </a:r>
          </a:p>
          <a:p>
            <a:pPr marL="509588" indent="-509588" eaLnBrk="1" hangingPunct="1">
              <a:lnSpc>
                <a:spcPct val="80000"/>
              </a:lnSpc>
            </a:pPr>
            <a:endParaRPr lang="en-US" sz="12800" dirty="0" smtClean="0">
              <a:latin typeface="Times New Roman" pitchFamily="18" charset="0"/>
              <a:cs typeface="Times New Roman" pitchFamily="18" charset="0"/>
            </a:endParaRPr>
          </a:p>
          <a:p>
            <a:pPr marL="509588" indent="-509588" eaLnBrk="1" hangingPunct="1">
              <a:lnSpc>
                <a:spcPct val="120000"/>
              </a:lnSpc>
            </a:pPr>
            <a:r>
              <a:rPr lang="en-US" sz="12800" dirty="0" smtClean="0">
                <a:latin typeface="Times New Roman" pitchFamily="18" charset="0"/>
                <a:cs typeface="Times New Roman" pitchFamily="18" charset="0"/>
              </a:rPr>
              <a:t>Example:  Moreno's sociometry method</a:t>
            </a:r>
          </a:p>
          <a:p>
            <a:pPr marL="509588" indent="-509588" eaLnBrk="1" hangingPunct="1">
              <a:lnSpc>
                <a:spcPct val="80000"/>
              </a:lnSpc>
            </a:pPr>
            <a:endParaRPr lang="en-US" sz="2400" dirty="0" smtClean="0"/>
          </a:p>
        </p:txBody>
      </p:sp>
      <p:sp>
        <p:nvSpPr>
          <p:cNvPr id="420869" name="Oval 5"/>
          <p:cNvSpPr>
            <a:spLocks noChangeArrowheads="1"/>
          </p:cNvSpPr>
          <p:nvPr/>
        </p:nvSpPr>
        <p:spPr bwMode="auto">
          <a:xfrm>
            <a:off x="4648200" y="27813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0" name="Oval 6"/>
          <p:cNvSpPr>
            <a:spLocks noChangeArrowheads="1"/>
          </p:cNvSpPr>
          <p:nvPr/>
        </p:nvSpPr>
        <p:spPr bwMode="auto">
          <a:xfrm>
            <a:off x="5105400" y="32385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1" name="Oval 7"/>
          <p:cNvSpPr>
            <a:spLocks noChangeArrowheads="1"/>
          </p:cNvSpPr>
          <p:nvPr/>
        </p:nvSpPr>
        <p:spPr bwMode="auto">
          <a:xfrm>
            <a:off x="5410200" y="27051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2" name="Oval 8"/>
          <p:cNvSpPr>
            <a:spLocks noChangeArrowheads="1"/>
          </p:cNvSpPr>
          <p:nvPr/>
        </p:nvSpPr>
        <p:spPr bwMode="auto">
          <a:xfrm>
            <a:off x="4648200" y="36195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3" name="Oval 9"/>
          <p:cNvSpPr>
            <a:spLocks noChangeArrowheads="1"/>
          </p:cNvSpPr>
          <p:nvPr/>
        </p:nvSpPr>
        <p:spPr bwMode="auto">
          <a:xfrm>
            <a:off x="6096000" y="30861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4" name="Oval 10"/>
          <p:cNvSpPr>
            <a:spLocks noChangeArrowheads="1"/>
          </p:cNvSpPr>
          <p:nvPr/>
        </p:nvSpPr>
        <p:spPr bwMode="auto">
          <a:xfrm>
            <a:off x="5867400" y="42291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5" name="Oval 11"/>
          <p:cNvSpPr>
            <a:spLocks noChangeArrowheads="1"/>
          </p:cNvSpPr>
          <p:nvPr/>
        </p:nvSpPr>
        <p:spPr bwMode="auto">
          <a:xfrm>
            <a:off x="5029200" y="40767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6" name="Oval 12"/>
          <p:cNvSpPr>
            <a:spLocks noChangeArrowheads="1"/>
          </p:cNvSpPr>
          <p:nvPr/>
        </p:nvSpPr>
        <p:spPr bwMode="auto">
          <a:xfrm>
            <a:off x="6553200" y="36957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7" name="Oval 13"/>
          <p:cNvSpPr>
            <a:spLocks noChangeArrowheads="1"/>
          </p:cNvSpPr>
          <p:nvPr/>
        </p:nvSpPr>
        <p:spPr bwMode="auto">
          <a:xfrm>
            <a:off x="5791200" y="35433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8" name="Oval 14"/>
          <p:cNvSpPr>
            <a:spLocks noChangeArrowheads="1"/>
          </p:cNvSpPr>
          <p:nvPr/>
        </p:nvSpPr>
        <p:spPr bwMode="auto">
          <a:xfrm>
            <a:off x="7391400" y="36195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79" name="Oval 15"/>
          <p:cNvSpPr>
            <a:spLocks noChangeArrowheads="1"/>
          </p:cNvSpPr>
          <p:nvPr/>
        </p:nvSpPr>
        <p:spPr bwMode="auto">
          <a:xfrm>
            <a:off x="6781800" y="43815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80" name="Oval 16"/>
          <p:cNvSpPr>
            <a:spLocks noChangeArrowheads="1"/>
          </p:cNvSpPr>
          <p:nvPr/>
        </p:nvSpPr>
        <p:spPr bwMode="auto">
          <a:xfrm>
            <a:off x="8077200" y="40005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81" name="Oval 17"/>
          <p:cNvSpPr>
            <a:spLocks noChangeArrowheads="1"/>
          </p:cNvSpPr>
          <p:nvPr/>
        </p:nvSpPr>
        <p:spPr bwMode="auto">
          <a:xfrm>
            <a:off x="7848600" y="46863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82" name="Oval 18"/>
          <p:cNvSpPr>
            <a:spLocks noChangeArrowheads="1"/>
          </p:cNvSpPr>
          <p:nvPr/>
        </p:nvSpPr>
        <p:spPr bwMode="auto">
          <a:xfrm>
            <a:off x="7010400" y="4991100"/>
            <a:ext cx="381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20883" name="Line 19"/>
          <p:cNvSpPr>
            <a:spLocks noChangeShapeType="1"/>
          </p:cNvSpPr>
          <p:nvPr/>
        </p:nvSpPr>
        <p:spPr bwMode="auto">
          <a:xfrm>
            <a:off x="4800600" y="3162300"/>
            <a:ext cx="0" cy="457200"/>
          </a:xfrm>
          <a:prstGeom prst="line">
            <a:avLst/>
          </a:prstGeom>
          <a:noFill/>
          <a:ln w="9525">
            <a:solidFill>
              <a:schemeClr val="tx1"/>
            </a:solidFill>
            <a:round/>
            <a:headEnd/>
            <a:tailEnd type="triangle" w="med" len="med"/>
          </a:ln>
        </p:spPr>
        <p:txBody>
          <a:bodyPr/>
          <a:lstStyle/>
          <a:p>
            <a:endParaRPr lang="en-US" dirty="0"/>
          </a:p>
        </p:txBody>
      </p:sp>
      <p:sp>
        <p:nvSpPr>
          <p:cNvPr id="420884" name="Line 20"/>
          <p:cNvSpPr>
            <a:spLocks noChangeShapeType="1"/>
          </p:cNvSpPr>
          <p:nvPr/>
        </p:nvSpPr>
        <p:spPr bwMode="auto">
          <a:xfrm flipV="1">
            <a:off x="6019800" y="3924300"/>
            <a:ext cx="0" cy="304800"/>
          </a:xfrm>
          <a:prstGeom prst="line">
            <a:avLst/>
          </a:prstGeom>
          <a:noFill/>
          <a:ln w="9525">
            <a:solidFill>
              <a:schemeClr val="tx1"/>
            </a:solidFill>
            <a:round/>
            <a:headEnd/>
            <a:tailEnd type="triangle" w="med" len="med"/>
          </a:ln>
        </p:spPr>
        <p:txBody>
          <a:bodyPr/>
          <a:lstStyle/>
          <a:p>
            <a:endParaRPr lang="en-US" dirty="0"/>
          </a:p>
        </p:txBody>
      </p:sp>
      <p:sp>
        <p:nvSpPr>
          <p:cNvPr id="420885" name="Line 21"/>
          <p:cNvSpPr>
            <a:spLocks noChangeShapeType="1"/>
          </p:cNvSpPr>
          <p:nvPr/>
        </p:nvSpPr>
        <p:spPr bwMode="auto">
          <a:xfrm flipV="1">
            <a:off x="5334000" y="3771900"/>
            <a:ext cx="457200" cy="304800"/>
          </a:xfrm>
          <a:prstGeom prst="line">
            <a:avLst/>
          </a:prstGeom>
          <a:noFill/>
          <a:ln w="9525">
            <a:solidFill>
              <a:schemeClr val="tx1"/>
            </a:solidFill>
            <a:round/>
            <a:headEnd/>
            <a:tailEnd type="triangle" w="med" len="med"/>
          </a:ln>
        </p:spPr>
        <p:txBody>
          <a:bodyPr/>
          <a:lstStyle/>
          <a:p>
            <a:endParaRPr lang="en-US" dirty="0"/>
          </a:p>
        </p:txBody>
      </p:sp>
      <p:sp>
        <p:nvSpPr>
          <p:cNvPr id="420886" name="Line 22"/>
          <p:cNvSpPr>
            <a:spLocks noChangeShapeType="1"/>
          </p:cNvSpPr>
          <p:nvPr/>
        </p:nvSpPr>
        <p:spPr bwMode="auto">
          <a:xfrm flipH="1" flipV="1">
            <a:off x="4953000" y="3086100"/>
            <a:ext cx="228600" cy="152400"/>
          </a:xfrm>
          <a:prstGeom prst="line">
            <a:avLst/>
          </a:prstGeom>
          <a:noFill/>
          <a:ln w="9525">
            <a:solidFill>
              <a:schemeClr val="tx1"/>
            </a:solidFill>
            <a:round/>
            <a:headEnd/>
            <a:tailEnd type="triangle" w="med" len="med"/>
          </a:ln>
        </p:spPr>
        <p:txBody>
          <a:bodyPr/>
          <a:lstStyle/>
          <a:p>
            <a:endParaRPr lang="en-US" dirty="0"/>
          </a:p>
        </p:txBody>
      </p:sp>
      <p:sp>
        <p:nvSpPr>
          <p:cNvPr id="420887" name="Line 23"/>
          <p:cNvSpPr>
            <a:spLocks noChangeShapeType="1"/>
          </p:cNvSpPr>
          <p:nvPr/>
        </p:nvSpPr>
        <p:spPr bwMode="auto">
          <a:xfrm flipH="1">
            <a:off x="5029200" y="2857500"/>
            <a:ext cx="381000" cy="76200"/>
          </a:xfrm>
          <a:prstGeom prst="line">
            <a:avLst/>
          </a:prstGeom>
          <a:noFill/>
          <a:ln w="9525">
            <a:solidFill>
              <a:schemeClr val="tx1"/>
            </a:solidFill>
            <a:round/>
            <a:headEnd/>
            <a:tailEnd type="triangle" w="med" len="med"/>
          </a:ln>
        </p:spPr>
        <p:txBody>
          <a:bodyPr/>
          <a:lstStyle/>
          <a:p>
            <a:endParaRPr lang="en-US" dirty="0"/>
          </a:p>
        </p:txBody>
      </p:sp>
      <p:sp>
        <p:nvSpPr>
          <p:cNvPr id="420888" name="Line 24"/>
          <p:cNvSpPr>
            <a:spLocks noChangeShapeType="1"/>
          </p:cNvSpPr>
          <p:nvPr/>
        </p:nvSpPr>
        <p:spPr bwMode="auto">
          <a:xfrm flipH="1">
            <a:off x="5486400" y="3238500"/>
            <a:ext cx="609600" cy="152400"/>
          </a:xfrm>
          <a:prstGeom prst="line">
            <a:avLst/>
          </a:prstGeom>
          <a:noFill/>
          <a:ln w="9525">
            <a:solidFill>
              <a:schemeClr val="tx1"/>
            </a:solidFill>
            <a:round/>
            <a:headEnd/>
            <a:tailEnd type="triangle" w="med" len="med"/>
          </a:ln>
        </p:spPr>
        <p:txBody>
          <a:bodyPr/>
          <a:lstStyle/>
          <a:p>
            <a:endParaRPr lang="en-US" dirty="0"/>
          </a:p>
        </p:txBody>
      </p:sp>
      <p:sp>
        <p:nvSpPr>
          <p:cNvPr id="420889" name="Line 25"/>
          <p:cNvSpPr>
            <a:spLocks noChangeShapeType="1"/>
          </p:cNvSpPr>
          <p:nvPr/>
        </p:nvSpPr>
        <p:spPr bwMode="auto">
          <a:xfrm>
            <a:off x="6172200" y="3771900"/>
            <a:ext cx="381000" cy="76200"/>
          </a:xfrm>
          <a:prstGeom prst="line">
            <a:avLst/>
          </a:prstGeom>
          <a:noFill/>
          <a:ln w="9525">
            <a:solidFill>
              <a:schemeClr val="tx1"/>
            </a:solidFill>
            <a:round/>
            <a:headEnd/>
            <a:tailEnd type="triangle" w="med" len="med"/>
          </a:ln>
        </p:spPr>
        <p:txBody>
          <a:bodyPr/>
          <a:lstStyle/>
          <a:p>
            <a:endParaRPr lang="en-US" dirty="0"/>
          </a:p>
        </p:txBody>
      </p:sp>
      <p:sp>
        <p:nvSpPr>
          <p:cNvPr id="420890" name="Line 26"/>
          <p:cNvSpPr>
            <a:spLocks noChangeShapeType="1"/>
          </p:cNvSpPr>
          <p:nvPr/>
        </p:nvSpPr>
        <p:spPr bwMode="auto">
          <a:xfrm>
            <a:off x="7772400" y="3848100"/>
            <a:ext cx="381000" cy="228600"/>
          </a:xfrm>
          <a:prstGeom prst="line">
            <a:avLst/>
          </a:prstGeom>
          <a:noFill/>
          <a:ln w="9525">
            <a:solidFill>
              <a:schemeClr val="tx1"/>
            </a:solidFill>
            <a:round/>
            <a:headEnd/>
            <a:tailEnd type="triangle" w="med" len="med"/>
          </a:ln>
        </p:spPr>
        <p:txBody>
          <a:bodyPr/>
          <a:lstStyle/>
          <a:p>
            <a:endParaRPr lang="en-US" dirty="0"/>
          </a:p>
        </p:txBody>
      </p:sp>
      <p:sp>
        <p:nvSpPr>
          <p:cNvPr id="420891" name="Line 27"/>
          <p:cNvSpPr>
            <a:spLocks noChangeShapeType="1"/>
          </p:cNvSpPr>
          <p:nvPr/>
        </p:nvSpPr>
        <p:spPr bwMode="auto">
          <a:xfrm flipH="1">
            <a:off x="8077200" y="4381500"/>
            <a:ext cx="152400" cy="304800"/>
          </a:xfrm>
          <a:prstGeom prst="line">
            <a:avLst/>
          </a:prstGeom>
          <a:noFill/>
          <a:ln w="9525">
            <a:solidFill>
              <a:schemeClr val="tx1"/>
            </a:solidFill>
            <a:round/>
            <a:headEnd/>
            <a:tailEnd type="triangle" w="med" len="med"/>
          </a:ln>
        </p:spPr>
        <p:txBody>
          <a:bodyPr/>
          <a:lstStyle/>
          <a:p>
            <a:endParaRPr lang="en-US" dirty="0"/>
          </a:p>
        </p:txBody>
      </p:sp>
      <p:sp>
        <p:nvSpPr>
          <p:cNvPr id="420892" name="Line 28"/>
          <p:cNvSpPr>
            <a:spLocks noChangeShapeType="1"/>
          </p:cNvSpPr>
          <p:nvPr/>
        </p:nvSpPr>
        <p:spPr bwMode="auto">
          <a:xfrm flipH="1" flipV="1">
            <a:off x="7086600" y="4686300"/>
            <a:ext cx="762000" cy="76200"/>
          </a:xfrm>
          <a:prstGeom prst="line">
            <a:avLst/>
          </a:prstGeom>
          <a:noFill/>
          <a:ln w="9525">
            <a:solidFill>
              <a:schemeClr val="tx1"/>
            </a:solidFill>
            <a:round/>
            <a:headEnd/>
            <a:tailEnd type="triangle" w="med" len="med"/>
          </a:ln>
        </p:spPr>
        <p:txBody>
          <a:bodyPr/>
          <a:lstStyle/>
          <a:p>
            <a:endParaRPr lang="en-US" dirty="0"/>
          </a:p>
        </p:txBody>
      </p:sp>
      <p:sp>
        <p:nvSpPr>
          <p:cNvPr id="420893" name="Line 29"/>
          <p:cNvSpPr>
            <a:spLocks noChangeShapeType="1"/>
          </p:cNvSpPr>
          <p:nvPr/>
        </p:nvSpPr>
        <p:spPr bwMode="auto">
          <a:xfrm flipV="1">
            <a:off x="7391400" y="4991100"/>
            <a:ext cx="457200" cy="152400"/>
          </a:xfrm>
          <a:prstGeom prst="line">
            <a:avLst/>
          </a:prstGeom>
          <a:noFill/>
          <a:ln w="9525">
            <a:solidFill>
              <a:schemeClr val="tx1"/>
            </a:solidFill>
            <a:round/>
            <a:headEnd/>
            <a:tailEnd type="triangle" w="med" len="med"/>
          </a:ln>
        </p:spPr>
        <p:txBody>
          <a:bodyPr/>
          <a:lstStyle/>
          <a:p>
            <a:endParaRPr lang="en-US" dirty="0"/>
          </a:p>
        </p:txBody>
      </p:sp>
      <p:sp>
        <p:nvSpPr>
          <p:cNvPr id="420894" name="Line 30"/>
          <p:cNvSpPr>
            <a:spLocks noChangeShapeType="1"/>
          </p:cNvSpPr>
          <p:nvPr/>
        </p:nvSpPr>
        <p:spPr bwMode="auto">
          <a:xfrm flipH="1" flipV="1">
            <a:off x="6781800" y="4076700"/>
            <a:ext cx="152400" cy="304800"/>
          </a:xfrm>
          <a:prstGeom prst="line">
            <a:avLst/>
          </a:prstGeom>
          <a:noFill/>
          <a:ln w="9525">
            <a:solidFill>
              <a:schemeClr val="tx1"/>
            </a:solidFill>
            <a:round/>
            <a:headEnd/>
            <a:tailEnd type="triangle" w="med" len="med"/>
          </a:ln>
        </p:spPr>
        <p:txBody>
          <a:bodyPr/>
          <a:lstStyle/>
          <a:p>
            <a:endParaRPr lang="en-US" dirty="0"/>
          </a:p>
        </p:txBody>
      </p:sp>
      <p:grpSp>
        <p:nvGrpSpPr>
          <p:cNvPr id="2" name="Group 62"/>
          <p:cNvGrpSpPr>
            <a:grpSpLocks/>
          </p:cNvGrpSpPr>
          <p:nvPr/>
        </p:nvGrpSpPr>
        <p:grpSpPr bwMode="auto">
          <a:xfrm>
            <a:off x="4343400" y="2324100"/>
            <a:ext cx="4343400" cy="3581400"/>
            <a:chOff x="2832" y="1824"/>
            <a:chExt cx="2736" cy="2256"/>
          </a:xfrm>
        </p:grpSpPr>
        <p:sp>
          <p:nvSpPr>
            <p:cNvPr id="20511" name="Oval 63"/>
            <p:cNvSpPr>
              <a:spLocks noChangeArrowheads="1"/>
            </p:cNvSpPr>
            <p:nvPr/>
          </p:nvSpPr>
          <p:spPr bwMode="auto">
            <a:xfrm>
              <a:off x="3984" y="2400"/>
              <a:ext cx="1584" cy="1680"/>
            </a:xfrm>
            <a:prstGeom prst="ellipse">
              <a:avLst/>
            </a:prstGeom>
            <a:noFill/>
            <a:ln w="9525">
              <a:solidFill>
                <a:schemeClr val="tx1"/>
              </a:solidFill>
              <a:prstDash val="sysDot"/>
              <a:round/>
              <a:headEnd/>
              <a:tailEnd/>
            </a:ln>
          </p:spPr>
          <p:txBody>
            <a:bodyPr wrap="none" anchor="ctr"/>
            <a:lstStyle/>
            <a:p>
              <a:pPr algn="ctr" eaLnBrk="1" hangingPunct="1"/>
              <a:endParaRPr lang="en-US" dirty="0"/>
            </a:p>
          </p:txBody>
        </p:sp>
        <p:sp>
          <p:nvSpPr>
            <p:cNvPr id="20512" name="Text Box 64"/>
            <p:cNvSpPr txBox="1">
              <a:spLocks noChangeArrowheads="1"/>
            </p:cNvSpPr>
            <p:nvPr/>
          </p:nvSpPr>
          <p:spPr bwMode="auto">
            <a:xfrm>
              <a:off x="4464" y="2352"/>
              <a:ext cx="258" cy="250"/>
            </a:xfrm>
            <a:prstGeom prst="rect">
              <a:avLst/>
            </a:prstGeom>
            <a:solidFill>
              <a:srgbClr val="FFFF99"/>
            </a:solidFill>
            <a:ln w="9525">
              <a:noFill/>
              <a:miter lim="800000"/>
              <a:headEnd/>
              <a:tailEnd/>
            </a:ln>
          </p:spPr>
          <p:txBody>
            <a:bodyPr wrap="none">
              <a:spAutoFit/>
            </a:bodyPr>
            <a:lstStyle/>
            <a:p>
              <a:pPr eaLnBrk="1" hangingPunct="1"/>
              <a:r>
                <a:rPr lang="en-US" sz="2000" b="1" dirty="0"/>
                <a:t>In</a:t>
              </a:r>
            </a:p>
          </p:txBody>
        </p:sp>
        <p:sp>
          <p:nvSpPr>
            <p:cNvPr id="20513" name="Text Box 65"/>
            <p:cNvSpPr txBox="1">
              <a:spLocks noChangeArrowheads="1"/>
            </p:cNvSpPr>
            <p:nvPr/>
          </p:nvSpPr>
          <p:spPr bwMode="auto">
            <a:xfrm>
              <a:off x="2832" y="1824"/>
              <a:ext cx="391" cy="250"/>
            </a:xfrm>
            <a:prstGeom prst="rect">
              <a:avLst/>
            </a:prstGeom>
            <a:solidFill>
              <a:srgbClr val="FFFF99"/>
            </a:solidFill>
            <a:ln w="9525">
              <a:noFill/>
              <a:miter lim="800000"/>
              <a:headEnd/>
              <a:tailEnd/>
            </a:ln>
          </p:spPr>
          <p:txBody>
            <a:bodyPr wrap="none">
              <a:spAutoFit/>
            </a:bodyPr>
            <a:lstStyle/>
            <a:p>
              <a:pPr eaLnBrk="1" hangingPunct="1"/>
              <a:r>
                <a:rPr lang="en-US" sz="2000" b="1" dirty="0"/>
                <a:t>Out</a:t>
              </a:r>
            </a:p>
          </p:txBody>
        </p:sp>
      </p:grpSp>
      <p:sp>
        <p:nvSpPr>
          <p:cNvPr id="34" name="TextBox 33"/>
          <p:cNvSpPr txBox="1"/>
          <p:nvPr/>
        </p:nvSpPr>
        <p:spPr>
          <a:xfrm>
            <a:off x="6096000" y="1943100"/>
            <a:ext cx="1492781" cy="369332"/>
          </a:xfrm>
          <a:prstGeom prst="rect">
            <a:avLst/>
          </a:prstGeom>
          <a:noFill/>
        </p:spPr>
        <p:txBody>
          <a:bodyPr wrap="none" rtlCol="0">
            <a:spAutoFit/>
          </a:bodyPr>
          <a:lstStyle/>
          <a:p>
            <a:r>
              <a:rPr lang="en-US" dirty="0" smtClean="0"/>
              <a:t>A Sociogram</a:t>
            </a:r>
            <a:endParaRPr lang="en-US" dirty="0"/>
          </a:p>
        </p:txBody>
      </p:sp>
    </p:spTree>
    <p:extLst>
      <p:ext uri="{BB962C8B-B14F-4D97-AF65-F5344CB8AC3E}">
        <p14:creationId xmlns:p14="http://schemas.microsoft.com/office/powerpoint/2010/main" val="15534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20869"/>
                                        </p:tgtEl>
                                        <p:attrNameLst>
                                          <p:attrName>style.visibility</p:attrName>
                                        </p:attrNameLst>
                                      </p:cBhvr>
                                      <p:to>
                                        <p:strVal val="visible"/>
                                      </p:to>
                                    </p:set>
                                    <p:anim calcmode="lin" valueType="num">
                                      <p:cBhvr>
                                        <p:cTn id="7" dur="500" fill="hold"/>
                                        <p:tgtEl>
                                          <p:spTgt spid="420869"/>
                                        </p:tgtEl>
                                        <p:attrNameLst>
                                          <p:attrName>ppt_w</p:attrName>
                                        </p:attrNameLst>
                                      </p:cBhvr>
                                      <p:tavLst>
                                        <p:tav tm="0">
                                          <p:val>
                                            <p:fltVal val="0"/>
                                          </p:val>
                                        </p:tav>
                                        <p:tav tm="100000">
                                          <p:val>
                                            <p:strVal val="#ppt_w"/>
                                          </p:val>
                                        </p:tav>
                                      </p:tavLst>
                                    </p:anim>
                                    <p:anim calcmode="lin" valueType="num">
                                      <p:cBhvr>
                                        <p:cTn id="8" dur="500" fill="hold"/>
                                        <p:tgtEl>
                                          <p:spTgt spid="420869"/>
                                        </p:tgtEl>
                                        <p:attrNameLst>
                                          <p:attrName>ppt_h</p:attrName>
                                        </p:attrNameLst>
                                      </p:cBhvr>
                                      <p:tavLst>
                                        <p:tav tm="0">
                                          <p:val>
                                            <p:fltVal val="0"/>
                                          </p:val>
                                        </p:tav>
                                        <p:tav tm="100000">
                                          <p:val>
                                            <p:strVal val="#ppt_h"/>
                                          </p:val>
                                        </p:tav>
                                      </p:tavLst>
                                    </p:anim>
                                    <p:anim calcmode="lin" valueType="num">
                                      <p:cBhvr>
                                        <p:cTn id="9" dur="500" fill="hold"/>
                                        <p:tgtEl>
                                          <p:spTgt spid="420869"/>
                                        </p:tgtEl>
                                        <p:attrNameLst>
                                          <p:attrName>style.rotation</p:attrName>
                                        </p:attrNameLst>
                                      </p:cBhvr>
                                      <p:tavLst>
                                        <p:tav tm="0">
                                          <p:val>
                                            <p:fltVal val="360"/>
                                          </p:val>
                                        </p:tav>
                                        <p:tav tm="100000">
                                          <p:val>
                                            <p:fltVal val="0"/>
                                          </p:val>
                                        </p:tav>
                                      </p:tavLst>
                                    </p:anim>
                                    <p:animEffect transition="in" filter="fade">
                                      <p:cBhvr>
                                        <p:cTn id="10" dur="500"/>
                                        <p:tgtEl>
                                          <p:spTgt spid="42086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0870"/>
                                        </p:tgtEl>
                                        <p:attrNameLst>
                                          <p:attrName>style.visibility</p:attrName>
                                        </p:attrNameLst>
                                      </p:cBhvr>
                                      <p:to>
                                        <p:strVal val="visible"/>
                                      </p:to>
                                    </p:set>
                                    <p:anim calcmode="lin" valueType="num">
                                      <p:cBhvr>
                                        <p:cTn id="13" dur="500" fill="hold"/>
                                        <p:tgtEl>
                                          <p:spTgt spid="420870"/>
                                        </p:tgtEl>
                                        <p:attrNameLst>
                                          <p:attrName>ppt_w</p:attrName>
                                        </p:attrNameLst>
                                      </p:cBhvr>
                                      <p:tavLst>
                                        <p:tav tm="0">
                                          <p:val>
                                            <p:fltVal val="0"/>
                                          </p:val>
                                        </p:tav>
                                        <p:tav tm="100000">
                                          <p:val>
                                            <p:strVal val="#ppt_w"/>
                                          </p:val>
                                        </p:tav>
                                      </p:tavLst>
                                    </p:anim>
                                    <p:anim calcmode="lin" valueType="num">
                                      <p:cBhvr>
                                        <p:cTn id="14" dur="500" fill="hold"/>
                                        <p:tgtEl>
                                          <p:spTgt spid="420870"/>
                                        </p:tgtEl>
                                        <p:attrNameLst>
                                          <p:attrName>ppt_h</p:attrName>
                                        </p:attrNameLst>
                                      </p:cBhvr>
                                      <p:tavLst>
                                        <p:tav tm="0">
                                          <p:val>
                                            <p:fltVal val="0"/>
                                          </p:val>
                                        </p:tav>
                                        <p:tav tm="100000">
                                          <p:val>
                                            <p:strVal val="#ppt_h"/>
                                          </p:val>
                                        </p:tav>
                                      </p:tavLst>
                                    </p:anim>
                                    <p:anim calcmode="lin" valueType="num">
                                      <p:cBhvr>
                                        <p:cTn id="15" dur="500" fill="hold"/>
                                        <p:tgtEl>
                                          <p:spTgt spid="420870"/>
                                        </p:tgtEl>
                                        <p:attrNameLst>
                                          <p:attrName>style.rotation</p:attrName>
                                        </p:attrNameLst>
                                      </p:cBhvr>
                                      <p:tavLst>
                                        <p:tav tm="0">
                                          <p:val>
                                            <p:fltVal val="360"/>
                                          </p:val>
                                        </p:tav>
                                        <p:tav tm="100000">
                                          <p:val>
                                            <p:fltVal val="0"/>
                                          </p:val>
                                        </p:tav>
                                      </p:tavLst>
                                    </p:anim>
                                    <p:animEffect transition="in" filter="fade">
                                      <p:cBhvr>
                                        <p:cTn id="16" dur="500"/>
                                        <p:tgtEl>
                                          <p:spTgt spid="42087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20871"/>
                                        </p:tgtEl>
                                        <p:attrNameLst>
                                          <p:attrName>style.visibility</p:attrName>
                                        </p:attrNameLst>
                                      </p:cBhvr>
                                      <p:to>
                                        <p:strVal val="visible"/>
                                      </p:to>
                                    </p:set>
                                    <p:anim calcmode="lin" valueType="num">
                                      <p:cBhvr>
                                        <p:cTn id="19" dur="500" fill="hold"/>
                                        <p:tgtEl>
                                          <p:spTgt spid="420871"/>
                                        </p:tgtEl>
                                        <p:attrNameLst>
                                          <p:attrName>ppt_w</p:attrName>
                                        </p:attrNameLst>
                                      </p:cBhvr>
                                      <p:tavLst>
                                        <p:tav tm="0">
                                          <p:val>
                                            <p:fltVal val="0"/>
                                          </p:val>
                                        </p:tav>
                                        <p:tav tm="100000">
                                          <p:val>
                                            <p:strVal val="#ppt_w"/>
                                          </p:val>
                                        </p:tav>
                                      </p:tavLst>
                                    </p:anim>
                                    <p:anim calcmode="lin" valueType="num">
                                      <p:cBhvr>
                                        <p:cTn id="20" dur="500" fill="hold"/>
                                        <p:tgtEl>
                                          <p:spTgt spid="420871"/>
                                        </p:tgtEl>
                                        <p:attrNameLst>
                                          <p:attrName>ppt_h</p:attrName>
                                        </p:attrNameLst>
                                      </p:cBhvr>
                                      <p:tavLst>
                                        <p:tav tm="0">
                                          <p:val>
                                            <p:fltVal val="0"/>
                                          </p:val>
                                        </p:tav>
                                        <p:tav tm="100000">
                                          <p:val>
                                            <p:strVal val="#ppt_h"/>
                                          </p:val>
                                        </p:tav>
                                      </p:tavLst>
                                    </p:anim>
                                    <p:anim calcmode="lin" valueType="num">
                                      <p:cBhvr>
                                        <p:cTn id="21" dur="500" fill="hold"/>
                                        <p:tgtEl>
                                          <p:spTgt spid="420871"/>
                                        </p:tgtEl>
                                        <p:attrNameLst>
                                          <p:attrName>style.rotation</p:attrName>
                                        </p:attrNameLst>
                                      </p:cBhvr>
                                      <p:tavLst>
                                        <p:tav tm="0">
                                          <p:val>
                                            <p:fltVal val="360"/>
                                          </p:val>
                                        </p:tav>
                                        <p:tav tm="100000">
                                          <p:val>
                                            <p:fltVal val="0"/>
                                          </p:val>
                                        </p:tav>
                                      </p:tavLst>
                                    </p:anim>
                                    <p:animEffect transition="in" filter="fade">
                                      <p:cBhvr>
                                        <p:cTn id="22" dur="500"/>
                                        <p:tgtEl>
                                          <p:spTgt spid="42087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20872"/>
                                        </p:tgtEl>
                                        <p:attrNameLst>
                                          <p:attrName>style.visibility</p:attrName>
                                        </p:attrNameLst>
                                      </p:cBhvr>
                                      <p:to>
                                        <p:strVal val="visible"/>
                                      </p:to>
                                    </p:set>
                                    <p:anim calcmode="lin" valueType="num">
                                      <p:cBhvr>
                                        <p:cTn id="25" dur="500" fill="hold"/>
                                        <p:tgtEl>
                                          <p:spTgt spid="420872"/>
                                        </p:tgtEl>
                                        <p:attrNameLst>
                                          <p:attrName>ppt_w</p:attrName>
                                        </p:attrNameLst>
                                      </p:cBhvr>
                                      <p:tavLst>
                                        <p:tav tm="0">
                                          <p:val>
                                            <p:fltVal val="0"/>
                                          </p:val>
                                        </p:tav>
                                        <p:tav tm="100000">
                                          <p:val>
                                            <p:strVal val="#ppt_w"/>
                                          </p:val>
                                        </p:tav>
                                      </p:tavLst>
                                    </p:anim>
                                    <p:anim calcmode="lin" valueType="num">
                                      <p:cBhvr>
                                        <p:cTn id="26" dur="500" fill="hold"/>
                                        <p:tgtEl>
                                          <p:spTgt spid="420872"/>
                                        </p:tgtEl>
                                        <p:attrNameLst>
                                          <p:attrName>ppt_h</p:attrName>
                                        </p:attrNameLst>
                                      </p:cBhvr>
                                      <p:tavLst>
                                        <p:tav tm="0">
                                          <p:val>
                                            <p:fltVal val="0"/>
                                          </p:val>
                                        </p:tav>
                                        <p:tav tm="100000">
                                          <p:val>
                                            <p:strVal val="#ppt_h"/>
                                          </p:val>
                                        </p:tav>
                                      </p:tavLst>
                                    </p:anim>
                                    <p:anim calcmode="lin" valueType="num">
                                      <p:cBhvr>
                                        <p:cTn id="27" dur="500" fill="hold"/>
                                        <p:tgtEl>
                                          <p:spTgt spid="420872"/>
                                        </p:tgtEl>
                                        <p:attrNameLst>
                                          <p:attrName>style.rotation</p:attrName>
                                        </p:attrNameLst>
                                      </p:cBhvr>
                                      <p:tavLst>
                                        <p:tav tm="0">
                                          <p:val>
                                            <p:fltVal val="360"/>
                                          </p:val>
                                        </p:tav>
                                        <p:tav tm="100000">
                                          <p:val>
                                            <p:fltVal val="0"/>
                                          </p:val>
                                        </p:tav>
                                      </p:tavLst>
                                    </p:anim>
                                    <p:animEffect transition="in" filter="fade">
                                      <p:cBhvr>
                                        <p:cTn id="28" dur="500"/>
                                        <p:tgtEl>
                                          <p:spTgt spid="42087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20873"/>
                                        </p:tgtEl>
                                        <p:attrNameLst>
                                          <p:attrName>style.visibility</p:attrName>
                                        </p:attrNameLst>
                                      </p:cBhvr>
                                      <p:to>
                                        <p:strVal val="visible"/>
                                      </p:to>
                                    </p:set>
                                    <p:anim calcmode="lin" valueType="num">
                                      <p:cBhvr>
                                        <p:cTn id="31" dur="500" fill="hold"/>
                                        <p:tgtEl>
                                          <p:spTgt spid="420873"/>
                                        </p:tgtEl>
                                        <p:attrNameLst>
                                          <p:attrName>ppt_w</p:attrName>
                                        </p:attrNameLst>
                                      </p:cBhvr>
                                      <p:tavLst>
                                        <p:tav tm="0">
                                          <p:val>
                                            <p:fltVal val="0"/>
                                          </p:val>
                                        </p:tav>
                                        <p:tav tm="100000">
                                          <p:val>
                                            <p:strVal val="#ppt_w"/>
                                          </p:val>
                                        </p:tav>
                                      </p:tavLst>
                                    </p:anim>
                                    <p:anim calcmode="lin" valueType="num">
                                      <p:cBhvr>
                                        <p:cTn id="32" dur="500" fill="hold"/>
                                        <p:tgtEl>
                                          <p:spTgt spid="420873"/>
                                        </p:tgtEl>
                                        <p:attrNameLst>
                                          <p:attrName>ppt_h</p:attrName>
                                        </p:attrNameLst>
                                      </p:cBhvr>
                                      <p:tavLst>
                                        <p:tav tm="0">
                                          <p:val>
                                            <p:fltVal val="0"/>
                                          </p:val>
                                        </p:tav>
                                        <p:tav tm="100000">
                                          <p:val>
                                            <p:strVal val="#ppt_h"/>
                                          </p:val>
                                        </p:tav>
                                      </p:tavLst>
                                    </p:anim>
                                    <p:anim calcmode="lin" valueType="num">
                                      <p:cBhvr>
                                        <p:cTn id="33" dur="500" fill="hold"/>
                                        <p:tgtEl>
                                          <p:spTgt spid="420873"/>
                                        </p:tgtEl>
                                        <p:attrNameLst>
                                          <p:attrName>style.rotation</p:attrName>
                                        </p:attrNameLst>
                                      </p:cBhvr>
                                      <p:tavLst>
                                        <p:tav tm="0">
                                          <p:val>
                                            <p:fltVal val="360"/>
                                          </p:val>
                                        </p:tav>
                                        <p:tav tm="100000">
                                          <p:val>
                                            <p:fltVal val="0"/>
                                          </p:val>
                                        </p:tav>
                                      </p:tavLst>
                                    </p:anim>
                                    <p:animEffect transition="in" filter="fade">
                                      <p:cBhvr>
                                        <p:cTn id="34" dur="500"/>
                                        <p:tgtEl>
                                          <p:spTgt spid="420873"/>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20874"/>
                                        </p:tgtEl>
                                        <p:attrNameLst>
                                          <p:attrName>style.visibility</p:attrName>
                                        </p:attrNameLst>
                                      </p:cBhvr>
                                      <p:to>
                                        <p:strVal val="visible"/>
                                      </p:to>
                                    </p:set>
                                    <p:anim calcmode="lin" valueType="num">
                                      <p:cBhvr>
                                        <p:cTn id="37" dur="500" fill="hold"/>
                                        <p:tgtEl>
                                          <p:spTgt spid="420874"/>
                                        </p:tgtEl>
                                        <p:attrNameLst>
                                          <p:attrName>ppt_w</p:attrName>
                                        </p:attrNameLst>
                                      </p:cBhvr>
                                      <p:tavLst>
                                        <p:tav tm="0">
                                          <p:val>
                                            <p:fltVal val="0"/>
                                          </p:val>
                                        </p:tav>
                                        <p:tav tm="100000">
                                          <p:val>
                                            <p:strVal val="#ppt_w"/>
                                          </p:val>
                                        </p:tav>
                                      </p:tavLst>
                                    </p:anim>
                                    <p:anim calcmode="lin" valueType="num">
                                      <p:cBhvr>
                                        <p:cTn id="38" dur="500" fill="hold"/>
                                        <p:tgtEl>
                                          <p:spTgt spid="420874"/>
                                        </p:tgtEl>
                                        <p:attrNameLst>
                                          <p:attrName>ppt_h</p:attrName>
                                        </p:attrNameLst>
                                      </p:cBhvr>
                                      <p:tavLst>
                                        <p:tav tm="0">
                                          <p:val>
                                            <p:fltVal val="0"/>
                                          </p:val>
                                        </p:tav>
                                        <p:tav tm="100000">
                                          <p:val>
                                            <p:strVal val="#ppt_h"/>
                                          </p:val>
                                        </p:tav>
                                      </p:tavLst>
                                    </p:anim>
                                    <p:anim calcmode="lin" valueType="num">
                                      <p:cBhvr>
                                        <p:cTn id="39" dur="500" fill="hold"/>
                                        <p:tgtEl>
                                          <p:spTgt spid="420874"/>
                                        </p:tgtEl>
                                        <p:attrNameLst>
                                          <p:attrName>style.rotation</p:attrName>
                                        </p:attrNameLst>
                                      </p:cBhvr>
                                      <p:tavLst>
                                        <p:tav tm="0">
                                          <p:val>
                                            <p:fltVal val="360"/>
                                          </p:val>
                                        </p:tav>
                                        <p:tav tm="100000">
                                          <p:val>
                                            <p:fltVal val="0"/>
                                          </p:val>
                                        </p:tav>
                                      </p:tavLst>
                                    </p:anim>
                                    <p:animEffect transition="in" filter="fade">
                                      <p:cBhvr>
                                        <p:cTn id="40" dur="500"/>
                                        <p:tgtEl>
                                          <p:spTgt spid="420874"/>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20875"/>
                                        </p:tgtEl>
                                        <p:attrNameLst>
                                          <p:attrName>style.visibility</p:attrName>
                                        </p:attrNameLst>
                                      </p:cBhvr>
                                      <p:to>
                                        <p:strVal val="visible"/>
                                      </p:to>
                                    </p:set>
                                    <p:anim calcmode="lin" valueType="num">
                                      <p:cBhvr>
                                        <p:cTn id="43" dur="500" fill="hold"/>
                                        <p:tgtEl>
                                          <p:spTgt spid="420875"/>
                                        </p:tgtEl>
                                        <p:attrNameLst>
                                          <p:attrName>ppt_w</p:attrName>
                                        </p:attrNameLst>
                                      </p:cBhvr>
                                      <p:tavLst>
                                        <p:tav tm="0">
                                          <p:val>
                                            <p:fltVal val="0"/>
                                          </p:val>
                                        </p:tav>
                                        <p:tav tm="100000">
                                          <p:val>
                                            <p:strVal val="#ppt_w"/>
                                          </p:val>
                                        </p:tav>
                                      </p:tavLst>
                                    </p:anim>
                                    <p:anim calcmode="lin" valueType="num">
                                      <p:cBhvr>
                                        <p:cTn id="44" dur="500" fill="hold"/>
                                        <p:tgtEl>
                                          <p:spTgt spid="420875"/>
                                        </p:tgtEl>
                                        <p:attrNameLst>
                                          <p:attrName>ppt_h</p:attrName>
                                        </p:attrNameLst>
                                      </p:cBhvr>
                                      <p:tavLst>
                                        <p:tav tm="0">
                                          <p:val>
                                            <p:fltVal val="0"/>
                                          </p:val>
                                        </p:tav>
                                        <p:tav tm="100000">
                                          <p:val>
                                            <p:strVal val="#ppt_h"/>
                                          </p:val>
                                        </p:tav>
                                      </p:tavLst>
                                    </p:anim>
                                    <p:anim calcmode="lin" valueType="num">
                                      <p:cBhvr>
                                        <p:cTn id="45" dur="500" fill="hold"/>
                                        <p:tgtEl>
                                          <p:spTgt spid="420875"/>
                                        </p:tgtEl>
                                        <p:attrNameLst>
                                          <p:attrName>style.rotation</p:attrName>
                                        </p:attrNameLst>
                                      </p:cBhvr>
                                      <p:tavLst>
                                        <p:tav tm="0">
                                          <p:val>
                                            <p:fltVal val="360"/>
                                          </p:val>
                                        </p:tav>
                                        <p:tav tm="100000">
                                          <p:val>
                                            <p:fltVal val="0"/>
                                          </p:val>
                                        </p:tav>
                                      </p:tavLst>
                                    </p:anim>
                                    <p:animEffect transition="in" filter="fade">
                                      <p:cBhvr>
                                        <p:cTn id="46" dur="500"/>
                                        <p:tgtEl>
                                          <p:spTgt spid="420875"/>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420876"/>
                                        </p:tgtEl>
                                        <p:attrNameLst>
                                          <p:attrName>style.visibility</p:attrName>
                                        </p:attrNameLst>
                                      </p:cBhvr>
                                      <p:to>
                                        <p:strVal val="visible"/>
                                      </p:to>
                                    </p:set>
                                    <p:anim calcmode="lin" valueType="num">
                                      <p:cBhvr>
                                        <p:cTn id="49" dur="500" fill="hold"/>
                                        <p:tgtEl>
                                          <p:spTgt spid="420876"/>
                                        </p:tgtEl>
                                        <p:attrNameLst>
                                          <p:attrName>ppt_w</p:attrName>
                                        </p:attrNameLst>
                                      </p:cBhvr>
                                      <p:tavLst>
                                        <p:tav tm="0">
                                          <p:val>
                                            <p:fltVal val="0"/>
                                          </p:val>
                                        </p:tav>
                                        <p:tav tm="100000">
                                          <p:val>
                                            <p:strVal val="#ppt_w"/>
                                          </p:val>
                                        </p:tav>
                                      </p:tavLst>
                                    </p:anim>
                                    <p:anim calcmode="lin" valueType="num">
                                      <p:cBhvr>
                                        <p:cTn id="50" dur="500" fill="hold"/>
                                        <p:tgtEl>
                                          <p:spTgt spid="420876"/>
                                        </p:tgtEl>
                                        <p:attrNameLst>
                                          <p:attrName>ppt_h</p:attrName>
                                        </p:attrNameLst>
                                      </p:cBhvr>
                                      <p:tavLst>
                                        <p:tav tm="0">
                                          <p:val>
                                            <p:fltVal val="0"/>
                                          </p:val>
                                        </p:tav>
                                        <p:tav tm="100000">
                                          <p:val>
                                            <p:strVal val="#ppt_h"/>
                                          </p:val>
                                        </p:tav>
                                      </p:tavLst>
                                    </p:anim>
                                    <p:anim calcmode="lin" valueType="num">
                                      <p:cBhvr>
                                        <p:cTn id="51" dur="500" fill="hold"/>
                                        <p:tgtEl>
                                          <p:spTgt spid="420876"/>
                                        </p:tgtEl>
                                        <p:attrNameLst>
                                          <p:attrName>style.rotation</p:attrName>
                                        </p:attrNameLst>
                                      </p:cBhvr>
                                      <p:tavLst>
                                        <p:tav tm="0">
                                          <p:val>
                                            <p:fltVal val="360"/>
                                          </p:val>
                                        </p:tav>
                                        <p:tav tm="100000">
                                          <p:val>
                                            <p:fltVal val="0"/>
                                          </p:val>
                                        </p:tav>
                                      </p:tavLst>
                                    </p:anim>
                                    <p:animEffect transition="in" filter="fade">
                                      <p:cBhvr>
                                        <p:cTn id="52" dur="500"/>
                                        <p:tgtEl>
                                          <p:spTgt spid="420876"/>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420877"/>
                                        </p:tgtEl>
                                        <p:attrNameLst>
                                          <p:attrName>style.visibility</p:attrName>
                                        </p:attrNameLst>
                                      </p:cBhvr>
                                      <p:to>
                                        <p:strVal val="visible"/>
                                      </p:to>
                                    </p:set>
                                    <p:anim calcmode="lin" valueType="num">
                                      <p:cBhvr>
                                        <p:cTn id="55" dur="500" fill="hold"/>
                                        <p:tgtEl>
                                          <p:spTgt spid="420877"/>
                                        </p:tgtEl>
                                        <p:attrNameLst>
                                          <p:attrName>ppt_w</p:attrName>
                                        </p:attrNameLst>
                                      </p:cBhvr>
                                      <p:tavLst>
                                        <p:tav tm="0">
                                          <p:val>
                                            <p:fltVal val="0"/>
                                          </p:val>
                                        </p:tav>
                                        <p:tav tm="100000">
                                          <p:val>
                                            <p:strVal val="#ppt_w"/>
                                          </p:val>
                                        </p:tav>
                                      </p:tavLst>
                                    </p:anim>
                                    <p:anim calcmode="lin" valueType="num">
                                      <p:cBhvr>
                                        <p:cTn id="56" dur="500" fill="hold"/>
                                        <p:tgtEl>
                                          <p:spTgt spid="420877"/>
                                        </p:tgtEl>
                                        <p:attrNameLst>
                                          <p:attrName>ppt_h</p:attrName>
                                        </p:attrNameLst>
                                      </p:cBhvr>
                                      <p:tavLst>
                                        <p:tav tm="0">
                                          <p:val>
                                            <p:fltVal val="0"/>
                                          </p:val>
                                        </p:tav>
                                        <p:tav tm="100000">
                                          <p:val>
                                            <p:strVal val="#ppt_h"/>
                                          </p:val>
                                        </p:tav>
                                      </p:tavLst>
                                    </p:anim>
                                    <p:anim calcmode="lin" valueType="num">
                                      <p:cBhvr>
                                        <p:cTn id="57" dur="500" fill="hold"/>
                                        <p:tgtEl>
                                          <p:spTgt spid="420877"/>
                                        </p:tgtEl>
                                        <p:attrNameLst>
                                          <p:attrName>style.rotation</p:attrName>
                                        </p:attrNameLst>
                                      </p:cBhvr>
                                      <p:tavLst>
                                        <p:tav tm="0">
                                          <p:val>
                                            <p:fltVal val="360"/>
                                          </p:val>
                                        </p:tav>
                                        <p:tav tm="100000">
                                          <p:val>
                                            <p:fltVal val="0"/>
                                          </p:val>
                                        </p:tav>
                                      </p:tavLst>
                                    </p:anim>
                                    <p:animEffect transition="in" filter="fade">
                                      <p:cBhvr>
                                        <p:cTn id="58" dur="500"/>
                                        <p:tgtEl>
                                          <p:spTgt spid="420877"/>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420878"/>
                                        </p:tgtEl>
                                        <p:attrNameLst>
                                          <p:attrName>style.visibility</p:attrName>
                                        </p:attrNameLst>
                                      </p:cBhvr>
                                      <p:to>
                                        <p:strVal val="visible"/>
                                      </p:to>
                                    </p:set>
                                    <p:anim calcmode="lin" valueType="num">
                                      <p:cBhvr>
                                        <p:cTn id="61" dur="500" fill="hold"/>
                                        <p:tgtEl>
                                          <p:spTgt spid="420878"/>
                                        </p:tgtEl>
                                        <p:attrNameLst>
                                          <p:attrName>ppt_w</p:attrName>
                                        </p:attrNameLst>
                                      </p:cBhvr>
                                      <p:tavLst>
                                        <p:tav tm="0">
                                          <p:val>
                                            <p:fltVal val="0"/>
                                          </p:val>
                                        </p:tav>
                                        <p:tav tm="100000">
                                          <p:val>
                                            <p:strVal val="#ppt_w"/>
                                          </p:val>
                                        </p:tav>
                                      </p:tavLst>
                                    </p:anim>
                                    <p:anim calcmode="lin" valueType="num">
                                      <p:cBhvr>
                                        <p:cTn id="62" dur="500" fill="hold"/>
                                        <p:tgtEl>
                                          <p:spTgt spid="420878"/>
                                        </p:tgtEl>
                                        <p:attrNameLst>
                                          <p:attrName>ppt_h</p:attrName>
                                        </p:attrNameLst>
                                      </p:cBhvr>
                                      <p:tavLst>
                                        <p:tav tm="0">
                                          <p:val>
                                            <p:fltVal val="0"/>
                                          </p:val>
                                        </p:tav>
                                        <p:tav tm="100000">
                                          <p:val>
                                            <p:strVal val="#ppt_h"/>
                                          </p:val>
                                        </p:tav>
                                      </p:tavLst>
                                    </p:anim>
                                    <p:anim calcmode="lin" valueType="num">
                                      <p:cBhvr>
                                        <p:cTn id="63" dur="500" fill="hold"/>
                                        <p:tgtEl>
                                          <p:spTgt spid="420878"/>
                                        </p:tgtEl>
                                        <p:attrNameLst>
                                          <p:attrName>style.rotation</p:attrName>
                                        </p:attrNameLst>
                                      </p:cBhvr>
                                      <p:tavLst>
                                        <p:tav tm="0">
                                          <p:val>
                                            <p:fltVal val="360"/>
                                          </p:val>
                                        </p:tav>
                                        <p:tav tm="100000">
                                          <p:val>
                                            <p:fltVal val="0"/>
                                          </p:val>
                                        </p:tav>
                                      </p:tavLst>
                                    </p:anim>
                                    <p:animEffect transition="in" filter="fade">
                                      <p:cBhvr>
                                        <p:cTn id="64" dur="500"/>
                                        <p:tgtEl>
                                          <p:spTgt spid="420878"/>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420879"/>
                                        </p:tgtEl>
                                        <p:attrNameLst>
                                          <p:attrName>style.visibility</p:attrName>
                                        </p:attrNameLst>
                                      </p:cBhvr>
                                      <p:to>
                                        <p:strVal val="visible"/>
                                      </p:to>
                                    </p:set>
                                    <p:anim calcmode="lin" valueType="num">
                                      <p:cBhvr>
                                        <p:cTn id="67" dur="500" fill="hold"/>
                                        <p:tgtEl>
                                          <p:spTgt spid="420879"/>
                                        </p:tgtEl>
                                        <p:attrNameLst>
                                          <p:attrName>ppt_w</p:attrName>
                                        </p:attrNameLst>
                                      </p:cBhvr>
                                      <p:tavLst>
                                        <p:tav tm="0">
                                          <p:val>
                                            <p:fltVal val="0"/>
                                          </p:val>
                                        </p:tav>
                                        <p:tav tm="100000">
                                          <p:val>
                                            <p:strVal val="#ppt_w"/>
                                          </p:val>
                                        </p:tav>
                                      </p:tavLst>
                                    </p:anim>
                                    <p:anim calcmode="lin" valueType="num">
                                      <p:cBhvr>
                                        <p:cTn id="68" dur="500" fill="hold"/>
                                        <p:tgtEl>
                                          <p:spTgt spid="420879"/>
                                        </p:tgtEl>
                                        <p:attrNameLst>
                                          <p:attrName>ppt_h</p:attrName>
                                        </p:attrNameLst>
                                      </p:cBhvr>
                                      <p:tavLst>
                                        <p:tav tm="0">
                                          <p:val>
                                            <p:fltVal val="0"/>
                                          </p:val>
                                        </p:tav>
                                        <p:tav tm="100000">
                                          <p:val>
                                            <p:strVal val="#ppt_h"/>
                                          </p:val>
                                        </p:tav>
                                      </p:tavLst>
                                    </p:anim>
                                    <p:anim calcmode="lin" valueType="num">
                                      <p:cBhvr>
                                        <p:cTn id="69" dur="500" fill="hold"/>
                                        <p:tgtEl>
                                          <p:spTgt spid="420879"/>
                                        </p:tgtEl>
                                        <p:attrNameLst>
                                          <p:attrName>style.rotation</p:attrName>
                                        </p:attrNameLst>
                                      </p:cBhvr>
                                      <p:tavLst>
                                        <p:tav tm="0">
                                          <p:val>
                                            <p:fltVal val="360"/>
                                          </p:val>
                                        </p:tav>
                                        <p:tav tm="100000">
                                          <p:val>
                                            <p:fltVal val="0"/>
                                          </p:val>
                                        </p:tav>
                                      </p:tavLst>
                                    </p:anim>
                                    <p:animEffect transition="in" filter="fade">
                                      <p:cBhvr>
                                        <p:cTn id="70" dur="500"/>
                                        <p:tgtEl>
                                          <p:spTgt spid="42087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20880"/>
                                        </p:tgtEl>
                                        <p:attrNameLst>
                                          <p:attrName>style.visibility</p:attrName>
                                        </p:attrNameLst>
                                      </p:cBhvr>
                                      <p:to>
                                        <p:strVal val="visible"/>
                                      </p:to>
                                    </p:set>
                                    <p:anim calcmode="lin" valueType="num">
                                      <p:cBhvr>
                                        <p:cTn id="73" dur="500" fill="hold"/>
                                        <p:tgtEl>
                                          <p:spTgt spid="420880"/>
                                        </p:tgtEl>
                                        <p:attrNameLst>
                                          <p:attrName>ppt_w</p:attrName>
                                        </p:attrNameLst>
                                      </p:cBhvr>
                                      <p:tavLst>
                                        <p:tav tm="0">
                                          <p:val>
                                            <p:fltVal val="0"/>
                                          </p:val>
                                        </p:tav>
                                        <p:tav tm="100000">
                                          <p:val>
                                            <p:strVal val="#ppt_w"/>
                                          </p:val>
                                        </p:tav>
                                      </p:tavLst>
                                    </p:anim>
                                    <p:anim calcmode="lin" valueType="num">
                                      <p:cBhvr>
                                        <p:cTn id="74" dur="500" fill="hold"/>
                                        <p:tgtEl>
                                          <p:spTgt spid="420880"/>
                                        </p:tgtEl>
                                        <p:attrNameLst>
                                          <p:attrName>ppt_h</p:attrName>
                                        </p:attrNameLst>
                                      </p:cBhvr>
                                      <p:tavLst>
                                        <p:tav tm="0">
                                          <p:val>
                                            <p:fltVal val="0"/>
                                          </p:val>
                                        </p:tav>
                                        <p:tav tm="100000">
                                          <p:val>
                                            <p:strVal val="#ppt_h"/>
                                          </p:val>
                                        </p:tav>
                                      </p:tavLst>
                                    </p:anim>
                                    <p:anim calcmode="lin" valueType="num">
                                      <p:cBhvr>
                                        <p:cTn id="75" dur="500" fill="hold"/>
                                        <p:tgtEl>
                                          <p:spTgt spid="420880"/>
                                        </p:tgtEl>
                                        <p:attrNameLst>
                                          <p:attrName>style.rotation</p:attrName>
                                        </p:attrNameLst>
                                      </p:cBhvr>
                                      <p:tavLst>
                                        <p:tav tm="0">
                                          <p:val>
                                            <p:fltVal val="360"/>
                                          </p:val>
                                        </p:tav>
                                        <p:tav tm="100000">
                                          <p:val>
                                            <p:fltVal val="0"/>
                                          </p:val>
                                        </p:tav>
                                      </p:tavLst>
                                    </p:anim>
                                    <p:animEffect transition="in" filter="fade">
                                      <p:cBhvr>
                                        <p:cTn id="76" dur="500"/>
                                        <p:tgtEl>
                                          <p:spTgt spid="420880"/>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420881"/>
                                        </p:tgtEl>
                                        <p:attrNameLst>
                                          <p:attrName>style.visibility</p:attrName>
                                        </p:attrNameLst>
                                      </p:cBhvr>
                                      <p:to>
                                        <p:strVal val="visible"/>
                                      </p:to>
                                    </p:set>
                                    <p:anim calcmode="lin" valueType="num">
                                      <p:cBhvr>
                                        <p:cTn id="79" dur="500" fill="hold"/>
                                        <p:tgtEl>
                                          <p:spTgt spid="420881"/>
                                        </p:tgtEl>
                                        <p:attrNameLst>
                                          <p:attrName>ppt_w</p:attrName>
                                        </p:attrNameLst>
                                      </p:cBhvr>
                                      <p:tavLst>
                                        <p:tav tm="0">
                                          <p:val>
                                            <p:fltVal val="0"/>
                                          </p:val>
                                        </p:tav>
                                        <p:tav tm="100000">
                                          <p:val>
                                            <p:strVal val="#ppt_w"/>
                                          </p:val>
                                        </p:tav>
                                      </p:tavLst>
                                    </p:anim>
                                    <p:anim calcmode="lin" valueType="num">
                                      <p:cBhvr>
                                        <p:cTn id="80" dur="500" fill="hold"/>
                                        <p:tgtEl>
                                          <p:spTgt spid="420881"/>
                                        </p:tgtEl>
                                        <p:attrNameLst>
                                          <p:attrName>ppt_h</p:attrName>
                                        </p:attrNameLst>
                                      </p:cBhvr>
                                      <p:tavLst>
                                        <p:tav tm="0">
                                          <p:val>
                                            <p:fltVal val="0"/>
                                          </p:val>
                                        </p:tav>
                                        <p:tav tm="100000">
                                          <p:val>
                                            <p:strVal val="#ppt_h"/>
                                          </p:val>
                                        </p:tav>
                                      </p:tavLst>
                                    </p:anim>
                                    <p:anim calcmode="lin" valueType="num">
                                      <p:cBhvr>
                                        <p:cTn id="81" dur="500" fill="hold"/>
                                        <p:tgtEl>
                                          <p:spTgt spid="420881"/>
                                        </p:tgtEl>
                                        <p:attrNameLst>
                                          <p:attrName>style.rotation</p:attrName>
                                        </p:attrNameLst>
                                      </p:cBhvr>
                                      <p:tavLst>
                                        <p:tav tm="0">
                                          <p:val>
                                            <p:fltVal val="360"/>
                                          </p:val>
                                        </p:tav>
                                        <p:tav tm="100000">
                                          <p:val>
                                            <p:fltVal val="0"/>
                                          </p:val>
                                        </p:tav>
                                      </p:tavLst>
                                    </p:anim>
                                    <p:animEffect transition="in" filter="fade">
                                      <p:cBhvr>
                                        <p:cTn id="82" dur="500"/>
                                        <p:tgtEl>
                                          <p:spTgt spid="420881"/>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420882"/>
                                        </p:tgtEl>
                                        <p:attrNameLst>
                                          <p:attrName>style.visibility</p:attrName>
                                        </p:attrNameLst>
                                      </p:cBhvr>
                                      <p:to>
                                        <p:strVal val="visible"/>
                                      </p:to>
                                    </p:set>
                                    <p:anim calcmode="lin" valueType="num">
                                      <p:cBhvr>
                                        <p:cTn id="85" dur="500" fill="hold"/>
                                        <p:tgtEl>
                                          <p:spTgt spid="420882"/>
                                        </p:tgtEl>
                                        <p:attrNameLst>
                                          <p:attrName>ppt_w</p:attrName>
                                        </p:attrNameLst>
                                      </p:cBhvr>
                                      <p:tavLst>
                                        <p:tav tm="0">
                                          <p:val>
                                            <p:fltVal val="0"/>
                                          </p:val>
                                        </p:tav>
                                        <p:tav tm="100000">
                                          <p:val>
                                            <p:strVal val="#ppt_w"/>
                                          </p:val>
                                        </p:tav>
                                      </p:tavLst>
                                    </p:anim>
                                    <p:anim calcmode="lin" valueType="num">
                                      <p:cBhvr>
                                        <p:cTn id="86" dur="500" fill="hold"/>
                                        <p:tgtEl>
                                          <p:spTgt spid="420882"/>
                                        </p:tgtEl>
                                        <p:attrNameLst>
                                          <p:attrName>ppt_h</p:attrName>
                                        </p:attrNameLst>
                                      </p:cBhvr>
                                      <p:tavLst>
                                        <p:tav tm="0">
                                          <p:val>
                                            <p:fltVal val="0"/>
                                          </p:val>
                                        </p:tav>
                                        <p:tav tm="100000">
                                          <p:val>
                                            <p:strVal val="#ppt_h"/>
                                          </p:val>
                                        </p:tav>
                                      </p:tavLst>
                                    </p:anim>
                                    <p:anim calcmode="lin" valueType="num">
                                      <p:cBhvr>
                                        <p:cTn id="87" dur="500" fill="hold"/>
                                        <p:tgtEl>
                                          <p:spTgt spid="420882"/>
                                        </p:tgtEl>
                                        <p:attrNameLst>
                                          <p:attrName>style.rotation</p:attrName>
                                        </p:attrNameLst>
                                      </p:cBhvr>
                                      <p:tavLst>
                                        <p:tav tm="0">
                                          <p:val>
                                            <p:fltVal val="360"/>
                                          </p:val>
                                        </p:tav>
                                        <p:tav tm="100000">
                                          <p:val>
                                            <p:fltVal val="0"/>
                                          </p:val>
                                        </p:tav>
                                      </p:tavLst>
                                    </p:anim>
                                    <p:animEffect transition="in" filter="fade">
                                      <p:cBhvr>
                                        <p:cTn id="88" dur="500"/>
                                        <p:tgtEl>
                                          <p:spTgt spid="420882"/>
                                        </p:tgtEl>
                                      </p:cBhvr>
                                    </p:animEffect>
                                  </p:childTnLst>
                                </p:cTn>
                              </p:par>
                            </p:childTnLst>
                          </p:cTn>
                        </p:par>
                      </p:childTnLst>
                    </p:cTn>
                  </p:par>
                  <p:par>
                    <p:cTn id="89" fill="hold">
                      <p:stCondLst>
                        <p:cond delay="indefinite"/>
                      </p:stCondLst>
                      <p:childTnLst>
                        <p:par>
                          <p:cTn id="90" fill="hold">
                            <p:stCondLst>
                              <p:cond delay="0"/>
                            </p:stCondLst>
                            <p:childTnLst>
                              <p:par>
                                <p:cTn id="91" presetID="49" presetClass="entr" presetSubtype="0" decel="100000" fill="hold" grpId="0" nodeType="clickEffect">
                                  <p:stCondLst>
                                    <p:cond delay="0"/>
                                  </p:stCondLst>
                                  <p:childTnLst>
                                    <p:set>
                                      <p:cBhvr>
                                        <p:cTn id="92" dur="1" fill="hold">
                                          <p:stCondLst>
                                            <p:cond delay="0"/>
                                          </p:stCondLst>
                                        </p:cTn>
                                        <p:tgtEl>
                                          <p:spTgt spid="420883"/>
                                        </p:tgtEl>
                                        <p:attrNameLst>
                                          <p:attrName>style.visibility</p:attrName>
                                        </p:attrNameLst>
                                      </p:cBhvr>
                                      <p:to>
                                        <p:strVal val="visible"/>
                                      </p:to>
                                    </p:set>
                                    <p:anim calcmode="lin" valueType="num">
                                      <p:cBhvr>
                                        <p:cTn id="93" dur="500" fill="hold"/>
                                        <p:tgtEl>
                                          <p:spTgt spid="420883"/>
                                        </p:tgtEl>
                                        <p:attrNameLst>
                                          <p:attrName>ppt_w</p:attrName>
                                        </p:attrNameLst>
                                      </p:cBhvr>
                                      <p:tavLst>
                                        <p:tav tm="0">
                                          <p:val>
                                            <p:fltVal val="0"/>
                                          </p:val>
                                        </p:tav>
                                        <p:tav tm="100000">
                                          <p:val>
                                            <p:strVal val="#ppt_w"/>
                                          </p:val>
                                        </p:tav>
                                      </p:tavLst>
                                    </p:anim>
                                    <p:anim calcmode="lin" valueType="num">
                                      <p:cBhvr>
                                        <p:cTn id="94" dur="500" fill="hold"/>
                                        <p:tgtEl>
                                          <p:spTgt spid="420883"/>
                                        </p:tgtEl>
                                        <p:attrNameLst>
                                          <p:attrName>ppt_h</p:attrName>
                                        </p:attrNameLst>
                                      </p:cBhvr>
                                      <p:tavLst>
                                        <p:tav tm="0">
                                          <p:val>
                                            <p:fltVal val="0"/>
                                          </p:val>
                                        </p:tav>
                                        <p:tav tm="100000">
                                          <p:val>
                                            <p:strVal val="#ppt_h"/>
                                          </p:val>
                                        </p:tav>
                                      </p:tavLst>
                                    </p:anim>
                                    <p:anim calcmode="lin" valueType="num">
                                      <p:cBhvr>
                                        <p:cTn id="95" dur="500" fill="hold"/>
                                        <p:tgtEl>
                                          <p:spTgt spid="420883"/>
                                        </p:tgtEl>
                                        <p:attrNameLst>
                                          <p:attrName>style.rotation</p:attrName>
                                        </p:attrNameLst>
                                      </p:cBhvr>
                                      <p:tavLst>
                                        <p:tav tm="0">
                                          <p:val>
                                            <p:fltVal val="360"/>
                                          </p:val>
                                        </p:tav>
                                        <p:tav tm="100000">
                                          <p:val>
                                            <p:fltVal val="0"/>
                                          </p:val>
                                        </p:tav>
                                      </p:tavLst>
                                    </p:anim>
                                    <p:animEffect transition="in" filter="fade">
                                      <p:cBhvr>
                                        <p:cTn id="96" dur="500"/>
                                        <p:tgtEl>
                                          <p:spTgt spid="420883"/>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420884"/>
                                        </p:tgtEl>
                                        <p:attrNameLst>
                                          <p:attrName>style.visibility</p:attrName>
                                        </p:attrNameLst>
                                      </p:cBhvr>
                                      <p:to>
                                        <p:strVal val="visible"/>
                                      </p:to>
                                    </p:set>
                                    <p:anim calcmode="lin" valueType="num">
                                      <p:cBhvr>
                                        <p:cTn id="99" dur="500" fill="hold"/>
                                        <p:tgtEl>
                                          <p:spTgt spid="420884"/>
                                        </p:tgtEl>
                                        <p:attrNameLst>
                                          <p:attrName>ppt_w</p:attrName>
                                        </p:attrNameLst>
                                      </p:cBhvr>
                                      <p:tavLst>
                                        <p:tav tm="0">
                                          <p:val>
                                            <p:fltVal val="0"/>
                                          </p:val>
                                        </p:tav>
                                        <p:tav tm="100000">
                                          <p:val>
                                            <p:strVal val="#ppt_w"/>
                                          </p:val>
                                        </p:tav>
                                      </p:tavLst>
                                    </p:anim>
                                    <p:anim calcmode="lin" valueType="num">
                                      <p:cBhvr>
                                        <p:cTn id="100" dur="500" fill="hold"/>
                                        <p:tgtEl>
                                          <p:spTgt spid="420884"/>
                                        </p:tgtEl>
                                        <p:attrNameLst>
                                          <p:attrName>ppt_h</p:attrName>
                                        </p:attrNameLst>
                                      </p:cBhvr>
                                      <p:tavLst>
                                        <p:tav tm="0">
                                          <p:val>
                                            <p:fltVal val="0"/>
                                          </p:val>
                                        </p:tav>
                                        <p:tav tm="100000">
                                          <p:val>
                                            <p:strVal val="#ppt_h"/>
                                          </p:val>
                                        </p:tav>
                                      </p:tavLst>
                                    </p:anim>
                                    <p:anim calcmode="lin" valueType="num">
                                      <p:cBhvr>
                                        <p:cTn id="101" dur="500" fill="hold"/>
                                        <p:tgtEl>
                                          <p:spTgt spid="420884"/>
                                        </p:tgtEl>
                                        <p:attrNameLst>
                                          <p:attrName>style.rotation</p:attrName>
                                        </p:attrNameLst>
                                      </p:cBhvr>
                                      <p:tavLst>
                                        <p:tav tm="0">
                                          <p:val>
                                            <p:fltVal val="360"/>
                                          </p:val>
                                        </p:tav>
                                        <p:tav tm="100000">
                                          <p:val>
                                            <p:fltVal val="0"/>
                                          </p:val>
                                        </p:tav>
                                      </p:tavLst>
                                    </p:anim>
                                    <p:animEffect transition="in" filter="fade">
                                      <p:cBhvr>
                                        <p:cTn id="102" dur="500"/>
                                        <p:tgtEl>
                                          <p:spTgt spid="420884"/>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420885"/>
                                        </p:tgtEl>
                                        <p:attrNameLst>
                                          <p:attrName>style.visibility</p:attrName>
                                        </p:attrNameLst>
                                      </p:cBhvr>
                                      <p:to>
                                        <p:strVal val="visible"/>
                                      </p:to>
                                    </p:set>
                                    <p:anim calcmode="lin" valueType="num">
                                      <p:cBhvr>
                                        <p:cTn id="105" dur="500" fill="hold"/>
                                        <p:tgtEl>
                                          <p:spTgt spid="420885"/>
                                        </p:tgtEl>
                                        <p:attrNameLst>
                                          <p:attrName>ppt_w</p:attrName>
                                        </p:attrNameLst>
                                      </p:cBhvr>
                                      <p:tavLst>
                                        <p:tav tm="0">
                                          <p:val>
                                            <p:fltVal val="0"/>
                                          </p:val>
                                        </p:tav>
                                        <p:tav tm="100000">
                                          <p:val>
                                            <p:strVal val="#ppt_w"/>
                                          </p:val>
                                        </p:tav>
                                      </p:tavLst>
                                    </p:anim>
                                    <p:anim calcmode="lin" valueType="num">
                                      <p:cBhvr>
                                        <p:cTn id="106" dur="500" fill="hold"/>
                                        <p:tgtEl>
                                          <p:spTgt spid="420885"/>
                                        </p:tgtEl>
                                        <p:attrNameLst>
                                          <p:attrName>ppt_h</p:attrName>
                                        </p:attrNameLst>
                                      </p:cBhvr>
                                      <p:tavLst>
                                        <p:tav tm="0">
                                          <p:val>
                                            <p:fltVal val="0"/>
                                          </p:val>
                                        </p:tav>
                                        <p:tav tm="100000">
                                          <p:val>
                                            <p:strVal val="#ppt_h"/>
                                          </p:val>
                                        </p:tav>
                                      </p:tavLst>
                                    </p:anim>
                                    <p:anim calcmode="lin" valueType="num">
                                      <p:cBhvr>
                                        <p:cTn id="107" dur="500" fill="hold"/>
                                        <p:tgtEl>
                                          <p:spTgt spid="420885"/>
                                        </p:tgtEl>
                                        <p:attrNameLst>
                                          <p:attrName>style.rotation</p:attrName>
                                        </p:attrNameLst>
                                      </p:cBhvr>
                                      <p:tavLst>
                                        <p:tav tm="0">
                                          <p:val>
                                            <p:fltVal val="360"/>
                                          </p:val>
                                        </p:tav>
                                        <p:tav tm="100000">
                                          <p:val>
                                            <p:fltVal val="0"/>
                                          </p:val>
                                        </p:tav>
                                      </p:tavLst>
                                    </p:anim>
                                    <p:animEffect transition="in" filter="fade">
                                      <p:cBhvr>
                                        <p:cTn id="108" dur="500"/>
                                        <p:tgtEl>
                                          <p:spTgt spid="420885"/>
                                        </p:tgtEl>
                                      </p:cBhvr>
                                    </p:animEffect>
                                  </p:childTnLst>
                                </p:cTn>
                              </p:par>
                              <p:par>
                                <p:cTn id="109" presetID="49" presetClass="entr" presetSubtype="0" decel="100000" fill="hold" grpId="0" nodeType="withEffect">
                                  <p:stCondLst>
                                    <p:cond delay="0"/>
                                  </p:stCondLst>
                                  <p:childTnLst>
                                    <p:set>
                                      <p:cBhvr>
                                        <p:cTn id="110" dur="1" fill="hold">
                                          <p:stCondLst>
                                            <p:cond delay="0"/>
                                          </p:stCondLst>
                                        </p:cTn>
                                        <p:tgtEl>
                                          <p:spTgt spid="420886"/>
                                        </p:tgtEl>
                                        <p:attrNameLst>
                                          <p:attrName>style.visibility</p:attrName>
                                        </p:attrNameLst>
                                      </p:cBhvr>
                                      <p:to>
                                        <p:strVal val="visible"/>
                                      </p:to>
                                    </p:set>
                                    <p:anim calcmode="lin" valueType="num">
                                      <p:cBhvr>
                                        <p:cTn id="111" dur="500" fill="hold"/>
                                        <p:tgtEl>
                                          <p:spTgt spid="420886"/>
                                        </p:tgtEl>
                                        <p:attrNameLst>
                                          <p:attrName>ppt_w</p:attrName>
                                        </p:attrNameLst>
                                      </p:cBhvr>
                                      <p:tavLst>
                                        <p:tav tm="0">
                                          <p:val>
                                            <p:fltVal val="0"/>
                                          </p:val>
                                        </p:tav>
                                        <p:tav tm="100000">
                                          <p:val>
                                            <p:strVal val="#ppt_w"/>
                                          </p:val>
                                        </p:tav>
                                      </p:tavLst>
                                    </p:anim>
                                    <p:anim calcmode="lin" valueType="num">
                                      <p:cBhvr>
                                        <p:cTn id="112" dur="500" fill="hold"/>
                                        <p:tgtEl>
                                          <p:spTgt spid="420886"/>
                                        </p:tgtEl>
                                        <p:attrNameLst>
                                          <p:attrName>ppt_h</p:attrName>
                                        </p:attrNameLst>
                                      </p:cBhvr>
                                      <p:tavLst>
                                        <p:tav tm="0">
                                          <p:val>
                                            <p:fltVal val="0"/>
                                          </p:val>
                                        </p:tav>
                                        <p:tav tm="100000">
                                          <p:val>
                                            <p:strVal val="#ppt_h"/>
                                          </p:val>
                                        </p:tav>
                                      </p:tavLst>
                                    </p:anim>
                                    <p:anim calcmode="lin" valueType="num">
                                      <p:cBhvr>
                                        <p:cTn id="113" dur="500" fill="hold"/>
                                        <p:tgtEl>
                                          <p:spTgt spid="420886"/>
                                        </p:tgtEl>
                                        <p:attrNameLst>
                                          <p:attrName>style.rotation</p:attrName>
                                        </p:attrNameLst>
                                      </p:cBhvr>
                                      <p:tavLst>
                                        <p:tav tm="0">
                                          <p:val>
                                            <p:fltVal val="360"/>
                                          </p:val>
                                        </p:tav>
                                        <p:tav tm="100000">
                                          <p:val>
                                            <p:fltVal val="0"/>
                                          </p:val>
                                        </p:tav>
                                      </p:tavLst>
                                    </p:anim>
                                    <p:animEffect transition="in" filter="fade">
                                      <p:cBhvr>
                                        <p:cTn id="114" dur="500"/>
                                        <p:tgtEl>
                                          <p:spTgt spid="420886"/>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420887"/>
                                        </p:tgtEl>
                                        <p:attrNameLst>
                                          <p:attrName>style.visibility</p:attrName>
                                        </p:attrNameLst>
                                      </p:cBhvr>
                                      <p:to>
                                        <p:strVal val="visible"/>
                                      </p:to>
                                    </p:set>
                                    <p:anim calcmode="lin" valueType="num">
                                      <p:cBhvr>
                                        <p:cTn id="117" dur="500" fill="hold"/>
                                        <p:tgtEl>
                                          <p:spTgt spid="420887"/>
                                        </p:tgtEl>
                                        <p:attrNameLst>
                                          <p:attrName>ppt_w</p:attrName>
                                        </p:attrNameLst>
                                      </p:cBhvr>
                                      <p:tavLst>
                                        <p:tav tm="0">
                                          <p:val>
                                            <p:fltVal val="0"/>
                                          </p:val>
                                        </p:tav>
                                        <p:tav tm="100000">
                                          <p:val>
                                            <p:strVal val="#ppt_w"/>
                                          </p:val>
                                        </p:tav>
                                      </p:tavLst>
                                    </p:anim>
                                    <p:anim calcmode="lin" valueType="num">
                                      <p:cBhvr>
                                        <p:cTn id="118" dur="500" fill="hold"/>
                                        <p:tgtEl>
                                          <p:spTgt spid="420887"/>
                                        </p:tgtEl>
                                        <p:attrNameLst>
                                          <p:attrName>ppt_h</p:attrName>
                                        </p:attrNameLst>
                                      </p:cBhvr>
                                      <p:tavLst>
                                        <p:tav tm="0">
                                          <p:val>
                                            <p:fltVal val="0"/>
                                          </p:val>
                                        </p:tav>
                                        <p:tav tm="100000">
                                          <p:val>
                                            <p:strVal val="#ppt_h"/>
                                          </p:val>
                                        </p:tav>
                                      </p:tavLst>
                                    </p:anim>
                                    <p:anim calcmode="lin" valueType="num">
                                      <p:cBhvr>
                                        <p:cTn id="119" dur="500" fill="hold"/>
                                        <p:tgtEl>
                                          <p:spTgt spid="420887"/>
                                        </p:tgtEl>
                                        <p:attrNameLst>
                                          <p:attrName>style.rotation</p:attrName>
                                        </p:attrNameLst>
                                      </p:cBhvr>
                                      <p:tavLst>
                                        <p:tav tm="0">
                                          <p:val>
                                            <p:fltVal val="360"/>
                                          </p:val>
                                        </p:tav>
                                        <p:tav tm="100000">
                                          <p:val>
                                            <p:fltVal val="0"/>
                                          </p:val>
                                        </p:tav>
                                      </p:tavLst>
                                    </p:anim>
                                    <p:animEffect transition="in" filter="fade">
                                      <p:cBhvr>
                                        <p:cTn id="120" dur="500"/>
                                        <p:tgtEl>
                                          <p:spTgt spid="42088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420888"/>
                                        </p:tgtEl>
                                        <p:attrNameLst>
                                          <p:attrName>style.visibility</p:attrName>
                                        </p:attrNameLst>
                                      </p:cBhvr>
                                      <p:to>
                                        <p:strVal val="visible"/>
                                      </p:to>
                                    </p:set>
                                    <p:anim calcmode="lin" valueType="num">
                                      <p:cBhvr>
                                        <p:cTn id="123" dur="500" fill="hold"/>
                                        <p:tgtEl>
                                          <p:spTgt spid="420888"/>
                                        </p:tgtEl>
                                        <p:attrNameLst>
                                          <p:attrName>ppt_w</p:attrName>
                                        </p:attrNameLst>
                                      </p:cBhvr>
                                      <p:tavLst>
                                        <p:tav tm="0">
                                          <p:val>
                                            <p:fltVal val="0"/>
                                          </p:val>
                                        </p:tav>
                                        <p:tav tm="100000">
                                          <p:val>
                                            <p:strVal val="#ppt_w"/>
                                          </p:val>
                                        </p:tav>
                                      </p:tavLst>
                                    </p:anim>
                                    <p:anim calcmode="lin" valueType="num">
                                      <p:cBhvr>
                                        <p:cTn id="124" dur="500" fill="hold"/>
                                        <p:tgtEl>
                                          <p:spTgt spid="420888"/>
                                        </p:tgtEl>
                                        <p:attrNameLst>
                                          <p:attrName>ppt_h</p:attrName>
                                        </p:attrNameLst>
                                      </p:cBhvr>
                                      <p:tavLst>
                                        <p:tav tm="0">
                                          <p:val>
                                            <p:fltVal val="0"/>
                                          </p:val>
                                        </p:tav>
                                        <p:tav tm="100000">
                                          <p:val>
                                            <p:strVal val="#ppt_h"/>
                                          </p:val>
                                        </p:tav>
                                      </p:tavLst>
                                    </p:anim>
                                    <p:anim calcmode="lin" valueType="num">
                                      <p:cBhvr>
                                        <p:cTn id="125" dur="500" fill="hold"/>
                                        <p:tgtEl>
                                          <p:spTgt spid="420888"/>
                                        </p:tgtEl>
                                        <p:attrNameLst>
                                          <p:attrName>style.rotation</p:attrName>
                                        </p:attrNameLst>
                                      </p:cBhvr>
                                      <p:tavLst>
                                        <p:tav tm="0">
                                          <p:val>
                                            <p:fltVal val="360"/>
                                          </p:val>
                                        </p:tav>
                                        <p:tav tm="100000">
                                          <p:val>
                                            <p:fltVal val="0"/>
                                          </p:val>
                                        </p:tav>
                                      </p:tavLst>
                                    </p:anim>
                                    <p:animEffect transition="in" filter="fade">
                                      <p:cBhvr>
                                        <p:cTn id="126" dur="500"/>
                                        <p:tgtEl>
                                          <p:spTgt spid="420888"/>
                                        </p:tgtEl>
                                      </p:cBhvr>
                                    </p:animEffect>
                                  </p:childTnLst>
                                </p:cTn>
                              </p:par>
                              <p:par>
                                <p:cTn id="127" presetID="49" presetClass="entr" presetSubtype="0" decel="100000" fill="hold" grpId="0" nodeType="withEffect">
                                  <p:stCondLst>
                                    <p:cond delay="0"/>
                                  </p:stCondLst>
                                  <p:childTnLst>
                                    <p:set>
                                      <p:cBhvr>
                                        <p:cTn id="128" dur="1" fill="hold">
                                          <p:stCondLst>
                                            <p:cond delay="0"/>
                                          </p:stCondLst>
                                        </p:cTn>
                                        <p:tgtEl>
                                          <p:spTgt spid="420889"/>
                                        </p:tgtEl>
                                        <p:attrNameLst>
                                          <p:attrName>style.visibility</p:attrName>
                                        </p:attrNameLst>
                                      </p:cBhvr>
                                      <p:to>
                                        <p:strVal val="visible"/>
                                      </p:to>
                                    </p:set>
                                    <p:anim calcmode="lin" valueType="num">
                                      <p:cBhvr>
                                        <p:cTn id="129" dur="500" fill="hold"/>
                                        <p:tgtEl>
                                          <p:spTgt spid="420889"/>
                                        </p:tgtEl>
                                        <p:attrNameLst>
                                          <p:attrName>ppt_w</p:attrName>
                                        </p:attrNameLst>
                                      </p:cBhvr>
                                      <p:tavLst>
                                        <p:tav tm="0">
                                          <p:val>
                                            <p:fltVal val="0"/>
                                          </p:val>
                                        </p:tav>
                                        <p:tav tm="100000">
                                          <p:val>
                                            <p:strVal val="#ppt_w"/>
                                          </p:val>
                                        </p:tav>
                                      </p:tavLst>
                                    </p:anim>
                                    <p:anim calcmode="lin" valueType="num">
                                      <p:cBhvr>
                                        <p:cTn id="130" dur="500" fill="hold"/>
                                        <p:tgtEl>
                                          <p:spTgt spid="420889"/>
                                        </p:tgtEl>
                                        <p:attrNameLst>
                                          <p:attrName>ppt_h</p:attrName>
                                        </p:attrNameLst>
                                      </p:cBhvr>
                                      <p:tavLst>
                                        <p:tav tm="0">
                                          <p:val>
                                            <p:fltVal val="0"/>
                                          </p:val>
                                        </p:tav>
                                        <p:tav tm="100000">
                                          <p:val>
                                            <p:strVal val="#ppt_h"/>
                                          </p:val>
                                        </p:tav>
                                      </p:tavLst>
                                    </p:anim>
                                    <p:anim calcmode="lin" valueType="num">
                                      <p:cBhvr>
                                        <p:cTn id="131" dur="500" fill="hold"/>
                                        <p:tgtEl>
                                          <p:spTgt spid="420889"/>
                                        </p:tgtEl>
                                        <p:attrNameLst>
                                          <p:attrName>style.rotation</p:attrName>
                                        </p:attrNameLst>
                                      </p:cBhvr>
                                      <p:tavLst>
                                        <p:tav tm="0">
                                          <p:val>
                                            <p:fltVal val="360"/>
                                          </p:val>
                                        </p:tav>
                                        <p:tav tm="100000">
                                          <p:val>
                                            <p:fltVal val="0"/>
                                          </p:val>
                                        </p:tav>
                                      </p:tavLst>
                                    </p:anim>
                                    <p:animEffect transition="in" filter="fade">
                                      <p:cBhvr>
                                        <p:cTn id="132" dur="500"/>
                                        <p:tgtEl>
                                          <p:spTgt spid="420889"/>
                                        </p:tgtEl>
                                      </p:cBhvr>
                                    </p:animEffect>
                                  </p:childTnLst>
                                </p:cTn>
                              </p:par>
                              <p:par>
                                <p:cTn id="133" presetID="49" presetClass="entr" presetSubtype="0" decel="100000" fill="hold" grpId="0" nodeType="withEffect">
                                  <p:stCondLst>
                                    <p:cond delay="0"/>
                                  </p:stCondLst>
                                  <p:childTnLst>
                                    <p:set>
                                      <p:cBhvr>
                                        <p:cTn id="134" dur="1" fill="hold">
                                          <p:stCondLst>
                                            <p:cond delay="0"/>
                                          </p:stCondLst>
                                        </p:cTn>
                                        <p:tgtEl>
                                          <p:spTgt spid="420890"/>
                                        </p:tgtEl>
                                        <p:attrNameLst>
                                          <p:attrName>style.visibility</p:attrName>
                                        </p:attrNameLst>
                                      </p:cBhvr>
                                      <p:to>
                                        <p:strVal val="visible"/>
                                      </p:to>
                                    </p:set>
                                    <p:anim calcmode="lin" valueType="num">
                                      <p:cBhvr>
                                        <p:cTn id="135" dur="500" fill="hold"/>
                                        <p:tgtEl>
                                          <p:spTgt spid="420890"/>
                                        </p:tgtEl>
                                        <p:attrNameLst>
                                          <p:attrName>ppt_w</p:attrName>
                                        </p:attrNameLst>
                                      </p:cBhvr>
                                      <p:tavLst>
                                        <p:tav tm="0">
                                          <p:val>
                                            <p:fltVal val="0"/>
                                          </p:val>
                                        </p:tav>
                                        <p:tav tm="100000">
                                          <p:val>
                                            <p:strVal val="#ppt_w"/>
                                          </p:val>
                                        </p:tav>
                                      </p:tavLst>
                                    </p:anim>
                                    <p:anim calcmode="lin" valueType="num">
                                      <p:cBhvr>
                                        <p:cTn id="136" dur="500" fill="hold"/>
                                        <p:tgtEl>
                                          <p:spTgt spid="420890"/>
                                        </p:tgtEl>
                                        <p:attrNameLst>
                                          <p:attrName>ppt_h</p:attrName>
                                        </p:attrNameLst>
                                      </p:cBhvr>
                                      <p:tavLst>
                                        <p:tav tm="0">
                                          <p:val>
                                            <p:fltVal val="0"/>
                                          </p:val>
                                        </p:tav>
                                        <p:tav tm="100000">
                                          <p:val>
                                            <p:strVal val="#ppt_h"/>
                                          </p:val>
                                        </p:tav>
                                      </p:tavLst>
                                    </p:anim>
                                    <p:anim calcmode="lin" valueType="num">
                                      <p:cBhvr>
                                        <p:cTn id="137" dur="500" fill="hold"/>
                                        <p:tgtEl>
                                          <p:spTgt spid="420890"/>
                                        </p:tgtEl>
                                        <p:attrNameLst>
                                          <p:attrName>style.rotation</p:attrName>
                                        </p:attrNameLst>
                                      </p:cBhvr>
                                      <p:tavLst>
                                        <p:tav tm="0">
                                          <p:val>
                                            <p:fltVal val="360"/>
                                          </p:val>
                                        </p:tav>
                                        <p:tav tm="100000">
                                          <p:val>
                                            <p:fltVal val="0"/>
                                          </p:val>
                                        </p:tav>
                                      </p:tavLst>
                                    </p:anim>
                                    <p:animEffect transition="in" filter="fade">
                                      <p:cBhvr>
                                        <p:cTn id="138" dur="500"/>
                                        <p:tgtEl>
                                          <p:spTgt spid="420890"/>
                                        </p:tgtEl>
                                      </p:cBhvr>
                                    </p:animEffect>
                                  </p:childTnLst>
                                </p:cTn>
                              </p:par>
                              <p:par>
                                <p:cTn id="139" presetID="49" presetClass="entr" presetSubtype="0" decel="100000" fill="hold" grpId="0" nodeType="withEffect">
                                  <p:stCondLst>
                                    <p:cond delay="0"/>
                                  </p:stCondLst>
                                  <p:childTnLst>
                                    <p:set>
                                      <p:cBhvr>
                                        <p:cTn id="140" dur="1" fill="hold">
                                          <p:stCondLst>
                                            <p:cond delay="0"/>
                                          </p:stCondLst>
                                        </p:cTn>
                                        <p:tgtEl>
                                          <p:spTgt spid="420891"/>
                                        </p:tgtEl>
                                        <p:attrNameLst>
                                          <p:attrName>style.visibility</p:attrName>
                                        </p:attrNameLst>
                                      </p:cBhvr>
                                      <p:to>
                                        <p:strVal val="visible"/>
                                      </p:to>
                                    </p:set>
                                    <p:anim calcmode="lin" valueType="num">
                                      <p:cBhvr>
                                        <p:cTn id="141" dur="500" fill="hold"/>
                                        <p:tgtEl>
                                          <p:spTgt spid="420891"/>
                                        </p:tgtEl>
                                        <p:attrNameLst>
                                          <p:attrName>ppt_w</p:attrName>
                                        </p:attrNameLst>
                                      </p:cBhvr>
                                      <p:tavLst>
                                        <p:tav tm="0">
                                          <p:val>
                                            <p:fltVal val="0"/>
                                          </p:val>
                                        </p:tav>
                                        <p:tav tm="100000">
                                          <p:val>
                                            <p:strVal val="#ppt_w"/>
                                          </p:val>
                                        </p:tav>
                                      </p:tavLst>
                                    </p:anim>
                                    <p:anim calcmode="lin" valueType="num">
                                      <p:cBhvr>
                                        <p:cTn id="142" dur="500" fill="hold"/>
                                        <p:tgtEl>
                                          <p:spTgt spid="420891"/>
                                        </p:tgtEl>
                                        <p:attrNameLst>
                                          <p:attrName>ppt_h</p:attrName>
                                        </p:attrNameLst>
                                      </p:cBhvr>
                                      <p:tavLst>
                                        <p:tav tm="0">
                                          <p:val>
                                            <p:fltVal val="0"/>
                                          </p:val>
                                        </p:tav>
                                        <p:tav tm="100000">
                                          <p:val>
                                            <p:strVal val="#ppt_h"/>
                                          </p:val>
                                        </p:tav>
                                      </p:tavLst>
                                    </p:anim>
                                    <p:anim calcmode="lin" valueType="num">
                                      <p:cBhvr>
                                        <p:cTn id="143" dur="500" fill="hold"/>
                                        <p:tgtEl>
                                          <p:spTgt spid="420891"/>
                                        </p:tgtEl>
                                        <p:attrNameLst>
                                          <p:attrName>style.rotation</p:attrName>
                                        </p:attrNameLst>
                                      </p:cBhvr>
                                      <p:tavLst>
                                        <p:tav tm="0">
                                          <p:val>
                                            <p:fltVal val="360"/>
                                          </p:val>
                                        </p:tav>
                                        <p:tav tm="100000">
                                          <p:val>
                                            <p:fltVal val="0"/>
                                          </p:val>
                                        </p:tav>
                                      </p:tavLst>
                                    </p:anim>
                                    <p:animEffect transition="in" filter="fade">
                                      <p:cBhvr>
                                        <p:cTn id="144" dur="500"/>
                                        <p:tgtEl>
                                          <p:spTgt spid="420891"/>
                                        </p:tgtEl>
                                      </p:cBhvr>
                                    </p:animEffect>
                                  </p:childTnLst>
                                </p:cTn>
                              </p:par>
                              <p:par>
                                <p:cTn id="145" presetID="49" presetClass="entr" presetSubtype="0" decel="100000" fill="hold" grpId="0" nodeType="withEffect">
                                  <p:stCondLst>
                                    <p:cond delay="0"/>
                                  </p:stCondLst>
                                  <p:childTnLst>
                                    <p:set>
                                      <p:cBhvr>
                                        <p:cTn id="146" dur="1" fill="hold">
                                          <p:stCondLst>
                                            <p:cond delay="0"/>
                                          </p:stCondLst>
                                        </p:cTn>
                                        <p:tgtEl>
                                          <p:spTgt spid="420892"/>
                                        </p:tgtEl>
                                        <p:attrNameLst>
                                          <p:attrName>style.visibility</p:attrName>
                                        </p:attrNameLst>
                                      </p:cBhvr>
                                      <p:to>
                                        <p:strVal val="visible"/>
                                      </p:to>
                                    </p:set>
                                    <p:anim calcmode="lin" valueType="num">
                                      <p:cBhvr>
                                        <p:cTn id="147" dur="500" fill="hold"/>
                                        <p:tgtEl>
                                          <p:spTgt spid="420892"/>
                                        </p:tgtEl>
                                        <p:attrNameLst>
                                          <p:attrName>ppt_w</p:attrName>
                                        </p:attrNameLst>
                                      </p:cBhvr>
                                      <p:tavLst>
                                        <p:tav tm="0">
                                          <p:val>
                                            <p:fltVal val="0"/>
                                          </p:val>
                                        </p:tav>
                                        <p:tav tm="100000">
                                          <p:val>
                                            <p:strVal val="#ppt_w"/>
                                          </p:val>
                                        </p:tav>
                                      </p:tavLst>
                                    </p:anim>
                                    <p:anim calcmode="lin" valueType="num">
                                      <p:cBhvr>
                                        <p:cTn id="148" dur="500" fill="hold"/>
                                        <p:tgtEl>
                                          <p:spTgt spid="420892"/>
                                        </p:tgtEl>
                                        <p:attrNameLst>
                                          <p:attrName>ppt_h</p:attrName>
                                        </p:attrNameLst>
                                      </p:cBhvr>
                                      <p:tavLst>
                                        <p:tav tm="0">
                                          <p:val>
                                            <p:fltVal val="0"/>
                                          </p:val>
                                        </p:tav>
                                        <p:tav tm="100000">
                                          <p:val>
                                            <p:strVal val="#ppt_h"/>
                                          </p:val>
                                        </p:tav>
                                      </p:tavLst>
                                    </p:anim>
                                    <p:anim calcmode="lin" valueType="num">
                                      <p:cBhvr>
                                        <p:cTn id="149" dur="500" fill="hold"/>
                                        <p:tgtEl>
                                          <p:spTgt spid="420892"/>
                                        </p:tgtEl>
                                        <p:attrNameLst>
                                          <p:attrName>style.rotation</p:attrName>
                                        </p:attrNameLst>
                                      </p:cBhvr>
                                      <p:tavLst>
                                        <p:tav tm="0">
                                          <p:val>
                                            <p:fltVal val="360"/>
                                          </p:val>
                                        </p:tav>
                                        <p:tav tm="100000">
                                          <p:val>
                                            <p:fltVal val="0"/>
                                          </p:val>
                                        </p:tav>
                                      </p:tavLst>
                                    </p:anim>
                                    <p:animEffect transition="in" filter="fade">
                                      <p:cBhvr>
                                        <p:cTn id="150" dur="500"/>
                                        <p:tgtEl>
                                          <p:spTgt spid="420892"/>
                                        </p:tgtEl>
                                      </p:cBhvr>
                                    </p:animEffect>
                                  </p:childTnLst>
                                </p:cTn>
                              </p:par>
                              <p:par>
                                <p:cTn id="151" presetID="49" presetClass="entr" presetSubtype="0" decel="100000" fill="hold" grpId="0" nodeType="withEffect">
                                  <p:stCondLst>
                                    <p:cond delay="0"/>
                                  </p:stCondLst>
                                  <p:childTnLst>
                                    <p:set>
                                      <p:cBhvr>
                                        <p:cTn id="152" dur="1" fill="hold">
                                          <p:stCondLst>
                                            <p:cond delay="0"/>
                                          </p:stCondLst>
                                        </p:cTn>
                                        <p:tgtEl>
                                          <p:spTgt spid="420893"/>
                                        </p:tgtEl>
                                        <p:attrNameLst>
                                          <p:attrName>style.visibility</p:attrName>
                                        </p:attrNameLst>
                                      </p:cBhvr>
                                      <p:to>
                                        <p:strVal val="visible"/>
                                      </p:to>
                                    </p:set>
                                    <p:anim calcmode="lin" valueType="num">
                                      <p:cBhvr>
                                        <p:cTn id="153" dur="500" fill="hold"/>
                                        <p:tgtEl>
                                          <p:spTgt spid="420893"/>
                                        </p:tgtEl>
                                        <p:attrNameLst>
                                          <p:attrName>ppt_w</p:attrName>
                                        </p:attrNameLst>
                                      </p:cBhvr>
                                      <p:tavLst>
                                        <p:tav tm="0">
                                          <p:val>
                                            <p:fltVal val="0"/>
                                          </p:val>
                                        </p:tav>
                                        <p:tav tm="100000">
                                          <p:val>
                                            <p:strVal val="#ppt_w"/>
                                          </p:val>
                                        </p:tav>
                                      </p:tavLst>
                                    </p:anim>
                                    <p:anim calcmode="lin" valueType="num">
                                      <p:cBhvr>
                                        <p:cTn id="154" dur="500" fill="hold"/>
                                        <p:tgtEl>
                                          <p:spTgt spid="420893"/>
                                        </p:tgtEl>
                                        <p:attrNameLst>
                                          <p:attrName>ppt_h</p:attrName>
                                        </p:attrNameLst>
                                      </p:cBhvr>
                                      <p:tavLst>
                                        <p:tav tm="0">
                                          <p:val>
                                            <p:fltVal val="0"/>
                                          </p:val>
                                        </p:tav>
                                        <p:tav tm="100000">
                                          <p:val>
                                            <p:strVal val="#ppt_h"/>
                                          </p:val>
                                        </p:tav>
                                      </p:tavLst>
                                    </p:anim>
                                    <p:anim calcmode="lin" valueType="num">
                                      <p:cBhvr>
                                        <p:cTn id="155" dur="500" fill="hold"/>
                                        <p:tgtEl>
                                          <p:spTgt spid="420893"/>
                                        </p:tgtEl>
                                        <p:attrNameLst>
                                          <p:attrName>style.rotation</p:attrName>
                                        </p:attrNameLst>
                                      </p:cBhvr>
                                      <p:tavLst>
                                        <p:tav tm="0">
                                          <p:val>
                                            <p:fltVal val="360"/>
                                          </p:val>
                                        </p:tav>
                                        <p:tav tm="100000">
                                          <p:val>
                                            <p:fltVal val="0"/>
                                          </p:val>
                                        </p:tav>
                                      </p:tavLst>
                                    </p:anim>
                                    <p:animEffect transition="in" filter="fade">
                                      <p:cBhvr>
                                        <p:cTn id="156" dur="500"/>
                                        <p:tgtEl>
                                          <p:spTgt spid="420893"/>
                                        </p:tgtEl>
                                      </p:cBhvr>
                                    </p:animEffect>
                                  </p:childTnLst>
                                </p:cTn>
                              </p:par>
                              <p:par>
                                <p:cTn id="157" presetID="49" presetClass="entr" presetSubtype="0" decel="100000" fill="hold" grpId="0" nodeType="withEffect">
                                  <p:stCondLst>
                                    <p:cond delay="0"/>
                                  </p:stCondLst>
                                  <p:childTnLst>
                                    <p:set>
                                      <p:cBhvr>
                                        <p:cTn id="158" dur="1" fill="hold">
                                          <p:stCondLst>
                                            <p:cond delay="0"/>
                                          </p:stCondLst>
                                        </p:cTn>
                                        <p:tgtEl>
                                          <p:spTgt spid="420894"/>
                                        </p:tgtEl>
                                        <p:attrNameLst>
                                          <p:attrName>style.visibility</p:attrName>
                                        </p:attrNameLst>
                                      </p:cBhvr>
                                      <p:to>
                                        <p:strVal val="visible"/>
                                      </p:to>
                                    </p:set>
                                    <p:anim calcmode="lin" valueType="num">
                                      <p:cBhvr>
                                        <p:cTn id="159" dur="500" fill="hold"/>
                                        <p:tgtEl>
                                          <p:spTgt spid="420894"/>
                                        </p:tgtEl>
                                        <p:attrNameLst>
                                          <p:attrName>ppt_w</p:attrName>
                                        </p:attrNameLst>
                                      </p:cBhvr>
                                      <p:tavLst>
                                        <p:tav tm="0">
                                          <p:val>
                                            <p:fltVal val="0"/>
                                          </p:val>
                                        </p:tav>
                                        <p:tav tm="100000">
                                          <p:val>
                                            <p:strVal val="#ppt_w"/>
                                          </p:val>
                                        </p:tav>
                                      </p:tavLst>
                                    </p:anim>
                                    <p:anim calcmode="lin" valueType="num">
                                      <p:cBhvr>
                                        <p:cTn id="160" dur="500" fill="hold"/>
                                        <p:tgtEl>
                                          <p:spTgt spid="420894"/>
                                        </p:tgtEl>
                                        <p:attrNameLst>
                                          <p:attrName>ppt_h</p:attrName>
                                        </p:attrNameLst>
                                      </p:cBhvr>
                                      <p:tavLst>
                                        <p:tav tm="0">
                                          <p:val>
                                            <p:fltVal val="0"/>
                                          </p:val>
                                        </p:tav>
                                        <p:tav tm="100000">
                                          <p:val>
                                            <p:strVal val="#ppt_h"/>
                                          </p:val>
                                        </p:tav>
                                      </p:tavLst>
                                    </p:anim>
                                    <p:anim calcmode="lin" valueType="num">
                                      <p:cBhvr>
                                        <p:cTn id="161" dur="500" fill="hold"/>
                                        <p:tgtEl>
                                          <p:spTgt spid="420894"/>
                                        </p:tgtEl>
                                        <p:attrNameLst>
                                          <p:attrName>style.rotation</p:attrName>
                                        </p:attrNameLst>
                                      </p:cBhvr>
                                      <p:tavLst>
                                        <p:tav tm="0">
                                          <p:val>
                                            <p:fltVal val="360"/>
                                          </p:val>
                                        </p:tav>
                                        <p:tav tm="100000">
                                          <p:val>
                                            <p:fltVal val="0"/>
                                          </p:val>
                                        </p:tav>
                                      </p:tavLst>
                                    </p:anim>
                                    <p:animEffect transition="in" filter="fade">
                                      <p:cBhvr>
                                        <p:cTn id="162" dur="500"/>
                                        <p:tgtEl>
                                          <p:spTgt spid="420894"/>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P spid="420875" grpId="0" animBg="1"/>
      <p:bldP spid="420876" grpId="0" animBg="1"/>
      <p:bldP spid="420877" grpId="0" animBg="1"/>
      <p:bldP spid="420878" grpId="0" animBg="1"/>
      <p:bldP spid="420879" grpId="0" animBg="1"/>
      <p:bldP spid="420880" grpId="0" animBg="1"/>
      <p:bldP spid="420881" grpId="0" animBg="1"/>
      <p:bldP spid="420882" grpId="0" animBg="1"/>
      <p:bldP spid="420883" grpId="0" animBg="1"/>
      <p:bldP spid="420884" grpId="0" animBg="1"/>
      <p:bldP spid="420885" grpId="0" animBg="1"/>
      <p:bldP spid="420886" grpId="0" animBg="1"/>
      <p:bldP spid="420887" grpId="0" animBg="1"/>
      <p:bldP spid="420888" grpId="0" animBg="1"/>
      <p:bldP spid="420889" grpId="0" animBg="1"/>
      <p:bldP spid="420890" grpId="0" animBg="1"/>
      <p:bldP spid="420891" grpId="0" animBg="1"/>
      <p:bldP spid="420892" grpId="0" animBg="1"/>
      <p:bldP spid="420893" grpId="0" animBg="1"/>
      <p:bldP spid="4208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700" b="1" dirty="0" smtClean="0">
                <a:solidFill>
                  <a:schemeClr val="tx1"/>
                </a:solidFill>
                <a:latin typeface="Georgia" pitchFamily="18" charset="0"/>
                <a:cs typeface="Times New Roman" pitchFamily="18" charset="0"/>
              </a:rPr>
              <a:t>Research Methods</a:t>
            </a:r>
          </a:p>
        </p:txBody>
      </p:sp>
      <p:sp>
        <p:nvSpPr>
          <p:cNvPr id="21507" name="Rectangle 3"/>
          <p:cNvSpPr>
            <a:spLocks noGrp="1" noChangeArrowheads="1"/>
          </p:cNvSpPr>
          <p:nvPr>
            <p:ph type="body" idx="1"/>
          </p:nvPr>
        </p:nvSpPr>
        <p:spPr/>
        <p:txBody>
          <a:bodyPr>
            <a:normAutofit/>
          </a:bodyPr>
          <a:lstStyle/>
          <a:p>
            <a:pPr eaLnBrk="1" hangingPunct="1"/>
            <a:r>
              <a:rPr lang="en-US" sz="3200" dirty="0" smtClean="0">
                <a:latin typeface="Georgia" pitchFamily="18" charset="0"/>
                <a:cs typeface="Times New Roman" pitchFamily="18" charset="0"/>
              </a:rPr>
              <a:t>Case study</a:t>
            </a:r>
            <a:r>
              <a:rPr lang="en-US" sz="3200" dirty="0" smtClean="0">
                <a:latin typeface="Georgia" pitchFamily="18" charset="0"/>
              </a:rPr>
              <a:t> </a:t>
            </a:r>
          </a:p>
          <a:p>
            <a:pPr lvl="1" eaLnBrk="1" hangingPunct="1"/>
            <a:r>
              <a:rPr lang="en-US" sz="3200" dirty="0" smtClean="0">
                <a:latin typeface="Georgia" pitchFamily="18" charset="0"/>
                <a:cs typeface="Times New Roman" pitchFamily="18" charset="0"/>
              </a:rPr>
              <a:t>Example:  </a:t>
            </a:r>
            <a:r>
              <a:rPr lang="en-US" sz="3200" dirty="0" smtClean="0">
                <a:solidFill>
                  <a:schemeClr val="accent2">
                    <a:lumMod val="50000"/>
                  </a:schemeClr>
                </a:solidFill>
                <a:latin typeface="Georgia" pitchFamily="18" charset="0"/>
                <a:cs typeface="Times New Roman" pitchFamily="18" charset="0"/>
              </a:rPr>
              <a:t>Groupthink</a:t>
            </a:r>
            <a:r>
              <a:rPr lang="en-US" sz="3200" dirty="0" smtClean="0">
                <a:latin typeface="Georgia" pitchFamily="18" charset="0"/>
                <a:cs typeface="Times New Roman" pitchFamily="18" charset="0"/>
              </a:rPr>
              <a:t> groups (Janis)</a:t>
            </a:r>
          </a:p>
          <a:p>
            <a:pPr lvl="1" eaLnBrk="1" hangingPunct="1"/>
            <a:r>
              <a:rPr lang="en-US" sz="3200" dirty="0" smtClean="0">
                <a:latin typeface="Georgia" pitchFamily="18" charset="0"/>
                <a:cs typeface="Times New Roman" pitchFamily="18" charset="0"/>
              </a:rPr>
              <a:t>Bona fide groups </a:t>
            </a:r>
          </a:p>
          <a:p>
            <a:pPr eaLnBrk="1" hangingPunct="1"/>
            <a:r>
              <a:rPr lang="en-US" sz="3200" dirty="0" smtClean="0">
                <a:latin typeface="Georgia" pitchFamily="18" charset="0"/>
                <a:cs typeface="Times New Roman" pitchFamily="18" charset="0"/>
              </a:rPr>
              <a:t>Experiments</a:t>
            </a:r>
          </a:p>
          <a:p>
            <a:pPr lvl="1" eaLnBrk="1" hangingPunct="1"/>
            <a:r>
              <a:rPr lang="en-US" sz="3200" dirty="0" smtClean="0">
                <a:latin typeface="Georgia" pitchFamily="18" charset="0"/>
                <a:cs typeface="Times New Roman" pitchFamily="18" charset="0"/>
              </a:rPr>
              <a:t>Key features</a:t>
            </a:r>
          </a:p>
          <a:p>
            <a:pPr lvl="2" eaLnBrk="1" hangingPunct="1"/>
            <a:r>
              <a:rPr lang="en-US" sz="2800" dirty="0" smtClean="0">
                <a:latin typeface="Georgia" pitchFamily="18" charset="0"/>
                <a:cs typeface="Times New Roman" pitchFamily="18" charset="0"/>
              </a:rPr>
              <a:t>manipulate independent variable</a:t>
            </a:r>
          </a:p>
          <a:p>
            <a:pPr lvl="2" eaLnBrk="1" hangingPunct="1"/>
            <a:r>
              <a:rPr lang="en-US" sz="2800" dirty="0" smtClean="0">
                <a:latin typeface="Georgia" pitchFamily="18" charset="0"/>
                <a:cs typeface="Times New Roman" pitchFamily="18" charset="0"/>
              </a:rPr>
              <a:t>measure dependent variable</a:t>
            </a:r>
          </a:p>
          <a:p>
            <a:pPr lvl="2" eaLnBrk="1" hangingPunct="1"/>
            <a:r>
              <a:rPr lang="en-US" sz="2800" dirty="0" smtClean="0">
                <a:latin typeface="Georgia" pitchFamily="18" charset="0"/>
                <a:cs typeface="Times New Roman" pitchFamily="18" charset="0"/>
              </a:rPr>
              <a:t>control other variables </a:t>
            </a:r>
          </a:p>
        </p:txBody>
      </p:sp>
    </p:spTree>
    <p:extLst>
      <p:ext uri="{BB962C8B-B14F-4D97-AF65-F5344CB8AC3E}">
        <p14:creationId xmlns:p14="http://schemas.microsoft.com/office/powerpoint/2010/main" val="4214452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700" b="1" dirty="0" smtClean="0">
                <a:solidFill>
                  <a:schemeClr val="tx1"/>
                </a:solidFill>
                <a:latin typeface="Georgia" pitchFamily="18" charset="0"/>
                <a:cs typeface="Times New Roman" pitchFamily="18" charset="0"/>
              </a:rPr>
              <a:t>Research Methods</a:t>
            </a:r>
          </a:p>
        </p:txBody>
      </p:sp>
      <p:sp>
        <p:nvSpPr>
          <p:cNvPr id="22531" name="Rectangle 3"/>
          <p:cNvSpPr>
            <a:spLocks noGrp="1" noChangeArrowheads="1"/>
          </p:cNvSpPr>
          <p:nvPr>
            <p:ph type="body" idx="1"/>
          </p:nvPr>
        </p:nvSpPr>
        <p:spPr>
          <a:xfrm>
            <a:off x="304800" y="1828800"/>
            <a:ext cx="8503920" cy="4572000"/>
          </a:xfrm>
        </p:spPr>
        <p:txBody>
          <a:bodyPr>
            <a:normAutofit/>
          </a:bodyPr>
          <a:lstStyle/>
          <a:p>
            <a:pPr eaLnBrk="1" hangingPunct="1"/>
            <a:r>
              <a:rPr lang="en-US" sz="3200" dirty="0" smtClean="0">
                <a:latin typeface="Georgia" pitchFamily="18" charset="0"/>
              </a:rPr>
              <a:t>Experiments</a:t>
            </a:r>
          </a:p>
          <a:p>
            <a:pPr lvl="1" eaLnBrk="1" hangingPunct="1"/>
            <a:r>
              <a:rPr lang="en-US" sz="2800" dirty="0" smtClean="0">
                <a:latin typeface="Georgia" pitchFamily="18" charset="0"/>
                <a:cs typeface="Times New Roman" pitchFamily="18" charset="0"/>
              </a:rPr>
              <a:t>Example:  Lewin, Lippitt, and White’s study of leadership</a:t>
            </a:r>
          </a:p>
          <a:p>
            <a:pPr lvl="1" eaLnBrk="1" hangingPunct="1"/>
            <a:r>
              <a:rPr lang="en-US" sz="2800" dirty="0" smtClean="0">
                <a:latin typeface="Georgia" pitchFamily="18" charset="0"/>
                <a:cs typeface="Times New Roman" pitchFamily="18" charset="0"/>
              </a:rPr>
              <a:t>Strength: Test cause-effect relationships</a:t>
            </a:r>
            <a:r>
              <a:rPr lang="en-US" sz="2800" dirty="0" smtClean="0">
                <a:latin typeface="Georgia" pitchFamily="18" charset="0"/>
              </a:rPr>
              <a:t> </a:t>
            </a:r>
          </a:p>
          <a:p>
            <a:pPr eaLnBrk="1" hangingPunct="1"/>
            <a:r>
              <a:rPr lang="en-US" sz="3200" dirty="0" smtClean="0">
                <a:latin typeface="Georgia" pitchFamily="18" charset="0"/>
              </a:rPr>
              <a:t>Correlational Studies</a:t>
            </a:r>
          </a:p>
          <a:p>
            <a:pPr lvl="1" eaLnBrk="1" hangingPunct="1"/>
            <a:r>
              <a:rPr lang="en-US" sz="2800" dirty="0" smtClean="0">
                <a:latin typeface="Georgia" pitchFamily="18" charset="0"/>
              </a:rPr>
              <a:t>Measure only, no manipulation</a:t>
            </a:r>
          </a:p>
          <a:p>
            <a:pPr lvl="1" eaLnBrk="1" hangingPunct="1"/>
            <a:r>
              <a:rPr lang="en-US" sz="2800" dirty="0" smtClean="0">
                <a:latin typeface="Georgia" pitchFamily="18" charset="0"/>
              </a:rPr>
              <a:t>Example: Newcomb’s Bennington Study</a:t>
            </a:r>
          </a:p>
        </p:txBody>
      </p:sp>
    </p:spTree>
    <p:extLst>
      <p:ext uri="{BB962C8B-B14F-4D97-AF65-F5344CB8AC3E}">
        <p14:creationId xmlns:p14="http://schemas.microsoft.com/office/powerpoint/2010/main" val="2465141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588</TotalTime>
  <Words>552</Words>
  <Application>Microsoft Office PowerPoint</Application>
  <PresentationFormat>On-screen Show (4:3)</PresentationFormat>
  <Paragraphs>113</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Chapter 3 Inclusion and Identity</vt:lpstr>
      <vt:lpstr>PowerPoint Presentation</vt:lpstr>
      <vt:lpstr>What Are the Three Critical Requirements of a Scientific Study of Groups? </vt:lpstr>
      <vt:lpstr>PowerPoint Presentation</vt:lpstr>
      <vt:lpstr>Bales Interaction Process Analysis</vt:lpstr>
      <vt:lpstr>PowerPoint Presentation</vt:lpstr>
      <vt:lpstr>Self-Report Methods</vt:lpstr>
      <vt:lpstr>Research Methods</vt:lpstr>
      <vt:lpstr>Research Methods</vt:lpstr>
      <vt:lpstr>What Are the Key Characteristics of, and Differences Between Case, Experimental, and Correlational Studies of Group Processes?</vt:lpstr>
      <vt:lpstr>What Theoretical Perspectives Guide Researchers’ Studies of Groups?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68</cp:revision>
  <dcterms:created xsi:type="dcterms:W3CDTF">2009-11-01T22:59:28Z</dcterms:created>
  <dcterms:modified xsi:type="dcterms:W3CDTF">2011-10-04T12:36:12Z</dcterms:modified>
</cp:coreProperties>
</file>