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1" r:id="rId4"/>
    <p:sldId id="275" r:id="rId5"/>
    <p:sldId id="262" r:id="rId6"/>
    <p:sldId id="276" r:id="rId7"/>
    <p:sldId id="277" r:id="rId8"/>
    <p:sldId id="278" r:id="rId9"/>
    <p:sldId id="279" r:id="rId10"/>
    <p:sldId id="273" r:id="rId11"/>
    <p:sldId id="274" r:id="rId12"/>
    <p:sldId id="280" r:id="rId13"/>
    <p:sldId id="265" r:id="rId14"/>
    <p:sldId id="266" r:id="rId15"/>
    <p:sldId id="267" r:id="rId16"/>
    <p:sldId id="269" r:id="rId17"/>
    <p:sldId id="27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98786E-1C14-4C04-8564-2AD9C9954370}" type="doc">
      <dgm:prSet loTypeId="urn:microsoft.com/office/officeart/2005/8/layout/orgChart1" loCatId="hierarchy" qsTypeId="urn:microsoft.com/office/officeart/2005/8/quickstyle/3d5" qsCatId="3D" csTypeId="urn:microsoft.com/office/officeart/2005/8/colors/accent0_3" csCatId="mainScheme" phldr="1"/>
      <dgm:spPr/>
    </dgm:pt>
    <dgm:pt modelId="{643F6F5D-B906-4B2F-BB65-6D58E010ED2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effectLst/>
              <a:latin typeface="Arial Narrow" pitchFamily="34" charset="0"/>
            </a:rPr>
            <a:t>Groups and Change</a:t>
          </a:r>
        </a:p>
      </dgm:t>
    </dgm:pt>
    <dgm:pt modelId="{C404A88A-2843-4B80-9B8D-76A86F87C597}" type="parTrans" cxnId="{0ED4C984-0732-42E3-B8ED-F34B51B20E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D6E510-CD92-432A-BB06-8C146412399C}" type="sibTrans" cxnId="{0ED4C984-0732-42E3-B8ED-F34B51B20E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F4D571-4E26-4EF4-A515-39B78671B4F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Types</a:t>
          </a:r>
        </a:p>
      </dgm:t>
    </dgm:pt>
    <dgm:pt modelId="{021C925D-5AB4-4DB2-8122-AEFADC5BD2B7}" type="parTrans" cxnId="{E1FFCFFE-55DA-4913-9FCB-22170092EA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7CBBFC-E3A8-4144-A5F7-8DA154CEDA2F}" type="sibTrans" cxnId="{E1FFCFFE-55DA-4913-9FCB-22170092EA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761C36-E831-4644-81AB-ED0B4182BDF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Curative Factors in groups</a:t>
          </a:r>
        </a:p>
      </dgm:t>
    </dgm:pt>
    <dgm:pt modelId="{0B46D40C-61BD-4EDB-B08C-7C5F3C818548}" type="parTrans" cxnId="{22EFC4D7-7CC9-4691-B98D-8CBD3BD875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D168B2-3E46-4819-AFA8-8C1EC814E23B}" type="sibTrans" cxnId="{22EFC4D7-7CC9-4691-B98D-8CBD3BD875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221E24-E2B5-4EF3-AD7A-D40B77418E5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Effectiveness</a:t>
          </a:r>
        </a:p>
      </dgm:t>
    </dgm:pt>
    <dgm:pt modelId="{53B4F493-6E31-4160-9D39-3B06B5CB01F9}" type="parTrans" cxnId="{D161BAFF-1C1B-4D08-8EC3-3F791AD994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32CC01-0186-4DAF-B070-7A9D42538355}" type="sibTrans" cxnId="{D161BAFF-1C1B-4D08-8EC3-3F791AD994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9D7204-4EFA-4AF9-9FE0-73AC510D140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Perceptions vs. behavior</a:t>
          </a:r>
        </a:p>
      </dgm:t>
    </dgm:pt>
    <dgm:pt modelId="{F0679542-F248-48F3-A877-2EB4E476892C}" type="parTrans" cxnId="{640152DA-0369-47DC-A220-D95F4D9944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C1C11C-E792-4DFF-B57A-8DC0EF0BA252}" type="sibTrans" cxnId="{640152DA-0369-47DC-A220-D95F4D9944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345091-553D-4F18-8EB2-79F16A836B2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Group psychotherapy</a:t>
          </a:r>
        </a:p>
      </dgm:t>
    </dgm:pt>
    <dgm:pt modelId="{7DC33522-4176-4730-85C1-6704DE8923F3}" type="parTrans" cxnId="{7F66BBDD-85CD-4B11-B165-2D361EFCBE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8A757A-81A6-4A51-A18E-B0CC69894D63}" type="sibTrans" cxnId="{7F66BBDD-85CD-4B11-B165-2D361EFCBE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FAA3A1-8791-46AD-A6F4-8C7324736E3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Interpersonal learning groups</a:t>
          </a:r>
        </a:p>
      </dgm:t>
    </dgm:pt>
    <dgm:pt modelId="{D06769EB-F081-455E-A359-0AC21C44FB9C}" type="parTrans" cxnId="{C52E805C-34D2-4316-BD46-B783F6B8F6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6658E4-2F2B-4427-BDE5-6FC288C62028}" type="sibTrans" cxnId="{C52E805C-34D2-4316-BD46-B783F6B8F6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C420E8-288A-495F-94AB-F3502A02C8B5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Universality &amp; Hope</a:t>
          </a:r>
        </a:p>
      </dgm:t>
    </dgm:pt>
    <dgm:pt modelId="{B5B69EED-99D8-4E68-94E9-DE02FB150D2C}" type="parTrans" cxnId="{C016E0F0-7EF4-46BC-ACCF-20CA1A3607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D1821D-9DD6-4F75-A9CE-1A8FB82C28B3}" type="sibTrans" cxnId="{C016E0F0-7EF4-46BC-ACCF-20CA1A3607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BE0A9F-31BC-477D-89C7-5B856C497787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Social learning</a:t>
          </a:r>
        </a:p>
      </dgm:t>
    </dgm:pt>
    <dgm:pt modelId="{D04D3BE0-6E44-40E5-83D6-F7C4CE507E36}" type="parTrans" cxnId="{E0A9DE0D-72CB-4EBB-B50E-878063A61C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0887B5-D86A-4C56-B73F-7DC51468500B}" type="sibTrans" cxnId="{E0A9DE0D-72CB-4EBB-B50E-878063A61C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1AB91D-BDB9-4F8C-9458-903EF38D27B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Cohesion</a:t>
          </a:r>
        </a:p>
      </dgm:t>
    </dgm:pt>
    <dgm:pt modelId="{D8FD5DED-20A4-4289-A288-035814B1B767}" type="parTrans" cxnId="{6AA7D56C-081A-46E8-97EA-6E0A0F766C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C261B9-CD2B-4149-858A-2A8100F01C11}" type="sibTrans" cxnId="{6AA7D56C-081A-46E8-97EA-6E0A0F766C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53729B-8984-4416-BA12-B6D210E82FC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Negative effects</a:t>
          </a:r>
        </a:p>
      </dgm:t>
    </dgm:pt>
    <dgm:pt modelId="{E746E9BA-0A60-4CBD-8EA0-F3C5F56FC3DD}" type="parTrans" cxnId="{9C5025D0-1983-4B6B-89DF-2E0FBC0879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66209F-B348-46EE-A0CB-DA1BE2A7A3F2}" type="sibTrans" cxnId="{9C5025D0-1983-4B6B-89DF-2E0FBC0879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E8BE5B-0521-4B62-8F99-F63D298354F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Types and Outcomes</a:t>
          </a:r>
        </a:p>
      </dgm:t>
    </dgm:pt>
    <dgm:pt modelId="{3AD259D1-912F-4C70-8A8A-1E4287F9C94A}" type="parTrans" cxnId="{55966C79-D484-4832-8F76-381A446269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180FBF-0C20-4491-835E-0A5E039539F8}" type="sibTrans" cxnId="{55966C79-D484-4832-8F76-381A446269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4DCED9-6C30-4FE8-BD10-23C134169893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Overall value</a:t>
          </a:r>
        </a:p>
      </dgm:t>
    </dgm:pt>
    <dgm:pt modelId="{9A65CF57-6EE7-4C85-8020-38402AB0C4C2}" type="parTrans" cxnId="{5C518DCD-D54B-43BB-B365-CDD918CE9C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1C1966-371F-4B86-B88C-92EDC094ADBB}" type="sibTrans" cxnId="{5C518DCD-D54B-43BB-B365-CDD918CE9C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3E4597-EDEE-4491-AD30-E36AA926692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Support groups</a:t>
          </a:r>
        </a:p>
      </dgm:t>
    </dgm:pt>
    <dgm:pt modelId="{9E281880-07BA-4756-A147-3953DFD5FC89}" type="parTrans" cxnId="{A6A17EC4-2EBE-4C11-9CB5-35BDAE9ED113}">
      <dgm:prSet/>
      <dgm:spPr/>
      <dgm:t>
        <a:bodyPr/>
        <a:lstStyle/>
        <a:p>
          <a:endParaRPr lang="en-US"/>
        </a:p>
      </dgm:t>
    </dgm:pt>
    <dgm:pt modelId="{AA7C2530-B105-4C17-AC03-29F3428D0040}" type="sibTrans" cxnId="{A6A17EC4-2EBE-4C11-9CB5-35BDAE9ED113}">
      <dgm:prSet/>
      <dgm:spPr/>
      <dgm:t>
        <a:bodyPr/>
        <a:lstStyle/>
        <a:p>
          <a:endParaRPr lang="en-US"/>
        </a:p>
      </dgm:t>
    </dgm:pt>
    <dgm:pt modelId="{B021F892-753A-498A-9FE6-36ADB92CA17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Disclosure &amp; catharsis</a:t>
          </a:r>
        </a:p>
      </dgm:t>
    </dgm:pt>
    <dgm:pt modelId="{0CE55BB0-4966-40C1-8782-FDA8B4FDF630}" type="parTrans" cxnId="{AED1DF23-CE9F-4ED5-8061-C04BE4B6E617}">
      <dgm:prSet/>
      <dgm:spPr/>
      <dgm:t>
        <a:bodyPr/>
        <a:lstStyle/>
        <a:p>
          <a:endParaRPr lang="en-US"/>
        </a:p>
      </dgm:t>
    </dgm:pt>
    <dgm:pt modelId="{6031561C-4308-4E33-82C3-E4950E286491}" type="sibTrans" cxnId="{AED1DF23-CE9F-4ED5-8061-C04BE4B6E617}">
      <dgm:prSet/>
      <dgm:spPr/>
      <dgm:t>
        <a:bodyPr/>
        <a:lstStyle/>
        <a:p>
          <a:endParaRPr lang="en-US"/>
        </a:p>
      </dgm:t>
    </dgm:pt>
    <dgm:pt modelId="{EE172498-86E6-48AA-861B-EF5CD43ADE85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Altruism</a:t>
          </a:r>
        </a:p>
      </dgm:t>
    </dgm:pt>
    <dgm:pt modelId="{B8299BEA-B847-485C-86FA-A1DD8AA1B1AB}" type="parTrans" cxnId="{C85506FF-5F80-4CCE-BC26-E026ABA397AE}">
      <dgm:prSet/>
      <dgm:spPr/>
      <dgm:t>
        <a:bodyPr/>
        <a:lstStyle/>
        <a:p>
          <a:endParaRPr lang="en-US"/>
        </a:p>
      </dgm:t>
    </dgm:pt>
    <dgm:pt modelId="{977F85D3-0D21-45C8-BA46-529921485381}" type="sibTrans" cxnId="{C85506FF-5F80-4CCE-BC26-E026ABA397AE}">
      <dgm:prSet/>
      <dgm:spPr/>
      <dgm:t>
        <a:bodyPr/>
        <a:lstStyle/>
        <a:p>
          <a:endParaRPr lang="en-US"/>
        </a:p>
      </dgm:t>
    </dgm:pt>
    <dgm:pt modelId="{0B8B9124-B3FC-4264-BE36-FB7E27F8FA0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Insight</a:t>
          </a:r>
        </a:p>
      </dgm:t>
    </dgm:pt>
    <dgm:pt modelId="{6580D5B7-7C50-4981-8F6D-3E8D997B9B08}" type="parTrans" cxnId="{42DB70C4-EC8C-4BCD-B527-C6DD08756C9B}">
      <dgm:prSet/>
      <dgm:spPr/>
      <dgm:t>
        <a:bodyPr/>
        <a:lstStyle/>
        <a:p>
          <a:endParaRPr lang="en-US"/>
        </a:p>
      </dgm:t>
    </dgm:pt>
    <dgm:pt modelId="{1E90378A-C0F5-41DA-A74D-573CBF4B3B4F}" type="sibTrans" cxnId="{42DB70C4-EC8C-4BCD-B527-C6DD08756C9B}">
      <dgm:prSet/>
      <dgm:spPr/>
      <dgm:t>
        <a:bodyPr/>
        <a:lstStyle/>
        <a:p>
          <a:endParaRPr lang="en-US"/>
        </a:p>
      </dgm:t>
    </dgm:pt>
    <dgm:pt modelId="{8213AD57-07DC-43EF-84C9-BAAB14A3ADB2}" type="pres">
      <dgm:prSet presAssocID="{AA98786E-1C14-4C04-8564-2AD9C99543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D3BBED-A16B-4AA6-A9F0-47A6ABF86E9F}" type="pres">
      <dgm:prSet presAssocID="{643F6F5D-B906-4B2F-BB65-6D58E010ED2C}" presName="hierRoot1" presStyleCnt="0">
        <dgm:presLayoutVars>
          <dgm:hierBranch/>
        </dgm:presLayoutVars>
      </dgm:prSet>
      <dgm:spPr/>
    </dgm:pt>
    <dgm:pt modelId="{C7FDAA91-67DA-43D0-A2F2-145BBABCAAE2}" type="pres">
      <dgm:prSet presAssocID="{643F6F5D-B906-4B2F-BB65-6D58E010ED2C}" presName="rootComposite1" presStyleCnt="0"/>
      <dgm:spPr/>
    </dgm:pt>
    <dgm:pt modelId="{8C3E9A65-5C61-4C8A-84F3-4C0A27BA24AD}" type="pres">
      <dgm:prSet presAssocID="{643F6F5D-B906-4B2F-BB65-6D58E010ED2C}" presName="rootText1" presStyleLbl="node0" presStyleIdx="0" presStyleCnt="1" custScaleX="194871" custScaleY="94057" custLinFactNeighborX="4360" custLinFactNeighborY="86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8690DC-9CA3-4045-96BA-86BCEEAC525F}" type="pres">
      <dgm:prSet presAssocID="{643F6F5D-B906-4B2F-BB65-6D58E010ED2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7D29FA8-2D59-43C9-91E2-37BAD3F35012}" type="pres">
      <dgm:prSet presAssocID="{643F6F5D-B906-4B2F-BB65-6D58E010ED2C}" presName="hierChild2" presStyleCnt="0"/>
      <dgm:spPr/>
    </dgm:pt>
    <dgm:pt modelId="{4E44C0B4-310E-4E97-BCCF-538464A0B611}" type="pres">
      <dgm:prSet presAssocID="{021C925D-5AB4-4DB2-8122-AEFADC5BD2B7}" presName="Name35" presStyleLbl="parChTrans1D2" presStyleIdx="0" presStyleCnt="3"/>
      <dgm:spPr/>
      <dgm:t>
        <a:bodyPr/>
        <a:lstStyle/>
        <a:p>
          <a:endParaRPr lang="en-US"/>
        </a:p>
      </dgm:t>
    </dgm:pt>
    <dgm:pt modelId="{21FEF2EB-7604-4AE8-97E6-6C13752CC233}" type="pres">
      <dgm:prSet presAssocID="{39F4D571-4E26-4EF4-A515-39B78671B4F2}" presName="hierRoot2" presStyleCnt="0">
        <dgm:presLayoutVars>
          <dgm:hierBranch val="init"/>
        </dgm:presLayoutVars>
      </dgm:prSet>
      <dgm:spPr/>
    </dgm:pt>
    <dgm:pt modelId="{C97B807D-A280-4D44-921B-8041A2874EE1}" type="pres">
      <dgm:prSet presAssocID="{39F4D571-4E26-4EF4-A515-39B78671B4F2}" presName="rootComposite" presStyleCnt="0"/>
      <dgm:spPr/>
    </dgm:pt>
    <dgm:pt modelId="{389CF42F-5B5C-4EC7-BD9F-83C622BC1811}" type="pres">
      <dgm:prSet presAssocID="{39F4D571-4E26-4EF4-A515-39B78671B4F2}" presName="rootText" presStyleLbl="node2" presStyleIdx="0" presStyleCnt="3" custScaleX="152768" custScaleY="123536" custLinFactY="1234" custLinFactNeighborX="-4746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75274F-A8B0-43E1-A1E9-580DFFA673F2}" type="pres">
      <dgm:prSet presAssocID="{39F4D571-4E26-4EF4-A515-39B78671B4F2}" presName="rootConnector" presStyleLbl="node2" presStyleIdx="0" presStyleCnt="3"/>
      <dgm:spPr/>
      <dgm:t>
        <a:bodyPr/>
        <a:lstStyle/>
        <a:p>
          <a:endParaRPr lang="en-US"/>
        </a:p>
      </dgm:t>
    </dgm:pt>
    <dgm:pt modelId="{E8C565EE-80B4-4CEF-9748-3A79570C6D29}" type="pres">
      <dgm:prSet presAssocID="{39F4D571-4E26-4EF4-A515-39B78671B4F2}" presName="hierChild4" presStyleCnt="0"/>
      <dgm:spPr/>
    </dgm:pt>
    <dgm:pt modelId="{0BCB4B8F-F7B4-4183-998A-9E3B6015C339}" type="pres">
      <dgm:prSet presAssocID="{7DC33522-4176-4730-85C1-6704DE8923F3}" presName="Name37" presStyleLbl="parChTrans1D3" presStyleIdx="0" presStyleCnt="13"/>
      <dgm:spPr/>
      <dgm:t>
        <a:bodyPr/>
        <a:lstStyle/>
        <a:p>
          <a:endParaRPr lang="en-US"/>
        </a:p>
      </dgm:t>
    </dgm:pt>
    <dgm:pt modelId="{1043275F-3A6F-448A-8642-F461A55C67B0}" type="pres">
      <dgm:prSet presAssocID="{23345091-553D-4F18-8EB2-79F16A836B2F}" presName="hierRoot2" presStyleCnt="0">
        <dgm:presLayoutVars>
          <dgm:hierBranch val="init"/>
        </dgm:presLayoutVars>
      </dgm:prSet>
      <dgm:spPr/>
    </dgm:pt>
    <dgm:pt modelId="{0C954225-C1CD-403B-A05B-9E3AF8D1786D}" type="pres">
      <dgm:prSet presAssocID="{23345091-553D-4F18-8EB2-79F16A836B2F}" presName="rootComposite" presStyleCnt="0"/>
      <dgm:spPr/>
    </dgm:pt>
    <dgm:pt modelId="{326365EC-842A-486D-8A70-28A93EF5BF52}" type="pres">
      <dgm:prSet presAssocID="{23345091-553D-4F18-8EB2-79F16A836B2F}" presName="rootText" presStyleLbl="node3" presStyleIdx="0" presStyleCnt="13" custScaleX="128231" custScaleY="118930" custLinFactY="1097" custLinFactNeighborX="-4362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A835F2-168A-4238-A9E5-8DD360AE0804}" type="pres">
      <dgm:prSet presAssocID="{23345091-553D-4F18-8EB2-79F16A836B2F}" presName="rootConnector" presStyleLbl="node3" presStyleIdx="0" presStyleCnt="13"/>
      <dgm:spPr/>
      <dgm:t>
        <a:bodyPr/>
        <a:lstStyle/>
        <a:p>
          <a:endParaRPr lang="en-US"/>
        </a:p>
      </dgm:t>
    </dgm:pt>
    <dgm:pt modelId="{FB521684-129B-420A-AB7B-2EBBAE17DC0B}" type="pres">
      <dgm:prSet presAssocID="{23345091-553D-4F18-8EB2-79F16A836B2F}" presName="hierChild4" presStyleCnt="0"/>
      <dgm:spPr/>
    </dgm:pt>
    <dgm:pt modelId="{81BBC6A4-B4D1-47EC-85FE-6F1B643025F5}" type="pres">
      <dgm:prSet presAssocID="{23345091-553D-4F18-8EB2-79F16A836B2F}" presName="hierChild5" presStyleCnt="0"/>
      <dgm:spPr/>
    </dgm:pt>
    <dgm:pt modelId="{214DF451-FAE7-4B34-A0CB-EAE0A7585DB2}" type="pres">
      <dgm:prSet presAssocID="{D06769EB-F081-455E-A359-0AC21C44FB9C}" presName="Name37" presStyleLbl="parChTrans1D3" presStyleIdx="1" presStyleCnt="13"/>
      <dgm:spPr/>
      <dgm:t>
        <a:bodyPr/>
        <a:lstStyle/>
        <a:p>
          <a:endParaRPr lang="en-US"/>
        </a:p>
      </dgm:t>
    </dgm:pt>
    <dgm:pt modelId="{E678B2D4-8655-45A4-A8E0-B4AC4E4850D3}" type="pres">
      <dgm:prSet presAssocID="{70FAA3A1-8791-46AD-A6F4-8C7324736E34}" presName="hierRoot2" presStyleCnt="0">
        <dgm:presLayoutVars>
          <dgm:hierBranch val="init"/>
        </dgm:presLayoutVars>
      </dgm:prSet>
      <dgm:spPr/>
    </dgm:pt>
    <dgm:pt modelId="{23F627F2-BE05-4B53-987D-4875A3B84A98}" type="pres">
      <dgm:prSet presAssocID="{70FAA3A1-8791-46AD-A6F4-8C7324736E34}" presName="rootComposite" presStyleCnt="0"/>
      <dgm:spPr/>
    </dgm:pt>
    <dgm:pt modelId="{2D34CB8D-56B0-471E-A9AB-35028D9F7E8B}" type="pres">
      <dgm:prSet presAssocID="{70FAA3A1-8791-46AD-A6F4-8C7324736E34}" presName="rootText" presStyleLbl="node3" presStyleIdx="1" presStyleCnt="13" custScaleX="128231" custScaleY="140024" custLinFactNeighborX="-43625" custLinFactNeighborY="894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7A1853-3C7F-4D54-BA0B-4AEFB8EF461D}" type="pres">
      <dgm:prSet presAssocID="{70FAA3A1-8791-46AD-A6F4-8C7324736E34}" presName="rootConnector" presStyleLbl="node3" presStyleIdx="1" presStyleCnt="13"/>
      <dgm:spPr/>
      <dgm:t>
        <a:bodyPr/>
        <a:lstStyle/>
        <a:p>
          <a:endParaRPr lang="en-US"/>
        </a:p>
      </dgm:t>
    </dgm:pt>
    <dgm:pt modelId="{EA870F19-C3B9-4B6C-BE7F-39F0DD282A82}" type="pres">
      <dgm:prSet presAssocID="{70FAA3A1-8791-46AD-A6F4-8C7324736E34}" presName="hierChild4" presStyleCnt="0"/>
      <dgm:spPr/>
    </dgm:pt>
    <dgm:pt modelId="{4CE44CFB-1DA0-4BF1-8F55-5A26383D083F}" type="pres">
      <dgm:prSet presAssocID="{70FAA3A1-8791-46AD-A6F4-8C7324736E34}" presName="hierChild5" presStyleCnt="0"/>
      <dgm:spPr/>
    </dgm:pt>
    <dgm:pt modelId="{84D19889-D1C7-4DF6-A562-B83299A9BB63}" type="pres">
      <dgm:prSet presAssocID="{9E281880-07BA-4756-A147-3953DFD5FC89}" presName="Name37" presStyleLbl="parChTrans1D3" presStyleIdx="2" presStyleCnt="13"/>
      <dgm:spPr/>
      <dgm:t>
        <a:bodyPr/>
        <a:lstStyle/>
        <a:p>
          <a:endParaRPr lang="en-US"/>
        </a:p>
      </dgm:t>
    </dgm:pt>
    <dgm:pt modelId="{635C268F-E218-4C5F-9801-7EC44921AF09}" type="pres">
      <dgm:prSet presAssocID="{273E4597-EDEE-4491-AD30-E36AA9266928}" presName="hierRoot2" presStyleCnt="0">
        <dgm:presLayoutVars>
          <dgm:hierBranch val="init"/>
        </dgm:presLayoutVars>
      </dgm:prSet>
      <dgm:spPr/>
    </dgm:pt>
    <dgm:pt modelId="{03C0AA98-0F0A-4DD1-BD30-7F6FF9F64764}" type="pres">
      <dgm:prSet presAssocID="{273E4597-EDEE-4491-AD30-E36AA9266928}" presName="rootComposite" presStyleCnt="0"/>
      <dgm:spPr/>
    </dgm:pt>
    <dgm:pt modelId="{10E419A6-5B36-4391-9C8B-7DE2A49B4867}" type="pres">
      <dgm:prSet presAssocID="{273E4597-EDEE-4491-AD30-E36AA9266928}" presName="rootText" presStyleLbl="node3" presStyleIdx="2" presStyleCnt="13" custLinFactNeighborX="-37701" custLinFactNeighborY="89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33B77B-83B4-4CAC-B690-8173916023A7}" type="pres">
      <dgm:prSet presAssocID="{273E4597-EDEE-4491-AD30-E36AA9266928}" presName="rootConnector" presStyleLbl="node3" presStyleIdx="2" presStyleCnt="13"/>
      <dgm:spPr/>
      <dgm:t>
        <a:bodyPr/>
        <a:lstStyle/>
        <a:p>
          <a:endParaRPr lang="en-US"/>
        </a:p>
      </dgm:t>
    </dgm:pt>
    <dgm:pt modelId="{7F32CD55-452A-4B7A-B5E9-D732D768E4BC}" type="pres">
      <dgm:prSet presAssocID="{273E4597-EDEE-4491-AD30-E36AA9266928}" presName="hierChild4" presStyleCnt="0"/>
      <dgm:spPr/>
    </dgm:pt>
    <dgm:pt modelId="{563C3169-3014-40EA-A5D9-52D2FAA5B04A}" type="pres">
      <dgm:prSet presAssocID="{273E4597-EDEE-4491-AD30-E36AA9266928}" presName="hierChild5" presStyleCnt="0"/>
      <dgm:spPr/>
    </dgm:pt>
    <dgm:pt modelId="{407F33B2-F205-40A7-B887-541A6ED53D40}" type="pres">
      <dgm:prSet presAssocID="{39F4D571-4E26-4EF4-A515-39B78671B4F2}" presName="hierChild5" presStyleCnt="0"/>
      <dgm:spPr/>
    </dgm:pt>
    <dgm:pt modelId="{7D443B2C-E750-428C-97C8-843C557B104E}" type="pres">
      <dgm:prSet presAssocID="{0B46D40C-61BD-4EDB-B08C-7C5F3C818548}" presName="Name35" presStyleLbl="parChTrans1D2" presStyleIdx="1" presStyleCnt="3"/>
      <dgm:spPr/>
      <dgm:t>
        <a:bodyPr/>
        <a:lstStyle/>
        <a:p>
          <a:endParaRPr lang="en-US"/>
        </a:p>
      </dgm:t>
    </dgm:pt>
    <dgm:pt modelId="{EA8F7CE2-6146-417D-88BB-933DE870D6DC}" type="pres">
      <dgm:prSet presAssocID="{F2761C36-E831-4644-81AB-ED0B4182BDFF}" presName="hierRoot2" presStyleCnt="0">
        <dgm:presLayoutVars>
          <dgm:hierBranch val="init"/>
        </dgm:presLayoutVars>
      </dgm:prSet>
      <dgm:spPr/>
    </dgm:pt>
    <dgm:pt modelId="{2AA08771-E2C8-4EF7-8FC1-84F01EF1091D}" type="pres">
      <dgm:prSet presAssocID="{F2761C36-E831-4644-81AB-ED0B4182BDFF}" presName="rootComposite" presStyleCnt="0"/>
      <dgm:spPr/>
    </dgm:pt>
    <dgm:pt modelId="{749ACA15-64A3-495D-8CAB-3921BC3CADC3}" type="pres">
      <dgm:prSet presAssocID="{F2761C36-E831-4644-81AB-ED0B4182BDFF}" presName="rootText" presStyleLbl="node2" presStyleIdx="1" presStyleCnt="3" custScaleX="155006" custScaleY="128231" custLinFactNeighborX="-22166" custLinFactNeighborY="990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475612-0DC2-4E38-998D-7C2C71B8770C}" type="pres">
      <dgm:prSet presAssocID="{F2761C36-E831-4644-81AB-ED0B4182BDFF}" presName="rootConnector" presStyleLbl="node2" presStyleIdx="1" presStyleCnt="3"/>
      <dgm:spPr/>
      <dgm:t>
        <a:bodyPr/>
        <a:lstStyle/>
        <a:p>
          <a:endParaRPr lang="en-US"/>
        </a:p>
      </dgm:t>
    </dgm:pt>
    <dgm:pt modelId="{AD829776-2BF8-48DA-8F03-7996ED8B50A4}" type="pres">
      <dgm:prSet presAssocID="{F2761C36-E831-4644-81AB-ED0B4182BDFF}" presName="hierChild4" presStyleCnt="0"/>
      <dgm:spPr/>
    </dgm:pt>
    <dgm:pt modelId="{4F9B0F39-4734-4383-805D-82B99B6819F6}" type="pres">
      <dgm:prSet presAssocID="{B5B69EED-99D8-4E68-94E9-DE02FB150D2C}" presName="Name37" presStyleLbl="parChTrans1D3" presStyleIdx="3" presStyleCnt="13"/>
      <dgm:spPr/>
      <dgm:t>
        <a:bodyPr/>
        <a:lstStyle/>
        <a:p>
          <a:endParaRPr lang="en-US"/>
        </a:p>
      </dgm:t>
    </dgm:pt>
    <dgm:pt modelId="{2447D6C8-6D22-4FF7-9A7B-18BD274034CB}" type="pres">
      <dgm:prSet presAssocID="{C6C420E8-288A-495F-94AB-F3502A02C8B5}" presName="hierRoot2" presStyleCnt="0">
        <dgm:presLayoutVars>
          <dgm:hierBranch val="init"/>
        </dgm:presLayoutVars>
      </dgm:prSet>
      <dgm:spPr/>
    </dgm:pt>
    <dgm:pt modelId="{FEEAE257-C3FB-4A53-B82F-4B0B698503F0}" type="pres">
      <dgm:prSet presAssocID="{C6C420E8-288A-495F-94AB-F3502A02C8B5}" presName="rootComposite" presStyleCnt="0"/>
      <dgm:spPr/>
    </dgm:pt>
    <dgm:pt modelId="{C11CD399-4D00-4A46-870A-E46287FD7F18}" type="pres">
      <dgm:prSet presAssocID="{C6C420E8-288A-495F-94AB-F3502A02C8B5}" presName="rootText" presStyleLbl="node3" presStyleIdx="3" presStyleCnt="13" custScaleX="142794" custLinFactNeighborX="-11252" custLinFactNeighborY="90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67D10F-EC3C-4F3A-B4B1-E055A9F6D4C1}" type="pres">
      <dgm:prSet presAssocID="{C6C420E8-288A-495F-94AB-F3502A02C8B5}" presName="rootConnector" presStyleLbl="node3" presStyleIdx="3" presStyleCnt="13"/>
      <dgm:spPr/>
      <dgm:t>
        <a:bodyPr/>
        <a:lstStyle/>
        <a:p>
          <a:endParaRPr lang="en-US"/>
        </a:p>
      </dgm:t>
    </dgm:pt>
    <dgm:pt modelId="{37292DE5-31A3-4366-9051-27A227D61DE0}" type="pres">
      <dgm:prSet presAssocID="{C6C420E8-288A-495F-94AB-F3502A02C8B5}" presName="hierChild4" presStyleCnt="0"/>
      <dgm:spPr/>
    </dgm:pt>
    <dgm:pt modelId="{2B8287B9-CEDB-4BC4-9880-F01B33F822B1}" type="pres">
      <dgm:prSet presAssocID="{C6C420E8-288A-495F-94AB-F3502A02C8B5}" presName="hierChild5" presStyleCnt="0"/>
      <dgm:spPr/>
    </dgm:pt>
    <dgm:pt modelId="{064B6775-1E13-4889-8DCE-0649D6610CE9}" type="pres">
      <dgm:prSet presAssocID="{D04D3BE0-6E44-40E5-83D6-F7C4CE507E36}" presName="Name37" presStyleLbl="parChTrans1D3" presStyleIdx="4" presStyleCnt="13"/>
      <dgm:spPr/>
      <dgm:t>
        <a:bodyPr/>
        <a:lstStyle/>
        <a:p>
          <a:endParaRPr lang="en-US"/>
        </a:p>
      </dgm:t>
    </dgm:pt>
    <dgm:pt modelId="{41CC416D-3FF1-4AB5-9AF1-4A94449B585D}" type="pres">
      <dgm:prSet presAssocID="{2BBE0A9F-31BC-477D-89C7-5B856C497787}" presName="hierRoot2" presStyleCnt="0">
        <dgm:presLayoutVars>
          <dgm:hierBranch val="init"/>
        </dgm:presLayoutVars>
      </dgm:prSet>
      <dgm:spPr/>
    </dgm:pt>
    <dgm:pt modelId="{D6E16985-93F2-4CC9-8A76-CD3753225644}" type="pres">
      <dgm:prSet presAssocID="{2BBE0A9F-31BC-477D-89C7-5B856C497787}" presName="rootComposite" presStyleCnt="0"/>
      <dgm:spPr/>
    </dgm:pt>
    <dgm:pt modelId="{7848CA24-C8A8-463B-A1F0-94A6FA30DFC3}" type="pres">
      <dgm:prSet presAssocID="{2BBE0A9F-31BC-477D-89C7-5B856C497787}" presName="rootText" presStyleLbl="node3" presStyleIdx="4" presStyleCnt="13" custScaleX="142794" custLinFactNeighborX="-11252" custLinFactNeighborY="638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ACAFA6-184F-45B1-91B4-9A02C153EE25}" type="pres">
      <dgm:prSet presAssocID="{2BBE0A9F-31BC-477D-89C7-5B856C497787}" presName="rootConnector" presStyleLbl="node3" presStyleIdx="4" presStyleCnt="13"/>
      <dgm:spPr/>
      <dgm:t>
        <a:bodyPr/>
        <a:lstStyle/>
        <a:p>
          <a:endParaRPr lang="en-US"/>
        </a:p>
      </dgm:t>
    </dgm:pt>
    <dgm:pt modelId="{ADB5BE75-6F6A-4116-8C5A-8A8518DF0DF4}" type="pres">
      <dgm:prSet presAssocID="{2BBE0A9F-31BC-477D-89C7-5B856C497787}" presName="hierChild4" presStyleCnt="0"/>
      <dgm:spPr/>
    </dgm:pt>
    <dgm:pt modelId="{70A4B07F-7D24-440B-8236-1CCAB29C88CE}" type="pres">
      <dgm:prSet presAssocID="{2BBE0A9F-31BC-477D-89C7-5B856C497787}" presName="hierChild5" presStyleCnt="0"/>
      <dgm:spPr/>
    </dgm:pt>
    <dgm:pt modelId="{F00349E0-7D1D-41BA-8ADB-2AFF5C6693AE}" type="pres">
      <dgm:prSet presAssocID="{D8FD5DED-20A4-4289-A288-035814B1B767}" presName="Name37" presStyleLbl="parChTrans1D3" presStyleIdx="5" presStyleCnt="13"/>
      <dgm:spPr/>
      <dgm:t>
        <a:bodyPr/>
        <a:lstStyle/>
        <a:p>
          <a:endParaRPr lang="en-US"/>
        </a:p>
      </dgm:t>
    </dgm:pt>
    <dgm:pt modelId="{0E9BEDA7-1B4E-4D30-8B24-72B59C2C898F}" type="pres">
      <dgm:prSet presAssocID="{591AB91D-BDB9-4F8C-9458-903EF38D27B6}" presName="hierRoot2" presStyleCnt="0">
        <dgm:presLayoutVars>
          <dgm:hierBranch val="init"/>
        </dgm:presLayoutVars>
      </dgm:prSet>
      <dgm:spPr/>
    </dgm:pt>
    <dgm:pt modelId="{6595D0D5-000D-4B08-874B-719B8092A397}" type="pres">
      <dgm:prSet presAssocID="{591AB91D-BDB9-4F8C-9458-903EF38D27B6}" presName="rootComposite" presStyleCnt="0"/>
      <dgm:spPr/>
    </dgm:pt>
    <dgm:pt modelId="{4F13AF70-6A82-44EA-B893-689172F7FCB6}" type="pres">
      <dgm:prSet presAssocID="{591AB91D-BDB9-4F8C-9458-903EF38D27B6}" presName="rootText" presStyleLbl="node3" presStyleIdx="5" presStyleCnt="13" custScaleX="142794" custLinFactNeighborX="-11252" custLinFactNeighborY="371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66030E-E608-4C11-A6B7-1D31B40A88F4}" type="pres">
      <dgm:prSet presAssocID="{591AB91D-BDB9-4F8C-9458-903EF38D27B6}" presName="rootConnector" presStyleLbl="node3" presStyleIdx="5" presStyleCnt="13"/>
      <dgm:spPr/>
      <dgm:t>
        <a:bodyPr/>
        <a:lstStyle/>
        <a:p>
          <a:endParaRPr lang="en-US"/>
        </a:p>
      </dgm:t>
    </dgm:pt>
    <dgm:pt modelId="{3E6B03D7-EDFF-42A0-86D2-E30554BCF121}" type="pres">
      <dgm:prSet presAssocID="{591AB91D-BDB9-4F8C-9458-903EF38D27B6}" presName="hierChild4" presStyleCnt="0"/>
      <dgm:spPr/>
    </dgm:pt>
    <dgm:pt modelId="{2F82D302-BD35-4794-AAC2-AE67D09C3939}" type="pres">
      <dgm:prSet presAssocID="{591AB91D-BDB9-4F8C-9458-903EF38D27B6}" presName="hierChild5" presStyleCnt="0"/>
      <dgm:spPr/>
    </dgm:pt>
    <dgm:pt modelId="{BA4F55FD-611D-4ACF-9563-8761CABA567A}" type="pres">
      <dgm:prSet presAssocID="{0CE55BB0-4966-40C1-8782-FDA8B4FDF630}" presName="Name37" presStyleLbl="parChTrans1D3" presStyleIdx="6" presStyleCnt="13"/>
      <dgm:spPr/>
      <dgm:t>
        <a:bodyPr/>
        <a:lstStyle/>
        <a:p>
          <a:endParaRPr lang="en-US"/>
        </a:p>
      </dgm:t>
    </dgm:pt>
    <dgm:pt modelId="{38C64BA1-36BF-4AEB-A22D-D9B6497E3AF2}" type="pres">
      <dgm:prSet presAssocID="{B021F892-753A-498A-9FE6-36ADB92CA178}" presName="hierRoot2" presStyleCnt="0">
        <dgm:presLayoutVars>
          <dgm:hierBranch val="init"/>
        </dgm:presLayoutVars>
      </dgm:prSet>
      <dgm:spPr/>
    </dgm:pt>
    <dgm:pt modelId="{3343EA91-9B79-4013-8F07-A1FFEFCABCED}" type="pres">
      <dgm:prSet presAssocID="{B021F892-753A-498A-9FE6-36ADB92CA178}" presName="rootComposite" presStyleCnt="0"/>
      <dgm:spPr/>
    </dgm:pt>
    <dgm:pt modelId="{3AE3E506-1E29-4846-8A08-3A5E1CA28F22}" type="pres">
      <dgm:prSet presAssocID="{B021F892-753A-498A-9FE6-36ADB92CA178}" presName="rootText" presStyleLbl="node3" presStyleIdx="6" presStyleCnt="13" custScaleX="144024" custLinFactNeighborX="-11252" custLinFactNeighborY="103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5A8C01-C556-4C48-BD04-384E953E4B3D}" type="pres">
      <dgm:prSet presAssocID="{B021F892-753A-498A-9FE6-36ADB92CA178}" presName="rootConnector" presStyleLbl="node3" presStyleIdx="6" presStyleCnt="13"/>
      <dgm:spPr/>
      <dgm:t>
        <a:bodyPr/>
        <a:lstStyle/>
        <a:p>
          <a:endParaRPr lang="en-US"/>
        </a:p>
      </dgm:t>
    </dgm:pt>
    <dgm:pt modelId="{1A6155C3-8343-466B-9792-D4DF2AA3BF2A}" type="pres">
      <dgm:prSet presAssocID="{B021F892-753A-498A-9FE6-36ADB92CA178}" presName="hierChild4" presStyleCnt="0"/>
      <dgm:spPr/>
    </dgm:pt>
    <dgm:pt modelId="{B5692747-3851-4AC0-946D-7BA26158722A}" type="pres">
      <dgm:prSet presAssocID="{B021F892-753A-498A-9FE6-36ADB92CA178}" presName="hierChild5" presStyleCnt="0"/>
      <dgm:spPr/>
    </dgm:pt>
    <dgm:pt modelId="{22A9E0DC-B0DA-4883-8E6B-7E1E2ED64D3E}" type="pres">
      <dgm:prSet presAssocID="{B8299BEA-B847-485C-86FA-A1DD8AA1B1AB}" presName="Name37" presStyleLbl="parChTrans1D3" presStyleIdx="7" presStyleCnt="13"/>
      <dgm:spPr/>
      <dgm:t>
        <a:bodyPr/>
        <a:lstStyle/>
        <a:p>
          <a:endParaRPr lang="en-US"/>
        </a:p>
      </dgm:t>
    </dgm:pt>
    <dgm:pt modelId="{3B777F17-056E-4F10-A4CE-AA9A016CA1BF}" type="pres">
      <dgm:prSet presAssocID="{EE172498-86E6-48AA-861B-EF5CD43ADE85}" presName="hierRoot2" presStyleCnt="0">
        <dgm:presLayoutVars>
          <dgm:hierBranch val="init"/>
        </dgm:presLayoutVars>
      </dgm:prSet>
      <dgm:spPr/>
    </dgm:pt>
    <dgm:pt modelId="{6F4D7B3D-85B0-4B1F-8782-BEE40F5E66AD}" type="pres">
      <dgm:prSet presAssocID="{EE172498-86E6-48AA-861B-EF5CD43ADE85}" presName="rootComposite" presStyleCnt="0"/>
      <dgm:spPr/>
    </dgm:pt>
    <dgm:pt modelId="{624D1A12-4CB9-44EA-8846-63891E981626}" type="pres">
      <dgm:prSet presAssocID="{EE172498-86E6-48AA-861B-EF5CD43ADE85}" presName="rootText" presStyleLbl="node3" presStyleIdx="7" presStyleCnt="13" custScaleX="140751" custScaleY="75916" custLinFactNeighborX="-11252" custLinFactNeighborY="-163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315A56-17F7-4003-B5FD-CFAD29A23849}" type="pres">
      <dgm:prSet presAssocID="{EE172498-86E6-48AA-861B-EF5CD43ADE85}" presName="rootConnector" presStyleLbl="node3" presStyleIdx="7" presStyleCnt="13"/>
      <dgm:spPr/>
      <dgm:t>
        <a:bodyPr/>
        <a:lstStyle/>
        <a:p>
          <a:endParaRPr lang="en-US"/>
        </a:p>
      </dgm:t>
    </dgm:pt>
    <dgm:pt modelId="{B995EE47-945D-4115-B525-F7366E2A503F}" type="pres">
      <dgm:prSet presAssocID="{EE172498-86E6-48AA-861B-EF5CD43ADE85}" presName="hierChild4" presStyleCnt="0"/>
      <dgm:spPr/>
    </dgm:pt>
    <dgm:pt modelId="{C118D1DC-934A-437B-8307-FC5275D38541}" type="pres">
      <dgm:prSet presAssocID="{EE172498-86E6-48AA-861B-EF5CD43ADE85}" presName="hierChild5" presStyleCnt="0"/>
      <dgm:spPr/>
    </dgm:pt>
    <dgm:pt modelId="{59D02487-D3BF-48A7-8FD4-7D899CF8A9B1}" type="pres">
      <dgm:prSet presAssocID="{6580D5B7-7C50-4981-8F6D-3E8D997B9B08}" presName="Name37" presStyleLbl="parChTrans1D3" presStyleIdx="8" presStyleCnt="13"/>
      <dgm:spPr/>
      <dgm:t>
        <a:bodyPr/>
        <a:lstStyle/>
        <a:p>
          <a:endParaRPr lang="en-US"/>
        </a:p>
      </dgm:t>
    </dgm:pt>
    <dgm:pt modelId="{92F9AB35-5E40-41E0-A914-B505984E734D}" type="pres">
      <dgm:prSet presAssocID="{0B8B9124-B3FC-4264-BE36-FB7E27F8FA00}" presName="hierRoot2" presStyleCnt="0">
        <dgm:presLayoutVars>
          <dgm:hierBranch val="init"/>
        </dgm:presLayoutVars>
      </dgm:prSet>
      <dgm:spPr/>
    </dgm:pt>
    <dgm:pt modelId="{816EC5BF-60ED-4B79-9217-9170962E5956}" type="pres">
      <dgm:prSet presAssocID="{0B8B9124-B3FC-4264-BE36-FB7E27F8FA00}" presName="rootComposite" presStyleCnt="0"/>
      <dgm:spPr/>
    </dgm:pt>
    <dgm:pt modelId="{F81635DD-2B71-4F14-AF54-06F18D1816D2}" type="pres">
      <dgm:prSet presAssocID="{0B8B9124-B3FC-4264-BE36-FB7E27F8FA00}" presName="rootText" presStyleLbl="node3" presStyleIdx="8" presStyleCnt="13" custScaleX="140671" custScaleY="62840" custLinFactNeighborX="-11252" custLinFactNeighborY="-446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C6523F-D3B9-4BB7-B661-F5F9310EFCAC}" type="pres">
      <dgm:prSet presAssocID="{0B8B9124-B3FC-4264-BE36-FB7E27F8FA00}" presName="rootConnector" presStyleLbl="node3" presStyleIdx="8" presStyleCnt="13"/>
      <dgm:spPr/>
      <dgm:t>
        <a:bodyPr/>
        <a:lstStyle/>
        <a:p>
          <a:endParaRPr lang="en-US"/>
        </a:p>
      </dgm:t>
    </dgm:pt>
    <dgm:pt modelId="{897127A7-A160-47D7-B73D-8D2E2506FE17}" type="pres">
      <dgm:prSet presAssocID="{0B8B9124-B3FC-4264-BE36-FB7E27F8FA00}" presName="hierChild4" presStyleCnt="0"/>
      <dgm:spPr/>
    </dgm:pt>
    <dgm:pt modelId="{262CCC2C-9117-4980-B17C-F43C72181AC5}" type="pres">
      <dgm:prSet presAssocID="{0B8B9124-B3FC-4264-BE36-FB7E27F8FA00}" presName="hierChild5" presStyleCnt="0"/>
      <dgm:spPr/>
    </dgm:pt>
    <dgm:pt modelId="{D3E1BD63-CA88-47FF-A6BC-856F8D25417A}" type="pres">
      <dgm:prSet presAssocID="{F2761C36-E831-4644-81AB-ED0B4182BDFF}" presName="hierChild5" presStyleCnt="0"/>
      <dgm:spPr/>
    </dgm:pt>
    <dgm:pt modelId="{B16BD8B7-07FA-4181-A53E-8F53F29DFC50}" type="pres">
      <dgm:prSet presAssocID="{53B4F493-6E31-4160-9D39-3B06B5CB01F9}" presName="Name35" presStyleLbl="parChTrans1D2" presStyleIdx="2" presStyleCnt="3"/>
      <dgm:spPr/>
      <dgm:t>
        <a:bodyPr/>
        <a:lstStyle/>
        <a:p>
          <a:endParaRPr lang="en-US"/>
        </a:p>
      </dgm:t>
    </dgm:pt>
    <dgm:pt modelId="{FB088964-731B-430C-A98A-BC23C93F3E4B}" type="pres">
      <dgm:prSet presAssocID="{F2221E24-E2B5-4EF3-AD7A-D40B77418E52}" presName="hierRoot2" presStyleCnt="0">
        <dgm:presLayoutVars>
          <dgm:hierBranch val="init"/>
        </dgm:presLayoutVars>
      </dgm:prSet>
      <dgm:spPr/>
    </dgm:pt>
    <dgm:pt modelId="{733F8B66-91D6-4AE7-B7EA-608DAF4D0000}" type="pres">
      <dgm:prSet presAssocID="{F2221E24-E2B5-4EF3-AD7A-D40B77418E52}" presName="rootComposite" presStyleCnt="0"/>
      <dgm:spPr/>
    </dgm:pt>
    <dgm:pt modelId="{F364AD8D-1047-4628-9838-3656556685F0}" type="pres">
      <dgm:prSet presAssocID="{F2221E24-E2B5-4EF3-AD7A-D40B77418E52}" presName="rootText" presStyleLbl="node2" presStyleIdx="2" presStyleCnt="3" custScaleX="141422" custScaleY="129924" custLinFactY="772" custLinFactNeighborX="-119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D00146-E9E1-4A48-A2B5-1DDD5503993C}" type="pres">
      <dgm:prSet presAssocID="{F2221E24-E2B5-4EF3-AD7A-D40B77418E52}" presName="rootConnector" presStyleLbl="node2" presStyleIdx="2" presStyleCnt="3"/>
      <dgm:spPr/>
      <dgm:t>
        <a:bodyPr/>
        <a:lstStyle/>
        <a:p>
          <a:endParaRPr lang="en-US"/>
        </a:p>
      </dgm:t>
    </dgm:pt>
    <dgm:pt modelId="{421DC4CA-DBEB-4547-9D5D-FD07A63E8550}" type="pres">
      <dgm:prSet presAssocID="{F2221E24-E2B5-4EF3-AD7A-D40B77418E52}" presName="hierChild4" presStyleCnt="0"/>
      <dgm:spPr/>
    </dgm:pt>
    <dgm:pt modelId="{D3F89B14-A971-4702-8839-4AD574666E0D}" type="pres">
      <dgm:prSet presAssocID="{F0679542-F248-48F3-A877-2EB4E476892C}" presName="Name37" presStyleLbl="parChTrans1D3" presStyleIdx="9" presStyleCnt="13"/>
      <dgm:spPr/>
      <dgm:t>
        <a:bodyPr/>
        <a:lstStyle/>
        <a:p>
          <a:endParaRPr lang="en-US"/>
        </a:p>
      </dgm:t>
    </dgm:pt>
    <dgm:pt modelId="{448C071F-38F7-42F3-9957-34C1778B86FD}" type="pres">
      <dgm:prSet presAssocID="{089D7204-4EFA-4AF9-9FE0-73AC510D1406}" presName="hierRoot2" presStyleCnt="0">
        <dgm:presLayoutVars>
          <dgm:hierBranch val="init"/>
        </dgm:presLayoutVars>
      </dgm:prSet>
      <dgm:spPr/>
    </dgm:pt>
    <dgm:pt modelId="{3CC460C7-4D47-49AD-B058-4A52CC03AEE9}" type="pres">
      <dgm:prSet presAssocID="{089D7204-4EFA-4AF9-9FE0-73AC510D1406}" presName="rootComposite" presStyleCnt="0"/>
      <dgm:spPr/>
    </dgm:pt>
    <dgm:pt modelId="{8CACD35F-6283-40D5-9CB0-24A80B2ECDE0}" type="pres">
      <dgm:prSet presAssocID="{089D7204-4EFA-4AF9-9FE0-73AC510D1406}" presName="rootText" presStyleLbl="node3" presStyleIdx="9" presStyleCnt="13" custScaleX="151870" custLinFactNeighborX="-5164" custLinFactNeighborY="710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E52D8D-4FC4-49BB-A0BB-41769A9ED353}" type="pres">
      <dgm:prSet presAssocID="{089D7204-4EFA-4AF9-9FE0-73AC510D1406}" presName="rootConnector" presStyleLbl="node3" presStyleIdx="9" presStyleCnt="13"/>
      <dgm:spPr/>
      <dgm:t>
        <a:bodyPr/>
        <a:lstStyle/>
        <a:p>
          <a:endParaRPr lang="en-US"/>
        </a:p>
      </dgm:t>
    </dgm:pt>
    <dgm:pt modelId="{531B2B9F-EA23-4C89-9049-C00B4A0E1642}" type="pres">
      <dgm:prSet presAssocID="{089D7204-4EFA-4AF9-9FE0-73AC510D1406}" presName="hierChild4" presStyleCnt="0"/>
      <dgm:spPr/>
    </dgm:pt>
    <dgm:pt modelId="{57534BDA-6A20-4BDF-82C5-630918D8F77C}" type="pres">
      <dgm:prSet presAssocID="{089D7204-4EFA-4AF9-9FE0-73AC510D1406}" presName="hierChild5" presStyleCnt="0"/>
      <dgm:spPr/>
    </dgm:pt>
    <dgm:pt modelId="{3C3EBF73-4092-4C01-AEB5-07291375C217}" type="pres">
      <dgm:prSet presAssocID="{E746E9BA-0A60-4CBD-8EA0-F3C5F56FC3DD}" presName="Name37" presStyleLbl="parChTrans1D3" presStyleIdx="10" presStyleCnt="13"/>
      <dgm:spPr/>
      <dgm:t>
        <a:bodyPr/>
        <a:lstStyle/>
        <a:p>
          <a:endParaRPr lang="en-US"/>
        </a:p>
      </dgm:t>
    </dgm:pt>
    <dgm:pt modelId="{9370A08A-56DE-4354-AFE0-8EE035835CBD}" type="pres">
      <dgm:prSet presAssocID="{0053729B-8984-4416-BA12-B6D210E82FC0}" presName="hierRoot2" presStyleCnt="0">
        <dgm:presLayoutVars>
          <dgm:hierBranch val="init"/>
        </dgm:presLayoutVars>
      </dgm:prSet>
      <dgm:spPr/>
    </dgm:pt>
    <dgm:pt modelId="{8847CC73-5B0C-45FA-A0FE-761A4176CBAA}" type="pres">
      <dgm:prSet presAssocID="{0053729B-8984-4416-BA12-B6D210E82FC0}" presName="rootComposite" presStyleCnt="0"/>
      <dgm:spPr/>
    </dgm:pt>
    <dgm:pt modelId="{D209B8A5-6CC5-4327-8779-0576A402C16F}" type="pres">
      <dgm:prSet presAssocID="{0053729B-8984-4416-BA12-B6D210E82FC0}" presName="rootText" presStyleLbl="node3" presStyleIdx="10" presStyleCnt="13" custScaleX="151870" custLinFactNeighborX="-4882" custLinFactNeighborY="474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0A21F-30C3-4114-8504-949259DC3A11}" type="pres">
      <dgm:prSet presAssocID="{0053729B-8984-4416-BA12-B6D210E82FC0}" presName="rootConnector" presStyleLbl="node3" presStyleIdx="10" presStyleCnt="13"/>
      <dgm:spPr/>
      <dgm:t>
        <a:bodyPr/>
        <a:lstStyle/>
        <a:p>
          <a:endParaRPr lang="en-US"/>
        </a:p>
      </dgm:t>
    </dgm:pt>
    <dgm:pt modelId="{07EE9D04-792B-4EEA-A39C-DA7B28B298DD}" type="pres">
      <dgm:prSet presAssocID="{0053729B-8984-4416-BA12-B6D210E82FC0}" presName="hierChild4" presStyleCnt="0"/>
      <dgm:spPr/>
    </dgm:pt>
    <dgm:pt modelId="{F4BDBD89-7538-480D-A597-62545993363E}" type="pres">
      <dgm:prSet presAssocID="{0053729B-8984-4416-BA12-B6D210E82FC0}" presName="hierChild5" presStyleCnt="0"/>
      <dgm:spPr/>
    </dgm:pt>
    <dgm:pt modelId="{015A0307-A94D-41E8-B364-243073EFC832}" type="pres">
      <dgm:prSet presAssocID="{3AD259D1-912F-4C70-8A8A-1E4287F9C94A}" presName="Name37" presStyleLbl="parChTrans1D3" presStyleIdx="11" presStyleCnt="13"/>
      <dgm:spPr/>
      <dgm:t>
        <a:bodyPr/>
        <a:lstStyle/>
        <a:p>
          <a:endParaRPr lang="en-US"/>
        </a:p>
      </dgm:t>
    </dgm:pt>
    <dgm:pt modelId="{449D5398-FC6B-45EE-9C07-3BF0C4BC50B6}" type="pres">
      <dgm:prSet presAssocID="{0EE8BE5B-0521-4B62-8F99-F63D298354F8}" presName="hierRoot2" presStyleCnt="0">
        <dgm:presLayoutVars>
          <dgm:hierBranch val="init"/>
        </dgm:presLayoutVars>
      </dgm:prSet>
      <dgm:spPr/>
    </dgm:pt>
    <dgm:pt modelId="{F660BF9F-1639-4885-868B-0CDC491F93CB}" type="pres">
      <dgm:prSet presAssocID="{0EE8BE5B-0521-4B62-8F99-F63D298354F8}" presName="rootComposite" presStyleCnt="0"/>
      <dgm:spPr/>
    </dgm:pt>
    <dgm:pt modelId="{C6883471-BBAF-43A2-A5B6-BE443073129F}" type="pres">
      <dgm:prSet presAssocID="{0EE8BE5B-0521-4B62-8F99-F63D298354F8}" presName="rootText" presStyleLbl="node3" presStyleIdx="11" presStyleCnt="13" custScaleX="151870" custLinFactNeighborX="-2626" custLinFactNeighborY="23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3BC0F7-2FB5-4333-A260-971A157D6E4C}" type="pres">
      <dgm:prSet presAssocID="{0EE8BE5B-0521-4B62-8F99-F63D298354F8}" presName="rootConnector" presStyleLbl="node3" presStyleIdx="11" presStyleCnt="13"/>
      <dgm:spPr/>
      <dgm:t>
        <a:bodyPr/>
        <a:lstStyle/>
        <a:p>
          <a:endParaRPr lang="en-US"/>
        </a:p>
      </dgm:t>
    </dgm:pt>
    <dgm:pt modelId="{129B04C5-12BD-4B5B-84A4-A2371CEA74A1}" type="pres">
      <dgm:prSet presAssocID="{0EE8BE5B-0521-4B62-8F99-F63D298354F8}" presName="hierChild4" presStyleCnt="0"/>
      <dgm:spPr/>
    </dgm:pt>
    <dgm:pt modelId="{9F0D624F-2B71-43CE-9EC6-2F186E0D1ED8}" type="pres">
      <dgm:prSet presAssocID="{0EE8BE5B-0521-4B62-8F99-F63D298354F8}" presName="hierChild5" presStyleCnt="0"/>
      <dgm:spPr/>
    </dgm:pt>
    <dgm:pt modelId="{F18B7F6D-7F32-42E1-893A-D527A7D0EAF8}" type="pres">
      <dgm:prSet presAssocID="{9A65CF57-6EE7-4C85-8020-38402AB0C4C2}" presName="Name37" presStyleLbl="parChTrans1D3" presStyleIdx="12" presStyleCnt="13"/>
      <dgm:spPr/>
      <dgm:t>
        <a:bodyPr/>
        <a:lstStyle/>
        <a:p>
          <a:endParaRPr lang="en-US"/>
        </a:p>
      </dgm:t>
    </dgm:pt>
    <dgm:pt modelId="{ED0222E5-8D5B-420D-8429-12B1DC2276AE}" type="pres">
      <dgm:prSet presAssocID="{014DCED9-6C30-4FE8-BD10-23C134169893}" presName="hierRoot2" presStyleCnt="0">
        <dgm:presLayoutVars>
          <dgm:hierBranch val="init"/>
        </dgm:presLayoutVars>
      </dgm:prSet>
      <dgm:spPr/>
    </dgm:pt>
    <dgm:pt modelId="{B3970506-71DD-4AF1-A85C-C965E9B42BA8}" type="pres">
      <dgm:prSet presAssocID="{014DCED9-6C30-4FE8-BD10-23C134169893}" presName="rootComposite" presStyleCnt="0"/>
      <dgm:spPr/>
    </dgm:pt>
    <dgm:pt modelId="{8B9F5E1A-FF0D-49A9-B47E-B16F277A3BD2}" type="pres">
      <dgm:prSet presAssocID="{014DCED9-6C30-4FE8-BD10-23C134169893}" presName="rootText" presStyleLbl="node3" presStyleIdx="12" presStyleCnt="13" custScaleX="1518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EAE64B-8D5F-4B0D-910F-607A72E9EC3B}" type="pres">
      <dgm:prSet presAssocID="{014DCED9-6C30-4FE8-BD10-23C134169893}" presName="rootConnector" presStyleLbl="node3" presStyleIdx="12" presStyleCnt="13"/>
      <dgm:spPr/>
      <dgm:t>
        <a:bodyPr/>
        <a:lstStyle/>
        <a:p>
          <a:endParaRPr lang="en-US"/>
        </a:p>
      </dgm:t>
    </dgm:pt>
    <dgm:pt modelId="{7F048766-A00B-4796-A603-BD98339FF13B}" type="pres">
      <dgm:prSet presAssocID="{014DCED9-6C30-4FE8-BD10-23C134169893}" presName="hierChild4" presStyleCnt="0"/>
      <dgm:spPr/>
    </dgm:pt>
    <dgm:pt modelId="{7B83323A-A162-41C4-B1AB-9AF7AE1C0976}" type="pres">
      <dgm:prSet presAssocID="{014DCED9-6C30-4FE8-BD10-23C134169893}" presName="hierChild5" presStyleCnt="0"/>
      <dgm:spPr/>
    </dgm:pt>
    <dgm:pt modelId="{148567DD-70DE-487B-AB57-3567D691D498}" type="pres">
      <dgm:prSet presAssocID="{F2221E24-E2B5-4EF3-AD7A-D40B77418E52}" presName="hierChild5" presStyleCnt="0"/>
      <dgm:spPr/>
    </dgm:pt>
    <dgm:pt modelId="{686D4D47-C9A5-41D2-87FE-53094845B806}" type="pres">
      <dgm:prSet presAssocID="{643F6F5D-B906-4B2F-BB65-6D58E010ED2C}" presName="hierChild3" presStyleCnt="0"/>
      <dgm:spPr/>
    </dgm:pt>
  </dgm:ptLst>
  <dgm:cxnLst>
    <dgm:cxn modelId="{7C4AC36B-368D-4A5B-8C31-A964115C93DC}" type="presOf" srcId="{0053729B-8984-4416-BA12-B6D210E82FC0}" destId="{D209B8A5-6CC5-4327-8779-0576A402C16F}" srcOrd="0" destOrd="0" presId="urn:microsoft.com/office/officeart/2005/8/layout/orgChart1"/>
    <dgm:cxn modelId="{36C49021-4AE5-48AC-9254-6DE256E1510D}" type="presOf" srcId="{23345091-553D-4F18-8EB2-79F16A836B2F}" destId="{ECA835F2-168A-4238-A9E5-8DD360AE0804}" srcOrd="1" destOrd="0" presId="urn:microsoft.com/office/officeart/2005/8/layout/orgChart1"/>
    <dgm:cxn modelId="{22EFC4D7-7CC9-4691-B98D-8CBD3BD8754B}" srcId="{643F6F5D-B906-4B2F-BB65-6D58E010ED2C}" destId="{F2761C36-E831-4644-81AB-ED0B4182BDFF}" srcOrd="1" destOrd="0" parTransId="{0B46D40C-61BD-4EDB-B08C-7C5F3C818548}" sibTransId="{51D168B2-3E46-4819-AFA8-8C1EC814E23B}"/>
    <dgm:cxn modelId="{E6906771-99FD-4D1B-9D21-2F1411E8F185}" type="presOf" srcId="{014DCED9-6C30-4FE8-BD10-23C134169893}" destId="{8B9F5E1A-FF0D-49A9-B47E-B16F277A3BD2}" srcOrd="0" destOrd="0" presId="urn:microsoft.com/office/officeart/2005/8/layout/orgChart1"/>
    <dgm:cxn modelId="{A8F8F6AE-90CE-4B4B-BC29-6B528B7C80FE}" type="presOf" srcId="{2BBE0A9F-31BC-477D-89C7-5B856C497787}" destId="{7848CA24-C8A8-463B-A1F0-94A6FA30DFC3}" srcOrd="0" destOrd="0" presId="urn:microsoft.com/office/officeart/2005/8/layout/orgChart1"/>
    <dgm:cxn modelId="{C016E0F0-7EF4-46BC-ACCF-20CA1A36079C}" srcId="{F2761C36-E831-4644-81AB-ED0B4182BDFF}" destId="{C6C420E8-288A-495F-94AB-F3502A02C8B5}" srcOrd="0" destOrd="0" parTransId="{B5B69EED-99D8-4E68-94E9-DE02FB150D2C}" sibTransId="{27D1821D-9DD6-4F75-A9CE-1A8FB82C28B3}"/>
    <dgm:cxn modelId="{E1FFCFFE-55DA-4913-9FCB-22170092EA34}" srcId="{643F6F5D-B906-4B2F-BB65-6D58E010ED2C}" destId="{39F4D571-4E26-4EF4-A515-39B78671B4F2}" srcOrd="0" destOrd="0" parTransId="{021C925D-5AB4-4DB2-8122-AEFADC5BD2B7}" sibTransId="{217CBBFC-E3A8-4144-A5F7-8DA154CEDA2F}"/>
    <dgm:cxn modelId="{9B5F023A-287A-4E2C-BA14-1BFD12FE5C3A}" type="presOf" srcId="{C6C420E8-288A-495F-94AB-F3502A02C8B5}" destId="{C11CD399-4D00-4A46-870A-E46287FD7F18}" srcOrd="0" destOrd="0" presId="urn:microsoft.com/office/officeart/2005/8/layout/orgChart1"/>
    <dgm:cxn modelId="{A6A17EC4-2EBE-4C11-9CB5-35BDAE9ED113}" srcId="{39F4D571-4E26-4EF4-A515-39B78671B4F2}" destId="{273E4597-EDEE-4491-AD30-E36AA9266928}" srcOrd="2" destOrd="0" parTransId="{9E281880-07BA-4756-A147-3953DFD5FC89}" sibTransId="{AA7C2530-B105-4C17-AC03-29F3428D0040}"/>
    <dgm:cxn modelId="{008CEEB2-B015-4370-A6BF-966B7AC1E596}" type="presOf" srcId="{D06769EB-F081-455E-A359-0AC21C44FB9C}" destId="{214DF451-FAE7-4B34-A0CB-EAE0A7585DB2}" srcOrd="0" destOrd="0" presId="urn:microsoft.com/office/officeart/2005/8/layout/orgChart1"/>
    <dgm:cxn modelId="{1F07164A-9CA0-4B63-AB97-F81144588665}" type="presOf" srcId="{23345091-553D-4F18-8EB2-79F16A836B2F}" destId="{326365EC-842A-486D-8A70-28A93EF5BF52}" srcOrd="0" destOrd="0" presId="urn:microsoft.com/office/officeart/2005/8/layout/orgChart1"/>
    <dgm:cxn modelId="{3642FF20-01BF-4857-BAEA-57730E4D2240}" type="presOf" srcId="{273E4597-EDEE-4491-AD30-E36AA9266928}" destId="{10E419A6-5B36-4391-9C8B-7DE2A49B4867}" srcOrd="0" destOrd="0" presId="urn:microsoft.com/office/officeart/2005/8/layout/orgChart1"/>
    <dgm:cxn modelId="{9CE9F946-404F-4850-ADE6-A64A713F72D6}" type="presOf" srcId="{F0679542-F248-48F3-A877-2EB4E476892C}" destId="{D3F89B14-A971-4702-8839-4AD574666E0D}" srcOrd="0" destOrd="0" presId="urn:microsoft.com/office/officeart/2005/8/layout/orgChart1"/>
    <dgm:cxn modelId="{B4CFEB5F-383A-4382-AD2A-A33E9369FC03}" type="presOf" srcId="{0B46D40C-61BD-4EDB-B08C-7C5F3C818548}" destId="{7D443B2C-E750-428C-97C8-843C557B104E}" srcOrd="0" destOrd="0" presId="urn:microsoft.com/office/officeart/2005/8/layout/orgChart1"/>
    <dgm:cxn modelId="{AD6B3BDE-59F7-4BEE-BE46-245E6CD92C3F}" type="presOf" srcId="{EE172498-86E6-48AA-861B-EF5CD43ADE85}" destId="{624D1A12-4CB9-44EA-8846-63891E981626}" srcOrd="0" destOrd="0" presId="urn:microsoft.com/office/officeart/2005/8/layout/orgChart1"/>
    <dgm:cxn modelId="{5CE2810A-503D-437D-A2A2-9C566F8D2728}" type="presOf" srcId="{B5B69EED-99D8-4E68-94E9-DE02FB150D2C}" destId="{4F9B0F39-4734-4383-805D-82B99B6819F6}" srcOrd="0" destOrd="0" presId="urn:microsoft.com/office/officeart/2005/8/layout/orgChart1"/>
    <dgm:cxn modelId="{E0A9DE0D-72CB-4EBB-B50E-878063A61C62}" srcId="{F2761C36-E831-4644-81AB-ED0B4182BDFF}" destId="{2BBE0A9F-31BC-477D-89C7-5B856C497787}" srcOrd="1" destOrd="0" parTransId="{D04D3BE0-6E44-40E5-83D6-F7C4CE507E36}" sibTransId="{C60887B5-D86A-4C56-B73F-7DC51468500B}"/>
    <dgm:cxn modelId="{C3B8AFBC-F7B5-414A-8B83-EDC17898DA9A}" type="presOf" srcId="{273E4597-EDEE-4491-AD30-E36AA9266928}" destId="{CF33B77B-83B4-4CAC-B690-8173916023A7}" srcOrd="1" destOrd="0" presId="urn:microsoft.com/office/officeart/2005/8/layout/orgChart1"/>
    <dgm:cxn modelId="{048820E9-CE63-4440-B895-32A1E85DEB56}" type="presOf" srcId="{53B4F493-6E31-4160-9D39-3B06B5CB01F9}" destId="{B16BD8B7-07FA-4181-A53E-8F53F29DFC50}" srcOrd="0" destOrd="0" presId="urn:microsoft.com/office/officeart/2005/8/layout/orgChart1"/>
    <dgm:cxn modelId="{D161BAFF-1C1B-4D08-8EC3-3F791AD99475}" srcId="{643F6F5D-B906-4B2F-BB65-6D58E010ED2C}" destId="{F2221E24-E2B5-4EF3-AD7A-D40B77418E52}" srcOrd="2" destOrd="0" parTransId="{53B4F493-6E31-4160-9D39-3B06B5CB01F9}" sibTransId="{B932CC01-0186-4DAF-B070-7A9D42538355}"/>
    <dgm:cxn modelId="{3458FB1B-C391-408A-833F-419371A1F86E}" type="presOf" srcId="{F2221E24-E2B5-4EF3-AD7A-D40B77418E52}" destId="{BDD00146-E9E1-4A48-A2B5-1DDD5503993C}" srcOrd="1" destOrd="0" presId="urn:microsoft.com/office/officeart/2005/8/layout/orgChart1"/>
    <dgm:cxn modelId="{C85506FF-5F80-4CCE-BC26-E026ABA397AE}" srcId="{F2761C36-E831-4644-81AB-ED0B4182BDFF}" destId="{EE172498-86E6-48AA-861B-EF5CD43ADE85}" srcOrd="4" destOrd="0" parTransId="{B8299BEA-B847-485C-86FA-A1DD8AA1B1AB}" sibTransId="{977F85D3-0D21-45C8-BA46-529921485381}"/>
    <dgm:cxn modelId="{80895EAC-8821-4E32-86B7-AA4D98F57536}" type="presOf" srcId="{0B8B9124-B3FC-4264-BE36-FB7E27F8FA00}" destId="{33C6523F-D3B9-4BB7-B661-F5F9310EFCAC}" srcOrd="1" destOrd="0" presId="urn:microsoft.com/office/officeart/2005/8/layout/orgChart1"/>
    <dgm:cxn modelId="{852C0B2D-7FEB-4EBC-8745-667702E39F94}" type="presOf" srcId="{643F6F5D-B906-4B2F-BB65-6D58E010ED2C}" destId="{8C3E9A65-5C61-4C8A-84F3-4C0A27BA24AD}" srcOrd="0" destOrd="0" presId="urn:microsoft.com/office/officeart/2005/8/layout/orgChart1"/>
    <dgm:cxn modelId="{09317A63-9305-4254-90CD-418B038DE6E4}" type="presOf" srcId="{014DCED9-6C30-4FE8-BD10-23C134169893}" destId="{B0EAE64B-8D5F-4B0D-910F-607A72E9EC3B}" srcOrd="1" destOrd="0" presId="urn:microsoft.com/office/officeart/2005/8/layout/orgChart1"/>
    <dgm:cxn modelId="{5C518DCD-D54B-43BB-B365-CDD918CE9CF4}" srcId="{F2221E24-E2B5-4EF3-AD7A-D40B77418E52}" destId="{014DCED9-6C30-4FE8-BD10-23C134169893}" srcOrd="3" destOrd="0" parTransId="{9A65CF57-6EE7-4C85-8020-38402AB0C4C2}" sibTransId="{E91C1966-371F-4B86-B88C-92EDC094ADBB}"/>
    <dgm:cxn modelId="{D3162845-59D7-4FFA-90DB-02B9F43D1185}" type="presOf" srcId="{B021F892-753A-498A-9FE6-36ADB92CA178}" destId="{7F5A8C01-C556-4C48-BD04-384E953E4B3D}" srcOrd="1" destOrd="0" presId="urn:microsoft.com/office/officeart/2005/8/layout/orgChart1"/>
    <dgm:cxn modelId="{8D0E15D6-2982-4F5B-BED0-1EBB5D2A8B2A}" type="presOf" srcId="{AA98786E-1C14-4C04-8564-2AD9C9954370}" destId="{8213AD57-07DC-43EF-84C9-BAAB14A3ADB2}" srcOrd="0" destOrd="0" presId="urn:microsoft.com/office/officeart/2005/8/layout/orgChart1"/>
    <dgm:cxn modelId="{C52E805C-34D2-4316-BD46-B783F6B8F620}" srcId="{39F4D571-4E26-4EF4-A515-39B78671B4F2}" destId="{70FAA3A1-8791-46AD-A6F4-8C7324736E34}" srcOrd="1" destOrd="0" parTransId="{D06769EB-F081-455E-A359-0AC21C44FB9C}" sibTransId="{0D6658E4-2F2B-4427-BDE5-6FC288C62028}"/>
    <dgm:cxn modelId="{F1DEE39E-D146-416D-900F-B412556B7CE9}" type="presOf" srcId="{9E281880-07BA-4756-A147-3953DFD5FC89}" destId="{84D19889-D1C7-4DF6-A562-B83299A9BB63}" srcOrd="0" destOrd="0" presId="urn:microsoft.com/office/officeart/2005/8/layout/orgChart1"/>
    <dgm:cxn modelId="{AED1DF23-CE9F-4ED5-8061-C04BE4B6E617}" srcId="{F2761C36-E831-4644-81AB-ED0B4182BDFF}" destId="{B021F892-753A-498A-9FE6-36ADB92CA178}" srcOrd="3" destOrd="0" parTransId="{0CE55BB0-4966-40C1-8782-FDA8B4FDF630}" sibTransId="{6031561C-4308-4E33-82C3-E4950E286491}"/>
    <dgm:cxn modelId="{D10D140D-3585-4599-A173-9FB3EB92C144}" type="presOf" srcId="{9A65CF57-6EE7-4C85-8020-38402AB0C4C2}" destId="{F18B7F6D-7F32-42E1-893A-D527A7D0EAF8}" srcOrd="0" destOrd="0" presId="urn:microsoft.com/office/officeart/2005/8/layout/orgChart1"/>
    <dgm:cxn modelId="{CC37DD33-4BD6-462B-8C3D-87647404FC0A}" type="presOf" srcId="{591AB91D-BDB9-4F8C-9458-903EF38D27B6}" destId="{4266030E-E608-4C11-A6B7-1D31B40A88F4}" srcOrd="1" destOrd="0" presId="urn:microsoft.com/office/officeart/2005/8/layout/orgChart1"/>
    <dgm:cxn modelId="{376E6B31-AF79-41D2-9D04-977D5A9512E4}" type="presOf" srcId="{089D7204-4EFA-4AF9-9FE0-73AC510D1406}" destId="{40E52D8D-4FC4-49BB-A0BB-41769A9ED353}" srcOrd="1" destOrd="0" presId="urn:microsoft.com/office/officeart/2005/8/layout/orgChart1"/>
    <dgm:cxn modelId="{6AA7D56C-081A-46E8-97EA-6E0A0F766C0D}" srcId="{F2761C36-E831-4644-81AB-ED0B4182BDFF}" destId="{591AB91D-BDB9-4F8C-9458-903EF38D27B6}" srcOrd="2" destOrd="0" parTransId="{D8FD5DED-20A4-4289-A288-035814B1B767}" sibTransId="{45C261B9-CD2B-4149-858A-2A8100F01C11}"/>
    <dgm:cxn modelId="{416EF031-5978-4243-B83B-BB3FF2049529}" type="presOf" srcId="{B8299BEA-B847-485C-86FA-A1DD8AA1B1AB}" destId="{22A9E0DC-B0DA-4883-8E6B-7E1E2ED64D3E}" srcOrd="0" destOrd="0" presId="urn:microsoft.com/office/officeart/2005/8/layout/orgChart1"/>
    <dgm:cxn modelId="{D29FD08D-AE76-4A93-9A9C-5B21FF983D0B}" type="presOf" srcId="{7DC33522-4176-4730-85C1-6704DE8923F3}" destId="{0BCB4B8F-F7B4-4183-998A-9E3B6015C339}" srcOrd="0" destOrd="0" presId="urn:microsoft.com/office/officeart/2005/8/layout/orgChart1"/>
    <dgm:cxn modelId="{AAFB05EF-87F3-47A9-87B1-A64AB880DC76}" type="presOf" srcId="{0CE55BB0-4966-40C1-8782-FDA8B4FDF630}" destId="{BA4F55FD-611D-4ACF-9563-8761CABA567A}" srcOrd="0" destOrd="0" presId="urn:microsoft.com/office/officeart/2005/8/layout/orgChart1"/>
    <dgm:cxn modelId="{CCE4814C-BDA7-4541-A65E-CC7EDB02092C}" type="presOf" srcId="{2BBE0A9F-31BC-477D-89C7-5B856C497787}" destId="{06ACAFA6-184F-45B1-91B4-9A02C153EE25}" srcOrd="1" destOrd="0" presId="urn:microsoft.com/office/officeart/2005/8/layout/orgChart1"/>
    <dgm:cxn modelId="{693E0DD8-A811-4F6C-B975-D37BCA310E83}" type="presOf" srcId="{70FAA3A1-8791-46AD-A6F4-8C7324736E34}" destId="{D67A1853-3C7F-4D54-BA0B-4AEFB8EF461D}" srcOrd="1" destOrd="0" presId="urn:microsoft.com/office/officeart/2005/8/layout/orgChart1"/>
    <dgm:cxn modelId="{9C5025D0-1983-4B6B-89DF-2E0FBC087903}" srcId="{F2221E24-E2B5-4EF3-AD7A-D40B77418E52}" destId="{0053729B-8984-4416-BA12-B6D210E82FC0}" srcOrd="1" destOrd="0" parTransId="{E746E9BA-0A60-4CBD-8EA0-F3C5F56FC3DD}" sibTransId="{2F66209F-B348-46EE-A0CB-DA1BE2A7A3F2}"/>
    <dgm:cxn modelId="{5C1481CF-E621-4305-BAFB-005486EF4824}" type="presOf" srcId="{643F6F5D-B906-4B2F-BB65-6D58E010ED2C}" destId="{158690DC-9CA3-4045-96BA-86BCEEAC525F}" srcOrd="1" destOrd="0" presId="urn:microsoft.com/office/officeart/2005/8/layout/orgChart1"/>
    <dgm:cxn modelId="{5FC89090-8631-4F91-863D-0BA159C0850B}" type="presOf" srcId="{C6C420E8-288A-495F-94AB-F3502A02C8B5}" destId="{1D67D10F-EC3C-4F3A-B4B1-E055A9F6D4C1}" srcOrd="1" destOrd="0" presId="urn:microsoft.com/office/officeart/2005/8/layout/orgChart1"/>
    <dgm:cxn modelId="{7F66BBDD-85CD-4B11-B165-2D361EFCBEAF}" srcId="{39F4D571-4E26-4EF4-A515-39B78671B4F2}" destId="{23345091-553D-4F18-8EB2-79F16A836B2F}" srcOrd="0" destOrd="0" parTransId="{7DC33522-4176-4730-85C1-6704DE8923F3}" sibTransId="{A78A757A-81A6-4A51-A18E-B0CC69894D63}"/>
    <dgm:cxn modelId="{D7E06CDB-372D-4AAA-A101-84050BE033A2}" type="presOf" srcId="{E746E9BA-0A60-4CBD-8EA0-F3C5F56FC3DD}" destId="{3C3EBF73-4092-4C01-AEB5-07291375C217}" srcOrd="0" destOrd="0" presId="urn:microsoft.com/office/officeart/2005/8/layout/orgChart1"/>
    <dgm:cxn modelId="{42DB70C4-EC8C-4BCD-B527-C6DD08756C9B}" srcId="{F2761C36-E831-4644-81AB-ED0B4182BDFF}" destId="{0B8B9124-B3FC-4264-BE36-FB7E27F8FA00}" srcOrd="5" destOrd="0" parTransId="{6580D5B7-7C50-4981-8F6D-3E8D997B9B08}" sibTransId="{1E90378A-C0F5-41DA-A74D-573CBF4B3B4F}"/>
    <dgm:cxn modelId="{0B8BA449-A9E1-46B2-92E0-8A53A2343E79}" type="presOf" srcId="{EE172498-86E6-48AA-861B-EF5CD43ADE85}" destId="{1E315A56-17F7-4003-B5FD-CFAD29A23849}" srcOrd="1" destOrd="0" presId="urn:microsoft.com/office/officeart/2005/8/layout/orgChart1"/>
    <dgm:cxn modelId="{74E15381-93DB-410F-A7FC-E77C3CA9D1DE}" type="presOf" srcId="{B021F892-753A-498A-9FE6-36ADB92CA178}" destId="{3AE3E506-1E29-4846-8A08-3A5E1CA28F22}" srcOrd="0" destOrd="0" presId="urn:microsoft.com/office/officeart/2005/8/layout/orgChart1"/>
    <dgm:cxn modelId="{34E4E95D-D316-460B-9C83-61A88C679C57}" type="presOf" srcId="{0053729B-8984-4416-BA12-B6D210E82FC0}" destId="{52D0A21F-30C3-4114-8504-949259DC3A11}" srcOrd="1" destOrd="0" presId="urn:microsoft.com/office/officeart/2005/8/layout/orgChart1"/>
    <dgm:cxn modelId="{6DDC3C70-6DF3-485E-9ACA-EC9DA88C4B1A}" type="presOf" srcId="{F2221E24-E2B5-4EF3-AD7A-D40B77418E52}" destId="{F364AD8D-1047-4628-9838-3656556685F0}" srcOrd="0" destOrd="0" presId="urn:microsoft.com/office/officeart/2005/8/layout/orgChart1"/>
    <dgm:cxn modelId="{0F7EA757-35C3-4D73-BC92-D7919156198F}" type="presOf" srcId="{D8FD5DED-20A4-4289-A288-035814B1B767}" destId="{F00349E0-7D1D-41BA-8ADB-2AFF5C6693AE}" srcOrd="0" destOrd="0" presId="urn:microsoft.com/office/officeart/2005/8/layout/orgChart1"/>
    <dgm:cxn modelId="{7885E470-E495-4B83-A1D6-6109758D8CA9}" type="presOf" srcId="{F2761C36-E831-4644-81AB-ED0B4182BDFF}" destId="{DC475612-0DC2-4E38-998D-7C2C71B8770C}" srcOrd="1" destOrd="0" presId="urn:microsoft.com/office/officeart/2005/8/layout/orgChart1"/>
    <dgm:cxn modelId="{9F109FB9-05D6-4D0E-A17B-54808D9D11FF}" type="presOf" srcId="{0B8B9124-B3FC-4264-BE36-FB7E27F8FA00}" destId="{F81635DD-2B71-4F14-AF54-06F18D1816D2}" srcOrd="0" destOrd="0" presId="urn:microsoft.com/office/officeart/2005/8/layout/orgChart1"/>
    <dgm:cxn modelId="{640152DA-0369-47DC-A220-D95F4D99449F}" srcId="{F2221E24-E2B5-4EF3-AD7A-D40B77418E52}" destId="{089D7204-4EFA-4AF9-9FE0-73AC510D1406}" srcOrd="0" destOrd="0" parTransId="{F0679542-F248-48F3-A877-2EB4E476892C}" sibTransId="{0FC1C11C-E792-4DFF-B57A-8DC0EF0BA252}"/>
    <dgm:cxn modelId="{6BEE4A1C-81FF-4F20-92F6-BD9384EE2521}" type="presOf" srcId="{3AD259D1-912F-4C70-8A8A-1E4287F9C94A}" destId="{015A0307-A94D-41E8-B364-243073EFC832}" srcOrd="0" destOrd="0" presId="urn:microsoft.com/office/officeart/2005/8/layout/orgChart1"/>
    <dgm:cxn modelId="{3F3D189F-C8AD-4A4A-86A2-7E04EBB1725A}" type="presOf" srcId="{6580D5B7-7C50-4981-8F6D-3E8D997B9B08}" destId="{59D02487-D3BF-48A7-8FD4-7D899CF8A9B1}" srcOrd="0" destOrd="0" presId="urn:microsoft.com/office/officeart/2005/8/layout/orgChart1"/>
    <dgm:cxn modelId="{EB361329-96CF-4778-819F-DACC62F2142C}" type="presOf" srcId="{089D7204-4EFA-4AF9-9FE0-73AC510D1406}" destId="{8CACD35F-6283-40D5-9CB0-24A80B2ECDE0}" srcOrd="0" destOrd="0" presId="urn:microsoft.com/office/officeart/2005/8/layout/orgChart1"/>
    <dgm:cxn modelId="{55966C79-D484-4832-8F76-381A4462693E}" srcId="{F2221E24-E2B5-4EF3-AD7A-D40B77418E52}" destId="{0EE8BE5B-0521-4B62-8F99-F63D298354F8}" srcOrd="2" destOrd="0" parTransId="{3AD259D1-912F-4C70-8A8A-1E4287F9C94A}" sibTransId="{E8180FBF-0C20-4491-835E-0A5E039539F8}"/>
    <dgm:cxn modelId="{E0D94F37-5B61-45F3-97C8-9DC6E12F03F3}" type="presOf" srcId="{D04D3BE0-6E44-40E5-83D6-F7C4CE507E36}" destId="{064B6775-1E13-4889-8DCE-0649D6610CE9}" srcOrd="0" destOrd="0" presId="urn:microsoft.com/office/officeart/2005/8/layout/orgChart1"/>
    <dgm:cxn modelId="{059E3CC1-2C9C-4A95-BEB6-3844FEA70B13}" type="presOf" srcId="{021C925D-5AB4-4DB2-8122-AEFADC5BD2B7}" destId="{4E44C0B4-310E-4E97-BCCF-538464A0B611}" srcOrd="0" destOrd="0" presId="urn:microsoft.com/office/officeart/2005/8/layout/orgChart1"/>
    <dgm:cxn modelId="{0D4CBC6A-6DD5-4F76-BC8C-D520AD5EEA5A}" type="presOf" srcId="{0EE8BE5B-0521-4B62-8F99-F63D298354F8}" destId="{963BC0F7-2FB5-4333-A260-971A157D6E4C}" srcOrd="1" destOrd="0" presId="urn:microsoft.com/office/officeart/2005/8/layout/orgChart1"/>
    <dgm:cxn modelId="{AC9FF822-C539-404B-99F1-DC0BEEDFCE55}" type="presOf" srcId="{591AB91D-BDB9-4F8C-9458-903EF38D27B6}" destId="{4F13AF70-6A82-44EA-B893-689172F7FCB6}" srcOrd="0" destOrd="0" presId="urn:microsoft.com/office/officeart/2005/8/layout/orgChart1"/>
    <dgm:cxn modelId="{7D4D2BCA-20A3-4D04-9A87-86B89F74C085}" type="presOf" srcId="{39F4D571-4E26-4EF4-A515-39B78671B4F2}" destId="{389CF42F-5B5C-4EC7-BD9F-83C622BC1811}" srcOrd="0" destOrd="0" presId="urn:microsoft.com/office/officeart/2005/8/layout/orgChart1"/>
    <dgm:cxn modelId="{3A48012F-12CC-42C4-8D11-9C0F99321AE3}" type="presOf" srcId="{70FAA3A1-8791-46AD-A6F4-8C7324736E34}" destId="{2D34CB8D-56B0-471E-A9AB-35028D9F7E8B}" srcOrd="0" destOrd="0" presId="urn:microsoft.com/office/officeart/2005/8/layout/orgChart1"/>
    <dgm:cxn modelId="{E5920158-D736-466A-A1BD-7A56894A79FC}" type="presOf" srcId="{F2761C36-E831-4644-81AB-ED0B4182BDFF}" destId="{749ACA15-64A3-495D-8CAB-3921BC3CADC3}" srcOrd="0" destOrd="0" presId="urn:microsoft.com/office/officeart/2005/8/layout/orgChart1"/>
    <dgm:cxn modelId="{0ED4C984-0732-42E3-B8ED-F34B51B20E71}" srcId="{AA98786E-1C14-4C04-8564-2AD9C9954370}" destId="{643F6F5D-B906-4B2F-BB65-6D58E010ED2C}" srcOrd="0" destOrd="0" parTransId="{C404A88A-2843-4B80-9B8D-76A86F87C597}" sibTransId="{45D6E510-CD92-432A-BB06-8C146412399C}"/>
    <dgm:cxn modelId="{0571432A-E3BA-4080-942A-4AB9D9C2B61E}" type="presOf" srcId="{0EE8BE5B-0521-4B62-8F99-F63D298354F8}" destId="{C6883471-BBAF-43A2-A5B6-BE443073129F}" srcOrd="0" destOrd="0" presId="urn:microsoft.com/office/officeart/2005/8/layout/orgChart1"/>
    <dgm:cxn modelId="{4DD09B46-29DF-46C2-B1F4-F67626BAF489}" type="presOf" srcId="{39F4D571-4E26-4EF4-A515-39B78671B4F2}" destId="{E675274F-A8B0-43E1-A1E9-580DFFA673F2}" srcOrd="1" destOrd="0" presId="urn:microsoft.com/office/officeart/2005/8/layout/orgChart1"/>
    <dgm:cxn modelId="{5FBAC24E-ED97-49AE-BA0B-F8689E5F9A05}" type="presParOf" srcId="{8213AD57-07DC-43EF-84C9-BAAB14A3ADB2}" destId="{A0D3BBED-A16B-4AA6-A9F0-47A6ABF86E9F}" srcOrd="0" destOrd="0" presId="urn:microsoft.com/office/officeart/2005/8/layout/orgChart1"/>
    <dgm:cxn modelId="{CFF7B49E-3639-4C52-9D79-173A37710D1E}" type="presParOf" srcId="{A0D3BBED-A16B-4AA6-A9F0-47A6ABF86E9F}" destId="{C7FDAA91-67DA-43D0-A2F2-145BBABCAAE2}" srcOrd="0" destOrd="0" presId="urn:microsoft.com/office/officeart/2005/8/layout/orgChart1"/>
    <dgm:cxn modelId="{4B213B6A-F34A-4E13-A14F-F5202C3882FA}" type="presParOf" srcId="{C7FDAA91-67DA-43D0-A2F2-145BBABCAAE2}" destId="{8C3E9A65-5C61-4C8A-84F3-4C0A27BA24AD}" srcOrd="0" destOrd="0" presId="urn:microsoft.com/office/officeart/2005/8/layout/orgChart1"/>
    <dgm:cxn modelId="{4EF0288E-7A2E-4042-B6D8-74FD27E57329}" type="presParOf" srcId="{C7FDAA91-67DA-43D0-A2F2-145BBABCAAE2}" destId="{158690DC-9CA3-4045-96BA-86BCEEAC525F}" srcOrd="1" destOrd="0" presId="urn:microsoft.com/office/officeart/2005/8/layout/orgChart1"/>
    <dgm:cxn modelId="{3242C183-55D7-4E66-BEAA-44DA76C7D9D0}" type="presParOf" srcId="{A0D3BBED-A16B-4AA6-A9F0-47A6ABF86E9F}" destId="{57D29FA8-2D59-43C9-91E2-37BAD3F35012}" srcOrd="1" destOrd="0" presId="urn:microsoft.com/office/officeart/2005/8/layout/orgChart1"/>
    <dgm:cxn modelId="{B336736E-ED81-4A90-9A06-409E373F9835}" type="presParOf" srcId="{57D29FA8-2D59-43C9-91E2-37BAD3F35012}" destId="{4E44C0B4-310E-4E97-BCCF-538464A0B611}" srcOrd="0" destOrd="0" presId="urn:microsoft.com/office/officeart/2005/8/layout/orgChart1"/>
    <dgm:cxn modelId="{E054B4EE-21AA-4108-B686-72977B77F007}" type="presParOf" srcId="{57D29FA8-2D59-43C9-91E2-37BAD3F35012}" destId="{21FEF2EB-7604-4AE8-97E6-6C13752CC233}" srcOrd="1" destOrd="0" presId="urn:microsoft.com/office/officeart/2005/8/layout/orgChart1"/>
    <dgm:cxn modelId="{79FF9FAC-4151-4782-9EF6-01B0993EF148}" type="presParOf" srcId="{21FEF2EB-7604-4AE8-97E6-6C13752CC233}" destId="{C97B807D-A280-4D44-921B-8041A2874EE1}" srcOrd="0" destOrd="0" presId="urn:microsoft.com/office/officeart/2005/8/layout/orgChart1"/>
    <dgm:cxn modelId="{DCA5C507-EFBF-4264-AF36-CF4B1D593726}" type="presParOf" srcId="{C97B807D-A280-4D44-921B-8041A2874EE1}" destId="{389CF42F-5B5C-4EC7-BD9F-83C622BC1811}" srcOrd="0" destOrd="0" presId="urn:microsoft.com/office/officeart/2005/8/layout/orgChart1"/>
    <dgm:cxn modelId="{C6BEC6F1-57AD-4CD9-8A78-FDDDEC8E41B6}" type="presParOf" srcId="{C97B807D-A280-4D44-921B-8041A2874EE1}" destId="{E675274F-A8B0-43E1-A1E9-580DFFA673F2}" srcOrd="1" destOrd="0" presId="urn:microsoft.com/office/officeart/2005/8/layout/orgChart1"/>
    <dgm:cxn modelId="{37D6C462-8B72-4B62-A8A3-B87807EC9084}" type="presParOf" srcId="{21FEF2EB-7604-4AE8-97E6-6C13752CC233}" destId="{E8C565EE-80B4-4CEF-9748-3A79570C6D29}" srcOrd="1" destOrd="0" presId="urn:microsoft.com/office/officeart/2005/8/layout/orgChart1"/>
    <dgm:cxn modelId="{EC5ECE3C-CBB9-459F-848B-57D630D02D75}" type="presParOf" srcId="{E8C565EE-80B4-4CEF-9748-3A79570C6D29}" destId="{0BCB4B8F-F7B4-4183-998A-9E3B6015C339}" srcOrd="0" destOrd="0" presId="urn:microsoft.com/office/officeart/2005/8/layout/orgChart1"/>
    <dgm:cxn modelId="{8A3E5A52-B3E2-4EA5-BCE2-791506F6A4D2}" type="presParOf" srcId="{E8C565EE-80B4-4CEF-9748-3A79570C6D29}" destId="{1043275F-3A6F-448A-8642-F461A55C67B0}" srcOrd="1" destOrd="0" presId="urn:microsoft.com/office/officeart/2005/8/layout/orgChart1"/>
    <dgm:cxn modelId="{C4600360-CFF0-44CA-861F-48DDCD0C32B6}" type="presParOf" srcId="{1043275F-3A6F-448A-8642-F461A55C67B0}" destId="{0C954225-C1CD-403B-A05B-9E3AF8D1786D}" srcOrd="0" destOrd="0" presId="urn:microsoft.com/office/officeart/2005/8/layout/orgChart1"/>
    <dgm:cxn modelId="{3D67A84C-409C-49F5-949A-E89475A25F44}" type="presParOf" srcId="{0C954225-C1CD-403B-A05B-9E3AF8D1786D}" destId="{326365EC-842A-486D-8A70-28A93EF5BF52}" srcOrd="0" destOrd="0" presId="urn:microsoft.com/office/officeart/2005/8/layout/orgChart1"/>
    <dgm:cxn modelId="{90E02013-B007-473C-AA95-C807288DA077}" type="presParOf" srcId="{0C954225-C1CD-403B-A05B-9E3AF8D1786D}" destId="{ECA835F2-168A-4238-A9E5-8DD360AE0804}" srcOrd="1" destOrd="0" presId="urn:microsoft.com/office/officeart/2005/8/layout/orgChart1"/>
    <dgm:cxn modelId="{49FCF32C-C7A7-4DB8-84E7-0C9BFBDBC69C}" type="presParOf" srcId="{1043275F-3A6F-448A-8642-F461A55C67B0}" destId="{FB521684-129B-420A-AB7B-2EBBAE17DC0B}" srcOrd="1" destOrd="0" presId="urn:microsoft.com/office/officeart/2005/8/layout/orgChart1"/>
    <dgm:cxn modelId="{2970B69C-67C5-4757-9464-2D1010D1FD02}" type="presParOf" srcId="{1043275F-3A6F-448A-8642-F461A55C67B0}" destId="{81BBC6A4-B4D1-47EC-85FE-6F1B643025F5}" srcOrd="2" destOrd="0" presId="urn:microsoft.com/office/officeart/2005/8/layout/orgChart1"/>
    <dgm:cxn modelId="{428B1A73-B276-4FF6-A837-05BAF7237476}" type="presParOf" srcId="{E8C565EE-80B4-4CEF-9748-3A79570C6D29}" destId="{214DF451-FAE7-4B34-A0CB-EAE0A7585DB2}" srcOrd="2" destOrd="0" presId="urn:microsoft.com/office/officeart/2005/8/layout/orgChart1"/>
    <dgm:cxn modelId="{9AB5EBE6-F2D3-4205-86EB-BBD86A3A9B04}" type="presParOf" srcId="{E8C565EE-80B4-4CEF-9748-3A79570C6D29}" destId="{E678B2D4-8655-45A4-A8E0-B4AC4E4850D3}" srcOrd="3" destOrd="0" presId="urn:microsoft.com/office/officeart/2005/8/layout/orgChart1"/>
    <dgm:cxn modelId="{2CBD9361-31BB-4BC5-9E32-CC59A5638C32}" type="presParOf" srcId="{E678B2D4-8655-45A4-A8E0-B4AC4E4850D3}" destId="{23F627F2-BE05-4B53-987D-4875A3B84A98}" srcOrd="0" destOrd="0" presId="urn:microsoft.com/office/officeart/2005/8/layout/orgChart1"/>
    <dgm:cxn modelId="{A1901CE9-9B6E-46EC-BD4A-6830E2FFCCF9}" type="presParOf" srcId="{23F627F2-BE05-4B53-987D-4875A3B84A98}" destId="{2D34CB8D-56B0-471E-A9AB-35028D9F7E8B}" srcOrd="0" destOrd="0" presId="urn:microsoft.com/office/officeart/2005/8/layout/orgChart1"/>
    <dgm:cxn modelId="{95A240CF-654A-421E-960D-267BB36E823E}" type="presParOf" srcId="{23F627F2-BE05-4B53-987D-4875A3B84A98}" destId="{D67A1853-3C7F-4D54-BA0B-4AEFB8EF461D}" srcOrd="1" destOrd="0" presId="urn:microsoft.com/office/officeart/2005/8/layout/orgChart1"/>
    <dgm:cxn modelId="{1DCE3B63-FC1C-4673-9A1D-7D9B578C0844}" type="presParOf" srcId="{E678B2D4-8655-45A4-A8E0-B4AC4E4850D3}" destId="{EA870F19-C3B9-4B6C-BE7F-39F0DD282A82}" srcOrd="1" destOrd="0" presId="urn:microsoft.com/office/officeart/2005/8/layout/orgChart1"/>
    <dgm:cxn modelId="{051BA848-6A2E-4238-8806-85C1DE12353C}" type="presParOf" srcId="{E678B2D4-8655-45A4-A8E0-B4AC4E4850D3}" destId="{4CE44CFB-1DA0-4BF1-8F55-5A26383D083F}" srcOrd="2" destOrd="0" presId="urn:microsoft.com/office/officeart/2005/8/layout/orgChart1"/>
    <dgm:cxn modelId="{6E518D0B-FB2D-404C-ABD8-74C0BB9DCA2C}" type="presParOf" srcId="{E8C565EE-80B4-4CEF-9748-3A79570C6D29}" destId="{84D19889-D1C7-4DF6-A562-B83299A9BB63}" srcOrd="4" destOrd="0" presId="urn:microsoft.com/office/officeart/2005/8/layout/orgChart1"/>
    <dgm:cxn modelId="{1A86115D-3D7A-4628-8358-92181C3DAA3C}" type="presParOf" srcId="{E8C565EE-80B4-4CEF-9748-3A79570C6D29}" destId="{635C268F-E218-4C5F-9801-7EC44921AF09}" srcOrd="5" destOrd="0" presId="urn:microsoft.com/office/officeart/2005/8/layout/orgChart1"/>
    <dgm:cxn modelId="{651BCC4D-F5A9-4EF4-8850-0A9D754CA889}" type="presParOf" srcId="{635C268F-E218-4C5F-9801-7EC44921AF09}" destId="{03C0AA98-0F0A-4DD1-BD30-7F6FF9F64764}" srcOrd="0" destOrd="0" presId="urn:microsoft.com/office/officeart/2005/8/layout/orgChart1"/>
    <dgm:cxn modelId="{0F189A97-83B1-4A2A-BC6B-476D56487D30}" type="presParOf" srcId="{03C0AA98-0F0A-4DD1-BD30-7F6FF9F64764}" destId="{10E419A6-5B36-4391-9C8B-7DE2A49B4867}" srcOrd="0" destOrd="0" presId="urn:microsoft.com/office/officeart/2005/8/layout/orgChart1"/>
    <dgm:cxn modelId="{B5D47782-24AF-44D3-9F75-0B0917B4DB5E}" type="presParOf" srcId="{03C0AA98-0F0A-4DD1-BD30-7F6FF9F64764}" destId="{CF33B77B-83B4-4CAC-B690-8173916023A7}" srcOrd="1" destOrd="0" presId="urn:microsoft.com/office/officeart/2005/8/layout/orgChart1"/>
    <dgm:cxn modelId="{00A58FD2-ECFF-499C-A1FD-F7FF4AFB5365}" type="presParOf" srcId="{635C268F-E218-4C5F-9801-7EC44921AF09}" destId="{7F32CD55-452A-4B7A-B5E9-D732D768E4BC}" srcOrd="1" destOrd="0" presId="urn:microsoft.com/office/officeart/2005/8/layout/orgChart1"/>
    <dgm:cxn modelId="{CD221EE9-DF59-4169-A10A-5C3FA47A0BDD}" type="presParOf" srcId="{635C268F-E218-4C5F-9801-7EC44921AF09}" destId="{563C3169-3014-40EA-A5D9-52D2FAA5B04A}" srcOrd="2" destOrd="0" presId="urn:microsoft.com/office/officeart/2005/8/layout/orgChart1"/>
    <dgm:cxn modelId="{BA8DCCBD-D42F-4F92-A9C4-E7EF7F25D02A}" type="presParOf" srcId="{21FEF2EB-7604-4AE8-97E6-6C13752CC233}" destId="{407F33B2-F205-40A7-B887-541A6ED53D40}" srcOrd="2" destOrd="0" presId="urn:microsoft.com/office/officeart/2005/8/layout/orgChart1"/>
    <dgm:cxn modelId="{B32E9B2C-2CC4-47DA-B3F0-5623337E1E32}" type="presParOf" srcId="{57D29FA8-2D59-43C9-91E2-37BAD3F35012}" destId="{7D443B2C-E750-428C-97C8-843C557B104E}" srcOrd="2" destOrd="0" presId="urn:microsoft.com/office/officeart/2005/8/layout/orgChart1"/>
    <dgm:cxn modelId="{A3D3EA71-90E5-4ED8-B9AA-2E325C6A531F}" type="presParOf" srcId="{57D29FA8-2D59-43C9-91E2-37BAD3F35012}" destId="{EA8F7CE2-6146-417D-88BB-933DE870D6DC}" srcOrd="3" destOrd="0" presId="urn:microsoft.com/office/officeart/2005/8/layout/orgChart1"/>
    <dgm:cxn modelId="{E1D0E82A-940C-4518-9C73-2D8257BC89FB}" type="presParOf" srcId="{EA8F7CE2-6146-417D-88BB-933DE870D6DC}" destId="{2AA08771-E2C8-4EF7-8FC1-84F01EF1091D}" srcOrd="0" destOrd="0" presId="urn:microsoft.com/office/officeart/2005/8/layout/orgChart1"/>
    <dgm:cxn modelId="{94DD196E-12B5-4EC3-A0FC-24BEDB66FBAD}" type="presParOf" srcId="{2AA08771-E2C8-4EF7-8FC1-84F01EF1091D}" destId="{749ACA15-64A3-495D-8CAB-3921BC3CADC3}" srcOrd="0" destOrd="0" presId="urn:microsoft.com/office/officeart/2005/8/layout/orgChart1"/>
    <dgm:cxn modelId="{8F69D1A8-AAC6-4F7B-A5E4-DB9D89C119DF}" type="presParOf" srcId="{2AA08771-E2C8-4EF7-8FC1-84F01EF1091D}" destId="{DC475612-0DC2-4E38-998D-7C2C71B8770C}" srcOrd="1" destOrd="0" presId="urn:microsoft.com/office/officeart/2005/8/layout/orgChart1"/>
    <dgm:cxn modelId="{EB56C8B0-6250-4D31-A831-BC5E0D049A29}" type="presParOf" srcId="{EA8F7CE2-6146-417D-88BB-933DE870D6DC}" destId="{AD829776-2BF8-48DA-8F03-7996ED8B50A4}" srcOrd="1" destOrd="0" presId="urn:microsoft.com/office/officeart/2005/8/layout/orgChart1"/>
    <dgm:cxn modelId="{0A851F3D-3C04-4165-BD5E-DA87BAB6D54C}" type="presParOf" srcId="{AD829776-2BF8-48DA-8F03-7996ED8B50A4}" destId="{4F9B0F39-4734-4383-805D-82B99B6819F6}" srcOrd="0" destOrd="0" presId="urn:microsoft.com/office/officeart/2005/8/layout/orgChart1"/>
    <dgm:cxn modelId="{FB25D7DF-857E-4230-B87B-5A1D3F9FF206}" type="presParOf" srcId="{AD829776-2BF8-48DA-8F03-7996ED8B50A4}" destId="{2447D6C8-6D22-4FF7-9A7B-18BD274034CB}" srcOrd="1" destOrd="0" presId="urn:microsoft.com/office/officeart/2005/8/layout/orgChart1"/>
    <dgm:cxn modelId="{EAE613AD-618A-42D9-B8E8-CF049236F620}" type="presParOf" srcId="{2447D6C8-6D22-4FF7-9A7B-18BD274034CB}" destId="{FEEAE257-C3FB-4A53-B82F-4B0B698503F0}" srcOrd="0" destOrd="0" presId="urn:microsoft.com/office/officeart/2005/8/layout/orgChart1"/>
    <dgm:cxn modelId="{B0636200-C720-427E-8532-244AAB7B04A5}" type="presParOf" srcId="{FEEAE257-C3FB-4A53-B82F-4B0B698503F0}" destId="{C11CD399-4D00-4A46-870A-E46287FD7F18}" srcOrd="0" destOrd="0" presId="urn:microsoft.com/office/officeart/2005/8/layout/orgChart1"/>
    <dgm:cxn modelId="{5F063C58-B1A5-4F1C-B745-E04B141F72B5}" type="presParOf" srcId="{FEEAE257-C3FB-4A53-B82F-4B0B698503F0}" destId="{1D67D10F-EC3C-4F3A-B4B1-E055A9F6D4C1}" srcOrd="1" destOrd="0" presId="urn:microsoft.com/office/officeart/2005/8/layout/orgChart1"/>
    <dgm:cxn modelId="{7E690833-D012-498F-BC17-CE2FFBEBA2C9}" type="presParOf" srcId="{2447D6C8-6D22-4FF7-9A7B-18BD274034CB}" destId="{37292DE5-31A3-4366-9051-27A227D61DE0}" srcOrd="1" destOrd="0" presId="urn:microsoft.com/office/officeart/2005/8/layout/orgChart1"/>
    <dgm:cxn modelId="{B62EC1DD-2550-4184-8531-874B86987AE3}" type="presParOf" srcId="{2447D6C8-6D22-4FF7-9A7B-18BD274034CB}" destId="{2B8287B9-CEDB-4BC4-9880-F01B33F822B1}" srcOrd="2" destOrd="0" presId="urn:microsoft.com/office/officeart/2005/8/layout/orgChart1"/>
    <dgm:cxn modelId="{1C3CFBD0-15CD-4A69-A9CA-01795364DB16}" type="presParOf" srcId="{AD829776-2BF8-48DA-8F03-7996ED8B50A4}" destId="{064B6775-1E13-4889-8DCE-0649D6610CE9}" srcOrd="2" destOrd="0" presId="urn:microsoft.com/office/officeart/2005/8/layout/orgChart1"/>
    <dgm:cxn modelId="{57B25B18-0162-4427-B2FC-D6105C55FD36}" type="presParOf" srcId="{AD829776-2BF8-48DA-8F03-7996ED8B50A4}" destId="{41CC416D-3FF1-4AB5-9AF1-4A94449B585D}" srcOrd="3" destOrd="0" presId="urn:microsoft.com/office/officeart/2005/8/layout/orgChart1"/>
    <dgm:cxn modelId="{4103DA0D-CE94-4EE3-811D-C3D40FEFFF74}" type="presParOf" srcId="{41CC416D-3FF1-4AB5-9AF1-4A94449B585D}" destId="{D6E16985-93F2-4CC9-8A76-CD3753225644}" srcOrd="0" destOrd="0" presId="urn:microsoft.com/office/officeart/2005/8/layout/orgChart1"/>
    <dgm:cxn modelId="{4707595A-5595-4A4B-A0FD-338328A92A0E}" type="presParOf" srcId="{D6E16985-93F2-4CC9-8A76-CD3753225644}" destId="{7848CA24-C8A8-463B-A1F0-94A6FA30DFC3}" srcOrd="0" destOrd="0" presId="urn:microsoft.com/office/officeart/2005/8/layout/orgChart1"/>
    <dgm:cxn modelId="{D671966C-B496-443D-9542-18EFC33C2048}" type="presParOf" srcId="{D6E16985-93F2-4CC9-8A76-CD3753225644}" destId="{06ACAFA6-184F-45B1-91B4-9A02C153EE25}" srcOrd="1" destOrd="0" presId="urn:microsoft.com/office/officeart/2005/8/layout/orgChart1"/>
    <dgm:cxn modelId="{77159661-7E67-4A83-B222-83B5E834D84D}" type="presParOf" srcId="{41CC416D-3FF1-4AB5-9AF1-4A94449B585D}" destId="{ADB5BE75-6F6A-4116-8C5A-8A8518DF0DF4}" srcOrd="1" destOrd="0" presId="urn:microsoft.com/office/officeart/2005/8/layout/orgChart1"/>
    <dgm:cxn modelId="{A5D0E892-BF93-404F-84DE-247E63758960}" type="presParOf" srcId="{41CC416D-3FF1-4AB5-9AF1-4A94449B585D}" destId="{70A4B07F-7D24-440B-8236-1CCAB29C88CE}" srcOrd="2" destOrd="0" presId="urn:microsoft.com/office/officeart/2005/8/layout/orgChart1"/>
    <dgm:cxn modelId="{67AA0F06-966A-408E-8A9D-E65C2AD58D28}" type="presParOf" srcId="{AD829776-2BF8-48DA-8F03-7996ED8B50A4}" destId="{F00349E0-7D1D-41BA-8ADB-2AFF5C6693AE}" srcOrd="4" destOrd="0" presId="urn:microsoft.com/office/officeart/2005/8/layout/orgChart1"/>
    <dgm:cxn modelId="{52E218E1-DF02-4990-8584-A377CD7ECFF5}" type="presParOf" srcId="{AD829776-2BF8-48DA-8F03-7996ED8B50A4}" destId="{0E9BEDA7-1B4E-4D30-8B24-72B59C2C898F}" srcOrd="5" destOrd="0" presId="urn:microsoft.com/office/officeart/2005/8/layout/orgChart1"/>
    <dgm:cxn modelId="{47A77E58-3421-4914-B952-874FB447625D}" type="presParOf" srcId="{0E9BEDA7-1B4E-4D30-8B24-72B59C2C898F}" destId="{6595D0D5-000D-4B08-874B-719B8092A397}" srcOrd="0" destOrd="0" presId="urn:microsoft.com/office/officeart/2005/8/layout/orgChart1"/>
    <dgm:cxn modelId="{70E1EF05-2CB2-4AC5-9AE7-58341372DA29}" type="presParOf" srcId="{6595D0D5-000D-4B08-874B-719B8092A397}" destId="{4F13AF70-6A82-44EA-B893-689172F7FCB6}" srcOrd="0" destOrd="0" presId="urn:microsoft.com/office/officeart/2005/8/layout/orgChart1"/>
    <dgm:cxn modelId="{FBEC6A15-FF5F-4783-A106-2F50CF7E1F04}" type="presParOf" srcId="{6595D0D5-000D-4B08-874B-719B8092A397}" destId="{4266030E-E608-4C11-A6B7-1D31B40A88F4}" srcOrd="1" destOrd="0" presId="urn:microsoft.com/office/officeart/2005/8/layout/orgChart1"/>
    <dgm:cxn modelId="{34618DC7-AAAE-426E-83FE-00135FD3CEB6}" type="presParOf" srcId="{0E9BEDA7-1B4E-4D30-8B24-72B59C2C898F}" destId="{3E6B03D7-EDFF-42A0-86D2-E30554BCF121}" srcOrd="1" destOrd="0" presId="urn:microsoft.com/office/officeart/2005/8/layout/orgChart1"/>
    <dgm:cxn modelId="{4B3BD672-74F1-4646-A50E-959D7EA37BDE}" type="presParOf" srcId="{0E9BEDA7-1B4E-4D30-8B24-72B59C2C898F}" destId="{2F82D302-BD35-4794-AAC2-AE67D09C3939}" srcOrd="2" destOrd="0" presId="urn:microsoft.com/office/officeart/2005/8/layout/orgChart1"/>
    <dgm:cxn modelId="{5398D698-A174-4E40-B74C-334A0231A01E}" type="presParOf" srcId="{AD829776-2BF8-48DA-8F03-7996ED8B50A4}" destId="{BA4F55FD-611D-4ACF-9563-8761CABA567A}" srcOrd="6" destOrd="0" presId="urn:microsoft.com/office/officeart/2005/8/layout/orgChart1"/>
    <dgm:cxn modelId="{450D90C4-59A7-4A4F-A421-8DC19CC6FDA1}" type="presParOf" srcId="{AD829776-2BF8-48DA-8F03-7996ED8B50A4}" destId="{38C64BA1-36BF-4AEB-A22D-D9B6497E3AF2}" srcOrd="7" destOrd="0" presId="urn:microsoft.com/office/officeart/2005/8/layout/orgChart1"/>
    <dgm:cxn modelId="{0045311B-55C0-4418-8BFD-DBEC6A5D68D9}" type="presParOf" srcId="{38C64BA1-36BF-4AEB-A22D-D9B6497E3AF2}" destId="{3343EA91-9B79-4013-8F07-A1FFEFCABCED}" srcOrd="0" destOrd="0" presId="urn:microsoft.com/office/officeart/2005/8/layout/orgChart1"/>
    <dgm:cxn modelId="{1725E34E-C18B-4DF5-B898-F4D0BC8C76A0}" type="presParOf" srcId="{3343EA91-9B79-4013-8F07-A1FFEFCABCED}" destId="{3AE3E506-1E29-4846-8A08-3A5E1CA28F22}" srcOrd="0" destOrd="0" presId="urn:microsoft.com/office/officeart/2005/8/layout/orgChart1"/>
    <dgm:cxn modelId="{FEA05D91-6880-473D-9786-D61F500A1903}" type="presParOf" srcId="{3343EA91-9B79-4013-8F07-A1FFEFCABCED}" destId="{7F5A8C01-C556-4C48-BD04-384E953E4B3D}" srcOrd="1" destOrd="0" presId="urn:microsoft.com/office/officeart/2005/8/layout/orgChart1"/>
    <dgm:cxn modelId="{1956061B-197F-478D-80D7-AFA1ECEBBF41}" type="presParOf" srcId="{38C64BA1-36BF-4AEB-A22D-D9B6497E3AF2}" destId="{1A6155C3-8343-466B-9792-D4DF2AA3BF2A}" srcOrd="1" destOrd="0" presId="urn:microsoft.com/office/officeart/2005/8/layout/orgChart1"/>
    <dgm:cxn modelId="{781803DE-9870-4F61-9DBD-AEA83A90861D}" type="presParOf" srcId="{38C64BA1-36BF-4AEB-A22D-D9B6497E3AF2}" destId="{B5692747-3851-4AC0-946D-7BA26158722A}" srcOrd="2" destOrd="0" presId="urn:microsoft.com/office/officeart/2005/8/layout/orgChart1"/>
    <dgm:cxn modelId="{630EA300-8395-4CFE-A9F6-B092325E5BEC}" type="presParOf" srcId="{AD829776-2BF8-48DA-8F03-7996ED8B50A4}" destId="{22A9E0DC-B0DA-4883-8E6B-7E1E2ED64D3E}" srcOrd="8" destOrd="0" presId="urn:microsoft.com/office/officeart/2005/8/layout/orgChart1"/>
    <dgm:cxn modelId="{7250B53A-781C-4753-A1F4-B814C0B19A3E}" type="presParOf" srcId="{AD829776-2BF8-48DA-8F03-7996ED8B50A4}" destId="{3B777F17-056E-4F10-A4CE-AA9A016CA1BF}" srcOrd="9" destOrd="0" presId="urn:microsoft.com/office/officeart/2005/8/layout/orgChart1"/>
    <dgm:cxn modelId="{AA3255C9-782E-436F-9C04-EE2DCBF78FC4}" type="presParOf" srcId="{3B777F17-056E-4F10-A4CE-AA9A016CA1BF}" destId="{6F4D7B3D-85B0-4B1F-8782-BEE40F5E66AD}" srcOrd="0" destOrd="0" presId="urn:microsoft.com/office/officeart/2005/8/layout/orgChart1"/>
    <dgm:cxn modelId="{73A55C02-97BD-4A50-9018-8375AF91A5F2}" type="presParOf" srcId="{6F4D7B3D-85B0-4B1F-8782-BEE40F5E66AD}" destId="{624D1A12-4CB9-44EA-8846-63891E981626}" srcOrd="0" destOrd="0" presId="urn:microsoft.com/office/officeart/2005/8/layout/orgChart1"/>
    <dgm:cxn modelId="{01F07A99-ABD5-449C-AEAE-E5746CA10D04}" type="presParOf" srcId="{6F4D7B3D-85B0-4B1F-8782-BEE40F5E66AD}" destId="{1E315A56-17F7-4003-B5FD-CFAD29A23849}" srcOrd="1" destOrd="0" presId="urn:microsoft.com/office/officeart/2005/8/layout/orgChart1"/>
    <dgm:cxn modelId="{90A8F82B-426A-4418-8289-35E1116CF11A}" type="presParOf" srcId="{3B777F17-056E-4F10-A4CE-AA9A016CA1BF}" destId="{B995EE47-945D-4115-B525-F7366E2A503F}" srcOrd="1" destOrd="0" presId="urn:microsoft.com/office/officeart/2005/8/layout/orgChart1"/>
    <dgm:cxn modelId="{9250D6F4-EFC8-4682-9193-1E65F51D621E}" type="presParOf" srcId="{3B777F17-056E-4F10-A4CE-AA9A016CA1BF}" destId="{C118D1DC-934A-437B-8307-FC5275D38541}" srcOrd="2" destOrd="0" presId="urn:microsoft.com/office/officeart/2005/8/layout/orgChart1"/>
    <dgm:cxn modelId="{7EA580C4-66DB-4444-911B-ABE3CBF71C68}" type="presParOf" srcId="{AD829776-2BF8-48DA-8F03-7996ED8B50A4}" destId="{59D02487-D3BF-48A7-8FD4-7D899CF8A9B1}" srcOrd="10" destOrd="0" presId="urn:microsoft.com/office/officeart/2005/8/layout/orgChart1"/>
    <dgm:cxn modelId="{15D85561-6AEC-4797-B4E3-F4B43A68BDC6}" type="presParOf" srcId="{AD829776-2BF8-48DA-8F03-7996ED8B50A4}" destId="{92F9AB35-5E40-41E0-A914-B505984E734D}" srcOrd="11" destOrd="0" presId="urn:microsoft.com/office/officeart/2005/8/layout/orgChart1"/>
    <dgm:cxn modelId="{ED0CBA48-6D76-47E2-A4B3-978B513CAB0A}" type="presParOf" srcId="{92F9AB35-5E40-41E0-A914-B505984E734D}" destId="{816EC5BF-60ED-4B79-9217-9170962E5956}" srcOrd="0" destOrd="0" presId="urn:microsoft.com/office/officeart/2005/8/layout/orgChart1"/>
    <dgm:cxn modelId="{71FCF67B-ACF9-4F99-86A2-8073D657F71F}" type="presParOf" srcId="{816EC5BF-60ED-4B79-9217-9170962E5956}" destId="{F81635DD-2B71-4F14-AF54-06F18D1816D2}" srcOrd="0" destOrd="0" presId="urn:microsoft.com/office/officeart/2005/8/layout/orgChart1"/>
    <dgm:cxn modelId="{251B1AB5-B942-4083-9416-F4DE2E0253CF}" type="presParOf" srcId="{816EC5BF-60ED-4B79-9217-9170962E5956}" destId="{33C6523F-D3B9-4BB7-B661-F5F9310EFCAC}" srcOrd="1" destOrd="0" presId="urn:microsoft.com/office/officeart/2005/8/layout/orgChart1"/>
    <dgm:cxn modelId="{A17A1C4D-68A1-44BF-9F4C-6A29E05D526A}" type="presParOf" srcId="{92F9AB35-5E40-41E0-A914-B505984E734D}" destId="{897127A7-A160-47D7-B73D-8D2E2506FE17}" srcOrd="1" destOrd="0" presId="urn:microsoft.com/office/officeart/2005/8/layout/orgChart1"/>
    <dgm:cxn modelId="{53B12840-CA60-41D9-8648-143CBFAEC8A3}" type="presParOf" srcId="{92F9AB35-5E40-41E0-A914-B505984E734D}" destId="{262CCC2C-9117-4980-B17C-F43C72181AC5}" srcOrd="2" destOrd="0" presId="urn:microsoft.com/office/officeart/2005/8/layout/orgChart1"/>
    <dgm:cxn modelId="{3F589552-618B-4AF3-99C6-7732651B3278}" type="presParOf" srcId="{EA8F7CE2-6146-417D-88BB-933DE870D6DC}" destId="{D3E1BD63-CA88-47FF-A6BC-856F8D25417A}" srcOrd="2" destOrd="0" presId="urn:microsoft.com/office/officeart/2005/8/layout/orgChart1"/>
    <dgm:cxn modelId="{F934A217-3341-432D-A90B-8CC9463F799F}" type="presParOf" srcId="{57D29FA8-2D59-43C9-91E2-37BAD3F35012}" destId="{B16BD8B7-07FA-4181-A53E-8F53F29DFC50}" srcOrd="4" destOrd="0" presId="urn:microsoft.com/office/officeart/2005/8/layout/orgChart1"/>
    <dgm:cxn modelId="{A3D0CF25-B5A2-40E3-B589-247BCD77AFD5}" type="presParOf" srcId="{57D29FA8-2D59-43C9-91E2-37BAD3F35012}" destId="{FB088964-731B-430C-A98A-BC23C93F3E4B}" srcOrd="5" destOrd="0" presId="urn:microsoft.com/office/officeart/2005/8/layout/orgChart1"/>
    <dgm:cxn modelId="{19EDB592-33C1-43AA-9C11-DE48D33A28C3}" type="presParOf" srcId="{FB088964-731B-430C-A98A-BC23C93F3E4B}" destId="{733F8B66-91D6-4AE7-B7EA-608DAF4D0000}" srcOrd="0" destOrd="0" presId="urn:microsoft.com/office/officeart/2005/8/layout/orgChart1"/>
    <dgm:cxn modelId="{D411BF9D-E31F-459C-ADFB-5AA97C0F4008}" type="presParOf" srcId="{733F8B66-91D6-4AE7-B7EA-608DAF4D0000}" destId="{F364AD8D-1047-4628-9838-3656556685F0}" srcOrd="0" destOrd="0" presId="urn:microsoft.com/office/officeart/2005/8/layout/orgChart1"/>
    <dgm:cxn modelId="{17E7B110-52DF-4D3C-9F47-9BFE6DCAF163}" type="presParOf" srcId="{733F8B66-91D6-4AE7-B7EA-608DAF4D0000}" destId="{BDD00146-E9E1-4A48-A2B5-1DDD5503993C}" srcOrd="1" destOrd="0" presId="urn:microsoft.com/office/officeart/2005/8/layout/orgChart1"/>
    <dgm:cxn modelId="{2E11F175-F727-4E82-90F5-5145EE83B66F}" type="presParOf" srcId="{FB088964-731B-430C-A98A-BC23C93F3E4B}" destId="{421DC4CA-DBEB-4547-9D5D-FD07A63E8550}" srcOrd="1" destOrd="0" presId="urn:microsoft.com/office/officeart/2005/8/layout/orgChart1"/>
    <dgm:cxn modelId="{2A52F04C-97F4-4690-8842-454CAA083CDC}" type="presParOf" srcId="{421DC4CA-DBEB-4547-9D5D-FD07A63E8550}" destId="{D3F89B14-A971-4702-8839-4AD574666E0D}" srcOrd="0" destOrd="0" presId="urn:microsoft.com/office/officeart/2005/8/layout/orgChart1"/>
    <dgm:cxn modelId="{690E2978-1EC5-49BE-8C58-159A5308252F}" type="presParOf" srcId="{421DC4CA-DBEB-4547-9D5D-FD07A63E8550}" destId="{448C071F-38F7-42F3-9957-34C1778B86FD}" srcOrd="1" destOrd="0" presId="urn:microsoft.com/office/officeart/2005/8/layout/orgChart1"/>
    <dgm:cxn modelId="{71B4D263-46BC-4259-8D82-2E9D86D21B6D}" type="presParOf" srcId="{448C071F-38F7-42F3-9957-34C1778B86FD}" destId="{3CC460C7-4D47-49AD-B058-4A52CC03AEE9}" srcOrd="0" destOrd="0" presId="urn:microsoft.com/office/officeart/2005/8/layout/orgChart1"/>
    <dgm:cxn modelId="{EF472205-DA47-4E1A-8BD7-D8B7FBAD3248}" type="presParOf" srcId="{3CC460C7-4D47-49AD-B058-4A52CC03AEE9}" destId="{8CACD35F-6283-40D5-9CB0-24A80B2ECDE0}" srcOrd="0" destOrd="0" presId="urn:microsoft.com/office/officeart/2005/8/layout/orgChart1"/>
    <dgm:cxn modelId="{5CD01C5F-2D6A-4A3D-AF3B-EFA6BDE9FCD0}" type="presParOf" srcId="{3CC460C7-4D47-49AD-B058-4A52CC03AEE9}" destId="{40E52D8D-4FC4-49BB-A0BB-41769A9ED353}" srcOrd="1" destOrd="0" presId="urn:microsoft.com/office/officeart/2005/8/layout/orgChart1"/>
    <dgm:cxn modelId="{B1151354-946B-4899-8BC3-0776CD8D928B}" type="presParOf" srcId="{448C071F-38F7-42F3-9957-34C1778B86FD}" destId="{531B2B9F-EA23-4C89-9049-C00B4A0E1642}" srcOrd="1" destOrd="0" presId="urn:microsoft.com/office/officeart/2005/8/layout/orgChart1"/>
    <dgm:cxn modelId="{E13D67BA-9214-4ADB-9F79-F599B2464966}" type="presParOf" srcId="{448C071F-38F7-42F3-9957-34C1778B86FD}" destId="{57534BDA-6A20-4BDF-82C5-630918D8F77C}" srcOrd="2" destOrd="0" presId="urn:microsoft.com/office/officeart/2005/8/layout/orgChart1"/>
    <dgm:cxn modelId="{4504AAF7-A699-4804-83B4-37A99F43849B}" type="presParOf" srcId="{421DC4CA-DBEB-4547-9D5D-FD07A63E8550}" destId="{3C3EBF73-4092-4C01-AEB5-07291375C217}" srcOrd="2" destOrd="0" presId="urn:microsoft.com/office/officeart/2005/8/layout/orgChart1"/>
    <dgm:cxn modelId="{1F4B8237-3E00-4942-A89D-7E2D56F6E9AD}" type="presParOf" srcId="{421DC4CA-DBEB-4547-9D5D-FD07A63E8550}" destId="{9370A08A-56DE-4354-AFE0-8EE035835CBD}" srcOrd="3" destOrd="0" presId="urn:microsoft.com/office/officeart/2005/8/layout/orgChart1"/>
    <dgm:cxn modelId="{A03D22D2-37A3-46EE-B79B-9B46D6D48683}" type="presParOf" srcId="{9370A08A-56DE-4354-AFE0-8EE035835CBD}" destId="{8847CC73-5B0C-45FA-A0FE-761A4176CBAA}" srcOrd="0" destOrd="0" presId="urn:microsoft.com/office/officeart/2005/8/layout/orgChart1"/>
    <dgm:cxn modelId="{1E9D4196-17FB-4591-AD19-D3D01E9F44BF}" type="presParOf" srcId="{8847CC73-5B0C-45FA-A0FE-761A4176CBAA}" destId="{D209B8A5-6CC5-4327-8779-0576A402C16F}" srcOrd="0" destOrd="0" presId="urn:microsoft.com/office/officeart/2005/8/layout/orgChart1"/>
    <dgm:cxn modelId="{4360FF49-BCCB-49DE-BD42-A6ECF335924E}" type="presParOf" srcId="{8847CC73-5B0C-45FA-A0FE-761A4176CBAA}" destId="{52D0A21F-30C3-4114-8504-949259DC3A11}" srcOrd="1" destOrd="0" presId="urn:microsoft.com/office/officeart/2005/8/layout/orgChart1"/>
    <dgm:cxn modelId="{4513000B-BF94-4F64-A7DE-6D700FEF146E}" type="presParOf" srcId="{9370A08A-56DE-4354-AFE0-8EE035835CBD}" destId="{07EE9D04-792B-4EEA-A39C-DA7B28B298DD}" srcOrd="1" destOrd="0" presId="urn:microsoft.com/office/officeart/2005/8/layout/orgChart1"/>
    <dgm:cxn modelId="{DEB61321-24A1-4564-9BCE-3C0E50D812A8}" type="presParOf" srcId="{9370A08A-56DE-4354-AFE0-8EE035835CBD}" destId="{F4BDBD89-7538-480D-A597-62545993363E}" srcOrd="2" destOrd="0" presId="urn:microsoft.com/office/officeart/2005/8/layout/orgChart1"/>
    <dgm:cxn modelId="{B8A197E7-38DE-49B9-B89C-DFF5A95ED38D}" type="presParOf" srcId="{421DC4CA-DBEB-4547-9D5D-FD07A63E8550}" destId="{015A0307-A94D-41E8-B364-243073EFC832}" srcOrd="4" destOrd="0" presId="urn:microsoft.com/office/officeart/2005/8/layout/orgChart1"/>
    <dgm:cxn modelId="{5331F368-71D4-45C9-9516-340E9D5B1DEF}" type="presParOf" srcId="{421DC4CA-DBEB-4547-9D5D-FD07A63E8550}" destId="{449D5398-FC6B-45EE-9C07-3BF0C4BC50B6}" srcOrd="5" destOrd="0" presId="urn:microsoft.com/office/officeart/2005/8/layout/orgChart1"/>
    <dgm:cxn modelId="{01C834C0-F695-481A-98AF-B71822F8DED3}" type="presParOf" srcId="{449D5398-FC6B-45EE-9C07-3BF0C4BC50B6}" destId="{F660BF9F-1639-4885-868B-0CDC491F93CB}" srcOrd="0" destOrd="0" presId="urn:microsoft.com/office/officeart/2005/8/layout/orgChart1"/>
    <dgm:cxn modelId="{C9B782CD-47F3-493B-BB92-20B3AFB8A392}" type="presParOf" srcId="{F660BF9F-1639-4885-868B-0CDC491F93CB}" destId="{C6883471-BBAF-43A2-A5B6-BE443073129F}" srcOrd="0" destOrd="0" presId="urn:microsoft.com/office/officeart/2005/8/layout/orgChart1"/>
    <dgm:cxn modelId="{02562CC9-ADF0-450E-ABE8-707731CE09A1}" type="presParOf" srcId="{F660BF9F-1639-4885-868B-0CDC491F93CB}" destId="{963BC0F7-2FB5-4333-A260-971A157D6E4C}" srcOrd="1" destOrd="0" presId="urn:microsoft.com/office/officeart/2005/8/layout/orgChart1"/>
    <dgm:cxn modelId="{2E8A0C0F-CAFB-4F7C-BE64-95C9669CAB04}" type="presParOf" srcId="{449D5398-FC6B-45EE-9C07-3BF0C4BC50B6}" destId="{129B04C5-12BD-4B5B-84A4-A2371CEA74A1}" srcOrd="1" destOrd="0" presId="urn:microsoft.com/office/officeart/2005/8/layout/orgChart1"/>
    <dgm:cxn modelId="{FEBDEF33-B6E7-4659-AC4F-70A77A26E263}" type="presParOf" srcId="{449D5398-FC6B-45EE-9C07-3BF0C4BC50B6}" destId="{9F0D624F-2B71-43CE-9EC6-2F186E0D1ED8}" srcOrd="2" destOrd="0" presId="urn:microsoft.com/office/officeart/2005/8/layout/orgChart1"/>
    <dgm:cxn modelId="{BCB68FE7-BB8E-421B-B791-E0AF936F2E86}" type="presParOf" srcId="{421DC4CA-DBEB-4547-9D5D-FD07A63E8550}" destId="{F18B7F6D-7F32-42E1-893A-D527A7D0EAF8}" srcOrd="6" destOrd="0" presId="urn:microsoft.com/office/officeart/2005/8/layout/orgChart1"/>
    <dgm:cxn modelId="{C5700975-38EA-4490-9E67-5A17902501FB}" type="presParOf" srcId="{421DC4CA-DBEB-4547-9D5D-FD07A63E8550}" destId="{ED0222E5-8D5B-420D-8429-12B1DC2276AE}" srcOrd="7" destOrd="0" presId="urn:microsoft.com/office/officeart/2005/8/layout/orgChart1"/>
    <dgm:cxn modelId="{1D4D9792-08FB-4D25-8E28-D40153F78546}" type="presParOf" srcId="{ED0222E5-8D5B-420D-8429-12B1DC2276AE}" destId="{B3970506-71DD-4AF1-A85C-C965E9B42BA8}" srcOrd="0" destOrd="0" presId="urn:microsoft.com/office/officeart/2005/8/layout/orgChart1"/>
    <dgm:cxn modelId="{B1746312-C63A-4B0A-BBB8-1670C82805BF}" type="presParOf" srcId="{B3970506-71DD-4AF1-A85C-C965E9B42BA8}" destId="{8B9F5E1A-FF0D-49A9-B47E-B16F277A3BD2}" srcOrd="0" destOrd="0" presId="urn:microsoft.com/office/officeart/2005/8/layout/orgChart1"/>
    <dgm:cxn modelId="{E6D02EEC-7227-4A03-81A0-9B6975C3E972}" type="presParOf" srcId="{B3970506-71DD-4AF1-A85C-C965E9B42BA8}" destId="{B0EAE64B-8D5F-4B0D-910F-607A72E9EC3B}" srcOrd="1" destOrd="0" presId="urn:microsoft.com/office/officeart/2005/8/layout/orgChart1"/>
    <dgm:cxn modelId="{1E99077A-84DF-4994-A1E0-2FE63B92D71D}" type="presParOf" srcId="{ED0222E5-8D5B-420D-8429-12B1DC2276AE}" destId="{7F048766-A00B-4796-A603-BD98339FF13B}" srcOrd="1" destOrd="0" presId="urn:microsoft.com/office/officeart/2005/8/layout/orgChart1"/>
    <dgm:cxn modelId="{5E965701-66A6-41FA-BA1E-75CAF9380566}" type="presParOf" srcId="{ED0222E5-8D5B-420D-8429-12B1DC2276AE}" destId="{7B83323A-A162-41C4-B1AB-9AF7AE1C0976}" srcOrd="2" destOrd="0" presId="urn:microsoft.com/office/officeart/2005/8/layout/orgChart1"/>
    <dgm:cxn modelId="{56C78720-44B2-48EC-B388-488D2A373E59}" type="presParOf" srcId="{FB088964-731B-430C-A98A-BC23C93F3E4B}" destId="{148567DD-70DE-487B-AB57-3567D691D498}" srcOrd="2" destOrd="0" presId="urn:microsoft.com/office/officeart/2005/8/layout/orgChart1"/>
    <dgm:cxn modelId="{BD3F9E3E-0BD4-4A46-A895-AC59DD33BA7A}" type="presParOf" srcId="{A0D3BBED-A16B-4AA6-A9F0-47A6ABF86E9F}" destId="{686D4D47-C9A5-41D2-87FE-53094845B8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BC2FE-8321-4186-82F9-F994C07A4C6E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195E51A-E56B-4AA2-8339-718738681F1D}">
      <dgm:prSet phldrT="[Text]"/>
      <dgm:spPr/>
      <dgm:t>
        <a:bodyPr/>
        <a:lstStyle/>
        <a:p>
          <a:r>
            <a:rPr lang="en-US" dirty="0" smtClean="0"/>
            <a:t>Psychotherapy groups</a:t>
          </a:r>
          <a:endParaRPr lang="en-US" dirty="0"/>
        </a:p>
      </dgm:t>
    </dgm:pt>
    <dgm:pt modelId="{054214BA-2041-490A-9EE8-F1322504F45E}" type="parTrans" cxnId="{9B93F6B0-5323-4FC9-BF9C-33B56F9B1F19}">
      <dgm:prSet/>
      <dgm:spPr/>
      <dgm:t>
        <a:bodyPr/>
        <a:lstStyle/>
        <a:p>
          <a:endParaRPr lang="en-US"/>
        </a:p>
      </dgm:t>
    </dgm:pt>
    <dgm:pt modelId="{C32269FB-4DF8-402A-B02B-DC089ABAE78B}" type="sibTrans" cxnId="{9B93F6B0-5323-4FC9-BF9C-33B56F9B1F19}">
      <dgm:prSet/>
      <dgm:spPr/>
      <dgm:t>
        <a:bodyPr/>
        <a:lstStyle/>
        <a:p>
          <a:endParaRPr lang="en-US"/>
        </a:p>
      </dgm:t>
    </dgm:pt>
    <dgm:pt modelId="{4EF48058-C77C-45CA-B799-DCABFC545C43}">
      <dgm:prSet phldrT="[Text]"/>
      <dgm:spPr/>
      <dgm:t>
        <a:bodyPr/>
        <a:lstStyle/>
        <a:p>
          <a:r>
            <a:rPr lang="en-US" dirty="0" smtClean="0"/>
            <a:t>Interpersonal learning groups</a:t>
          </a:r>
          <a:endParaRPr lang="en-US" dirty="0"/>
        </a:p>
      </dgm:t>
    </dgm:pt>
    <dgm:pt modelId="{BC080145-2A48-49A4-BAC5-B2A2AFED8FC7}" type="parTrans" cxnId="{7934F9FF-B8D7-40D7-A3E1-BB49F715F4F0}">
      <dgm:prSet/>
      <dgm:spPr/>
      <dgm:t>
        <a:bodyPr/>
        <a:lstStyle/>
        <a:p>
          <a:endParaRPr lang="en-US"/>
        </a:p>
      </dgm:t>
    </dgm:pt>
    <dgm:pt modelId="{56A5C0C1-60E7-4CA0-8926-39F49783CEB8}" type="sibTrans" cxnId="{7934F9FF-B8D7-40D7-A3E1-BB49F715F4F0}">
      <dgm:prSet/>
      <dgm:spPr/>
      <dgm:t>
        <a:bodyPr/>
        <a:lstStyle/>
        <a:p>
          <a:endParaRPr lang="en-US"/>
        </a:p>
      </dgm:t>
    </dgm:pt>
    <dgm:pt modelId="{5D6799C2-3A8C-45F3-8F20-70879554A802}">
      <dgm:prSet phldrT="[Text]"/>
      <dgm:spPr/>
      <dgm:t>
        <a:bodyPr/>
        <a:lstStyle/>
        <a:p>
          <a:r>
            <a:rPr lang="en-US" dirty="0" smtClean="0"/>
            <a:t>Support (self-help) groups</a:t>
          </a:r>
          <a:endParaRPr lang="en-US" dirty="0"/>
        </a:p>
      </dgm:t>
    </dgm:pt>
    <dgm:pt modelId="{837DF9AD-A7DA-42AF-99B6-47F2FF656B78}" type="parTrans" cxnId="{7CF511E4-2EC5-4603-9920-053CB71177AD}">
      <dgm:prSet/>
      <dgm:spPr/>
      <dgm:t>
        <a:bodyPr/>
        <a:lstStyle/>
        <a:p>
          <a:endParaRPr lang="en-US"/>
        </a:p>
      </dgm:t>
    </dgm:pt>
    <dgm:pt modelId="{4605D88C-87FE-45AA-BDDF-DA38954CC365}" type="sibTrans" cxnId="{7CF511E4-2EC5-4603-9920-053CB71177AD}">
      <dgm:prSet/>
      <dgm:spPr/>
      <dgm:t>
        <a:bodyPr/>
        <a:lstStyle/>
        <a:p>
          <a:endParaRPr lang="en-US"/>
        </a:p>
      </dgm:t>
    </dgm:pt>
    <dgm:pt modelId="{5CD78FE2-7312-48EA-A8E7-168DB0177F11}" type="pres">
      <dgm:prSet presAssocID="{839BC2FE-8321-4186-82F9-F994C07A4C6E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D979D955-0661-4C01-827A-F7420039B279}" type="pres">
      <dgm:prSet presAssocID="{7195E51A-E56B-4AA2-8339-718738681F1D}" presName="noChildren" presStyleCnt="0"/>
      <dgm:spPr/>
    </dgm:pt>
    <dgm:pt modelId="{A4258C10-8F26-4E01-B0BD-31457C568DBD}" type="pres">
      <dgm:prSet presAssocID="{7195E51A-E56B-4AA2-8339-718738681F1D}" presName="gap" presStyleCnt="0"/>
      <dgm:spPr/>
    </dgm:pt>
    <dgm:pt modelId="{5277F26D-9420-4ACB-A3A6-5F5E7F5E50C1}" type="pres">
      <dgm:prSet presAssocID="{7195E51A-E56B-4AA2-8339-718738681F1D}" presName="medCircle2" presStyleLbl="vennNode1" presStyleIdx="0" presStyleCnt="3"/>
      <dgm:spPr/>
    </dgm:pt>
    <dgm:pt modelId="{C66D4E09-510C-457B-84E9-65D14EDED003}" type="pres">
      <dgm:prSet presAssocID="{7195E51A-E56B-4AA2-8339-718738681F1D}" presName="txLvlOnly1" presStyleLbl="revTx" presStyleIdx="0" presStyleCnt="3"/>
      <dgm:spPr/>
      <dgm:t>
        <a:bodyPr/>
        <a:lstStyle/>
        <a:p>
          <a:endParaRPr lang="en-US"/>
        </a:p>
      </dgm:t>
    </dgm:pt>
    <dgm:pt modelId="{00132ECC-875E-4ED9-BE16-070FBAC813C6}" type="pres">
      <dgm:prSet presAssocID="{4EF48058-C77C-45CA-B799-DCABFC545C43}" presName="noChildren" presStyleCnt="0"/>
      <dgm:spPr/>
    </dgm:pt>
    <dgm:pt modelId="{991278DC-D73F-4AB7-A68C-5F863D1EB207}" type="pres">
      <dgm:prSet presAssocID="{4EF48058-C77C-45CA-B799-DCABFC545C43}" presName="gap" presStyleCnt="0"/>
      <dgm:spPr/>
    </dgm:pt>
    <dgm:pt modelId="{E2992636-B0A3-4320-AFC7-F3A83A2818EC}" type="pres">
      <dgm:prSet presAssocID="{4EF48058-C77C-45CA-B799-DCABFC545C43}" presName="medCircle2" presStyleLbl="vennNode1" presStyleIdx="1" presStyleCnt="3"/>
      <dgm:spPr/>
    </dgm:pt>
    <dgm:pt modelId="{01DF07D2-6C5D-45DE-BC4D-E234D761CFAB}" type="pres">
      <dgm:prSet presAssocID="{4EF48058-C77C-45CA-B799-DCABFC545C43}" presName="txLvlOnly1" presStyleLbl="revTx" presStyleIdx="1" presStyleCnt="3"/>
      <dgm:spPr/>
      <dgm:t>
        <a:bodyPr/>
        <a:lstStyle/>
        <a:p>
          <a:endParaRPr lang="en-US"/>
        </a:p>
      </dgm:t>
    </dgm:pt>
    <dgm:pt modelId="{2533D8F9-8DB5-4F26-A0E3-3310EB672719}" type="pres">
      <dgm:prSet presAssocID="{5D6799C2-3A8C-45F3-8F20-70879554A802}" presName="noChildren" presStyleCnt="0"/>
      <dgm:spPr/>
    </dgm:pt>
    <dgm:pt modelId="{58ACEBB9-D3D3-45CB-961F-D8CF09973E82}" type="pres">
      <dgm:prSet presAssocID="{5D6799C2-3A8C-45F3-8F20-70879554A802}" presName="gap" presStyleCnt="0"/>
      <dgm:spPr/>
    </dgm:pt>
    <dgm:pt modelId="{87B8C14A-E01E-4B87-AC8E-EEB1F7591997}" type="pres">
      <dgm:prSet presAssocID="{5D6799C2-3A8C-45F3-8F20-70879554A802}" presName="medCircle2" presStyleLbl="vennNode1" presStyleIdx="2" presStyleCnt="3"/>
      <dgm:spPr/>
    </dgm:pt>
    <dgm:pt modelId="{4FE8BA27-BD60-4994-B76E-E0A019740C7D}" type="pres">
      <dgm:prSet presAssocID="{5D6799C2-3A8C-45F3-8F20-70879554A802}" presName="txLvlOnly1" presStyleLbl="revTx" presStyleIdx="2" presStyleCnt="3"/>
      <dgm:spPr/>
      <dgm:t>
        <a:bodyPr/>
        <a:lstStyle/>
        <a:p>
          <a:endParaRPr lang="en-US"/>
        </a:p>
      </dgm:t>
    </dgm:pt>
  </dgm:ptLst>
  <dgm:cxnLst>
    <dgm:cxn modelId="{F026733F-E1CA-4236-9C1C-B237888F4A5E}" type="presOf" srcId="{4EF48058-C77C-45CA-B799-DCABFC545C43}" destId="{01DF07D2-6C5D-45DE-BC4D-E234D761CFAB}" srcOrd="0" destOrd="0" presId="urn:microsoft.com/office/officeart/2008/layout/VerticalCircleList"/>
    <dgm:cxn modelId="{58F27C79-0513-465C-959B-912C76431511}" type="presOf" srcId="{7195E51A-E56B-4AA2-8339-718738681F1D}" destId="{C66D4E09-510C-457B-84E9-65D14EDED003}" srcOrd="0" destOrd="0" presId="urn:microsoft.com/office/officeart/2008/layout/VerticalCircleList"/>
    <dgm:cxn modelId="{7CF511E4-2EC5-4603-9920-053CB71177AD}" srcId="{839BC2FE-8321-4186-82F9-F994C07A4C6E}" destId="{5D6799C2-3A8C-45F3-8F20-70879554A802}" srcOrd="2" destOrd="0" parTransId="{837DF9AD-A7DA-42AF-99B6-47F2FF656B78}" sibTransId="{4605D88C-87FE-45AA-BDDF-DA38954CC365}"/>
    <dgm:cxn modelId="{D8C25DA9-6077-4225-BC7F-8949540F5C71}" type="presOf" srcId="{5D6799C2-3A8C-45F3-8F20-70879554A802}" destId="{4FE8BA27-BD60-4994-B76E-E0A019740C7D}" srcOrd="0" destOrd="0" presId="urn:microsoft.com/office/officeart/2008/layout/VerticalCircleList"/>
    <dgm:cxn modelId="{9B93F6B0-5323-4FC9-BF9C-33B56F9B1F19}" srcId="{839BC2FE-8321-4186-82F9-F994C07A4C6E}" destId="{7195E51A-E56B-4AA2-8339-718738681F1D}" srcOrd="0" destOrd="0" parTransId="{054214BA-2041-490A-9EE8-F1322504F45E}" sibTransId="{C32269FB-4DF8-402A-B02B-DC089ABAE78B}"/>
    <dgm:cxn modelId="{757A3464-4858-42A0-85BC-C85FC0063222}" type="presOf" srcId="{839BC2FE-8321-4186-82F9-F994C07A4C6E}" destId="{5CD78FE2-7312-48EA-A8E7-168DB0177F11}" srcOrd="0" destOrd="0" presId="urn:microsoft.com/office/officeart/2008/layout/VerticalCircleList"/>
    <dgm:cxn modelId="{7934F9FF-B8D7-40D7-A3E1-BB49F715F4F0}" srcId="{839BC2FE-8321-4186-82F9-F994C07A4C6E}" destId="{4EF48058-C77C-45CA-B799-DCABFC545C43}" srcOrd="1" destOrd="0" parTransId="{BC080145-2A48-49A4-BAC5-B2A2AFED8FC7}" sibTransId="{56A5C0C1-60E7-4CA0-8926-39F49783CEB8}"/>
    <dgm:cxn modelId="{7900FAD3-DD06-4437-859E-8724E8B02C6E}" type="presParOf" srcId="{5CD78FE2-7312-48EA-A8E7-168DB0177F11}" destId="{D979D955-0661-4C01-827A-F7420039B279}" srcOrd="0" destOrd="0" presId="urn:microsoft.com/office/officeart/2008/layout/VerticalCircleList"/>
    <dgm:cxn modelId="{ED2F3F9F-07DD-4E27-A3E8-A49C78BD5536}" type="presParOf" srcId="{D979D955-0661-4C01-827A-F7420039B279}" destId="{A4258C10-8F26-4E01-B0BD-31457C568DBD}" srcOrd="0" destOrd="0" presId="urn:microsoft.com/office/officeart/2008/layout/VerticalCircleList"/>
    <dgm:cxn modelId="{58FC8975-2EB5-4DEB-913B-9E0357D0DF68}" type="presParOf" srcId="{D979D955-0661-4C01-827A-F7420039B279}" destId="{5277F26D-9420-4ACB-A3A6-5F5E7F5E50C1}" srcOrd="1" destOrd="0" presId="urn:microsoft.com/office/officeart/2008/layout/VerticalCircleList"/>
    <dgm:cxn modelId="{BA106E40-39C7-484D-9AD5-7446474D49A4}" type="presParOf" srcId="{D979D955-0661-4C01-827A-F7420039B279}" destId="{C66D4E09-510C-457B-84E9-65D14EDED003}" srcOrd="2" destOrd="0" presId="urn:microsoft.com/office/officeart/2008/layout/VerticalCircleList"/>
    <dgm:cxn modelId="{15A0C16A-ED59-44E5-95BA-581C10A0CD03}" type="presParOf" srcId="{5CD78FE2-7312-48EA-A8E7-168DB0177F11}" destId="{00132ECC-875E-4ED9-BE16-070FBAC813C6}" srcOrd="1" destOrd="0" presId="urn:microsoft.com/office/officeart/2008/layout/VerticalCircleList"/>
    <dgm:cxn modelId="{328DF09C-9814-4F7B-A589-C0C8624125E3}" type="presParOf" srcId="{00132ECC-875E-4ED9-BE16-070FBAC813C6}" destId="{991278DC-D73F-4AB7-A68C-5F863D1EB207}" srcOrd="0" destOrd="0" presId="urn:microsoft.com/office/officeart/2008/layout/VerticalCircleList"/>
    <dgm:cxn modelId="{E743205B-BBB5-40C2-A41C-A9C36D77919F}" type="presParOf" srcId="{00132ECC-875E-4ED9-BE16-070FBAC813C6}" destId="{E2992636-B0A3-4320-AFC7-F3A83A2818EC}" srcOrd="1" destOrd="0" presId="urn:microsoft.com/office/officeart/2008/layout/VerticalCircleList"/>
    <dgm:cxn modelId="{AE12EC47-5FF4-45DE-BA92-F2FDF532FE00}" type="presParOf" srcId="{00132ECC-875E-4ED9-BE16-070FBAC813C6}" destId="{01DF07D2-6C5D-45DE-BC4D-E234D761CFAB}" srcOrd="2" destOrd="0" presId="urn:microsoft.com/office/officeart/2008/layout/VerticalCircleList"/>
    <dgm:cxn modelId="{A07F5D3C-FD47-4902-9E4B-76F1DC7D2643}" type="presParOf" srcId="{5CD78FE2-7312-48EA-A8E7-168DB0177F11}" destId="{2533D8F9-8DB5-4F26-A0E3-3310EB672719}" srcOrd="2" destOrd="0" presId="urn:microsoft.com/office/officeart/2008/layout/VerticalCircleList"/>
    <dgm:cxn modelId="{48C66480-1BDD-4A58-B6DE-25FEA94D0233}" type="presParOf" srcId="{2533D8F9-8DB5-4F26-A0E3-3310EB672719}" destId="{58ACEBB9-D3D3-45CB-961F-D8CF09973E82}" srcOrd="0" destOrd="0" presId="urn:microsoft.com/office/officeart/2008/layout/VerticalCircleList"/>
    <dgm:cxn modelId="{139E4697-BDC0-48AF-A668-D4657E0FF856}" type="presParOf" srcId="{2533D8F9-8DB5-4F26-A0E3-3310EB672719}" destId="{87B8C14A-E01E-4B87-AC8E-EEB1F7591997}" srcOrd="1" destOrd="0" presId="urn:microsoft.com/office/officeart/2008/layout/VerticalCircleList"/>
    <dgm:cxn modelId="{6CA6E22B-1C12-4173-B05D-2093AF988066}" type="presParOf" srcId="{2533D8F9-8DB5-4F26-A0E3-3310EB672719}" destId="{4FE8BA27-BD60-4994-B76E-E0A019740C7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BBD04D-0FEF-47B5-A6CC-8AEA4B8DAFEA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ABC26FE-E6EF-456D-8434-88885F129845}">
      <dgm:prSet phldrT="[Text]"/>
      <dgm:spPr/>
      <dgm:t>
        <a:bodyPr/>
        <a:lstStyle/>
        <a:p>
          <a:r>
            <a:rPr lang="en-US" dirty="0" smtClean="0"/>
            <a:t>Group Psychoanalysis</a:t>
          </a:r>
          <a:endParaRPr lang="en-US" dirty="0"/>
        </a:p>
      </dgm:t>
    </dgm:pt>
    <dgm:pt modelId="{6DD66A92-57A9-40A9-AC3E-6427185C218F}" type="parTrans" cxnId="{6D0E0C43-6BAD-4350-B4CF-336208A5C8F5}">
      <dgm:prSet/>
      <dgm:spPr/>
      <dgm:t>
        <a:bodyPr/>
        <a:lstStyle/>
        <a:p>
          <a:endParaRPr lang="en-US"/>
        </a:p>
      </dgm:t>
    </dgm:pt>
    <dgm:pt modelId="{69B0E92B-5737-4996-887F-B092090E1802}" type="sibTrans" cxnId="{6D0E0C43-6BAD-4350-B4CF-336208A5C8F5}">
      <dgm:prSet/>
      <dgm:spPr/>
      <dgm:t>
        <a:bodyPr/>
        <a:lstStyle/>
        <a:p>
          <a:endParaRPr lang="en-US"/>
        </a:p>
      </dgm:t>
    </dgm:pt>
    <dgm:pt modelId="{FFA1CC37-F562-4B9A-A12E-9A935F5F8FF9}">
      <dgm:prSet phldrT="[Text]"/>
      <dgm:spPr/>
      <dgm:t>
        <a:bodyPr/>
        <a:lstStyle/>
        <a:p>
          <a:r>
            <a:rPr lang="en-US" dirty="0" smtClean="0"/>
            <a:t>Gestalt Groups</a:t>
          </a:r>
          <a:endParaRPr lang="en-US" dirty="0"/>
        </a:p>
      </dgm:t>
    </dgm:pt>
    <dgm:pt modelId="{EBEC2FF9-F162-4C5D-9D59-4F4FA16778B7}" type="parTrans" cxnId="{6FF208C4-BBC4-46DF-AA0C-7B610E557756}">
      <dgm:prSet/>
      <dgm:spPr/>
      <dgm:t>
        <a:bodyPr/>
        <a:lstStyle/>
        <a:p>
          <a:endParaRPr lang="en-US"/>
        </a:p>
      </dgm:t>
    </dgm:pt>
    <dgm:pt modelId="{6138B03C-A8D2-4B94-A8C6-E64381535F38}" type="sibTrans" cxnId="{6FF208C4-BBC4-46DF-AA0C-7B610E557756}">
      <dgm:prSet/>
      <dgm:spPr/>
      <dgm:t>
        <a:bodyPr/>
        <a:lstStyle/>
        <a:p>
          <a:endParaRPr lang="en-US"/>
        </a:p>
      </dgm:t>
    </dgm:pt>
    <dgm:pt modelId="{AD30A318-41D0-4900-ACE4-ABF4E8800AA6}">
      <dgm:prSet phldrT="[Text]"/>
      <dgm:spPr/>
      <dgm:t>
        <a:bodyPr/>
        <a:lstStyle/>
        <a:p>
          <a:r>
            <a:rPr lang="en-US" dirty="0" smtClean="0"/>
            <a:t>Psychodrama</a:t>
          </a:r>
          <a:endParaRPr lang="en-US" dirty="0"/>
        </a:p>
      </dgm:t>
    </dgm:pt>
    <dgm:pt modelId="{E11BFFE1-FFD4-4024-854C-103B1B4F748E}" type="parTrans" cxnId="{47F07075-E554-4A48-99C5-A539958F6F2A}">
      <dgm:prSet/>
      <dgm:spPr/>
      <dgm:t>
        <a:bodyPr/>
        <a:lstStyle/>
        <a:p>
          <a:endParaRPr lang="en-US"/>
        </a:p>
      </dgm:t>
    </dgm:pt>
    <dgm:pt modelId="{5C0CC6CB-27D4-4056-906B-08CB8482DFD9}" type="sibTrans" cxnId="{47F07075-E554-4A48-99C5-A539958F6F2A}">
      <dgm:prSet/>
      <dgm:spPr/>
      <dgm:t>
        <a:bodyPr/>
        <a:lstStyle/>
        <a:p>
          <a:endParaRPr lang="en-US"/>
        </a:p>
      </dgm:t>
    </dgm:pt>
    <dgm:pt modelId="{D2A06CFC-5A2D-498E-8EB1-725A74264CF7}">
      <dgm:prSet phldrT="[Text]"/>
      <dgm:spPr/>
      <dgm:t>
        <a:bodyPr/>
        <a:lstStyle/>
        <a:p>
          <a:r>
            <a:rPr lang="en-US" dirty="0" smtClean="0"/>
            <a:t>Interpersonal Group Psychotherapy</a:t>
          </a:r>
          <a:endParaRPr lang="en-US" dirty="0"/>
        </a:p>
      </dgm:t>
    </dgm:pt>
    <dgm:pt modelId="{9CF824F1-8BD0-413C-BC1B-7BB6AC3392CF}" type="parTrans" cxnId="{D688B868-C734-4FA7-B600-3415BB2B6F05}">
      <dgm:prSet/>
      <dgm:spPr/>
      <dgm:t>
        <a:bodyPr/>
        <a:lstStyle/>
        <a:p>
          <a:endParaRPr lang="en-US"/>
        </a:p>
      </dgm:t>
    </dgm:pt>
    <dgm:pt modelId="{96CFB5F9-D5EC-45D5-9BAD-755AAFCD01B8}" type="sibTrans" cxnId="{D688B868-C734-4FA7-B600-3415BB2B6F05}">
      <dgm:prSet/>
      <dgm:spPr/>
      <dgm:t>
        <a:bodyPr/>
        <a:lstStyle/>
        <a:p>
          <a:endParaRPr lang="en-US"/>
        </a:p>
      </dgm:t>
    </dgm:pt>
    <dgm:pt modelId="{820FA1AE-D128-41E8-91A3-0BE8BEED9715}">
      <dgm:prSet phldrT="[Text]"/>
      <dgm:spPr/>
      <dgm:t>
        <a:bodyPr/>
        <a:lstStyle/>
        <a:p>
          <a:r>
            <a:rPr lang="en-US" dirty="0" smtClean="0"/>
            <a:t>Cognitive-behavioral therapy groups</a:t>
          </a:r>
          <a:endParaRPr lang="en-US" dirty="0"/>
        </a:p>
      </dgm:t>
    </dgm:pt>
    <dgm:pt modelId="{C505E3DD-CA81-49C0-87AE-539247EA3E28}" type="parTrans" cxnId="{2E7B04A3-31AB-4338-83AE-5989D851147A}">
      <dgm:prSet/>
      <dgm:spPr/>
      <dgm:t>
        <a:bodyPr/>
        <a:lstStyle/>
        <a:p>
          <a:endParaRPr lang="en-US"/>
        </a:p>
      </dgm:t>
    </dgm:pt>
    <dgm:pt modelId="{A8E690F7-EC82-4D53-8A39-C9257DCE03A9}" type="sibTrans" cxnId="{2E7B04A3-31AB-4338-83AE-5989D851147A}">
      <dgm:prSet/>
      <dgm:spPr/>
      <dgm:t>
        <a:bodyPr/>
        <a:lstStyle/>
        <a:p>
          <a:endParaRPr lang="en-US"/>
        </a:p>
      </dgm:t>
    </dgm:pt>
    <dgm:pt modelId="{9143CA86-5E9C-4020-A54F-14ABF98F1164}" type="pres">
      <dgm:prSet presAssocID="{4BBBD04D-0FEF-47B5-A6CC-8AEA4B8DAF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C7C995-DAB3-42A4-A6CD-F3BB89A6332E}" type="pres">
      <dgm:prSet presAssocID="{1ABC26FE-E6EF-456D-8434-88885F129845}" presName="parentLin" presStyleCnt="0"/>
      <dgm:spPr/>
    </dgm:pt>
    <dgm:pt modelId="{81ACE416-E8F5-4C09-8B94-4124034643C8}" type="pres">
      <dgm:prSet presAssocID="{1ABC26FE-E6EF-456D-8434-88885F12984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DF31959-83FF-4AF5-B6FA-D6E12414AAF5}" type="pres">
      <dgm:prSet presAssocID="{1ABC26FE-E6EF-456D-8434-88885F12984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45DAF-B5B8-4457-96D8-AC413DB10F12}" type="pres">
      <dgm:prSet presAssocID="{1ABC26FE-E6EF-456D-8434-88885F129845}" presName="negativeSpace" presStyleCnt="0"/>
      <dgm:spPr/>
    </dgm:pt>
    <dgm:pt modelId="{32CB737B-774C-42FA-8B24-5C218E7B11AD}" type="pres">
      <dgm:prSet presAssocID="{1ABC26FE-E6EF-456D-8434-88885F129845}" presName="childText" presStyleLbl="conFgAcc1" presStyleIdx="0" presStyleCnt="5">
        <dgm:presLayoutVars>
          <dgm:bulletEnabled val="1"/>
        </dgm:presLayoutVars>
      </dgm:prSet>
      <dgm:spPr/>
    </dgm:pt>
    <dgm:pt modelId="{C582DA2D-FD91-4F40-835E-757928595D0B}" type="pres">
      <dgm:prSet presAssocID="{69B0E92B-5737-4996-887F-B092090E1802}" presName="spaceBetweenRectangles" presStyleCnt="0"/>
      <dgm:spPr/>
    </dgm:pt>
    <dgm:pt modelId="{217EDD21-AA10-45D2-A0E9-ED51FC261ED9}" type="pres">
      <dgm:prSet presAssocID="{FFA1CC37-F562-4B9A-A12E-9A935F5F8FF9}" presName="parentLin" presStyleCnt="0"/>
      <dgm:spPr/>
    </dgm:pt>
    <dgm:pt modelId="{13936843-E1BF-44F5-AA06-62CDD1C4E02E}" type="pres">
      <dgm:prSet presAssocID="{FFA1CC37-F562-4B9A-A12E-9A935F5F8FF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6EFA3BC-C602-4FD1-A0B1-5BEF80A33D5A}" type="pres">
      <dgm:prSet presAssocID="{FFA1CC37-F562-4B9A-A12E-9A935F5F8FF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91AA6-5D63-4176-803F-30490C7093BE}" type="pres">
      <dgm:prSet presAssocID="{FFA1CC37-F562-4B9A-A12E-9A935F5F8FF9}" presName="negativeSpace" presStyleCnt="0"/>
      <dgm:spPr/>
    </dgm:pt>
    <dgm:pt modelId="{376D45D5-3C55-4ED0-B18F-4BEDA4F99AE1}" type="pres">
      <dgm:prSet presAssocID="{FFA1CC37-F562-4B9A-A12E-9A935F5F8FF9}" presName="childText" presStyleLbl="conFgAcc1" presStyleIdx="1" presStyleCnt="5">
        <dgm:presLayoutVars>
          <dgm:bulletEnabled val="1"/>
        </dgm:presLayoutVars>
      </dgm:prSet>
      <dgm:spPr/>
    </dgm:pt>
    <dgm:pt modelId="{60340F9D-1F58-4D89-919E-EA87D2C9C8BB}" type="pres">
      <dgm:prSet presAssocID="{6138B03C-A8D2-4B94-A8C6-E64381535F38}" presName="spaceBetweenRectangles" presStyleCnt="0"/>
      <dgm:spPr/>
    </dgm:pt>
    <dgm:pt modelId="{18F90218-45B9-4A89-9D08-9AE3DAF31D8B}" type="pres">
      <dgm:prSet presAssocID="{AD30A318-41D0-4900-ACE4-ABF4E8800AA6}" presName="parentLin" presStyleCnt="0"/>
      <dgm:spPr/>
    </dgm:pt>
    <dgm:pt modelId="{F2579E57-2324-4193-A8BE-C2EDA4612EA8}" type="pres">
      <dgm:prSet presAssocID="{AD30A318-41D0-4900-ACE4-ABF4E8800AA6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9E5235A5-56A4-409B-8005-AACF3535AC95}" type="pres">
      <dgm:prSet presAssocID="{AD30A318-41D0-4900-ACE4-ABF4E8800AA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39E8C-31E4-4C02-873A-C7E8337AAF21}" type="pres">
      <dgm:prSet presAssocID="{AD30A318-41D0-4900-ACE4-ABF4E8800AA6}" presName="negativeSpace" presStyleCnt="0"/>
      <dgm:spPr/>
    </dgm:pt>
    <dgm:pt modelId="{CCC2D124-AF94-40FF-A87F-00E12D5C56AB}" type="pres">
      <dgm:prSet presAssocID="{AD30A318-41D0-4900-ACE4-ABF4E8800AA6}" presName="childText" presStyleLbl="conFgAcc1" presStyleIdx="2" presStyleCnt="5">
        <dgm:presLayoutVars>
          <dgm:bulletEnabled val="1"/>
        </dgm:presLayoutVars>
      </dgm:prSet>
      <dgm:spPr/>
    </dgm:pt>
    <dgm:pt modelId="{D5C1CFD5-34B4-493E-9007-A5FCB281DCBE}" type="pres">
      <dgm:prSet presAssocID="{5C0CC6CB-27D4-4056-906B-08CB8482DFD9}" presName="spaceBetweenRectangles" presStyleCnt="0"/>
      <dgm:spPr/>
    </dgm:pt>
    <dgm:pt modelId="{558D4B78-E9C0-415A-86DB-5287C0339752}" type="pres">
      <dgm:prSet presAssocID="{D2A06CFC-5A2D-498E-8EB1-725A74264CF7}" presName="parentLin" presStyleCnt="0"/>
      <dgm:spPr/>
    </dgm:pt>
    <dgm:pt modelId="{F300F337-DF38-4E18-808E-22B03ACD7EFB}" type="pres">
      <dgm:prSet presAssocID="{D2A06CFC-5A2D-498E-8EB1-725A74264CF7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D8514D2F-69D6-46B2-B47C-30371E721A47}" type="pres">
      <dgm:prSet presAssocID="{D2A06CFC-5A2D-498E-8EB1-725A74264CF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CA167-4690-463B-A3A4-20A3266695DB}" type="pres">
      <dgm:prSet presAssocID="{D2A06CFC-5A2D-498E-8EB1-725A74264CF7}" presName="negativeSpace" presStyleCnt="0"/>
      <dgm:spPr/>
    </dgm:pt>
    <dgm:pt modelId="{A9D044AB-2FA9-4127-93FF-DAB0CC0C97F4}" type="pres">
      <dgm:prSet presAssocID="{D2A06CFC-5A2D-498E-8EB1-725A74264CF7}" presName="childText" presStyleLbl="conFgAcc1" presStyleIdx="3" presStyleCnt="5">
        <dgm:presLayoutVars>
          <dgm:bulletEnabled val="1"/>
        </dgm:presLayoutVars>
      </dgm:prSet>
      <dgm:spPr/>
    </dgm:pt>
    <dgm:pt modelId="{9FCC51EE-13C7-4720-B52E-89901176BDF9}" type="pres">
      <dgm:prSet presAssocID="{96CFB5F9-D5EC-45D5-9BAD-755AAFCD01B8}" presName="spaceBetweenRectangles" presStyleCnt="0"/>
      <dgm:spPr/>
    </dgm:pt>
    <dgm:pt modelId="{BA369A3E-2E48-4C30-A2F0-4FBD9E65776C}" type="pres">
      <dgm:prSet presAssocID="{820FA1AE-D128-41E8-91A3-0BE8BEED9715}" presName="parentLin" presStyleCnt="0"/>
      <dgm:spPr/>
    </dgm:pt>
    <dgm:pt modelId="{8035FEE2-2DB5-45B9-98C5-24407FD6D8B6}" type="pres">
      <dgm:prSet presAssocID="{820FA1AE-D128-41E8-91A3-0BE8BEED9715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7E32874C-6915-49EC-87BD-464252C12B14}" type="pres">
      <dgm:prSet presAssocID="{820FA1AE-D128-41E8-91A3-0BE8BEED971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5A9E4-51EA-4C08-82EE-B1E2A8BD35D0}" type="pres">
      <dgm:prSet presAssocID="{820FA1AE-D128-41E8-91A3-0BE8BEED9715}" presName="negativeSpace" presStyleCnt="0"/>
      <dgm:spPr/>
    </dgm:pt>
    <dgm:pt modelId="{A4552B0C-164C-47B3-9739-5876B3FEACCA}" type="pres">
      <dgm:prSet presAssocID="{820FA1AE-D128-41E8-91A3-0BE8BEED971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2752AD5-C693-4929-8D12-5623664B46F7}" type="presOf" srcId="{1ABC26FE-E6EF-456D-8434-88885F129845}" destId="{81ACE416-E8F5-4C09-8B94-4124034643C8}" srcOrd="0" destOrd="0" presId="urn:microsoft.com/office/officeart/2005/8/layout/list1"/>
    <dgm:cxn modelId="{B4B7093A-C691-4C20-81D2-F9B397529313}" type="presOf" srcId="{FFA1CC37-F562-4B9A-A12E-9A935F5F8FF9}" destId="{B6EFA3BC-C602-4FD1-A0B1-5BEF80A33D5A}" srcOrd="1" destOrd="0" presId="urn:microsoft.com/office/officeart/2005/8/layout/list1"/>
    <dgm:cxn modelId="{6932EC9F-5C19-489D-8ADE-00E29E6048A3}" type="presOf" srcId="{AD30A318-41D0-4900-ACE4-ABF4E8800AA6}" destId="{9E5235A5-56A4-409B-8005-AACF3535AC95}" srcOrd="1" destOrd="0" presId="urn:microsoft.com/office/officeart/2005/8/layout/list1"/>
    <dgm:cxn modelId="{692204B0-5B62-4EB7-AB2A-FD41BD105162}" type="presOf" srcId="{D2A06CFC-5A2D-498E-8EB1-725A74264CF7}" destId="{F300F337-DF38-4E18-808E-22B03ACD7EFB}" srcOrd="0" destOrd="0" presId="urn:microsoft.com/office/officeart/2005/8/layout/list1"/>
    <dgm:cxn modelId="{DF9A90EC-FA3E-463D-9FCD-0282F3E4CB7B}" type="presOf" srcId="{820FA1AE-D128-41E8-91A3-0BE8BEED9715}" destId="{8035FEE2-2DB5-45B9-98C5-24407FD6D8B6}" srcOrd="0" destOrd="0" presId="urn:microsoft.com/office/officeart/2005/8/layout/list1"/>
    <dgm:cxn modelId="{81E10A66-41AE-4C6B-BE1D-1FFEC37BD48B}" type="presOf" srcId="{FFA1CC37-F562-4B9A-A12E-9A935F5F8FF9}" destId="{13936843-E1BF-44F5-AA06-62CDD1C4E02E}" srcOrd="0" destOrd="0" presId="urn:microsoft.com/office/officeart/2005/8/layout/list1"/>
    <dgm:cxn modelId="{5822FEA0-6161-423B-9E7A-E81120E4BCAE}" type="presOf" srcId="{820FA1AE-D128-41E8-91A3-0BE8BEED9715}" destId="{7E32874C-6915-49EC-87BD-464252C12B14}" srcOrd="1" destOrd="0" presId="urn:microsoft.com/office/officeart/2005/8/layout/list1"/>
    <dgm:cxn modelId="{D688B868-C734-4FA7-B600-3415BB2B6F05}" srcId="{4BBBD04D-0FEF-47B5-A6CC-8AEA4B8DAFEA}" destId="{D2A06CFC-5A2D-498E-8EB1-725A74264CF7}" srcOrd="3" destOrd="0" parTransId="{9CF824F1-8BD0-413C-BC1B-7BB6AC3392CF}" sibTransId="{96CFB5F9-D5EC-45D5-9BAD-755AAFCD01B8}"/>
    <dgm:cxn modelId="{2E7B04A3-31AB-4338-83AE-5989D851147A}" srcId="{4BBBD04D-0FEF-47B5-A6CC-8AEA4B8DAFEA}" destId="{820FA1AE-D128-41E8-91A3-0BE8BEED9715}" srcOrd="4" destOrd="0" parTransId="{C505E3DD-CA81-49C0-87AE-539247EA3E28}" sibTransId="{A8E690F7-EC82-4D53-8A39-C9257DCE03A9}"/>
    <dgm:cxn modelId="{6FF208C4-BBC4-46DF-AA0C-7B610E557756}" srcId="{4BBBD04D-0FEF-47B5-A6CC-8AEA4B8DAFEA}" destId="{FFA1CC37-F562-4B9A-A12E-9A935F5F8FF9}" srcOrd="1" destOrd="0" parTransId="{EBEC2FF9-F162-4C5D-9D59-4F4FA16778B7}" sibTransId="{6138B03C-A8D2-4B94-A8C6-E64381535F38}"/>
    <dgm:cxn modelId="{C4E3DF3B-77BF-41C6-A1BA-C0585752DBF8}" type="presOf" srcId="{D2A06CFC-5A2D-498E-8EB1-725A74264CF7}" destId="{D8514D2F-69D6-46B2-B47C-30371E721A47}" srcOrd="1" destOrd="0" presId="urn:microsoft.com/office/officeart/2005/8/layout/list1"/>
    <dgm:cxn modelId="{47F07075-E554-4A48-99C5-A539958F6F2A}" srcId="{4BBBD04D-0FEF-47B5-A6CC-8AEA4B8DAFEA}" destId="{AD30A318-41D0-4900-ACE4-ABF4E8800AA6}" srcOrd="2" destOrd="0" parTransId="{E11BFFE1-FFD4-4024-854C-103B1B4F748E}" sibTransId="{5C0CC6CB-27D4-4056-906B-08CB8482DFD9}"/>
    <dgm:cxn modelId="{D4A7C12E-3CE7-41A7-BA52-E3662B616BDA}" type="presOf" srcId="{1ABC26FE-E6EF-456D-8434-88885F129845}" destId="{9DF31959-83FF-4AF5-B6FA-D6E12414AAF5}" srcOrd="1" destOrd="0" presId="urn:microsoft.com/office/officeart/2005/8/layout/list1"/>
    <dgm:cxn modelId="{FF971B7F-82E6-461D-AE7B-8AEA5F4ABF5F}" type="presOf" srcId="{AD30A318-41D0-4900-ACE4-ABF4E8800AA6}" destId="{F2579E57-2324-4193-A8BE-C2EDA4612EA8}" srcOrd="0" destOrd="0" presId="urn:microsoft.com/office/officeart/2005/8/layout/list1"/>
    <dgm:cxn modelId="{6D0E0C43-6BAD-4350-B4CF-336208A5C8F5}" srcId="{4BBBD04D-0FEF-47B5-A6CC-8AEA4B8DAFEA}" destId="{1ABC26FE-E6EF-456D-8434-88885F129845}" srcOrd="0" destOrd="0" parTransId="{6DD66A92-57A9-40A9-AC3E-6427185C218F}" sibTransId="{69B0E92B-5737-4996-887F-B092090E1802}"/>
    <dgm:cxn modelId="{EE719D71-B8F5-49A2-8D07-FA83F1025462}" type="presOf" srcId="{4BBBD04D-0FEF-47B5-A6CC-8AEA4B8DAFEA}" destId="{9143CA86-5E9C-4020-A54F-14ABF98F1164}" srcOrd="0" destOrd="0" presId="urn:microsoft.com/office/officeart/2005/8/layout/list1"/>
    <dgm:cxn modelId="{8CB68095-4634-4FD6-8C82-4E9799A90F6F}" type="presParOf" srcId="{9143CA86-5E9C-4020-A54F-14ABF98F1164}" destId="{DFC7C995-DAB3-42A4-A6CD-F3BB89A6332E}" srcOrd="0" destOrd="0" presId="urn:microsoft.com/office/officeart/2005/8/layout/list1"/>
    <dgm:cxn modelId="{497B67E9-3AB3-4DE8-9F5A-9966C647D0E7}" type="presParOf" srcId="{DFC7C995-DAB3-42A4-A6CD-F3BB89A6332E}" destId="{81ACE416-E8F5-4C09-8B94-4124034643C8}" srcOrd="0" destOrd="0" presId="urn:microsoft.com/office/officeart/2005/8/layout/list1"/>
    <dgm:cxn modelId="{CF2ED62D-18BC-4D16-97B4-E5793C982202}" type="presParOf" srcId="{DFC7C995-DAB3-42A4-A6CD-F3BB89A6332E}" destId="{9DF31959-83FF-4AF5-B6FA-D6E12414AAF5}" srcOrd="1" destOrd="0" presId="urn:microsoft.com/office/officeart/2005/8/layout/list1"/>
    <dgm:cxn modelId="{0E42FB88-72F9-484A-8631-7A49846C2E5C}" type="presParOf" srcId="{9143CA86-5E9C-4020-A54F-14ABF98F1164}" destId="{C9945DAF-B5B8-4457-96D8-AC413DB10F12}" srcOrd="1" destOrd="0" presId="urn:microsoft.com/office/officeart/2005/8/layout/list1"/>
    <dgm:cxn modelId="{7A5871FC-A6AD-45A7-A4AA-192295AB3C2B}" type="presParOf" srcId="{9143CA86-5E9C-4020-A54F-14ABF98F1164}" destId="{32CB737B-774C-42FA-8B24-5C218E7B11AD}" srcOrd="2" destOrd="0" presId="urn:microsoft.com/office/officeart/2005/8/layout/list1"/>
    <dgm:cxn modelId="{5939B68B-B681-49C0-9635-8D7694472459}" type="presParOf" srcId="{9143CA86-5E9C-4020-A54F-14ABF98F1164}" destId="{C582DA2D-FD91-4F40-835E-757928595D0B}" srcOrd="3" destOrd="0" presId="urn:microsoft.com/office/officeart/2005/8/layout/list1"/>
    <dgm:cxn modelId="{B1806CF1-3DD1-4CB2-A74F-084C886ACDFA}" type="presParOf" srcId="{9143CA86-5E9C-4020-A54F-14ABF98F1164}" destId="{217EDD21-AA10-45D2-A0E9-ED51FC261ED9}" srcOrd="4" destOrd="0" presId="urn:microsoft.com/office/officeart/2005/8/layout/list1"/>
    <dgm:cxn modelId="{9D5CD55A-C0BF-457C-9D30-4E213C0A38CC}" type="presParOf" srcId="{217EDD21-AA10-45D2-A0E9-ED51FC261ED9}" destId="{13936843-E1BF-44F5-AA06-62CDD1C4E02E}" srcOrd="0" destOrd="0" presId="urn:microsoft.com/office/officeart/2005/8/layout/list1"/>
    <dgm:cxn modelId="{57820267-CF02-47DC-A286-21E42B8560C0}" type="presParOf" srcId="{217EDD21-AA10-45D2-A0E9-ED51FC261ED9}" destId="{B6EFA3BC-C602-4FD1-A0B1-5BEF80A33D5A}" srcOrd="1" destOrd="0" presId="urn:microsoft.com/office/officeart/2005/8/layout/list1"/>
    <dgm:cxn modelId="{D483B90C-5687-4FF4-AA4A-07C40FBEECF7}" type="presParOf" srcId="{9143CA86-5E9C-4020-A54F-14ABF98F1164}" destId="{58291AA6-5D63-4176-803F-30490C7093BE}" srcOrd="5" destOrd="0" presId="urn:microsoft.com/office/officeart/2005/8/layout/list1"/>
    <dgm:cxn modelId="{F1521D32-5CAB-4AA1-8F47-08F68A7E4201}" type="presParOf" srcId="{9143CA86-5E9C-4020-A54F-14ABF98F1164}" destId="{376D45D5-3C55-4ED0-B18F-4BEDA4F99AE1}" srcOrd="6" destOrd="0" presId="urn:microsoft.com/office/officeart/2005/8/layout/list1"/>
    <dgm:cxn modelId="{E3FADEFA-EFE3-4EE5-8DED-65950E06CDCB}" type="presParOf" srcId="{9143CA86-5E9C-4020-A54F-14ABF98F1164}" destId="{60340F9D-1F58-4D89-919E-EA87D2C9C8BB}" srcOrd="7" destOrd="0" presId="urn:microsoft.com/office/officeart/2005/8/layout/list1"/>
    <dgm:cxn modelId="{25716E87-A44A-4618-A1BD-0B1ED43FD2FB}" type="presParOf" srcId="{9143CA86-5E9C-4020-A54F-14ABF98F1164}" destId="{18F90218-45B9-4A89-9D08-9AE3DAF31D8B}" srcOrd="8" destOrd="0" presId="urn:microsoft.com/office/officeart/2005/8/layout/list1"/>
    <dgm:cxn modelId="{6F5D3557-86D4-44B6-A296-EEA85B49756C}" type="presParOf" srcId="{18F90218-45B9-4A89-9D08-9AE3DAF31D8B}" destId="{F2579E57-2324-4193-A8BE-C2EDA4612EA8}" srcOrd="0" destOrd="0" presId="urn:microsoft.com/office/officeart/2005/8/layout/list1"/>
    <dgm:cxn modelId="{C357143F-573D-4F32-B044-BF98C09C5B07}" type="presParOf" srcId="{18F90218-45B9-4A89-9D08-9AE3DAF31D8B}" destId="{9E5235A5-56A4-409B-8005-AACF3535AC95}" srcOrd="1" destOrd="0" presId="urn:microsoft.com/office/officeart/2005/8/layout/list1"/>
    <dgm:cxn modelId="{593A3A16-9C8D-4272-A086-2BA221B93285}" type="presParOf" srcId="{9143CA86-5E9C-4020-A54F-14ABF98F1164}" destId="{46139E8C-31E4-4C02-873A-C7E8337AAF21}" srcOrd="9" destOrd="0" presId="urn:microsoft.com/office/officeart/2005/8/layout/list1"/>
    <dgm:cxn modelId="{F7785038-C67C-47F4-B26B-832B3E67057D}" type="presParOf" srcId="{9143CA86-5E9C-4020-A54F-14ABF98F1164}" destId="{CCC2D124-AF94-40FF-A87F-00E12D5C56AB}" srcOrd="10" destOrd="0" presId="urn:microsoft.com/office/officeart/2005/8/layout/list1"/>
    <dgm:cxn modelId="{B229FD55-D4E0-426F-89D8-F5EA4EDDA00D}" type="presParOf" srcId="{9143CA86-5E9C-4020-A54F-14ABF98F1164}" destId="{D5C1CFD5-34B4-493E-9007-A5FCB281DCBE}" srcOrd="11" destOrd="0" presId="urn:microsoft.com/office/officeart/2005/8/layout/list1"/>
    <dgm:cxn modelId="{77C34DE6-5D7A-4BE0-B504-CCDA2AE8D276}" type="presParOf" srcId="{9143CA86-5E9C-4020-A54F-14ABF98F1164}" destId="{558D4B78-E9C0-415A-86DB-5287C0339752}" srcOrd="12" destOrd="0" presId="urn:microsoft.com/office/officeart/2005/8/layout/list1"/>
    <dgm:cxn modelId="{324EC0A3-A3B2-4D2A-A30E-D2C0B0986D92}" type="presParOf" srcId="{558D4B78-E9C0-415A-86DB-5287C0339752}" destId="{F300F337-DF38-4E18-808E-22B03ACD7EFB}" srcOrd="0" destOrd="0" presId="urn:microsoft.com/office/officeart/2005/8/layout/list1"/>
    <dgm:cxn modelId="{4688BEE7-550A-4FE7-AD96-A73D0DFC70FC}" type="presParOf" srcId="{558D4B78-E9C0-415A-86DB-5287C0339752}" destId="{D8514D2F-69D6-46B2-B47C-30371E721A47}" srcOrd="1" destOrd="0" presId="urn:microsoft.com/office/officeart/2005/8/layout/list1"/>
    <dgm:cxn modelId="{88339FA5-672D-47B8-8B7E-793209115E4B}" type="presParOf" srcId="{9143CA86-5E9C-4020-A54F-14ABF98F1164}" destId="{C91CA167-4690-463B-A3A4-20A3266695DB}" srcOrd="13" destOrd="0" presId="urn:microsoft.com/office/officeart/2005/8/layout/list1"/>
    <dgm:cxn modelId="{F7B6D651-7356-4837-BF5A-23B6073082A2}" type="presParOf" srcId="{9143CA86-5E9C-4020-A54F-14ABF98F1164}" destId="{A9D044AB-2FA9-4127-93FF-DAB0CC0C97F4}" srcOrd="14" destOrd="0" presId="urn:microsoft.com/office/officeart/2005/8/layout/list1"/>
    <dgm:cxn modelId="{5480774D-84A9-4FDD-A5BA-D89FC29A375D}" type="presParOf" srcId="{9143CA86-5E9C-4020-A54F-14ABF98F1164}" destId="{9FCC51EE-13C7-4720-B52E-89901176BDF9}" srcOrd="15" destOrd="0" presId="urn:microsoft.com/office/officeart/2005/8/layout/list1"/>
    <dgm:cxn modelId="{FFF44D3D-9F83-4A21-AEA4-92992F673863}" type="presParOf" srcId="{9143CA86-5E9C-4020-A54F-14ABF98F1164}" destId="{BA369A3E-2E48-4C30-A2F0-4FBD9E65776C}" srcOrd="16" destOrd="0" presId="urn:microsoft.com/office/officeart/2005/8/layout/list1"/>
    <dgm:cxn modelId="{73B8EB94-8723-498A-9CF4-ECBAC3B2583C}" type="presParOf" srcId="{BA369A3E-2E48-4C30-A2F0-4FBD9E65776C}" destId="{8035FEE2-2DB5-45B9-98C5-24407FD6D8B6}" srcOrd="0" destOrd="0" presId="urn:microsoft.com/office/officeart/2005/8/layout/list1"/>
    <dgm:cxn modelId="{31C97B7C-99D6-416B-9BBE-D584A72BC347}" type="presParOf" srcId="{BA369A3E-2E48-4C30-A2F0-4FBD9E65776C}" destId="{7E32874C-6915-49EC-87BD-464252C12B14}" srcOrd="1" destOrd="0" presId="urn:microsoft.com/office/officeart/2005/8/layout/list1"/>
    <dgm:cxn modelId="{7FB88F6F-1979-4012-B965-74ED8EE947CB}" type="presParOf" srcId="{9143CA86-5E9C-4020-A54F-14ABF98F1164}" destId="{FBC5A9E4-51EA-4C08-82EE-B1E2A8BD35D0}" srcOrd="17" destOrd="0" presId="urn:microsoft.com/office/officeart/2005/8/layout/list1"/>
    <dgm:cxn modelId="{B1CFD288-5BAF-4759-A8EB-935B0D6EC9C3}" type="presParOf" srcId="{9143CA86-5E9C-4020-A54F-14ABF98F1164}" destId="{A4552B0C-164C-47B3-9739-5876B3FEACC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98786E-1C14-4C04-8564-2AD9C9954370}" type="doc">
      <dgm:prSet loTypeId="urn:microsoft.com/office/officeart/2005/8/layout/orgChart1" loCatId="hierarchy" qsTypeId="urn:microsoft.com/office/officeart/2005/8/quickstyle/3d3" qsCatId="3D" csTypeId="urn:microsoft.com/office/officeart/2005/8/colors/accent0_3" csCatId="mainScheme" phldr="1"/>
      <dgm:spPr/>
    </dgm:pt>
    <dgm:pt modelId="{643F6F5D-B906-4B2F-BB65-6D58E010ED2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effectLst/>
              <a:latin typeface="Arial Narrow" pitchFamily="34" charset="0"/>
            </a:rPr>
            <a:t>Groups and Change</a:t>
          </a:r>
        </a:p>
      </dgm:t>
    </dgm:pt>
    <dgm:pt modelId="{C404A88A-2843-4B80-9B8D-76A86F87C597}" type="parTrans" cxnId="{0ED4C984-0732-42E3-B8ED-F34B51B20E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D6E510-CD92-432A-BB06-8C146412399C}" type="sibTrans" cxnId="{0ED4C984-0732-42E3-B8ED-F34B51B20E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F4D571-4E26-4EF4-A515-39B78671B4F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Types</a:t>
          </a:r>
        </a:p>
      </dgm:t>
    </dgm:pt>
    <dgm:pt modelId="{021C925D-5AB4-4DB2-8122-AEFADC5BD2B7}" type="parTrans" cxnId="{E1FFCFFE-55DA-4913-9FCB-22170092EA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7CBBFC-E3A8-4144-A5F7-8DA154CEDA2F}" type="sibTrans" cxnId="{E1FFCFFE-55DA-4913-9FCB-22170092EA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761C36-E831-4644-81AB-ED0B4182BDF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Curative Factors in groups</a:t>
          </a:r>
        </a:p>
      </dgm:t>
    </dgm:pt>
    <dgm:pt modelId="{0B46D40C-61BD-4EDB-B08C-7C5F3C818548}" type="parTrans" cxnId="{22EFC4D7-7CC9-4691-B98D-8CBD3BD875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D168B2-3E46-4819-AFA8-8C1EC814E23B}" type="sibTrans" cxnId="{22EFC4D7-7CC9-4691-B98D-8CBD3BD875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221E24-E2B5-4EF3-AD7A-D40B77418E5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Effectiveness</a:t>
          </a:r>
        </a:p>
      </dgm:t>
    </dgm:pt>
    <dgm:pt modelId="{53B4F493-6E31-4160-9D39-3B06B5CB01F9}" type="parTrans" cxnId="{D161BAFF-1C1B-4D08-8EC3-3F791AD994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32CC01-0186-4DAF-B070-7A9D42538355}" type="sibTrans" cxnId="{D161BAFF-1C1B-4D08-8EC3-3F791AD994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9D7204-4EFA-4AF9-9FE0-73AC510D140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Perceptions vs. behavior</a:t>
          </a:r>
        </a:p>
      </dgm:t>
    </dgm:pt>
    <dgm:pt modelId="{F0679542-F248-48F3-A877-2EB4E476892C}" type="parTrans" cxnId="{640152DA-0369-47DC-A220-D95F4D9944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C1C11C-E792-4DFF-B57A-8DC0EF0BA252}" type="sibTrans" cxnId="{640152DA-0369-47DC-A220-D95F4D9944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345091-553D-4F18-8EB2-79F16A836B2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Group psychotherapy</a:t>
          </a:r>
        </a:p>
      </dgm:t>
    </dgm:pt>
    <dgm:pt modelId="{7DC33522-4176-4730-85C1-6704DE8923F3}" type="parTrans" cxnId="{7F66BBDD-85CD-4B11-B165-2D361EFCBE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8A757A-81A6-4A51-A18E-B0CC69894D63}" type="sibTrans" cxnId="{7F66BBDD-85CD-4B11-B165-2D361EFCBE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FAA3A1-8791-46AD-A6F4-8C7324736E3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Interpersonal learning groups</a:t>
          </a:r>
        </a:p>
      </dgm:t>
    </dgm:pt>
    <dgm:pt modelId="{D06769EB-F081-455E-A359-0AC21C44FB9C}" type="parTrans" cxnId="{C52E805C-34D2-4316-BD46-B783F6B8F6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6658E4-2F2B-4427-BDE5-6FC288C62028}" type="sibTrans" cxnId="{C52E805C-34D2-4316-BD46-B783F6B8F6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C420E8-288A-495F-94AB-F3502A02C8B5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Universality &amp; Hope</a:t>
          </a:r>
        </a:p>
      </dgm:t>
    </dgm:pt>
    <dgm:pt modelId="{B5B69EED-99D8-4E68-94E9-DE02FB150D2C}" type="parTrans" cxnId="{C016E0F0-7EF4-46BC-ACCF-20CA1A3607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D1821D-9DD6-4F75-A9CE-1A8FB82C28B3}" type="sibTrans" cxnId="{C016E0F0-7EF4-46BC-ACCF-20CA1A3607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BE0A9F-31BC-477D-89C7-5B856C497787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Social learning</a:t>
          </a:r>
        </a:p>
      </dgm:t>
    </dgm:pt>
    <dgm:pt modelId="{D04D3BE0-6E44-40E5-83D6-F7C4CE507E36}" type="parTrans" cxnId="{E0A9DE0D-72CB-4EBB-B50E-878063A61C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0887B5-D86A-4C56-B73F-7DC51468500B}" type="sibTrans" cxnId="{E0A9DE0D-72CB-4EBB-B50E-878063A61C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1AB91D-BDB9-4F8C-9458-903EF38D27B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Cohesion</a:t>
          </a:r>
        </a:p>
      </dgm:t>
    </dgm:pt>
    <dgm:pt modelId="{D8FD5DED-20A4-4289-A288-035814B1B767}" type="parTrans" cxnId="{6AA7D56C-081A-46E8-97EA-6E0A0F766C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C261B9-CD2B-4149-858A-2A8100F01C11}" type="sibTrans" cxnId="{6AA7D56C-081A-46E8-97EA-6E0A0F766C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53729B-8984-4416-BA12-B6D210E82FC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Negative effects</a:t>
          </a:r>
        </a:p>
      </dgm:t>
    </dgm:pt>
    <dgm:pt modelId="{E746E9BA-0A60-4CBD-8EA0-F3C5F56FC3DD}" type="parTrans" cxnId="{9C5025D0-1983-4B6B-89DF-2E0FBC0879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66209F-B348-46EE-A0CB-DA1BE2A7A3F2}" type="sibTrans" cxnId="{9C5025D0-1983-4B6B-89DF-2E0FBC0879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E8BE5B-0521-4B62-8F99-F63D298354F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Types and Outcomes</a:t>
          </a:r>
        </a:p>
      </dgm:t>
    </dgm:pt>
    <dgm:pt modelId="{3AD259D1-912F-4C70-8A8A-1E4287F9C94A}" type="parTrans" cxnId="{55966C79-D484-4832-8F76-381A446269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180FBF-0C20-4491-835E-0A5E039539F8}" type="sibTrans" cxnId="{55966C79-D484-4832-8F76-381A446269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4DCED9-6C30-4FE8-BD10-23C134169893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Overall value</a:t>
          </a:r>
        </a:p>
      </dgm:t>
    </dgm:pt>
    <dgm:pt modelId="{9A65CF57-6EE7-4C85-8020-38402AB0C4C2}" type="parTrans" cxnId="{5C518DCD-D54B-43BB-B365-CDD918CE9C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1C1966-371F-4B86-B88C-92EDC094ADBB}" type="sibTrans" cxnId="{5C518DCD-D54B-43BB-B365-CDD918CE9C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3E4597-EDEE-4491-AD30-E36AA926692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Support groups</a:t>
          </a:r>
        </a:p>
      </dgm:t>
    </dgm:pt>
    <dgm:pt modelId="{9E281880-07BA-4756-A147-3953DFD5FC89}" type="parTrans" cxnId="{A6A17EC4-2EBE-4C11-9CB5-35BDAE9ED113}">
      <dgm:prSet/>
      <dgm:spPr/>
      <dgm:t>
        <a:bodyPr/>
        <a:lstStyle/>
        <a:p>
          <a:endParaRPr lang="en-US"/>
        </a:p>
      </dgm:t>
    </dgm:pt>
    <dgm:pt modelId="{AA7C2530-B105-4C17-AC03-29F3428D0040}" type="sibTrans" cxnId="{A6A17EC4-2EBE-4C11-9CB5-35BDAE9ED113}">
      <dgm:prSet/>
      <dgm:spPr/>
      <dgm:t>
        <a:bodyPr/>
        <a:lstStyle/>
        <a:p>
          <a:endParaRPr lang="en-US"/>
        </a:p>
      </dgm:t>
    </dgm:pt>
    <dgm:pt modelId="{B021F892-753A-498A-9FE6-36ADB92CA17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Disclosure &amp; catharsis</a:t>
          </a:r>
        </a:p>
      </dgm:t>
    </dgm:pt>
    <dgm:pt modelId="{0CE55BB0-4966-40C1-8782-FDA8B4FDF630}" type="parTrans" cxnId="{AED1DF23-CE9F-4ED5-8061-C04BE4B6E617}">
      <dgm:prSet/>
      <dgm:spPr/>
      <dgm:t>
        <a:bodyPr/>
        <a:lstStyle/>
        <a:p>
          <a:endParaRPr lang="en-US"/>
        </a:p>
      </dgm:t>
    </dgm:pt>
    <dgm:pt modelId="{6031561C-4308-4E33-82C3-E4950E286491}" type="sibTrans" cxnId="{AED1DF23-CE9F-4ED5-8061-C04BE4B6E617}">
      <dgm:prSet/>
      <dgm:spPr/>
      <dgm:t>
        <a:bodyPr/>
        <a:lstStyle/>
        <a:p>
          <a:endParaRPr lang="en-US"/>
        </a:p>
      </dgm:t>
    </dgm:pt>
    <dgm:pt modelId="{EE172498-86E6-48AA-861B-EF5CD43ADE85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Altruism</a:t>
          </a:r>
        </a:p>
      </dgm:t>
    </dgm:pt>
    <dgm:pt modelId="{B8299BEA-B847-485C-86FA-A1DD8AA1B1AB}" type="parTrans" cxnId="{C85506FF-5F80-4CCE-BC26-E026ABA397AE}">
      <dgm:prSet/>
      <dgm:spPr/>
      <dgm:t>
        <a:bodyPr/>
        <a:lstStyle/>
        <a:p>
          <a:endParaRPr lang="en-US"/>
        </a:p>
      </dgm:t>
    </dgm:pt>
    <dgm:pt modelId="{977F85D3-0D21-45C8-BA46-529921485381}" type="sibTrans" cxnId="{C85506FF-5F80-4CCE-BC26-E026ABA397AE}">
      <dgm:prSet/>
      <dgm:spPr/>
      <dgm:t>
        <a:bodyPr/>
        <a:lstStyle/>
        <a:p>
          <a:endParaRPr lang="en-US"/>
        </a:p>
      </dgm:t>
    </dgm:pt>
    <dgm:pt modelId="{0B8B9124-B3FC-4264-BE36-FB7E27F8FA0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Insight</a:t>
          </a:r>
        </a:p>
      </dgm:t>
    </dgm:pt>
    <dgm:pt modelId="{6580D5B7-7C50-4981-8F6D-3E8D997B9B08}" type="parTrans" cxnId="{42DB70C4-EC8C-4BCD-B527-C6DD08756C9B}">
      <dgm:prSet/>
      <dgm:spPr/>
      <dgm:t>
        <a:bodyPr/>
        <a:lstStyle/>
        <a:p>
          <a:endParaRPr lang="en-US"/>
        </a:p>
      </dgm:t>
    </dgm:pt>
    <dgm:pt modelId="{1E90378A-C0F5-41DA-A74D-573CBF4B3B4F}" type="sibTrans" cxnId="{42DB70C4-EC8C-4BCD-B527-C6DD08756C9B}">
      <dgm:prSet/>
      <dgm:spPr/>
      <dgm:t>
        <a:bodyPr/>
        <a:lstStyle/>
        <a:p>
          <a:endParaRPr lang="en-US"/>
        </a:p>
      </dgm:t>
    </dgm:pt>
    <dgm:pt modelId="{8213AD57-07DC-43EF-84C9-BAAB14A3ADB2}" type="pres">
      <dgm:prSet presAssocID="{AA98786E-1C14-4C04-8564-2AD9C99543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D3BBED-A16B-4AA6-A9F0-47A6ABF86E9F}" type="pres">
      <dgm:prSet presAssocID="{643F6F5D-B906-4B2F-BB65-6D58E010ED2C}" presName="hierRoot1" presStyleCnt="0">
        <dgm:presLayoutVars>
          <dgm:hierBranch/>
        </dgm:presLayoutVars>
      </dgm:prSet>
      <dgm:spPr/>
    </dgm:pt>
    <dgm:pt modelId="{C7FDAA91-67DA-43D0-A2F2-145BBABCAAE2}" type="pres">
      <dgm:prSet presAssocID="{643F6F5D-B906-4B2F-BB65-6D58E010ED2C}" presName="rootComposite1" presStyleCnt="0"/>
      <dgm:spPr/>
    </dgm:pt>
    <dgm:pt modelId="{8C3E9A65-5C61-4C8A-84F3-4C0A27BA24AD}" type="pres">
      <dgm:prSet presAssocID="{643F6F5D-B906-4B2F-BB65-6D58E010ED2C}" presName="rootText1" presStyleLbl="node0" presStyleIdx="0" presStyleCnt="1" custScaleX="194871" custScaleY="94057" custLinFactNeighborX="4360" custLinFactNeighborY="86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8690DC-9CA3-4045-96BA-86BCEEAC525F}" type="pres">
      <dgm:prSet presAssocID="{643F6F5D-B906-4B2F-BB65-6D58E010ED2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7D29FA8-2D59-43C9-91E2-37BAD3F35012}" type="pres">
      <dgm:prSet presAssocID="{643F6F5D-B906-4B2F-BB65-6D58E010ED2C}" presName="hierChild2" presStyleCnt="0"/>
      <dgm:spPr/>
    </dgm:pt>
    <dgm:pt modelId="{4E44C0B4-310E-4E97-BCCF-538464A0B611}" type="pres">
      <dgm:prSet presAssocID="{021C925D-5AB4-4DB2-8122-AEFADC5BD2B7}" presName="Name35" presStyleLbl="parChTrans1D2" presStyleIdx="0" presStyleCnt="3"/>
      <dgm:spPr/>
      <dgm:t>
        <a:bodyPr/>
        <a:lstStyle/>
        <a:p>
          <a:endParaRPr lang="en-US"/>
        </a:p>
      </dgm:t>
    </dgm:pt>
    <dgm:pt modelId="{21FEF2EB-7604-4AE8-97E6-6C13752CC233}" type="pres">
      <dgm:prSet presAssocID="{39F4D571-4E26-4EF4-A515-39B78671B4F2}" presName="hierRoot2" presStyleCnt="0">
        <dgm:presLayoutVars>
          <dgm:hierBranch val="init"/>
        </dgm:presLayoutVars>
      </dgm:prSet>
      <dgm:spPr/>
    </dgm:pt>
    <dgm:pt modelId="{C97B807D-A280-4D44-921B-8041A2874EE1}" type="pres">
      <dgm:prSet presAssocID="{39F4D571-4E26-4EF4-A515-39B78671B4F2}" presName="rootComposite" presStyleCnt="0"/>
      <dgm:spPr/>
    </dgm:pt>
    <dgm:pt modelId="{389CF42F-5B5C-4EC7-BD9F-83C622BC1811}" type="pres">
      <dgm:prSet presAssocID="{39F4D571-4E26-4EF4-A515-39B78671B4F2}" presName="rootText" presStyleLbl="node2" presStyleIdx="0" presStyleCnt="3" custScaleX="152768" custScaleY="123536" custLinFactY="1234" custLinFactNeighborX="-4746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75274F-A8B0-43E1-A1E9-580DFFA673F2}" type="pres">
      <dgm:prSet presAssocID="{39F4D571-4E26-4EF4-A515-39B78671B4F2}" presName="rootConnector" presStyleLbl="node2" presStyleIdx="0" presStyleCnt="3"/>
      <dgm:spPr/>
      <dgm:t>
        <a:bodyPr/>
        <a:lstStyle/>
        <a:p>
          <a:endParaRPr lang="en-US"/>
        </a:p>
      </dgm:t>
    </dgm:pt>
    <dgm:pt modelId="{E8C565EE-80B4-4CEF-9748-3A79570C6D29}" type="pres">
      <dgm:prSet presAssocID="{39F4D571-4E26-4EF4-A515-39B78671B4F2}" presName="hierChild4" presStyleCnt="0"/>
      <dgm:spPr/>
    </dgm:pt>
    <dgm:pt modelId="{0BCB4B8F-F7B4-4183-998A-9E3B6015C339}" type="pres">
      <dgm:prSet presAssocID="{7DC33522-4176-4730-85C1-6704DE8923F3}" presName="Name37" presStyleLbl="parChTrans1D3" presStyleIdx="0" presStyleCnt="13"/>
      <dgm:spPr/>
      <dgm:t>
        <a:bodyPr/>
        <a:lstStyle/>
        <a:p>
          <a:endParaRPr lang="en-US"/>
        </a:p>
      </dgm:t>
    </dgm:pt>
    <dgm:pt modelId="{1043275F-3A6F-448A-8642-F461A55C67B0}" type="pres">
      <dgm:prSet presAssocID="{23345091-553D-4F18-8EB2-79F16A836B2F}" presName="hierRoot2" presStyleCnt="0">
        <dgm:presLayoutVars>
          <dgm:hierBranch val="init"/>
        </dgm:presLayoutVars>
      </dgm:prSet>
      <dgm:spPr/>
    </dgm:pt>
    <dgm:pt modelId="{0C954225-C1CD-403B-A05B-9E3AF8D1786D}" type="pres">
      <dgm:prSet presAssocID="{23345091-553D-4F18-8EB2-79F16A836B2F}" presName="rootComposite" presStyleCnt="0"/>
      <dgm:spPr/>
    </dgm:pt>
    <dgm:pt modelId="{326365EC-842A-486D-8A70-28A93EF5BF52}" type="pres">
      <dgm:prSet presAssocID="{23345091-553D-4F18-8EB2-79F16A836B2F}" presName="rootText" presStyleLbl="node3" presStyleIdx="0" presStyleCnt="13" custScaleX="128231" custScaleY="118930" custLinFactY="1097" custLinFactNeighborX="-4362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A835F2-168A-4238-A9E5-8DD360AE0804}" type="pres">
      <dgm:prSet presAssocID="{23345091-553D-4F18-8EB2-79F16A836B2F}" presName="rootConnector" presStyleLbl="node3" presStyleIdx="0" presStyleCnt="13"/>
      <dgm:spPr/>
      <dgm:t>
        <a:bodyPr/>
        <a:lstStyle/>
        <a:p>
          <a:endParaRPr lang="en-US"/>
        </a:p>
      </dgm:t>
    </dgm:pt>
    <dgm:pt modelId="{FB521684-129B-420A-AB7B-2EBBAE17DC0B}" type="pres">
      <dgm:prSet presAssocID="{23345091-553D-4F18-8EB2-79F16A836B2F}" presName="hierChild4" presStyleCnt="0"/>
      <dgm:spPr/>
    </dgm:pt>
    <dgm:pt modelId="{81BBC6A4-B4D1-47EC-85FE-6F1B643025F5}" type="pres">
      <dgm:prSet presAssocID="{23345091-553D-4F18-8EB2-79F16A836B2F}" presName="hierChild5" presStyleCnt="0"/>
      <dgm:spPr/>
    </dgm:pt>
    <dgm:pt modelId="{214DF451-FAE7-4B34-A0CB-EAE0A7585DB2}" type="pres">
      <dgm:prSet presAssocID="{D06769EB-F081-455E-A359-0AC21C44FB9C}" presName="Name37" presStyleLbl="parChTrans1D3" presStyleIdx="1" presStyleCnt="13"/>
      <dgm:spPr/>
      <dgm:t>
        <a:bodyPr/>
        <a:lstStyle/>
        <a:p>
          <a:endParaRPr lang="en-US"/>
        </a:p>
      </dgm:t>
    </dgm:pt>
    <dgm:pt modelId="{E678B2D4-8655-45A4-A8E0-B4AC4E4850D3}" type="pres">
      <dgm:prSet presAssocID="{70FAA3A1-8791-46AD-A6F4-8C7324736E34}" presName="hierRoot2" presStyleCnt="0">
        <dgm:presLayoutVars>
          <dgm:hierBranch val="init"/>
        </dgm:presLayoutVars>
      </dgm:prSet>
      <dgm:spPr/>
    </dgm:pt>
    <dgm:pt modelId="{23F627F2-BE05-4B53-987D-4875A3B84A98}" type="pres">
      <dgm:prSet presAssocID="{70FAA3A1-8791-46AD-A6F4-8C7324736E34}" presName="rootComposite" presStyleCnt="0"/>
      <dgm:spPr/>
    </dgm:pt>
    <dgm:pt modelId="{2D34CB8D-56B0-471E-A9AB-35028D9F7E8B}" type="pres">
      <dgm:prSet presAssocID="{70FAA3A1-8791-46AD-A6F4-8C7324736E34}" presName="rootText" presStyleLbl="node3" presStyleIdx="1" presStyleCnt="13" custScaleX="128231" custScaleY="140024" custLinFactNeighborX="-43625" custLinFactNeighborY="894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7A1853-3C7F-4D54-BA0B-4AEFB8EF461D}" type="pres">
      <dgm:prSet presAssocID="{70FAA3A1-8791-46AD-A6F4-8C7324736E34}" presName="rootConnector" presStyleLbl="node3" presStyleIdx="1" presStyleCnt="13"/>
      <dgm:spPr/>
      <dgm:t>
        <a:bodyPr/>
        <a:lstStyle/>
        <a:p>
          <a:endParaRPr lang="en-US"/>
        </a:p>
      </dgm:t>
    </dgm:pt>
    <dgm:pt modelId="{EA870F19-C3B9-4B6C-BE7F-39F0DD282A82}" type="pres">
      <dgm:prSet presAssocID="{70FAA3A1-8791-46AD-A6F4-8C7324736E34}" presName="hierChild4" presStyleCnt="0"/>
      <dgm:spPr/>
    </dgm:pt>
    <dgm:pt modelId="{4CE44CFB-1DA0-4BF1-8F55-5A26383D083F}" type="pres">
      <dgm:prSet presAssocID="{70FAA3A1-8791-46AD-A6F4-8C7324736E34}" presName="hierChild5" presStyleCnt="0"/>
      <dgm:spPr/>
    </dgm:pt>
    <dgm:pt modelId="{84D19889-D1C7-4DF6-A562-B83299A9BB63}" type="pres">
      <dgm:prSet presAssocID="{9E281880-07BA-4756-A147-3953DFD5FC89}" presName="Name37" presStyleLbl="parChTrans1D3" presStyleIdx="2" presStyleCnt="13"/>
      <dgm:spPr/>
      <dgm:t>
        <a:bodyPr/>
        <a:lstStyle/>
        <a:p>
          <a:endParaRPr lang="en-US"/>
        </a:p>
      </dgm:t>
    </dgm:pt>
    <dgm:pt modelId="{635C268F-E218-4C5F-9801-7EC44921AF09}" type="pres">
      <dgm:prSet presAssocID="{273E4597-EDEE-4491-AD30-E36AA9266928}" presName="hierRoot2" presStyleCnt="0">
        <dgm:presLayoutVars>
          <dgm:hierBranch val="init"/>
        </dgm:presLayoutVars>
      </dgm:prSet>
      <dgm:spPr/>
    </dgm:pt>
    <dgm:pt modelId="{03C0AA98-0F0A-4DD1-BD30-7F6FF9F64764}" type="pres">
      <dgm:prSet presAssocID="{273E4597-EDEE-4491-AD30-E36AA9266928}" presName="rootComposite" presStyleCnt="0"/>
      <dgm:spPr/>
    </dgm:pt>
    <dgm:pt modelId="{10E419A6-5B36-4391-9C8B-7DE2A49B4867}" type="pres">
      <dgm:prSet presAssocID="{273E4597-EDEE-4491-AD30-E36AA9266928}" presName="rootText" presStyleLbl="node3" presStyleIdx="2" presStyleCnt="13" custLinFactNeighborX="-37701" custLinFactNeighborY="89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33B77B-83B4-4CAC-B690-8173916023A7}" type="pres">
      <dgm:prSet presAssocID="{273E4597-EDEE-4491-AD30-E36AA9266928}" presName="rootConnector" presStyleLbl="node3" presStyleIdx="2" presStyleCnt="13"/>
      <dgm:spPr/>
      <dgm:t>
        <a:bodyPr/>
        <a:lstStyle/>
        <a:p>
          <a:endParaRPr lang="en-US"/>
        </a:p>
      </dgm:t>
    </dgm:pt>
    <dgm:pt modelId="{7F32CD55-452A-4B7A-B5E9-D732D768E4BC}" type="pres">
      <dgm:prSet presAssocID="{273E4597-EDEE-4491-AD30-E36AA9266928}" presName="hierChild4" presStyleCnt="0"/>
      <dgm:spPr/>
    </dgm:pt>
    <dgm:pt modelId="{563C3169-3014-40EA-A5D9-52D2FAA5B04A}" type="pres">
      <dgm:prSet presAssocID="{273E4597-EDEE-4491-AD30-E36AA9266928}" presName="hierChild5" presStyleCnt="0"/>
      <dgm:spPr/>
    </dgm:pt>
    <dgm:pt modelId="{407F33B2-F205-40A7-B887-541A6ED53D40}" type="pres">
      <dgm:prSet presAssocID="{39F4D571-4E26-4EF4-A515-39B78671B4F2}" presName="hierChild5" presStyleCnt="0"/>
      <dgm:spPr/>
    </dgm:pt>
    <dgm:pt modelId="{7D443B2C-E750-428C-97C8-843C557B104E}" type="pres">
      <dgm:prSet presAssocID="{0B46D40C-61BD-4EDB-B08C-7C5F3C818548}" presName="Name35" presStyleLbl="parChTrans1D2" presStyleIdx="1" presStyleCnt="3"/>
      <dgm:spPr/>
      <dgm:t>
        <a:bodyPr/>
        <a:lstStyle/>
        <a:p>
          <a:endParaRPr lang="en-US"/>
        </a:p>
      </dgm:t>
    </dgm:pt>
    <dgm:pt modelId="{EA8F7CE2-6146-417D-88BB-933DE870D6DC}" type="pres">
      <dgm:prSet presAssocID="{F2761C36-E831-4644-81AB-ED0B4182BDFF}" presName="hierRoot2" presStyleCnt="0">
        <dgm:presLayoutVars>
          <dgm:hierBranch val="init"/>
        </dgm:presLayoutVars>
      </dgm:prSet>
      <dgm:spPr/>
    </dgm:pt>
    <dgm:pt modelId="{2AA08771-E2C8-4EF7-8FC1-84F01EF1091D}" type="pres">
      <dgm:prSet presAssocID="{F2761C36-E831-4644-81AB-ED0B4182BDFF}" presName="rootComposite" presStyleCnt="0"/>
      <dgm:spPr/>
    </dgm:pt>
    <dgm:pt modelId="{749ACA15-64A3-495D-8CAB-3921BC3CADC3}" type="pres">
      <dgm:prSet presAssocID="{F2761C36-E831-4644-81AB-ED0B4182BDFF}" presName="rootText" presStyleLbl="node2" presStyleIdx="1" presStyleCnt="3" custScaleX="155006" custScaleY="128231" custLinFactNeighborX="-22166" custLinFactNeighborY="990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475612-0DC2-4E38-998D-7C2C71B8770C}" type="pres">
      <dgm:prSet presAssocID="{F2761C36-E831-4644-81AB-ED0B4182BDFF}" presName="rootConnector" presStyleLbl="node2" presStyleIdx="1" presStyleCnt="3"/>
      <dgm:spPr/>
      <dgm:t>
        <a:bodyPr/>
        <a:lstStyle/>
        <a:p>
          <a:endParaRPr lang="en-US"/>
        </a:p>
      </dgm:t>
    </dgm:pt>
    <dgm:pt modelId="{AD829776-2BF8-48DA-8F03-7996ED8B50A4}" type="pres">
      <dgm:prSet presAssocID="{F2761C36-E831-4644-81AB-ED0B4182BDFF}" presName="hierChild4" presStyleCnt="0"/>
      <dgm:spPr/>
    </dgm:pt>
    <dgm:pt modelId="{4F9B0F39-4734-4383-805D-82B99B6819F6}" type="pres">
      <dgm:prSet presAssocID="{B5B69EED-99D8-4E68-94E9-DE02FB150D2C}" presName="Name37" presStyleLbl="parChTrans1D3" presStyleIdx="3" presStyleCnt="13"/>
      <dgm:spPr/>
      <dgm:t>
        <a:bodyPr/>
        <a:lstStyle/>
        <a:p>
          <a:endParaRPr lang="en-US"/>
        </a:p>
      </dgm:t>
    </dgm:pt>
    <dgm:pt modelId="{2447D6C8-6D22-4FF7-9A7B-18BD274034CB}" type="pres">
      <dgm:prSet presAssocID="{C6C420E8-288A-495F-94AB-F3502A02C8B5}" presName="hierRoot2" presStyleCnt="0">
        <dgm:presLayoutVars>
          <dgm:hierBranch val="init"/>
        </dgm:presLayoutVars>
      </dgm:prSet>
      <dgm:spPr/>
    </dgm:pt>
    <dgm:pt modelId="{FEEAE257-C3FB-4A53-B82F-4B0B698503F0}" type="pres">
      <dgm:prSet presAssocID="{C6C420E8-288A-495F-94AB-F3502A02C8B5}" presName="rootComposite" presStyleCnt="0"/>
      <dgm:spPr/>
    </dgm:pt>
    <dgm:pt modelId="{C11CD399-4D00-4A46-870A-E46287FD7F18}" type="pres">
      <dgm:prSet presAssocID="{C6C420E8-288A-495F-94AB-F3502A02C8B5}" presName="rootText" presStyleLbl="node3" presStyleIdx="3" presStyleCnt="13" custScaleX="142794" custLinFactNeighborX="-11252" custLinFactNeighborY="90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67D10F-EC3C-4F3A-B4B1-E055A9F6D4C1}" type="pres">
      <dgm:prSet presAssocID="{C6C420E8-288A-495F-94AB-F3502A02C8B5}" presName="rootConnector" presStyleLbl="node3" presStyleIdx="3" presStyleCnt="13"/>
      <dgm:spPr/>
      <dgm:t>
        <a:bodyPr/>
        <a:lstStyle/>
        <a:p>
          <a:endParaRPr lang="en-US"/>
        </a:p>
      </dgm:t>
    </dgm:pt>
    <dgm:pt modelId="{37292DE5-31A3-4366-9051-27A227D61DE0}" type="pres">
      <dgm:prSet presAssocID="{C6C420E8-288A-495F-94AB-F3502A02C8B5}" presName="hierChild4" presStyleCnt="0"/>
      <dgm:spPr/>
    </dgm:pt>
    <dgm:pt modelId="{2B8287B9-CEDB-4BC4-9880-F01B33F822B1}" type="pres">
      <dgm:prSet presAssocID="{C6C420E8-288A-495F-94AB-F3502A02C8B5}" presName="hierChild5" presStyleCnt="0"/>
      <dgm:spPr/>
    </dgm:pt>
    <dgm:pt modelId="{064B6775-1E13-4889-8DCE-0649D6610CE9}" type="pres">
      <dgm:prSet presAssocID="{D04D3BE0-6E44-40E5-83D6-F7C4CE507E36}" presName="Name37" presStyleLbl="parChTrans1D3" presStyleIdx="4" presStyleCnt="13"/>
      <dgm:spPr/>
      <dgm:t>
        <a:bodyPr/>
        <a:lstStyle/>
        <a:p>
          <a:endParaRPr lang="en-US"/>
        </a:p>
      </dgm:t>
    </dgm:pt>
    <dgm:pt modelId="{41CC416D-3FF1-4AB5-9AF1-4A94449B585D}" type="pres">
      <dgm:prSet presAssocID="{2BBE0A9F-31BC-477D-89C7-5B856C497787}" presName="hierRoot2" presStyleCnt="0">
        <dgm:presLayoutVars>
          <dgm:hierBranch val="init"/>
        </dgm:presLayoutVars>
      </dgm:prSet>
      <dgm:spPr/>
    </dgm:pt>
    <dgm:pt modelId="{D6E16985-93F2-4CC9-8A76-CD3753225644}" type="pres">
      <dgm:prSet presAssocID="{2BBE0A9F-31BC-477D-89C7-5B856C497787}" presName="rootComposite" presStyleCnt="0"/>
      <dgm:spPr/>
    </dgm:pt>
    <dgm:pt modelId="{7848CA24-C8A8-463B-A1F0-94A6FA30DFC3}" type="pres">
      <dgm:prSet presAssocID="{2BBE0A9F-31BC-477D-89C7-5B856C497787}" presName="rootText" presStyleLbl="node3" presStyleIdx="4" presStyleCnt="13" custScaleX="142794" custLinFactNeighborX="-11252" custLinFactNeighborY="638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ACAFA6-184F-45B1-91B4-9A02C153EE25}" type="pres">
      <dgm:prSet presAssocID="{2BBE0A9F-31BC-477D-89C7-5B856C497787}" presName="rootConnector" presStyleLbl="node3" presStyleIdx="4" presStyleCnt="13"/>
      <dgm:spPr/>
      <dgm:t>
        <a:bodyPr/>
        <a:lstStyle/>
        <a:p>
          <a:endParaRPr lang="en-US"/>
        </a:p>
      </dgm:t>
    </dgm:pt>
    <dgm:pt modelId="{ADB5BE75-6F6A-4116-8C5A-8A8518DF0DF4}" type="pres">
      <dgm:prSet presAssocID="{2BBE0A9F-31BC-477D-89C7-5B856C497787}" presName="hierChild4" presStyleCnt="0"/>
      <dgm:spPr/>
    </dgm:pt>
    <dgm:pt modelId="{70A4B07F-7D24-440B-8236-1CCAB29C88CE}" type="pres">
      <dgm:prSet presAssocID="{2BBE0A9F-31BC-477D-89C7-5B856C497787}" presName="hierChild5" presStyleCnt="0"/>
      <dgm:spPr/>
    </dgm:pt>
    <dgm:pt modelId="{F00349E0-7D1D-41BA-8ADB-2AFF5C6693AE}" type="pres">
      <dgm:prSet presAssocID="{D8FD5DED-20A4-4289-A288-035814B1B767}" presName="Name37" presStyleLbl="parChTrans1D3" presStyleIdx="5" presStyleCnt="13"/>
      <dgm:spPr/>
      <dgm:t>
        <a:bodyPr/>
        <a:lstStyle/>
        <a:p>
          <a:endParaRPr lang="en-US"/>
        </a:p>
      </dgm:t>
    </dgm:pt>
    <dgm:pt modelId="{0E9BEDA7-1B4E-4D30-8B24-72B59C2C898F}" type="pres">
      <dgm:prSet presAssocID="{591AB91D-BDB9-4F8C-9458-903EF38D27B6}" presName="hierRoot2" presStyleCnt="0">
        <dgm:presLayoutVars>
          <dgm:hierBranch val="init"/>
        </dgm:presLayoutVars>
      </dgm:prSet>
      <dgm:spPr/>
    </dgm:pt>
    <dgm:pt modelId="{6595D0D5-000D-4B08-874B-719B8092A397}" type="pres">
      <dgm:prSet presAssocID="{591AB91D-BDB9-4F8C-9458-903EF38D27B6}" presName="rootComposite" presStyleCnt="0"/>
      <dgm:spPr/>
    </dgm:pt>
    <dgm:pt modelId="{4F13AF70-6A82-44EA-B893-689172F7FCB6}" type="pres">
      <dgm:prSet presAssocID="{591AB91D-BDB9-4F8C-9458-903EF38D27B6}" presName="rootText" presStyleLbl="node3" presStyleIdx="5" presStyleCnt="13" custScaleX="142794" custLinFactNeighborX="-11252" custLinFactNeighborY="371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66030E-E608-4C11-A6B7-1D31B40A88F4}" type="pres">
      <dgm:prSet presAssocID="{591AB91D-BDB9-4F8C-9458-903EF38D27B6}" presName="rootConnector" presStyleLbl="node3" presStyleIdx="5" presStyleCnt="13"/>
      <dgm:spPr/>
      <dgm:t>
        <a:bodyPr/>
        <a:lstStyle/>
        <a:p>
          <a:endParaRPr lang="en-US"/>
        </a:p>
      </dgm:t>
    </dgm:pt>
    <dgm:pt modelId="{3E6B03D7-EDFF-42A0-86D2-E30554BCF121}" type="pres">
      <dgm:prSet presAssocID="{591AB91D-BDB9-4F8C-9458-903EF38D27B6}" presName="hierChild4" presStyleCnt="0"/>
      <dgm:spPr/>
    </dgm:pt>
    <dgm:pt modelId="{2F82D302-BD35-4794-AAC2-AE67D09C3939}" type="pres">
      <dgm:prSet presAssocID="{591AB91D-BDB9-4F8C-9458-903EF38D27B6}" presName="hierChild5" presStyleCnt="0"/>
      <dgm:spPr/>
    </dgm:pt>
    <dgm:pt modelId="{BA4F55FD-611D-4ACF-9563-8761CABA567A}" type="pres">
      <dgm:prSet presAssocID="{0CE55BB0-4966-40C1-8782-FDA8B4FDF630}" presName="Name37" presStyleLbl="parChTrans1D3" presStyleIdx="6" presStyleCnt="13"/>
      <dgm:spPr/>
      <dgm:t>
        <a:bodyPr/>
        <a:lstStyle/>
        <a:p>
          <a:endParaRPr lang="en-US"/>
        </a:p>
      </dgm:t>
    </dgm:pt>
    <dgm:pt modelId="{38C64BA1-36BF-4AEB-A22D-D9B6497E3AF2}" type="pres">
      <dgm:prSet presAssocID="{B021F892-753A-498A-9FE6-36ADB92CA178}" presName="hierRoot2" presStyleCnt="0">
        <dgm:presLayoutVars>
          <dgm:hierBranch val="init"/>
        </dgm:presLayoutVars>
      </dgm:prSet>
      <dgm:spPr/>
    </dgm:pt>
    <dgm:pt modelId="{3343EA91-9B79-4013-8F07-A1FFEFCABCED}" type="pres">
      <dgm:prSet presAssocID="{B021F892-753A-498A-9FE6-36ADB92CA178}" presName="rootComposite" presStyleCnt="0"/>
      <dgm:spPr/>
    </dgm:pt>
    <dgm:pt modelId="{3AE3E506-1E29-4846-8A08-3A5E1CA28F22}" type="pres">
      <dgm:prSet presAssocID="{B021F892-753A-498A-9FE6-36ADB92CA178}" presName="rootText" presStyleLbl="node3" presStyleIdx="6" presStyleCnt="13" custScaleX="144024" custLinFactNeighborX="-11252" custLinFactNeighborY="103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5A8C01-C556-4C48-BD04-384E953E4B3D}" type="pres">
      <dgm:prSet presAssocID="{B021F892-753A-498A-9FE6-36ADB92CA178}" presName="rootConnector" presStyleLbl="node3" presStyleIdx="6" presStyleCnt="13"/>
      <dgm:spPr/>
      <dgm:t>
        <a:bodyPr/>
        <a:lstStyle/>
        <a:p>
          <a:endParaRPr lang="en-US"/>
        </a:p>
      </dgm:t>
    </dgm:pt>
    <dgm:pt modelId="{1A6155C3-8343-466B-9792-D4DF2AA3BF2A}" type="pres">
      <dgm:prSet presAssocID="{B021F892-753A-498A-9FE6-36ADB92CA178}" presName="hierChild4" presStyleCnt="0"/>
      <dgm:spPr/>
    </dgm:pt>
    <dgm:pt modelId="{B5692747-3851-4AC0-946D-7BA26158722A}" type="pres">
      <dgm:prSet presAssocID="{B021F892-753A-498A-9FE6-36ADB92CA178}" presName="hierChild5" presStyleCnt="0"/>
      <dgm:spPr/>
    </dgm:pt>
    <dgm:pt modelId="{22A9E0DC-B0DA-4883-8E6B-7E1E2ED64D3E}" type="pres">
      <dgm:prSet presAssocID="{B8299BEA-B847-485C-86FA-A1DD8AA1B1AB}" presName="Name37" presStyleLbl="parChTrans1D3" presStyleIdx="7" presStyleCnt="13"/>
      <dgm:spPr/>
      <dgm:t>
        <a:bodyPr/>
        <a:lstStyle/>
        <a:p>
          <a:endParaRPr lang="en-US"/>
        </a:p>
      </dgm:t>
    </dgm:pt>
    <dgm:pt modelId="{3B777F17-056E-4F10-A4CE-AA9A016CA1BF}" type="pres">
      <dgm:prSet presAssocID="{EE172498-86E6-48AA-861B-EF5CD43ADE85}" presName="hierRoot2" presStyleCnt="0">
        <dgm:presLayoutVars>
          <dgm:hierBranch val="init"/>
        </dgm:presLayoutVars>
      </dgm:prSet>
      <dgm:spPr/>
    </dgm:pt>
    <dgm:pt modelId="{6F4D7B3D-85B0-4B1F-8782-BEE40F5E66AD}" type="pres">
      <dgm:prSet presAssocID="{EE172498-86E6-48AA-861B-EF5CD43ADE85}" presName="rootComposite" presStyleCnt="0"/>
      <dgm:spPr/>
    </dgm:pt>
    <dgm:pt modelId="{624D1A12-4CB9-44EA-8846-63891E981626}" type="pres">
      <dgm:prSet presAssocID="{EE172498-86E6-48AA-861B-EF5CD43ADE85}" presName="rootText" presStyleLbl="node3" presStyleIdx="7" presStyleCnt="13" custScaleX="140751" custScaleY="75916" custLinFactNeighborX="-11252" custLinFactNeighborY="-163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315A56-17F7-4003-B5FD-CFAD29A23849}" type="pres">
      <dgm:prSet presAssocID="{EE172498-86E6-48AA-861B-EF5CD43ADE85}" presName="rootConnector" presStyleLbl="node3" presStyleIdx="7" presStyleCnt="13"/>
      <dgm:spPr/>
      <dgm:t>
        <a:bodyPr/>
        <a:lstStyle/>
        <a:p>
          <a:endParaRPr lang="en-US"/>
        </a:p>
      </dgm:t>
    </dgm:pt>
    <dgm:pt modelId="{B995EE47-945D-4115-B525-F7366E2A503F}" type="pres">
      <dgm:prSet presAssocID="{EE172498-86E6-48AA-861B-EF5CD43ADE85}" presName="hierChild4" presStyleCnt="0"/>
      <dgm:spPr/>
    </dgm:pt>
    <dgm:pt modelId="{C118D1DC-934A-437B-8307-FC5275D38541}" type="pres">
      <dgm:prSet presAssocID="{EE172498-86E6-48AA-861B-EF5CD43ADE85}" presName="hierChild5" presStyleCnt="0"/>
      <dgm:spPr/>
    </dgm:pt>
    <dgm:pt modelId="{59D02487-D3BF-48A7-8FD4-7D899CF8A9B1}" type="pres">
      <dgm:prSet presAssocID="{6580D5B7-7C50-4981-8F6D-3E8D997B9B08}" presName="Name37" presStyleLbl="parChTrans1D3" presStyleIdx="8" presStyleCnt="13"/>
      <dgm:spPr/>
      <dgm:t>
        <a:bodyPr/>
        <a:lstStyle/>
        <a:p>
          <a:endParaRPr lang="en-US"/>
        </a:p>
      </dgm:t>
    </dgm:pt>
    <dgm:pt modelId="{92F9AB35-5E40-41E0-A914-B505984E734D}" type="pres">
      <dgm:prSet presAssocID="{0B8B9124-B3FC-4264-BE36-FB7E27F8FA00}" presName="hierRoot2" presStyleCnt="0">
        <dgm:presLayoutVars>
          <dgm:hierBranch val="init"/>
        </dgm:presLayoutVars>
      </dgm:prSet>
      <dgm:spPr/>
    </dgm:pt>
    <dgm:pt modelId="{816EC5BF-60ED-4B79-9217-9170962E5956}" type="pres">
      <dgm:prSet presAssocID="{0B8B9124-B3FC-4264-BE36-FB7E27F8FA00}" presName="rootComposite" presStyleCnt="0"/>
      <dgm:spPr/>
    </dgm:pt>
    <dgm:pt modelId="{F81635DD-2B71-4F14-AF54-06F18D1816D2}" type="pres">
      <dgm:prSet presAssocID="{0B8B9124-B3FC-4264-BE36-FB7E27F8FA00}" presName="rootText" presStyleLbl="node3" presStyleIdx="8" presStyleCnt="13" custScaleX="140671" custScaleY="62840" custLinFactNeighborX="-11252" custLinFactNeighborY="-446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C6523F-D3B9-4BB7-B661-F5F9310EFCAC}" type="pres">
      <dgm:prSet presAssocID="{0B8B9124-B3FC-4264-BE36-FB7E27F8FA00}" presName="rootConnector" presStyleLbl="node3" presStyleIdx="8" presStyleCnt="13"/>
      <dgm:spPr/>
      <dgm:t>
        <a:bodyPr/>
        <a:lstStyle/>
        <a:p>
          <a:endParaRPr lang="en-US"/>
        </a:p>
      </dgm:t>
    </dgm:pt>
    <dgm:pt modelId="{897127A7-A160-47D7-B73D-8D2E2506FE17}" type="pres">
      <dgm:prSet presAssocID="{0B8B9124-B3FC-4264-BE36-FB7E27F8FA00}" presName="hierChild4" presStyleCnt="0"/>
      <dgm:spPr/>
    </dgm:pt>
    <dgm:pt modelId="{262CCC2C-9117-4980-B17C-F43C72181AC5}" type="pres">
      <dgm:prSet presAssocID="{0B8B9124-B3FC-4264-BE36-FB7E27F8FA00}" presName="hierChild5" presStyleCnt="0"/>
      <dgm:spPr/>
    </dgm:pt>
    <dgm:pt modelId="{D3E1BD63-CA88-47FF-A6BC-856F8D25417A}" type="pres">
      <dgm:prSet presAssocID="{F2761C36-E831-4644-81AB-ED0B4182BDFF}" presName="hierChild5" presStyleCnt="0"/>
      <dgm:spPr/>
    </dgm:pt>
    <dgm:pt modelId="{B16BD8B7-07FA-4181-A53E-8F53F29DFC50}" type="pres">
      <dgm:prSet presAssocID="{53B4F493-6E31-4160-9D39-3B06B5CB01F9}" presName="Name35" presStyleLbl="parChTrans1D2" presStyleIdx="2" presStyleCnt="3"/>
      <dgm:spPr/>
      <dgm:t>
        <a:bodyPr/>
        <a:lstStyle/>
        <a:p>
          <a:endParaRPr lang="en-US"/>
        </a:p>
      </dgm:t>
    </dgm:pt>
    <dgm:pt modelId="{FB088964-731B-430C-A98A-BC23C93F3E4B}" type="pres">
      <dgm:prSet presAssocID="{F2221E24-E2B5-4EF3-AD7A-D40B77418E52}" presName="hierRoot2" presStyleCnt="0">
        <dgm:presLayoutVars>
          <dgm:hierBranch val="init"/>
        </dgm:presLayoutVars>
      </dgm:prSet>
      <dgm:spPr/>
    </dgm:pt>
    <dgm:pt modelId="{733F8B66-91D6-4AE7-B7EA-608DAF4D0000}" type="pres">
      <dgm:prSet presAssocID="{F2221E24-E2B5-4EF3-AD7A-D40B77418E52}" presName="rootComposite" presStyleCnt="0"/>
      <dgm:spPr/>
    </dgm:pt>
    <dgm:pt modelId="{F364AD8D-1047-4628-9838-3656556685F0}" type="pres">
      <dgm:prSet presAssocID="{F2221E24-E2B5-4EF3-AD7A-D40B77418E52}" presName="rootText" presStyleLbl="node2" presStyleIdx="2" presStyleCnt="3" custScaleX="141422" custScaleY="129924" custLinFactY="772" custLinFactNeighborX="-119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D00146-E9E1-4A48-A2B5-1DDD5503993C}" type="pres">
      <dgm:prSet presAssocID="{F2221E24-E2B5-4EF3-AD7A-D40B77418E52}" presName="rootConnector" presStyleLbl="node2" presStyleIdx="2" presStyleCnt="3"/>
      <dgm:spPr/>
      <dgm:t>
        <a:bodyPr/>
        <a:lstStyle/>
        <a:p>
          <a:endParaRPr lang="en-US"/>
        </a:p>
      </dgm:t>
    </dgm:pt>
    <dgm:pt modelId="{421DC4CA-DBEB-4547-9D5D-FD07A63E8550}" type="pres">
      <dgm:prSet presAssocID="{F2221E24-E2B5-4EF3-AD7A-D40B77418E52}" presName="hierChild4" presStyleCnt="0"/>
      <dgm:spPr/>
    </dgm:pt>
    <dgm:pt modelId="{D3F89B14-A971-4702-8839-4AD574666E0D}" type="pres">
      <dgm:prSet presAssocID="{F0679542-F248-48F3-A877-2EB4E476892C}" presName="Name37" presStyleLbl="parChTrans1D3" presStyleIdx="9" presStyleCnt="13"/>
      <dgm:spPr/>
      <dgm:t>
        <a:bodyPr/>
        <a:lstStyle/>
        <a:p>
          <a:endParaRPr lang="en-US"/>
        </a:p>
      </dgm:t>
    </dgm:pt>
    <dgm:pt modelId="{448C071F-38F7-42F3-9957-34C1778B86FD}" type="pres">
      <dgm:prSet presAssocID="{089D7204-4EFA-4AF9-9FE0-73AC510D1406}" presName="hierRoot2" presStyleCnt="0">
        <dgm:presLayoutVars>
          <dgm:hierBranch val="init"/>
        </dgm:presLayoutVars>
      </dgm:prSet>
      <dgm:spPr/>
    </dgm:pt>
    <dgm:pt modelId="{3CC460C7-4D47-49AD-B058-4A52CC03AEE9}" type="pres">
      <dgm:prSet presAssocID="{089D7204-4EFA-4AF9-9FE0-73AC510D1406}" presName="rootComposite" presStyleCnt="0"/>
      <dgm:spPr/>
    </dgm:pt>
    <dgm:pt modelId="{8CACD35F-6283-40D5-9CB0-24A80B2ECDE0}" type="pres">
      <dgm:prSet presAssocID="{089D7204-4EFA-4AF9-9FE0-73AC510D1406}" presName="rootText" presStyleLbl="node3" presStyleIdx="9" presStyleCnt="13" custScaleX="151870" custLinFactNeighborX="-5164" custLinFactNeighborY="710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E52D8D-4FC4-49BB-A0BB-41769A9ED353}" type="pres">
      <dgm:prSet presAssocID="{089D7204-4EFA-4AF9-9FE0-73AC510D1406}" presName="rootConnector" presStyleLbl="node3" presStyleIdx="9" presStyleCnt="13"/>
      <dgm:spPr/>
      <dgm:t>
        <a:bodyPr/>
        <a:lstStyle/>
        <a:p>
          <a:endParaRPr lang="en-US"/>
        </a:p>
      </dgm:t>
    </dgm:pt>
    <dgm:pt modelId="{531B2B9F-EA23-4C89-9049-C00B4A0E1642}" type="pres">
      <dgm:prSet presAssocID="{089D7204-4EFA-4AF9-9FE0-73AC510D1406}" presName="hierChild4" presStyleCnt="0"/>
      <dgm:spPr/>
    </dgm:pt>
    <dgm:pt modelId="{57534BDA-6A20-4BDF-82C5-630918D8F77C}" type="pres">
      <dgm:prSet presAssocID="{089D7204-4EFA-4AF9-9FE0-73AC510D1406}" presName="hierChild5" presStyleCnt="0"/>
      <dgm:spPr/>
    </dgm:pt>
    <dgm:pt modelId="{3C3EBF73-4092-4C01-AEB5-07291375C217}" type="pres">
      <dgm:prSet presAssocID="{E746E9BA-0A60-4CBD-8EA0-F3C5F56FC3DD}" presName="Name37" presStyleLbl="parChTrans1D3" presStyleIdx="10" presStyleCnt="13"/>
      <dgm:spPr/>
      <dgm:t>
        <a:bodyPr/>
        <a:lstStyle/>
        <a:p>
          <a:endParaRPr lang="en-US"/>
        </a:p>
      </dgm:t>
    </dgm:pt>
    <dgm:pt modelId="{9370A08A-56DE-4354-AFE0-8EE035835CBD}" type="pres">
      <dgm:prSet presAssocID="{0053729B-8984-4416-BA12-B6D210E82FC0}" presName="hierRoot2" presStyleCnt="0">
        <dgm:presLayoutVars>
          <dgm:hierBranch val="init"/>
        </dgm:presLayoutVars>
      </dgm:prSet>
      <dgm:spPr/>
    </dgm:pt>
    <dgm:pt modelId="{8847CC73-5B0C-45FA-A0FE-761A4176CBAA}" type="pres">
      <dgm:prSet presAssocID="{0053729B-8984-4416-BA12-B6D210E82FC0}" presName="rootComposite" presStyleCnt="0"/>
      <dgm:spPr/>
    </dgm:pt>
    <dgm:pt modelId="{D209B8A5-6CC5-4327-8779-0576A402C16F}" type="pres">
      <dgm:prSet presAssocID="{0053729B-8984-4416-BA12-B6D210E82FC0}" presName="rootText" presStyleLbl="node3" presStyleIdx="10" presStyleCnt="13" custScaleX="151870" custLinFactNeighborX="-4882" custLinFactNeighborY="474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0A21F-30C3-4114-8504-949259DC3A11}" type="pres">
      <dgm:prSet presAssocID="{0053729B-8984-4416-BA12-B6D210E82FC0}" presName="rootConnector" presStyleLbl="node3" presStyleIdx="10" presStyleCnt="13"/>
      <dgm:spPr/>
      <dgm:t>
        <a:bodyPr/>
        <a:lstStyle/>
        <a:p>
          <a:endParaRPr lang="en-US"/>
        </a:p>
      </dgm:t>
    </dgm:pt>
    <dgm:pt modelId="{07EE9D04-792B-4EEA-A39C-DA7B28B298DD}" type="pres">
      <dgm:prSet presAssocID="{0053729B-8984-4416-BA12-B6D210E82FC0}" presName="hierChild4" presStyleCnt="0"/>
      <dgm:spPr/>
    </dgm:pt>
    <dgm:pt modelId="{F4BDBD89-7538-480D-A597-62545993363E}" type="pres">
      <dgm:prSet presAssocID="{0053729B-8984-4416-BA12-B6D210E82FC0}" presName="hierChild5" presStyleCnt="0"/>
      <dgm:spPr/>
    </dgm:pt>
    <dgm:pt modelId="{015A0307-A94D-41E8-B364-243073EFC832}" type="pres">
      <dgm:prSet presAssocID="{3AD259D1-912F-4C70-8A8A-1E4287F9C94A}" presName="Name37" presStyleLbl="parChTrans1D3" presStyleIdx="11" presStyleCnt="13"/>
      <dgm:spPr/>
      <dgm:t>
        <a:bodyPr/>
        <a:lstStyle/>
        <a:p>
          <a:endParaRPr lang="en-US"/>
        </a:p>
      </dgm:t>
    </dgm:pt>
    <dgm:pt modelId="{449D5398-FC6B-45EE-9C07-3BF0C4BC50B6}" type="pres">
      <dgm:prSet presAssocID="{0EE8BE5B-0521-4B62-8F99-F63D298354F8}" presName="hierRoot2" presStyleCnt="0">
        <dgm:presLayoutVars>
          <dgm:hierBranch val="init"/>
        </dgm:presLayoutVars>
      </dgm:prSet>
      <dgm:spPr/>
    </dgm:pt>
    <dgm:pt modelId="{F660BF9F-1639-4885-868B-0CDC491F93CB}" type="pres">
      <dgm:prSet presAssocID="{0EE8BE5B-0521-4B62-8F99-F63D298354F8}" presName="rootComposite" presStyleCnt="0"/>
      <dgm:spPr/>
    </dgm:pt>
    <dgm:pt modelId="{C6883471-BBAF-43A2-A5B6-BE443073129F}" type="pres">
      <dgm:prSet presAssocID="{0EE8BE5B-0521-4B62-8F99-F63D298354F8}" presName="rootText" presStyleLbl="node3" presStyleIdx="11" presStyleCnt="13" custScaleX="151870" custLinFactNeighborX="-2626" custLinFactNeighborY="23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3BC0F7-2FB5-4333-A260-971A157D6E4C}" type="pres">
      <dgm:prSet presAssocID="{0EE8BE5B-0521-4B62-8F99-F63D298354F8}" presName="rootConnector" presStyleLbl="node3" presStyleIdx="11" presStyleCnt="13"/>
      <dgm:spPr/>
      <dgm:t>
        <a:bodyPr/>
        <a:lstStyle/>
        <a:p>
          <a:endParaRPr lang="en-US"/>
        </a:p>
      </dgm:t>
    </dgm:pt>
    <dgm:pt modelId="{129B04C5-12BD-4B5B-84A4-A2371CEA74A1}" type="pres">
      <dgm:prSet presAssocID="{0EE8BE5B-0521-4B62-8F99-F63D298354F8}" presName="hierChild4" presStyleCnt="0"/>
      <dgm:spPr/>
    </dgm:pt>
    <dgm:pt modelId="{9F0D624F-2B71-43CE-9EC6-2F186E0D1ED8}" type="pres">
      <dgm:prSet presAssocID="{0EE8BE5B-0521-4B62-8F99-F63D298354F8}" presName="hierChild5" presStyleCnt="0"/>
      <dgm:spPr/>
    </dgm:pt>
    <dgm:pt modelId="{F18B7F6D-7F32-42E1-893A-D527A7D0EAF8}" type="pres">
      <dgm:prSet presAssocID="{9A65CF57-6EE7-4C85-8020-38402AB0C4C2}" presName="Name37" presStyleLbl="parChTrans1D3" presStyleIdx="12" presStyleCnt="13"/>
      <dgm:spPr/>
      <dgm:t>
        <a:bodyPr/>
        <a:lstStyle/>
        <a:p>
          <a:endParaRPr lang="en-US"/>
        </a:p>
      </dgm:t>
    </dgm:pt>
    <dgm:pt modelId="{ED0222E5-8D5B-420D-8429-12B1DC2276AE}" type="pres">
      <dgm:prSet presAssocID="{014DCED9-6C30-4FE8-BD10-23C134169893}" presName="hierRoot2" presStyleCnt="0">
        <dgm:presLayoutVars>
          <dgm:hierBranch val="init"/>
        </dgm:presLayoutVars>
      </dgm:prSet>
      <dgm:spPr/>
    </dgm:pt>
    <dgm:pt modelId="{B3970506-71DD-4AF1-A85C-C965E9B42BA8}" type="pres">
      <dgm:prSet presAssocID="{014DCED9-6C30-4FE8-BD10-23C134169893}" presName="rootComposite" presStyleCnt="0"/>
      <dgm:spPr/>
    </dgm:pt>
    <dgm:pt modelId="{8B9F5E1A-FF0D-49A9-B47E-B16F277A3BD2}" type="pres">
      <dgm:prSet presAssocID="{014DCED9-6C30-4FE8-BD10-23C134169893}" presName="rootText" presStyleLbl="node3" presStyleIdx="12" presStyleCnt="13" custScaleX="1518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EAE64B-8D5F-4B0D-910F-607A72E9EC3B}" type="pres">
      <dgm:prSet presAssocID="{014DCED9-6C30-4FE8-BD10-23C134169893}" presName="rootConnector" presStyleLbl="node3" presStyleIdx="12" presStyleCnt="13"/>
      <dgm:spPr/>
      <dgm:t>
        <a:bodyPr/>
        <a:lstStyle/>
        <a:p>
          <a:endParaRPr lang="en-US"/>
        </a:p>
      </dgm:t>
    </dgm:pt>
    <dgm:pt modelId="{7F048766-A00B-4796-A603-BD98339FF13B}" type="pres">
      <dgm:prSet presAssocID="{014DCED9-6C30-4FE8-BD10-23C134169893}" presName="hierChild4" presStyleCnt="0"/>
      <dgm:spPr/>
    </dgm:pt>
    <dgm:pt modelId="{7B83323A-A162-41C4-B1AB-9AF7AE1C0976}" type="pres">
      <dgm:prSet presAssocID="{014DCED9-6C30-4FE8-BD10-23C134169893}" presName="hierChild5" presStyleCnt="0"/>
      <dgm:spPr/>
    </dgm:pt>
    <dgm:pt modelId="{148567DD-70DE-487B-AB57-3567D691D498}" type="pres">
      <dgm:prSet presAssocID="{F2221E24-E2B5-4EF3-AD7A-D40B77418E52}" presName="hierChild5" presStyleCnt="0"/>
      <dgm:spPr/>
    </dgm:pt>
    <dgm:pt modelId="{686D4D47-C9A5-41D2-87FE-53094845B806}" type="pres">
      <dgm:prSet presAssocID="{643F6F5D-B906-4B2F-BB65-6D58E010ED2C}" presName="hierChild3" presStyleCnt="0"/>
      <dgm:spPr/>
    </dgm:pt>
  </dgm:ptLst>
  <dgm:cxnLst>
    <dgm:cxn modelId="{C52E805C-34D2-4316-BD46-B783F6B8F620}" srcId="{39F4D571-4E26-4EF4-A515-39B78671B4F2}" destId="{70FAA3A1-8791-46AD-A6F4-8C7324736E34}" srcOrd="1" destOrd="0" parTransId="{D06769EB-F081-455E-A359-0AC21C44FB9C}" sibTransId="{0D6658E4-2F2B-4427-BDE5-6FC288C62028}"/>
    <dgm:cxn modelId="{A6A17EC4-2EBE-4C11-9CB5-35BDAE9ED113}" srcId="{39F4D571-4E26-4EF4-A515-39B78671B4F2}" destId="{273E4597-EDEE-4491-AD30-E36AA9266928}" srcOrd="2" destOrd="0" parTransId="{9E281880-07BA-4756-A147-3953DFD5FC89}" sibTransId="{AA7C2530-B105-4C17-AC03-29F3428D0040}"/>
    <dgm:cxn modelId="{7F66BBDD-85CD-4B11-B165-2D361EFCBEAF}" srcId="{39F4D571-4E26-4EF4-A515-39B78671B4F2}" destId="{23345091-553D-4F18-8EB2-79F16A836B2F}" srcOrd="0" destOrd="0" parTransId="{7DC33522-4176-4730-85C1-6704DE8923F3}" sibTransId="{A78A757A-81A6-4A51-A18E-B0CC69894D63}"/>
    <dgm:cxn modelId="{24162842-2785-4C64-9624-1E58C1D4B0FE}" type="presOf" srcId="{0EE8BE5B-0521-4B62-8F99-F63D298354F8}" destId="{963BC0F7-2FB5-4333-A260-971A157D6E4C}" srcOrd="1" destOrd="0" presId="urn:microsoft.com/office/officeart/2005/8/layout/orgChart1"/>
    <dgm:cxn modelId="{4EC6C7C7-F467-48E7-9ED9-94810C17EC80}" type="presOf" srcId="{EE172498-86E6-48AA-861B-EF5CD43ADE85}" destId="{624D1A12-4CB9-44EA-8846-63891E981626}" srcOrd="0" destOrd="0" presId="urn:microsoft.com/office/officeart/2005/8/layout/orgChart1"/>
    <dgm:cxn modelId="{7E9B57FF-C906-4F06-A535-3AEC6A472CB4}" type="presOf" srcId="{C6C420E8-288A-495F-94AB-F3502A02C8B5}" destId="{C11CD399-4D00-4A46-870A-E46287FD7F18}" srcOrd="0" destOrd="0" presId="urn:microsoft.com/office/officeart/2005/8/layout/orgChart1"/>
    <dgm:cxn modelId="{C41BC381-B90E-400E-8CCE-26E0A8DFDBCC}" type="presOf" srcId="{F0679542-F248-48F3-A877-2EB4E476892C}" destId="{D3F89B14-A971-4702-8839-4AD574666E0D}" srcOrd="0" destOrd="0" presId="urn:microsoft.com/office/officeart/2005/8/layout/orgChart1"/>
    <dgm:cxn modelId="{464F87A6-BF88-46ED-8CD3-BC4B8BA9B115}" type="presOf" srcId="{F2221E24-E2B5-4EF3-AD7A-D40B77418E52}" destId="{BDD00146-E9E1-4A48-A2B5-1DDD5503993C}" srcOrd="1" destOrd="0" presId="urn:microsoft.com/office/officeart/2005/8/layout/orgChart1"/>
    <dgm:cxn modelId="{376122F1-F25D-4074-A10A-9EE2610C4877}" type="presOf" srcId="{70FAA3A1-8791-46AD-A6F4-8C7324736E34}" destId="{D67A1853-3C7F-4D54-BA0B-4AEFB8EF461D}" srcOrd="1" destOrd="0" presId="urn:microsoft.com/office/officeart/2005/8/layout/orgChart1"/>
    <dgm:cxn modelId="{E0787227-C5CB-41F4-9255-97A8D0EBDF24}" type="presOf" srcId="{089D7204-4EFA-4AF9-9FE0-73AC510D1406}" destId="{40E52D8D-4FC4-49BB-A0BB-41769A9ED353}" srcOrd="1" destOrd="0" presId="urn:microsoft.com/office/officeart/2005/8/layout/orgChart1"/>
    <dgm:cxn modelId="{70706FAC-0AB2-4AB8-A86E-8D33E5361346}" type="presOf" srcId="{B021F892-753A-498A-9FE6-36ADB92CA178}" destId="{7F5A8C01-C556-4C48-BD04-384E953E4B3D}" srcOrd="1" destOrd="0" presId="urn:microsoft.com/office/officeart/2005/8/layout/orgChart1"/>
    <dgm:cxn modelId="{53FCDA9A-5A00-4664-98D6-B40F1CD94A52}" type="presOf" srcId="{591AB91D-BDB9-4F8C-9458-903EF38D27B6}" destId="{4F13AF70-6A82-44EA-B893-689172F7FCB6}" srcOrd="0" destOrd="0" presId="urn:microsoft.com/office/officeart/2005/8/layout/orgChart1"/>
    <dgm:cxn modelId="{D161BAFF-1C1B-4D08-8EC3-3F791AD99475}" srcId="{643F6F5D-B906-4B2F-BB65-6D58E010ED2C}" destId="{F2221E24-E2B5-4EF3-AD7A-D40B77418E52}" srcOrd="2" destOrd="0" parTransId="{53B4F493-6E31-4160-9D39-3B06B5CB01F9}" sibTransId="{B932CC01-0186-4DAF-B070-7A9D42538355}"/>
    <dgm:cxn modelId="{640152DA-0369-47DC-A220-D95F4D99449F}" srcId="{F2221E24-E2B5-4EF3-AD7A-D40B77418E52}" destId="{089D7204-4EFA-4AF9-9FE0-73AC510D1406}" srcOrd="0" destOrd="0" parTransId="{F0679542-F248-48F3-A877-2EB4E476892C}" sibTransId="{0FC1C11C-E792-4DFF-B57A-8DC0EF0BA252}"/>
    <dgm:cxn modelId="{1977E55E-1617-4705-80B8-4D67BD144FE2}" type="presOf" srcId="{2BBE0A9F-31BC-477D-89C7-5B856C497787}" destId="{7848CA24-C8A8-463B-A1F0-94A6FA30DFC3}" srcOrd="0" destOrd="0" presId="urn:microsoft.com/office/officeart/2005/8/layout/orgChart1"/>
    <dgm:cxn modelId="{018A4B16-5304-44B2-ADD0-AC8875FCF315}" type="presOf" srcId="{0CE55BB0-4966-40C1-8782-FDA8B4FDF630}" destId="{BA4F55FD-611D-4ACF-9563-8761CABA567A}" srcOrd="0" destOrd="0" presId="urn:microsoft.com/office/officeart/2005/8/layout/orgChart1"/>
    <dgm:cxn modelId="{FBFF5366-BAC2-4CFE-AEF3-A3A337A8C6A9}" type="presOf" srcId="{014DCED9-6C30-4FE8-BD10-23C134169893}" destId="{B0EAE64B-8D5F-4B0D-910F-607A72E9EC3B}" srcOrd="1" destOrd="0" presId="urn:microsoft.com/office/officeart/2005/8/layout/orgChart1"/>
    <dgm:cxn modelId="{22EFC4D7-7CC9-4691-B98D-8CBD3BD8754B}" srcId="{643F6F5D-B906-4B2F-BB65-6D58E010ED2C}" destId="{F2761C36-E831-4644-81AB-ED0B4182BDFF}" srcOrd="1" destOrd="0" parTransId="{0B46D40C-61BD-4EDB-B08C-7C5F3C818548}" sibTransId="{51D168B2-3E46-4819-AFA8-8C1EC814E23B}"/>
    <dgm:cxn modelId="{0B1B4817-6EA3-4ADD-B0F0-3448367FC248}" type="presOf" srcId="{39F4D571-4E26-4EF4-A515-39B78671B4F2}" destId="{389CF42F-5B5C-4EC7-BD9F-83C622BC1811}" srcOrd="0" destOrd="0" presId="urn:microsoft.com/office/officeart/2005/8/layout/orgChart1"/>
    <dgm:cxn modelId="{474907D8-8E21-4F0C-A2E5-57C05405DC4D}" type="presOf" srcId="{643F6F5D-B906-4B2F-BB65-6D58E010ED2C}" destId="{8C3E9A65-5C61-4C8A-84F3-4C0A27BA24AD}" srcOrd="0" destOrd="0" presId="urn:microsoft.com/office/officeart/2005/8/layout/orgChart1"/>
    <dgm:cxn modelId="{1E5AEFC2-4B70-4774-B423-4DE9933FDD9E}" type="presOf" srcId="{D06769EB-F081-455E-A359-0AC21C44FB9C}" destId="{214DF451-FAE7-4B34-A0CB-EAE0A7585DB2}" srcOrd="0" destOrd="0" presId="urn:microsoft.com/office/officeart/2005/8/layout/orgChart1"/>
    <dgm:cxn modelId="{AED1DF23-CE9F-4ED5-8061-C04BE4B6E617}" srcId="{F2761C36-E831-4644-81AB-ED0B4182BDFF}" destId="{B021F892-753A-498A-9FE6-36ADB92CA178}" srcOrd="3" destOrd="0" parTransId="{0CE55BB0-4966-40C1-8782-FDA8B4FDF630}" sibTransId="{6031561C-4308-4E33-82C3-E4950E286491}"/>
    <dgm:cxn modelId="{B9C8BD6C-5764-41A9-A437-9355935F2451}" type="presOf" srcId="{C6C420E8-288A-495F-94AB-F3502A02C8B5}" destId="{1D67D10F-EC3C-4F3A-B4B1-E055A9F6D4C1}" srcOrd="1" destOrd="0" presId="urn:microsoft.com/office/officeart/2005/8/layout/orgChart1"/>
    <dgm:cxn modelId="{E1FFCFFE-55DA-4913-9FCB-22170092EA34}" srcId="{643F6F5D-B906-4B2F-BB65-6D58E010ED2C}" destId="{39F4D571-4E26-4EF4-A515-39B78671B4F2}" srcOrd="0" destOrd="0" parTransId="{021C925D-5AB4-4DB2-8122-AEFADC5BD2B7}" sibTransId="{217CBBFC-E3A8-4144-A5F7-8DA154CEDA2F}"/>
    <dgm:cxn modelId="{E0A9DE0D-72CB-4EBB-B50E-878063A61C62}" srcId="{F2761C36-E831-4644-81AB-ED0B4182BDFF}" destId="{2BBE0A9F-31BC-477D-89C7-5B856C497787}" srcOrd="1" destOrd="0" parTransId="{D04D3BE0-6E44-40E5-83D6-F7C4CE507E36}" sibTransId="{C60887B5-D86A-4C56-B73F-7DC51468500B}"/>
    <dgm:cxn modelId="{5C518DCD-D54B-43BB-B365-CDD918CE9CF4}" srcId="{F2221E24-E2B5-4EF3-AD7A-D40B77418E52}" destId="{014DCED9-6C30-4FE8-BD10-23C134169893}" srcOrd="3" destOrd="0" parTransId="{9A65CF57-6EE7-4C85-8020-38402AB0C4C2}" sibTransId="{E91C1966-371F-4B86-B88C-92EDC094ADBB}"/>
    <dgm:cxn modelId="{26CD948F-6CA1-48BC-A2A1-9814CF5ECA58}" type="presOf" srcId="{6580D5B7-7C50-4981-8F6D-3E8D997B9B08}" destId="{59D02487-D3BF-48A7-8FD4-7D899CF8A9B1}" srcOrd="0" destOrd="0" presId="urn:microsoft.com/office/officeart/2005/8/layout/orgChart1"/>
    <dgm:cxn modelId="{54C138BE-3883-4271-A6F9-230641AD736B}" type="presOf" srcId="{B8299BEA-B847-485C-86FA-A1DD8AA1B1AB}" destId="{22A9E0DC-B0DA-4883-8E6B-7E1E2ED64D3E}" srcOrd="0" destOrd="0" presId="urn:microsoft.com/office/officeart/2005/8/layout/orgChart1"/>
    <dgm:cxn modelId="{FF2400AC-3CE9-451E-A7FC-DF5273D28BFD}" type="presOf" srcId="{D04D3BE0-6E44-40E5-83D6-F7C4CE507E36}" destId="{064B6775-1E13-4889-8DCE-0649D6610CE9}" srcOrd="0" destOrd="0" presId="urn:microsoft.com/office/officeart/2005/8/layout/orgChart1"/>
    <dgm:cxn modelId="{B4919088-C061-468F-B63F-AD65DBF76F92}" type="presOf" srcId="{9A65CF57-6EE7-4C85-8020-38402AB0C4C2}" destId="{F18B7F6D-7F32-42E1-893A-D527A7D0EAF8}" srcOrd="0" destOrd="0" presId="urn:microsoft.com/office/officeart/2005/8/layout/orgChart1"/>
    <dgm:cxn modelId="{5E99D9C1-5426-4FFE-BC5E-6C751448E259}" type="presOf" srcId="{23345091-553D-4F18-8EB2-79F16A836B2F}" destId="{326365EC-842A-486D-8A70-28A93EF5BF52}" srcOrd="0" destOrd="0" presId="urn:microsoft.com/office/officeart/2005/8/layout/orgChart1"/>
    <dgm:cxn modelId="{A6DFF330-88B4-4B7A-BB57-C06A5B36FB33}" type="presOf" srcId="{273E4597-EDEE-4491-AD30-E36AA9266928}" destId="{10E419A6-5B36-4391-9C8B-7DE2A49B4867}" srcOrd="0" destOrd="0" presId="urn:microsoft.com/office/officeart/2005/8/layout/orgChart1"/>
    <dgm:cxn modelId="{842F3A3C-75E4-45E3-A39C-C8D467F9A507}" type="presOf" srcId="{AA98786E-1C14-4C04-8564-2AD9C9954370}" destId="{8213AD57-07DC-43EF-84C9-BAAB14A3ADB2}" srcOrd="0" destOrd="0" presId="urn:microsoft.com/office/officeart/2005/8/layout/orgChart1"/>
    <dgm:cxn modelId="{176F7F20-3BCD-4DD8-9761-A7DA88E12C6D}" type="presOf" srcId="{591AB91D-BDB9-4F8C-9458-903EF38D27B6}" destId="{4266030E-E608-4C11-A6B7-1D31B40A88F4}" srcOrd="1" destOrd="0" presId="urn:microsoft.com/office/officeart/2005/8/layout/orgChart1"/>
    <dgm:cxn modelId="{886A0B73-2A77-44DC-A063-E03639A34F6A}" type="presOf" srcId="{F2221E24-E2B5-4EF3-AD7A-D40B77418E52}" destId="{F364AD8D-1047-4628-9838-3656556685F0}" srcOrd="0" destOrd="0" presId="urn:microsoft.com/office/officeart/2005/8/layout/orgChart1"/>
    <dgm:cxn modelId="{591899FA-D229-4C2E-8BE9-8DCC22BFA527}" type="presOf" srcId="{D8FD5DED-20A4-4289-A288-035814B1B767}" destId="{F00349E0-7D1D-41BA-8ADB-2AFF5C6693AE}" srcOrd="0" destOrd="0" presId="urn:microsoft.com/office/officeart/2005/8/layout/orgChart1"/>
    <dgm:cxn modelId="{4190DBE3-212C-4FED-98F6-48B98DBC876E}" type="presOf" srcId="{0053729B-8984-4416-BA12-B6D210E82FC0}" destId="{52D0A21F-30C3-4114-8504-949259DC3A11}" srcOrd="1" destOrd="0" presId="urn:microsoft.com/office/officeart/2005/8/layout/orgChart1"/>
    <dgm:cxn modelId="{4B75378B-5C96-4A8C-AB64-E3BA11E9F5E4}" type="presOf" srcId="{643F6F5D-B906-4B2F-BB65-6D58E010ED2C}" destId="{158690DC-9CA3-4045-96BA-86BCEEAC525F}" srcOrd="1" destOrd="0" presId="urn:microsoft.com/office/officeart/2005/8/layout/orgChart1"/>
    <dgm:cxn modelId="{B1CB8E37-A8E8-454D-9A28-C9BF97881219}" type="presOf" srcId="{0053729B-8984-4416-BA12-B6D210E82FC0}" destId="{D209B8A5-6CC5-4327-8779-0576A402C16F}" srcOrd="0" destOrd="0" presId="urn:microsoft.com/office/officeart/2005/8/layout/orgChart1"/>
    <dgm:cxn modelId="{F704BAC6-8B65-40BD-999B-20A09BA6038F}" type="presOf" srcId="{E746E9BA-0A60-4CBD-8EA0-F3C5F56FC3DD}" destId="{3C3EBF73-4092-4C01-AEB5-07291375C217}" srcOrd="0" destOrd="0" presId="urn:microsoft.com/office/officeart/2005/8/layout/orgChart1"/>
    <dgm:cxn modelId="{C85506FF-5F80-4CCE-BC26-E026ABA397AE}" srcId="{F2761C36-E831-4644-81AB-ED0B4182BDFF}" destId="{EE172498-86E6-48AA-861B-EF5CD43ADE85}" srcOrd="4" destOrd="0" parTransId="{B8299BEA-B847-485C-86FA-A1DD8AA1B1AB}" sibTransId="{977F85D3-0D21-45C8-BA46-529921485381}"/>
    <dgm:cxn modelId="{6AA7D56C-081A-46E8-97EA-6E0A0F766C0D}" srcId="{F2761C36-E831-4644-81AB-ED0B4182BDFF}" destId="{591AB91D-BDB9-4F8C-9458-903EF38D27B6}" srcOrd="2" destOrd="0" parTransId="{D8FD5DED-20A4-4289-A288-035814B1B767}" sibTransId="{45C261B9-CD2B-4149-858A-2A8100F01C11}"/>
    <dgm:cxn modelId="{233B0813-6F4B-4D73-AE6B-552AEE0CDC2B}" type="presOf" srcId="{EE172498-86E6-48AA-861B-EF5CD43ADE85}" destId="{1E315A56-17F7-4003-B5FD-CFAD29A23849}" srcOrd="1" destOrd="0" presId="urn:microsoft.com/office/officeart/2005/8/layout/orgChart1"/>
    <dgm:cxn modelId="{4555AE56-DD2E-4EE8-A381-92E8FE107C5C}" type="presOf" srcId="{B021F892-753A-498A-9FE6-36ADB92CA178}" destId="{3AE3E506-1E29-4846-8A08-3A5E1CA28F22}" srcOrd="0" destOrd="0" presId="urn:microsoft.com/office/officeart/2005/8/layout/orgChart1"/>
    <dgm:cxn modelId="{5C9A5EAC-47F1-4739-A9D1-7656333551BE}" type="presOf" srcId="{3AD259D1-912F-4C70-8A8A-1E4287F9C94A}" destId="{015A0307-A94D-41E8-B364-243073EFC832}" srcOrd="0" destOrd="0" presId="urn:microsoft.com/office/officeart/2005/8/layout/orgChart1"/>
    <dgm:cxn modelId="{0ED4C984-0732-42E3-B8ED-F34B51B20E71}" srcId="{AA98786E-1C14-4C04-8564-2AD9C9954370}" destId="{643F6F5D-B906-4B2F-BB65-6D58E010ED2C}" srcOrd="0" destOrd="0" parTransId="{C404A88A-2843-4B80-9B8D-76A86F87C597}" sibTransId="{45D6E510-CD92-432A-BB06-8C146412399C}"/>
    <dgm:cxn modelId="{931D1AC6-EB9A-43BB-9FF0-8F3E13B3C1E1}" type="presOf" srcId="{021C925D-5AB4-4DB2-8122-AEFADC5BD2B7}" destId="{4E44C0B4-310E-4E97-BCCF-538464A0B611}" srcOrd="0" destOrd="0" presId="urn:microsoft.com/office/officeart/2005/8/layout/orgChart1"/>
    <dgm:cxn modelId="{3BCFB898-365C-4D30-B1E6-41D00498F886}" type="presOf" srcId="{F2761C36-E831-4644-81AB-ED0B4182BDFF}" destId="{749ACA15-64A3-495D-8CAB-3921BC3CADC3}" srcOrd="0" destOrd="0" presId="urn:microsoft.com/office/officeart/2005/8/layout/orgChart1"/>
    <dgm:cxn modelId="{8779F509-2519-4210-A662-4293998F4F76}" type="presOf" srcId="{2BBE0A9F-31BC-477D-89C7-5B856C497787}" destId="{06ACAFA6-184F-45B1-91B4-9A02C153EE25}" srcOrd="1" destOrd="0" presId="urn:microsoft.com/office/officeart/2005/8/layout/orgChart1"/>
    <dgm:cxn modelId="{FA3F9E8B-6A3E-4AF3-8CFF-4C0E7D51BFA2}" type="presOf" srcId="{0B8B9124-B3FC-4264-BE36-FB7E27F8FA00}" destId="{33C6523F-D3B9-4BB7-B661-F5F9310EFCAC}" srcOrd="1" destOrd="0" presId="urn:microsoft.com/office/officeart/2005/8/layout/orgChart1"/>
    <dgm:cxn modelId="{BA0ACB84-054A-4FBE-B186-BCA336CCC733}" type="presOf" srcId="{39F4D571-4E26-4EF4-A515-39B78671B4F2}" destId="{E675274F-A8B0-43E1-A1E9-580DFFA673F2}" srcOrd="1" destOrd="0" presId="urn:microsoft.com/office/officeart/2005/8/layout/orgChart1"/>
    <dgm:cxn modelId="{F7B67436-20BF-4299-8C20-FA3BE2DF751A}" type="presOf" srcId="{089D7204-4EFA-4AF9-9FE0-73AC510D1406}" destId="{8CACD35F-6283-40D5-9CB0-24A80B2ECDE0}" srcOrd="0" destOrd="0" presId="urn:microsoft.com/office/officeart/2005/8/layout/orgChart1"/>
    <dgm:cxn modelId="{068F5429-4727-48D5-B27C-1B9F7BB024E7}" type="presOf" srcId="{B5B69EED-99D8-4E68-94E9-DE02FB150D2C}" destId="{4F9B0F39-4734-4383-805D-82B99B6819F6}" srcOrd="0" destOrd="0" presId="urn:microsoft.com/office/officeart/2005/8/layout/orgChart1"/>
    <dgm:cxn modelId="{9C5025D0-1983-4B6B-89DF-2E0FBC087903}" srcId="{F2221E24-E2B5-4EF3-AD7A-D40B77418E52}" destId="{0053729B-8984-4416-BA12-B6D210E82FC0}" srcOrd="1" destOrd="0" parTransId="{E746E9BA-0A60-4CBD-8EA0-F3C5F56FC3DD}" sibTransId="{2F66209F-B348-46EE-A0CB-DA1BE2A7A3F2}"/>
    <dgm:cxn modelId="{BCB16E7E-CDEF-4062-80CE-34E521BF70A9}" type="presOf" srcId="{70FAA3A1-8791-46AD-A6F4-8C7324736E34}" destId="{2D34CB8D-56B0-471E-A9AB-35028D9F7E8B}" srcOrd="0" destOrd="0" presId="urn:microsoft.com/office/officeart/2005/8/layout/orgChart1"/>
    <dgm:cxn modelId="{4521B39E-6025-4FCE-A0CC-BE2ABEEF5C90}" type="presOf" srcId="{F2761C36-E831-4644-81AB-ED0B4182BDFF}" destId="{DC475612-0DC2-4E38-998D-7C2C71B8770C}" srcOrd="1" destOrd="0" presId="urn:microsoft.com/office/officeart/2005/8/layout/orgChart1"/>
    <dgm:cxn modelId="{3941710C-D78A-448F-BA06-10281F222D3C}" type="presOf" srcId="{9E281880-07BA-4756-A147-3953DFD5FC89}" destId="{84D19889-D1C7-4DF6-A562-B83299A9BB63}" srcOrd="0" destOrd="0" presId="urn:microsoft.com/office/officeart/2005/8/layout/orgChart1"/>
    <dgm:cxn modelId="{33AC479A-F7C8-4E86-BC95-BF3683D2A0B0}" type="presOf" srcId="{23345091-553D-4F18-8EB2-79F16A836B2F}" destId="{ECA835F2-168A-4238-A9E5-8DD360AE0804}" srcOrd="1" destOrd="0" presId="urn:microsoft.com/office/officeart/2005/8/layout/orgChart1"/>
    <dgm:cxn modelId="{261AE8BA-3CE0-4A48-A6EB-F89A22C9815C}" type="presOf" srcId="{0B8B9124-B3FC-4264-BE36-FB7E27F8FA00}" destId="{F81635DD-2B71-4F14-AF54-06F18D1816D2}" srcOrd="0" destOrd="0" presId="urn:microsoft.com/office/officeart/2005/8/layout/orgChart1"/>
    <dgm:cxn modelId="{C016E0F0-7EF4-46BC-ACCF-20CA1A36079C}" srcId="{F2761C36-E831-4644-81AB-ED0B4182BDFF}" destId="{C6C420E8-288A-495F-94AB-F3502A02C8B5}" srcOrd="0" destOrd="0" parTransId="{B5B69EED-99D8-4E68-94E9-DE02FB150D2C}" sibTransId="{27D1821D-9DD6-4F75-A9CE-1A8FB82C28B3}"/>
    <dgm:cxn modelId="{DE70D66F-7251-4881-8336-F459894C9FBA}" type="presOf" srcId="{014DCED9-6C30-4FE8-BD10-23C134169893}" destId="{8B9F5E1A-FF0D-49A9-B47E-B16F277A3BD2}" srcOrd="0" destOrd="0" presId="urn:microsoft.com/office/officeart/2005/8/layout/orgChart1"/>
    <dgm:cxn modelId="{16226FFF-A856-42FB-A3BC-E46392A8E76B}" type="presOf" srcId="{0EE8BE5B-0521-4B62-8F99-F63D298354F8}" destId="{C6883471-BBAF-43A2-A5B6-BE443073129F}" srcOrd="0" destOrd="0" presId="urn:microsoft.com/office/officeart/2005/8/layout/orgChart1"/>
    <dgm:cxn modelId="{C939A817-CA10-400B-AAEA-32E668333170}" type="presOf" srcId="{7DC33522-4176-4730-85C1-6704DE8923F3}" destId="{0BCB4B8F-F7B4-4183-998A-9E3B6015C339}" srcOrd="0" destOrd="0" presId="urn:microsoft.com/office/officeart/2005/8/layout/orgChart1"/>
    <dgm:cxn modelId="{650BD012-21A8-46F9-B932-442C220FE7EB}" type="presOf" srcId="{53B4F493-6E31-4160-9D39-3B06B5CB01F9}" destId="{B16BD8B7-07FA-4181-A53E-8F53F29DFC50}" srcOrd="0" destOrd="0" presId="urn:microsoft.com/office/officeart/2005/8/layout/orgChart1"/>
    <dgm:cxn modelId="{42DB70C4-EC8C-4BCD-B527-C6DD08756C9B}" srcId="{F2761C36-E831-4644-81AB-ED0B4182BDFF}" destId="{0B8B9124-B3FC-4264-BE36-FB7E27F8FA00}" srcOrd="5" destOrd="0" parTransId="{6580D5B7-7C50-4981-8F6D-3E8D997B9B08}" sibTransId="{1E90378A-C0F5-41DA-A74D-573CBF4B3B4F}"/>
    <dgm:cxn modelId="{FCCBD75D-B8B4-4816-AE42-E2ED396C0768}" type="presOf" srcId="{273E4597-EDEE-4491-AD30-E36AA9266928}" destId="{CF33B77B-83B4-4CAC-B690-8173916023A7}" srcOrd="1" destOrd="0" presId="urn:microsoft.com/office/officeart/2005/8/layout/orgChart1"/>
    <dgm:cxn modelId="{9BEA3F46-FFA7-40A3-9F72-70EE91BD46C5}" type="presOf" srcId="{0B46D40C-61BD-4EDB-B08C-7C5F3C818548}" destId="{7D443B2C-E750-428C-97C8-843C557B104E}" srcOrd="0" destOrd="0" presId="urn:microsoft.com/office/officeart/2005/8/layout/orgChart1"/>
    <dgm:cxn modelId="{55966C79-D484-4832-8F76-381A4462693E}" srcId="{F2221E24-E2B5-4EF3-AD7A-D40B77418E52}" destId="{0EE8BE5B-0521-4B62-8F99-F63D298354F8}" srcOrd="2" destOrd="0" parTransId="{3AD259D1-912F-4C70-8A8A-1E4287F9C94A}" sibTransId="{E8180FBF-0C20-4491-835E-0A5E039539F8}"/>
    <dgm:cxn modelId="{F43D9069-E2DD-4FFD-BC10-A50AF52B185E}" type="presParOf" srcId="{8213AD57-07DC-43EF-84C9-BAAB14A3ADB2}" destId="{A0D3BBED-A16B-4AA6-A9F0-47A6ABF86E9F}" srcOrd="0" destOrd="0" presId="urn:microsoft.com/office/officeart/2005/8/layout/orgChart1"/>
    <dgm:cxn modelId="{B39A4913-45A0-44B1-80C0-A1C7952130F8}" type="presParOf" srcId="{A0D3BBED-A16B-4AA6-A9F0-47A6ABF86E9F}" destId="{C7FDAA91-67DA-43D0-A2F2-145BBABCAAE2}" srcOrd="0" destOrd="0" presId="urn:microsoft.com/office/officeart/2005/8/layout/orgChart1"/>
    <dgm:cxn modelId="{3FFA8962-1EFA-460A-8D07-735B3ABF7DD0}" type="presParOf" srcId="{C7FDAA91-67DA-43D0-A2F2-145BBABCAAE2}" destId="{8C3E9A65-5C61-4C8A-84F3-4C0A27BA24AD}" srcOrd="0" destOrd="0" presId="urn:microsoft.com/office/officeart/2005/8/layout/orgChart1"/>
    <dgm:cxn modelId="{6D62574E-AB9B-4F11-B7BF-B642128F9CD4}" type="presParOf" srcId="{C7FDAA91-67DA-43D0-A2F2-145BBABCAAE2}" destId="{158690DC-9CA3-4045-96BA-86BCEEAC525F}" srcOrd="1" destOrd="0" presId="urn:microsoft.com/office/officeart/2005/8/layout/orgChart1"/>
    <dgm:cxn modelId="{A5492F12-6C73-4B0F-A16B-31D43A2F2883}" type="presParOf" srcId="{A0D3BBED-A16B-4AA6-A9F0-47A6ABF86E9F}" destId="{57D29FA8-2D59-43C9-91E2-37BAD3F35012}" srcOrd="1" destOrd="0" presId="urn:microsoft.com/office/officeart/2005/8/layout/orgChart1"/>
    <dgm:cxn modelId="{140FC820-16C7-4668-A0E4-73D712470AAA}" type="presParOf" srcId="{57D29FA8-2D59-43C9-91E2-37BAD3F35012}" destId="{4E44C0B4-310E-4E97-BCCF-538464A0B611}" srcOrd="0" destOrd="0" presId="urn:microsoft.com/office/officeart/2005/8/layout/orgChart1"/>
    <dgm:cxn modelId="{6CCAE785-9110-4BAF-A64A-A997B321FAE9}" type="presParOf" srcId="{57D29FA8-2D59-43C9-91E2-37BAD3F35012}" destId="{21FEF2EB-7604-4AE8-97E6-6C13752CC233}" srcOrd="1" destOrd="0" presId="urn:microsoft.com/office/officeart/2005/8/layout/orgChart1"/>
    <dgm:cxn modelId="{21546646-EAE7-42F1-8451-051F8B9D07A0}" type="presParOf" srcId="{21FEF2EB-7604-4AE8-97E6-6C13752CC233}" destId="{C97B807D-A280-4D44-921B-8041A2874EE1}" srcOrd="0" destOrd="0" presId="urn:microsoft.com/office/officeart/2005/8/layout/orgChart1"/>
    <dgm:cxn modelId="{95EDD602-E4EF-40A1-995C-E1FEAA081C6F}" type="presParOf" srcId="{C97B807D-A280-4D44-921B-8041A2874EE1}" destId="{389CF42F-5B5C-4EC7-BD9F-83C622BC1811}" srcOrd="0" destOrd="0" presId="urn:microsoft.com/office/officeart/2005/8/layout/orgChart1"/>
    <dgm:cxn modelId="{7B583B92-B78D-4C70-A860-CE59908A9659}" type="presParOf" srcId="{C97B807D-A280-4D44-921B-8041A2874EE1}" destId="{E675274F-A8B0-43E1-A1E9-580DFFA673F2}" srcOrd="1" destOrd="0" presId="urn:microsoft.com/office/officeart/2005/8/layout/orgChart1"/>
    <dgm:cxn modelId="{6DFDD547-D2BE-4DCC-8C30-EBCF0DE55EFA}" type="presParOf" srcId="{21FEF2EB-7604-4AE8-97E6-6C13752CC233}" destId="{E8C565EE-80B4-4CEF-9748-3A79570C6D29}" srcOrd="1" destOrd="0" presId="urn:microsoft.com/office/officeart/2005/8/layout/orgChart1"/>
    <dgm:cxn modelId="{8F105506-78CC-4ABB-8342-A5FCAFD39641}" type="presParOf" srcId="{E8C565EE-80B4-4CEF-9748-3A79570C6D29}" destId="{0BCB4B8F-F7B4-4183-998A-9E3B6015C339}" srcOrd="0" destOrd="0" presId="urn:microsoft.com/office/officeart/2005/8/layout/orgChart1"/>
    <dgm:cxn modelId="{342287A2-1B52-4628-AA37-0E1FBBF10733}" type="presParOf" srcId="{E8C565EE-80B4-4CEF-9748-3A79570C6D29}" destId="{1043275F-3A6F-448A-8642-F461A55C67B0}" srcOrd="1" destOrd="0" presId="urn:microsoft.com/office/officeart/2005/8/layout/orgChart1"/>
    <dgm:cxn modelId="{EB10BB28-96C2-4BEC-A731-A5E0067F1081}" type="presParOf" srcId="{1043275F-3A6F-448A-8642-F461A55C67B0}" destId="{0C954225-C1CD-403B-A05B-9E3AF8D1786D}" srcOrd="0" destOrd="0" presId="urn:microsoft.com/office/officeart/2005/8/layout/orgChart1"/>
    <dgm:cxn modelId="{B9F24458-4C22-49B0-95CB-FB2B7F1CCB17}" type="presParOf" srcId="{0C954225-C1CD-403B-A05B-9E3AF8D1786D}" destId="{326365EC-842A-486D-8A70-28A93EF5BF52}" srcOrd="0" destOrd="0" presId="urn:microsoft.com/office/officeart/2005/8/layout/orgChart1"/>
    <dgm:cxn modelId="{A24B5A14-CEF6-4C45-B1D1-566AD679D24D}" type="presParOf" srcId="{0C954225-C1CD-403B-A05B-9E3AF8D1786D}" destId="{ECA835F2-168A-4238-A9E5-8DD360AE0804}" srcOrd="1" destOrd="0" presId="urn:microsoft.com/office/officeart/2005/8/layout/orgChart1"/>
    <dgm:cxn modelId="{AB780F1D-CFF7-459C-91FF-FCAE677A3E6C}" type="presParOf" srcId="{1043275F-3A6F-448A-8642-F461A55C67B0}" destId="{FB521684-129B-420A-AB7B-2EBBAE17DC0B}" srcOrd="1" destOrd="0" presId="urn:microsoft.com/office/officeart/2005/8/layout/orgChart1"/>
    <dgm:cxn modelId="{8A150BCA-71D4-4635-98D4-07CEA63B57CF}" type="presParOf" srcId="{1043275F-3A6F-448A-8642-F461A55C67B0}" destId="{81BBC6A4-B4D1-47EC-85FE-6F1B643025F5}" srcOrd="2" destOrd="0" presId="urn:microsoft.com/office/officeart/2005/8/layout/orgChart1"/>
    <dgm:cxn modelId="{3724C954-F6A1-4B60-8323-92EB4D6AEA98}" type="presParOf" srcId="{E8C565EE-80B4-4CEF-9748-3A79570C6D29}" destId="{214DF451-FAE7-4B34-A0CB-EAE0A7585DB2}" srcOrd="2" destOrd="0" presId="urn:microsoft.com/office/officeart/2005/8/layout/orgChart1"/>
    <dgm:cxn modelId="{9F902259-A891-40DD-ACC5-8ACA70FD623C}" type="presParOf" srcId="{E8C565EE-80B4-4CEF-9748-3A79570C6D29}" destId="{E678B2D4-8655-45A4-A8E0-B4AC4E4850D3}" srcOrd="3" destOrd="0" presId="urn:microsoft.com/office/officeart/2005/8/layout/orgChart1"/>
    <dgm:cxn modelId="{B03968B2-3494-481D-B40F-864A3CEE24BC}" type="presParOf" srcId="{E678B2D4-8655-45A4-A8E0-B4AC4E4850D3}" destId="{23F627F2-BE05-4B53-987D-4875A3B84A98}" srcOrd="0" destOrd="0" presId="urn:microsoft.com/office/officeart/2005/8/layout/orgChart1"/>
    <dgm:cxn modelId="{241D22ED-F8C2-4AC0-BBF1-30CCA95DE7F7}" type="presParOf" srcId="{23F627F2-BE05-4B53-987D-4875A3B84A98}" destId="{2D34CB8D-56B0-471E-A9AB-35028D9F7E8B}" srcOrd="0" destOrd="0" presId="urn:microsoft.com/office/officeart/2005/8/layout/orgChart1"/>
    <dgm:cxn modelId="{1ED362A7-DAA9-444B-BD74-18F2FDEB8790}" type="presParOf" srcId="{23F627F2-BE05-4B53-987D-4875A3B84A98}" destId="{D67A1853-3C7F-4D54-BA0B-4AEFB8EF461D}" srcOrd="1" destOrd="0" presId="urn:microsoft.com/office/officeart/2005/8/layout/orgChart1"/>
    <dgm:cxn modelId="{87BBB94D-B03C-494C-BA62-0582D7ECD984}" type="presParOf" srcId="{E678B2D4-8655-45A4-A8E0-B4AC4E4850D3}" destId="{EA870F19-C3B9-4B6C-BE7F-39F0DD282A82}" srcOrd="1" destOrd="0" presId="urn:microsoft.com/office/officeart/2005/8/layout/orgChart1"/>
    <dgm:cxn modelId="{784C24FC-F70E-45D7-BBE8-BA0C67AC73DE}" type="presParOf" srcId="{E678B2D4-8655-45A4-A8E0-B4AC4E4850D3}" destId="{4CE44CFB-1DA0-4BF1-8F55-5A26383D083F}" srcOrd="2" destOrd="0" presId="urn:microsoft.com/office/officeart/2005/8/layout/orgChart1"/>
    <dgm:cxn modelId="{8724A04D-92BA-44B1-BBF2-6FD56FC0ECC9}" type="presParOf" srcId="{E8C565EE-80B4-4CEF-9748-3A79570C6D29}" destId="{84D19889-D1C7-4DF6-A562-B83299A9BB63}" srcOrd="4" destOrd="0" presId="urn:microsoft.com/office/officeart/2005/8/layout/orgChart1"/>
    <dgm:cxn modelId="{A61767B6-0A67-4D82-A58F-1BDBE0C15AA4}" type="presParOf" srcId="{E8C565EE-80B4-4CEF-9748-3A79570C6D29}" destId="{635C268F-E218-4C5F-9801-7EC44921AF09}" srcOrd="5" destOrd="0" presId="urn:microsoft.com/office/officeart/2005/8/layout/orgChart1"/>
    <dgm:cxn modelId="{1489119C-3AB3-42A7-A0C2-9FF8C43DA93B}" type="presParOf" srcId="{635C268F-E218-4C5F-9801-7EC44921AF09}" destId="{03C0AA98-0F0A-4DD1-BD30-7F6FF9F64764}" srcOrd="0" destOrd="0" presId="urn:microsoft.com/office/officeart/2005/8/layout/orgChart1"/>
    <dgm:cxn modelId="{46E6B04B-0F57-4FDE-B353-0FD6925BF34F}" type="presParOf" srcId="{03C0AA98-0F0A-4DD1-BD30-7F6FF9F64764}" destId="{10E419A6-5B36-4391-9C8B-7DE2A49B4867}" srcOrd="0" destOrd="0" presId="urn:microsoft.com/office/officeart/2005/8/layout/orgChart1"/>
    <dgm:cxn modelId="{3FAB7333-34EC-4D27-921E-EA3D6E88A779}" type="presParOf" srcId="{03C0AA98-0F0A-4DD1-BD30-7F6FF9F64764}" destId="{CF33B77B-83B4-4CAC-B690-8173916023A7}" srcOrd="1" destOrd="0" presId="urn:microsoft.com/office/officeart/2005/8/layout/orgChart1"/>
    <dgm:cxn modelId="{1EE87048-2294-42E0-902F-F1EDC622F3A2}" type="presParOf" srcId="{635C268F-E218-4C5F-9801-7EC44921AF09}" destId="{7F32CD55-452A-4B7A-B5E9-D732D768E4BC}" srcOrd="1" destOrd="0" presId="urn:microsoft.com/office/officeart/2005/8/layout/orgChart1"/>
    <dgm:cxn modelId="{27083528-35A7-4ABF-BF99-3577B886FA4D}" type="presParOf" srcId="{635C268F-E218-4C5F-9801-7EC44921AF09}" destId="{563C3169-3014-40EA-A5D9-52D2FAA5B04A}" srcOrd="2" destOrd="0" presId="urn:microsoft.com/office/officeart/2005/8/layout/orgChart1"/>
    <dgm:cxn modelId="{F2A16FF9-1F2D-4994-80D5-2FD37B557DBA}" type="presParOf" srcId="{21FEF2EB-7604-4AE8-97E6-6C13752CC233}" destId="{407F33B2-F205-40A7-B887-541A6ED53D40}" srcOrd="2" destOrd="0" presId="urn:microsoft.com/office/officeart/2005/8/layout/orgChart1"/>
    <dgm:cxn modelId="{93D73044-B147-4275-8080-2E5B666EFF6D}" type="presParOf" srcId="{57D29FA8-2D59-43C9-91E2-37BAD3F35012}" destId="{7D443B2C-E750-428C-97C8-843C557B104E}" srcOrd="2" destOrd="0" presId="urn:microsoft.com/office/officeart/2005/8/layout/orgChart1"/>
    <dgm:cxn modelId="{DC8EC373-D331-40E0-BF5B-888F7610E386}" type="presParOf" srcId="{57D29FA8-2D59-43C9-91E2-37BAD3F35012}" destId="{EA8F7CE2-6146-417D-88BB-933DE870D6DC}" srcOrd="3" destOrd="0" presId="urn:microsoft.com/office/officeart/2005/8/layout/orgChart1"/>
    <dgm:cxn modelId="{E6BAC3D5-4927-46EF-A04E-4D855085BDA8}" type="presParOf" srcId="{EA8F7CE2-6146-417D-88BB-933DE870D6DC}" destId="{2AA08771-E2C8-4EF7-8FC1-84F01EF1091D}" srcOrd="0" destOrd="0" presId="urn:microsoft.com/office/officeart/2005/8/layout/orgChart1"/>
    <dgm:cxn modelId="{66304350-E27A-44CC-947D-4B1523CCDBC7}" type="presParOf" srcId="{2AA08771-E2C8-4EF7-8FC1-84F01EF1091D}" destId="{749ACA15-64A3-495D-8CAB-3921BC3CADC3}" srcOrd="0" destOrd="0" presId="urn:microsoft.com/office/officeart/2005/8/layout/orgChart1"/>
    <dgm:cxn modelId="{645BC3C4-BFA6-4FBD-9912-010AA76075F6}" type="presParOf" srcId="{2AA08771-E2C8-4EF7-8FC1-84F01EF1091D}" destId="{DC475612-0DC2-4E38-998D-7C2C71B8770C}" srcOrd="1" destOrd="0" presId="urn:microsoft.com/office/officeart/2005/8/layout/orgChart1"/>
    <dgm:cxn modelId="{500F1FE4-E252-4CB0-85D5-763B6C73180C}" type="presParOf" srcId="{EA8F7CE2-6146-417D-88BB-933DE870D6DC}" destId="{AD829776-2BF8-48DA-8F03-7996ED8B50A4}" srcOrd="1" destOrd="0" presId="urn:microsoft.com/office/officeart/2005/8/layout/orgChart1"/>
    <dgm:cxn modelId="{33EEC7B9-6E31-4A4B-BAD2-144C394BF1A7}" type="presParOf" srcId="{AD829776-2BF8-48DA-8F03-7996ED8B50A4}" destId="{4F9B0F39-4734-4383-805D-82B99B6819F6}" srcOrd="0" destOrd="0" presId="urn:microsoft.com/office/officeart/2005/8/layout/orgChart1"/>
    <dgm:cxn modelId="{189BA977-5428-43B6-A33B-EF441CD0EBDC}" type="presParOf" srcId="{AD829776-2BF8-48DA-8F03-7996ED8B50A4}" destId="{2447D6C8-6D22-4FF7-9A7B-18BD274034CB}" srcOrd="1" destOrd="0" presId="urn:microsoft.com/office/officeart/2005/8/layout/orgChart1"/>
    <dgm:cxn modelId="{745F1078-4681-459D-BD26-4CA482C9C5AB}" type="presParOf" srcId="{2447D6C8-6D22-4FF7-9A7B-18BD274034CB}" destId="{FEEAE257-C3FB-4A53-B82F-4B0B698503F0}" srcOrd="0" destOrd="0" presId="urn:microsoft.com/office/officeart/2005/8/layout/orgChart1"/>
    <dgm:cxn modelId="{871C27E8-335E-4453-92DD-B39672206EC7}" type="presParOf" srcId="{FEEAE257-C3FB-4A53-B82F-4B0B698503F0}" destId="{C11CD399-4D00-4A46-870A-E46287FD7F18}" srcOrd="0" destOrd="0" presId="urn:microsoft.com/office/officeart/2005/8/layout/orgChart1"/>
    <dgm:cxn modelId="{8AE66D02-51B3-494C-8930-BA4DBD68DCC5}" type="presParOf" srcId="{FEEAE257-C3FB-4A53-B82F-4B0B698503F0}" destId="{1D67D10F-EC3C-4F3A-B4B1-E055A9F6D4C1}" srcOrd="1" destOrd="0" presId="urn:microsoft.com/office/officeart/2005/8/layout/orgChart1"/>
    <dgm:cxn modelId="{B0838133-5487-499A-B3A4-CADEB7D7656B}" type="presParOf" srcId="{2447D6C8-6D22-4FF7-9A7B-18BD274034CB}" destId="{37292DE5-31A3-4366-9051-27A227D61DE0}" srcOrd="1" destOrd="0" presId="urn:microsoft.com/office/officeart/2005/8/layout/orgChart1"/>
    <dgm:cxn modelId="{DC880105-EB67-400E-8C25-D7C9CC06F5EF}" type="presParOf" srcId="{2447D6C8-6D22-4FF7-9A7B-18BD274034CB}" destId="{2B8287B9-CEDB-4BC4-9880-F01B33F822B1}" srcOrd="2" destOrd="0" presId="urn:microsoft.com/office/officeart/2005/8/layout/orgChart1"/>
    <dgm:cxn modelId="{CDE0F7EB-7C7D-4F54-B64D-4C883912DF6D}" type="presParOf" srcId="{AD829776-2BF8-48DA-8F03-7996ED8B50A4}" destId="{064B6775-1E13-4889-8DCE-0649D6610CE9}" srcOrd="2" destOrd="0" presId="urn:microsoft.com/office/officeart/2005/8/layout/orgChart1"/>
    <dgm:cxn modelId="{6267A571-4101-4B51-A16C-5EA4E8CBDFFF}" type="presParOf" srcId="{AD829776-2BF8-48DA-8F03-7996ED8B50A4}" destId="{41CC416D-3FF1-4AB5-9AF1-4A94449B585D}" srcOrd="3" destOrd="0" presId="urn:microsoft.com/office/officeart/2005/8/layout/orgChart1"/>
    <dgm:cxn modelId="{96C7AB09-DA78-4C74-8B12-D34C090BE6C0}" type="presParOf" srcId="{41CC416D-3FF1-4AB5-9AF1-4A94449B585D}" destId="{D6E16985-93F2-4CC9-8A76-CD3753225644}" srcOrd="0" destOrd="0" presId="urn:microsoft.com/office/officeart/2005/8/layout/orgChart1"/>
    <dgm:cxn modelId="{D954D9B9-511E-43EE-A7D4-993B1494030C}" type="presParOf" srcId="{D6E16985-93F2-4CC9-8A76-CD3753225644}" destId="{7848CA24-C8A8-463B-A1F0-94A6FA30DFC3}" srcOrd="0" destOrd="0" presId="urn:microsoft.com/office/officeart/2005/8/layout/orgChart1"/>
    <dgm:cxn modelId="{7D5CBE39-B22F-4F1A-96AE-A4362F65AC6D}" type="presParOf" srcId="{D6E16985-93F2-4CC9-8A76-CD3753225644}" destId="{06ACAFA6-184F-45B1-91B4-9A02C153EE25}" srcOrd="1" destOrd="0" presId="urn:microsoft.com/office/officeart/2005/8/layout/orgChart1"/>
    <dgm:cxn modelId="{5571D60C-64E6-4066-9569-471DB684F351}" type="presParOf" srcId="{41CC416D-3FF1-4AB5-9AF1-4A94449B585D}" destId="{ADB5BE75-6F6A-4116-8C5A-8A8518DF0DF4}" srcOrd="1" destOrd="0" presId="urn:microsoft.com/office/officeart/2005/8/layout/orgChart1"/>
    <dgm:cxn modelId="{2E608F14-59F8-47FC-8E1A-89ADFEC41F1F}" type="presParOf" srcId="{41CC416D-3FF1-4AB5-9AF1-4A94449B585D}" destId="{70A4B07F-7D24-440B-8236-1CCAB29C88CE}" srcOrd="2" destOrd="0" presId="urn:microsoft.com/office/officeart/2005/8/layout/orgChart1"/>
    <dgm:cxn modelId="{015DC418-E0E7-4352-9C69-21351C39E96D}" type="presParOf" srcId="{AD829776-2BF8-48DA-8F03-7996ED8B50A4}" destId="{F00349E0-7D1D-41BA-8ADB-2AFF5C6693AE}" srcOrd="4" destOrd="0" presId="urn:microsoft.com/office/officeart/2005/8/layout/orgChart1"/>
    <dgm:cxn modelId="{4AC97383-94E7-4AD3-AF17-0D1F60CA8B7E}" type="presParOf" srcId="{AD829776-2BF8-48DA-8F03-7996ED8B50A4}" destId="{0E9BEDA7-1B4E-4D30-8B24-72B59C2C898F}" srcOrd="5" destOrd="0" presId="urn:microsoft.com/office/officeart/2005/8/layout/orgChart1"/>
    <dgm:cxn modelId="{DBB2368E-9F83-4398-AC62-D468E9F760B8}" type="presParOf" srcId="{0E9BEDA7-1B4E-4D30-8B24-72B59C2C898F}" destId="{6595D0D5-000D-4B08-874B-719B8092A397}" srcOrd="0" destOrd="0" presId="urn:microsoft.com/office/officeart/2005/8/layout/orgChart1"/>
    <dgm:cxn modelId="{7F26D289-B9B2-49AD-8BEC-C4B37C2F7F45}" type="presParOf" srcId="{6595D0D5-000D-4B08-874B-719B8092A397}" destId="{4F13AF70-6A82-44EA-B893-689172F7FCB6}" srcOrd="0" destOrd="0" presId="urn:microsoft.com/office/officeart/2005/8/layout/orgChart1"/>
    <dgm:cxn modelId="{85EB1080-564E-4CBF-8E3D-973D189E005F}" type="presParOf" srcId="{6595D0D5-000D-4B08-874B-719B8092A397}" destId="{4266030E-E608-4C11-A6B7-1D31B40A88F4}" srcOrd="1" destOrd="0" presId="urn:microsoft.com/office/officeart/2005/8/layout/orgChart1"/>
    <dgm:cxn modelId="{03453106-0ABF-40E2-8907-CC80777E95E2}" type="presParOf" srcId="{0E9BEDA7-1B4E-4D30-8B24-72B59C2C898F}" destId="{3E6B03D7-EDFF-42A0-86D2-E30554BCF121}" srcOrd="1" destOrd="0" presId="urn:microsoft.com/office/officeart/2005/8/layout/orgChart1"/>
    <dgm:cxn modelId="{58A9E586-393C-4A87-AC6E-FDCB830711DF}" type="presParOf" srcId="{0E9BEDA7-1B4E-4D30-8B24-72B59C2C898F}" destId="{2F82D302-BD35-4794-AAC2-AE67D09C3939}" srcOrd="2" destOrd="0" presId="urn:microsoft.com/office/officeart/2005/8/layout/orgChart1"/>
    <dgm:cxn modelId="{AD255428-7532-4955-BE95-80CA0C77093B}" type="presParOf" srcId="{AD829776-2BF8-48DA-8F03-7996ED8B50A4}" destId="{BA4F55FD-611D-4ACF-9563-8761CABA567A}" srcOrd="6" destOrd="0" presId="urn:microsoft.com/office/officeart/2005/8/layout/orgChart1"/>
    <dgm:cxn modelId="{746C3D82-8E41-4307-94F1-628F808764D0}" type="presParOf" srcId="{AD829776-2BF8-48DA-8F03-7996ED8B50A4}" destId="{38C64BA1-36BF-4AEB-A22D-D9B6497E3AF2}" srcOrd="7" destOrd="0" presId="urn:microsoft.com/office/officeart/2005/8/layout/orgChart1"/>
    <dgm:cxn modelId="{ABAEC5E3-8F0A-4356-8D2B-C7780FE18018}" type="presParOf" srcId="{38C64BA1-36BF-4AEB-A22D-D9B6497E3AF2}" destId="{3343EA91-9B79-4013-8F07-A1FFEFCABCED}" srcOrd="0" destOrd="0" presId="urn:microsoft.com/office/officeart/2005/8/layout/orgChart1"/>
    <dgm:cxn modelId="{E278058A-7E3C-45A1-B4CA-ED7AE704DDF2}" type="presParOf" srcId="{3343EA91-9B79-4013-8F07-A1FFEFCABCED}" destId="{3AE3E506-1E29-4846-8A08-3A5E1CA28F22}" srcOrd="0" destOrd="0" presId="urn:microsoft.com/office/officeart/2005/8/layout/orgChart1"/>
    <dgm:cxn modelId="{F68AA14A-18AF-4011-9EFB-49F1BA4CADEC}" type="presParOf" srcId="{3343EA91-9B79-4013-8F07-A1FFEFCABCED}" destId="{7F5A8C01-C556-4C48-BD04-384E953E4B3D}" srcOrd="1" destOrd="0" presId="urn:microsoft.com/office/officeart/2005/8/layout/orgChart1"/>
    <dgm:cxn modelId="{3AC43BF2-C4CD-42FF-8268-13CEDF7E48AA}" type="presParOf" srcId="{38C64BA1-36BF-4AEB-A22D-D9B6497E3AF2}" destId="{1A6155C3-8343-466B-9792-D4DF2AA3BF2A}" srcOrd="1" destOrd="0" presId="urn:microsoft.com/office/officeart/2005/8/layout/orgChart1"/>
    <dgm:cxn modelId="{E314E83A-5A83-4FDE-A84E-17F23FF925E9}" type="presParOf" srcId="{38C64BA1-36BF-4AEB-A22D-D9B6497E3AF2}" destId="{B5692747-3851-4AC0-946D-7BA26158722A}" srcOrd="2" destOrd="0" presId="urn:microsoft.com/office/officeart/2005/8/layout/orgChart1"/>
    <dgm:cxn modelId="{B29D84C6-F48C-4C65-A2E4-1FCB37B5C3F3}" type="presParOf" srcId="{AD829776-2BF8-48DA-8F03-7996ED8B50A4}" destId="{22A9E0DC-B0DA-4883-8E6B-7E1E2ED64D3E}" srcOrd="8" destOrd="0" presId="urn:microsoft.com/office/officeart/2005/8/layout/orgChart1"/>
    <dgm:cxn modelId="{8A183EEE-01B6-40C1-9DCE-002130FFC630}" type="presParOf" srcId="{AD829776-2BF8-48DA-8F03-7996ED8B50A4}" destId="{3B777F17-056E-4F10-A4CE-AA9A016CA1BF}" srcOrd="9" destOrd="0" presId="urn:microsoft.com/office/officeart/2005/8/layout/orgChart1"/>
    <dgm:cxn modelId="{5D5EB780-A860-4AF8-A327-BD9C3B0A2A5E}" type="presParOf" srcId="{3B777F17-056E-4F10-A4CE-AA9A016CA1BF}" destId="{6F4D7B3D-85B0-4B1F-8782-BEE40F5E66AD}" srcOrd="0" destOrd="0" presId="urn:microsoft.com/office/officeart/2005/8/layout/orgChart1"/>
    <dgm:cxn modelId="{564940C9-4B9E-4894-846F-3F5AE6A39165}" type="presParOf" srcId="{6F4D7B3D-85B0-4B1F-8782-BEE40F5E66AD}" destId="{624D1A12-4CB9-44EA-8846-63891E981626}" srcOrd="0" destOrd="0" presId="urn:microsoft.com/office/officeart/2005/8/layout/orgChart1"/>
    <dgm:cxn modelId="{3C9D2F93-D630-4990-A5BF-2A0FD089C42C}" type="presParOf" srcId="{6F4D7B3D-85B0-4B1F-8782-BEE40F5E66AD}" destId="{1E315A56-17F7-4003-B5FD-CFAD29A23849}" srcOrd="1" destOrd="0" presId="urn:microsoft.com/office/officeart/2005/8/layout/orgChart1"/>
    <dgm:cxn modelId="{E55DB87C-27B0-4677-8E12-B206FC979272}" type="presParOf" srcId="{3B777F17-056E-4F10-A4CE-AA9A016CA1BF}" destId="{B995EE47-945D-4115-B525-F7366E2A503F}" srcOrd="1" destOrd="0" presId="urn:microsoft.com/office/officeart/2005/8/layout/orgChart1"/>
    <dgm:cxn modelId="{F3096B38-86AC-402E-A4F3-601A20265471}" type="presParOf" srcId="{3B777F17-056E-4F10-A4CE-AA9A016CA1BF}" destId="{C118D1DC-934A-437B-8307-FC5275D38541}" srcOrd="2" destOrd="0" presId="urn:microsoft.com/office/officeart/2005/8/layout/orgChart1"/>
    <dgm:cxn modelId="{E679E7E9-E2BE-42A5-ACA3-239DD2732A49}" type="presParOf" srcId="{AD829776-2BF8-48DA-8F03-7996ED8B50A4}" destId="{59D02487-D3BF-48A7-8FD4-7D899CF8A9B1}" srcOrd="10" destOrd="0" presId="urn:microsoft.com/office/officeart/2005/8/layout/orgChart1"/>
    <dgm:cxn modelId="{A4BDF4CA-F09C-4E93-B04C-5B6259C2DFC5}" type="presParOf" srcId="{AD829776-2BF8-48DA-8F03-7996ED8B50A4}" destId="{92F9AB35-5E40-41E0-A914-B505984E734D}" srcOrd="11" destOrd="0" presId="urn:microsoft.com/office/officeart/2005/8/layout/orgChart1"/>
    <dgm:cxn modelId="{09A6BCE7-EA8C-499B-AEEB-679F2839C85C}" type="presParOf" srcId="{92F9AB35-5E40-41E0-A914-B505984E734D}" destId="{816EC5BF-60ED-4B79-9217-9170962E5956}" srcOrd="0" destOrd="0" presId="urn:microsoft.com/office/officeart/2005/8/layout/orgChart1"/>
    <dgm:cxn modelId="{8966B9B5-D374-48A2-8FBD-B443A392793B}" type="presParOf" srcId="{816EC5BF-60ED-4B79-9217-9170962E5956}" destId="{F81635DD-2B71-4F14-AF54-06F18D1816D2}" srcOrd="0" destOrd="0" presId="urn:microsoft.com/office/officeart/2005/8/layout/orgChart1"/>
    <dgm:cxn modelId="{5FF3FDD5-2B54-4EC7-920C-3F74193D1994}" type="presParOf" srcId="{816EC5BF-60ED-4B79-9217-9170962E5956}" destId="{33C6523F-D3B9-4BB7-B661-F5F9310EFCAC}" srcOrd="1" destOrd="0" presId="urn:microsoft.com/office/officeart/2005/8/layout/orgChart1"/>
    <dgm:cxn modelId="{6DC94020-7254-4014-AD5E-A404BB00B8A0}" type="presParOf" srcId="{92F9AB35-5E40-41E0-A914-B505984E734D}" destId="{897127A7-A160-47D7-B73D-8D2E2506FE17}" srcOrd="1" destOrd="0" presId="urn:microsoft.com/office/officeart/2005/8/layout/orgChart1"/>
    <dgm:cxn modelId="{05867158-A0FA-476B-A9F3-2DB072A62A8C}" type="presParOf" srcId="{92F9AB35-5E40-41E0-A914-B505984E734D}" destId="{262CCC2C-9117-4980-B17C-F43C72181AC5}" srcOrd="2" destOrd="0" presId="urn:microsoft.com/office/officeart/2005/8/layout/orgChart1"/>
    <dgm:cxn modelId="{44AF59C0-104E-478B-AB3D-07599CC24096}" type="presParOf" srcId="{EA8F7CE2-6146-417D-88BB-933DE870D6DC}" destId="{D3E1BD63-CA88-47FF-A6BC-856F8D25417A}" srcOrd="2" destOrd="0" presId="urn:microsoft.com/office/officeart/2005/8/layout/orgChart1"/>
    <dgm:cxn modelId="{B7C432D0-C733-4A04-9DB6-B4411B890F27}" type="presParOf" srcId="{57D29FA8-2D59-43C9-91E2-37BAD3F35012}" destId="{B16BD8B7-07FA-4181-A53E-8F53F29DFC50}" srcOrd="4" destOrd="0" presId="urn:microsoft.com/office/officeart/2005/8/layout/orgChart1"/>
    <dgm:cxn modelId="{96B6F853-00E8-4A2F-9BE6-520A5A4EBCFC}" type="presParOf" srcId="{57D29FA8-2D59-43C9-91E2-37BAD3F35012}" destId="{FB088964-731B-430C-A98A-BC23C93F3E4B}" srcOrd="5" destOrd="0" presId="urn:microsoft.com/office/officeart/2005/8/layout/orgChart1"/>
    <dgm:cxn modelId="{06C2639A-8BC6-4E82-8491-AD287EC9A885}" type="presParOf" srcId="{FB088964-731B-430C-A98A-BC23C93F3E4B}" destId="{733F8B66-91D6-4AE7-B7EA-608DAF4D0000}" srcOrd="0" destOrd="0" presId="urn:microsoft.com/office/officeart/2005/8/layout/orgChart1"/>
    <dgm:cxn modelId="{05B98D49-E9E8-4D14-9842-AD296210211C}" type="presParOf" srcId="{733F8B66-91D6-4AE7-B7EA-608DAF4D0000}" destId="{F364AD8D-1047-4628-9838-3656556685F0}" srcOrd="0" destOrd="0" presId="urn:microsoft.com/office/officeart/2005/8/layout/orgChart1"/>
    <dgm:cxn modelId="{8EC23444-745D-41C9-ABAC-C39F9DDE7EB1}" type="presParOf" srcId="{733F8B66-91D6-4AE7-B7EA-608DAF4D0000}" destId="{BDD00146-E9E1-4A48-A2B5-1DDD5503993C}" srcOrd="1" destOrd="0" presId="urn:microsoft.com/office/officeart/2005/8/layout/orgChart1"/>
    <dgm:cxn modelId="{A2638CAC-6EA5-42A8-B3F3-2C6CBC792D7B}" type="presParOf" srcId="{FB088964-731B-430C-A98A-BC23C93F3E4B}" destId="{421DC4CA-DBEB-4547-9D5D-FD07A63E8550}" srcOrd="1" destOrd="0" presId="urn:microsoft.com/office/officeart/2005/8/layout/orgChart1"/>
    <dgm:cxn modelId="{1D694050-40FB-4BD7-B0F9-202E33D08CAD}" type="presParOf" srcId="{421DC4CA-DBEB-4547-9D5D-FD07A63E8550}" destId="{D3F89B14-A971-4702-8839-4AD574666E0D}" srcOrd="0" destOrd="0" presId="urn:microsoft.com/office/officeart/2005/8/layout/orgChart1"/>
    <dgm:cxn modelId="{C8A05ABE-97DD-4125-A177-BF1E22327EEA}" type="presParOf" srcId="{421DC4CA-DBEB-4547-9D5D-FD07A63E8550}" destId="{448C071F-38F7-42F3-9957-34C1778B86FD}" srcOrd="1" destOrd="0" presId="urn:microsoft.com/office/officeart/2005/8/layout/orgChart1"/>
    <dgm:cxn modelId="{9ABE1EB4-3633-4304-9BFD-95987A9ACBE7}" type="presParOf" srcId="{448C071F-38F7-42F3-9957-34C1778B86FD}" destId="{3CC460C7-4D47-49AD-B058-4A52CC03AEE9}" srcOrd="0" destOrd="0" presId="urn:microsoft.com/office/officeart/2005/8/layout/orgChart1"/>
    <dgm:cxn modelId="{1C10F373-13D8-4BCF-8DD9-883F5CAAD589}" type="presParOf" srcId="{3CC460C7-4D47-49AD-B058-4A52CC03AEE9}" destId="{8CACD35F-6283-40D5-9CB0-24A80B2ECDE0}" srcOrd="0" destOrd="0" presId="urn:microsoft.com/office/officeart/2005/8/layout/orgChart1"/>
    <dgm:cxn modelId="{67E2298B-6E59-4F9C-8D00-2F743188093A}" type="presParOf" srcId="{3CC460C7-4D47-49AD-B058-4A52CC03AEE9}" destId="{40E52D8D-4FC4-49BB-A0BB-41769A9ED353}" srcOrd="1" destOrd="0" presId="urn:microsoft.com/office/officeart/2005/8/layout/orgChart1"/>
    <dgm:cxn modelId="{FBA27B59-1D14-4A4E-9381-A2A118973744}" type="presParOf" srcId="{448C071F-38F7-42F3-9957-34C1778B86FD}" destId="{531B2B9F-EA23-4C89-9049-C00B4A0E1642}" srcOrd="1" destOrd="0" presId="urn:microsoft.com/office/officeart/2005/8/layout/orgChart1"/>
    <dgm:cxn modelId="{182C77A1-D006-412A-A80E-3A66A4EDA45B}" type="presParOf" srcId="{448C071F-38F7-42F3-9957-34C1778B86FD}" destId="{57534BDA-6A20-4BDF-82C5-630918D8F77C}" srcOrd="2" destOrd="0" presId="urn:microsoft.com/office/officeart/2005/8/layout/orgChart1"/>
    <dgm:cxn modelId="{95F2AB96-C02A-49EE-AE56-80EB3EE50640}" type="presParOf" srcId="{421DC4CA-DBEB-4547-9D5D-FD07A63E8550}" destId="{3C3EBF73-4092-4C01-AEB5-07291375C217}" srcOrd="2" destOrd="0" presId="urn:microsoft.com/office/officeart/2005/8/layout/orgChart1"/>
    <dgm:cxn modelId="{22992BF2-F4BD-43AE-BE79-1E22F4FFF79B}" type="presParOf" srcId="{421DC4CA-DBEB-4547-9D5D-FD07A63E8550}" destId="{9370A08A-56DE-4354-AFE0-8EE035835CBD}" srcOrd="3" destOrd="0" presId="urn:microsoft.com/office/officeart/2005/8/layout/orgChart1"/>
    <dgm:cxn modelId="{875A2F55-FA91-48C8-ADA3-DD37BB537BED}" type="presParOf" srcId="{9370A08A-56DE-4354-AFE0-8EE035835CBD}" destId="{8847CC73-5B0C-45FA-A0FE-761A4176CBAA}" srcOrd="0" destOrd="0" presId="urn:microsoft.com/office/officeart/2005/8/layout/orgChart1"/>
    <dgm:cxn modelId="{1AD48FA6-DC76-4B92-8371-952347F52A47}" type="presParOf" srcId="{8847CC73-5B0C-45FA-A0FE-761A4176CBAA}" destId="{D209B8A5-6CC5-4327-8779-0576A402C16F}" srcOrd="0" destOrd="0" presId="urn:microsoft.com/office/officeart/2005/8/layout/orgChart1"/>
    <dgm:cxn modelId="{D9A702F0-BFDD-4DDE-8597-28662D959E1C}" type="presParOf" srcId="{8847CC73-5B0C-45FA-A0FE-761A4176CBAA}" destId="{52D0A21F-30C3-4114-8504-949259DC3A11}" srcOrd="1" destOrd="0" presId="urn:microsoft.com/office/officeart/2005/8/layout/orgChart1"/>
    <dgm:cxn modelId="{8683F0FE-5CD8-4486-8869-928A93795E41}" type="presParOf" srcId="{9370A08A-56DE-4354-AFE0-8EE035835CBD}" destId="{07EE9D04-792B-4EEA-A39C-DA7B28B298DD}" srcOrd="1" destOrd="0" presId="urn:microsoft.com/office/officeart/2005/8/layout/orgChart1"/>
    <dgm:cxn modelId="{0BC511D3-CE72-49AE-8682-9AF6CB5D0AFA}" type="presParOf" srcId="{9370A08A-56DE-4354-AFE0-8EE035835CBD}" destId="{F4BDBD89-7538-480D-A597-62545993363E}" srcOrd="2" destOrd="0" presId="urn:microsoft.com/office/officeart/2005/8/layout/orgChart1"/>
    <dgm:cxn modelId="{0CAF81D2-B1AA-4FDE-8970-8446C68860DE}" type="presParOf" srcId="{421DC4CA-DBEB-4547-9D5D-FD07A63E8550}" destId="{015A0307-A94D-41E8-B364-243073EFC832}" srcOrd="4" destOrd="0" presId="urn:microsoft.com/office/officeart/2005/8/layout/orgChart1"/>
    <dgm:cxn modelId="{0DCC1E37-AAD7-494F-954F-5C15DA050411}" type="presParOf" srcId="{421DC4CA-DBEB-4547-9D5D-FD07A63E8550}" destId="{449D5398-FC6B-45EE-9C07-3BF0C4BC50B6}" srcOrd="5" destOrd="0" presId="urn:microsoft.com/office/officeart/2005/8/layout/orgChart1"/>
    <dgm:cxn modelId="{E1EE34C2-E801-438E-846F-DFAF7225A973}" type="presParOf" srcId="{449D5398-FC6B-45EE-9C07-3BF0C4BC50B6}" destId="{F660BF9F-1639-4885-868B-0CDC491F93CB}" srcOrd="0" destOrd="0" presId="urn:microsoft.com/office/officeart/2005/8/layout/orgChart1"/>
    <dgm:cxn modelId="{3F14DCBB-7C9E-46B0-AA9A-ECC7D312DF48}" type="presParOf" srcId="{F660BF9F-1639-4885-868B-0CDC491F93CB}" destId="{C6883471-BBAF-43A2-A5B6-BE443073129F}" srcOrd="0" destOrd="0" presId="urn:microsoft.com/office/officeart/2005/8/layout/orgChart1"/>
    <dgm:cxn modelId="{9738F699-F32A-40FD-B350-F9CB82C683B6}" type="presParOf" srcId="{F660BF9F-1639-4885-868B-0CDC491F93CB}" destId="{963BC0F7-2FB5-4333-A260-971A157D6E4C}" srcOrd="1" destOrd="0" presId="urn:microsoft.com/office/officeart/2005/8/layout/orgChart1"/>
    <dgm:cxn modelId="{2373A16D-0EA2-4F0B-93CF-2B306F2E3BE3}" type="presParOf" srcId="{449D5398-FC6B-45EE-9C07-3BF0C4BC50B6}" destId="{129B04C5-12BD-4B5B-84A4-A2371CEA74A1}" srcOrd="1" destOrd="0" presId="urn:microsoft.com/office/officeart/2005/8/layout/orgChart1"/>
    <dgm:cxn modelId="{68F2BFB8-75A5-4307-AAFF-CA888C284D9F}" type="presParOf" srcId="{449D5398-FC6B-45EE-9C07-3BF0C4BC50B6}" destId="{9F0D624F-2B71-43CE-9EC6-2F186E0D1ED8}" srcOrd="2" destOrd="0" presId="urn:microsoft.com/office/officeart/2005/8/layout/orgChart1"/>
    <dgm:cxn modelId="{EC5EE8C8-269F-444F-B093-842AB53C01B4}" type="presParOf" srcId="{421DC4CA-DBEB-4547-9D5D-FD07A63E8550}" destId="{F18B7F6D-7F32-42E1-893A-D527A7D0EAF8}" srcOrd="6" destOrd="0" presId="urn:microsoft.com/office/officeart/2005/8/layout/orgChart1"/>
    <dgm:cxn modelId="{B5CC2171-D926-44BF-8A28-F5445A03F30F}" type="presParOf" srcId="{421DC4CA-DBEB-4547-9D5D-FD07A63E8550}" destId="{ED0222E5-8D5B-420D-8429-12B1DC2276AE}" srcOrd="7" destOrd="0" presId="urn:microsoft.com/office/officeart/2005/8/layout/orgChart1"/>
    <dgm:cxn modelId="{81C7A3A8-CB55-48A1-A315-69B34DC538E0}" type="presParOf" srcId="{ED0222E5-8D5B-420D-8429-12B1DC2276AE}" destId="{B3970506-71DD-4AF1-A85C-C965E9B42BA8}" srcOrd="0" destOrd="0" presId="urn:microsoft.com/office/officeart/2005/8/layout/orgChart1"/>
    <dgm:cxn modelId="{2C121227-08D1-4EAD-BB00-460D5A6236E8}" type="presParOf" srcId="{B3970506-71DD-4AF1-A85C-C965E9B42BA8}" destId="{8B9F5E1A-FF0D-49A9-B47E-B16F277A3BD2}" srcOrd="0" destOrd="0" presId="urn:microsoft.com/office/officeart/2005/8/layout/orgChart1"/>
    <dgm:cxn modelId="{2DEF26C0-618D-41D4-A7D3-AA1FD40358FF}" type="presParOf" srcId="{B3970506-71DD-4AF1-A85C-C965E9B42BA8}" destId="{B0EAE64B-8D5F-4B0D-910F-607A72E9EC3B}" srcOrd="1" destOrd="0" presId="urn:microsoft.com/office/officeart/2005/8/layout/orgChart1"/>
    <dgm:cxn modelId="{A3290FAC-1620-43C9-8F74-0432133A83F7}" type="presParOf" srcId="{ED0222E5-8D5B-420D-8429-12B1DC2276AE}" destId="{7F048766-A00B-4796-A603-BD98339FF13B}" srcOrd="1" destOrd="0" presId="urn:microsoft.com/office/officeart/2005/8/layout/orgChart1"/>
    <dgm:cxn modelId="{90D87D55-37AD-41D4-B224-000C07698C1A}" type="presParOf" srcId="{ED0222E5-8D5B-420D-8429-12B1DC2276AE}" destId="{7B83323A-A162-41C4-B1AB-9AF7AE1C0976}" srcOrd="2" destOrd="0" presId="urn:microsoft.com/office/officeart/2005/8/layout/orgChart1"/>
    <dgm:cxn modelId="{DBE0C8A4-7650-4263-870F-F5D81E387567}" type="presParOf" srcId="{FB088964-731B-430C-A98A-BC23C93F3E4B}" destId="{148567DD-70DE-487B-AB57-3567D691D498}" srcOrd="2" destOrd="0" presId="urn:microsoft.com/office/officeart/2005/8/layout/orgChart1"/>
    <dgm:cxn modelId="{3F70DC6B-F6F3-45EA-8E7E-2E7FDCB51348}" type="presParOf" srcId="{A0D3BBED-A16B-4AA6-A9F0-47A6ABF86E9F}" destId="{686D4D47-C9A5-41D2-87FE-53094845B8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B7F6D-7F32-42E1-893A-D527A7D0EAF8}">
      <dsp:nvSpPr>
        <dsp:cNvPr id="0" name=""/>
        <dsp:cNvSpPr/>
      </dsp:nvSpPr>
      <dsp:spPr>
        <a:xfrm>
          <a:off x="5274246" y="2182820"/>
          <a:ext cx="266611" cy="2482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621"/>
              </a:lnTo>
              <a:lnTo>
                <a:pt x="266611" y="2482621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A0307-A94D-41E8-B364-243073EFC832}">
      <dsp:nvSpPr>
        <dsp:cNvPr id="0" name=""/>
        <dsp:cNvSpPr/>
      </dsp:nvSpPr>
      <dsp:spPr>
        <a:xfrm>
          <a:off x="5274246" y="2182820"/>
          <a:ext cx="235360" cy="1780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251"/>
              </a:lnTo>
              <a:lnTo>
                <a:pt x="235360" y="1780251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EBF73-4092-4C01-AEB5-07291375C217}">
      <dsp:nvSpPr>
        <dsp:cNvPr id="0" name=""/>
        <dsp:cNvSpPr/>
      </dsp:nvSpPr>
      <dsp:spPr>
        <a:xfrm>
          <a:off x="5274246" y="2182820"/>
          <a:ext cx="208513" cy="10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5304"/>
              </a:lnTo>
              <a:lnTo>
                <a:pt x="208513" y="1075304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89B14-A971-4702-8839-4AD574666E0D}">
      <dsp:nvSpPr>
        <dsp:cNvPr id="0" name=""/>
        <dsp:cNvSpPr/>
      </dsp:nvSpPr>
      <dsp:spPr>
        <a:xfrm>
          <a:off x="5274246" y="2182820"/>
          <a:ext cx="205157" cy="370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63"/>
              </a:lnTo>
              <a:lnTo>
                <a:pt x="205157" y="370363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BD8B7-07FA-4181-A53E-8F53F29DFC50}">
      <dsp:nvSpPr>
        <dsp:cNvPr id="0" name=""/>
        <dsp:cNvSpPr/>
      </dsp:nvSpPr>
      <dsp:spPr>
        <a:xfrm>
          <a:off x="3932242" y="1072891"/>
          <a:ext cx="2015203" cy="336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889"/>
              </a:lnTo>
              <a:lnTo>
                <a:pt x="2015203" y="211889"/>
              </a:lnTo>
              <a:lnTo>
                <a:pt x="2015203" y="336845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02487-D3BF-48A7-8FD4-7D899CF8A9B1}">
      <dsp:nvSpPr>
        <dsp:cNvPr id="0" name=""/>
        <dsp:cNvSpPr/>
      </dsp:nvSpPr>
      <dsp:spPr>
        <a:xfrm>
          <a:off x="2946217" y="2162660"/>
          <a:ext cx="406581" cy="3663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3097"/>
              </a:lnTo>
              <a:lnTo>
                <a:pt x="406581" y="3663097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9E0DC-B0DA-4883-8E6B-7E1E2ED64D3E}">
      <dsp:nvSpPr>
        <dsp:cNvPr id="0" name=""/>
        <dsp:cNvSpPr/>
      </dsp:nvSpPr>
      <dsp:spPr>
        <a:xfrm>
          <a:off x="2946217" y="2162660"/>
          <a:ext cx="406581" cy="3168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8599"/>
              </a:lnTo>
              <a:lnTo>
                <a:pt x="406581" y="3168599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F55FD-611D-4ACF-9563-8761CABA567A}">
      <dsp:nvSpPr>
        <dsp:cNvPr id="0" name=""/>
        <dsp:cNvSpPr/>
      </dsp:nvSpPr>
      <dsp:spPr>
        <a:xfrm>
          <a:off x="2946217" y="2162660"/>
          <a:ext cx="406581" cy="2554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4453"/>
              </a:lnTo>
              <a:lnTo>
                <a:pt x="406581" y="2554453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349E0-7D1D-41BA-8ADB-2AFF5C6693AE}">
      <dsp:nvSpPr>
        <dsp:cNvPr id="0" name=""/>
        <dsp:cNvSpPr/>
      </dsp:nvSpPr>
      <dsp:spPr>
        <a:xfrm>
          <a:off x="2946217" y="2162660"/>
          <a:ext cx="406581" cy="1868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8654"/>
              </a:lnTo>
              <a:lnTo>
                <a:pt x="406581" y="1868654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B6775-1E13-4889-8DCE-0649D6610CE9}">
      <dsp:nvSpPr>
        <dsp:cNvPr id="0" name=""/>
        <dsp:cNvSpPr/>
      </dsp:nvSpPr>
      <dsp:spPr>
        <a:xfrm>
          <a:off x="2946217" y="2162660"/>
          <a:ext cx="406581" cy="1182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855"/>
              </a:lnTo>
              <a:lnTo>
                <a:pt x="406581" y="1182855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B0F39-4734-4383-805D-82B99B6819F6}">
      <dsp:nvSpPr>
        <dsp:cNvPr id="0" name=""/>
        <dsp:cNvSpPr/>
      </dsp:nvSpPr>
      <dsp:spPr>
        <a:xfrm>
          <a:off x="2946217" y="2162660"/>
          <a:ext cx="406581" cy="497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056"/>
              </a:lnTo>
              <a:lnTo>
                <a:pt x="406581" y="497056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43B2C-E750-428C-97C8-843C557B104E}">
      <dsp:nvSpPr>
        <dsp:cNvPr id="0" name=""/>
        <dsp:cNvSpPr/>
      </dsp:nvSpPr>
      <dsp:spPr>
        <a:xfrm>
          <a:off x="3684080" y="1072891"/>
          <a:ext cx="248162" cy="326759"/>
        </a:xfrm>
        <a:custGeom>
          <a:avLst/>
          <a:gdLst/>
          <a:ahLst/>
          <a:cxnLst/>
          <a:rect l="0" t="0" r="0" b="0"/>
          <a:pathLst>
            <a:path>
              <a:moveTo>
                <a:pt x="248162" y="0"/>
              </a:moveTo>
              <a:lnTo>
                <a:pt x="248162" y="201803"/>
              </a:lnTo>
              <a:lnTo>
                <a:pt x="0" y="201803"/>
              </a:lnTo>
              <a:lnTo>
                <a:pt x="0" y="326759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19889-D1C7-4DF6-A562-B83299A9BB63}">
      <dsp:nvSpPr>
        <dsp:cNvPr id="0" name=""/>
        <dsp:cNvSpPr/>
      </dsp:nvSpPr>
      <dsp:spPr>
        <a:xfrm>
          <a:off x="574547" y="2147558"/>
          <a:ext cx="388900" cy="2518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8775"/>
              </a:lnTo>
              <a:lnTo>
                <a:pt x="388900" y="2518775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DF451-FAE7-4B34-A0CB-EAE0A7585DB2}">
      <dsp:nvSpPr>
        <dsp:cNvPr id="0" name=""/>
        <dsp:cNvSpPr/>
      </dsp:nvSpPr>
      <dsp:spPr>
        <a:xfrm>
          <a:off x="574547" y="2147558"/>
          <a:ext cx="318401" cy="1553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765"/>
              </a:lnTo>
              <a:lnTo>
                <a:pt x="318401" y="1553765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B4B8F-F7B4-4183-998A-9E3B6015C339}">
      <dsp:nvSpPr>
        <dsp:cNvPr id="0" name=""/>
        <dsp:cNvSpPr/>
      </dsp:nvSpPr>
      <dsp:spPr>
        <a:xfrm>
          <a:off x="574547" y="2147558"/>
          <a:ext cx="318401" cy="602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929"/>
              </a:lnTo>
              <a:lnTo>
                <a:pt x="318401" y="602929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4C0B4-310E-4E97-BCCF-538464A0B611}">
      <dsp:nvSpPr>
        <dsp:cNvPr id="0" name=""/>
        <dsp:cNvSpPr/>
      </dsp:nvSpPr>
      <dsp:spPr>
        <a:xfrm>
          <a:off x="1301756" y="1072891"/>
          <a:ext cx="2630486" cy="339594"/>
        </a:xfrm>
        <a:custGeom>
          <a:avLst/>
          <a:gdLst/>
          <a:ahLst/>
          <a:cxnLst/>
          <a:rect l="0" t="0" r="0" b="0"/>
          <a:pathLst>
            <a:path>
              <a:moveTo>
                <a:pt x="2630486" y="0"/>
              </a:moveTo>
              <a:lnTo>
                <a:pt x="2630486" y="214638"/>
              </a:lnTo>
              <a:lnTo>
                <a:pt x="0" y="214638"/>
              </a:lnTo>
              <a:lnTo>
                <a:pt x="0" y="339594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E9A65-5C61-4C8A-84F3-4C0A27BA24AD}">
      <dsp:nvSpPr>
        <dsp:cNvPr id="0" name=""/>
        <dsp:cNvSpPr/>
      </dsp:nvSpPr>
      <dsp:spPr>
        <a:xfrm>
          <a:off x="2772706" y="513226"/>
          <a:ext cx="2319072" cy="5596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Arial Narrow" pitchFamily="34" charset="0"/>
            </a:rPr>
            <a:t>Groups and Change</a:t>
          </a:r>
        </a:p>
      </dsp:txBody>
      <dsp:txXfrm>
        <a:off x="2772706" y="513226"/>
        <a:ext cx="2319072" cy="559665"/>
      </dsp:txXfrm>
    </dsp:sp>
    <dsp:sp modelId="{389CF42F-5B5C-4EC7-BD9F-83C622BC1811}">
      <dsp:nvSpPr>
        <dsp:cNvPr id="0" name=""/>
        <dsp:cNvSpPr/>
      </dsp:nvSpPr>
      <dsp:spPr>
        <a:xfrm>
          <a:off x="392744" y="1412485"/>
          <a:ext cx="1818023" cy="735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Types</a:t>
          </a:r>
        </a:p>
      </dsp:txBody>
      <dsp:txXfrm>
        <a:off x="392744" y="1412485"/>
        <a:ext cx="1818023" cy="735073"/>
      </dsp:txXfrm>
    </dsp:sp>
    <dsp:sp modelId="{326365EC-842A-486D-8A70-28A93EF5BF52}">
      <dsp:nvSpPr>
        <dsp:cNvPr id="0" name=""/>
        <dsp:cNvSpPr/>
      </dsp:nvSpPr>
      <dsp:spPr>
        <a:xfrm>
          <a:off x="892948" y="2396655"/>
          <a:ext cx="1526019" cy="7076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Group psychotherapy</a:t>
          </a:r>
        </a:p>
      </dsp:txBody>
      <dsp:txXfrm>
        <a:off x="892948" y="2396655"/>
        <a:ext cx="1526019" cy="707666"/>
      </dsp:txXfrm>
    </dsp:sp>
    <dsp:sp modelId="{2D34CB8D-56B0-471E-A9AB-35028D9F7E8B}">
      <dsp:nvSpPr>
        <dsp:cNvPr id="0" name=""/>
        <dsp:cNvSpPr/>
      </dsp:nvSpPr>
      <dsp:spPr>
        <a:xfrm>
          <a:off x="892948" y="3284733"/>
          <a:ext cx="1526019" cy="8331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Interpersonal learning groups</a:t>
          </a:r>
        </a:p>
      </dsp:txBody>
      <dsp:txXfrm>
        <a:off x="892948" y="3284733"/>
        <a:ext cx="1526019" cy="833181"/>
      </dsp:txXfrm>
    </dsp:sp>
    <dsp:sp modelId="{10E419A6-5B36-4391-9C8B-7DE2A49B4867}">
      <dsp:nvSpPr>
        <dsp:cNvPr id="0" name=""/>
        <dsp:cNvSpPr/>
      </dsp:nvSpPr>
      <dsp:spPr>
        <a:xfrm>
          <a:off x="963447" y="4368820"/>
          <a:ext cx="1190055" cy="5950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Support groups</a:t>
          </a:r>
        </a:p>
      </dsp:txBody>
      <dsp:txXfrm>
        <a:off x="963447" y="4368820"/>
        <a:ext cx="1190055" cy="595027"/>
      </dsp:txXfrm>
    </dsp:sp>
    <dsp:sp modelId="{749ACA15-64A3-495D-8CAB-3921BC3CADC3}">
      <dsp:nvSpPr>
        <dsp:cNvPr id="0" name=""/>
        <dsp:cNvSpPr/>
      </dsp:nvSpPr>
      <dsp:spPr>
        <a:xfrm>
          <a:off x="2761752" y="1399650"/>
          <a:ext cx="1844657" cy="7630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Curative Factors in groups</a:t>
          </a:r>
        </a:p>
      </dsp:txBody>
      <dsp:txXfrm>
        <a:off x="2761752" y="1399650"/>
        <a:ext cx="1844657" cy="763009"/>
      </dsp:txXfrm>
    </dsp:sp>
    <dsp:sp modelId="{C11CD399-4D00-4A46-870A-E46287FD7F18}">
      <dsp:nvSpPr>
        <dsp:cNvPr id="0" name=""/>
        <dsp:cNvSpPr/>
      </dsp:nvSpPr>
      <dsp:spPr>
        <a:xfrm>
          <a:off x="3352799" y="2362203"/>
          <a:ext cx="1699327" cy="5950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Universality &amp; Hope</a:t>
          </a:r>
        </a:p>
      </dsp:txBody>
      <dsp:txXfrm>
        <a:off x="3352799" y="2362203"/>
        <a:ext cx="1699327" cy="595027"/>
      </dsp:txXfrm>
    </dsp:sp>
    <dsp:sp modelId="{7848CA24-C8A8-463B-A1F0-94A6FA30DFC3}">
      <dsp:nvSpPr>
        <dsp:cNvPr id="0" name=""/>
        <dsp:cNvSpPr/>
      </dsp:nvSpPr>
      <dsp:spPr>
        <a:xfrm>
          <a:off x="3352799" y="3048002"/>
          <a:ext cx="1699327" cy="5950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Social learning</a:t>
          </a:r>
        </a:p>
      </dsp:txBody>
      <dsp:txXfrm>
        <a:off x="3352799" y="3048002"/>
        <a:ext cx="1699327" cy="595027"/>
      </dsp:txXfrm>
    </dsp:sp>
    <dsp:sp modelId="{4F13AF70-6A82-44EA-B893-689172F7FCB6}">
      <dsp:nvSpPr>
        <dsp:cNvPr id="0" name=""/>
        <dsp:cNvSpPr/>
      </dsp:nvSpPr>
      <dsp:spPr>
        <a:xfrm>
          <a:off x="3352799" y="3733801"/>
          <a:ext cx="1699327" cy="5950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Cohesion</a:t>
          </a:r>
        </a:p>
      </dsp:txBody>
      <dsp:txXfrm>
        <a:off x="3352799" y="3733801"/>
        <a:ext cx="1699327" cy="595027"/>
      </dsp:txXfrm>
    </dsp:sp>
    <dsp:sp modelId="{3AE3E506-1E29-4846-8A08-3A5E1CA28F22}">
      <dsp:nvSpPr>
        <dsp:cNvPr id="0" name=""/>
        <dsp:cNvSpPr/>
      </dsp:nvSpPr>
      <dsp:spPr>
        <a:xfrm>
          <a:off x="3352799" y="4419600"/>
          <a:ext cx="1713965" cy="5950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Disclosure &amp; catharsis</a:t>
          </a:r>
        </a:p>
      </dsp:txBody>
      <dsp:txXfrm>
        <a:off x="3352799" y="4419600"/>
        <a:ext cx="1713965" cy="595027"/>
      </dsp:txXfrm>
    </dsp:sp>
    <dsp:sp modelId="{624D1A12-4CB9-44EA-8846-63891E981626}">
      <dsp:nvSpPr>
        <dsp:cNvPr id="0" name=""/>
        <dsp:cNvSpPr/>
      </dsp:nvSpPr>
      <dsp:spPr>
        <a:xfrm>
          <a:off x="3352799" y="5105399"/>
          <a:ext cx="1675014" cy="4517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Altruism</a:t>
          </a:r>
        </a:p>
      </dsp:txBody>
      <dsp:txXfrm>
        <a:off x="3352799" y="5105399"/>
        <a:ext cx="1675014" cy="451721"/>
      </dsp:txXfrm>
    </dsp:sp>
    <dsp:sp modelId="{F81635DD-2B71-4F14-AF54-06F18D1816D2}">
      <dsp:nvSpPr>
        <dsp:cNvPr id="0" name=""/>
        <dsp:cNvSpPr/>
      </dsp:nvSpPr>
      <dsp:spPr>
        <a:xfrm>
          <a:off x="3352799" y="5638800"/>
          <a:ext cx="1674062" cy="3739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Insight</a:t>
          </a:r>
        </a:p>
      </dsp:txBody>
      <dsp:txXfrm>
        <a:off x="3352799" y="5638800"/>
        <a:ext cx="1674062" cy="373915"/>
      </dsp:txXfrm>
    </dsp:sp>
    <dsp:sp modelId="{F364AD8D-1047-4628-9838-3656556685F0}">
      <dsp:nvSpPr>
        <dsp:cNvPr id="0" name=""/>
        <dsp:cNvSpPr/>
      </dsp:nvSpPr>
      <dsp:spPr>
        <a:xfrm>
          <a:off x="5105946" y="1409736"/>
          <a:ext cx="1682999" cy="7730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Effectiveness</a:t>
          </a:r>
        </a:p>
      </dsp:txBody>
      <dsp:txXfrm>
        <a:off x="5105946" y="1409736"/>
        <a:ext cx="1682999" cy="773083"/>
      </dsp:txXfrm>
    </dsp:sp>
    <dsp:sp modelId="{8CACD35F-6283-40D5-9CB0-24A80B2ECDE0}">
      <dsp:nvSpPr>
        <dsp:cNvPr id="0" name=""/>
        <dsp:cNvSpPr/>
      </dsp:nvSpPr>
      <dsp:spPr>
        <a:xfrm>
          <a:off x="5479404" y="2255669"/>
          <a:ext cx="1807336" cy="5950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Perceptions vs. behavior</a:t>
          </a:r>
        </a:p>
      </dsp:txBody>
      <dsp:txXfrm>
        <a:off x="5479404" y="2255669"/>
        <a:ext cx="1807336" cy="595027"/>
      </dsp:txXfrm>
    </dsp:sp>
    <dsp:sp modelId="{D209B8A5-6CC5-4327-8779-0576A402C16F}">
      <dsp:nvSpPr>
        <dsp:cNvPr id="0" name=""/>
        <dsp:cNvSpPr/>
      </dsp:nvSpPr>
      <dsp:spPr>
        <a:xfrm>
          <a:off x="5482759" y="2960610"/>
          <a:ext cx="1807336" cy="5950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Negative effects</a:t>
          </a:r>
        </a:p>
      </dsp:txBody>
      <dsp:txXfrm>
        <a:off x="5482759" y="2960610"/>
        <a:ext cx="1807336" cy="595027"/>
      </dsp:txXfrm>
    </dsp:sp>
    <dsp:sp modelId="{C6883471-BBAF-43A2-A5B6-BE443073129F}">
      <dsp:nvSpPr>
        <dsp:cNvPr id="0" name=""/>
        <dsp:cNvSpPr/>
      </dsp:nvSpPr>
      <dsp:spPr>
        <a:xfrm>
          <a:off x="5509607" y="3665557"/>
          <a:ext cx="1807336" cy="5950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Types and Outcomes</a:t>
          </a:r>
        </a:p>
      </dsp:txBody>
      <dsp:txXfrm>
        <a:off x="5509607" y="3665557"/>
        <a:ext cx="1807336" cy="595027"/>
      </dsp:txXfrm>
    </dsp:sp>
    <dsp:sp modelId="{8B9F5E1A-FF0D-49A9-B47E-B16F277A3BD2}">
      <dsp:nvSpPr>
        <dsp:cNvPr id="0" name=""/>
        <dsp:cNvSpPr/>
      </dsp:nvSpPr>
      <dsp:spPr>
        <a:xfrm>
          <a:off x="5540858" y="4367928"/>
          <a:ext cx="1807336" cy="5950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Overall value</a:t>
          </a:r>
        </a:p>
      </dsp:txBody>
      <dsp:txXfrm>
        <a:off x="5540858" y="4367928"/>
        <a:ext cx="1807336" cy="59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7F26D-9420-4ACB-A3A6-5F5E7F5E50C1}">
      <dsp:nvSpPr>
        <dsp:cNvPr id="0" name=""/>
        <dsp:cNvSpPr/>
      </dsp:nvSpPr>
      <dsp:spPr>
        <a:xfrm>
          <a:off x="229362" y="440435"/>
          <a:ext cx="874776" cy="874776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6D4E09-510C-457B-84E9-65D14EDED003}">
      <dsp:nvSpPr>
        <dsp:cNvPr id="0" name=""/>
        <dsp:cNvSpPr/>
      </dsp:nvSpPr>
      <dsp:spPr>
        <a:xfrm>
          <a:off x="666750" y="440435"/>
          <a:ext cx="4667249" cy="874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Psychotherapy groups</a:t>
          </a:r>
          <a:endParaRPr lang="en-US" sz="3000" kern="1200" dirty="0"/>
        </a:p>
      </dsp:txBody>
      <dsp:txXfrm>
        <a:off x="666750" y="440435"/>
        <a:ext cx="4667249" cy="874776"/>
      </dsp:txXfrm>
    </dsp:sp>
    <dsp:sp modelId="{E2992636-B0A3-4320-AFC7-F3A83A2818EC}">
      <dsp:nvSpPr>
        <dsp:cNvPr id="0" name=""/>
        <dsp:cNvSpPr/>
      </dsp:nvSpPr>
      <dsp:spPr>
        <a:xfrm>
          <a:off x="229362" y="1315211"/>
          <a:ext cx="874776" cy="874776"/>
        </a:xfrm>
        <a:prstGeom prst="ellipse">
          <a:avLst/>
        </a:prstGeom>
        <a:solidFill>
          <a:schemeClr val="accent1">
            <a:shade val="80000"/>
            <a:alpha val="50000"/>
            <a:hueOff val="-117783"/>
            <a:satOff val="1316"/>
            <a:lumOff val="1261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1DF07D2-6C5D-45DE-BC4D-E234D761CFAB}">
      <dsp:nvSpPr>
        <dsp:cNvPr id="0" name=""/>
        <dsp:cNvSpPr/>
      </dsp:nvSpPr>
      <dsp:spPr>
        <a:xfrm>
          <a:off x="666750" y="1315211"/>
          <a:ext cx="4667249" cy="874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Interpersonal learning groups</a:t>
          </a:r>
          <a:endParaRPr lang="en-US" sz="3000" kern="1200" dirty="0"/>
        </a:p>
      </dsp:txBody>
      <dsp:txXfrm>
        <a:off x="666750" y="1315211"/>
        <a:ext cx="4667249" cy="874776"/>
      </dsp:txXfrm>
    </dsp:sp>
    <dsp:sp modelId="{87B8C14A-E01E-4B87-AC8E-EEB1F7591997}">
      <dsp:nvSpPr>
        <dsp:cNvPr id="0" name=""/>
        <dsp:cNvSpPr/>
      </dsp:nvSpPr>
      <dsp:spPr>
        <a:xfrm>
          <a:off x="229362" y="2189988"/>
          <a:ext cx="874776" cy="874776"/>
        </a:xfrm>
        <a:prstGeom prst="ellipse">
          <a:avLst/>
        </a:prstGeom>
        <a:solidFill>
          <a:schemeClr val="accent1">
            <a:shade val="80000"/>
            <a:alpha val="50000"/>
            <a:hueOff val="-235565"/>
            <a:satOff val="2632"/>
            <a:lumOff val="2522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E8BA27-BD60-4994-B76E-E0A019740C7D}">
      <dsp:nvSpPr>
        <dsp:cNvPr id="0" name=""/>
        <dsp:cNvSpPr/>
      </dsp:nvSpPr>
      <dsp:spPr>
        <a:xfrm>
          <a:off x="666750" y="2189988"/>
          <a:ext cx="4667249" cy="874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Support (self-help) groups</a:t>
          </a:r>
          <a:endParaRPr lang="en-US" sz="3000" kern="1200" dirty="0"/>
        </a:p>
      </dsp:txBody>
      <dsp:txXfrm>
        <a:off x="666750" y="2189988"/>
        <a:ext cx="4667249" cy="874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B737B-774C-42FA-8B24-5C218E7B11AD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31959-83FF-4AF5-B6FA-D6E12414AAF5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Group Psychoanalysis</a:t>
          </a:r>
          <a:endParaRPr lang="en-US" sz="1800" kern="1200" dirty="0"/>
        </a:p>
      </dsp:txBody>
      <dsp:txXfrm>
        <a:off x="330739" y="65338"/>
        <a:ext cx="4215322" cy="479482"/>
      </dsp:txXfrm>
    </dsp:sp>
    <dsp:sp modelId="{376D45D5-3C55-4ED0-B18F-4BEDA4F99AE1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FA3BC-C602-4FD1-A0B1-5BEF80A33D5A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Gestalt Groups</a:t>
          </a:r>
          <a:endParaRPr lang="en-US" sz="1800" kern="1200" dirty="0"/>
        </a:p>
      </dsp:txBody>
      <dsp:txXfrm>
        <a:off x="330739" y="881818"/>
        <a:ext cx="4215322" cy="479482"/>
      </dsp:txXfrm>
    </dsp:sp>
    <dsp:sp modelId="{CCC2D124-AF94-40FF-A87F-00E12D5C56AB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235A5-56A4-409B-8005-AACF3535AC95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Psychodrama</a:t>
          </a:r>
          <a:endParaRPr lang="en-US" sz="1800" kern="1200" dirty="0"/>
        </a:p>
      </dsp:txBody>
      <dsp:txXfrm>
        <a:off x="330739" y="1698298"/>
        <a:ext cx="4215322" cy="479482"/>
      </dsp:txXfrm>
    </dsp:sp>
    <dsp:sp modelId="{A9D044AB-2FA9-4127-93FF-DAB0CC0C97F4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14D2F-69D6-46B2-B47C-30371E721A47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Interpersonal Group Psychotherapy</a:t>
          </a:r>
          <a:endParaRPr lang="en-US" sz="1800" kern="1200" dirty="0"/>
        </a:p>
      </dsp:txBody>
      <dsp:txXfrm>
        <a:off x="330739" y="2514779"/>
        <a:ext cx="4215322" cy="479482"/>
      </dsp:txXfrm>
    </dsp:sp>
    <dsp:sp modelId="{A4552B0C-164C-47B3-9739-5876B3FEACCA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2874C-6915-49EC-87BD-464252C12B14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Cognitive-behavioral therapy groups</a:t>
          </a:r>
          <a:endParaRPr lang="en-US" sz="1800" kern="1200" dirty="0"/>
        </a:p>
      </dsp:txBody>
      <dsp:txXfrm>
        <a:off x="330739" y="3331259"/>
        <a:ext cx="4215322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B7F6D-7F32-42E1-893A-D527A7D0EAF8}">
      <dsp:nvSpPr>
        <dsp:cNvPr id="0" name=""/>
        <dsp:cNvSpPr/>
      </dsp:nvSpPr>
      <dsp:spPr>
        <a:xfrm>
          <a:off x="5274246" y="2182820"/>
          <a:ext cx="266611" cy="2482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621"/>
              </a:lnTo>
              <a:lnTo>
                <a:pt x="266611" y="2482621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A0307-A94D-41E8-B364-243073EFC832}">
      <dsp:nvSpPr>
        <dsp:cNvPr id="0" name=""/>
        <dsp:cNvSpPr/>
      </dsp:nvSpPr>
      <dsp:spPr>
        <a:xfrm>
          <a:off x="5274246" y="2182820"/>
          <a:ext cx="235360" cy="1780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251"/>
              </a:lnTo>
              <a:lnTo>
                <a:pt x="235360" y="1780251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EBF73-4092-4C01-AEB5-07291375C217}">
      <dsp:nvSpPr>
        <dsp:cNvPr id="0" name=""/>
        <dsp:cNvSpPr/>
      </dsp:nvSpPr>
      <dsp:spPr>
        <a:xfrm>
          <a:off x="5274246" y="2182820"/>
          <a:ext cx="208513" cy="10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5304"/>
              </a:lnTo>
              <a:lnTo>
                <a:pt x="208513" y="1075304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89B14-A971-4702-8839-4AD574666E0D}">
      <dsp:nvSpPr>
        <dsp:cNvPr id="0" name=""/>
        <dsp:cNvSpPr/>
      </dsp:nvSpPr>
      <dsp:spPr>
        <a:xfrm>
          <a:off x="5274246" y="2182820"/>
          <a:ext cx="205157" cy="370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63"/>
              </a:lnTo>
              <a:lnTo>
                <a:pt x="205157" y="370363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BD8B7-07FA-4181-A53E-8F53F29DFC50}">
      <dsp:nvSpPr>
        <dsp:cNvPr id="0" name=""/>
        <dsp:cNvSpPr/>
      </dsp:nvSpPr>
      <dsp:spPr>
        <a:xfrm>
          <a:off x="3932242" y="1072891"/>
          <a:ext cx="2015203" cy="336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889"/>
              </a:lnTo>
              <a:lnTo>
                <a:pt x="2015203" y="211889"/>
              </a:lnTo>
              <a:lnTo>
                <a:pt x="2015203" y="336845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02487-D3BF-48A7-8FD4-7D899CF8A9B1}">
      <dsp:nvSpPr>
        <dsp:cNvPr id="0" name=""/>
        <dsp:cNvSpPr/>
      </dsp:nvSpPr>
      <dsp:spPr>
        <a:xfrm>
          <a:off x="2946217" y="2162660"/>
          <a:ext cx="406581" cy="3663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3097"/>
              </a:lnTo>
              <a:lnTo>
                <a:pt x="406581" y="3663097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9E0DC-B0DA-4883-8E6B-7E1E2ED64D3E}">
      <dsp:nvSpPr>
        <dsp:cNvPr id="0" name=""/>
        <dsp:cNvSpPr/>
      </dsp:nvSpPr>
      <dsp:spPr>
        <a:xfrm>
          <a:off x="2946217" y="2162660"/>
          <a:ext cx="406581" cy="3168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8599"/>
              </a:lnTo>
              <a:lnTo>
                <a:pt x="406581" y="3168599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F55FD-611D-4ACF-9563-8761CABA567A}">
      <dsp:nvSpPr>
        <dsp:cNvPr id="0" name=""/>
        <dsp:cNvSpPr/>
      </dsp:nvSpPr>
      <dsp:spPr>
        <a:xfrm>
          <a:off x="2946217" y="2162660"/>
          <a:ext cx="406581" cy="2554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4453"/>
              </a:lnTo>
              <a:lnTo>
                <a:pt x="406581" y="2554453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349E0-7D1D-41BA-8ADB-2AFF5C6693AE}">
      <dsp:nvSpPr>
        <dsp:cNvPr id="0" name=""/>
        <dsp:cNvSpPr/>
      </dsp:nvSpPr>
      <dsp:spPr>
        <a:xfrm>
          <a:off x="2946217" y="2162660"/>
          <a:ext cx="406581" cy="1868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8654"/>
              </a:lnTo>
              <a:lnTo>
                <a:pt x="406581" y="1868654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B6775-1E13-4889-8DCE-0649D6610CE9}">
      <dsp:nvSpPr>
        <dsp:cNvPr id="0" name=""/>
        <dsp:cNvSpPr/>
      </dsp:nvSpPr>
      <dsp:spPr>
        <a:xfrm>
          <a:off x="2946217" y="2162660"/>
          <a:ext cx="406581" cy="1182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855"/>
              </a:lnTo>
              <a:lnTo>
                <a:pt x="406581" y="1182855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B0F39-4734-4383-805D-82B99B6819F6}">
      <dsp:nvSpPr>
        <dsp:cNvPr id="0" name=""/>
        <dsp:cNvSpPr/>
      </dsp:nvSpPr>
      <dsp:spPr>
        <a:xfrm>
          <a:off x="2946217" y="2162660"/>
          <a:ext cx="406581" cy="497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056"/>
              </a:lnTo>
              <a:lnTo>
                <a:pt x="406581" y="497056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43B2C-E750-428C-97C8-843C557B104E}">
      <dsp:nvSpPr>
        <dsp:cNvPr id="0" name=""/>
        <dsp:cNvSpPr/>
      </dsp:nvSpPr>
      <dsp:spPr>
        <a:xfrm>
          <a:off x="3684080" y="1072891"/>
          <a:ext cx="248162" cy="326759"/>
        </a:xfrm>
        <a:custGeom>
          <a:avLst/>
          <a:gdLst/>
          <a:ahLst/>
          <a:cxnLst/>
          <a:rect l="0" t="0" r="0" b="0"/>
          <a:pathLst>
            <a:path>
              <a:moveTo>
                <a:pt x="248162" y="0"/>
              </a:moveTo>
              <a:lnTo>
                <a:pt x="248162" y="201803"/>
              </a:lnTo>
              <a:lnTo>
                <a:pt x="0" y="201803"/>
              </a:lnTo>
              <a:lnTo>
                <a:pt x="0" y="326759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19889-D1C7-4DF6-A562-B83299A9BB63}">
      <dsp:nvSpPr>
        <dsp:cNvPr id="0" name=""/>
        <dsp:cNvSpPr/>
      </dsp:nvSpPr>
      <dsp:spPr>
        <a:xfrm>
          <a:off x="574547" y="2147558"/>
          <a:ext cx="388900" cy="2518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8775"/>
              </a:lnTo>
              <a:lnTo>
                <a:pt x="388900" y="2518775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DF451-FAE7-4B34-A0CB-EAE0A7585DB2}">
      <dsp:nvSpPr>
        <dsp:cNvPr id="0" name=""/>
        <dsp:cNvSpPr/>
      </dsp:nvSpPr>
      <dsp:spPr>
        <a:xfrm>
          <a:off x="574547" y="2147558"/>
          <a:ext cx="318401" cy="1553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765"/>
              </a:lnTo>
              <a:lnTo>
                <a:pt x="318401" y="1553765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B4B8F-F7B4-4183-998A-9E3B6015C339}">
      <dsp:nvSpPr>
        <dsp:cNvPr id="0" name=""/>
        <dsp:cNvSpPr/>
      </dsp:nvSpPr>
      <dsp:spPr>
        <a:xfrm>
          <a:off x="574547" y="2147558"/>
          <a:ext cx="318401" cy="602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929"/>
              </a:lnTo>
              <a:lnTo>
                <a:pt x="318401" y="602929"/>
              </a:lnTo>
            </a:path>
          </a:pathLst>
        </a:custGeom>
        <a:noFill/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4C0B4-310E-4E97-BCCF-538464A0B611}">
      <dsp:nvSpPr>
        <dsp:cNvPr id="0" name=""/>
        <dsp:cNvSpPr/>
      </dsp:nvSpPr>
      <dsp:spPr>
        <a:xfrm>
          <a:off x="1301756" y="1072891"/>
          <a:ext cx="2630486" cy="339594"/>
        </a:xfrm>
        <a:custGeom>
          <a:avLst/>
          <a:gdLst/>
          <a:ahLst/>
          <a:cxnLst/>
          <a:rect l="0" t="0" r="0" b="0"/>
          <a:pathLst>
            <a:path>
              <a:moveTo>
                <a:pt x="2630486" y="0"/>
              </a:moveTo>
              <a:lnTo>
                <a:pt x="2630486" y="214638"/>
              </a:lnTo>
              <a:lnTo>
                <a:pt x="0" y="214638"/>
              </a:lnTo>
              <a:lnTo>
                <a:pt x="0" y="339594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E9A65-5C61-4C8A-84F3-4C0A27BA24AD}">
      <dsp:nvSpPr>
        <dsp:cNvPr id="0" name=""/>
        <dsp:cNvSpPr/>
      </dsp:nvSpPr>
      <dsp:spPr>
        <a:xfrm>
          <a:off x="2772706" y="513226"/>
          <a:ext cx="2319072" cy="5596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Arial Narrow" pitchFamily="34" charset="0"/>
            </a:rPr>
            <a:t>Groups and Change</a:t>
          </a:r>
        </a:p>
      </dsp:txBody>
      <dsp:txXfrm>
        <a:off x="2772706" y="513226"/>
        <a:ext cx="2319072" cy="559665"/>
      </dsp:txXfrm>
    </dsp:sp>
    <dsp:sp modelId="{389CF42F-5B5C-4EC7-BD9F-83C622BC1811}">
      <dsp:nvSpPr>
        <dsp:cNvPr id="0" name=""/>
        <dsp:cNvSpPr/>
      </dsp:nvSpPr>
      <dsp:spPr>
        <a:xfrm>
          <a:off x="392744" y="1412485"/>
          <a:ext cx="1818023" cy="735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Types</a:t>
          </a:r>
        </a:p>
      </dsp:txBody>
      <dsp:txXfrm>
        <a:off x="392744" y="1412485"/>
        <a:ext cx="1818023" cy="735073"/>
      </dsp:txXfrm>
    </dsp:sp>
    <dsp:sp modelId="{326365EC-842A-486D-8A70-28A93EF5BF52}">
      <dsp:nvSpPr>
        <dsp:cNvPr id="0" name=""/>
        <dsp:cNvSpPr/>
      </dsp:nvSpPr>
      <dsp:spPr>
        <a:xfrm>
          <a:off x="892948" y="2396655"/>
          <a:ext cx="1526019" cy="7076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Group psychotherapy</a:t>
          </a:r>
        </a:p>
      </dsp:txBody>
      <dsp:txXfrm>
        <a:off x="892948" y="2396655"/>
        <a:ext cx="1526019" cy="707666"/>
      </dsp:txXfrm>
    </dsp:sp>
    <dsp:sp modelId="{2D34CB8D-56B0-471E-A9AB-35028D9F7E8B}">
      <dsp:nvSpPr>
        <dsp:cNvPr id="0" name=""/>
        <dsp:cNvSpPr/>
      </dsp:nvSpPr>
      <dsp:spPr>
        <a:xfrm>
          <a:off x="892948" y="3284733"/>
          <a:ext cx="1526019" cy="8331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Interpersonal learning groups</a:t>
          </a:r>
        </a:p>
      </dsp:txBody>
      <dsp:txXfrm>
        <a:off x="892948" y="3284733"/>
        <a:ext cx="1526019" cy="833181"/>
      </dsp:txXfrm>
    </dsp:sp>
    <dsp:sp modelId="{10E419A6-5B36-4391-9C8B-7DE2A49B4867}">
      <dsp:nvSpPr>
        <dsp:cNvPr id="0" name=""/>
        <dsp:cNvSpPr/>
      </dsp:nvSpPr>
      <dsp:spPr>
        <a:xfrm>
          <a:off x="963447" y="4368820"/>
          <a:ext cx="1190055" cy="5950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Support groups</a:t>
          </a:r>
        </a:p>
      </dsp:txBody>
      <dsp:txXfrm>
        <a:off x="963447" y="4368820"/>
        <a:ext cx="1190055" cy="595027"/>
      </dsp:txXfrm>
    </dsp:sp>
    <dsp:sp modelId="{749ACA15-64A3-495D-8CAB-3921BC3CADC3}">
      <dsp:nvSpPr>
        <dsp:cNvPr id="0" name=""/>
        <dsp:cNvSpPr/>
      </dsp:nvSpPr>
      <dsp:spPr>
        <a:xfrm>
          <a:off x="2761752" y="1399650"/>
          <a:ext cx="1844657" cy="7630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Curative Factors in groups</a:t>
          </a:r>
        </a:p>
      </dsp:txBody>
      <dsp:txXfrm>
        <a:off x="2761752" y="1399650"/>
        <a:ext cx="1844657" cy="763009"/>
      </dsp:txXfrm>
    </dsp:sp>
    <dsp:sp modelId="{C11CD399-4D00-4A46-870A-E46287FD7F18}">
      <dsp:nvSpPr>
        <dsp:cNvPr id="0" name=""/>
        <dsp:cNvSpPr/>
      </dsp:nvSpPr>
      <dsp:spPr>
        <a:xfrm>
          <a:off x="3352799" y="2362203"/>
          <a:ext cx="1699327" cy="5950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Universality &amp; Hope</a:t>
          </a:r>
        </a:p>
      </dsp:txBody>
      <dsp:txXfrm>
        <a:off x="3352799" y="2362203"/>
        <a:ext cx="1699327" cy="595027"/>
      </dsp:txXfrm>
    </dsp:sp>
    <dsp:sp modelId="{7848CA24-C8A8-463B-A1F0-94A6FA30DFC3}">
      <dsp:nvSpPr>
        <dsp:cNvPr id="0" name=""/>
        <dsp:cNvSpPr/>
      </dsp:nvSpPr>
      <dsp:spPr>
        <a:xfrm>
          <a:off x="3352799" y="3048002"/>
          <a:ext cx="1699327" cy="5950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Social learning</a:t>
          </a:r>
        </a:p>
      </dsp:txBody>
      <dsp:txXfrm>
        <a:off x="3352799" y="3048002"/>
        <a:ext cx="1699327" cy="595027"/>
      </dsp:txXfrm>
    </dsp:sp>
    <dsp:sp modelId="{4F13AF70-6A82-44EA-B893-689172F7FCB6}">
      <dsp:nvSpPr>
        <dsp:cNvPr id="0" name=""/>
        <dsp:cNvSpPr/>
      </dsp:nvSpPr>
      <dsp:spPr>
        <a:xfrm>
          <a:off x="3352799" y="3733801"/>
          <a:ext cx="1699327" cy="5950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Cohesion</a:t>
          </a:r>
        </a:p>
      </dsp:txBody>
      <dsp:txXfrm>
        <a:off x="3352799" y="3733801"/>
        <a:ext cx="1699327" cy="595027"/>
      </dsp:txXfrm>
    </dsp:sp>
    <dsp:sp modelId="{3AE3E506-1E29-4846-8A08-3A5E1CA28F22}">
      <dsp:nvSpPr>
        <dsp:cNvPr id="0" name=""/>
        <dsp:cNvSpPr/>
      </dsp:nvSpPr>
      <dsp:spPr>
        <a:xfrm>
          <a:off x="3352799" y="4419600"/>
          <a:ext cx="1713965" cy="5950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Disclosure &amp; catharsis</a:t>
          </a:r>
        </a:p>
      </dsp:txBody>
      <dsp:txXfrm>
        <a:off x="3352799" y="4419600"/>
        <a:ext cx="1713965" cy="595027"/>
      </dsp:txXfrm>
    </dsp:sp>
    <dsp:sp modelId="{624D1A12-4CB9-44EA-8846-63891E981626}">
      <dsp:nvSpPr>
        <dsp:cNvPr id="0" name=""/>
        <dsp:cNvSpPr/>
      </dsp:nvSpPr>
      <dsp:spPr>
        <a:xfrm>
          <a:off x="3352799" y="5105399"/>
          <a:ext cx="1675014" cy="4517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Altruism</a:t>
          </a:r>
        </a:p>
      </dsp:txBody>
      <dsp:txXfrm>
        <a:off x="3352799" y="5105399"/>
        <a:ext cx="1675014" cy="451721"/>
      </dsp:txXfrm>
    </dsp:sp>
    <dsp:sp modelId="{F81635DD-2B71-4F14-AF54-06F18D1816D2}">
      <dsp:nvSpPr>
        <dsp:cNvPr id="0" name=""/>
        <dsp:cNvSpPr/>
      </dsp:nvSpPr>
      <dsp:spPr>
        <a:xfrm>
          <a:off x="3352799" y="5638800"/>
          <a:ext cx="1674062" cy="3739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Insight</a:t>
          </a:r>
        </a:p>
      </dsp:txBody>
      <dsp:txXfrm>
        <a:off x="3352799" y="5638800"/>
        <a:ext cx="1674062" cy="373915"/>
      </dsp:txXfrm>
    </dsp:sp>
    <dsp:sp modelId="{F364AD8D-1047-4628-9838-3656556685F0}">
      <dsp:nvSpPr>
        <dsp:cNvPr id="0" name=""/>
        <dsp:cNvSpPr/>
      </dsp:nvSpPr>
      <dsp:spPr>
        <a:xfrm>
          <a:off x="5105946" y="1409736"/>
          <a:ext cx="1682999" cy="7730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Effectiveness</a:t>
          </a:r>
        </a:p>
      </dsp:txBody>
      <dsp:txXfrm>
        <a:off x="5105946" y="1409736"/>
        <a:ext cx="1682999" cy="773083"/>
      </dsp:txXfrm>
    </dsp:sp>
    <dsp:sp modelId="{8CACD35F-6283-40D5-9CB0-24A80B2ECDE0}">
      <dsp:nvSpPr>
        <dsp:cNvPr id="0" name=""/>
        <dsp:cNvSpPr/>
      </dsp:nvSpPr>
      <dsp:spPr>
        <a:xfrm>
          <a:off x="5479404" y="2255669"/>
          <a:ext cx="1807336" cy="5950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Perceptions vs. behavior</a:t>
          </a:r>
        </a:p>
      </dsp:txBody>
      <dsp:txXfrm>
        <a:off x="5479404" y="2255669"/>
        <a:ext cx="1807336" cy="595027"/>
      </dsp:txXfrm>
    </dsp:sp>
    <dsp:sp modelId="{D209B8A5-6CC5-4327-8779-0576A402C16F}">
      <dsp:nvSpPr>
        <dsp:cNvPr id="0" name=""/>
        <dsp:cNvSpPr/>
      </dsp:nvSpPr>
      <dsp:spPr>
        <a:xfrm>
          <a:off x="5482759" y="2960610"/>
          <a:ext cx="1807336" cy="5950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Negative effects</a:t>
          </a:r>
        </a:p>
      </dsp:txBody>
      <dsp:txXfrm>
        <a:off x="5482759" y="2960610"/>
        <a:ext cx="1807336" cy="595027"/>
      </dsp:txXfrm>
    </dsp:sp>
    <dsp:sp modelId="{C6883471-BBAF-43A2-A5B6-BE443073129F}">
      <dsp:nvSpPr>
        <dsp:cNvPr id="0" name=""/>
        <dsp:cNvSpPr/>
      </dsp:nvSpPr>
      <dsp:spPr>
        <a:xfrm>
          <a:off x="5509607" y="3665557"/>
          <a:ext cx="1807336" cy="5950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Types and Outcomes</a:t>
          </a:r>
        </a:p>
      </dsp:txBody>
      <dsp:txXfrm>
        <a:off x="5509607" y="3665557"/>
        <a:ext cx="1807336" cy="595027"/>
      </dsp:txXfrm>
    </dsp:sp>
    <dsp:sp modelId="{8B9F5E1A-FF0D-49A9-B47E-B16F277A3BD2}">
      <dsp:nvSpPr>
        <dsp:cNvPr id="0" name=""/>
        <dsp:cNvSpPr/>
      </dsp:nvSpPr>
      <dsp:spPr>
        <a:xfrm>
          <a:off x="5540858" y="4367928"/>
          <a:ext cx="1807336" cy="5950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Overall value</a:t>
          </a:r>
        </a:p>
      </dsp:txBody>
      <dsp:txXfrm>
        <a:off x="5540858" y="4367928"/>
        <a:ext cx="1807336" cy="595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6963E-2D61-4DC8-BB26-9D347ADE2114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96949-5E43-4DF2-A1F7-13D4E7402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8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96949-5E43-4DF2-A1F7-13D4E74022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48F40-642B-489C-8999-85287BA5557D}" type="slidenum">
              <a:rPr lang="en-US">
                <a:latin typeface="Arial" pitchFamily="34" charset="0"/>
              </a:rPr>
              <a:pPr/>
              <a:t>2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48F40-642B-489C-8999-85287BA5557D}" type="slidenum">
              <a:rPr lang="en-US">
                <a:latin typeface="Arial" pitchFamily="34" charset="0"/>
              </a:rPr>
              <a:pPr/>
              <a:t>18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 marL="457200" indent="-457200"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8640" indent="-274320">
              <a:buClr>
                <a:schemeClr val="tx1"/>
              </a:buClr>
              <a:buFont typeface="Wingdings" pitchFamily="2" charset="2"/>
              <a:buChar char="q"/>
              <a:defRPr/>
            </a:lvl2pPr>
            <a:lvl3pPr marL="822960" indent="-228600">
              <a:buFont typeface="Wingdings" pitchFamily="2" charset="2"/>
              <a:buChar char="v"/>
              <a:defRPr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7196D94-6EF6-4FEB-A20D-1BF173CF7EBA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solidFill>
            <a:schemeClr val="tx2">
              <a:lumMod val="75000"/>
            </a:schemeClr>
          </a:solidFill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solidFill>
            <a:schemeClr val="tx2">
              <a:lumMod val="75000"/>
            </a:schemeClr>
          </a:solidFill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tx2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 hasCustomPrompt="1"/>
          </p:nvPr>
        </p:nvSpPr>
        <p:spPr>
          <a:xfrm>
            <a:off x="3124200" y="685800"/>
            <a:ext cx="5638800" cy="5410200"/>
          </a:xfrm>
        </p:spPr>
        <p:txBody>
          <a:bodyPr/>
          <a:lstStyle>
            <a:lvl1pPr marL="457200" indent="-457200">
              <a:defRPr/>
            </a:lvl1pPr>
            <a:lvl2pPr marL="1035050" indent="-349250">
              <a:buFont typeface="Wingdings" pitchFamily="2" charset="2"/>
              <a:buChar char="v"/>
              <a:defRPr/>
            </a:lvl2pPr>
            <a:lvl3pPr marL="1035050" indent="-349250">
              <a:defRPr/>
            </a:lvl3pPr>
            <a:lvl4pPr marL="1035050" indent="-349250">
              <a:defRPr/>
            </a:lvl4pPr>
            <a:lvl5pPr marL="1035050" indent="-349250">
              <a:defRPr/>
            </a:lvl5pPr>
          </a:lstStyle>
          <a:p>
            <a:pPr lvl="0" eaLnBrk="1" latinLnBrk="0" hangingPunct="1"/>
            <a:r>
              <a:rPr lang="en-US" dirty="0" smtClean="0"/>
              <a:t>  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bg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7196D94-6EF6-4FEB-A20D-1BF173CF7EBA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7196D94-6EF6-4FEB-A20D-1BF173CF7EBA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Tx/>
        <a:buSzPct val="85000"/>
        <a:buFont typeface="Wingdings" pitchFamily="2" charset="2"/>
        <a:buChar char="q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bg2">
            <a:lumMod val="25000"/>
          </a:schemeClr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0" y="160360"/>
            <a:ext cx="3429000" cy="1752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16</a:t>
            </a:r>
            <a:br>
              <a:rPr lang="en-US" sz="3200" b="1" dirty="0" smtClean="0"/>
            </a:br>
            <a:r>
              <a:rPr lang="en-US" sz="3200" b="1" dirty="0" smtClean="0"/>
              <a:t>Groups and Change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813712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usefulness of groups is </a:t>
            </a:r>
            <a:r>
              <a:rPr lang="en-US" dirty="0" smtClean="0"/>
              <a:t>nowhere more </a:t>
            </a:r>
            <a:r>
              <a:rPr lang="en-US" dirty="0"/>
              <a:t>apparent than when groups </a:t>
            </a:r>
            <a:r>
              <a:rPr lang="en-US" dirty="0" smtClean="0"/>
              <a:t>are used </a:t>
            </a:r>
            <a:r>
              <a:rPr lang="en-US" dirty="0"/>
              <a:t>to help their members change</a:t>
            </a:r>
            <a:r>
              <a:rPr lang="en-US" dirty="0" smtClean="0"/>
              <a:t>.   Groups</a:t>
            </a:r>
            <a:r>
              <a:rPr lang="en-US" dirty="0"/>
              <a:t>, by their very nature, </a:t>
            </a:r>
            <a:r>
              <a:rPr lang="en-US" dirty="0" smtClean="0"/>
              <a:t>provide their </a:t>
            </a:r>
            <a:r>
              <a:rPr lang="en-US" dirty="0"/>
              <a:t>members with information, support</a:t>
            </a:r>
            <a:r>
              <a:rPr lang="en-US" dirty="0" smtClean="0"/>
              <a:t>, and </a:t>
            </a:r>
            <a:r>
              <a:rPr lang="en-US" dirty="0"/>
              <a:t>guidance, and so many personal</a:t>
            </a:r>
          </a:p>
          <a:p>
            <a:r>
              <a:rPr lang="en-US" dirty="0"/>
              <a:t>and interpersonal problems can</a:t>
            </a:r>
          </a:p>
          <a:p>
            <a:r>
              <a:rPr lang="en-US" dirty="0"/>
              <a:t>be resolved more readily when </a:t>
            </a:r>
            <a:r>
              <a:rPr lang="en-US" dirty="0" smtClean="0"/>
              <a:t>confronted in </a:t>
            </a:r>
            <a:r>
              <a:rPr lang="en-US" dirty="0"/>
              <a:t>a group rather than alone.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4290" y="2971800"/>
            <a:ext cx="419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400" dirty="0"/>
              <a:t>What are some of the ways </a:t>
            </a:r>
            <a:r>
              <a:rPr lang="en-US" sz="2400" dirty="0" smtClean="0"/>
              <a:t>that groups </a:t>
            </a:r>
            <a:r>
              <a:rPr lang="en-US" sz="2400" dirty="0"/>
              <a:t>are used to help </a:t>
            </a:r>
            <a:r>
              <a:rPr lang="en-US" sz="2400" dirty="0" smtClean="0"/>
              <a:t>members change</a:t>
            </a:r>
            <a:r>
              <a:rPr lang="en-US" sz="2400" dirty="0"/>
              <a:t>?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400" dirty="0" smtClean="0"/>
              <a:t>How </a:t>
            </a:r>
            <a:r>
              <a:rPr lang="en-US" sz="2400" dirty="0"/>
              <a:t>do groups promote change?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400" dirty="0" smtClean="0"/>
              <a:t>How </a:t>
            </a:r>
            <a:r>
              <a:rPr lang="en-US" sz="2400" dirty="0"/>
              <a:t>effective are groups </a:t>
            </a:r>
            <a:r>
              <a:rPr lang="en-US" sz="2400" dirty="0" smtClean="0"/>
              <a:t>in bringing </a:t>
            </a:r>
            <a:r>
              <a:rPr lang="en-US" sz="2400" dirty="0"/>
              <a:t>about change?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05192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dforsyth\Documents\Service and Administration\SPSP\Images\p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524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Interpersonal Learning Groups</a:t>
            </a:r>
            <a:endParaRPr lang="en-US" sz="28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172" y="2438400"/>
            <a:ext cx="3891428" cy="4572000"/>
          </a:xfrm>
        </p:spPr>
        <p:txBody>
          <a:bodyPr>
            <a:normAutofit/>
          </a:bodyPr>
          <a:lstStyle/>
          <a:p>
            <a:pPr marL="274638" lvl="1" indent="0">
              <a:buNone/>
            </a:pP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Older Forms</a:t>
            </a:r>
          </a:p>
          <a:p>
            <a:pPr marL="738188" lvl="1" indent="-463550"/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Training 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groups, or T‑groups</a:t>
            </a:r>
          </a:p>
          <a:p>
            <a:pPr marL="738188" lvl="1" indent="-463550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Growth groups (sensitivity‑training groups or encounter groups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40"/>
          <a:stretch/>
        </p:blipFill>
        <p:spPr>
          <a:xfrm>
            <a:off x="142256" y="838200"/>
            <a:ext cx="8859487" cy="57764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6" y="1386348"/>
            <a:ext cx="8773750" cy="85737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191000" y="2438400"/>
            <a:ext cx="4419600" cy="45720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457200" indent="-457200" algn="l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" pitchFamily="2" charset="2"/>
              <a:buChar char="v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lvl="1" indent="0">
              <a:buNone/>
            </a:pPr>
            <a:r>
              <a:rPr lang="en-US" sz="3200" b="1" dirty="0" smtClean="0">
                <a:solidFill>
                  <a:schemeClr val="accent1"/>
                </a:solidFill>
                <a:cs typeface="Times New Roman" pitchFamily="18" charset="0"/>
              </a:rPr>
              <a:t>Contemporary Forms</a:t>
            </a:r>
          </a:p>
          <a:p>
            <a:pPr marL="738188" lvl="1" indent="-463550"/>
            <a:r>
              <a:rPr lang="en-US" sz="3200" dirty="0" smtClean="0">
                <a:solidFill>
                  <a:schemeClr val="tx1"/>
                </a:solidFill>
                <a:cs typeface="Times New Roman" pitchFamily="18" charset="0"/>
              </a:rPr>
              <a:t>Structured learning groups (workshops)</a:t>
            </a:r>
            <a:r>
              <a:rPr lang="en-US" sz="3200" dirty="0" smtClean="0">
                <a:solidFill>
                  <a:schemeClr val="tx1"/>
                </a:solidFill>
              </a:rPr>
              <a:t>  such as </a:t>
            </a:r>
            <a:r>
              <a:rPr lang="en-US" sz="3200" dirty="0" err="1" smtClean="0">
                <a:solidFill>
                  <a:schemeClr val="tx1"/>
                </a:solidFill>
              </a:rPr>
              <a:t>Lifespring</a:t>
            </a:r>
            <a:r>
              <a:rPr lang="en-US" sz="3200" dirty="0" smtClean="0">
                <a:solidFill>
                  <a:schemeClr val="tx1"/>
                </a:solidFill>
              </a:rPr>
              <a:t>, actualization training, </a:t>
            </a:r>
            <a:r>
              <a:rPr lang="en-US" sz="3200" dirty="0" err="1" smtClean="0">
                <a:solidFill>
                  <a:schemeClr val="tx1"/>
                </a:solidFill>
              </a:rPr>
              <a:t>Pathworks</a:t>
            </a:r>
            <a:r>
              <a:rPr lang="en-US" sz="3200" dirty="0" smtClean="0">
                <a:solidFill>
                  <a:schemeClr val="tx1"/>
                </a:solidFill>
              </a:rPr>
              <a:t>, life dynamics, etc.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Self-help Groups</a:t>
            </a:r>
            <a:endParaRPr lang="en-US" sz="28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123" y="2590800"/>
            <a:ext cx="8503920" cy="3810000"/>
          </a:xfrm>
        </p:spPr>
        <p:txBody>
          <a:bodyPr>
            <a:normAutofit/>
          </a:bodyPr>
          <a:lstStyle/>
          <a:p>
            <a:pPr lvl="2"/>
            <a:r>
              <a:rPr lang="en-US" sz="2200" b="1" dirty="0" smtClean="0">
                <a:solidFill>
                  <a:schemeClr val="accent1"/>
                </a:solidFill>
                <a:cs typeface="Times New Roman" pitchFamily="18" charset="0"/>
              </a:rPr>
              <a:t>Problem-specific</a:t>
            </a:r>
            <a:r>
              <a:rPr lang="en-US" sz="2200" dirty="0" smtClean="0">
                <a:cs typeface="Times New Roman" pitchFamily="18" charset="0"/>
              </a:rPr>
              <a:t>: deal with a specific problem or concern, such </a:t>
            </a:r>
            <a:r>
              <a:rPr lang="en-US" sz="2200" dirty="0">
                <a:cs typeface="Times New Roman" pitchFamily="18" charset="0"/>
              </a:rPr>
              <a:t>as alcohol, physical </a:t>
            </a:r>
            <a:r>
              <a:rPr lang="en-US" sz="2200" dirty="0" smtClean="0">
                <a:cs typeface="Times New Roman" pitchFamily="18" charset="0"/>
              </a:rPr>
              <a:t>illness</a:t>
            </a:r>
          </a:p>
          <a:p>
            <a:pPr lvl="2"/>
            <a:r>
              <a:rPr lang="en-US" sz="2200" b="1" dirty="0" smtClean="0">
                <a:solidFill>
                  <a:schemeClr val="accent1"/>
                </a:solidFill>
                <a:cs typeface="Times New Roman" pitchFamily="18" charset="0"/>
              </a:rPr>
              <a:t>Interpersonal:</a:t>
            </a:r>
            <a:r>
              <a:rPr lang="en-US" sz="2200" dirty="0" smtClean="0">
                <a:cs typeface="Times New Roman" pitchFamily="18" charset="0"/>
              </a:rPr>
              <a:t> members establish strong ties to each other</a:t>
            </a:r>
          </a:p>
          <a:p>
            <a:pPr lvl="2"/>
            <a:r>
              <a:rPr lang="en-US" sz="2200" b="1" dirty="0" smtClean="0">
                <a:solidFill>
                  <a:schemeClr val="accent1"/>
                </a:solidFill>
                <a:cs typeface="Times New Roman" pitchFamily="18" charset="0"/>
              </a:rPr>
              <a:t>Communal</a:t>
            </a:r>
            <a:r>
              <a:rPr lang="en-US" sz="2200" dirty="0" smtClean="0">
                <a:cs typeface="Times New Roman" pitchFamily="18" charset="0"/>
              </a:rPr>
              <a:t>: group stresses community and sharing</a:t>
            </a:r>
          </a:p>
          <a:p>
            <a:pPr lvl="2"/>
            <a:r>
              <a:rPr lang="en-US" sz="2200" b="1" dirty="0" smtClean="0">
                <a:solidFill>
                  <a:schemeClr val="accent1"/>
                </a:solidFill>
                <a:cs typeface="Times New Roman" pitchFamily="18" charset="0"/>
              </a:rPr>
              <a:t>Autonomous:</a:t>
            </a:r>
            <a:r>
              <a:rPr lang="en-US" sz="2200" dirty="0" smtClean="0">
                <a:cs typeface="Times New Roman" pitchFamily="18" charset="0"/>
              </a:rPr>
              <a:t> little or no fee is charged for membership, and leaders are volunteers rather than professionals</a:t>
            </a:r>
          </a:p>
          <a:p>
            <a:pPr lvl="2"/>
            <a:r>
              <a:rPr lang="en-US" sz="2200" b="1" dirty="0" smtClean="0">
                <a:solidFill>
                  <a:schemeClr val="accent1"/>
                </a:solidFill>
                <a:cs typeface="Times New Roman" pitchFamily="18" charset="0"/>
              </a:rPr>
              <a:t>Perspective-based:</a:t>
            </a:r>
            <a:r>
              <a:rPr lang="en-US" sz="2200" dirty="0" smtClean="0">
                <a:cs typeface="Times New Roman" pitchFamily="18" charset="0"/>
              </a:rPr>
              <a:t> Often adopt a particular “perspective” on the issue and its causes (e.g., AA)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40"/>
          <a:stretch/>
        </p:blipFill>
        <p:spPr>
          <a:xfrm>
            <a:off x="142256" y="838200"/>
            <a:ext cx="8859487" cy="57764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0" y="1410929"/>
            <a:ext cx="8840434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accent1"/>
                </a:solidFill>
                <a:cs typeface="Times New Roman" pitchFamily="18" charset="0"/>
              </a:rPr>
              <a:t>Examples of Support Groups</a:t>
            </a:r>
            <a:endParaRPr lang="en-US" sz="24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6" y="2057400"/>
            <a:ext cx="5342627" cy="39624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7"/>
          <a:stretch/>
        </p:blipFill>
        <p:spPr bwMode="auto">
          <a:xfrm>
            <a:off x="5818166" y="34413"/>
            <a:ext cx="3325834" cy="240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Sources of Change in Groups</a:t>
            </a:r>
            <a:endParaRPr lang="en-US" sz="28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9" y="1711808"/>
            <a:ext cx="8609296" cy="50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406" y="1508429"/>
            <a:ext cx="4805794" cy="4572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Times New Roman" pitchFamily="18" charset="0"/>
              </a:rPr>
              <a:t>Curative factors (therapeutic factors) in groups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cs typeface="Times New Roman" pitchFamily="18" charset="0"/>
              </a:rPr>
              <a:t>Universality: We all have problems</a:t>
            </a:r>
          </a:p>
          <a:p>
            <a:pPr lvl="1"/>
            <a:r>
              <a:rPr lang="en-US" dirty="0">
                <a:cs typeface="Times New Roman" pitchFamily="18" charset="0"/>
              </a:rPr>
              <a:t>Hope: If others can change, so can I</a:t>
            </a:r>
          </a:p>
          <a:p>
            <a:pPr lvl="2"/>
            <a:r>
              <a:rPr lang="en-US" dirty="0">
                <a:cs typeface="Times New Roman" pitchFamily="18" charset="0"/>
              </a:rPr>
              <a:t>Upward social comparison</a:t>
            </a:r>
          </a:p>
          <a:p>
            <a:pPr lvl="2"/>
            <a:r>
              <a:rPr lang="en-US" dirty="0">
                <a:cs typeface="Times New Roman" pitchFamily="18" charset="0"/>
              </a:rPr>
              <a:t>Hope: sense of efficacy and multiple pathways</a:t>
            </a:r>
          </a:p>
          <a:p>
            <a:pPr lvl="1"/>
            <a:r>
              <a:rPr lang="en-US" dirty="0">
                <a:cs typeface="Times New Roman" pitchFamily="18" charset="0"/>
              </a:rPr>
              <a:t>Vicarious learning: I learn by watching others.</a:t>
            </a:r>
          </a:p>
          <a:p>
            <a:pPr lvl="2"/>
            <a:r>
              <a:rPr lang="en-US" dirty="0">
                <a:cs typeface="Times New Roman" pitchFamily="18" charset="0"/>
              </a:rPr>
              <a:t>Social learning theory</a:t>
            </a:r>
            <a:r>
              <a:rPr lang="en-US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97" y="1573161"/>
            <a:ext cx="3440029" cy="448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1752" y="228600"/>
            <a:ext cx="8534400" cy="533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Sources of Change in Groups</a:t>
            </a:r>
            <a:endParaRPr lang="en-US" sz="28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9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4419600" cy="45720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>
                <a:cs typeface="Times New Roman" pitchFamily="18" charset="0"/>
              </a:rPr>
              <a:t>Interpersonal </a:t>
            </a:r>
            <a:r>
              <a:rPr lang="en-US" sz="2400" dirty="0">
                <a:cs typeface="Times New Roman" pitchFamily="18" charset="0"/>
              </a:rPr>
              <a:t>learning: I’m learning to get along better with people.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Guidance: Members give me good suggestions.</a:t>
            </a:r>
          </a:p>
          <a:p>
            <a:pPr lvl="2"/>
            <a:r>
              <a:rPr lang="en-US" dirty="0">
                <a:cs typeface="Times New Roman" pitchFamily="18" charset="0"/>
              </a:rPr>
              <a:t>Leadership and co-leadership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Cohesion and support: The group takes me in and sustains me.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Group development and therapeutic interventions</a:t>
            </a:r>
            <a:r>
              <a:rPr lang="en-US" sz="2400" dirty="0"/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1752" y="228600"/>
            <a:ext cx="8534400" cy="533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Sources of Change in Groups</a:t>
            </a:r>
            <a:endParaRPr lang="en-US" sz="28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24401" y="1828800"/>
            <a:ext cx="4235244" cy="4191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57200" indent="-457200" algn="l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" pitchFamily="2" charset="2"/>
              <a:buChar char="v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>
                <a:cs typeface="Times New Roman" pitchFamily="18" charset="0"/>
              </a:rPr>
              <a:t>Self-disclosure: It feels better to share these secrets.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Catharsis: I’ve gotten some anger off my chest.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Altruism: Helping others makes me feel more confident in myself.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Insight: I’ve learned a lot about myself. </a:t>
            </a: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527048"/>
            <a:ext cx="465124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cs typeface="Times New Roman" pitchFamily="18" charset="0"/>
              </a:rPr>
              <a:t>Members most value universality, interpersonal learning, cohesion/support, and insight</a:t>
            </a:r>
          </a:p>
          <a:p>
            <a:r>
              <a:rPr lang="en-US" sz="2800" dirty="0">
                <a:cs typeface="Times New Roman" pitchFamily="18" charset="0"/>
              </a:rPr>
              <a:t>Application to traumatic events</a:t>
            </a:r>
          </a:p>
          <a:p>
            <a:pPr lvl="1"/>
            <a:r>
              <a:rPr lang="en-US" dirty="0">
                <a:cs typeface="Times New Roman" pitchFamily="18" charset="0"/>
              </a:rPr>
              <a:t>Victims of negative events, such as floods, terrorism</a:t>
            </a:r>
          </a:p>
          <a:p>
            <a:pPr lvl="1"/>
            <a:r>
              <a:rPr lang="en-US" dirty="0">
                <a:cs typeface="Times New Roman" pitchFamily="18" charset="0"/>
              </a:rPr>
              <a:t>Interventions involve the curative factors, particularly hope, guidance, cohesion, opportunities for self-disclosure, and altruism.</a:t>
            </a:r>
            <a:r>
              <a:rPr lang="en-US" dirty="0"/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1752" y="228600"/>
            <a:ext cx="8534400" cy="533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Sources of Change in Groups</a:t>
            </a:r>
            <a:endParaRPr lang="en-US" sz="28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80695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How Effective are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Groups? </a:t>
            </a:r>
            <a:endParaRPr lang="en-US" sz="28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3914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cs typeface="Times New Roman" pitchFamily="18" charset="0"/>
              </a:rPr>
              <a:t>Group approaches are as effective as individual methods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cs typeface="Times New Roman" pitchFamily="18" charset="0"/>
              </a:rPr>
              <a:t>Limitations </a:t>
            </a:r>
          </a:p>
          <a:p>
            <a:pPr marL="1312863" lvl="1" indent="-339725">
              <a:lnSpc>
                <a:spcPct val="90000"/>
              </a:lnSpc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Changes are often more perceptual than behavioral</a:t>
            </a:r>
          </a:p>
          <a:p>
            <a:pPr marL="1312863" lvl="1" indent="-339725">
              <a:lnSpc>
                <a:spcPct val="90000"/>
              </a:lnSpc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Premature termination</a:t>
            </a:r>
          </a:p>
          <a:p>
            <a:pPr marL="1312863" lvl="1" indent="-339725">
              <a:lnSpc>
                <a:spcPct val="90000"/>
              </a:lnSpc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Psychological casualty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cs typeface="Times New Roman" pitchFamily="18" charset="0"/>
              </a:rPr>
              <a:t>Group methods, despite their diversity, tend to be equally effective. </a:t>
            </a:r>
          </a:p>
        </p:txBody>
      </p:sp>
    </p:spTree>
    <p:extLst>
      <p:ext uri="{BB962C8B-B14F-4D97-AF65-F5344CB8AC3E}">
        <p14:creationId xmlns:p14="http://schemas.microsoft.com/office/powerpoint/2010/main" val="11832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31356776"/>
              </p:ext>
            </p:extLst>
          </p:nvPr>
        </p:nvGraphicFramePr>
        <p:xfrm>
          <a:off x="533400" y="381000"/>
          <a:ext cx="8305800" cy="627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609600"/>
          </a:xfr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Preview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02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97917067"/>
              </p:ext>
            </p:extLst>
          </p:nvPr>
        </p:nvGraphicFramePr>
        <p:xfrm>
          <a:off x="533400" y="381000"/>
          <a:ext cx="8305800" cy="627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609600"/>
          </a:xfr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Preview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03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3E9A65-5C61-4C8A-84F3-4C0A27BA2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C3E9A65-5C61-4C8A-84F3-4C0A27BA2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44C0B4-310E-4E97-BCCF-538464A0B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E44C0B4-310E-4E97-BCCF-538464A0B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9CF42F-5B5C-4EC7-BD9F-83C622BC1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389CF42F-5B5C-4EC7-BD9F-83C622BC18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CB4B8F-F7B4-4183-998A-9E3B6015C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0BCB4B8F-F7B4-4183-998A-9E3B6015C3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6365EC-842A-486D-8A70-28A93EF5B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26365EC-842A-486D-8A70-28A93EF5B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4DF451-FAE7-4B34-A0CB-EAE0A7585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14DF451-FAE7-4B34-A0CB-EAE0A7585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34CB8D-56B0-471E-A9AB-35028D9F7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2D34CB8D-56B0-471E-A9AB-35028D9F7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D19889-D1C7-4DF6-A562-B83299A9B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4D19889-D1C7-4DF6-A562-B83299A9B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E419A6-5B36-4391-9C8B-7DE2A49B4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10E419A6-5B36-4391-9C8B-7DE2A49B4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443B2C-E750-428C-97C8-843C557B1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7D443B2C-E750-428C-97C8-843C557B1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9ACA15-64A3-495D-8CAB-3921BC3CA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749ACA15-64A3-495D-8CAB-3921BC3CAD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9B0F39-4734-4383-805D-82B99B681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4F9B0F39-4734-4383-805D-82B99B681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CD399-4D00-4A46-870A-E46287FD7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C11CD399-4D00-4A46-870A-E46287FD7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4B6775-1E13-4889-8DCE-0649D6610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064B6775-1E13-4889-8DCE-0649D6610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48CA24-C8A8-463B-A1F0-94A6FA30D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7848CA24-C8A8-463B-A1F0-94A6FA30D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0349E0-7D1D-41BA-8ADB-2AFF5C669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F00349E0-7D1D-41BA-8ADB-2AFF5C669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13AF70-6A82-44EA-B893-689172F7F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4F13AF70-6A82-44EA-B893-689172F7F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4F55FD-611D-4ACF-9563-8761CABA5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BA4F55FD-611D-4ACF-9563-8761CABA5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E3E506-1E29-4846-8A08-3A5E1CA28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3AE3E506-1E29-4846-8A08-3A5E1CA28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A9E0DC-B0DA-4883-8E6B-7E1E2ED64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22A9E0DC-B0DA-4883-8E6B-7E1E2ED64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4D1A12-4CB9-44EA-8846-63891E981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624D1A12-4CB9-44EA-8846-63891E9816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02487-D3BF-48A7-8FD4-7D899CF8A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dgm id="{59D02487-D3BF-48A7-8FD4-7D899CF8A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1635DD-2B71-4F14-AF54-06F18D181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F81635DD-2B71-4F14-AF54-06F18D181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6BD8B7-07FA-4181-A53E-8F53F29D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B16BD8B7-07FA-4181-A53E-8F53F29DF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64AD8D-1047-4628-9838-365655668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">
                                            <p:graphicEl>
                                              <a:dgm id="{F364AD8D-1047-4628-9838-365655668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F89B14-A971-4702-8839-4AD574666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">
                                            <p:graphicEl>
                                              <a:dgm id="{D3F89B14-A971-4702-8839-4AD574666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ACD35F-6283-40D5-9CB0-24A80B2EC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">
                                            <p:graphicEl>
                                              <a:dgm id="{8CACD35F-6283-40D5-9CB0-24A80B2EC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3EBF73-4092-4C01-AEB5-07291375C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3C3EBF73-4092-4C01-AEB5-07291375C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09B8A5-6CC5-4327-8779-0576A402C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">
                                            <p:graphicEl>
                                              <a:dgm id="{D209B8A5-6CC5-4327-8779-0576A402C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5A0307-A94D-41E8-B364-243073EFC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">
                                            <p:graphicEl>
                                              <a:dgm id="{015A0307-A94D-41E8-B364-243073EFC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883471-BBAF-43A2-A5B6-BE4430731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C6883471-BBAF-43A2-A5B6-BE4430731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8B7F6D-7F32-42E1-893A-D527A7D0E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">
                                            <p:graphicEl>
                                              <a:dgm id="{F18B7F6D-7F32-42E1-893A-D527A7D0E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9F5E1A-FF0D-49A9-B47E-B16F277A3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5">
                                            <p:graphicEl>
                                              <a:dgm id="{8B9F5E1A-FF0D-49A9-B47E-B16F277A3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39053"/>
            <a:ext cx="2362200" cy="990600"/>
          </a:xfrm>
        </p:spPr>
        <p:txBody>
          <a:bodyPr/>
          <a:lstStyle/>
          <a:p>
            <a:r>
              <a:rPr lang="en-US" dirty="0" err="1" smtClean="0"/>
              <a:t>Lewin’s</a:t>
            </a:r>
            <a:r>
              <a:rPr lang="en-US" dirty="0" smtClean="0"/>
              <a:t> Law of Change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2685999"/>
            <a:ext cx="2362200" cy="211460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“</a:t>
            </a:r>
            <a:r>
              <a:rPr lang="en-US" b="1" dirty="0">
                <a:solidFill>
                  <a:schemeClr val="bg1"/>
                </a:solidFill>
              </a:rPr>
              <a:t>It is usually easier to change individuals formed into a group than to change any of them separately.”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94324379"/>
              </p:ext>
            </p:extLst>
          </p:nvPr>
        </p:nvGraphicFramePr>
        <p:xfrm>
          <a:off x="3200400" y="1905000"/>
          <a:ext cx="5334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7620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Basic “types” of therapeutic groups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Group Psychotherapy</a:t>
            </a:r>
            <a:endParaRPr lang="en-US" sz="28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6" y="838200"/>
            <a:ext cx="8859487" cy="1629002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8660382"/>
              </p:ext>
            </p:extLst>
          </p:nvPr>
        </p:nvGraphicFramePr>
        <p:xfrm>
          <a:off x="2133600" y="2590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8505" y="403614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Group Psychoanalysis</a:t>
            </a:r>
            <a:endParaRPr lang="en-US" sz="28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62125"/>
            <a:ext cx="4419600" cy="4572000"/>
          </a:xfrm>
        </p:spPr>
        <p:txBody>
          <a:bodyPr>
            <a:normAutofit lnSpcReduction="10000"/>
          </a:bodyPr>
          <a:lstStyle/>
          <a:p>
            <a:pPr lvl="1">
              <a:spcAft>
                <a:spcPts val="1800"/>
              </a:spcAft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Freud’s discussed group processes in his book </a:t>
            </a: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Group Psychology and the Analysis of </a:t>
            </a:r>
            <a:r>
              <a:rPr lang="en-US" sz="2400" i="1" dirty="0" smtClean="0">
                <a:solidFill>
                  <a:schemeClr val="tx1"/>
                </a:solidFill>
                <a:cs typeface="Times New Roman" pitchFamily="18" charset="0"/>
              </a:rPr>
              <a:t>Ego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Freud did not conduct therapy in groups, but other analysis did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lvl="2">
              <a:spcAft>
                <a:spcPts val="18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gaining insight into problems </a:t>
            </a:r>
          </a:p>
          <a:p>
            <a:pPr lvl="2">
              <a:spcAft>
                <a:spcPts val="18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interpretations and working through sibling and parental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transference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62125"/>
            <a:ext cx="39433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2052" y="4572000"/>
            <a:ext cx="3943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First Committee Of The Vienna Psychoanalytical </a:t>
            </a:r>
            <a:r>
              <a:rPr lang="en-US" sz="1400" dirty="0" smtClean="0"/>
              <a:t>Society</a:t>
            </a:r>
          </a:p>
          <a:p>
            <a:pPr algn="ctr"/>
            <a:endParaRPr lang="en-US" sz="1400" dirty="0"/>
          </a:p>
          <a:p>
            <a:r>
              <a:rPr lang="en-US" sz="1200" dirty="0"/>
              <a:t>[Source: Berlin, 1922 Becker Maas, Library of Congress (124),(LC-USZ62-119779)]</a:t>
            </a:r>
          </a:p>
          <a:p>
            <a:r>
              <a:rPr lang="en-US" sz="1200" dirty="0"/>
              <a:t>From Left to Right: Otto Rank, Sigmund Freud, Karl Abraham, Max </a:t>
            </a:r>
            <a:r>
              <a:rPr lang="en-US" sz="1200" dirty="0" err="1"/>
              <a:t>Eitingon</a:t>
            </a:r>
            <a:r>
              <a:rPr lang="en-US" sz="1200" dirty="0"/>
              <a:t>, </a:t>
            </a:r>
            <a:r>
              <a:rPr lang="en-US" sz="1200" dirty="0" err="1"/>
              <a:t>Sàndor</a:t>
            </a:r>
            <a:r>
              <a:rPr lang="en-US" sz="1200" dirty="0"/>
              <a:t> </a:t>
            </a:r>
            <a:r>
              <a:rPr lang="en-US" sz="1200" dirty="0" err="1"/>
              <a:t>Ferenczi</a:t>
            </a:r>
            <a:r>
              <a:rPr lang="en-US" sz="1200" dirty="0"/>
              <a:t>, Ernest Jones, Hans Sachs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Gestalt Group Psychotherapy</a:t>
            </a:r>
            <a:endParaRPr lang="en-US" sz="28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4419600" cy="4572000"/>
          </a:xfrm>
        </p:spPr>
        <p:txBody>
          <a:bodyPr>
            <a:normAutofit/>
          </a:bodyPr>
          <a:lstStyle/>
          <a:p>
            <a:pPr marL="457200" lvl="2" indent="-280988">
              <a:spcAft>
                <a:spcPts val="1800"/>
              </a:spcAft>
            </a:pPr>
            <a:r>
              <a:rPr lang="en-US" dirty="0" smtClean="0"/>
              <a:t>This approach is based on the work of Fritz </a:t>
            </a:r>
            <a:r>
              <a:rPr lang="en-US" dirty="0" err="1" smtClean="0"/>
              <a:t>Perls</a:t>
            </a:r>
            <a:r>
              <a:rPr lang="en-US" dirty="0" smtClean="0"/>
              <a:t>, who maintained people tend to fail to accept and integrate their experiences, thoughts, and emotions</a:t>
            </a:r>
          </a:p>
          <a:p>
            <a:pPr marL="457200" lvl="2" indent="-280988">
              <a:spcAft>
                <a:spcPts val="1800"/>
              </a:spcAft>
            </a:pPr>
            <a:r>
              <a:rPr lang="en-US" dirty="0" smtClean="0"/>
              <a:t>Goal was to </a:t>
            </a:r>
            <a:r>
              <a:rPr lang="en-US" dirty="0" smtClean="0"/>
              <a:t>achieve phenomenological unity </a:t>
            </a:r>
            <a:r>
              <a:rPr lang="en-US" dirty="0" smtClean="0"/>
              <a:t>(a gestalt)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43" y="1600200"/>
            <a:ext cx="3956145" cy="27432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5029200"/>
            <a:ext cx="7543800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57200" indent="-457200" algn="l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" pitchFamily="2" charset="2"/>
              <a:buChar char="v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280988">
              <a:spcAft>
                <a:spcPts val="1800"/>
              </a:spcAft>
            </a:pPr>
            <a:r>
              <a:rPr lang="en-US" dirty="0" smtClean="0"/>
              <a:t>When conducted in groups, stressed </a:t>
            </a:r>
            <a:r>
              <a:rPr lang="en-US" dirty="0" smtClean="0">
                <a:cs typeface="Times New Roman" pitchFamily="18" charset="0"/>
              </a:rPr>
              <a:t>emotional growth using experiments and role‑playing methods (e.g., the hot seat, empty seat, etc.).</a:t>
            </a:r>
          </a:p>
        </p:txBody>
      </p:sp>
    </p:spTree>
    <p:extLst>
      <p:ext uri="{BB962C8B-B14F-4D97-AF65-F5344CB8AC3E}">
        <p14:creationId xmlns:p14="http://schemas.microsoft.com/office/powerpoint/2010/main" val="35253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Psychodrama</a:t>
            </a:r>
            <a:endParaRPr lang="en-US" sz="28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599" y="1643523"/>
            <a:ext cx="4954797" cy="2298290"/>
          </a:xfrm>
        </p:spPr>
        <p:txBody>
          <a:bodyPr>
            <a:noAutofit/>
          </a:bodyPr>
          <a:lstStyle/>
          <a:p>
            <a:pPr marL="457200" lvl="2" indent="-280988">
              <a:spcAft>
                <a:spcPts val="1800"/>
              </a:spcAft>
            </a:pPr>
            <a:r>
              <a:rPr lang="en-US" sz="2800" dirty="0" smtClean="0"/>
              <a:t>Jacob Moreno, who coined the word sociometry and developed the method, also made use of groups in treatment</a:t>
            </a:r>
          </a:p>
          <a:p>
            <a:pPr marL="457200" lvl="2" indent="-280988">
              <a:spcAft>
                <a:spcPts val="1800"/>
              </a:spcAft>
            </a:pPr>
            <a:r>
              <a:rPr lang="en-US" sz="2800" dirty="0" smtClean="0"/>
              <a:t>Psychodrama involves acting out experiences in the group, role-playing, and imitation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48" y="1752600"/>
            <a:ext cx="952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2668797" cy="23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Interpersonal Group Psychotherapy</a:t>
            </a:r>
            <a:endParaRPr lang="en-US" sz="28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954797" cy="2298290"/>
          </a:xfrm>
        </p:spPr>
        <p:txBody>
          <a:bodyPr>
            <a:noAutofit/>
          </a:bodyPr>
          <a:lstStyle/>
          <a:p>
            <a:pPr marL="457200" lvl="2" indent="-280988">
              <a:spcAft>
                <a:spcPts val="1800"/>
              </a:spcAft>
            </a:pPr>
            <a:r>
              <a:rPr lang="en-US" sz="2800" dirty="0" smtClean="0"/>
              <a:t>Therapeutic methods that use the group itself as a “social microcosm” where members, during the course of their interactions with one another, gain insights and develop interpersonal skills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76799" y="4191000"/>
            <a:ext cx="4040397" cy="2514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57200" indent="-457200" algn="l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" pitchFamily="2" charset="2"/>
              <a:buChar char="v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280988">
              <a:spcAft>
                <a:spcPts val="1800"/>
              </a:spcAft>
            </a:pPr>
            <a:r>
              <a:rPr lang="en-US" dirty="0" smtClean="0"/>
              <a:t>Irvin </a:t>
            </a:r>
            <a:r>
              <a:rPr lang="en-US" dirty="0" err="1" smtClean="0"/>
              <a:t>Yalom’s</a:t>
            </a:r>
            <a:r>
              <a:rPr lang="en-US" dirty="0" smtClean="0"/>
              <a:t> interactive process groups, for example, emphasize analysis of ongoing interactions in the group (a “here and now” orientation) by all members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97" y="1219200"/>
            <a:ext cx="19050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3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0338" y="304800"/>
            <a:ext cx="8534400" cy="533400"/>
          </a:xfrm>
        </p:spPr>
        <p:txBody>
          <a:bodyPr>
            <a:normAutofit/>
          </a:bodyPr>
          <a:lstStyle/>
          <a:p>
            <a:pPr lvl="1"/>
            <a:r>
              <a:rPr lang="en-US" sz="28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Cognitive‑behavioral therapy groups</a:t>
            </a:r>
            <a:endParaRPr lang="en-US" sz="28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4419600" cy="2298290"/>
          </a:xfrm>
        </p:spPr>
        <p:txBody>
          <a:bodyPr>
            <a:noAutofit/>
          </a:bodyPr>
          <a:lstStyle/>
          <a:p>
            <a:pPr lvl="2">
              <a:spcAft>
                <a:spcPts val="1800"/>
              </a:spcAft>
            </a:pPr>
            <a:r>
              <a:rPr lang="en-US" sz="2800" dirty="0" smtClean="0">
                <a:cs typeface="Times New Roman" pitchFamily="18" charset="0"/>
              </a:rPr>
              <a:t>Make use of methods developed in cognitive-behavioral therapies, but do so in a group setting</a:t>
            </a:r>
            <a:endParaRPr lang="en-US" sz="2800" dirty="0">
              <a:cs typeface="Times New Roman" pitchFamily="18" charset="0"/>
            </a:endParaRPr>
          </a:p>
          <a:p>
            <a:pPr lvl="2">
              <a:spcAft>
                <a:spcPts val="1800"/>
              </a:spcAft>
            </a:pPr>
            <a:r>
              <a:rPr lang="en-US" sz="2800" dirty="0">
                <a:cs typeface="Times New Roman" pitchFamily="18" charset="0"/>
              </a:rPr>
              <a:t>Behavioral contracts, modeling, behavior rehearsal, feedback</a:t>
            </a:r>
            <a:r>
              <a:rPr lang="en-US" sz="2800" dirty="0"/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76798" y="1828800"/>
            <a:ext cx="4040397" cy="2514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57200" indent="-457200" algn="l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" pitchFamily="2" charset="2"/>
              <a:buChar char="v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280988">
              <a:spcAft>
                <a:spcPts val="1800"/>
              </a:spcAft>
            </a:pPr>
            <a:r>
              <a:rPr lang="en-US" dirty="0" smtClean="0"/>
              <a:t>Often used for more specific issues, such as phobias, depression, drug addiction, sexual offenses, and so on.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58" y="3446216"/>
            <a:ext cx="4192795" cy="195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76797" y="5600700"/>
            <a:ext cx="4040397" cy="9525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57200" indent="-457200" algn="l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" pitchFamily="2" charset="2"/>
              <a:buChar char="v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2" lvl="2" indent="0">
              <a:spcAft>
                <a:spcPts val="1800"/>
              </a:spcAft>
              <a:buNone/>
            </a:pPr>
            <a:r>
              <a:rPr lang="en-US" sz="1600" dirty="0"/>
              <a:t>http://www.nytimes.com/2007/03/06/us/06civil.html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256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681</TotalTime>
  <Words>883</Words>
  <Application>Microsoft Office PowerPoint</Application>
  <PresentationFormat>On-screen Show (4:3)</PresentationFormat>
  <Paragraphs>127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16 Groups and Change</vt:lpstr>
      <vt:lpstr>Preview</vt:lpstr>
      <vt:lpstr>Lewin’s Law of Change </vt:lpstr>
      <vt:lpstr>Group Psychotherapy</vt:lpstr>
      <vt:lpstr>Group Psychoanalysis</vt:lpstr>
      <vt:lpstr>Gestalt Group Psychotherapy</vt:lpstr>
      <vt:lpstr>Psychodrama</vt:lpstr>
      <vt:lpstr>Interpersonal Group Psychotherapy</vt:lpstr>
      <vt:lpstr>Cognitive‑behavioral therapy groups</vt:lpstr>
      <vt:lpstr>Interpersonal Learning Groups</vt:lpstr>
      <vt:lpstr>Self-help Groups</vt:lpstr>
      <vt:lpstr>Examples of Support Groups</vt:lpstr>
      <vt:lpstr>Sources of Change in Groups</vt:lpstr>
      <vt:lpstr>PowerPoint Presentation</vt:lpstr>
      <vt:lpstr>PowerPoint Presentation</vt:lpstr>
      <vt:lpstr>PowerPoint Presentation</vt:lpstr>
      <vt:lpstr>How Effective are Groups? </vt:lpstr>
      <vt:lpstr>Preview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Forsyth</dc:creator>
  <cp:lastModifiedBy>Don Forsyth</cp:lastModifiedBy>
  <cp:revision>85</cp:revision>
  <dcterms:created xsi:type="dcterms:W3CDTF">2009-11-01T22:59:28Z</dcterms:created>
  <dcterms:modified xsi:type="dcterms:W3CDTF">2011-10-05T12:03:54Z</dcterms:modified>
</cp:coreProperties>
</file>