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8" r:id="rId4"/>
    <p:sldId id="279" r:id="rId5"/>
    <p:sldId id="281" r:id="rId6"/>
    <p:sldId id="265" r:id="rId7"/>
    <p:sldId id="266" r:id="rId8"/>
    <p:sldId id="267" r:id="rId9"/>
    <p:sldId id="283" r:id="rId10"/>
    <p:sldId id="268" r:id="rId11"/>
    <p:sldId id="269" r:id="rId12"/>
    <p:sldId id="270" r:id="rId13"/>
    <p:sldId id="271" r:id="rId14"/>
    <p:sldId id="272" r:id="rId15"/>
    <p:sldId id="282" r:id="rId16"/>
    <p:sldId id="273" r:id="rId17"/>
    <p:sldId id="274" r:id="rId18"/>
    <p:sldId id="275" r:id="rId19"/>
    <p:sldId id="284" r:id="rId20"/>
    <p:sldId id="277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8786E-1C14-4C04-8564-2AD9C9954370}" type="doc">
      <dgm:prSet loTypeId="urn:microsoft.com/office/officeart/2005/8/layout/orgChart1" loCatId="hierarchy" qsTypeId="urn:microsoft.com/office/officeart/2005/8/quickstyle/3d4" qsCatId="3D" csTypeId="urn:microsoft.com/office/officeart/2005/8/colors/accent0_1" csCatId="mainScheme" phldr="1"/>
      <dgm:spPr/>
    </dgm:pt>
    <dgm:pt modelId="{643F6F5D-B906-4B2F-BB65-6D58E010ED2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Arial Narrow" pitchFamily="34" charset="0"/>
            </a:rPr>
            <a:t>Groups in Context</a:t>
          </a:r>
        </a:p>
      </dgm:t>
    </dgm:pt>
    <dgm:pt modelId="{C404A88A-2843-4B80-9B8D-76A86F87C597}" type="parTrans" cxnId="{0ED4C984-0732-42E3-B8ED-F34B51B20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D6E510-CD92-432A-BB06-8C146412399C}" type="sibTrans" cxnId="{0ED4C984-0732-42E3-B8ED-F34B51B20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F4D571-4E26-4EF4-A515-39B78671B4F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Places</a:t>
          </a:r>
        </a:p>
      </dgm:t>
    </dgm:pt>
    <dgm:pt modelId="{021C925D-5AB4-4DB2-8122-AEFADC5BD2B7}" type="parTrans" cxnId="{E1FFCFFE-55DA-4913-9FCB-22170092EA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7CBBFC-E3A8-4144-A5F7-8DA154CEDA2F}" type="sibTrans" cxnId="{E1FFCFFE-55DA-4913-9FCB-22170092EA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761C36-E831-4644-81AB-ED0B4182BDF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Spaces</a:t>
          </a:r>
        </a:p>
      </dgm:t>
    </dgm:pt>
    <dgm:pt modelId="{0B46D40C-61BD-4EDB-B08C-7C5F3C818548}" type="parTrans" cxnId="{22EFC4D7-7CC9-4691-B98D-8CBD3BD87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D168B2-3E46-4819-AFA8-8C1EC814E23B}" type="sibTrans" cxnId="{22EFC4D7-7CC9-4691-B98D-8CBD3BD87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221E24-E2B5-4EF3-AD7A-D40B77418E5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Locations</a:t>
          </a:r>
        </a:p>
      </dgm:t>
    </dgm:pt>
    <dgm:pt modelId="{53B4F493-6E31-4160-9D39-3B06B5CB01F9}" type="parTrans" cxnId="{D161BAFF-1C1B-4D08-8EC3-3F791AD99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32CC01-0186-4DAF-B070-7A9D42538355}" type="sibTrans" cxnId="{D161BAFF-1C1B-4D08-8EC3-3F791AD99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9D7204-4EFA-4AF9-9FE0-73AC510D140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Group territoriality</a:t>
          </a:r>
        </a:p>
      </dgm:t>
    </dgm:pt>
    <dgm:pt modelId="{F0679542-F248-48F3-A877-2EB4E476892C}" type="parTrans" cxnId="{640152DA-0369-47DC-A220-D95F4D994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C1C11C-E792-4DFF-B57A-8DC0EF0BA252}" type="sibTrans" cxnId="{640152DA-0369-47DC-A220-D95F4D994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345091-553D-4F18-8EB2-79F16A836B2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Comfortable Spaces</a:t>
          </a:r>
        </a:p>
      </dgm:t>
    </dgm:pt>
    <dgm:pt modelId="{7DC33522-4176-4730-85C1-6704DE8923F3}" type="parTrans" cxnId="{7F66BBDD-85CD-4B11-B165-2D361EFCBE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8A757A-81A6-4A51-A18E-B0CC69894D63}" type="sibTrans" cxnId="{7F66BBDD-85CD-4B11-B165-2D361EFCBE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FAA3A1-8791-46AD-A6F4-8C7324736E3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Stressful Spaces</a:t>
          </a:r>
        </a:p>
      </dgm:t>
    </dgm:pt>
    <dgm:pt modelId="{D06769EB-F081-455E-A359-0AC21C44FB9C}" type="parTrans" cxnId="{C52E805C-34D2-4316-BD46-B783F6B8F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6658E4-2F2B-4427-BDE5-6FC288C62028}" type="sibTrans" cxnId="{C52E805C-34D2-4316-BD46-B783F6B8F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C420E8-288A-495F-94AB-F3502A02C8B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Personal space</a:t>
          </a:r>
        </a:p>
      </dgm:t>
    </dgm:pt>
    <dgm:pt modelId="{B5B69EED-99D8-4E68-94E9-DE02FB150D2C}" type="parTrans" cxnId="{C016E0F0-7EF4-46BC-ACCF-20CA1A360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D1821D-9DD6-4F75-A9CE-1A8FB82C28B3}" type="sibTrans" cxnId="{C016E0F0-7EF4-46BC-ACCF-20CA1A360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BE0A9F-31BC-477D-89C7-5B856C49778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Crowding</a:t>
          </a:r>
        </a:p>
      </dgm:t>
    </dgm:pt>
    <dgm:pt modelId="{D04D3BE0-6E44-40E5-83D6-F7C4CE507E36}" type="parTrans" cxnId="{E0A9DE0D-72CB-4EBB-B50E-878063A61C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0887B5-D86A-4C56-B73F-7DC51468500B}" type="sibTrans" cxnId="{E0A9DE0D-72CB-4EBB-B50E-878063A61C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1AB91D-BDB9-4F8C-9458-903EF38D27B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Seating</a:t>
          </a:r>
        </a:p>
      </dgm:t>
    </dgm:pt>
    <dgm:pt modelId="{D8FD5DED-20A4-4289-A288-035814B1B767}" type="parTrans" cxnId="{6AA7D56C-081A-46E8-97EA-6E0A0F76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C261B9-CD2B-4149-858A-2A8100F01C11}" type="sibTrans" cxnId="{6AA7D56C-081A-46E8-97EA-6E0A0F76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53729B-8984-4416-BA12-B6D210E82FC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Members’ territories</a:t>
          </a:r>
        </a:p>
      </dgm:t>
    </dgm:pt>
    <dgm:pt modelId="{E746E9BA-0A60-4CBD-8EA0-F3C5F56FC3DD}" type="parTrans" cxnId="{9C5025D0-1983-4B6B-89DF-2E0FBC087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66209F-B348-46EE-A0CB-DA1BE2A7A3F2}" type="sibTrans" cxnId="{9C5025D0-1983-4B6B-89DF-2E0FBC087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E8BE5B-0521-4B62-8F99-F63D298354F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Groups in context</a:t>
          </a:r>
        </a:p>
      </dgm:t>
    </dgm:pt>
    <dgm:pt modelId="{3AD259D1-912F-4C70-8A8A-1E4287F9C94A}" type="parTrans" cxnId="{55966C79-D484-4832-8F76-381A446269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180FBF-0C20-4491-835E-0A5E039539F8}" type="sibTrans" cxnId="{55966C79-D484-4832-8F76-381A446269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65B93B-216B-4955-A8FB-8B989E4A039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Behavior settings</a:t>
          </a:r>
        </a:p>
      </dgm:t>
    </dgm:pt>
    <dgm:pt modelId="{5AF60A20-DD09-40F0-90FD-DB3DD2787C48}" type="parTrans" cxnId="{AF483D64-A4BE-48BA-BF0F-42CBFC0B1E89}">
      <dgm:prSet/>
      <dgm:spPr/>
      <dgm:t>
        <a:bodyPr/>
        <a:lstStyle/>
        <a:p>
          <a:endParaRPr lang="en-US"/>
        </a:p>
      </dgm:t>
    </dgm:pt>
    <dgm:pt modelId="{95369755-61E9-48DD-B38C-6A08A2387D1E}" type="sibTrans" cxnId="{AF483D64-A4BE-48BA-BF0F-42CBFC0B1E89}">
      <dgm:prSet/>
      <dgm:spPr/>
      <dgm:t>
        <a:bodyPr/>
        <a:lstStyle/>
        <a:p>
          <a:endParaRPr lang="en-US"/>
        </a:p>
      </dgm:t>
    </dgm:pt>
    <dgm:pt modelId="{8213AD57-07DC-43EF-84C9-BAAB14A3ADB2}" type="pres">
      <dgm:prSet presAssocID="{AA98786E-1C14-4C04-8564-2AD9C99543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D3BBED-A16B-4AA6-A9F0-47A6ABF86E9F}" type="pres">
      <dgm:prSet presAssocID="{643F6F5D-B906-4B2F-BB65-6D58E010ED2C}" presName="hierRoot1" presStyleCnt="0">
        <dgm:presLayoutVars>
          <dgm:hierBranch/>
        </dgm:presLayoutVars>
      </dgm:prSet>
      <dgm:spPr/>
    </dgm:pt>
    <dgm:pt modelId="{C7FDAA91-67DA-43D0-A2F2-145BBABCAAE2}" type="pres">
      <dgm:prSet presAssocID="{643F6F5D-B906-4B2F-BB65-6D58E010ED2C}" presName="rootComposite1" presStyleCnt="0"/>
      <dgm:spPr/>
    </dgm:pt>
    <dgm:pt modelId="{8C3E9A65-5C61-4C8A-84F3-4C0A27BA24AD}" type="pres">
      <dgm:prSet presAssocID="{643F6F5D-B906-4B2F-BB65-6D58E010ED2C}" presName="rootText1" presStyleLbl="node0" presStyleIdx="0" presStyleCnt="1" custScaleX="194871" custScaleY="94057" custLinFactNeighborX="10112" custLinFactNeighborY="87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8690DC-9CA3-4045-96BA-86BCEEAC525F}" type="pres">
      <dgm:prSet presAssocID="{643F6F5D-B906-4B2F-BB65-6D58E010ED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7D29FA8-2D59-43C9-91E2-37BAD3F35012}" type="pres">
      <dgm:prSet presAssocID="{643F6F5D-B906-4B2F-BB65-6D58E010ED2C}" presName="hierChild2" presStyleCnt="0"/>
      <dgm:spPr/>
    </dgm:pt>
    <dgm:pt modelId="{4E44C0B4-310E-4E97-BCCF-538464A0B611}" type="pres">
      <dgm:prSet presAssocID="{021C925D-5AB4-4DB2-8122-AEFADC5BD2B7}" presName="Name35" presStyleLbl="parChTrans1D2" presStyleIdx="0" presStyleCnt="3"/>
      <dgm:spPr/>
      <dgm:t>
        <a:bodyPr/>
        <a:lstStyle/>
        <a:p>
          <a:endParaRPr lang="en-US"/>
        </a:p>
      </dgm:t>
    </dgm:pt>
    <dgm:pt modelId="{21FEF2EB-7604-4AE8-97E6-6C13752CC233}" type="pres">
      <dgm:prSet presAssocID="{39F4D571-4E26-4EF4-A515-39B78671B4F2}" presName="hierRoot2" presStyleCnt="0">
        <dgm:presLayoutVars>
          <dgm:hierBranch val="init"/>
        </dgm:presLayoutVars>
      </dgm:prSet>
      <dgm:spPr/>
    </dgm:pt>
    <dgm:pt modelId="{C97B807D-A280-4D44-921B-8041A2874EE1}" type="pres">
      <dgm:prSet presAssocID="{39F4D571-4E26-4EF4-A515-39B78671B4F2}" presName="rootComposite" presStyleCnt="0"/>
      <dgm:spPr/>
    </dgm:pt>
    <dgm:pt modelId="{389CF42F-5B5C-4EC7-BD9F-83C622BC1811}" type="pres">
      <dgm:prSet presAssocID="{39F4D571-4E26-4EF4-A515-39B78671B4F2}" presName="rootText" presStyleLbl="node2" presStyleIdx="0" presStyleCnt="3" custScaleX="152768" custScaleY="123536" custLinFactNeighborX="14527" custLinFactNeighborY="995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75274F-A8B0-43E1-A1E9-580DFFA673F2}" type="pres">
      <dgm:prSet presAssocID="{39F4D571-4E26-4EF4-A515-39B78671B4F2}" presName="rootConnector" presStyleLbl="node2" presStyleIdx="0" presStyleCnt="3"/>
      <dgm:spPr/>
      <dgm:t>
        <a:bodyPr/>
        <a:lstStyle/>
        <a:p>
          <a:endParaRPr lang="en-US"/>
        </a:p>
      </dgm:t>
    </dgm:pt>
    <dgm:pt modelId="{E8C565EE-80B4-4CEF-9748-3A79570C6D29}" type="pres">
      <dgm:prSet presAssocID="{39F4D571-4E26-4EF4-A515-39B78671B4F2}" presName="hierChild4" presStyleCnt="0"/>
      <dgm:spPr/>
    </dgm:pt>
    <dgm:pt modelId="{0BCB4B8F-F7B4-4183-998A-9E3B6015C339}" type="pres">
      <dgm:prSet presAssocID="{7DC33522-4176-4730-85C1-6704DE8923F3}" presName="Name37" presStyleLbl="parChTrans1D3" presStyleIdx="0" presStyleCnt="9"/>
      <dgm:spPr/>
      <dgm:t>
        <a:bodyPr/>
        <a:lstStyle/>
        <a:p>
          <a:endParaRPr lang="en-US"/>
        </a:p>
      </dgm:t>
    </dgm:pt>
    <dgm:pt modelId="{1043275F-3A6F-448A-8642-F461A55C67B0}" type="pres">
      <dgm:prSet presAssocID="{23345091-553D-4F18-8EB2-79F16A836B2F}" presName="hierRoot2" presStyleCnt="0">
        <dgm:presLayoutVars>
          <dgm:hierBranch val="init"/>
        </dgm:presLayoutVars>
      </dgm:prSet>
      <dgm:spPr/>
    </dgm:pt>
    <dgm:pt modelId="{0C954225-C1CD-403B-A05B-9E3AF8D1786D}" type="pres">
      <dgm:prSet presAssocID="{23345091-553D-4F18-8EB2-79F16A836B2F}" presName="rootComposite" presStyleCnt="0"/>
      <dgm:spPr/>
    </dgm:pt>
    <dgm:pt modelId="{326365EC-842A-486D-8A70-28A93EF5BF52}" type="pres">
      <dgm:prSet presAssocID="{23345091-553D-4F18-8EB2-79F16A836B2F}" presName="rootText" presStyleLbl="node3" presStyleIdx="0" presStyleCnt="9" custScaleX="128231" custLinFactNeighborX="-3952" custLinFactNeighborY="818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A835F2-168A-4238-A9E5-8DD360AE0804}" type="pres">
      <dgm:prSet presAssocID="{23345091-553D-4F18-8EB2-79F16A836B2F}" presName="rootConnector" presStyleLbl="node3" presStyleIdx="0" presStyleCnt="9"/>
      <dgm:spPr/>
      <dgm:t>
        <a:bodyPr/>
        <a:lstStyle/>
        <a:p>
          <a:endParaRPr lang="en-US"/>
        </a:p>
      </dgm:t>
    </dgm:pt>
    <dgm:pt modelId="{FB521684-129B-420A-AB7B-2EBBAE17DC0B}" type="pres">
      <dgm:prSet presAssocID="{23345091-553D-4F18-8EB2-79F16A836B2F}" presName="hierChild4" presStyleCnt="0"/>
      <dgm:spPr/>
    </dgm:pt>
    <dgm:pt modelId="{81BBC6A4-B4D1-47EC-85FE-6F1B643025F5}" type="pres">
      <dgm:prSet presAssocID="{23345091-553D-4F18-8EB2-79F16A836B2F}" presName="hierChild5" presStyleCnt="0"/>
      <dgm:spPr/>
    </dgm:pt>
    <dgm:pt modelId="{214DF451-FAE7-4B34-A0CB-EAE0A7585DB2}" type="pres">
      <dgm:prSet presAssocID="{D06769EB-F081-455E-A359-0AC21C44FB9C}" presName="Name37" presStyleLbl="parChTrans1D3" presStyleIdx="1" presStyleCnt="9"/>
      <dgm:spPr/>
      <dgm:t>
        <a:bodyPr/>
        <a:lstStyle/>
        <a:p>
          <a:endParaRPr lang="en-US"/>
        </a:p>
      </dgm:t>
    </dgm:pt>
    <dgm:pt modelId="{E678B2D4-8655-45A4-A8E0-B4AC4E4850D3}" type="pres">
      <dgm:prSet presAssocID="{70FAA3A1-8791-46AD-A6F4-8C7324736E34}" presName="hierRoot2" presStyleCnt="0">
        <dgm:presLayoutVars>
          <dgm:hierBranch val="init"/>
        </dgm:presLayoutVars>
      </dgm:prSet>
      <dgm:spPr/>
    </dgm:pt>
    <dgm:pt modelId="{23F627F2-BE05-4B53-987D-4875A3B84A98}" type="pres">
      <dgm:prSet presAssocID="{70FAA3A1-8791-46AD-A6F4-8C7324736E34}" presName="rootComposite" presStyleCnt="0"/>
      <dgm:spPr/>
    </dgm:pt>
    <dgm:pt modelId="{2D34CB8D-56B0-471E-A9AB-35028D9F7E8B}" type="pres">
      <dgm:prSet presAssocID="{70FAA3A1-8791-46AD-A6F4-8C7324736E34}" presName="rootText" presStyleLbl="node3" presStyleIdx="1" presStyleCnt="9" custScaleX="128231" custLinFactNeighborX="-3952" custLinFactNeighborY="58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A1853-3C7F-4D54-BA0B-4AEFB8EF461D}" type="pres">
      <dgm:prSet presAssocID="{70FAA3A1-8791-46AD-A6F4-8C7324736E34}" presName="rootConnector" presStyleLbl="node3" presStyleIdx="1" presStyleCnt="9"/>
      <dgm:spPr/>
      <dgm:t>
        <a:bodyPr/>
        <a:lstStyle/>
        <a:p>
          <a:endParaRPr lang="en-US"/>
        </a:p>
      </dgm:t>
    </dgm:pt>
    <dgm:pt modelId="{EA870F19-C3B9-4B6C-BE7F-39F0DD282A82}" type="pres">
      <dgm:prSet presAssocID="{70FAA3A1-8791-46AD-A6F4-8C7324736E34}" presName="hierChild4" presStyleCnt="0"/>
      <dgm:spPr/>
    </dgm:pt>
    <dgm:pt modelId="{4CE44CFB-1DA0-4BF1-8F55-5A26383D083F}" type="pres">
      <dgm:prSet presAssocID="{70FAA3A1-8791-46AD-A6F4-8C7324736E34}" presName="hierChild5" presStyleCnt="0"/>
      <dgm:spPr/>
    </dgm:pt>
    <dgm:pt modelId="{871956E2-67F8-4ECE-81D8-5C6EE3B6C901}" type="pres">
      <dgm:prSet presAssocID="{5AF60A20-DD09-40F0-90FD-DB3DD2787C48}" presName="Name37" presStyleLbl="parChTrans1D3" presStyleIdx="2" presStyleCnt="9"/>
      <dgm:spPr/>
      <dgm:t>
        <a:bodyPr/>
        <a:lstStyle/>
        <a:p>
          <a:endParaRPr lang="en-US"/>
        </a:p>
      </dgm:t>
    </dgm:pt>
    <dgm:pt modelId="{01183140-D585-4869-B22A-11C46D88DA66}" type="pres">
      <dgm:prSet presAssocID="{5865B93B-216B-4955-A8FB-8B989E4A0392}" presName="hierRoot2" presStyleCnt="0">
        <dgm:presLayoutVars>
          <dgm:hierBranch val="init"/>
        </dgm:presLayoutVars>
      </dgm:prSet>
      <dgm:spPr/>
    </dgm:pt>
    <dgm:pt modelId="{7AA551D9-FA5F-4860-A4F7-34B1AA05B3EC}" type="pres">
      <dgm:prSet presAssocID="{5865B93B-216B-4955-A8FB-8B989E4A0392}" presName="rootComposite" presStyleCnt="0"/>
      <dgm:spPr/>
    </dgm:pt>
    <dgm:pt modelId="{667E1170-E48A-48AD-8960-20DCBF73D672}" type="pres">
      <dgm:prSet presAssocID="{5865B93B-216B-4955-A8FB-8B989E4A0392}" presName="rootText" presStyleLbl="node3" presStyleIdx="2" presStyleCnt="9" custScaleX="111847" custLinFactNeighborX="15761" custLinFactNeighborY="34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BDCEA6-E054-4D7F-B989-1A9A7434500B}" type="pres">
      <dgm:prSet presAssocID="{5865B93B-216B-4955-A8FB-8B989E4A0392}" presName="rootConnector" presStyleLbl="node3" presStyleIdx="2" presStyleCnt="9"/>
      <dgm:spPr/>
      <dgm:t>
        <a:bodyPr/>
        <a:lstStyle/>
        <a:p>
          <a:endParaRPr lang="en-US"/>
        </a:p>
      </dgm:t>
    </dgm:pt>
    <dgm:pt modelId="{41707B18-7FF2-4857-81D5-BF6FA46BA5C5}" type="pres">
      <dgm:prSet presAssocID="{5865B93B-216B-4955-A8FB-8B989E4A0392}" presName="hierChild4" presStyleCnt="0"/>
      <dgm:spPr/>
    </dgm:pt>
    <dgm:pt modelId="{540752E6-CE2C-4BB8-9477-8E6C7D064EC8}" type="pres">
      <dgm:prSet presAssocID="{5865B93B-216B-4955-A8FB-8B989E4A0392}" presName="hierChild5" presStyleCnt="0"/>
      <dgm:spPr/>
    </dgm:pt>
    <dgm:pt modelId="{407F33B2-F205-40A7-B887-541A6ED53D40}" type="pres">
      <dgm:prSet presAssocID="{39F4D571-4E26-4EF4-A515-39B78671B4F2}" presName="hierChild5" presStyleCnt="0"/>
      <dgm:spPr/>
    </dgm:pt>
    <dgm:pt modelId="{7D443B2C-E750-428C-97C8-843C557B104E}" type="pres">
      <dgm:prSet presAssocID="{0B46D40C-61BD-4EDB-B08C-7C5F3C818548}" presName="Name35" presStyleLbl="parChTrans1D2" presStyleIdx="1" presStyleCnt="3"/>
      <dgm:spPr/>
      <dgm:t>
        <a:bodyPr/>
        <a:lstStyle/>
        <a:p>
          <a:endParaRPr lang="en-US"/>
        </a:p>
      </dgm:t>
    </dgm:pt>
    <dgm:pt modelId="{EA8F7CE2-6146-417D-88BB-933DE870D6DC}" type="pres">
      <dgm:prSet presAssocID="{F2761C36-E831-4644-81AB-ED0B4182BDFF}" presName="hierRoot2" presStyleCnt="0">
        <dgm:presLayoutVars>
          <dgm:hierBranch val="init"/>
        </dgm:presLayoutVars>
      </dgm:prSet>
      <dgm:spPr/>
    </dgm:pt>
    <dgm:pt modelId="{2AA08771-E2C8-4EF7-8FC1-84F01EF1091D}" type="pres">
      <dgm:prSet presAssocID="{F2761C36-E831-4644-81AB-ED0B4182BDFF}" presName="rootComposite" presStyleCnt="0"/>
      <dgm:spPr/>
    </dgm:pt>
    <dgm:pt modelId="{749ACA15-64A3-495D-8CAB-3921BC3CADC3}" type="pres">
      <dgm:prSet presAssocID="{F2761C36-E831-4644-81AB-ED0B4182BDFF}" presName="rootText" presStyleLbl="node2" presStyleIdx="1" presStyleCnt="3" custScaleX="155006" custScaleY="128231" custLinFactNeighborX="6253" custLinFactNeighborY="99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75612-0DC2-4E38-998D-7C2C71B8770C}" type="pres">
      <dgm:prSet presAssocID="{F2761C36-E831-4644-81AB-ED0B4182BDFF}" presName="rootConnector" presStyleLbl="node2" presStyleIdx="1" presStyleCnt="3"/>
      <dgm:spPr/>
      <dgm:t>
        <a:bodyPr/>
        <a:lstStyle/>
        <a:p>
          <a:endParaRPr lang="en-US"/>
        </a:p>
      </dgm:t>
    </dgm:pt>
    <dgm:pt modelId="{AD829776-2BF8-48DA-8F03-7996ED8B50A4}" type="pres">
      <dgm:prSet presAssocID="{F2761C36-E831-4644-81AB-ED0B4182BDFF}" presName="hierChild4" presStyleCnt="0"/>
      <dgm:spPr/>
    </dgm:pt>
    <dgm:pt modelId="{4F9B0F39-4734-4383-805D-82B99B6819F6}" type="pres">
      <dgm:prSet presAssocID="{B5B69EED-99D8-4E68-94E9-DE02FB150D2C}" presName="Name37" presStyleLbl="parChTrans1D3" presStyleIdx="3" presStyleCnt="9"/>
      <dgm:spPr/>
      <dgm:t>
        <a:bodyPr/>
        <a:lstStyle/>
        <a:p>
          <a:endParaRPr lang="en-US"/>
        </a:p>
      </dgm:t>
    </dgm:pt>
    <dgm:pt modelId="{2447D6C8-6D22-4FF7-9A7B-18BD274034CB}" type="pres">
      <dgm:prSet presAssocID="{C6C420E8-288A-495F-94AB-F3502A02C8B5}" presName="hierRoot2" presStyleCnt="0">
        <dgm:presLayoutVars>
          <dgm:hierBranch val="init"/>
        </dgm:presLayoutVars>
      </dgm:prSet>
      <dgm:spPr/>
    </dgm:pt>
    <dgm:pt modelId="{FEEAE257-C3FB-4A53-B82F-4B0B698503F0}" type="pres">
      <dgm:prSet presAssocID="{C6C420E8-288A-495F-94AB-F3502A02C8B5}" presName="rootComposite" presStyleCnt="0"/>
      <dgm:spPr/>
    </dgm:pt>
    <dgm:pt modelId="{C11CD399-4D00-4A46-870A-E46287FD7F18}" type="pres">
      <dgm:prSet presAssocID="{C6C420E8-288A-495F-94AB-F3502A02C8B5}" presName="rootText" presStyleLbl="node3" presStyleIdx="3" presStyleCnt="9" custScaleX="142794" custLinFactNeighborX="-10719" custLinFactNeighborY="870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67D10F-EC3C-4F3A-B4B1-E055A9F6D4C1}" type="pres">
      <dgm:prSet presAssocID="{C6C420E8-288A-495F-94AB-F3502A02C8B5}" presName="rootConnector" presStyleLbl="node3" presStyleIdx="3" presStyleCnt="9"/>
      <dgm:spPr/>
      <dgm:t>
        <a:bodyPr/>
        <a:lstStyle/>
        <a:p>
          <a:endParaRPr lang="en-US"/>
        </a:p>
      </dgm:t>
    </dgm:pt>
    <dgm:pt modelId="{37292DE5-31A3-4366-9051-27A227D61DE0}" type="pres">
      <dgm:prSet presAssocID="{C6C420E8-288A-495F-94AB-F3502A02C8B5}" presName="hierChild4" presStyleCnt="0"/>
      <dgm:spPr/>
    </dgm:pt>
    <dgm:pt modelId="{2B8287B9-CEDB-4BC4-9880-F01B33F822B1}" type="pres">
      <dgm:prSet presAssocID="{C6C420E8-288A-495F-94AB-F3502A02C8B5}" presName="hierChild5" presStyleCnt="0"/>
      <dgm:spPr/>
    </dgm:pt>
    <dgm:pt modelId="{064B6775-1E13-4889-8DCE-0649D6610CE9}" type="pres">
      <dgm:prSet presAssocID="{D04D3BE0-6E44-40E5-83D6-F7C4CE507E36}" presName="Name37" presStyleLbl="parChTrans1D3" presStyleIdx="4" presStyleCnt="9"/>
      <dgm:spPr/>
      <dgm:t>
        <a:bodyPr/>
        <a:lstStyle/>
        <a:p>
          <a:endParaRPr lang="en-US"/>
        </a:p>
      </dgm:t>
    </dgm:pt>
    <dgm:pt modelId="{41CC416D-3FF1-4AB5-9AF1-4A94449B585D}" type="pres">
      <dgm:prSet presAssocID="{2BBE0A9F-31BC-477D-89C7-5B856C497787}" presName="hierRoot2" presStyleCnt="0">
        <dgm:presLayoutVars>
          <dgm:hierBranch val="init"/>
        </dgm:presLayoutVars>
      </dgm:prSet>
      <dgm:spPr/>
    </dgm:pt>
    <dgm:pt modelId="{D6E16985-93F2-4CC9-8A76-CD3753225644}" type="pres">
      <dgm:prSet presAssocID="{2BBE0A9F-31BC-477D-89C7-5B856C497787}" presName="rootComposite" presStyleCnt="0"/>
      <dgm:spPr/>
    </dgm:pt>
    <dgm:pt modelId="{7848CA24-C8A8-463B-A1F0-94A6FA30DFC3}" type="pres">
      <dgm:prSet presAssocID="{2BBE0A9F-31BC-477D-89C7-5B856C497787}" presName="rootText" presStyleLbl="node3" presStyleIdx="4" presStyleCnt="9" custScaleX="142794" custLinFactNeighborX="-10719" custLinFactNeighborY="63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CAFA6-184F-45B1-91B4-9A02C153EE25}" type="pres">
      <dgm:prSet presAssocID="{2BBE0A9F-31BC-477D-89C7-5B856C497787}" presName="rootConnector" presStyleLbl="node3" presStyleIdx="4" presStyleCnt="9"/>
      <dgm:spPr/>
      <dgm:t>
        <a:bodyPr/>
        <a:lstStyle/>
        <a:p>
          <a:endParaRPr lang="en-US"/>
        </a:p>
      </dgm:t>
    </dgm:pt>
    <dgm:pt modelId="{ADB5BE75-6F6A-4116-8C5A-8A8518DF0DF4}" type="pres">
      <dgm:prSet presAssocID="{2BBE0A9F-31BC-477D-89C7-5B856C497787}" presName="hierChild4" presStyleCnt="0"/>
      <dgm:spPr/>
    </dgm:pt>
    <dgm:pt modelId="{70A4B07F-7D24-440B-8236-1CCAB29C88CE}" type="pres">
      <dgm:prSet presAssocID="{2BBE0A9F-31BC-477D-89C7-5B856C497787}" presName="hierChild5" presStyleCnt="0"/>
      <dgm:spPr/>
    </dgm:pt>
    <dgm:pt modelId="{F00349E0-7D1D-41BA-8ADB-2AFF5C6693AE}" type="pres">
      <dgm:prSet presAssocID="{D8FD5DED-20A4-4289-A288-035814B1B767}" presName="Name37" presStyleLbl="parChTrans1D3" presStyleIdx="5" presStyleCnt="9"/>
      <dgm:spPr/>
      <dgm:t>
        <a:bodyPr/>
        <a:lstStyle/>
        <a:p>
          <a:endParaRPr lang="en-US"/>
        </a:p>
      </dgm:t>
    </dgm:pt>
    <dgm:pt modelId="{0E9BEDA7-1B4E-4D30-8B24-72B59C2C898F}" type="pres">
      <dgm:prSet presAssocID="{591AB91D-BDB9-4F8C-9458-903EF38D27B6}" presName="hierRoot2" presStyleCnt="0">
        <dgm:presLayoutVars>
          <dgm:hierBranch val="init"/>
        </dgm:presLayoutVars>
      </dgm:prSet>
      <dgm:spPr/>
    </dgm:pt>
    <dgm:pt modelId="{6595D0D5-000D-4B08-874B-719B8092A397}" type="pres">
      <dgm:prSet presAssocID="{591AB91D-BDB9-4F8C-9458-903EF38D27B6}" presName="rootComposite" presStyleCnt="0"/>
      <dgm:spPr/>
    </dgm:pt>
    <dgm:pt modelId="{4F13AF70-6A82-44EA-B893-689172F7FCB6}" type="pres">
      <dgm:prSet presAssocID="{591AB91D-BDB9-4F8C-9458-903EF38D27B6}" presName="rootText" presStyleLbl="node3" presStyleIdx="5" presStyleCnt="9" custScaleX="142794" custLinFactNeighborX="-10719" custLinFactNeighborY="39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6030E-E608-4C11-A6B7-1D31B40A88F4}" type="pres">
      <dgm:prSet presAssocID="{591AB91D-BDB9-4F8C-9458-903EF38D27B6}" presName="rootConnector" presStyleLbl="node3" presStyleIdx="5" presStyleCnt="9"/>
      <dgm:spPr/>
      <dgm:t>
        <a:bodyPr/>
        <a:lstStyle/>
        <a:p>
          <a:endParaRPr lang="en-US"/>
        </a:p>
      </dgm:t>
    </dgm:pt>
    <dgm:pt modelId="{3E6B03D7-EDFF-42A0-86D2-E30554BCF121}" type="pres">
      <dgm:prSet presAssocID="{591AB91D-BDB9-4F8C-9458-903EF38D27B6}" presName="hierChild4" presStyleCnt="0"/>
      <dgm:spPr/>
    </dgm:pt>
    <dgm:pt modelId="{2F82D302-BD35-4794-AAC2-AE67D09C3939}" type="pres">
      <dgm:prSet presAssocID="{591AB91D-BDB9-4F8C-9458-903EF38D27B6}" presName="hierChild5" presStyleCnt="0"/>
      <dgm:spPr/>
    </dgm:pt>
    <dgm:pt modelId="{D3E1BD63-CA88-47FF-A6BC-856F8D25417A}" type="pres">
      <dgm:prSet presAssocID="{F2761C36-E831-4644-81AB-ED0B4182BDFF}" presName="hierChild5" presStyleCnt="0"/>
      <dgm:spPr/>
    </dgm:pt>
    <dgm:pt modelId="{B16BD8B7-07FA-4181-A53E-8F53F29DFC50}" type="pres">
      <dgm:prSet presAssocID="{53B4F493-6E31-4160-9D39-3B06B5CB01F9}" presName="Name35" presStyleLbl="parChTrans1D2" presStyleIdx="2" presStyleCnt="3"/>
      <dgm:spPr/>
      <dgm:t>
        <a:bodyPr/>
        <a:lstStyle/>
        <a:p>
          <a:endParaRPr lang="en-US"/>
        </a:p>
      </dgm:t>
    </dgm:pt>
    <dgm:pt modelId="{FB088964-731B-430C-A98A-BC23C93F3E4B}" type="pres">
      <dgm:prSet presAssocID="{F2221E24-E2B5-4EF3-AD7A-D40B77418E52}" presName="hierRoot2" presStyleCnt="0">
        <dgm:presLayoutVars>
          <dgm:hierBranch val="init"/>
        </dgm:presLayoutVars>
      </dgm:prSet>
      <dgm:spPr/>
    </dgm:pt>
    <dgm:pt modelId="{733F8B66-91D6-4AE7-B7EA-608DAF4D0000}" type="pres">
      <dgm:prSet presAssocID="{F2221E24-E2B5-4EF3-AD7A-D40B77418E52}" presName="rootComposite" presStyleCnt="0"/>
      <dgm:spPr/>
    </dgm:pt>
    <dgm:pt modelId="{F364AD8D-1047-4628-9838-3656556685F0}" type="pres">
      <dgm:prSet presAssocID="{F2221E24-E2B5-4EF3-AD7A-D40B77418E52}" presName="rootText" presStyleLbl="node2" presStyleIdx="2" presStyleCnt="3" custScaleX="140082" custScaleY="129924" custLinFactY="772" custLinFactNeighborX="-119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00146-E9E1-4A48-A2B5-1DDD5503993C}" type="pres">
      <dgm:prSet presAssocID="{F2221E24-E2B5-4EF3-AD7A-D40B77418E52}" presName="rootConnector" presStyleLbl="node2" presStyleIdx="2" presStyleCnt="3"/>
      <dgm:spPr/>
      <dgm:t>
        <a:bodyPr/>
        <a:lstStyle/>
        <a:p>
          <a:endParaRPr lang="en-US"/>
        </a:p>
      </dgm:t>
    </dgm:pt>
    <dgm:pt modelId="{421DC4CA-DBEB-4547-9D5D-FD07A63E8550}" type="pres">
      <dgm:prSet presAssocID="{F2221E24-E2B5-4EF3-AD7A-D40B77418E52}" presName="hierChild4" presStyleCnt="0"/>
      <dgm:spPr/>
    </dgm:pt>
    <dgm:pt modelId="{D3F89B14-A971-4702-8839-4AD574666E0D}" type="pres">
      <dgm:prSet presAssocID="{F0679542-F248-48F3-A877-2EB4E476892C}" presName="Name37" presStyleLbl="parChTrans1D3" presStyleIdx="6" presStyleCnt="9"/>
      <dgm:spPr/>
      <dgm:t>
        <a:bodyPr/>
        <a:lstStyle/>
        <a:p>
          <a:endParaRPr lang="en-US"/>
        </a:p>
      </dgm:t>
    </dgm:pt>
    <dgm:pt modelId="{448C071F-38F7-42F3-9957-34C1778B86FD}" type="pres">
      <dgm:prSet presAssocID="{089D7204-4EFA-4AF9-9FE0-73AC510D1406}" presName="hierRoot2" presStyleCnt="0">
        <dgm:presLayoutVars>
          <dgm:hierBranch val="init"/>
        </dgm:presLayoutVars>
      </dgm:prSet>
      <dgm:spPr/>
    </dgm:pt>
    <dgm:pt modelId="{3CC460C7-4D47-49AD-B058-4A52CC03AEE9}" type="pres">
      <dgm:prSet presAssocID="{089D7204-4EFA-4AF9-9FE0-73AC510D1406}" presName="rootComposite" presStyleCnt="0"/>
      <dgm:spPr/>
    </dgm:pt>
    <dgm:pt modelId="{8CACD35F-6283-40D5-9CB0-24A80B2ECDE0}" type="pres">
      <dgm:prSet presAssocID="{089D7204-4EFA-4AF9-9FE0-73AC510D1406}" presName="rootText" presStyleLbl="node3" presStyleIdx="6" presStyleCnt="9" custScaleX="151870" custLinFactNeighborX="-5164" custLinFactNeighborY="71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E52D8D-4FC4-49BB-A0BB-41769A9ED353}" type="pres">
      <dgm:prSet presAssocID="{089D7204-4EFA-4AF9-9FE0-73AC510D1406}" presName="rootConnector" presStyleLbl="node3" presStyleIdx="6" presStyleCnt="9"/>
      <dgm:spPr/>
      <dgm:t>
        <a:bodyPr/>
        <a:lstStyle/>
        <a:p>
          <a:endParaRPr lang="en-US"/>
        </a:p>
      </dgm:t>
    </dgm:pt>
    <dgm:pt modelId="{531B2B9F-EA23-4C89-9049-C00B4A0E1642}" type="pres">
      <dgm:prSet presAssocID="{089D7204-4EFA-4AF9-9FE0-73AC510D1406}" presName="hierChild4" presStyleCnt="0"/>
      <dgm:spPr/>
    </dgm:pt>
    <dgm:pt modelId="{57534BDA-6A20-4BDF-82C5-630918D8F77C}" type="pres">
      <dgm:prSet presAssocID="{089D7204-4EFA-4AF9-9FE0-73AC510D1406}" presName="hierChild5" presStyleCnt="0"/>
      <dgm:spPr/>
    </dgm:pt>
    <dgm:pt modelId="{3C3EBF73-4092-4C01-AEB5-07291375C217}" type="pres">
      <dgm:prSet presAssocID="{E746E9BA-0A60-4CBD-8EA0-F3C5F56FC3DD}" presName="Name37" presStyleLbl="parChTrans1D3" presStyleIdx="7" presStyleCnt="9"/>
      <dgm:spPr/>
      <dgm:t>
        <a:bodyPr/>
        <a:lstStyle/>
        <a:p>
          <a:endParaRPr lang="en-US"/>
        </a:p>
      </dgm:t>
    </dgm:pt>
    <dgm:pt modelId="{9370A08A-56DE-4354-AFE0-8EE035835CBD}" type="pres">
      <dgm:prSet presAssocID="{0053729B-8984-4416-BA12-B6D210E82FC0}" presName="hierRoot2" presStyleCnt="0">
        <dgm:presLayoutVars>
          <dgm:hierBranch val="init"/>
        </dgm:presLayoutVars>
      </dgm:prSet>
      <dgm:spPr/>
    </dgm:pt>
    <dgm:pt modelId="{8847CC73-5B0C-45FA-A0FE-761A4176CBAA}" type="pres">
      <dgm:prSet presAssocID="{0053729B-8984-4416-BA12-B6D210E82FC0}" presName="rootComposite" presStyleCnt="0"/>
      <dgm:spPr/>
    </dgm:pt>
    <dgm:pt modelId="{D209B8A5-6CC5-4327-8779-0576A402C16F}" type="pres">
      <dgm:prSet presAssocID="{0053729B-8984-4416-BA12-B6D210E82FC0}" presName="rootText" presStyleLbl="node3" presStyleIdx="7" presStyleCnt="9" custScaleX="151870" custLinFactNeighborX="-4882" custLinFactNeighborY="47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0A21F-30C3-4114-8504-949259DC3A11}" type="pres">
      <dgm:prSet presAssocID="{0053729B-8984-4416-BA12-B6D210E82FC0}" presName="rootConnector" presStyleLbl="node3" presStyleIdx="7" presStyleCnt="9"/>
      <dgm:spPr/>
      <dgm:t>
        <a:bodyPr/>
        <a:lstStyle/>
        <a:p>
          <a:endParaRPr lang="en-US"/>
        </a:p>
      </dgm:t>
    </dgm:pt>
    <dgm:pt modelId="{07EE9D04-792B-4EEA-A39C-DA7B28B298DD}" type="pres">
      <dgm:prSet presAssocID="{0053729B-8984-4416-BA12-B6D210E82FC0}" presName="hierChild4" presStyleCnt="0"/>
      <dgm:spPr/>
    </dgm:pt>
    <dgm:pt modelId="{F4BDBD89-7538-480D-A597-62545993363E}" type="pres">
      <dgm:prSet presAssocID="{0053729B-8984-4416-BA12-B6D210E82FC0}" presName="hierChild5" presStyleCnt="0"/>
      <dgm:spPr/>
    </dgm:pt>
    <dgm:pt modelId="{015A0307-A94D-41E8-B364-243073EFC832}" type="pres">
      <dgm:prSet presAssocID="{3AD259D1-912F-4C70-8A8A-1E4287F9C94A}" presName="Name37" presStyleLbl="parChTrans1D3" presStyleIdx="8" presStyleCnt="9"/>
      <dgm:spPr/>
      <dgm:t>
        <a:bodyPr/>
        <a:lstStyle/>
        <a:p>
          <a:endParaRPr lang="en-US"/>
        </a:p>
      </dgm:t>
    </dgm:pt>
    <dgm:pt modelId="{449D5398-FC6B-45EE-9C07-3BF0C4BC50B6}" type="pres">
      <dgm:prSet presAssocID="{0EE8BE5B-0521-4B62-8F99-F63D298354F8}" presName="hierRoot2" presStyleCnt="0">
        <dgm:presLayoutVars>
          <dgm:hierBranch val="init"/>
        </dgm:presLayoutVars>
      </dgm:prSet>
      <dgm:spPr/>
    </dgm:pt>
    <dgm:pt modelId="{F660BF9F-1639-4885-868B-0CDC491F93CB}" type="pres">
      <dgm:prSet presAssocID="{0EE8BE5B-0521-4B62-8F99-F63D298354F8}" presName="rootComposite" presStyleCnt="0"/>
      <dgm:spPr/>
    </dgm:pt>
    <dgm:pt modelId="{C6883471-BBAF-43A2-A5B6-BE443073129F}" type="pres">
      <dgm:prSet presAssocID="{0EE8BE5B-0521-4B62-8F99-F63D298354F8}" presName="rootText" presStyleLbl="node3" presStyleIdx="8" presStyleCnt="9" custScaleX="151870" custLinFactNeighborX="-2626" custLinFactNeighborY="23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BC0F7-2FB5-4333-A260-971A157D6E4C}" type="pres">
      <dgm:prSet presAssocID="{0EE8BE5B-0521-4B62-8F99-F63D298354F8}" presName="rootConnector" presStyleLbl="node3" presStyleIdx="8" presStyleCnt="9"/>
      <dgm:spPr/>
      <dgm:t>
        <a:bodyPr/>
        <a:lstStyle/>
        <a:p>
          <a:endParaRPr lang="en-US"/>
        </a:p>
      </dgm:t>
    </dgm:pt>
    <dgm:pt modelId="{129B04C5-12BD-4B5B-84A4-A2371CEA74A1}" type="pres">
      <dgm:prSet presAssocID="{0EE8BE5B-0521-4B62-8F99-F63D298354F8}" presName="hierChild4" presStyleCnt="0"/>
      <dgm:spPr/>
    </dgm:pt>
    <dgm:pt modelId="{9F0D624F-2B71-43CE-9EC6-2F186E0D1ED8}" type="pres">
      <dgm:prSet presAssocID="{0EE8BE5B-0521-4B62-8F99-F63D298354F8}" presName="hierChild5" presStyleCnt="0"/>
      <dgm:spPr/>
    </dgm:pt>
    <dgm:pt modelId="{148567DD-70DE-487B-AB57-3567D691D498}" type="pres">
      <dgm:prSet presAssocID="{F2221E24-E2B5-4EF3-AD7A-D40B77418E52}" presName="hierChild5" presStyleCnt="0"/>
      <dgm:spPr/>
    </dgm:pt>
    <dgm:pt modelId="{686D4D47-C9A5-41D2-87FE-53094845B806}" type="pres">
      <dgm:prSet presAssocID="{643F6F5D-B906-4B2F-BB65-6D58E010ED2C}" presName="hierChild3" presStyleCnt="0"/>
      <dgm:spPr/>
    </dgm:pt>
  </dgm:ptLst>
  <dgm:cxnLst>
    <dgm:cxn modelId="{5C1481CF-E621-4305-BAFB-005486EF4824}" type="presOf" srcId="{643F6F5D-B906-4B2F-BB65-6D58E010ED2C}" destId="{158690DC-9CA3-4045-96BA-86BCEEAC525F}" srcOrd="1" destOrd="0" presId="urn:microsoft.com/office/officeart/2005/8/layout/orgChart1"/>
    <dgm:cxn modelId="{E1FFCFFE-55DA-4913-9FCB-22170092EA34}" srcId="{643F6F5D-B906-4B2F-BB65-6D58E010ED2C}" destId="{39F4D571-4E26-4EF4-A515-39B78671B4F2}" srcOrd="0" destOrd="0" parTransId="{021C925D-5AB4-4DB2-8122-AEFADC5BD2B7}" sibTransId="{217CBBFC-E3A8-4144-A5F7-8DA154CEDA2F}"/>
    <dgm:cxn modelId="{852C0B2D-7FEB-4EBC-8745-667702E39F94}" type="presOf" srcId="{643F6F5D-B906-4B2F-BB65-6D58E010ED2C}" destId="{8C3E9A65-5C61-4C8A-84F3-4C0A27BA24AD}" srcOrd="0" destOrd="0" presId="urn:microsoft.com/office/officeart/2005/8/layout/orgChart1"/>
    <dgm:cxn modelId="{C016E0F0-7EF4-46BC-ACCF-20CA1A36079C}" srcId="{F2761C36-E831-4644-81AB-ED0B4182BDFF}" destId="{C6C420E8-288A-495F-94AB-F3502A02C8B5}" srcOrd="0" destOrd="0" parTransId="{B5B69EED-99D8-4E68-94E9-DE02FB150D2C}" sibTransId="{27D1821D-9DD6-4F75-A9CE-1A8FB82C28B3}"/>
    <dgm:cxn modelId="{D161BAFF-1C1B-4D08-8EC3-3F791AD99475}" srcId="{643F6F5D-B906-4B2F-BB65-6D58E010ED2C}" destId="{F2221E24-E2B5-4EF3-AD7A-D40B77418E52}" srcOrd="2" destOrd="0" parTransId="{53B4F493-6E31-4160-9D39-3B06B5CB01F9}" sibTransId="{B932CC01-0186-4DAF-B070-7A9D42538355}"/>
    <dgm:cxn modelId="{0F7EA757-35C3-4D73-BC92-D7919156198F}" type="presOf" srcId="{D8FD5DED-20A4-4289-A288-035814B1B767}" destId="{F00349E0-7D1D-41BA-8ADB-2AFF5C6693AE}" srcOrd="0" destOrd="0" presId="urn:microsoft.com/office/officeart/2005/8/layout/orgChart1"/>
    <dgm:cxn modelId="{E0A9DE0D-72CB-4EBB-B50E-878063A61C62}" srcId="{F2761C36-E831-4644-81AB-ED0B4182BDFF}" destId="{2BBE0A9F-31BC-477D-89C7-5B856C497787}" srcOrd="1" destOrd="0" parTransId="{D04D3BE0-6E44-40E5-83D6-F7C4CE507E36}" sibTransId="{C60887B5-D86A-4C56-B73F-7DC51468500B}"/>
    <dgm:cxn modelId="{A8F8F6AE-90CE-4B4B-BC29-6B528B7C80FE}" type="presOf" srcId="{2BBE0A9F-31BC-477D-89C7-5B856C497787}" destId="{7848CA24-C8A8-463B-A1F0-94A6FA30DFC3}" srcOrd="0" destOrd="0" presId="urn:microsoft.com/office/officeart/2005/8/layout/orgChart1"/>
    <dgm:cxn modelId="{34E4E95D-D316-460B-9C83-61A88C679C57}" type="presOf" srcId="{0053729B-8984-4416-BA12-B6D210E82FC0}" destId="{52D0A21F-30C3-4114-8504-949259DC3A11}" srcOrd="1" destOrd="0" presId="urn:microsoft.com/office/officeart/2005/8/layout/orgChart1"/>
    <dgm:cxn modelId="{3A48012F-12CC-42C4-8D11-9C0F99321AE3}" type="presOf" srcId="{70FAA3A1-8791-46AD-A6F4-8C7324736E34}" destId="{2D34CB8D-56B0-471E-A9AB-35028D9F7E8B}" srcOrd="0" destOrd="0" presId="urn:microsoft.com/office/officeart/2005/8/layout/orgChart1"/>
    <dgm:cxn modelId="{EB361329-96CF-4778-819F-DACC62F2142C}" type="presOf" srcId="{089D7204-4EFA-4AF9-9FE0-73AC510D1406}" destId="{8CACD35F-6283-40D5-9CB0-24A80B2ECDE0}" srcOrd="0" destOrd="0" presId="urn:microsoft.com/office/officeart/2005/8/layout/orgChart1"/>
    <dgm:cxn modelId="{6AA7D56C-081A-46E8-97EA-6E0A0F766C0D}" srcId="{F2761C36-E831-4644-81AB-ED0B4182BDFF}" destId="{591AB91D-BDB9-4F8C-9458-903EF38D27B6}" srcOrd="2" destOrd="0" parTransId="{D8FD5DED-20A4-4289-A288-035814B1B767}" sibTransId="{45C261B9-CD2B-4149-858A-2A8100F01C11}"/>
    <dgm:cxn modelId="{BA35D346-5A35-40AC-9D6C-B1E2EE84E343}" type="presOf" srcId="{5865B93B-216B-4955-A8FB-8B989E4A0392}" destId="{50BDCEA6-E054-4D7F-B989-1A9A7434500B}" srcOrd="1" destOrd="0" presId="urn:microsoft.com/office/officeart/2005/8/layout/orgChart1"/>
    <dgm:cxn modelId="{AF483D64-A4BE-48BA-BF0F-42CBFC0B1E89}" srcId="{39F4D571-4E26-4EF4-A515-39B78671B4F2}" destId="{5865B93B-216B-4955-A8FB-8B989E4A0392}" srcOrd="2" destOrd="0" parTransId="{5AF60A20-DD09-40F0-90FD-DB3DD2787C48}" sibTransId="{95369755-61E9-48DD-B38C-6A08A2387D1E}"/>
    <dgm:cxn modelId="{1F07164A-9CA0-4B63-AB97-F81144588665}" type="presOf" srcId="{23345091-553D-4F18-8EB2-79F16A836B2F}" destId="{326365EC-842A-486D-8A70-28A93EF5BF52}" srcOrd="0" destOrd="0" presId="urn:microsoft.com/office/officeart/2005/8/layout/orgChart1"/>
    <dgm:cxn modelId="{6DDC3C70-6DF3-485E-9ACA-EC9DA88C4B1A}" type="presOf" srcId="{F2221E24-E2B5-4EF3-AD7A-D40B77418E52}" destId="{F364AD8D-1047-4628-9838-3656556685F0}" srcOrd="0" destOrd="0" presId="urn:microsoft.com/office/officeart/2005/8/layout/orgChart1"/>
    <dgm:cxn modelId="{5FC89090-8631-4F91-863D-0BA159C0850B}" type="presOf" srcId="{C6C420E8-288A-495F-94AB-F3502A02C8B5}" destId="{1D67D10F-EC3C-4F3A-B4B1-E055A9F6D4C1}" srcOrd="1" destOrd="0" presId="urn:microsoft.com/office/officeart/2005/8/layout/orgChart1"/>
    <dgm:cxn modelId="{9C5025D0-1983-4B6B-89DF-2E0FBC087903}" srcId="{F2221E24-E2B5-4EF3-AD7A-D40B77418E52}" destId="{0053729B-8984-4416-BA12-B6D210E82FC0}" srcOrd="1" destOrd="0" parTransId="{E746E9BA-0A60-4CBD-8EA0-F3C5F56FC3DD}" sibTransId="{2F66209F-B348-46EE-A0CB-DA1BE2A7A3F2}"/>
    <dgm:cxn modelId="{B4CFEB5F-383A-4382-AD2A-A33E9369FC03}" type="presOf" srcId="{0B46D40C-61BD-4EDB-B08C-7C5F3C818548}" destId="{7D443B2C-E750-428C-97C8-843C557B104E}" srcOrd="0" destOrd="0" presId="urn:microsoft.com/office/officeart/2005/8/layout/orgChart1"/>
    <dgm:cxn modelId="{0ED4C984-0732-42E3-B8ED-F34B51B20E71}" srcId="{AA98786E-1C14-4C04-8564-2AD9C9954370}" destId="{643F6F5D-B906-4B2F-BB65-6D58E010ED2C}" srcOrd="0" destOrd="0" parTransId="{C404A88A-2843-4B80-9B8D-76A86F87C597}" sibTransId="{45D6E510-CD92-432A-BB06-8C146412399C}"/>
    <dgm:cxn modelId="{8C7FB042-8399-4A60-A795-56F6F9CC41B0}" type="presOf" srcId="{5AF60A20-DD09-40F0-90FD-DB3DD2787C48}" destId="{871956E2-67F8-4ECE-81D8-5C6EE3B6C901}" srcOrd="0" destOrd="0" presId="urn:microsoft.com/office/officeart/2005/8/layout/orgChart1"/>
    <dgm:cxn modelId="{D7E06CDB-372D-4AAA-A101-84050BE033A2}" type="presOf" srcId="{E746E9BA-0A60-4CBD-8EA0-F3C5F56FC3DD}" destId="{3C3EBF73-4092-4C01-AEB5-07291375C217}" srcOrd="0" destOrd="0" presId="urn:microsoft.com/office/officeart/2005/8/layout/orgChart1"/>
    <dgm:cxn modelId="{C52E805C-34D2-4316-BD46-B783F6B8F620}" srcId="{39F4D571-4E26-4EF4-A515-39B78671B4F2}" destId="{70FAA3A1-8791-46AD-A6F4-8C7324736E34}" srcOrd="1" destOrd="0" parTransId="{D06769EB-F081-455E-A359-0AC21C44FB9C}" sibTransId="{0D6658E4-2F2B-4427-BDE5-6FC288C62028}"/>
    <dgm:cxn modelId="{5CE2810A-503D-437D-A2A2-9C566F8D2728}" type="presOf" srcId="{B5B69EED-99D8-4E68-94E9-DE02FB150D2C}" destId="{4F9B0F39-4734-4383-805D-82B99B6819F6}" srcOrd="0" destOrd="0" presId="urn:microsoft.com/office/officeart/2005/8/layout/orgChart1"/>
    <dgm:cxn modelId="{D29FD08D-AE76-4A93-9A9C-5B21FF983D0B}" type="presOf" srcId="{7DC33522-4176-4730-85C1-6704DE8923F3}" destId="{0BCB4B8F-F7B4-4183-998A-9E3B6015C339}" srcOrd="0" destOrd="0" presId="urn:microsoft.com/office/officeart/2005/8/layout/orgChart1"/>
    <dgm:cxn modelId="{3458FB1B-C391-408A-833F-419371A1F86E}" type="presOf" srcId="{F2221E24-E2B5-4EF3-AD7A-D40B77418E52}" destId="{BDD00146-E9E1-4A48-A2B5-1DDD5503993C}" srcOrd="1" destOrd="0" presId="urn:microsoft.com/office/officeart/2005/8/layout/orgChart1"/>
    <dgm:cxn modelId="{008CEEB2-B015-4370-A6BF-966B7AC1E596}" type="presOf" srcId="{D06769EB-F081-455E-A359-0AC21C44FB9C}" destId="{214DF451-FAE7-4B34-A0CB-EAE0A7585DB2}" srcOrd="0" destOrd="0" presId="urn:microsoft.com/office/officeart/2005/8/layout/orgChart1"/>
    <dgm:cxn modelId="{36C49021-4AE5-48AC-9254-6DE256E1510D}" type="presOf" srcId="{23345091-553D-4F18-8EB2-79F16A836B2F}" destId="{ECA835F2-168A-4238-A9E5-8DD360AE0804}" srcOrd="1" destOrd="0" presId="urn:microsoft.com/office/officeart/2005/8/layout/orgChart1"/>
    <dgm:cxn modelId="{6BEE4A1C-81FF-4F20-92F6-BD9384EE2521}" type="presOf" srcId="{3AD259D1-912F-4C70-8A8A-1E4287F9C94A}" destId="{015A0307-A94D-41E8-B364-243073EFC832}" srcOrd="0" destOrd="0" presId="urn:microsoft.com/office/officeart/2005/8/layout/orgChart1"/>
    <dgm:cxn modelId="{55966C79-D484-4832-8F76-381A4462693E}" srcId="{F2221E24-E2B5-4EF3-AD7A-D40B77418E52}" destId="{0EE8BE5B-0521-4B62-8F99-F63D298354F8}" srcOrd="2" destOrd="0" parTransId="{3AD259D1-912F-4C70-8A8A-1E4287F9C94A}" sibTransId="{E8180FBF-0C20-4491-835E-0A5E039539F8}"/>
    <dgm:cxn modelId="{E4C9A8FD-3550-465C-8C42-FD304702FEA8}" type="presOf" srcId="{5865B93B-216B-4955-A8FB-8B989E4A0392}" destId="{667E1170-E48A-48AD-8960-20DCBF73D672}" srcOrd="0" destOrd="0" presId="urn:microsoft.com/office/officeart/2005/8/layout/orgChart1"/>
    <dgm:cxn modelId="{7885E470-E495-4B83-A1D6-6109758D8CA9}" type="presOf" srcId="{F2761C36-E831-4644-81AB-ED0B4182BDFF}" destId="{DC475612-0DC2-4E38-998D-7C2C71B8770C}" srcOrd="1" destOrd="0" presId="urn:microsoft.com/office/officeart/2005/8/layout/orgChart1"/>
    <dgm:cxn modelId="{693E0DD8-A811-4F6C-B975-D37BCA310E83}" type="presOf" srcId="{70FAA3A1-8791-46AD-A6F4-8C7324736E34}" destId="{D67A1853-3C7F-4D54-BA0B-4AEFB8EF461D}" srcOrd="1" destOrd="0" presId="urn:microsoft.com/office/officeart/2005/8/layout/orgChart1"/>
    <dgm:cxn modelId="{8D0E15D6-2982-4F5B-BED0-1EBB5D2A8B2A}" type="presOf" srcId="{AA98786E-1C14-4C04-8564-2AD9C9954370}" destId="{8213AD57-07DC-43EF-84C9-BAAB14A3ADB2}" srcOrd="0" destOrd="0" presId="urn:microsoft.com/office/officeart/2005/8/layout/orgChart1"/>
    <dgm:cxn modelId="{E5920158-D736-466A-A1BD-7A56894A79FC}" type="presOf" srcId="{F2761C36-E831-4644-81AB-ED0B4182BDFF}" destId="{749ACA15-64A3-495D-8CAB-3921BC3CADC3}" srcOrd="0" destOrd="0" presId="urn:microsoft.com/office/officeart/2005/8/layout/orgChart1"/>
    <dgm:cxn modelId="{059E3CC1-2C9C-4A95-BEB6-3844FEA70B13}" type="presOf" srcId="{021C925D-5AB4-4DB2-8122-AEFADC5BD2B7}" destId="{4E44C0B4-310E-4E97-BCCF-538464A0B611}" srcOrd="0" destOrd="0" presId="urn:microsoft.com/office/officeart/2005/8/layout/orgChart1"/>
    <dgm:cxn modelId="{9B5F023A-287A-4E2C-BA14-1BFD12FE5C3A}" type="presOf" srcId="{C6C420E8-288A-495F-94AB-F3502A02C8B5}" destId="{C11CD399-4D00-4A46-870A-E46287FD7F18}" srcOrd="0" destOrd="0" presId="urn:microsoft.com/office/officeart/2005/8/layout/orgChart1"/>
    <dgm:cxn modelId="{7D4D2BCA-20A3-4D04-9A87-86B89F74C085}" type="presOf" srcId="{39F4D571-4E26-4EF4-A515-39B78671B4F2}" destId="{389CF42F-5B5C-4EC7-BD9F-83C622BC1811}" srcOrd="0" destOrd="0" presId="urn:microsoft.com/office/officeart/2005/8/layout/orgChart1"/>
    <dgm:cxn modelId="{CC37DD33-4BD6-462B-8C3D-87647404FC0A}" type="presOf" srcId="{591AB91D-BDB9-4F8C-9458-903EF38D27B6}" destId="{4266030E-E608-4C11-A6B7-1D31B40A88F4}" srcOrd="1" destOrd="0" presId="urn:microsoft.com/office/officeart/2005/8/layout/orgChart1"/>
    <dgm:cxn modelId="{640152DA-0369-47DC-A220-D95F4D99449F}" srcId="{F2221E24-E2B5-4EF3-AD7A-D40B77418E52}" destId="{089D7204-4EFA-4AF9-9FE0-73AC510D1406}" srcOrd="0" destOrd="0" parTransId="{F0679542-F248-48F3-A877-2EB4E476892C}" sibTransId="{0FC1C11C-E792-4DFF-B57A-8DC0EF0BA252}"/>
    <dgm:cxn modelId="{0D4CBC6A-6DD5-4F76-BC8C-D520AD5EEA5A}" type="presOf" srcId="{0EE8BE5B-0521-4B62-8F99-F63D298354F8}" destId="{963BC0F7-2FB5-4333-A260-971A157D6E4C}" srcOrd="1" destOrd="0" presId="urn:microsoft.com/office/officeart/2005/8/layout/orgChart1"/>
    <dgm:cxn modelId="{E0D94F37-5B61-45F3-97C8-9DC6E12F03F3}" type="presOf" srcId="{D04D3BE0-6E44-40E5-83D6-F7C4CE507E36}" destId="{064B6775-1E13-4889-8DCE-0649D6610CE9}" srcOrd="0" destOrd="0" presId="urn:microsoft.com/office/officeart/2005/8/layout/orgChart1"/>
    <dgm:cxn modelId="{22EFC4D7-7CC9-4691-B98D-8CBD3BD8754B}" srcId="{643F6F5D-B906-4B2F-BB65-6D58E010ED2C}" destId="{F2761C36-E831-4644-81AB-ED0B4182BDFF}" srcOrd="1" destOrd="0" parTransId="{0B46D40C-61BD-4EDB-B08C-7C5F3C818548}" sibTransId="{51D168B2-3E46-4819-AFA8-8C1EC814E23B}"/>
    <dgm:cxn modelId="{AC9FF822-C539-404B-99F1-DC0BEEDFCE55}" type="presOf" srcId="{591AB91D-BDB9-4F8C-9458-903EF38D27B6}" destId="{4F13AF70-6A82-44EA-B893-689172F7FCB6}" srcOrd="0" destOrd="0" presId="urn:microsoft.com/office/officeart/2005/8/layout/orgChart1"/>
    <dgm:cxn modelId="{048820E9-CE63-4440-B895-32A1E85DEB56}" type="presOf" srcId="{53B4F493-6E31-4160-9D39-3B06B5CB01F9}" destId="{B16BD8B7-07FA-4181-A53E-8F53F29DFC50}" srcOrd="0" destOrd="0" presId="urn:microsoft.com/office/officeart/2005/8/layout/orgChart1"/>
    <dgm:cxn modelId="{9CE9F946-404F-4850-ADE6-A64A713F72D6}" type="presOf" srcId="{F0679542-F248-48F3-A877-2EB4E476892C}" destId="{D3F89B14-A971-4702-8839-4AD574666E0D}" srcOrd="0" destOrd="0" presId="urn:microsoft.com/office/officeart/2005/8/layout/orgChart1"/>
    <dgm:cxn modelId="{376E6B31-AF79-41D2-9D04-977D5A9512E4}" type="presOf" srcId="{089D7204-4EFA-4AF9-9FE0-73AC510D1406}" destId="{40E52D8D-4FC4-49BB-A0BB-41769A9ED353}" srcOrd="1" destOrd="0" presId="urn:microsoft.com/office/officeart/2005/8/layout/orgChart1"/>
    <dgm:cxn modelId="{7F66BBDD-85CD-4B11-B165-2D361EFCBEAF}" srcId="{39F4D571-4E26-4EF4-A515-39B78671B4F2}" destId="{23345091-553D-4F18-8EB2-79F16A836B2F}" srcOrd="0" destOrd="0" parTransId="{7DC33522-4176-4730-85C1-6704DE8923F3}" sibTransId="{A78A757A-81A6-4A51-A18E-B0CC69894D63}"/>
    <dgm:cxn modelId="{7C4AC36B-368D-4A5B-8C31-A964115C93DC}" type="presOf" srcId="{0053729B-8984-4416-BA12-B6D210E82FC0}" destId="{D209B8A5-6CC5-4327-8779-0576A402C16F}" srcOrd="0" destOrd="0" presId="urn:microsoft.com/office/officeart/2005/8/layout/orgChart1"/>
    <dgm:cxn modelId="{0571432A-E3BA-4080-942A-4AB9D9C2B61E}" type="presOf" srcId="{0EE8BE5B-0521-4B62-8F99-F63D298354F8}" destId="{C6883471-BBAF-43A2-A5B6-BE443073129F}" srcOrd="0" destOrd="0" presId="urn:microsoft.com/office/officeart/2005/8/layout/orgChart1"/>
    <dgm:cxn modelId="{4DD09B46-29DF-46C2-B1F4-F67626BAF489}" type="presOf" srcId="{39F4D571-4E26-4EF4-A515-39B78671B4F2}" destId="{E675274F-A8B0-43E1-A1E9-580DFFA673F2}" srcOrd="1" destOrd="0" presId="urn:microsoft.com/office/officeart/2005/8/layout/orgChart1"/>
    <dgm:cxn modelId="{CCE4814C-BDA7-4541-A65E-CC7EDB02092C}" type="presOf" srcId="{2BBE0A9F-31BC-477D-89C7-5B856C497787}" destId="{06ACAFA6-184F-45B1-91B4-9A02C153EE25}" srcOrd="1" destOrd="0" presId="urn:microsoft.com/office/officeart/2005/8/layout/orgChart1"/>
    <dgm:cxn modelId="{5FBAC24E-ED97-49AE-BA0B-F8689E5F9A05}" type="presParOf" srcId="{8213AD57-07DC-43EF-84C9-BAAB14A3ADB2}" destId="{A0D3BBED-A16B-4AA6-A9F0-47A6ABF86E9F}" srcOrd="0" destOrd="0" presId="urn:microsoft.com/office/officeart/2005/8/layout/orgChart1"/>
    <dgm:cxn modelId="{CFF7B49E-3639-4C52-9D79-173A37710D1E}" type="presParOf" srcId="{A0D3BBED-A16B-4AA6-A9F0-47A6ABF86E9F}" destId="{C7FDAA91-67DA-43D0-A2F2-145BBABCAAE2}" srcOrd="0" destOrd="0" presId="urn:microsoft.com/office/officeart/2005/8/layout/orgChart1"/>
    <dgm:cxn modelId="{4B213B6A-F34A-4E13-A14F-F5202C3882FA}" type="presParOf" srcId="{C7FDAA91-67DA-43D0-A2F2-145BBABCAAE2}" destId="{8C3E9A65-5C61-4C8A-84F3-4C0A27BA24AD}" srcOrd="0" destOrd="0" presId="urn:microsoft.com/office/officeart/2005/8/layout/orgChart1"/>
    <dgm:cxn modelId="{4EF0288E-7A2E-4042-B6D8-74FD27E57329}" type="presParOf" srcId="{C7FDAA91-67DA-43D0-A2F2-145BBABCAAE2}" destId="{158690DC-9CA3-4045-96BA-86BCEEAC525F}" srcOrd="1" destOrd="0" presId="urn:microsoft.com/office/officeart/2005/8/layout/orgChart1"/>
    <dgm:cxn modelId="{3242C183-55D7-4E66-BEAA-44DA76C7D9D0}" type="presParOf" srcId="{A0D3BBED-A16B-4AA6-A9F0-47A6ABF86E9F}" destId="{57D29FA8-2D59-43C9-91E2-37BAD3F35012}" srcOrd="1" destOrd="0" presId="urn:microsoft.com/office/officeart/2005/8/layout/orgChart1"/>
    <dgm:cxn modelId="{B336736E-ED81-4A90-9A06-409E373F9835}" type="presParOf" srcId="{57D29FA8-2D59-43C9-91E2-37BAD3F35012}" destId="{4E44C0B4-310E-4E97-BCCF-538464A0B611}" srcOrd="0" destOrd="0" presId="urn:microsoft.com/office/officeart/2005/8/layout/orgChart1"/>
    <dgm:cxn modelId="{E054B4EE-21AA-4108-B686-72977B77F007}" type="presParOf" srcId="{57D29FA8-2D59-43C9-91E2-37BAD3F35012}" destId="{21FEF2EB-7604-4AE8-97E6-6C13752CC233}" srcOrd="1" destOrd="0" presId="urn:microsoft.com/office/officeart/2005/8/layout/orgChart1"/>
    <dgm:cxn modelId="{79FF9FAC-4151-4782-9EF6-01B0993EF148}" type="presParOf" srcId="{21FEF2EB-7604-4AE8-97E6-6C13752CC233}" destId="{C97B807D-A280-4D44-921B-8041A2874EE1}" srcOrd="0" destOrd="0" presId="urn:microsoft.com/office/officeart/2005/8/layout/orgChart1"/>
    <dgm:cxn modelId="{DCA5C507-EFBF-4264-AF36-CF4B1D593726}" type="presParOf" srcId="{C97B807D-A280-4D44-921B-8041A2874EE1}" destId="{389CF42F-5B5C-4EC7-BD9F-83C622BC1811}" srcOrd="0" destOrd="0" presId="urn:microsoft.com/office/officeart/2005/8/layout/orgChart1"/>
    <dgm:cxn modelId="{C6BEC6F1-57AD-4CD9-8A78-FDDDEC8E41B6}" type="presParOf" srcId="{C97B807D-A280-4D44-921B-8041A2874EE1}" destId="{E675274F-A8B0-43E1-A1E9-580DFFA673F2}" srcOrd="1" destOrd="0" presId="urn:microsoft.com/office/officeart/2005/8/layout/orgChart1"/>
    <dgm:cxn modelId="{37D6C462-8B72-4B62-A8A3-B87807EC9084}" type="presParOf" srcId="{21FEF2EB-7604-4AE8-97E6-6C13752CC233}" destId="{E8C565EE-80B4-4CEF-9748-3A79570C6D29}" srcOrd="1" destOrd="0" presId="urn:microsoft.com/office/officeart/2005/8/layout/orgChart1"/>
    <dgm:cxn modelId="{EC5ECE3C-CBB9-459F-848B-57D630D02D75}" type="presParOf" srcId="{E8C565EE-80B4-4CEF-9748-3A79570C6D29}" destId="{0BCB4B8F-F7B4-4183-998A-9E3B6015C339}" srcOrd="0" destOrd="0" presId="urn:microsoft.com/office/officeart/2005/8/layout/orgChart1"/>
    <dgm:cxn modelId="{8A3E5A52-B3E2-4EA5-BCE2-791506F6A4D2}" type="presParOf" srcId="{E8C565EE-80B4-4CEF-9748-3A79570C6D29}" destId="{1043275F-3A6F-448A-8642-F461A55C67B0}" srcOrd="1" destOrd="0" presId="urn:microsoft.com/office/officeart/2005/8/layout/orgChart1"/>
    <dgm:cxn modelId="{C4600360-CFF0-44CA-861F-48DDCD0C32B6}" type="presParOf" srcId="{1043275F-3A6F-448A-8642-F461A55C67B0}" destId="{0C954225-C1CD-403B-A05B-9E3AF8D1786D}" srcOrd="0" destOrd="0" presId="urn:microsoft.com/office/officeart/2005/8/layout/orgChart1"/>
    <dgm:cxn modelId="{3D67A84C-409C-49F5-949A-E89475A25F44}" type="presParOf" srcId="{0C954225-C1CD-403B-A05B-9E3AF8D1786D}" destId="{326365EC-842A-486D-8A70-28A93EF5BF52}" srcOrd="0" destOrd="0" presId="urn:microsoft.com/office/officeart/2005/8/layout/orgChart1"/>
    <dgm:cxn modelId="{90E02013-B007-473C-AA95-C807288DA077}" type="presParOf" srcId="{0C954225-C1CD-403B-A05B-9E3AF8D1786D}" destId="{ECA835F2-168A-4238-A9E5-8DD360AE0804}" srcOrd="1" destOrd="0" presId="urn:microsoft.com/office/officeart/2005/8/layout/orgChart1"/>
    <dgm:cxn modelId="{49FCF32C-C7A7-4DB8-84E7-0C9BFBDBC69C}" type="presParOf" srcId="{1043275F-3A6F-448A-8642-F461A55C67B0}" destId="{FB521684-129B-420A-AB7B-2EBBAE17DC0B}" srcOrd="1" destOrd="0" presId="urn:microsoft.com/office/officeart/2005/8/layout/orgChart1"/>
    <dgm:cxn modelId="{2970B69C-67C5-4757-9464-2D1010D1FD02}" type="presParOf" srcId="{1043275F-3A6F-448A-8642-F461A55C67B0}" destId="{81BBC6A4-B4D1-47EC-85FE-6F1B643025F5}" srcOrd="2" destOrd="0" presId="urn:microsoft.com/office/officeart/2005/8/layout/orgChart1"/>
    <dgm:cxn modelId="{428B1A73-B276-4FF6-A837-05BAF7237476}" type="presParOf" srcId="{E8C565EE-80B4-4CEF-9748-3A79570C6D29}" destId="{214DF451-FAE7-4B34-A0CB-EAE0A7585DB2}" srcOrd="2" destOrd="0" presId="urn:microsoft.com/office/officeart/2005/8/layout/orgChart1"/>
    <dgm:cxn modelId="{9AB5EBE6-F2D3-4205-86EB-BBD86A3A9B04}" type="presParOf" srcId="{E8C565EE-80B4-4CEF-9748-3A79570C6D29}" destId="{E678B2D4-8655-45A4-A8E0-B4AC4E4850D3}" srcOrd="3" destOrd="0" presId="urn:microsoft.com/office/officeart/2005/8/layout/orgChart1"/>
    <dgm:cxn modelId="{2CBD9361-31BB-4BC5-9E32-CC59A5638C32}" type="presParOf" srcId="{E678B2D4-8655-45A4-A8E0-B4AC4E4850D3}" destId="{23F627F2-BE05-4B53-987D-4875A3B84A98}" srcOrd="0" destOrd="0" presId="urn:microsoft.com/office/officeart/2005/8/layout/orgChart1"/>
    <dgm:cxn modelId="{A1901CE9-9B6E-46EC-BD4A-6830E2FFCCF9}" type="presParOf" srcId="{23F627F2-BE05-4B53-987D-4875A3B84A98}" destId="{2D34CB8D-56B0-471E-A9AB-35028D9F7E8B}" srcOrd="0" destOrd="0" presId="urn:microsoft.com/office/officeart/2005/8/layout/orgChart1"/>
    <dgm:cxn modelId="{95A240CF-654A-421E-960D-267BB36E823E}" type="presParOf" srcId="{23F627F2-BE05-4B53-987D-4875A3B84A98}" destId="{D67A1853-3C7F-4D54-BA0B-4AEFB8EF461D}" srcOrd="1" destOrd="0" presId="urn:microsoft.com/office/officeart/2005/8/layout/orgChart1"/>
    <dgm:cxn modelId="{1DCE3B63-FC1C-4673-9A1D-7D9B578C0844}" type="presParOf" srcId="{E678B2D4-8655-45A4-A8E0-B4AC4E4850D3}" destId="{EA870F19-C3B9-4B6C-BE7F-39F0DD282A82}" srcOrd="1" destOrd="0" presId="urn:microsoft.com/office/officeart/2005/8/layout/orgChart1"/>
    <dgm:cxn modelId="{051BA848-6A2E-4238-8806-85C1DE12353C}" type="presParOf" srcId="{E678B2D4-8655-45A4-A8E0-B4AC4E4850D3}" destId="{4CE44CFB-1DA0-4BF1-8F55-5A26383D083F}" srcOrd="2" destOrd="0" presId="urn:microsoft.com/office/officeart/2005/8/layout/orgChart1"/>
    <dgm:cxn modelId="{B952C4D1-A29D-4B49-A51A-C03ACB9E575E}" type="presParOf" srcId="{E8C565EE-80B4-4CEF-9748-3A79570C6D29}" destId="{871956E2-67F8-4ECE-81D8-5C6EE3B6C901}" srcOrd="4" destOrd="0" presId="urn:microsoft.com/office/officeart/2005/8/layout/orgChart1"/>
    <dgm:cxn modelId="{8F0FA3D8-10CA-4DAD-A263-428DDA2D5EFC}" type="presParOf" srcId="{E8C565EE-80B4-4CEF-9748-3A79570C6D29}" destId="{01183140-D585-4869-B22A-11C46D88DA66}" srcOrd="5" destOrd="0" presId="urn:microsoft.com/office/officeart/2005/8/layout/orgChart1"/>
    <dgm:cxn modelId="{8CFA8D1B-A0A1-467A-884F-531337DD9C09}" type="presParOf" srcId="{01183140-D585-4869-B22A-11C46D88DA66}" destId="{7AA551D9-FA5F-4860-A4F7-34B1AA05B3EC}" srcOrd="0" destOrd="0" presId="urn:microsoft.com/office/officeart/2005/8/layout/orgChart1"/>
    <dgm:cxn modelId="{D92AFCF8-13B4-477C-B1D1-953CE81EBF3A}" type="presParOf" srcId="{7AA551D9-FA5F-4860-A4F7-34B1AA05B3EC}" destId="{667E1170-E48A-48AD-8960-20DCBF73D672}" srcOrd="0" destOrd="0" presId="urn:microsoft.com/office/officeart/2005/8/layout/orgChart1"/>
    <dgm:cxn modelId="{412DD504-078B-439C-936D-759D57396618}" type="presParOf" srcId="{7AA551D9-FA5F-4860-A4F7-34B1AA05B3EC}" destId="{50BDCEA6-E054-4D7F-B989-1A9A7434500B}" srcOrd="1" destOrd="0" presId="urn:microsoft.com/office/officeart/2005/8/layout/orgChart1"/>
    <dgm:cxn modelId="{0397A0AC-2284-4637-B8D5-D8328B1A4F95}" type="presParOf" srcId="{01183140-D585-4869-B22A-11C46D88DA66}" destId="{41707B18-7FF2-4857-81D5-BF6FA46BA5C5}" srcOrd="1" destOrd="0" presId="urn:microsoft.com/office/officeart/2005/8/layout/orgChart1"/>
    <dgm:cxn modelId="{481A7DFF-C5C5-4F1E-A5C5-2F6E68AAE4F7}" type="presParOf" srcId="{01183140-D585-4869-B22A-11C46D88DA66}" destId="{540752E6-CE2C-4BB8-9477-8E6C7D064EC8}" srcOrd="2" destOrd="0" presId="urn:microsoft.com/office/officeart/2005/8/layout/orgChart1"/>
    <dgm:cxn modelId="{BA8DCCBD-D42F-4F92-A9C4-E7EF7F25D02A}" type="presParOf" srcId="{21FEF2EB-7604-4AE8-97E6-6C13752CC233}" destId="{407F33B2-F205-40A7-B887-541A6ED53D40}" srcOrd="2" destOrd="0" presId="urn:microsoft.com/office/officeart/2005/8/layout/orgChart1"/>
    <dgm:cxn modelId="{B32E9B2C-2CC4-47DA-B3F0-5623337E1E32}" type="presParOf" srcId="{57D29FA8-2D59-43C9-91E2-37BAD3F35012}" destId="{7D443B2C-E750-428C-97C8-843C557B104E}" srcOrd="2" destOrd="0" presId="urn:microsoft.com/office/officeart/2005/8/layout/orgChart1"/>
    <dgm:cxn modelId="{A3D3EA71-90E5-4ED8-B9AA-2E325C6A531F}" type="presParOf" srcId="{57D29FA8-2D59-43C9-91E2-37BAD3F35012}" destId="{EA8F7CE2-6146-417D-88BB-933DE870D6DC}" srcOrd="3" destOrd="0" presId="urn:microsoft.com/office/officeart/2005/8/layout/orgChart1"/>
    <dgm:cxn modelId="{E1D0E82A-940C-4518-9C73-2D8257BC89FB}" type="presParOf" srcId="{EA8F7CE2-6146-417D-88BB-933DE870D6DC}" destId="{2AA08771-E2C8-4EF7-8FC1-84F01EF1091D}" srcOrd="0" destOrd="0" presId="urn:microsoft.com/office/officeart/2005/8/layout/orgChart1"/>
    <dgm:cxn modelId="{94DD196E-12B5-4EC3-A0FC-24BEDB66FBAD}" type="presParOf" srcId="{2AA08771-E2C8-4EF7-8FC1-84F01EF1091D}" destId="{749ACA15-64A3-495D-8CAB-3921BC3CADC3}" srcOrd="0" destOrd="0" presId="urn:microsoft.com/office/officeart/2005/8/layout/orgChart1"/>
    <dgm:cxn modelId="{8F69D1A8-AAC6-4F7B-A5E4-DB9D89C119DF}" type="presParOf" srcId="{2AA08771-E2C8-4EF7-8FC1-84F01EF1091D}" destId="{DC475612-0DC2-4E38-998D-7C2C71B8770C}" srcOrd="1" destOrd="0" presId="urn:microsoft.com/office/officeart/2005/8/layout/orgChart1"/>
    <dgm:cxn modelId="{EB56C8B0-6250-4D31-A831-BC5E0D049A29}" type="presParOf" srcId="{EA8F7CE2-6146-417D-88BB-933DE870D6DC}" destId="{AD829776-2BF8-48DA-8F03-7996ED8B50A4}" srcOrd="1" destOrd="0" presId="urn:microsoft.com/office/officeart/2005/8/layout/orgChart1"/>
    <dgm:cxn modelId="{0A851F3D-3C04-4165-BD5E-DA87BAB6D54C}" type="presParOf" srcId="{AD829776-2BF8-48DA-8F03-7996ED8B50A4}" destId="{4F9B0F39-4734-4383-805D-82B99B6819F6}" srcOrd="0" destOrd="0" presId="urn:microsoft.com/office/officeart/2005/8/layout/orgChart1"/>
    <dgm:cxn modelId="{FB25D7DF-857E-4230-B87B-5A1D3F9FF206}" type="presParOf" srcId="{AD829776-2BF8-48DA-8F03-7996ED8B50A4}" destId="{2447D6C8-6D22-4FF7-9A7B-18BD274034CB}" srcOrd="1" destOrd="0" presId="urn:microsoft.com/office/officeart/2005/8/layout/orgChart1"/>
    <dgm:cxn modelId="{EAE613AD-618A-42D9-B8E8-CF049236F620}" type="presParOf" srcId="{2447D6C8-6D22-4FF7-9A7B-18BD274034CB}" destId="{FEEAE257-C3FB-4A53-B82F-4B0B698503F0}" srcOrd="0" destOrd="0" presId="urn:microsoft.com/office/officeart/2005/8/layout/orgChart1"/>
    <dgm:cxn modelId="{B0636200-C720-427E-8532-244AAB7B04A5}" type="presParOf" srcId="{FEEAE257-C3FB-4A53-B82F-4B0B698503F0}" destId="{C11CD399-4D00-4A46-870A-E46287FD7F18}" srcOrd="0" destOrd="0" presId="urn:microsoft.com/office/officeart/2005/8/layout/orgChart1"/>
    <dgm:cxn modelId="{5F063C58-B1A5-4F1C-B745-E04B141F72B5}" type="presParOf" srcId="{FEEAE257-C3FB-4A53-B82F-4B0B698503F0}" destId="{1D67D10F-EC3C-4F3A-B4B1-E055A9F6D4C1}" srcOrd="1" destOrd="0" presId="urn:microsoft.com/office/officeart/2005/8/layout/orgChart1"/>
    <dgm:cxn modelId="{7E690833-D012-498F-BC17-CE2FFBEBA2C9}" type="presParOf" srcId="{2447D6C8-6D22-4FF7-9A7B-18BD274034CB}" destId="{37292DE5-31A3-4366-9051-27A227D61DE0}" srcOrd="1" destOrd="0" presId="urn:microsoft.com/office/officeart/2005/8/layout/orgChart1"/>
    <dgm:cxn modelId="{B62EC1DD-2550-4184-8531-874B86987AE3}" type="presParOf" srcId="{2447D6C8-6D22-4FF7-9A7B-18BD274034CB}" destId="{2B8287B9-CEDB-4BC4-9880-F01B33F822B1}" srcOrd="2" destOrd="0" presId="urn:microsoft.com/office/officeart/2005/8/layout/orgChart1"/>
    <dgm:cxn modelId="{1C3CFBD0-15CD-4A69-A9CA-01795364DB16}" type="presParOf" srcId="{AD829776-2BF8-48DA-8F03-7996ED8B50A4}" destId="{064B6775-1E13-4889-8DCE-0649D6610CE9}" srcOrd="2" destOrd="0" presId="urn:microsoft.com/office/officeart/2005/8/layout/orgChart1"/>
    <dgm:cxn modelId="{57B25B18-0162-4427-B2FC-D6105C55FD36}" type="presParOf" srcId="{AD829776-2BF8-48DA-8F03-7996ED8B50A4}" destId="{41CC416D-3FF1-4AB5-9AF1-4A94449B585D}" srcOrd="3" destOrd="0" presId="urn:microsoft.com/office/officeart/2005/8/layout/orgChart1"/>
    <dgm:cxn modelId="{4103DA0D-CE94-4EE3-811D-C3D40FEFFF74}" type="presParOf" srcId="{41CC416D-3FF1-4AB5-9AF1-4A94449B585D}" destId="{D6E16985-93F2-4CC9-8A76-CD3753225644}" srcOrd="0" destOrd="0" presId="urn:microsoft.com/office/officeart/2005/8/layout/orgChart1"/>
    <dgm:cxn modelId="{4707595A-5595-4A4B-A0FD-338328A92A0E}" type="presParOf" srcId="{D6E16985-93F2-4CC9-8A76-CD3753225644}" destId="{7848CA24-C8A8-463B-A1F0-94A6FA30DFC3}" srcOrd="0" destOrd="0" presId="urn:microsoft.com/office/officeart/2005/8/layout/orgChart1"/>
    <dgm:cxn modelId="{D671966C-B496-443D-9542-18EFC33C2048}" type="presParOf" srcId="{D6E16985-93F2-4CC9-8A76-CD3753225644}" destId="{06ACAFA6-184F-45B1-91B4-9A02C153EE25}" srcOrd="1" destOrd="0" presId="urn:microsoft.com/office/officeart/2005/8/layout/orgChart1"/>
    <dgm:cxn modelId="{77159661-7E67-4A83-B222-83B5E834D84D}" type="presParOf" srcId="{41CC416D-3FF1-4AB5-9AF1-4A94449B585D}" destId="{ADB5BE75-6F6A-4116-8C5A-8A8518DF0DF4}" srcOrd="1" destOrd="0" presId="urn:microsoft.com/office/officeart/2005/8/layout/orgChart1"/>
    <dgm:cxn modelId="{A5D0E892-BF93-404F-84DE-247E63758960}" type="presParOf" srcId="{41CC416D-3FF1-4AB5-9AF1-4A94449B585D}" destId="{70A4B07F-7D24-440B-8236-1CCAB29C88CE}" srcOrd="2" destOrd="0" presId="urn:microsoft.com/office/officeart/2005/8/layout/orgChart1"/>
    <dgm:cxn modelId="{67AA0F06-966A-408E-8A9D-E65C2AD58D28}" type="presParOf" srcId="{AD829776-2BF8-48DA-8F03-7996ED8B50A4}" destId="{F00349E0-7D1D-41BA-8ADB-2AFF5C6693AE}" srcOrd="4" destOrd="0" presId="urn:microsoft.com/office/officeart/2005/8/layout/orgChart1"/>
    <dgm:cxn modelId="{52E218E1-DF02-4990-8584-A377CD7ECFF5}" type="presParOf" srcId="{AD829776-2BF8-48DA-8F03-7996ED8B50A4}" destId="{0E9BEDA7-1B4E-4D30-8B24-72B59C2C898F}" srcOrd="5" destOrd="0" presId="urn:microsoft.com/office/officeart/2005/8/layout/orgChart1"/>
    <dgm:cxn modelId="{47A77E58-3421-4914-B952-874FB447625D}" type="presParOf" srcId="{0E9BEDA7-1B4E-4D30-8B24-72B59C2C898F}" destId="{6595D0D5-000D-4B08-874B-719B8092A397}" srcOrd="0" destOrd="0" presId="urn:microsoft.com/office/officeart/2005/8/layout/orgChart1"/>
    <dgm:cxn modelId="{70E1EF05-2CB2-4AC5-9AE7-58341372DA29}" type="presParOf" srcId="{6595D0D5-000D-4B08-874B-719B8092A397}" destId="{4F13AF70-6A82-44EA-B893-689172F7FCB6}" srcOrd="0" destOrd="0" presId="urn:microsoft.com/office/officeart/2005/8/layout/orgChart1"/>
    <dgm:cxn modelId="{FBEC6A15-FF5F-4783-A106-2F50CF7E1F04}" type="presParOf" srcId="{6595D0D5-000D-4B08-874B-719B8092A397}" destId="{4266030E-E608-4C11-A6B7-1D31B40A88F4}" srcOrd="1" destOrd="0" presId="urn:microsoft.com/office/officeart/2005/8/layout/orgChart1"/>
    <dgm:cxn modelId="{34618DC7-AAAE-426E-83FE-00135FD3CEB6}" type="presParOf" srcId="{0E9BEDA7-1B4E-4D30-8B24-72B59C2C898F}" destId="{3E6B03D7-EDFF-42A0-86D2-E30554BCF121}" srcOrd="1" destOrd="0" presId="urn:microsoft.com/office/officeart/2005/8/layout/orgChart1"/>
    <dgm:cxn modelId="{4B3BD672-74F1-4646-A50E-959D7EA37BDE}" type="presParOf" srcId="{0E9BEDA7-1B4E-4D30-8B24-72B59C2C898F}" destId="{2F82D302-BD35-4794-AAC2-AE67D09C3939}" srcOrd="2" destOrd="0" presId="urn:microsoft.com/office/officeart/2005/8/layout/orgChart1"/>
    <dgm:cxn modelId="{3F589552-618B-4AF3-99C6-7732651B3278}" type="presParOf" srcId="{EA8F7CE2-6146-417D-88BB-933DE870D6DC}" destId="{D3E1BD63-CA88-47FF-A6BC-856F8D25417A}" srcOrd="2" destOrd="0" presId="urn:microsoft.com/office/officeart/2005/8/layout/orgChart1"/>
    <dgm:cxn modelId="{F934A217-3341-432D-A90B-8CC9463F799F}" type="presParOf" srcId="{57D29FA8-2D59-43C9-91E2-37BAD3F35012}" destId="{B16BD8B7-07FA-4181-A53E-8F53F29DFC50}" srcOrd="4" destOrd="0" presId="urn:microsoft.com/office/officeart/2005/8/layout/orgChart1"/>
    <dgm:cxn modelId="{A3D0CF25-B5A2-40E3-B589-247BCD77AFD5}" type="presParOf" srcId="{57D29FA8-2D59-43C9-91E2-37BAD3F35012}" destId="{FB088964-731B-430C-A98A-BC23C93F3E4B}" srcOrd="5" destOrd="0" presId="urn:microsoft.com/office/officeart/2005/8/layout/orgChart1"/>
    <dgm:cxn modelId="{19EDB592-33C1-43AA-9C11-DE48D33A28C3}" type="presParOf" srcId="{FB088964-731B-430C-A98A-BC23C93F3E4B}" destId="{733F8B66-91D6-4AE7-B7EA-608DAF4D0000}" srcOrd="0" destOrd="0" presId="urn:microsoft.com/office/officeart/2005/8/layout/orgChart1"/>
    <dgm:cxn modelId="{D411BF9D-E31F-459C-ADFB-5AA97C0F4008}" type="presParOf" srcId="{733F8B66-91D6-4AE7-B7EA-608DAF4D0000}" destId="{F364AD8D-1047-4628-9838-3656556685F0}" srcOrd="0" destOrd="0" presId="urn:microsoft.com/office/officeart/2005/8/layout/orgChart1"/>
    <dgm:cxn modelId="{17E7B110-52DF-4D3C-9F47-9BFE6DCAF163}" type="presParOf" srcId="{733F8B66-91D6-4AE7-B7EA-608DAF4D0000}" destId="{BDD00146-E9E1-4A48-A2B5-1DDD5503993C}" srcOrd="1" destOrd="0" presId="urn:microsoft.com/office/officeart/2005/8/layout/orgChart1"/>
    <dgm:cxn modelId="{2E11F175-F727-4E82-90F5-5145EE83B66F}" type="presParOf" srcId="{FB088964-731B-430C-A98A-BC23C93F3E4B}" destId="{421DC4CA-DBEB-4547-9D5D-FD07A63E8550}" srcOrd="1" destOrd="0" presId="urn:microsoft.com/office/officeart/2005/8/layout/orgChart1"/>
    <dgm:cxn modelId="{2A52F04C-97F4-4690-8842-454CAA083CDC}" type="presParOf" srcId="{421DC4CA-DBEB-4547-9D5D-FD07A63E8550}" destId="{D3F89B14-A971-4702-8839-4AD574666E0D}" srcOrd="0" destOrd="0" presId="urn:microsoft.com/office/officeart/2005/8/layout/orgChart1"/>
    <dgm:cxn modelId="{690E2978-1EC5-49BE-8C58-159A5308252F}" type="presParOf" srcId="{421DC4CA-DBEB-4547-9D5D-FD07A63E8550}" destId="{448C071F-38F7-42F3-9957-34C1778B86FD}" srcOrd="1" destOrd="0" presId="urn:microsoft.com/office/officeart/2005/8/layout/orgChart1"/>
    <dgm:cxn modelId="{71B4D263-46BC-4259-8D82-2E9D86D21B6D}" type="presParOf" srcId="{448C071F-38F7-42F3-9957-34C1778B86FD}" destId="{3CC460C7-4D47-49AD-B058-4A52CC03AEE9}" srcOrd="0" destOrd="0" presId="urn:microsoft.com/office/officeart/2005/8/layout/orgChart1"/>
    <dgm:cxn modelId="{EF472205-DA47-4E1A-8BD7-D8B7FBAD3248}" type="presParOf" srcId="{3CC460C7-4D47-49AD-B058-4A52CC03AEE9}" destId="{8CACD35F-6283-40D5-9CB0-24A80B2ECDE0}" srcOrd="0" destOrd="0" presId="urn:microsoft.com/office/officeart/2005/8/layout/orgChart1"/>
    <dgm:cxn modelId="{5CD01C5F-2D6A-4A3D-AF3B-EFA6BDE9FCD0}" type="presParOf" srcId="{3CC460C7-4D47-49AD-B058-4A52CC03AEE9}" destId="{40E52D8D-4FC4-49BB-A0BB-41769A9ED353}" srcOrd="1" destOrd="0" presId="urn:microsoft.com/office/officeart/2005/8/layout/orgChart1"/>
    <dgm:cxn modelId="{B1151354-946B-4899-8BC3-0776CD8D928B}" type="presParOf" srcId="{448C071F-38F7-42F3-9957-34C1778B86FD}" destId="{531B2B9F-EA23-4C89-9049-C00B4A0E1642}" srcOrd="1" destOrd="0" presId="urn:microsoft.com/office/officeart/2005/8/layout/orgChart1"/>
    <dgm:cxn modelId="{E13D67BA-9214-4ADB-9F79-F599B2464966}" type="presParOf" srcId="{448C071F-38F7-42F3-9957-34C1778B86FD}" destId="{57534BDA-6A20-4BDF-82C5-630918D8F77C}" srcOrd="2" destOrd="0" presId="urn:microsoft.com/office/officeart/2005/8/layout/orgChart1"/>
    <dgm:cxn modelId="{4504AAF7-A699-4804-83B4-37A99F43849B}" type="presParOf" srcId="{421DC4CA-DBEB-4547-9D5D-FD07A63E8550}" destId="{3C3EBF73-4092-4C01-AEB5-07291375C217}" srcOrd="2" destOrd="0" presId="urn:microsoft.com/office/officeart/2005/8/layout/orgChart1"/>
    <dgm:cxn modelId="{1F4B8237-3E00-4942-A89D-7E2D56F6E9AD}" type="presParOf" srcId="{421DC4CA-DBEB-4547-9D5D-FD07A63E8550}" destId="{9370A08A-56DE-4354-AFE0-8EE035835CBD}" srcOrd="3" destOrd="0" presId="urn:microsoft.com/office/officeart/2005/8/layout/orgChart1"/>
    <dgm:cxn modelId="{A03D22D2-37A3-46EE-B79B-9B46D6D48683}" type="presParOf" srcId="{9370A08A-56DE-4354-AFE0-8EE035835CBD}" destId="{8847CC73-5B0C-45FA-A0FE-761A4176CBAA}" srcOrd="0" destOrd="0" presId="urn:microsoft.com/office/officeart/2005/8/layout/orgChart1"/>
    <dgm:cxn modelId="{1E9D4196-17FB-4591-AD19-D3D01E9F44BF}" type="presParOf" srcId="{8847CC73-5B0C-45FA-A0FE-761A4176CBAA}" destId="{D209B8A5-6CC5-4327-8779-0576A402C16F}" srcOrd="0" destOrd="0" presId="urn:microsoft.com/office/officeart/2005/8/layout/orgChart1"/>
    <dgm:cxn modelId="{4360FF49-BCCB-49DE-BD42-A6ECF335924E}" type="presParOf" srcId="{8847CC73-5B0C-45FA-A0FE-761A4176CBAA}" destId="{52D0A21F-30C3-4114-8504-949259DC3A11}" srcOrd="1" destOrd="0" presId="urn:microsoft.com/office/officeart/2005/8/layout/orgChart1"/>
    <dgm:cxn modelId="{4513000B-BF94-4F64-A7DE-6D700FEF146E}" type="presParOf" srcId="{9370A08A-56DE-4354-AFE0-8EE035835CBD}" destId="{07EE9D04-792B-4EEA-A39C-DA7B28B298DD}" srcOrd="1" destOrd="0" presId="urn:microsoft.com/office/officeart/2005/8/layout/orgChart1"/>
    <dgm:cxn modelId="{DEB61321-24A1-4564-9BCE-3C0E50D812A8}" type="presParOf" srcId="{9370A08A-56DE-4354-AFE0-8EE035835CBD}" destId="{F4BDBD89-7538-480D-A597-62545993363E}" srcOrd="2" destOrd="0" presId="urn:microsoft.com/office/officeart/2005/8/layout/orgChart1"/>
    <dgm:cxn modelId="{B8A197E7-38DE-49B9-B89C-DFF5A95ED38D}" type="presParOf" srcId="{421DC4CA-DBEB-4547-9D5D-FD07A63E8550}" destId="{015A0307-A94D-41E8-B364-243073EFC832}" srcOrd="4" destOrd="0" presId="urn:microsoft.com/office/officeart/2005/8/layout/orgChart1"/>
    <dgm:cxn modelId="{5331F368-71D4-45C9-9516-340E9D5B1DEF}" type="presParOf" srcId="{421DC4CA-DBEB-4547-9D5D-FD07A63E8550}" destId="{449D5398-FC6B-45EE-9C07-3BF0C4BC50B6}" srcOrd="5" destOrd="0" presId="urn:microsoft.com/office/officeart/2005/8/layout/orgChart1"/>
    <dgm:cxn modelId="{01C834C0-F695-481A-98AF-B71822F8DED3}" type="presParOf" srcId="{449D5398-FC6B-45EE-9C07-3BF0C4BC50B6}" destId="{F660BF9F-1639-4885-868B-0CDC491F93CB}" srcOrd="0" destOrd="0" presId="urn:microsoft.com/office/officeart/2005/8/layout/orgChart1"/>
    <dgm:cxn modelId="{C9B782CD-47F3-493B-BB92-20B3AFB8A392}" type="presParOf" srcId="{F660BF9F-1639-4885-868B-0CDC491F93CB}" destId="{C6883471-BBAF-43A2-A5B6-BE443073129F}" srcOrd="0" destOrd="0" presId="urn:microsoft.com/office/officeart/2005/8/layout/orgChart1"/>
    <dgm:cxn modelId="{02562CC9-ADF0-450E-ABE8-707731CE09A1}" type="presParOf" srcId="{F660BF9F-1639-4885-868B-0CDC491F93CB}" destId="{963BC0F7-2FB5-4333-A260-971A157D6E4C}" srcOrd="1" destOrd="0" presId="urn:microsoft.com/office/officeart/2005/8/layout/orgChart1"/>
    <dgm:cxn modelId="{2E8A0C0F-CAFB-4F7C-BE64-95C9669CAB04}" type="presParOf" srcId="{449D5398-FC6B-45EE-9C07-3BF0C4BC50B6}" destId="{129B04C5-12BD-4B5B-84A4-A2371CEA74A1}" srcOrd="1" destOrd="0" presId="urn:microsoft.com/office/officeart/2005/8/layout/orgChart1"/>
    <dgm:cxn modelId="{FEBDEF33-B6E7-4659-AC4F-70A77A26E263}" type="presParOf" srcId="{449D5398-FC6B-45EE-9C07-3BF0C4BC50B6}" destId="{9F0D624F-2B71-43CE-9EC6-2F186E0D1ED8}" srcOrd="2" destOrd="0" presId="urn:microsoft.com/office/officeart/2005/8/layout/orgChart1"/>
    <dgm:cxn modelId="{56C78720-44B2-48EC-B388-488D2A373E59}" type="presParOf" srcId="{FB088964-731B-430C-A98A-BC23C93F3E4B}" destId="{148567DD-70DE-487B-AB57-3567D691D498}" srcOrd="2" destOrd="0" presId="urn:microsoft.com/office/officeart/2005/8/layout/orgChart1"/>
    <dgm:cxn modelId="{BD3F9E3E-0BD4-4A46-A895-AC59DD33BA7A}" type="presParOf" srcId="{A0D3BBED-A16B-4AA6-A9F0-47A6ABF86E9F}" destId="{686D4D47-C9A5-41D2-87FE-53094845B806}" srcOrd="2" destOrd="0" presId="urn:microsoft.com/office/officeart/2005/8/layout/orgChart1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65617-0AA7-4413-BB19-90C6D84D844B}" type="doc">
      <dgm:prSet loTypeId="urn:microsoft.com/office/officeart/2008/layout/AscendingPictureAccent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4DD828D-F438-4B76-A94B-EEF40EAB9FD3}">
      <dgm:prSet phldrT="[Text]"/>
      <dgm:spPr/>
      <dgm:t>
        <a:bodyPr/>
        <a:lstStyle/>
        <a:p>
          <a:r>
            <a:rPr lang="en-US" dirty="0" smtClean="0"/>
            <a:t>Unpleasant temperature</a:t>
          </a:r>
          <a:endParaRPr lang="en-US" dirty="0"/>
        </a:p>
      </dgm:t>
    </dgm:pt>
    <dgm:pt modelId="{0CD69718-FFFD-4B07-8BD3-DA96B3FE30E2}" type="parTrans" cxnId="{DC5AEE1D-831C-48F9-BABD-96E89D3DA04E}">
      <dgm:prSet/>
      <dgm:spPr/>
      <dgm:t>
        <a:bodyPr/>
        <a:lstStyle/>
        <a:p>
          <a:endParaRPr lang="en-US"/>
        </a:p>
      </dgm:t>
    </dgm:pt>
    <dgm:pt modelId="{094124C3-C1D8-4277-AF0B-FEF0E86FDCE4}" type="sibTrans" cxnId="{DC5AEE1D-831C-48F9-BABD-96E89D3DA04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0821F9F-1AB1-484E-8A42-8A44202A756C}">
      <dgm:prSet phldrT="[Text]"/>
      <dgm:spPr/>
      <dgm:t>
        <a:bodyPr/>
        <a:lstStyle/>
        <a:p>
          <a:r>
            <a:rPr lang="en-US" dirty="0" smtClean="0"/>
            <a:t>Noise</a:t>
          </a:r>
        </a:p>
        <a:p>
          <a:endParaRPr lang="en-US" dirty="0"/>
        </a:p>
      </dgm:t>
    </dgm:pt>
    <dgm:pt modelId="{203C0D9E-1717-4423-BBB5-6E9F121D742E}" type="parTrans" cxnId="{6C336270-19DD-4C22-8F07-9E52999EA762}">
      <dgm:prSet/>
      <dgm:spPr/>
      <dgm:t>
        <a:bodyPr/>
        <a:lstStyle/>
        <a:p>
          <a:endParaRPr lang="en-US"/>
        </a:p>
      </dgm:t>
    </dgm:pt>
    <dgm:pt modelId="{FCF4E4F5-0419-41EA-A904-2E68DD76480B}" type="sibTrans" cxnId="{6C336270-19DD-4C22-8F07-9E52999EA762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66CD274-9D44-423E-A71D-8C682A448F9A}">
      <dgm:prSet phldrT="[Text]"/>
      <dgm:spPr/>
      <dgm:t>
        <a:bodyPr/>
        <a:lstStyle/>
        <a:p>
          <a:r>
            <a:rPr lang="en-US" dirty="0" smtClean="0"/>
            <a:t>Danger</a:t>
          </a:r>
          <a:endParaRPr lang="en-US" dirty="0"/>
        </a:p>
      </dgm:t>
    </dgm:pt>
    <dgm:pt modelId="{A736B058-33ED-4B4B-8FE3-7842EF6E2482}" type="parTrans" cxnId="{046D21E7-9212-48E5-9FD0-F0D272684201}">
      <dgm:prSet/>
      <dgm:spPr/>
      <dgm:t>
        <a:bodyPr/>
        <a:lstStyle/>
        <a:p>
          <a:endParaRPr lang="en-US"/>
        </a:p>
      </dgm:t>
    </dgm:pt>
    <dgm:pt modelId="{C7FE8841-CA61-419B-894D-92A191E89AFE}" type="sibTrans" cxnId="{046D21E7-9212-48E5-9FD0-F0D272684201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A11227-C944-49BC-A1A8-B0B8AF24EE56}" type="pres">
      <dgm:prSet presAssocID="{D3365617-0AA7-4413-BB19-90C6D84D84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A8E2A6C-C841-476F-B5B0-178636915715}" type="pres">
      <dgm:prSet presAssocID="{D3365617-0AA7-4413-BB19-90C6D84D844B}" presName="dot1" presStyleLbl="alignNode1" presStyleIdx="0" presStyleCnt="12"/>
      <dgm:spPr/>
    </dgm:pt>
    <dgm:pt modelId="{BADFFF32-B73D-4859-838C-F9C52EF085CB}" type="pres">
      <dgm:prSet presAssocID="{D3365617-0AA7-4413-BB19-90C6D84D844B}" presName="dot2" presStyleLbl="alignNode1" presStyleIdx="1" presStyleCnt="12"/>
      <dgm:spPr/>
    </dgm:pt>
    <dgm:pt modelId="{E1DB76E6-F88E-4A75-B04D-8EBA7D889690}" type="pres">
      <dgm:prSet presAssocID="{D3365617-0AA7-4413-BB19-90C6D84D844B}" presName="dot3" presStyleLbl="alignNode1" presStyleIdx="2" presStyleCnt="12"/>
      <dgm:spPr/>
    </dgm:pt>
    <dgm:pt modelId="{B3171DB2-6337-41FE-924C-204511CF47DD}" type="pres">
      <dgm:prSet presAssocID="{D3365617-0AA7-4413-BB19-90C6D84D844B}" presName="dot4" presStyleLbl="alignNode1" presStyleIdx="3" presStyleCnt="12"/>
      <dgm:spPr/>
    </dgm:pt>
    <dgm:pt modelId="{7A603EF5-6168-413D-B9F3-947BB2632C81}" type="pres">
      <dgm:prSet presAssocID="{D3365617-0AA7-4413-BB19-90C6D84D844B}" presName="dot5" presStyleLbl="alignNode1" presStyleIdx="4" presStyleCnt="12"/>
      <dgm:spPr/>
    </dgm:pt>
    <dgm:pt modelId="{66FE4603-9B4D-41DF-8B08-474C455C6086}" type="pres">
      <dgm:prSet presAssocID="{D3365617-0AA7-4413-BB19-90C6D84D844B}" presName="dotArrow1" presStyleLbl="alignNode1" presStyleIdx="5" presStyleCnt="12"/>
      <dgm:spPr/>
    </dgm:pt>
    <dgm:pt modelId="{EABFE2B6-4A88-4A63-83C0-1881F321815D}" type="pres">
      <dgm:prSet presAssocID="{D3365617-0AA7-4413-BB19-90C6D84D844B}" presName="dotArrow2" presStyleLbl="alignNode1" presStyleIdx="6" presStyleCnt="12"/>
      <dgm:spPr/>
    </dgm:pt>
    <dgm:pt modelId="{5CED8B9A-0D6B-4041-8279-4356DA4ED2B6}" type="pres">
      <dgm:prSet presAssocID="{D3365617-0AA7-4413-BB19-90C6D84D844B}" presName="dotArrow3" presStyleLbl="alignNode1" presStyleIdx="7" presStyleCnt="12"/>
      <dgm:spPr/>
    </dgm:pt>
    <dgm:pt modelId="{2ECBE546-6E33-422B-A12E-48CD34D7E27E}" type="pres">
      <dgm:prSet presAssocID="{D3365617-0AA7-4413-BB19-90C6D84D844B}" presName="dotArrow4" presStyleLbl="alignNode1" presStyleIdx="8" presStyleCnt="12"/>
      <dgm:spPr/>
    </dgm:pt>
    <dgm:pt modelId="{216699E9-3A23-4257-9DEE-78B6DBB0235B}" type="pres">
      <dgm:prSet presAssocID="{D3365617-0AA7-4413-BB19-90C6D84D844B}" presName="dotArrow5" presStyleLbl="alignNode1" presStyleIdx="9" presStyleCnt="12"/>
      <dgm:spPr/>
    </dgm:pt>
    <dgm:pt modelId="{1306D428-C1DB-40C0-A21E-DE6037D1335A}" type="pres">
      <dgm:prSet presAssocID="{D3365617-0AA7-4413-BB19-90C6D84D844B}" presName="dotArrow6" presStyleLbl="alignNode1" presStyleIdx="10" presStyleCnt="12"/>
      <dgm:spPr/>
    </dgm:pt>
    <dgm:pt modelId="{EB6B9FD7-186A-4958-978D-32F59E834DCB}" type="pres">
      <dgm:prSet presAssocID="{D3365617-0AA7-4413-BB19-90C6D84D844B}" presName="dotArrow7" presStyleLbl="alignNode1" presStyleIdx="11" presStyleCnt="12"/>
      <dgm:spPr/>
    </dgm:pt>
    <dgm:pt modelId="{31F28237-3F48-4D69-BE8F-FB6169F35CC6}" type="pres">
      <dgm:prSet presAssocID="{74DD828D-F438-4B76-A94B-EEF40EAB9FD3}" presName="parTx1" presStyleLbl="node1" presStyleIdx="0" presStyleCnt="3"/>
      <dgm:spPr/>
      <dgm:t>
        <a:bodyPr/>
        <a:lstStyle/>
        <a:p>
          <a:endParaRPr lang="en-US"/>
        </a:p>
      </dgm:t>
    </dgm:pt>
    <dgm:pt modelId="{47389722-51F5-4ACC-97C1-D34863746727}" type="pres">
      <dgm:prSet presAssocID="{094124C3-C1D8-4277-AF0B-FEF0E86FDCE4}" presName="picture1" presStyleCnt="0"/>
      <dgm:spPr/>
    </dgm:pt>
    <dgm:pt modelId="{7DD16AEA-1898-43D2-A725-6BB5FC8AB560}" type="pres">
      <dgm:prSet presAssocID="{094124C3-C1D8-4277-AF0B-FEF0E86FDCE4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F04D45D3-F5D2-4290-B349-B0C648573808}" type="pres">
      <dgm:prSet presAssocID="{C0821F9F-1AB1-484E-8A42-8A44202A756C}" presName="parTx2" presStyleLbl="node1" presStyleIdx="1" presStyleCnt="3"/>
      <dgm:spPr/>
      <dgm:t>
        <a:bodyPr/>
        <a:lstStyle/>
        <a:p>
          <a:endParaRPr lang="en-US"/>
        </a:p>
      </dgm:t>
    </dgm:pt>
    <dgm:pt modelId="{64F13FA0-E290-439C-A3F0-E16DE790A8AD}" type="pres">
      <dgm:prSet presAssocID="{FCF4E4F5-0419-41EA-A904-2E68DD76480B}" presName="picture2" presStyleCnt="0"/>
      <dgm:spPr/>
    </dgm:pt>
    <dgm:pt modelId="{C8370DAA-48E4-41A3-9338-A945A795BDDC}" type="pres">
      <dgm:prSet presAssocID="{FCF4E4F5-0419-41EA-A904-2E68DD76480B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A4DBC5A7-3FEE-43E9-9973-59DF692B19DB}" type="pres">
      <dgm:prSet presAssocID="{966CD274-9D44-423E-A71D-8C682A448F9A}" presName="parTx3" presStyleLbl="node1" presStyleIdx="2" presStyleCnt="3"/>
      <dgm:spPr/>
      <dgm:t>
        <a:bodyPr/>
        <a:lstStyle/>
        <a:p>
          <a:endParaRPr lang="en-US"/>
        </a:p>
      </dgm:t>
    </dgm:pt>
    <dgm:pt modelId="{C1495C0F-6495-4619-B14A-116BC4FE57D0}" type="pres">
      <dgm:prSet presAssocID="{C7FE8841-CA61-419B-894D-92A191E89AFE}" presName="picture3" presStyleCnt="0"/>
      <dgm:spPr/>
    </dgm:pt>
    <dgm:pt modelId="{F9066AAE-227D-4BD6-A72C-27FB678563ED}" type="pres">
      <dgm:prSet presAssocID="{C7FE8841-CA61-419B-894D-92A191E89AFE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EF9C911F-591C-4688-902A-C37D122ADB0B}" type="presOf" srcId="{C0821F9F-1AB1-484E-8A42-8A44202A756C}" destId="{F04D45D3-F5D2-4290-B349-B0C648573808}" srcOrd="0" destOrd="0" presId="urn:microsoft.com/office/officeart/2008/layout/AscendingPictureAccentProcess"/>
    <dgm:cxn modelId="{DC5AEE1D-831C-48F9-BABD-96E89D3DA04E}" srcId="{D3365617-0AA7-4413-BB19-90C6D84D844B}" destId="{74DD828D-F438-4B76-A94B-EEF40EAB9FD3}" srcOrd="0" destOrd="0" parTransId="{0CD69718-FFFD-4B07-8BD3-DA96B3FE30E2}" sibTransId="{094124C3-C1D8-4277-AF0B-FEF0E86FDCE4}"/>
    <dgm:cxn modelId="{046D21E7-9212-48E5-9FD0-F0D272684201}" srcId="{D3365617-0AA7-4413-BB19-90C6D84D844B}" destId="{966CD274-9D44-423E-A71D-8C682A448F9A}" srcOrd="2" destOrd="0" parTransId="{A736B058-33ED-4B4B-8FE3-7842EF6E2482}" sibTransId="{C7FE8841-CA61-419B-894D-92A191E89AFE}"/>
    <dgm:cxn modelId="{8807A8FB-0645-4F1B-8018-DF1C928A9A8C}" type="presOf" srcId="{D3365617-0AA7-4413-BB19-90C6D84D844B}" destId="{7BA11227-C944-49BC-A1A8-B0B8AF24EE56}" srcOrd="0" destOrd="0" presId="urn:microsoft.com/office/officeart/2008/layout/AscendingPictureAccentProcess"/>
    <dgm:cxn modelId="{0581F16C-FA68-4A96-A912-743388D22F80}" type="presOf" srcId="{094124C3-C1D8-4277-AF0B-FEF0E86FDCE4}" destId="{7DD16AEA-1898-43D2-A725-6BB5FC8AB560}" srcOrd="0" destOrd="0" presId="urn:microsoft.com/office/officeart/2008/layout/AscendingPictureAccentProcess"/>
    <dgm:cxn modelId="{6C336270-19DD-4C22-8F07-9E52999EA762}" srcId="{D3365617-0AA7-4413-BB19-90C6D84D844B}" destId="{C0821F9F-1AB1-484E-8A42-8A44202A756C}" srcOrd="1" destOrd="0" parTransId="{203C0D9E-1717-4423-BBB5-6E9F121D742E}" sibTransId="{FCF4E4F5-0419-41EA-A904-2E68DD76480B}"/>
    <dgm:cxn modelId="{71C3A566-1563-4AE0-8933-BDBE11CEFF9B}" type="presOf" srcId="{C7FE8841-CA61-419B-894D-92A191E89AFE}" destId="{F9066AAE-227D-4BD6-A72C-27FB678563ED}" srcOrd="0" destOrd="0" presId="urn:microsoft.com/office/officeart/2008/layout/AscendingPictureAccentProcess"/>
    <dgm:cxn modelId="{DBB16F64-2EFD-4581-BF9E-8FA5E6D672E2}" type="presOf" srcId="{FCF4E4F5-0419-41EA-A904-2E68DD76480B}" destId="{C8370DAA-48E4-41A3-9338-A945A795BDDC}" srcOrd="0" destOrd="0" presId="urn:microsoft.com/office/officeart/2008/layout/AscendingPictureAccentProcess"/>
    <dgm:cxn modelId="{9383A44A-79F6-459C-A97E-FC33FAD88E8E}" type="presOf" srcId="{74DD828D-F438-4B76-A94B-EEF40EAB9FD3}" destId="{31F28237-3F48-4D69-BE8F-FB6169F35CC6}" srcOrd="0" destOrd="0" presId="urn:microsoft.com/office/officeart/2008/layout/AscendingPictureAccentProcess"/>
    <dgm:cxn modelId="{2372554E-38DB-4571-A70E-75384AA64395}" type="presOf" srcId="{966CD274-9D44-423E-A71D-8C682A448F9A}" destId="{A4DBC5A7-3FEE-43E9-9973-59DF692B19DB}" srcOrd="0" destOrd="0" presId="urn:microsoft.com/office/officeart/2008/layout/AscendingPictureAccentProcess"/>
    <dgm:cxn modelId="{0E12A471-EA6F-45DA-A319-7A59A0B092FF}" type="presParOf" srcId="{7BA11227-C944-49BC-A1A8-B0B8AF24EE56}" destId="{1A8E2A6C-C841-476F-B5B0-178636915715}" srcOrd="0" destOrd="0" presId="urn:microsoft.com/office/officeart/2008/layout/AscendingPictureAccentProcess"/>
    <dgm:cxn modelId="{2EED075A-CDBA-4993-B4DF-C915809D5A97}" type="presParOf" srcId="{7BA11227-C944-49BC-A1A8-B0B8AF24EE56}" destId="{BADFFF32-B73D-4859-838C-F9C52EF085CB}" srcOrd="1" destOrd="0" presId="urn:microsoft.com/office/officeart/2008/layout/AscendingPictureAccentProcess"/>
    <dgm:cxn modelId="{A7E87C5C-B204-4EEA-B463-D17680B22B2B}" type="presParOf" srcId="{7BA11227-C944-49BC-A1A8-B0B8AF24EE56}" destId="{E1DB76E6-F88E-4A75-B04D-8EBA7D889690}" srcOrd="2" destOrd="0" presId="urn:microsoft.com/office/officeart/2008/layout/AscendingPictureAccentProcess"/>
    <dgm:cxn modelId="{47F3F2AA-3E2E-4E71-9106-437E5B481200}" type="presParOf" srcId="{7BA11227-C944-49BC-A1A8-B0B8AF24EE56}" destId="{B3171DB2-6337-41FE-924C-204511CF47DD}" srcOrd="3" destOrd="0" presId="urn:microsoft.com/office/officeart/2008/layout/AscendingPictureAccentProcess"/>
    <dgm:cxn modelId="{63AE1D75-B962-4439-8D71-D20EF3B4C613}" type="presParOf" srcId="{7BA11227-C944-49BC-A1A8-B0B8AF24EE56}" destId="{7A603EF5-6168-413D-B9F3-947BB2632C81}" srcOrd="4" destOrd="0" presId="urn:microsoft.com/office/officeart/2008/layout/AscendingPictureAccentProcess"/>
    <dgm:cxn modelId="{CE5DB642-D35D-4E33-9D55-4B2B99388269}" type="presParOf" srcId="{7BA11227-C944-49BC-A1A8-B0B8AF24EE56}" destId="{66FE4603-9B4D-41DF-8B08-474C455C6086}" srcOrd="5" destOrd="0" presId="urn:microsoft.com/office/officeart/2008/layout/AscendingPictureAccentProcess"/>
    <dgm:cxn modelId="{CFACB389-51B3-4248-B1AE-718BC142D58B}" type="presParOf" srcId="{7BA11227-C944-49BC-A1A8-B0B8AF24EE56}" destId="{EABFE2B6-4A88-4A63-83C0-1881F321815D}" srcOrd="6" destOrd="0" presId="urn:microsoft.com/office/officeart/2008/layout/AscendingPictureAccentProcess"/>
    <dgm:cxn modelId="{6C99729F-A4D5-4629-900A-6B6A1B75AD99}" type="presParOf" srcId="{7BA11227-C944-49BC-A1A8-B0B8AF24EE56}" destId="{5CED8B9A-0D6B-4041-8279-4356DA4ED2B6}" srcOrd="7" destOrd="0" presId="urn:microsoft.com/office/officeart/2008/layout/AscendingPictureAccentProcess"/>
    <dgm:cxn modelId="{BE1579CC-3D0A-48DE-AA7E-2CE797233BDF}" type="presParOf" srcId="{7BA11227-C944-49BC-A1A8-B0B8AF24EE56}" destId="{2ECBE546-6E33-422B-A12E-48CD34D7E27E}" srcOrd="8" destOrd="0" presId="urn:microsoft.com/office/officeart/2008/layout/AscendingPictureAccentProcess"/>
    <dgm:cxn modelId="{BF0F07D5-7D89-4069-A5F3-4EBA4C9A5F3C}" type="presParOf" srcId="{7BA11227-C944-49BC-A1A8-B0B8AF24EE56}" destId="{216699E9-3A23-4257-9DEE-78B6DBB0235B}" srcOrd="9" destOrd="0" presId="urn:microsoft.com/office/officeart/2008/layout/AscendingPictureAccentProcess"/>
    <dgm:cxn modelId="{0C5E0B07-5F4B-476B-BED1-C365F6C002C1}" type="presParOf" srcId="{7BA11227-C944-49BC-A1A8-B0B8AF24EE56}" destId="{1306D428-C1DB-40C0-A21E-DE6037D1335A}" srcOrd="10" destOrd="0" presId="urn:microsoft.com/office/officeart/2008/layout/AscendingPictureAccentProcess"/>
    <dgm:cxn modelId="{D2BB972F-1A2E-4D8D-8826-3A7909F82E00}" type="presParOf" srcId="{7BA11227-C944-49BC-A1A8-B0B8AF24EE56}" destId="{EB6B9FD7-186A-4958-978D-32F59E834DCB}" srcOrd="11" destOrd="0" presId="urn:microsoft.com/office/officeart/2008/layout/AscendingPictureAccentProcess"/>
    <dgm:cxn modelId="{8E7636B6-A8BC-438B-842A-967B9F5FEE60}" type="presParOf" srcId="{7BA11227-C944-49BC-A1A8-B0B8AF24EE56}" destId="{31F28237-3F48-4D69-BE8F-FB6169F35CC6}" srcOrd="12" destOrd="0" presId="urn:microsoft.com/office/officeart/2008/layout/AscendingPictureAccentProcess"/>
    <dgm:cxn modelId="{8EA71CAF-DF07-4796-A212-2B15CABB613F}" type="presParOf" srcId="{7BA11227-C944-49BC-A1A8-B0B8AF24EE56}" destId="{47389722-51F5-4ACC-97C1-D34863746727}" srcOrd="13" destOrd="0" presId="urn:microsoft.com/office/officeart/2008/layout/AscendingPictureAccentProcess"/>
    <dgm:cxn modelId="{25DA9B5C-4C5F-4730-A215-CDA8D88A4D5E}" type="presParOf" srcId="{47389722-51F5-4ACC-97C1-D34863746727}" destId="{7DD16AEA-1898-43D2-A725-6BB5FC8AB560}" srcOrd="0" destOrd="0" presId="urn:microsoft.com/office/officeart/2008/layout/AscendingPictureAccentProcess"/>
    <dgm:cxn modelId="{AF52D0BA-B549-4EBA-A21A-54628F70F936}" type="presParOf" srcId="{7BA11227-C944-49BC-A1A8-B0B8AF24EE56}" destId="{F04D45D3-F5D2-4290-B349-B0C648573808}" srcOrd="14" destOrd="0" presId="urn:microsoft.com/office/officeart/2008/layout/AscendingPictureAccentProcess"/>
    <dgm:cxn modelId="{634FE4DB-4DAF-436F-A161-AB50D52EEE1A}" type="presParOf" srcId="{7BA11227-C944-49BC-A1A8-B0B8AF24EE56}" destId="{64F13FA0-E290-439C-A3F0-E16DE790A8AD}" srcOrd="15" destOrd="0" presId="urn:microsoft.com/office/officeart/2008/layout/AscendingPictureAccentProcess"/>
    <dgm:cxn modelId="{C3BA9CBA-BC16-4FA1-A011-40E93482610B}" type="presParOf" srcId="{64F13FA0-E290-439C-A3F0-E16DE790A8AD}" destId="{C8370DAA-48E4-41A3-9338-A945A795BDDC}" srcOrd="0" destOrd="0" presId="urn:microsoft.com/office/officeart/2008/layout/AscendingPictureAccentProcess"/>
    <dgm:cxn modelId="{200B36C0-F1FC-4B55-BE39-7D155380C2DF}" type="presParOf" srcId="{7BA11227-C944-49BC-A1A8-B0B8AF24EE56}" destId="{A4DBC5A7-3FEE-43E9-9973-59DF692B19DB}" srcOrd="16" destOrd="0" presId="urn:microsoft.com/office/officeart/2008/layout/AscendingPictureAccentProcess"/>
    <dgm:cxn modelId="{8B895F78-F80E-4EAF-BD83-8CBA544B32E3}" type="presParOf" srcId="{7BA11227-C944-49BC-A1A8-B0B8AF24EE56}" destId="{C1495C0F-6495-4619-B14A-116BC4FE57D0}" srcOrd="17" destOrd="0" presId="urn:microsoft.com/office/officeart/2008/layout/AscendingPictureAccentProcess"/>
    <dgm:cxn modelId="{2123F302-F20D-4C3D-A2BD-36FAAF3E6776}" type="presParOf" srcId="{C1495C0F-6495-4619-B14A-116BC4FE57D0}" destId="{F9066AAE-227D-4BD6-A72C-27FB678563E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0D1AC4-A960-4390-BCF9-4EC30362F973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9E40240-1B0D-4DB9-9810-F5695A9C25AC}">
      <dgm:prSet phldrT="[Text]"/>
      <dgm:spPr/>
      <dgm:t>
        <a:bodyPr/>
        <a:lstStyle/>
        <a:p>
          <a:r>
            <a:rPr lang="en-US" dirty="0" smtClean="0">
              <a:cs typeface="Times New Roman" pitchFamily="18" charset="0"/>
            </a:rPr>
            <a:t>Equilibrium model of communication</a:t>
          </a:r>
          <a:endParaRPr lang="en-US" dirty="0"/>
        </a:p>
      </dgm:t>
    </dgm:pt>
    <dgm:pt modelId="{1642C014-7EFB-4B9D-9735-797B2E99FFC9}" type="parTrans" cxnId="{8E1D6DA3-A5BA-4EB8-BFF8-98B2B588CAFE}">
      <dgm:prSet/>
      <dgm:spPr/>
      <dgm:t>
        <a:bodyPr/>
        <a:lstStyle/>
        <a:p>
          <a:endParaRPr lang="en-US"/>
        </a:p>
      </dgm:t>
    </dgm:pt>
    <dgm:pt modelId="{3F6E9065-E2A4-43B4-AC4D-1451453676A2}" type="sibTrans" cxnId="{8E1D6DA3-A5BA-4EB8-BFF8-98B2B588CAFE}">
      <dgm:prSet/>
      <dgm:spPr/>
      <dgm:t>
        <a:bodyPr/>
        <a:lstStyle/>
        <a:p>
          <a:endParaRPr lang="en-US"/>
        </a:p>
      </dgm:t>
    </dgm:pt>
    <dgm:pt modelId="{AB30711B-797C-4640-8658-B32D426857C8}">
      <dgm:prSet phldrT="[Text]"/>
      <dgm:spPr/>
      <dgm:t>
        <a:bodyPr/>
        <a:lstStyle/>
        <a:p>
          <a:r>
            <a:rPr lang="en-US" dirty="0" smtClean="0">
              <a:cs typeface="Times New Roman" pitchFamily="18" charset="0"/>
            </a:rPr>
            <a:t>Sex differences in space needs</a:t>
          </a:r>
          <a:endParaRPr lang="en-US" dirty="0"/>
        </a:p>
      </dgm:t>
    </dgm:pt>
    <dgm:pt modelId="{F8ECE6EF-14C4-44A4-978E-7ABA4F6E45F6}" type="parTrans" cxnId="{B41D40F0-B709-4ABD-A566-DFE2088F6216}">
      <dgm:prSet/>
      <dgm:spPr/>
      <dgm:t>
        <a:bodyPr/>
        <a:lstStyle/>
        <a:p>
          <a:endParaRPr lang="en-US"/>
        </a:p>
      </dgm:t>
    </dgm:pt>
    <dgm:pt modelId="{5550786F-1280-497A-89E1-694F0D4F5B41}" type="sibTrans" cxnId="{B41D40F0-B709-4ABD-A566-DFE2088F6216}">
      <dgm:prSet/>
      <dgm:spPr/>
      <dgm:t>
        <a:bodyPr/>
        <a:lstStyle/>
        <a:p>
          <a:endParaRPr lang="en-US"/>
        </a:p>
      </dgm:t>
    </dgm:pt>
    <dgm:pt modelId="{92D54958-6422-463F-92D0-AD3B2837EC41}">
      <dgm:prSet phldrT="[Text]"/>
      <dgm:spPr/>
      <dgm:t>
        <a:bodyPr/>
        <a:lstStyle/>
        <a:p>
          <a:r>
            <a:rPr lang="en-US" dirty="0" smtClean="0">
              <a:cs typeface="Times New Roman" pitchFamily="18" charset="0"/>
            </a:rPr>
            <a:t>Status and space</a:t>
          </a:r>
          <a:endParaRPr lang="en-US" dirty="0"/>
        </a:p>
      </dgm:t>
    </dgm:pt>
    <dgm:pt modelId="{8A0646D5-C1D7-4D12-9129-235380E2F185}" type="parTrans" cxnId="{34C2B013-E315-4D4E-9F5A-FDA59DD7A613}">
      <dgm:prSet/>
      <dgm:spPr/>
      <dgm:t>
        <a:bodyPr/>
        <a:lstStyle/>
        <a:p>
          <a:endParaRPr lang="en-US"/>
        </a:p>
      </dgm:t>
    </dgm:pt>
    <dgm:pt modelId="{5280803B-E7FC-4D8A-8359-A6DD9075D45C}" type="sibTrans" cxnId="{34C2B013-E315-4D4E-9F5A-FDA59DD7A613}">
      <dgm:prSet/>
      <dgm:spPr/>
      <dgm:t>
        <a:bodyPr/>
        <a:lstStyle/>
        <a:p>
          <a:endParaRPr lang="en-US"/>
        </a:p>
      </dgm:t>
    </dgm:pt>
    <dgm:pt modelId="{436CD7F1-F150-4191-AF00-CE9B3BCC8E76}">
      <dgm:prSet phldrT="[Text]"/>
      <dgm:spPr/>
      <dgm:t>
        <a:bodyPr/>
        <a:lstStyle/>
        <a:p>
          <a:r>
            <a:rPr lang="en-US" dirty="0" smtClean="0">
              <a:cs typeface="Times New Roman" pitchFamily="18" charset="0"/>
            </a:rPr>
            <a:t>Cross-cultural variations in spatial dynamics</a:t>
          </a:r>
          <a:r>
            <a:rPr lang="en-US" dirty="0" smtClean="0"/>
            <a:t> </a:t>
          </a:r>
          <a:endParaRPr lang="en-US" dirty="0"/>
        </a:p>
      </dgm:t>
    </dgm:pt>
    <dgm:pt modelId="{F1A9B537-B24E-4BAD-BA5D-2B6C7BE3A1F1}" type="parTrans" cxnId="{64EF9AC7-4FC9-4145-B03B-5D884A8F3C9D}">
      <dgm:prSet/>
      <dgm:spPr/>
      <dgm:t>
        <a:bodyPr/>
        <a:lstStyle/>
        <a:p>
          <a:endParaRPr lang="en-US"/>
        </a:p>
      </dgm:t>
    </dgm:pt>
    <dgm:pt modelId="{D5067991-8888-4CD2-A7FA-FC1B8604AF42}" type="sibTrans" cxnId="{64EF9AC7-4FC9-4145-B03B-5D884A8F3C9D}">
      <dgm:prSet/>
      <dgm:spPr/>
      <dgm:t>
        <a:bodyPr/>
        <a:lstStyle/>
        <a:p>
          <a:endParaRPr lang="en-US"/>
        </a:p>
      </dgm:t>
    </dgm:pt>
    <dgm:pt modelId="{27633E8B-AA1B-4E1B-AA92-877BF1D39865}" type="pres">
      <dgm:prSet presAssocID="{0A0D1AC4-A960-4390-BCF9-4EC30362F9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BF3A56-A522-4DFA-A2C3-775D51F4F535}" type="pres">
      <dgm:prSet presAssocID="{A9E40240-1B0D-4DB9-9810-F5695A9C25AC}" presName="parentLin" presStyleCnt="0"/>
      <dgm:spPr/>
    </dgm:pt>
    <dgm:pt modelId="{0BF0F64E-041C-4702-BB5A-843F2B13F521}" type="pres">
      <dgm:prSet presAssocID="{A9E40240-1B0D-4DB9-9810-F5695A9C25A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D687A8C-C3CA-4692-A882-246F3210E2AD}" type="pres">
      <dgm:prSet presAssocID="{A9E40240-1B0D-4DB9-9810-F5695A9C25A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E230F-C304-4FF4-B767-1CD63CE986D6}" type="pres">
      <dgm:prSet presAssocID="{A9E40240-1B0D-4DB9-9810-F5695A9C25AC}" presName="negativeSpace" presStyleCnt="0"/>
      <dgm:spPr/>
    </dgm:pt>
    <dgm:pt modelId="{8F10DFBC-9C8F-487F-AD1E-78E39185A8DB}" type="pres">
      <dgm:prSet presAssocID="{A9E40240-1B0D-4DB9-9810-F5695A9C25AC}" presName="childText" presStyleLbl="conFgAcc1" presStyleIdx="0" presStyleCnt="4">
        <dgm:presLayoutVars>
          <dgm:bulletEnabled val="1"/>
        </dgm:presLayoutVars>
      </dgm:prSet>
      <dgm:spPr/>
    </dgm:pt>
    <dgm:pt modelId="{24983827-8740-4CB9-9173-CAE4EE600701}" type="pres">
      <dgm:prSet presAssocID="{3F6E9065-E2A4-43B4-AC4D-1451453676A2}" presName="spaceBetweenRectangles" presStyleCnt="0"/>
      <dgm:spPr/>
    </dgm:pt>
    <dgm:pt modelId="{E65FB173-FE1D-4D6B-8BA3-8050B33B00C0}" type="pres">
      <dgm:prSet presAssocID="{AB30711B-797C-4640-8658-B32D426857C8}" presName="parentLin" presStyleCnt="0"/>
      <dgm:spPr/>
    </dgm:pt>
    <dgm:pt modelId="{73298AE4-57A0-4B2F-9A8B-76E616B6B9A7}" type="pres">
      <dgm:prSet presAssocID="{AB30711B-797C-4640-8658-B32D426857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BA1EB6D-3B85-4A32-9528-7D1095CA879C}" type="pres">
      <dgm:prSet presAssocID="{AB30711B-797C-4640-8658-B32D426857C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80BAE-013A-4920-9DE6-1CF64A23C6B8}" type="pres">
      <dgm:prSet presAssocID="{AB30711B-797C-4640-8658-B32D426857C8}" presName="negativeSpace" presStyleCnt="0"/>
      <dgm:spPr/>
    </dgm:pt>
    <dgm:pt modelId="{A3C7CC1E-AE6D-44F1-8A89-109ECFDAEDE1}" type="pres">
      <dgm:prSet presAssocID="{AB30711B-797C-4640-8658-B32D426857C8}" presName="childText" presStyleLbl="conFgAcc1" presStyleIdx="1" presStyleCnt="4">
        <dgm:presLayoutVars>
          <dgm:bulletEnabled val="1"/>
        </dgm:presLayoutVars>
      </dgm:prSet>
      <dgm:spPr/>
    </dgm:pt>
    <dgm:pt modelId="{416D7CDC-7AAF-4182-BF59-F1622BE18694}" type="pres">
      <dgm:prSet presAssocID="{5550786F-1280-497A-89E1-694F0D4F5B41}" presName="spaceBetweenRectangles" presStyleCnt="0"/>
      <dgm:spPr/>
    </dgm:pt>
    <dgm:pt modelId="{5CAD2E93-7997-4FDF-8803-06E8E5BC841C}" type="pres">
      <dgm:prSet presAssocID="{92D54958-6422-463F-92D0-AD3B2837EC41}" presName="parentLin" presStyleCnt="0"/>
      <dgm:spPr/>
    </dgm:pt>
    <dgm:pt modelId="{AD40A72F-0C95-4FCB-862C-79B6AB81AAF5}" type="pres">
      <dgm:prSet presAssocID="{92D54958-6422-463F-92D0-AD3B2837EC4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1832486-0FBE-4B30-8CA3-B3A9E4EA1F49}" type="pres">
      <dgm:prSet presAssocID="{92D54958-6422-463F-92D0-AD3B2837EC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974C3-BCB2-4FFF-952F-07B65326C21A}" type="pres">
      <dgm:prSet presAssocID="{92D54958-6422-463F-92D0-AD3B2837EC41}" presName="negativeSpace" presStyleCnt="0"/>
      <dgm:spPr/>
    </dgm:pt>
    <dgm:pt modelId="{96286362-205F-4892-B096-AA4B8B913179}" type="pres">
      <dgm:prSet presAssocID="{92D54958-6422-463F-92D0-AD3B2837EC41}" presName="childText" presStyleLbl="conFgAcc1" presStyleIdx="2" presStyleCnt="4">
        <dgm:presLayoutVars>
          <dgm:bulletEnabled val="1"/>
        </dgm:presLayoutVars>
      </dgm:prSet>
      <dgm:spPr/>
    </dgm:pt>
    <dgm:pt modelId="{D27C49B0-A8D0-4CF5-8F6E-3716BAB6B31C}" type="pres">
      <dgm:prSet presAssocID="{5280803B-E7FC-4D8A-8359-A6DD9075D45C}" presName="spaceBetweenRectangles" presStyleCnt="0"/>
      <dgm:spPr/>
    </dgm:pt>
    <dgm:pt modelId="{6BED4B32-8CBA-4037-A64B-E8F4EB452117}" type="pres">
      <dgm:prSet presAssocID="{436CD7F1-F150-4191-AF00-CE9B3BCC8E76}" presName="parentLin" presStyleCnt="0"/>
      <dgm:spPr/>
    </dgm:pt>
    <dgm:pt modelId="{E03535C6-3ABF-4D50-A121-A787D5748CAD}" type="pres">
      <dgm:prSet presAssocID="{436CD7F1-F150-4191-AF00-CE9B3BCC8E7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89AB5C3-C837-43C4-82F7-09CAA1148B91}" type="pres">
      <dgm:prSet presAssocID="{436CD7F1-F150-4191-AF00-CE9B3BCC8E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647D8-65EA-4C20-802D-45B5241C4C9B}" type="pres">
      <dgm:prSet presAssocID="{436CD7F1-F150-4191-AF00-CE9B3BCC8E76}" presName="negativeSpace" presStyleCnt="0"/>
      <dgm:spPr/>
    </dgm:pt>
    <dgm:pt modelId="{42FE6162-04A1-41E4-B029-EB94B30D8E12}" type="pres">
      <dgm:prSet presAssocID="{436CD7F1-F150-4191-AF00-CE9B3BCC8E7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E1D6DA3-A5BA-4EB8-BFF8-98B2B588CAFE}" srcId="{0A0D1AC4-A960-4390-BCF9-4EC30362F973}" destId="{A9E40240-1B0D-4DB9-9810-F5695A9C25AC}" srcOrd="0" destOrd="0" parTransId="{1642C014-7EFB-4B9D-9735-797B2E99FFC9}" sibTransId="{3F6E9065-E2A4-43B4-AC4D-1451453676A2}"/>
    <dgm:cxn modelId="{64EF9AC7-4FC9-4145-B03B-5D884A8F3C9D}" srcId="{0A0D1AC4-A960-4390-BCF9-4EC30362F973}" destId="{436CD7F1-F150-4191-AF00-CE9B3BCC8E76}" srcOrd="3" destOrd="0" parTransId="{F1A9B537-B24E-4BAD-BA5D-2B6C7BE3A1F1}" sibTransId="{D5067991-8888-4CD2-A7FA-FC1B8604AF42}"/>
    <dgm:cxn modelId="{896AA594-80BC-4783-A12E-66855C5FD3C5}" type="presOf" srcId="{0A0D1AC4-A960-4390-BCF9-4EC30362F973}" destId="{27633E8B-AA1B-4E1B-AA92-877BF1D39865}" srcOrd="0" destOrd="0" presId="urn:microsoft.com/office/officeart/2005/8/layout/list1"/>
    <dgm:cxn modelId="{CB536B5E-9B72-44D2-A9A5-8385C1A4546D}" type="presOf" srcId="{AB30711B-797C-4640-8658-B32D426857C8}" destId="{73298AE4-57A0-4B2F-9A8B-76E616B6B9A7}" srcOrd="0" destOrd="0" presId="urn:microsoft.com/office/officeart/2005/8/layout/list1"/>
    <dgm:cxn modelId="{281FDAD3-9518-4A91-96B9-6102896F43B2}" type="presOf" srcId="{A9E40240-1B0D-4DB9-9810-F5695A9C25AC}" destId="{0BF0F64E-041C-4702-BB5A-843F2B13F521}" srcOrd="0" destOrd="0" presId="urn:microsoft.com/office/officeart/2005/8/layout/list1"/>
    <dgm:cxn modelId="{30BDFDF2-A05D-4923-B539-70A2F36B8754}" type="presOf" srcId="{436CD7F1-F150-4191-AF00-CE9B3BCC8E76}" destId="{E03535C6-3ABF-4D50-A121-A787D5748CAD}" srcOrd="0" destOrd="0" presId="urn:microsoft.com/office/officeart/2005/8/layout/list1"/>
    <dgm:cxn modelId="{34C2B013-E315-4D4E-9F5A-FDA59DD7A613}" srcId="{0A0D1AC4-A960-4390-BCF9-4EC30362F973}" destId="{92D54958-6422-463F-92D0-AD3B2837EC41}" srcOrd="2" destOrd="0" parTransId="{8A0646D5-C1D7-4D12-9129-235380E2F185}" sibTransId="{5280803B-E7FC-4D8A-8359-A6DD9075D45C}"/>
    <dgm:cxn modelId="{65A9A53D-DE66-40BF-9B44-9BE4EB6FED7E}" type="presOf" srcId="{92D54958-6422-463F-92D0-AD3B2837EC41}" destId="{81832486-0FBE-4B30-8CA3-B3A9E4EA1F49}" srcOrd="1" destOrd="0" presId="urn:microsoft.com/office/officeart/2005/8/layout/list1"/>
    <dgm:cxn modelId="{9AD43182-21CD-4C4B-9E1B-66558455E057}" type="presOf" srcId="{436CD7F1-F150-4191-AF00-CE9B3BCC8E76}" destId="{789AB5C3-C837-43C4-82F7-09CAA1148B91}" srcOrd="1" destOrd="0" presId="urn:microsoft.com/office/officeart/2005/8/layout/list1"/>
    <dgm:cxn modelId="{B41D40F0-B709-4ABD-A566-DFE2088F6216}" srcId="{0A0D1AC4-A960-4390-BCF9-4EC30362F973}" destId="{AB30711B-797C-4640-8658-B32D426857C8}" srcOrd="1" destOrd="0" parTransId="{F8ECE6EF-14C4-44A4-978E-7ABA4F6E45F6}" sibTransId="{5550786F-1280-497A-89E1-694F0D4F5B41}"/>
    <dgm:cxn modelId="{1E32862B-8718-4127-BB7F-B3EC931C58B7}" type="presOf" srcId="{AB30711B-797C-4640-8658-B32D426857C8}" destId="{0BA1EB6D-3B85-4A32-9528-7D1095CA879C}" srcOrd="1" destOrd="0" presId="urn:microsoft.com/office/officeart/2005/8/layout/list1"/>
    <dgm:cxn modelId="{8666F59E-D38C-43BB-85B3-F426F325249A}" type="presOf" srcId="{A9E40240-1B0D-4DB9-9810-F5695A9C25AC}" destId="{0D687A8C-C3CA-4692-A882-246F3210E2AD}" srcOrd="1" destOrd="0" presId="urn:microsoft.com/office/officeart/2005/8/layout/list1"/>
    <dgm:cxn modelId="{932E1AE0-D85D-41B1-9EA9-9B4DC2B944E3}" type="presOf" srcId="{92D54958-6422-463F-92D0-AD3B2837EC41}" destId="{AD40A72F-0C95-4FCB-862C-79B6AB81AAF5}" srcOrd="0" destOrd="0" presId="urn:microsoft.com/office/officeart/2005/8/layout/list1"/>
    <dgm:cxn modelId="{A6FE32D2-BD78-46CF-A2A9-308846700837}" type="presParOf" srcId="{27633E8B-AA1B-4E1B-AA92-877BF1D39865}" destId="{2BBF3A56-A522-4DFA-A2C3-775D51F4F535}" srcOrd="0" destOrd="0" presId="urn:microsoft.com/office/officeart/2005/8/layout/list1"/>
    <dgm:cxn modelId="{199C4990-7B06-423D-9FF5-F5F4E7CD797C}" type="presParOf" srcId="{2BBF3A56-A522-4DFA-A2C3-775D51F4F535}" destId="{0BF0F64E-041C-4702-BB5A-843F2B13F521}" srcOrd="0" destOrd="0" presId="urn:microsoft.com/office/officeart/2005/8/layout/list1"/>
    <dgm:cxn modelId="{96F155CD-C086-44C0-879E-CF0557E75E59}" type="presParOf" srcId="{2BBF3A56-A522-4DFA-A2C3-775D51F4F535}" destId="{0D687A8C-C3CA-4692-A882-246F3210E2AD}" srcOrd="1" destOrd="0" presId="urn:microsoft.com/office/officeart/2005/8/layout/list1"/>
    <dgm:cxn modelId="{B7A027BB-2055-4CA7-B852-B59E049B992E}" type="presParOf" srcId="{27633E8B-AA1B-4E1B-AA92-877BF1D39865}" destId="{9F4E230F-C304-4FF4-B767-1CD63CE986D6}" srcOrd="1" destOrd="0" presId="urn:microsoft.com/office/officeart/2005/8/layout/list1"/>
    <dgm:cxn modelId="{571CA809-EAA3-4076-92C6-5C5A8FB3BB77}" type="presParOf" srcId="{27633E8B-AA1B-4E1B-AA92-877BF1D39865}" destId="{8F10DFBC-9C8F-487F-AD1E-78E39185A8DB}" srcOrd="2" destOrd="0" presId="urn:microsoft.com/office/officeart/2005/8/layout/list1"/>
    <dgm:cxn modelId="{E245AAF2-1431-4505-8DA4-BF1F008C327E}" type="presParOf" srcId="{27633E8B-AA1B-4E1B-AA92-877BF1D39865}" destId="{24983827-8740-4CB9-9173-CAE4EE600701}" srcOrd="3" destOrd="0" presId="urn:microsoft.com/office/officeart/2005/8/layout/list1"/>
    <dgm:cxn modelId="{7128457D-9147-46C9-A127-D0F76D3EAE4D}" type="presParOf" srcId="{27633E8B-AA1B-4E1B-AA92-877BF1D39865}" destId="{E65FB173-FE1D-4D6B-8BA3-8050B33B00C0}" srcOrd="4" destOrd="0" presId="urn:microsoft.com/office/officeart/2005/8/layout/list1"/>
    <dgm:cxn modelId="{A9FC34A2-C114-4442-82AA-F9038C546746}" type="presParOf" srcId="{E65FB173-FE1D-4D6B-8BA3-8050B33B00C0}" destId="{73298AE4-57A0-4B2F-9A8B-76E616B6B9A7}" srcOrd="0" destOrd="0" presId="urn:microsoft.com/office/officeart/2005/8/layout/list1"/>
    <dgm:cxn modelId="{86114E57-9C24-49B5-B6E7-52F70BD3D09D}" type="presParOf" srcId="{E65FB173-FE1D-4D6B-8BA3-8050B33B00C0}" destId="{0BA1EB6D-3B85-4A32-9528-7D1095CA879C}" srcOrd="1" destOrd="0" presId="urn:microsoft.com/office/officeart/2005/8/layout/list1"/>
    <dgm:cxn modelId="{8CBDD00F-FBB9-4A2A-9C5A-AC055F171EB0}" type="presParOf" srcId="{27633E8B-AA1B-4E1B-AA92-877BF1D39865}" destId="{F9680BAE-013A-4920-9DE6-1CF64A23C6B8}" srcOrd="5" destOrd="0" presId="urn:microsoft.com/office/officeart/2005/8/layout/list1"/>
    <dgm:cxn modelId="{AE7B518E-829D-4021-8909-A740B3F94BDC}" type="presParOf" srcId="{27633E8B-AA1B-4E1B-AA92-877BF1D39865}" destId="{A3C7CC1E-AE6D-44F1-8A89-109ECFDAEDE1}" srcOrd="6" destOrd="0" presId="urn:microsoft.com/office/officeart/2005/8/layout/list1"/>
    <dgm:cxn modelId="{3561D4FC-2B42-44B3-BF04-B8B405041C54}" type="presParOf" srcId="{27633E8B-AA1B-4E1B-AA92-877BF1D39865}" destId="{416D7CDC-7AAF-4182-BF59-F1622BE18694}" srcOrd="7" destOrd="0" presId="urn:microsoft.com/office/officeart/2005/8/layout/list1"/>
    <dgm:cxn modelId="{A5B94EEF-EF83-4887-A788-4155E5E464E1}" type="presParOf" srcId="{27633E8B-AA1B-4E1B-AA92-877BF1D39865}" destId="{5CAD2E93-7997-4FDF-8803-06E8E5BC841C}" srcOrd="8" destOrd="0" presId="urn:microsoft.com/office/officeart/2005/8/layout/list1"/>
    <dgm:cxn modelId="{7B1B8C50-6BFE-4D1C-AC90-8FF0D3B9C601}" type="presParOf" srcId="{5CAD2E93-7997-4FDF-8803-06E8E5BC841C}" destId="{AD40A72F-0C95-4FCB-862C-79B6AB81AAF5}" srcOrd="0" destOrd="0" presId="urn:microsoft.com/office/officeart/2005/8/layout/list1"/>
    <dgm:cxn modelId="{DA08C432-7E32-415B-ACC2-8A248393E169}" type="presParOf" srcId="{5CAD2E93-7997-4FDF-8803-06E8E5BC841C}" destId="{81832486-0FBE-4B30-8CA3-B3A9E4EA1F49}" srcOrd="1" destOrd="0" presId="urn:microsoft.com/office/officeart/2005/8/layout/list1"/>
    <dgm:cxn modelId="{8E8D7CDD-10DB-4E46-A59F-D30CFA1452E2}" type="presParOf" srcId="{27633E8B-AA1B-4E1B-AA92-877BF1D39865}" destId="{AF4974C3-BCB2-4FFF-952F-07B65326C21A}" srcOrd="9" destOrd="0" presId="urn:microsoft.com/office/officeart/2005/8/layout/list1"/>
    <dgm:cxn modelId="{EB698F5E-6B51-4D73-88FE-3404C0C19C0F}" type="presParOf" srcId="{27633E8B-AA1B-4E1B-AA92-877BF1D39865}" destId="{96286362-205F-4892-B096-AA4B8B913179}" srcOrd="10" destOrd="0" presId="urn:microsoft.com/office/officeart/2005/8/layout/list1"/>
    <dgm:cxn modelId="{AB0A7F4F-085E-44BF-B325-3F18FB66A065}" type="presParOf" srcId="{27633E8B-AA1B-4E1B-AA92-877BF1D39865}" destId="{D27C49B0-A8D0-4CF5-8F6E-3716BAB6B31C}" srcOrd="11" destOrd="0" presId="urn:microsoft.com/office/officeart/2005/8/layout/list1"/>
    <dgm:cxn modelId="{C733BE27-83D9-4BB2-AB41-DD902C42BCCE}" type="presParOf" srcId="{27633E8B-AA1B-4E1B-AA92-877BF1D39865}" destId="{6BED4B32-8CBA-4037-A64B-E8F4EB452117}" srcOrd="12" destOrd="0" presId="urn:microsoft.com/office/officeart/2005/8/layout/list1"/>
    <dgm:cxn modelId="{06301575-DEBE-4861-83FA-EBF902BD8F8D}" type="presParOf" srcId="{6BED4B32-8CBA-4037-A64B-E8F4EB452117}" destId="{E03535C6-3ABF-4D50-A121-A787D5748CAD}" srcOrd="0" destOrd="0" presId="urn:microsoft.com/office/officeart/2005/8/layout/list1"/>
    <dgm:cxn modelId="{9141245E-E49A-4A20-96C4-CE65FB75B3BA}" type="presParOf" srcId="{6BED4B32-8CBA-4037-A64B-E8F4EB452117}" destId="{789AB5C3-C837-43C4-82F7-09CAA1148B91}" srcOrd="1" destOrd="0" presId="urn:microsoft.com/office/officeart/2005/8/layout/list1"/>
    <dgm:cxn modelId="{B97F193C-9D46-43DD-8ACB-5E33E7B158D0}" type="presParOf" srcId="{27633E8B-AA1B-4E1B-AA92-877BF1D39865}" destId="{F58647D8-65EA-4C20-802D-45B5241C4C9B}" srcOrd="13" destOrd="0" presId="urn:microsoft.com/office/officeart/2005/8/layout/list1"/>
    <dgm:cxn modelId="{35CBF972-304A-4746-99F9-01127BEDA814}" type="presParOf" srcId="{27633E8B-AA1B-4E1B-AA92-877BF1D39865}" destId="{42FE6162-04A1-41E4-B029-EB94B30D8E12}" srcOrd="14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98786E-1C14-4C04-8564-2AD9C9954370}" type="doc">
      <dgm:prSet loTypeId="urn:microsoft.com/office/officeart/2005/8/layout/orgChart1" loCatId="hierarchy" qsTypeId="urn:microsoft.com/office/officeart/2005/8/quickstyle/3d4" qsCatId="3D" csTypeId="urn:microsoft.com/office/officeart/2005/8/colors/accent0_1" csCatId="mainScheme" phldr="1"/>
      <dgm:spPr/>
    </dgm:pt>
    <dgm:pt modelId="{643F6F5D-B906-4B2F-BB65-6D58E010ED2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Arial Narrow" pitchFamily="34" charset="0"/>
            </a:rPr>
            <a:t>Groups in Context</a:t>
          </a:r>
        </a:p>
      </dgm:t>
    </dgm:pt>
    <dgm:pt modelId="{C404A88A-2843-4B80-9B8D-76A86F87C597}" type="parTrans" cxnId="{0ED4C984-0732-42E3-B8ED-F34B51B20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D6E510-CD92-432A-BB06-8C146412399C}" type="sibTrans" cxnId="{0ED4C984-0732-42E3-B8ED-F34B51B20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F4D571-4E26-4EF4-A515-39B78671B4F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Places</a:t>
          </a:r>
        </a:p>
      </dgm:t>
    </dgm:pt>
    <dgm:pt modelId="{021C925D-5AB4-4DB2-8122-AEFADC5BD2B7}" type="parTrans" cxnId="{E1FFCFFE-55DA-4913-9FCB-22170092EA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7CBBFC-E3A8-4144-A5F7-8DA154CEDA2F}" type="sibTrans" cxnId="{E1FFCFFE-55DA-4913-9FCB-22170092EA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761C36-E831-4644-81AB-ED0B4182BDF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Spaces</a:t>
          </a:r>
        </a:p>
      </dgm:t>
    </dgm:pt>
    <dgm:pt modelId="{0B46D40C-61BD-4EDB-B08C-7C5F3C818548}" type="parTrans" cxnId="{22EFC4D7-7CC9-4691-B98D-8CBD3BD87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D168B2-3E46-4819-AFA8-8C1EC814E23B}" type="sibTrans" cxnId="{22EFC4D7-7CC9-4691-B98D-8CBD3BD87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221E24-E2B5-4EF3-AD7A-D40B77418E5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Locations</a:t>
          </a:r>
        </a:p>
      </dgm:t>
    </dgm:pt>
    <dgm:pt modelId="{53B4F493-6E31-4160-9D39-3B06B5CB01F9}" type="parTrans" cxnId="{D161BAFF-1C1B-4D08-8EC3-3F791AD99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32CC01-0186-4DAF-B070-7A9D42538355}" type="sibTrans" cxnId="{D161BAFF-1C1B-4D08-8EC3-3F791AD99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9D7204-4EFA-4AF9-9FE0-73AC510D140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Group territoriality</a:t>
          </a:r>
        </a:p>
      </dgm:t>
    </dgm:pt>
    <dgm:pt modelId="{F0679542-F248-48F3-A877-2EB4E476892C}" type="parTrans" cxnId="{640152DA-0369-47DC-A220-D95F4D994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C1C11C-E792-4DFF-B57A-8DC0EF0BA252}" type="sibTrans" cxnId="{640152DA-0369-47DC-A220-D95F4D994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345091-553D-4F18-8EB2-79F16A836B2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Comfortable Spaces</a:t>
          </a:r>
        </a:p>
      </dgm:t>
    </dgm:pt>
    <dgm:pt modelId="{7DC33522-4176-4730-85C1-6704DE8923F3}" type="parTrans" cxnId="{7F66BBDD-85CD-4B11-B165-2D361EFCBE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8A757A-81A6-4A51-A18E-B0CC69894D63}" type="sibTrans" cxnId="{7F66BBDD-85CD-4B11-B165-2D361EFCBE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FAA3A1-8791-46AD-A6F4-8C7324736E3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Stressful Spaces</a:t>
          </a:r>
        </a:p>
      </dgm:t>
    </dgm:pt>
    <dgm:pt modelId="{D06769EB-F081-455E-A359-0AC21C44FB9C}" type="parTrans" cxnId="{C52E805C-34D2-4316-BD46-B783F6B8F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6658E4-2F2B-4427-BDE5-6FC288C62028}" type="sibTrans" cxnId="{C52E805C-34D2-4316-BD46-B783F6B8F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C420E8-288A-495F-94AB-F3502A02C8B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Personal space</a:t>
          </a:r>
        </a:p>
      </dgm:t>
    </dgm:pt>
    <dgm:pt modelId="{B5B69EED-99D8-4E68-94E9-DE02FB150D2C}" type="parTrans" cxnId="{C016E0F0-7EF4-46BC-ACCF-20CA1A360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D1821D-9DD6-4F75-A9CE-1A8FB82C28B3}" type="sibTrans" cxnId="{C016E0F0-7EF4-46BC-ACCF-20CA1A360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BE0A9F-31BC-477D-89C7-5B856C49778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Crowding</a:t>
          </a:r>
        </a:p>
      </dgm:t>
    </dgm:pt>
    <dgm:pt modelId="{D04D3BE0-6E44-40E5-83D6-F7C4CE507E36}" type="parTrans" cxnId="{E0A9DE0D-72CB-4EBB-B50E-878063A61C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0887B5-D86A-4C56-B73F-7DC51468500B}" type="sibTrans" cxnId="{E0A9DE0D-72CB-4EBB-B50E-878063A61C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1AB91D-BDB9-4F8C-9458-903EF38D27B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Seating</a:t>
          </a:r>
        </a:p>
      </dgm:t>
    </dgm:pt>
    <dgm:pt modelId="{D8FD5DED-20A4-4289-A288-035814B1B767}" type="parTrans" cxnId="{6AA7D56C-081A-46E8-97EA-6E0A0F76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C261B9-CD2B-4149-858A-2A8100F01C11}" type="sibTrans" cxnId="{6AA7D56C-081A-46E8-97EA-6E0A0F76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53729B-8984-4416-BA12-B6D210E82FC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Members’ territories</a:t>
          </a:r>
        </a:p>
      </dgm:t>
    </dgm:pt>
    <dgm:pt modelId="{E746E9BA-0A60-4CBD-8EA0-F3C5F56FC3DD}" type="parTrans" cxnId="{9C5025D0-1983-4B6B-89DF-2E0FBC087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66209F-B348-46EE-A0CB-DA1BE2A7A3F2}" type="sibTrans" cxnId="{9C5025D0-1983-4B6B-89DF-2E0FBC087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E8BE5B-0521-4B62-8F99-F63D298354F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Groups in context</a:t>
          </a:r>
        </a:p>
      </dgm:t>
    </dgm:pt>
    <dgm:pt modelId="{3AD259D1-912F-4C70-8A8A-1E4287F9C94A}" type="parTrans" cxnId="{55966C79-D484-4832-8F76-381A446269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180FBF-0C20-4491-835E-0A5E039539F8}" type="sibTrans" cxnId="{55966C79-D484-4832-8F76-381A446269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65B93B-216B-4955-A8FB-8B989E4A039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Behavior settings</a:t>
          </a:r>
        </a:p>
      </dgm:t>
    </dgm:pt>
    <dgm:pt modelId="{5AF60A20-DD09-40F0-90FD-DB3DD2787C48}" type="parTrans" cxnId="{AF483D64-A4BE-48BA-BF0F-42CBFC0B1E89}">
      <dgm:prSet/>
      <dgm:spPr/>
      <dgm:t>
        <a:bodyPr/>
        <a:lstStyle/>
        <a:p>
          <a:endParaRPr lang="en-US"/>
        </a:p>
      </dgm:t>
    </dgm:pt>
    <dgm:pt modelId="{95369755-61E9-48DD-B38C-6A08A2387D1E}" type="sibTrans" cxnId="{AF483D64-A4BE-48BA-BF0F-42CBFC0B1E89}">
      <dgm:prSet/>
      <dgm:spPr/>
      <dgm:t>
        <a:bodyPr/>
        <a:lstStyle/>
        <a:p>
          <a:endParaRPr lang="en-US"/>
        </a:p>
      </dgm:t>
    </dgm:pt>
    <dgm:pt modelId="{8213AD57-07DC-43EF-84C9-BAAB14A3ADB2}" type="pres">
      <dgm:prSet presAssocID="{AA98786E-1C14-4C04-8564-2AD9C99543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D3BBED-A16B-4AA6-A9F0-47A6ABF86E9F}" type="pres">
      <dgm:prSet presAssocID="{643F6F5D-B906-4B2F-BB65-6D58E010ED2C}" presName="hierRoot1" presStyleCnt="0">
        <dgm:presLayoutVars>
          <dgm:hierBranch/>
        </dgm:presLayoutVars>
      </dgm:prSet>
      <dgm:spPr/>
    </dgm:pt>
    <dgm:pt modelId="{C7FDAA91-67DA-43D0-A2F2-145BBABCAAE2}" type="pres">
      <dgm:prSet presAssocID="{643F6F5D-B906-4B2F-BB65-6D58E010ED2C}" presName="rootComposite1" presStyleCnt="0"/>
      <dgm:spPr/>
    </dgm:pt>
    <dgm:pt modelId="{8C3E9A65-5C61-4C8A-84F3-4C0A27BA24AD}" type="pres">
      <dgm:prSet presAssocID="{643F6F5D-B906-4B2F-BB65-6D58E010ED2C}" presName="rootText1" presStyleLbl="node0" presStyleIdx="0" presStyleCnt="1" custScaleX="194871" custScaleY="94057" custLinFactNeighborX="10112" custLinFactNeighborY="87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8690DC-9CA3-4045-96BA-86BCEEAC525F}" type="pres">
      <dgm:prSet presAssocID="{643F6F5D-B906-4B2F-BB65-6D58E010ED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7D29FA8-2D59-43C9-91E2-37BAD3F35012}" type="pres">
      <dgm:prSet presAssocID="{643F6F5D-B906-4B2F-BB65-6D58E010ED2C}" presName="hierChild2" presStyleCnt="0"/>
      <dgm:spPr/>
    </dgm:pt>
    <dgm:pt modelId="{4E44C0B4-310E-4E97-BCCF-538464A0B611}" type="pres">
      <dgm:prSet presAssocID="{021C925D-5AB4-4DB2-8122-AEFADC5BD2B7}" presName="Name35" presStyleLbl="parChTrans1D2" presStyleIdx="0" presStyleCnt="3"/>
      <dgm:spPr/>
      <dgm:t>
        <a:bodyPr/>
        <a:lstStyle/>
        <a:p>
          <a:endParaRPr lang="en-US"/>
        </a:p>
      </dgm:t>
    </dgm:pt>
    <dgm:pt modelId="{21FEF2EB-7604-4AE8-97E6-6C13752CC233}" type="pres">
      <dgm:prSet presAssocID="{39F4D571-4E26-4EF4-A515-39B78671B4F2}" presName="hierRoot2" presStyleCnt="0">
        <dgm:presLayoutVars>
          <dgm:hierBranch val="init"/>
        </dgm:presLayoutVars>
      </dgm:prSet>
      <dgm:spPr/>
    </dgm:pt>
    <dgm:pt modelId="{C97B807D-A280-4D44-921B-8041A2874EE1}" type="pres">
      <dgm:prSet presAssocID="{39F4D571-4E26-4EF4-A515-39B78671B4F2}" presName="rootComposite" presStyleCnt="0"/>
      <dgm:spPr/>
    </dgm:pt>
    <dgm:pt modelId="{389CF42F-5B5C-4EC7-BD9F-83C622BC1811}" type="pres">
      <dgm:prSet presAssocID="{39F4D571-4E26-4EF4-A515-39B78671B4F2}" presName="rootText" presStyleLbl="node2" presStyleIdx="0" presStyleCnt="3" custScaleX="152768" custScaleY="123536" custLinFactNeighborX="14527" custLinFactNeighborY="995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75274F-A8B0-43E1-A1E9-580DFFA673F2}" type="pres">
      <dgm:prSet presAssocID="{39F4D571-4E26-4EF4-A515-39B78671B4F2}" presName="rootConnector" presStyleLbl="node2" presStyleIdx="0" presStyleCnt="3"/>
      <dgm:spPr/>
      <dgm:t>
        <a:bodyPr/>
        <a:lstStyle/>
        <a:p>
          <a:endParaRPr lang="en-US"/>
        </a:p>
      </dgm:t>
    </dgm:pt>
    <dgm:pt modelId="{E8C565EE-80B4-4CEF-9748-3A79570C6D29}" type="pres">
      <dgm:prSet presAssocID="{39F4D571-4E26-4EF4-A515-39B78671B4F2}" presName="hierChild4" presStyleCnt="0"/>
      <dgm:spPr/>
    </dgm:pt>
    <dgm:pt modelId="{0BCB4B8F-F7B4-4183-998A-9E3B6015C339}" type="pres">
      <dgm:prSet presAssocID="{7DC33522-4176-4730-85C1-6704DE8923F3}" presName="Name37" presStyleLbl="parChTrans1D3" presStyleIdx="0" presStyleCnt="9"/>
      <dgm:spPr/>
      <dgm:t>
        <a:bodyPr/>
        <a:lstStyle/>
        <a:p>
          <a:endParaRPr lang="en-US"/>
        </a:p>
      </dgm:t>
    </dgm:pt>
    <dgm:pt modelId="{1043275F-3A6F-448A-8642-F461A55C67B0}" type="pres">
      <dgm:prSet presAssocID="{23345091-553D-4F18-8EB2-79F16A836B2F}" presName="hierRoot2" presStyleCnt="0">
        <dgm:presLayoutVars>
          <dgm:hierBranch val="init"/>
        </dgm:presLayoutVars>
      </dgm:prSet>
      <dgm:spPr/>
    </dgm:pt>
    <dgm:pt modelId="{0C954225-C1CD-403B-A05B-9E3AF8D1786D}" type="pres">
      <dgm:prSet presAssocID="{23345091-553D-4F18-8EB2-79F16A836B2F}" presName="rootComposite" presStyleCnt="0"/>
      <dgm:spPr/>
    </dgm:pt>
    <dgm:pt modelId="{326365EC-842A-486D-8A70-28A93EF5BF52}" type="pres">
      <dgm:prSet presAssocID="{23345091-553D-4F18-8EB2-79F16A836B2F}" presName="rootText" presStyleLbl="node3" presStyleIdx="0" presStyleCnt="9" custScaleX="128231" custLinFactNeighborX="-3952" custLinFactNeighborY="818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A835F2-168A-4238-A9E5-8DD360AE0804}" type="pres">
      <dgm:prSet presAssocID="{23345091-553D-4F18-8EB2-79F16A836B2F}" presName="rootConnector" presStyleLbl="node3" presStyleIdx="0" presStyleCnt="9"/>
      <dgm:spPr/>
      <dgm:t>
        <a:bodyPr/>
        <a:lstStyle/>
        <a:p>
          <a:endParaRPr lang="en-US"/>
        </a:p>
      </dgm:t>
    </dgm:pt>
    <dgm:pt modelId="{FB521684-129B-420A-AB7B-2EBBAE17DC0B}" type="pres">
      <dgm:prSet presAssocID="{23345091-553D-4F18-8EB2-79F16A836B2F}" presName="hierChild4" presStyleCnt="0"/>
      <dgm:spPr/>
    </dgm:pt>
    <dgm:pt modelId="{81BBC6A4-B4D1-47EC-85FE-6F1B643025F5}" type="pres">
      <dgm:prSet presAssocID="{23345091-553D-4F18-8EB2-79F16A836B2F}" presName="hierChild5" presStyleCnt="0"/>
      <dgm:spPr/>
    </dgm:pt>
    <dgm:pt modelId="{214DF451-FAE7-4B34-A0CB-EAE0A7585DB2}" type="pres">
      <dgm:prSet presAssocID="{D06769EB-F081-455E-A359-0AC21C44FB9C}" presName="Name37" presStyleLbl="parChTrans1D3" presStyleIdx="1" presStyleCnt="9"/>
      <dgm:spPr/>
      <dgm:t>
        <a:bodyPr/>
        <a:lstStyle/>
        <a:p>
          <a:endParaRPr lang="en-US"/>
        </a:p>
      </dgm:t>
    </dgm:pt>
    <dgm:pt modelId="{E678B2D4-8655-45A4-A8E0-B4AC4E4850D3}" type="pres">
      <dgm:prSet presAssocID="{70FAA3A1-8791-46AD-A6F4-8C7324736E34}" presName="hierRoot2" presStyleCnt="0">
        <dgm:presLayoutVars>
          <dgm:hierBranch val="init"/>
        </dgm:presLayoutVars>
      </dgm:prSet>
      <dgm:spPr/>
    </dgm:pt>
    <dgm:pt modelId="{23F627F2-BE05-4B53-987D-4875A3B84A98}" type="pres">
      <dgm:prSet presAssocID="{70FAA3A1-8791-46AD-A6F4-8C7324736E34}" presName="rootComposite" presStyleCnt="0"/>
      <dgm:spPr/>
    </dgm:pt>
    <dgm:pt modelId="{2D34CB8D-56B0-471E-A9AB-35028D9F7E8B}" type="pres">
      <dgm:prSet presAssocID="{70FAA3A1-8791-46AD-A6F4-8C7324736E34}" presName="rootText" presStyleLbl="node3" presStyleIdx="1" presStyleCnt="9" custScaleX="128231" custLinFactNeighborX="-3952" custLinFactNeighborY="58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A1853-3C7F-4D54-BA0B-4AEFB8EF461D}" type="pres">
      <dgm:prSet presAssocID="{70FAA3A1-8791-46AD-A6F4-8C7324736E34}" presName="rootConnector" presStyleLbl="node3" presStyleIdx="1" presStyleCnt="9"/>
      <dgm:spPr/>
      <dgm:t>
        <a:bodyPr/>
        <a:lstStyle/>
        <a:p>
          <a:endParaRPr lang="en-US"/>
        </a:p>
      </dgm:t>
    </dgm:pt>
    <dgm:pt modelId="{EA870F19-C3B9-4B6C-BE7F-39F0DD282A82}" type="pres">
      <dgm:prSet presAssocID="{70FAA3A1-8791-46AD-A6F4-8C7324736E34}" presName="hierChild4" presStyleCnt="0"/>
      <dgm:spPr/>
    </dgm:pt>
    <dgm:pt modelId="{4CE44CFB-1DA0-4BF1-8F55-5A26383D083F}" type="pres">
      <dgm:prSet presAssocID="{70FAA3A1-8791-46AD-A6F4-8C7324736E34}" presName="hierChild5" presStyleCnt="0"/>
      <dgm:spPr/>
    </dgm:pt>
    <dgm:pt modelId="{871956E2-67F8-4ECE-81D8-5C6EE3B6C901}" type="pres">
      <dgm:prSet presAssocID="{5AF60A20-DD09-40F0-90FD-DB3DD2787C48}" presName="Name37" presStyleLbl="parChTrans1D3" presStyleIdx="2" presStyleCnt="9"/>
      <dgm:spPr/>
      <dgm:t>
        <a:bodyPr/>
        <a:lstStyle/>
        <a:p>
          <a:endParaRPr lang="en-US"/>
        </a:p>
      </dgm:t>
    </dgm:pt>
    <dgm:pt modelId="{01183140-D585-4869-B22A-11C46D88DA66}" type="pres">
      <dgm:prSet presAssocID="{5865B93B-216B-4955-A8FB-8B989E4A0392}" presName="hierRoot2" presStyleCnt="0">
        <dgm:presLayoutVars>
          <dgm:hierBranch val="init"/>
        </dgm:presLayoutVars>
      </dgm:prSet>
      <dgm:spPr/>
    </dgm:pt>
    <dgm:pt modelId="{7AA551D9-FA5F-4860-A4F7-34B1AA05B3EC}" type="pres">
      <dgm:prSet presAssocID="{5865B93B-216B-4955-A8FB-8B989E4A0392}" presName="rootComposite" presStyleCnt="0"/>
      <dgm:spPr/>
    </dgm:pt>
    <dgm:pt modelId="{667E1170-E48A-48AD-8960-20DCBF73D672}" type="pres">
      <dgm:prSet presAssocID="{5865B93B-216B-4955-A8FB-8B989E4A0392}" presName="rootText" presStyleLbl="node3" presStyleIdx="2" presStyleCnt="9" custScaleX="111847" custLinFactNeighborX="15761" custLinFactNeighborY="34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BDCEA6-E054-4D7F-B989-1A9A7434500B}" type="pres">
      <dgm:prSet presAssocID="{5865B93B-216B-4955-A8FB-8B989E4A0392}" presName="rootConnector" presStyleLbl="node3" presStyleIdx="2" presStyleCnt="9"/>
      <dgm:spPr/>
      <dgm:t>
        <a:bodyPr/>
        <a:lstStyle/>
        <a:p>
          <a:endParaRPr lang="en-US"/>
        </a:p>
      </dgm:t>
    </dgm:pt>
    <dgm:pt modelId="{41707B18-7FF2-4857-81D5-BF6FA46BA5C5}" type="pres">
      <dgm:prSet presAssocID="{5865B93B-216B-4955-A8FB-8B989E4A0392}" presName="hierChild4" presStyleCnt="0"/>
      <dgm:spPr/>
    </dgm:pt>
    <dgm:pt modelId="{540752E6-CE2C-4BB8-9477-8E6C7D064EC8}" type="pres">
      <dgm:prSet presAssocID="{5865B93B-216B-4955-A8FB-8B989E4A0392}" presName="hierChild5" presStyleCnt="0"/>
      <dgm:spPr/>
    </dgm:pt>
    <dgm:pt modelId="{407F33B2-F205-40A7-B887-541A6ED53D40}" type="pres">
      <dgm:prSet presAssocID="{39F4D571-4E26-4EF4-A515-39B78671B4F2}" presName="hierChild5" presStyleCnt="0"/>
      <dgm:spPr/>
    </dgm:pt>
    <dgm:pt modelId="{7D443B2C-E750-428C-97C8-843C557B104E}" type="pres">
      <dgm:prSet presAssocID="{0B46D40C-61BD-4EDB-B08C-7C5F3C818548}" presName="Name35" presStyleLbl="parChTrans1D2" presStyleIdx="1" presStyleCnt="3"/>
      <dgm:spPr/>
      <dgm:t>
        <a:bodyPr/>
        <a:lstStyle/>
        <a:p>
          <a:endParaRPr lang="en-US"/>
        </a:p>
      </dgm:t>
    </dgm:pt>
    <dgm:pt modelId="{EA8F7CE2-6146-417D-88BB-933DE870D6DC}" type="pres">
      <dgm:prSet presAssocID="{F2761C36-E831-4644-81AB-ED0B4182BDFF}" presName="hierRoot2" presStyleCnt="0">
        <dgm:presLayoutVars>
          <dgm:hierBranch val="init"/>
        </dgm:presLayoutVars>
      </dgm:prSet>
      <dgm:spPr/>
    </dgm:pt>
    <dgm:pt modelId="{2AA08771-E2C8-4EF7-8FC1-84F01EF1091D}" type="pres">
      <dgm:prSet presAssocID="{F2761C36-E831-4644-81AB-ED0B4182BDFF}" presName="rootComposite" presStyleCnt="0"/>
      <dgm:spPr/>
    </dgm:pt>
    <dgm:pt modelId="{749ACA15-64A3-495D-8CAB-3921BC3CADC3}" type="pres">
      <dgm:prSet presAssocID="{F2761C36-E831-4644-81AB-ED0B4182BDFF}" presName="rootText" presStyleLbl="node2" presStyleIdx="1" presStyleCnt="3" custScaleX="155006" custScaleY="128231" custLinFactNeighborX="6253" custLinFactNeighborY="99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75612-0DC2-4E38-998D-7C2C71B8770C}" type="pres">
      <dgm:prSet presAssocID="{F2761C36-E831-4644-81AB-ED0B4182BDFF}" presName="rootConnector" presStyleLbl="node2" presStyleIdx="1" presStyleCnt="3"/>
      <dgm:spPr/>
      <dgm:t>
        <a:bodyPr/>
        <a:lstStyle/>
        <a:p>
          <a:endParaRPr lang="en-US"/>
        </a:p>
      </dgm:t>
    </dgm:pt>
    <dgm:pt modelId="{AD829776-2BF8-48DA-8F03-7996ED8B50A4}" type="pres">
      <dgm:prSet presAssocID="{F2761C36-E831-4644-81AB-ED0B4182BDFF}" presName="hierChild4" presStyleCnt="0"/>
      <dgm:spPr/>
    </dgm:pt>
    <dgm:pt modelId="{4F9B0F39-4734-4383-805D-82B99B6819F6}" type="pres">
      <dgm:prSet presAssocID="{B5B69EED-99D8-4E68-94E9-DE02FB150D2C}" presName="Name37" presStyleLbl="parChTrans1D3" presStyleIdx="3" presStyleCnt="9"/>
      <dgm:spPr/>
      <dgm:t>
        <a:bodyPr/>
        <a:lstStyle/>
        <a:p>
          <a:endParaRPr lang="en-US"/>
        </a:p>
      </dgm:t>
    </dgm:pt>
    <dgm:pt modelId="{2447D6C8-6D22-4FF7-9A7B-18BD274034CB}" type="pres">
      <dgm:prSet presAssocID="{C6C420E8-288A-495F-94AB-F3502A02C8B5}" presName="hierRoot2" presStyleCnt="0">
        <dgm:presLayoutVars>
          <dgm:hierBranch val="init"/>
        </dgm:presLayoutVars>
      </dgm:prSet>
      <dgm:spPr/>
    </dgm:pt>
    <dgm:pt modelId="{FEEAE257-C3FB-4A53-B82F-4B0B698503F0}" type="pres">
      <dgm:prSet presAssocID="{C6C420E8-288A-495F-94AB-F3502A02C8B5}" presName="rootComposite" presStyleCnt="0"/>
      <dgm:spPr/>
    </dgm:pt>
    <dgm:pt modelId="{C11CD399-4D00-4A46-870A-E46287FD7F18}" type="pres">
      <dgm:prSet presAssocID="{C6C420E8-288A-495F-94AB-F3502A02C8B5}" presName="rootText" presStyleLbl="node3" presStyleIdx="3" presStyleCnt="9" custScaleX="142794" custLinFactNeighborX="-10719" custLinFactNeighborY="870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67D10F-EC3C-4F3A-B4B1-E055A9F6D4C1}" type="pres">
      <dgm:prSet presAssocID="{C6C420E8-288A-495F-94AB-F3502A02C8B5}" presName="rootConnector" presStyleLbl="node3" presStyleIdx="3" presStyleCnt="9"/>
      <dgm:spPr/>
      <dgm:t>
        <a:bodyPr/>
        <a:lstStyle/>
        <a:p>
          <a:endParaRPr lang="en-US"/>
        </a:p>
      </dgm:t>
    </dgm:pt>
    <dgm:pt modelId="{37292DE5-31A3-4366-9051-27A227D61DE0}" type="pres">
      <dgm:prSet presAssocID="{C6C420E8-288A-495F-94AB-F3502A02C8B5}" presName="hierChild4" presStyleCnt="0"/>
      <dgm:spPr/>
    </dgm:pt>
    <dgm:pt modelId="{2B8287B9-CEDB-4BC4-9880-F01B33F822B1}" type="pres">
      <dgm:prSet presAssocID="{C6C420E8-288A-495F-94AB-F3502A02C8B5}" presName="hierChild5" presStyleCnt="0"/>
      <dgm:spPr/>
    </dgm:pt>
    <dgm:pt modelId="{064B6775-1E13-4889-8DCE-0649D6610CE9}" type="pres">
      <dgm:prSet presAssocID="{D04D3BE0-6E44-40E5-83D6-F7C4CE507E36}" presName="Name37" presStyleLbl="parChTrans1D3" presStyleIdx="4" presStyleCnt="9"/>
      <dgm:spPr/>
      <dgm:t>
        <a:bodyPr/>
        <a:lstStyle/>
        <a:p>
          <a:endParaRPr lang="en-US"/>
        </a:p>
      </dgm:t>
    </dgm:pt>
    <dgm:pt modelId="{41CC416D-3FF1-4AB5-9AF1-4A94449B585D}" type="pres">
      <dgm:prSet presAssocID="{2BBE0A9F-31BC-477D-89C7-5B856C497787}" presName="hierRoot2" presStyleCnt="0">
        <dgm:presLayoutVars>
          <dgm:hierBranch val="init"/>
        </dgm:presLayoutVars>
      </dgm:prSet>
      <dgm:spPr/>
    </dgm:pt>
    <dgm:pt modelId="{D6E16985-93F2-4CC9-8A76-CD3753225644}" type="pres">
      <dgm:prSet presAssocID="{2BBE0A9F-31BC-477D-89C7-5B856C497787}" presName="rootComposite" presStyleCnt="0"/>
      <dgm:spPr/>
    </dgm:pt>
    <dgm:pt modelId="{7848CA24-C8A8-463B-A1F0-94A6FA30DFC3}" type="pres">
      <dgm:prSet presAssocID="{2BBE0A9F-31BC-477D-89C7-5B856C497787}" presName="rootText" presStyleLbl="node3" presStyleIdx="4" presStyleCnt="9" custScaleX="142794" custLinFactNeighborX="-10719" custLinFactNeighborY="63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CAFA6-184F-45B1-91B4-9A02C153EE25}" type="pres">
      <dgm:prSet presAssocID="{2BBE0A9F-31BC-477D-89C7-5B856C497787}" presName="rootConnector" presStyleLbl="node3" presStyleIdx="4" presStyleCnt="9"/>
      <dgm:spPr/>
      <dgm:t>
        <a:bodyPr/>
        <a:lstStyle/>
        <a:p>
          <a:endParaRPr lang="en-US"/>
        </a:p>
      </dgm:t>
    </dgm:pt>
    <dgm:pt modelId="{ADB5BE75-6F6A-4116-8C5A-8A8518DF0DF4}" type="pres">
      <dgm:prSet presAssocID="{2BBE0A9F-31BC-477D-89C7-5B856C497787}" presName="hierChild4" presStyleCnt="0"/>
      <dgm:spPr/>
    </dgm:pt>
    <dgm:pt modelId="{70A4B07F-7D24-440B-8236-1CCAB29C88CE}" type="pres">
      <dgm:prSet presAssocID="{2BBE0A9F-31BC-477D-89C7-5B856C497787}" presName="hierChild5" presStyleCnt="0"/>
      <dgm:spPr/>
    </dgm:pt>
    <dgm:pt modelId="{F00349E0-7D1D-41BA-8ADB-2AFF5C6693AE}" type="pres">
      <dgm:prSet presAssocID="{D8FD5DED-20A4-4289-A288-035814B1B767}" presName="Name37" presStyleLbl="parChTrans1D3" presStyleIdx="5" presStyleCnt="9"/>
      <dgm:spPr/>
      <dgm:t>
        <a:bodyPr/>
        <a:lstStyle/>
        <a:p>
          <a:endParaRPr lang="en-US"/>
        </a:p>
      </dgm:t>
    </dgm:pt>
    <dgm:pt modelId="{0E9BEDA7-1B4E-4D30-8B24-72B59C2C898F}" type="pres">
      <dgm:prSet presAssocID="{591AB91D-BDB9-4F8C-9458-903EF38D27B6}" presName="hierRoot2" presStyleCnt="0">
        <dgm:presLayoutVars>
          <dgm:hierBranch val="init"/>
        </dgm:presLayoutVars>
      </dgm:prSet>
      <dgm:spPr/>
    </dgm:pt>
    <dgm:pt modelId="{6595D0D5-000D-4B08-874B-719B8092A397}" type="pres">
      <dgm:prSet presAssocID="{591AB91D-BDB9-4F8C-9458-903EF38D27B6}" presName="rootComposite" presStyleCnt="0"/>
      <dgm:spPr/>
    </dgm:pt>
    <dgm:pt modelId="{4F13AF70-6A82-44EA-B893-689172F7FCB6}" type="pres">
      <dgm:prSet presAssocID="{591AB91D-BDB9-4F8C-9458-903EF38D27B6}" presName="rootText" presStyleLbl="node3" presStyleIdx="5" presStyleCnt="9" custScaleX="142794" custLinFactNeighborX="-10719" custLinFactNeighborY="39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6030E-E608-4C11-A6B7-1D31B40A88F4}" type="pres">
      <dgm:prSet presAssocID="{591AB91D-BDB9-4F8C-9458-903EF38D27B6}" presName="rootConnector" presStyleLbl="node3" presStyleIdx="5" presStyleCnt="9"/>
      <dgm:spPr/>
      <dgm:t>
        <a:bodyPr/>
        <a:lstStyle/>
        <a:p>
          <a:endParaRPr lang="en-US"/>
        </a:p>
      </dgm:t>
    </dgm:pt>
    <dgm:pt modelId="{3E6B03D7-EDFF-42A0-86D2-E30554BCF121}" type="pres">
      <dgm:prSet presAssocID="{591AB91D-BDB9-4F8C-9458-903EF38D27B6}" presName="hierChild4" presStyleCnt="0"/>
      <dgm:spPr/>
    </dgm:pt>
    <dgm:pt modelId="{2F82D302-BD35-4794-AAC2-AE67D09C3939}" type="pres">
      <dgm:prSet presAssocID="{591AB91D-BDB9-4F8C-9458-903EF38D27B6}" presName="hierChild5" presStyleCnt="0"/>
      <dgm:spPr/>
    </dgm:pt>
    <dgm:pt modelId="{D3E1BD63-CA88-47FF-A6BC-856F8D25417A}" type="pres">
      <dgm:prSet presAssocID="{F2761C36-E831-4644-81AB-ED0B4182BDFF}" presName="hierChild5" presStyleCnt="0"/>
      <dgm:spPr/>
    </dgm:pt>
    <dgm:pt modelId="{B16BD8B7-07FA-4181-A53E-8F53F29DFC50}" type="pres">
      <dgm:prSet presAssocID="{53B4F493-6E31-4160-9D39-3B06B5CB01F9}" presName="Name35" presStyleLbl="parChTrans1D2" presStyleIdx="2" presStyleCnt="3"/>
      <dgm:spPr/>
      <dgm:t>
        <a:bodyPr/>
        <a:lstStyle/>
        <a:p>
          <a:endParaRPr lang="en-US"/>
        </a:p>
      </dgm:t>
    </dgm:pt>
    <dgm:pt modelId="{FB088964-731B-430C-A98A-BC23C93F3E4B}" type="pres">
      <dgm:prSet presAssocID="{F2221E24-E2B5-4EF3-AD7A-D40B77418E52}" presName="hierRoot2" presStyleCnt="0">
        <dgm:presLayoutVars>
          <dgm:hierBranch val="init"/>
        </dgm:presLayoutVars>
      </dgm:prSet>
      <dgm:spPr/>
    </dgm:pt>
    <dgm:pt modelId="{733F8B66-91D6-4AE7-B7EA-608DAF4D0000}" type="pres">
      <dgm:prSet presAssocID="{F2221E24-E2B5-4EF3-AD7A-D40B77418E52}" presName="rootComposite" presStyleCnt="0"/>
      <dgm:spPr/>
    </dgm:pt>
    <dgm:pt modelId="{F364AD8D-1047-4628-9838-3656556685F0}" type="pres">
      <dgm:prSet presAssocID="{F2221E24-E2B5-4EF3-AD7A-D40B77418E52}" presName="rootText" presStyleLbl="node2" presStyleIdx="2" presStyleCnt="3" custScaleX="140082" custScaleY="129924" custLinFactY="772" custLinFactNeighborX="-119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00146-E9E1-4A48-A2B5-1DDD5503993C}" type="pres">
      <dgm:prSet presAssocID="{F2221E24-E2B5-4EF3-AD7A-D40B77418E52}" presName="rootConnector" presStyleLbl="node2" presStyleIdx="2" presStyleCnt="3"/>
      <dgm:spPr/>
      <dgm:t>
        <a:bodyPr/>
        <a:lstStyle/>
        <a:p>
          <a:endParaRPr lang="en-US"/>
        </a:p>
      </dgm:t>
    </dgm:pt>
    <dgm:pt modelId="{421DC4CA-DBEB-4547-9D5D-FD07A63E8550}" type="pres">
      <dgm:prSet presAssocID="{F2221E24-E2B5-4EF3-AD7A-D40B77418E52}" presName="hierChild4" presStyleCnt="0"/>
      <dgm:spPr/>
    </dgm:pt>
    <dgm:pt modelId="{D3F89B14-A971-4702-8839-4AD574666E0D}" type="pres">
      <dgm:prSet presAssocID="{F0679542-F248-48F3-A877-2EB4E476892C}" presName="Name37" presStyleLbl="parChTrans1D3" presStyleIdx="6" presStyleCnt="9"/>
      <dgm:spPr/>
      <dgm:t>
        <a:bodyPr/>
        <a:lstStyle/>
        <a:p>
          <a:endParaRPr lang="en-US"/>
        </a:p>
      </dgm:t>
    </dgm:pt>
    <dgm:pt modelId="{448C071F-38F7-42F3-9957-34C1778B86FD}" type="pres">
      <dgm:prSet presAssocID="{089D7204-4EFA-4AF9-9FE0-73AC510D1406}" presName="hierRoot2" presStyleCnt="0">
        <dgm:presLayoutVars>
          <dgm:hierBranch val="init"/>
        </dgm:presLayoutVars>
      </dgm:prSet>
      <dgm:spPr/>
    </dgm:pt>
    <dgm:pt modelId="{3CC460C7-4D47-49AD-B058-4A52CC03AEE9}" type="pres">
      <dgm:prSet presAssocID="{089D7204-4EFA-4AF9-9FE0-73AC510D1406}" presName="rootComposite" presStyleCnt="0"/>
      <dgm:spPr/>
    </dgm:pt>
    <dgm:pt modelId="{8CACD35F-6283-40D5-9CB0-24A80B2ECDE0}" type="pres">
      <dgm:prSet presAssocID="{089D7204-4EFA-4AF9-9FE0-73AC510D1406}" presName="rootText" presStyleLbl="node3" presStyleIdx="6" presStyleCnt="9" custScaleX="151870" custLinFactNeighborX="-5164" custLinFactNeighborY="71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E52D8D-4FC4-49BB-A0BB-41769A9ED353}" type="pres">
      <dgm:prSet presAssocID="{089D7204-4EFA-4AF9-9FE0-73AC510D1406}" presName="rootConnector" presStyleLbl="node3" presStyleIdx="6" presStyleCnt="9"/>
      <dgm:spPr/>
      <dgm:t>
        <a:bodyPr/>
        <a:lstStyle/>
        <a:p>
          <a:endParaRPr lang="en-US"/>
        </a:p>
      </dgm:t>
    </dgm:pt>
    <dgm:pt modelId="{531B2B9F-EA23-4C89-9049-C00B4A0E1642}" type="pres">
      <dgm:prSet presAssocID="{089D7204-4EFA-4AF9-9FE0-73AC510D1406}" presName="hierChild4" presStyleCnt="0"/>
      <dgm:spPr/>
    </dgm:pt>
    <dgm:pt modelId="{57534BDA-6A20-4BDF-82C5-630918D8F77C}" type="pres">
      <dgm:prSet presAssocID="{089D7204-4EFA-4AF9-9FE0-73AC510D1406}" presName="hierChild5" presStyleCnt="0"/>
      <dgm:spPr/>
    </dgm:pt>
    <dgm:pt modelId="{3C3EBF73-4092-4C01-AEB5-07291375C217}" type="pres">
      <dgm:prSet presAssocID="{E746E9BA-0A60-4CBD-8EA0-F3C5F56FC3DD}" presName="Name37" presStyleLbl="parChTrans1D3" presStyleIdx="7" presStyleCnt="9"/>
      <dgm:spPr/>
      <dgm:t>
        <a:bodyPr/>
        <a:lstStyle/>
        <a:p>
          <a:endParaRPr lang="en-US"/>
        </a:p>
      </dgm:t>
    </dgm:pt>
    <dgm:pt modelId="{9370A08A-56DE-4354-AFE0-8EE035835CBD}" type="pres">
      <dgm:prSet presAssocID="{0053729B-8984-4416-BA12-B6D210E82FC0}" presName="hierRoot2" presStyleCnt="0">
        <dgm:presLayoutVars>
          <dgm:hierBranch val="init"/>
        </dgm:presLayoutVars>
      </dgm:prSet>
      <dgm:spPr/>
    </dgm:pt>
    <dgm:pt modelId="{8847CC73-5B0C-45FA-A0FE-761A4176CBAA}" type="pres">
      <dgm:prSet presAssocID="{0053729B-8984-4416-BA12-B6D210E82FC0}" presName="rootComposite" presStyleCnt="0"/>
      <dgm:spPr/>
    </dgm:pt>
    <dgm:pt modelId="{D209B8A5-6CC5-4327-8779-0576A402C16F}" type="pres">
      <dgm:prSet presAssocID="{0053729B-8984-4416-BA12-B6D210E82FC0}" presName="rootText" presStyleLbl="node3" presStyleIdx="7" presStyleCnt="9" custScaleX="151870" custLinFactNeighborX="-4882" custLinFactNeighborY="47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0A21F-30C3-4114-8504-949259DC3A11}" type="pres">
      <dgm:prSet presAssocID="{0053729B-8984-4416-BA12-B6D210E82FC0}" presName="rootConnector" presStyleLbl="node3" presStyleIdx="7" presStyleCnt="9"/>
      <dgm:spPr/>
      <dgm:t>
        <a:bodyPr/>
        <a:lstStyle/>
        <a:p>
          <a:endParaRPr lang="en-US"/>
        </a:p>
      </dgm:t>
    </dgm:pt>
    <dgm:pt modelId="{07EE9D04-792B-4EEA-A39C-DA7B28B298DD}" type="pres">
      <dgm:prSet presAssocID="{0053729B-8984-4416-BA12-B6D210E82FC0}" presName="hierChild4" presStyleCnt="0"/>
      <dgm:spPr/>
    </dgm:pt>
    <dgm:pt modelId="{F4BDBD89-7538-480D-A597-62545993363E}" type="pres">
      <dgm:prSet presAssocID="{0053729B-8984-4416-BA12-B6D210E82FC0}" presName="hierChild5" presStyleCnt="0"/>
      <dgm:spPr/>
    </dgm:pt>
    <dgm:pt modelId="{015A0307-A94D-41E8-B364-243073EFC832}" type="pres">
      <dgm:prSet presAssocID="{3AD259D1-912F-4C70-8A8A-1E4287F9C94A}" presName="Name37" presStyleLbl="parChTrans1D3" presStyleIdx="8" presStyleCnt="9"/>
      <dgm:spPr/>
      <dgm:t>
        <a:bodyPr/>
        <a:lstStyle/>
        <a:p>
          <a:endParaRPr lang="en-US"/>
        </a:p>
      </dgm:t>
    </dgm:pt>
    <dgm:pt modelId="{449D5398-FC6B-45EE-9C07-3BF0C4BC50B6}" type="pres">
      <dgm:prSet presAssocID="{0EE8BE5B-0521-4B62-8F99-F63D298354F8}" presName="hierRoot2" presStyleCnt="0">
        <dgm:presLayoutVars>
          <dgm:hierBranch val="init"/>
        </dgm:presLayoutVars>
      </dgm:prSet>
      <dgm:spPr/>
    </dgm:pt>
    <dgm:pt modelId="{F660BF9F-1639-4885-868B-0CDC491F93CB}" type="pres">
      <dgm:prSet presAssocID="{0EE8BE5B-0521-4B62-8F99-F63D298354F8}" presName="rootComposite" presStyleCnt="0"/>
      <dgm:spPr/>
    </dgm:pt>
    <dgm:pt modelId="{C6883471-BBAF-43A2-A5B6-BE443073129F}" type="pres">
      <dgm:prSet presAssocID="{0EE8BE5B-0521-4B62-8F99-F63D298354F8}" presName="rootText" presStyleLbl="node3" presStyleIdx="8" presStyleCnt="9" custScaleX="151870" custLinFactNeighborX="-2626" custLinFactNeighborY="23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BC0F7-2FB5-4333-A260-971A157D6E4C}" type="pres">
      <dgm:prSet presAssocID="{0EE8BE5B-0521-4B62-8F99-F63D298354F8}" presName="rootConnector" presStyleLbl="node3" presStyleIdx="8" presStyleCnt="9"/>
      <dgm:spPr/>
      <dgm:t>
        <a:bodyPr/>
        <a:lstStyle/>
        <a:p>
          <a:endParaRPr lang="en-US"/>
        </a:p>
      </dgm:t>
    </dgm:pt>
    <dgm:pt modelId="{129B04C5-12BD-4B5B-84A4-A2371CEA74A1}" type="pres">
      <dgm:prSet presAssocID="{0EE8BE5B-0521-4B62-8F99-F63D298354F8}" presName="hierChild4" presStyleCnt="0"/>
      <dgm:spPr/>
    </dgm:pt>
    <dgm:pt modelId="{9F0D624F-2B71-43CE-9EC6-2F186E0D1ED8}" type="pres">
      <dgm:prSet presAssocID="{0EE8BE5B-0521-4B62-8F99-F63D298354F8}" presName="hierChild5" presStyleCnt="0"/>
      <dgm:spPr/>
    </dgm:pt>
    <dgm:pt modelId="{148567DD-70DE-487B-AB57-3567D691D498}" type="pres">
      <dgm:prSet presAssocID="{F2221E24-E2B5-4EF3-AD7A-D40B77418E52}" presName="hierChild5" presStyleCnt="0"/>
      <dgm:spPr/>
    </dgm:pt>
    <dgm:pt modelId="{686D4D47-C9A5-41D2-87FE-53094845B806}" type="pres">
      <dgm:prSet presAssocID="{643F6F5D-B906-4B2F-BB65-6D58E010ED2C}" presName="hierChild3" presStyleCnt="0"/>
      <dgm:spPr/>
    </dgm:pt>
  </dgm:ptLst>
  <dgm:cxnLst>
    <dgm:cxn modelId="{D067E18A-7F99-40F3-A8F7-179A0A76CDA9}" type="presOf" srcId="{089D7204-4EFA-4AF9-9FE0-73AC510D1406}" destId="{40E52D8D-4FC4-49BB-A0BB-41769A9ED353}" srcOrd="1" destOrd="0" presId="urn:microsoft.com/office/officeart/2005/8/layout/orgChart1"/>
    <dgm:cxn modelId="{BC7605E6-57C4-4D3E-9020-FC84CCCD29B5}" type="presOf" srcId="{70FAA3A1-8791-46AD-A6F4-8C7324736E34}" destId="{D67A1853-3C7F-4D54-BA0B-4AEFB8EF461D}" srcOrd="1" destOrd="0" presId="urn:microsoft.com/office/officeart/2005/8/layout/orgChart1"/>
    <dgm:cxn modelId="{78C7681F-CFA5-42FC-980D-16F3C5F563D8}" type="presOf" srcId="{70FAA3A1-8791-46AD-A6F4-8C7324736E34}" destId="{2D34CB8D-56B0-471E-A9AB-35028D9F7E8B}" srcOrd="0" destOrd="0" presId="urn:microsoft.com/office/officeart/2005/8/layout/orgChart1"/>
    <dgm:cxn modelId="{55966C79-D484-4832-8F76-381A4462693E}" srcId="{F2221E24-E2B5-4EF3-AD7A-D40B77418E52}" destId="{0EE8BE5B-0521-4B62-8F99-F63D298354F8}" srcOrd="2" destOrd="0" parTransId="{3AD259D1-912F-4C70-8A8A-1E4287F9C94A}" sibTransId="{E8180FBF-0C20-4491-835E-0A5E039539F8}"/>
    <dgm:cxn modelId="{9C5025D0-1983-4B6B-89DF-2E0FBC087903}" srcId="{F2221E24-E2B5-4EF3-AD7A-D40B77418E52}" destId="{0053729B-8984-4416-BA12-B6D210E82FC0}" srcOrd="1" destOrd="0" parTransId="{E746E9BA-0A60-4CBD-8EA0-F3C5F56FC3DD}" sibTransId="{2F66209F-B348-46EE-A0CB-DA1BE2A7A3F2}"/>
    <dgm:cxn modelId="{B07BC317-926F-450A-B789-E31A04AB1067}" type="presOf" srcId="{591AB91D-BDB9-4F8C-9458-903EF38D27B6}" destId="{4F13AF70-6A82-44EA-B893-689172F7FCB6}" srcOrd="0" destOrd="0" presId="urn:microsoft.com/office/officeart/2005/8/layout/orgChart1"/>
    <dgm:cxn modelId="{DB1BDE81-8124-4A7C-86A2-63F832A4415E}" type="presOf" srcId="{F2761C36-E831-4644-81AB-ED0B4182BDFF}" destId="{DC475612-0DC2-4E38-998D-7C2C71B8770C}" srcOrd="1" destOrd="0" presId="urn:microsoft.com/office/officeart/2005/8/layout/orgChart1"/>
    <dgm:cxn modelId="{22EFC4D7-7CC9-4691-B98D-8CBD3BD8754B}" srcId="{643F6F5D-B906-4B2F-BB65-6D58E010ED2C}" destId="{F2761C36-E831-4644-81AB-ED0B4182BDFF}" srcOrd="1" destOrd="0" parTransId="{0B46D40C-61BD-4EDB-B08C-7C5F3C818548}" sibTransId="{51D168B2-3E46-4819-AFA8-8C1EC814E23B}"/>
    <dgm:cxn modelId="{210B0BE2-A94C-4443-B742-2B2FBFDB2AC4}" type="presOf" srcId="{39F4D571-4E26-4EF4-A515-39B78671B4F2}" destId="{389CF42F-5B5C-4EC7-BD9F-83C622BC1811}" srcOrd="0" destOrd="0" presId="urn:microsoft.com/office/officeart/2005/8/layout/orgChart1"/>
    <dgm:cxn modelId="{C52E805C-34D2-4316-BD46-B783F6B8F620}" srcId="{39F4D571-4E26-4EF4-A515-39B78671B4F2}" destId="{70FAA3A1-8791-46AD-A6F4-8C7324736E34}" srcOrd="1" destOrd="0" parTransId="{D06769EB-F081-455E-A359-0AC21C44FB9C}" sibTransId="{0D6658E4-2F2B-4427-BDE5-6FC288C62028}"/>
    <dgm:cxn modelId="{E0A9DE0D-72CB-4EBB-B50E-878063A61C62}" srcId="{F2761C36-E831-4644-81AB-ED0B4182BDFF}" destId="{2BBE0A9F-31BC-477D-89C7-5B856C497787}" srcOrd="1" destOrd="0" parTransId="{D04D3BE0-6E44-40E5-83D6-F7C4CE507E36}" sibTransId="{C60887B5-D86A-4C56-B73F-7DC51468500B}"/>
    <dgm:cxn modelId="{F0B5C21E-0B0C-4FE4-9E94-0D18BB3B5250}" type="presOf" srcId="{591AB91D-BDB9-4F8C-9458-903EF38D27B6}" destId="{4266030E-E608-4C11-A6B7-1D31B40A88F4}" srcOrd="1" destOrd="0" presId="urn:microsoft.com/office/officeart/2005/8/layout/orgChart1"/>
    <dgm:cxn modelId="{4B975E5B-0717-424F-BF6C-CD2CA6928F5A}" type="presOf" srcId="{D06769EB-F081-455E-A359-0AC21C44FB9C}" destId="{214DF451-FAE7-4B34-A0CB-EAE0A7585DB2}" srcOrd="0" destOrd="0" presId="urn:microsoft.com/office/officeart/2005/8/layout/orgChart1"/>
    <dgm:cxn modelId="{131A63FB-448D-412D-9639-5774B2EAB45A}" type="presOf" srcId="{53B4F493-6E31-4160-9D39-3B06B5CB01F9}" destId="{B16BD8B7-07FA-4181-A53E-8F53F29DFC50}" srcOrd="0" destOrd="0" presId="urn:microsoft.com/office/officeart/2005/8/layout/orgChart1"/>
    <dgm:cxn modelId="{15996BF8-280F-4AAF-8AEF-5F65063786DD}" type="presOf" srcId="{021C925D-5AB4-4DB2-8122-AEFADC5BD2B7}" destId="{4E44C0B4-310E-4E97-BCCF-538464A0B611}" srcOrd="0" destOrd="0" presId="urn:microsoft.com/office/officeart/2005/8/layout/orgChart1"/>
    <dgm:cxn modelId="{C2272B0A-DFAA-4432-8E95-866CE174946D}" type="presOf" srcId="{23345091-553D-4F18-8EB2-79F16A836B2F}" destId="{ECA835F2-168A-4238-A9E5-8DD360AE0804}" srcOrd="1" destOrd="0" presId="urn:microsoft.com/office/officeart/2005/8/layout/orgChart1"/>
    <dgm:cxn modelId="{FC6887F0-5F1E-434F-9FE9-A62FB2BD1D2A}" type="presOf" srcId="{D8FD5DED-20A4-4289-A288-035814B1B767}" destId="{F00349E0-7D1D-41BA-8ADB-2AFF5C6693AE}" srcOrd="0" destOrd="0" presId="urn:microsoft.com/office/officeart/2005/8/layout/orgChart1"/>
    <dgm:cxn modelId="{B12A8779-9502-41C8-B4ED-3524FDC200E4}" type="presOf" srcId="{F2761C36-E831-4644-81AB-ED0B4182BDFF}" destId="{749ACA15-64A3-495D-8CAB-3921BC3CADC3}" srcOrd="0" destOrd="0" presId="urn:microsoft.com/office/officeart/2005/8/layout/orgChart1"/>
    <dgm:cxn modelId="{AF483D64-A4BE-48BA-BF0F-42CBFC0B1E89}" srcId="{39F4D571-4E26-4EF4-A515-39B78671B4F2}" destId="{5865B93B-216B-4955-A8FB-8B989E4A0392}" srcOrd="2" destOrd="0" parTransId="{5AF60A20-DD09-40F0-90FD-DB3DD2787C48}" sibTransId="{95369755-61E9-48DD-B38C-6A08A2387D1E}"/>
    <dgm:cxn modelId="{86D46F0D-BD5B-4C7A-A1CD-D163B6C908D9}" type="presOf" srcId="{7DC33522-4176-4730-85C1-6704DE8923F3}" destId="{0BCB4B8F-F7B4-4183-998A-9E3B6015C339}" srcOrd="0" destOrd="0" presId="urn:microsoft.com/office/officeart/2005/8/layout/orgChart1"/>
    <dgm:cxn modelId="{6AA7D56C-081A-46E8-97EA-6E0A0F766C0D}" srcId="{F2761C36-E831-4644-81AB-ED0B4182BDFF}" destId="{591AB91D-BDB9-4F8C-9458-903EF38D27B6}" srcOrd="2" destOrd="0" parTransId="{D8FD5DED-20A4-4289-A288-035814B1B767}" sibTransId="{45C261B9-CD2B-4149-858A-2A8100F01C11}"/>
    <dgm:cxn modelId="{623CC797-F5CA-4DB7-AFF7-E49F33E5D3C8}" type="presOf" srcId="{C6C420E8-288A-495F-94AB-F3502A02C8B5}" destId="{C11CD399-4D00-4A46-870A-E46287FD7F18}" srcOrd="0" destOrd="0" presId="urn:microsoft.com/office/officeart/2005/8/layout/orgChart1"/>
    <dgm:cxn modelId="{7F66BBDD-85CD-4B11-B165-2D361EFCBEAF}" srcId="{39F4D571-4E26-4EF4-A515-39B78671B4F2}" destId="{23345091-553D-4F18-8EB2-79F16A836B2F}" srcOrd="0" destOrd="0" parTransId="{7DC33522-4176-4730-85C1-6704DE8923F3}" sibTransId="{A78A757A-81A6-4A51-A18E-B0CC69894D63}"/>
    <dgm:cxn modelId="{F122D3B0-4D0E-409C-AA86-F11078726C7E}" type="presOf" srcId="{5865B93B-216B-4955-A8FB-8B989E4A0392}" destId="{50BDCEA6-E054-4D7F-B989-1A9A7434500B}" srcOrd="1" destOrd="0" presId="urn:microsoft.com/office/officeart/2005/8/layout/orgChart1"/>
    <dgm:cxn modelId="{D3898024-4D02-4E23-B34A-22295FBF7294}" type="presOf" srcId="{23345091-553D-4F18-8EB2-79F16A836B2F}" destId="{326365EC-842A-486D-8A70-28A93EF5BF52}" srcOrd="0" destOrd="0" presId="urn:microsoft.com/office/officeart/2005/8/layout/orgChart1"/>
    <dgm:cxn modelId="{DD13AFB7-C12F-423A-9FA5-EB37E540EB9B}" type="presOf" srcId="{AA98786E-1C14-4C04-8564-2AD9C9954370}" destId="{8213AD57-07DC-43EF-84C9-BAAB14A3ADB2}" srcOrd="0" destOrd="0" presId="urn:microsoft.com/office/officeart/2005/8/layout/orgChart1"/>
    <dgm:cxn modelId="{1C28ED27-5E90-4455-9BD5-06D8E1747CED}" type="presOf" srcId="{5AF60A20-DD09-40F0-90FD-DB3DD2787C48}" destId="{871956E2-67F8-4ECE-81D8-5C6EE3B6C901}" srcOrd="0" destOrd="0" presId="urn:microsoft.com/office/officeart/2005/8/layout/orgChart1"/>
    <dgm:cxn modelId="{640152DA-0369-47DC-A220-D95F4D99449F}" srcId="{F2221E24-E2B5-4EF3-AD7A-D40B77418E52}" destId="{089D7204-4EFA-4AF9-9FE0-73AC510D1406}" srcOrd="0" destOrd="0" parTransId="{F0679542-F248-48F3-A877-2EB4E476892C}" sibTransId="{0FC1C11C-E792-4DFF-B57A-8DC0EF0BA252}"/>
    <dgm:cxn modelId="{DA28935F-0422-4BC4-AA17-02D56DB9FA76}" type="presOf" srcId="{3AD259D1-912F-4C70-8A8A-1E4287F9C94A}" destId="{015A0307-A94D-41E8-B364-243073EFC832}" srcOrd="0" destOrd="0" presId="urn:microsoft.com/office/officeart/2005/8/layout/orgChart1"/>
    <dgm:cxn modelId="{C3E0C2E9-5813-4A8D-9F20-1A10481FA76A}" type="presOf" srcId="{0EE8BE5B-0521-4B62-8F99-F63D298354F8}" destId="{963BC0F7-2FB5-4333-A260-971A157D6E4C}" srcOrd="1" destOrd="0" presId="urn:microsoft.com/office/officeart/2005/8/layout/orgChart1"/>
    <dgm:cxn modelId="{C016E0F0-7EF4-46BC-ACCF-20CA1A36079C}" srcId="{F2761C36-E831-4644-81AB-ED0B4182BDFF}" destId="{C6C420E8-288A-495F-94AB-F3502A02C8B5}" srcOrd="0" destOrd="0" parTransId="{B5B69EED-99D8-4E68-94E9-DE02FB150D2C}" sibTransId="{27D1821D-9DD6-4F75-A9CE-1A8FB82C28B3}"/>
    <dgm:cxn modelId="{A1ED3EE5-3EAA-4B49-A11D-B38A10EF9C2D}" type="presOf" srcId="{E746E9BA-0A60-4CBD-8EA0-F3C5F56FC3DD}" destId="{3C3EBF73-4092-4C01-AEB5-07291375C217}" srcOrd="0" destOrd="0" presId="urn:microsoft.com/office/officeart/2005/8/layout/orgChart1"/>
    <dgm:cxn modelId="{C7E7CEF5-8311-43A1-8033-5F92B68440E3}" type="presOf" srcId="{C6C420E8-288A-495F-94AB-F3502A02C8B5}" destId="{1D67D10F-EC3C-4F3A-B4B1-E055A9F6D4C1}" srcOrd="1" destOrd="0" presId="urn:microsoft.com/office/officeart/2005/8/layout/orgChart1"/>
    <dgm:cxn modelId="{7EEC9BE9-C388-4BB3-8AF4-12CD0A3EBB9E}" type="presOf" srcId="{0B46D40C-61BD-4EDB-B08C-7C5F3C818548}" destId="{7D443B2C-E750-428C-97C8-843C557B104E}" srcOrd="0" destOrd="0" presId="urn:microsoft.com/office/officeart/2005/8/layout/orgChart1"/>
    <dgm:cxn modelId="{F98D5CF1-5BD2-4018-A54E-A8B072B6339A}" type="presOf" srcId="{D04D3BE0-6E44-40E5-83D6-F7C4CE507E36}" destId="{064B6775-1E13-4889-8DCE-0649D6610CE9}" srcOrd="0" destOrd="0" presId="urn:microsoft.com/office/officeart/2005/8/layout/orgChart1"/>
    <dgm:cxn modelId="{2F33A886-1CB9-43E4-B4F7-BCEB69792346}" type="presOf" srcId="{643F6F5D-B906-4B2F-BB65-6D58E010ED2C}" destId="{158690DC-9CA3-4045-96BA-86BCEEAC525F}" srcOrd="1" destOrd="0" presId="urn:microsoft.com/office/officeart/2005/8/layout/orgChart1"/>
    <dgm:cxn modelId="{480C9ACF-E4B5-492B-A4A6-3AB7780D3305}" type="presOf" srcId="{089D7204-4EFA-4AF9-9FE0-73AC510D1406}" destId="{8CACD35F-6283-40D5-9CB0-24A80B2ECDE0}" srcOrd="0" destOrd="0" presId="urn:microsoft.com/office/officeart/2005/8/layout/orgChart1"/>
    <dgm:cxn modelId="{32DFA000-8EF5-4EDD-B0DB-FEE56E136BEC}" type="presOf" srcId="{39F4D571-4E26-4EF4-A515-39B78671B4F2}" destId="{E675274F-A8B0-43E1-A1E9-580DFFA673F2}" srcOrd="1" destOrd="0" presId="urn:microsoft.com/office/officeart/2005/8/layout/orgChart1"/>
    <dgm:cxn modelId="{A99FDEBD-329F-4B81-AEC5-C2D99B064595}" type="presOf" srcId="{0EE8BE5B-0521-4B62-8F99-F63D298354F8}" destId="{C6883471-BBAF-43A2-A5B6-BE443073129F}" srcOrd="0" destOrd="0" presId="urn:microsoft.com/office/officeart/2005/8/layout/orgChart1"/>
    <dgm:cxn modelId="{C59E485F-BF3B-4A58-998A-AC23D03A4B3D}" type="presOf" srcId="{0053729B-8984-4416-BA12-B6D210E82FC0}" destId="{52D0A21F-30C3-4114-8504-949259DC3A11}" srcOrd="1" destOrd="0" presId="urn:microsoft.com/office/officeart/2005/8/layout/orgChart1"/>
    <dgm:cxn modelId="{B6CE0709-87BB-4D4F-9273-AE8E8D0E018F}" type="presOf" srcId="{2BBE0A9F-31BC-477D-89C7-5B856C497787}" destId="{7848CA24-C8A8-463B-A1F0-94A6FA30DFC3}" srcOrd="0" destOrd="0" presId="urn:microsoft.com/office/officeart/2005/8/layout/orgChart1"/>
    <dgm:cxn modelId="{678623D9-B648-4F30-9BA3-26B79B0223D8}" type="presOf" srcId="{F2221E24-E2B5-4EF3-AD7A-D40B77418E52}" destId="{BDD00146-E9E1-4A48-A2B5-1DDD5503993C}" srcOrd="1" destOrd="0" presId="urn:microsoft.com/office/officeart/2005/8/layout/orgChart1"/>
    <dgm:cxn modelId="{AFEDEB85-E3B9-43DE-BCDC-899ADBF3007A}" type="presOf" srcId="{F2221E24-E2B5-4EF3-AD7A-D40B77418E52}" destId="{F364AD8D-1047-4628-9838-3656556685F0}" srcOrd="0" destOrd="0" presId="urn:microsoft.com/office/officeart/2005/8/layout/orgChart1"/>
    <dgm:cxn modelId="{4F748ADE-9CD4-459D-BA47-A5814B065DAD}" type="presOf" srcId="{5865B93B-216B-4955-A8FB-8B989E4A0392}" destId="{667E1170-E48A-48AD-8960-20DCBF73D672}" srcOrd="0" destOrd="0" presId="urn:microsoft.com/office/officeart/2005/8/layout/orgChart1"/>
    <dgm:cxn modelId="{75222AE4-80F3-4B4A-A392-D36FA8426821}" type="presOf" srcId="{643F6F5D-B906-4B2F-BB65-6D58E010ED2C}" destId="{8C3E9A65-5C61-4C8A-84F3-4C0A27BA24AD}" srcOrd="0" destOrd="0" presId="urn:microsoft.com/office/officeart/2005/8/layout/orgChart1"/>
    <dgm:cxn modelId="{54F9DED3-8173-4522-9F97-DFC231F47C95}" type="presOf" srcId="{F0679542-F248-48F3-A877-2EB4E476892C}" destId="{D3F89B14-A971-4702-8839-4AD574666E0D}" srcOrd="0" destOrd="0" presId="urn:microsoft.com/office/officeart/2005/8/layout/orgChart1"/>
    <dgm:cxn modelId="{E1FFCFFE-55DA-4913-9FCB-22170092EA34}" srcId="{643F6F5D-B906-4B2F-BB65-6D58E010ED2C}" destId="{39F4D571-4E26-4EF4-A515-39B78671B4F2}" srcOrd="0" destOrd="0" parTransId="{021C925D-5AB4-4DB2-8122-AEFADC5BD2B7}" sibTransId="{217CBBFC-E3A8-4144-A5F7-8DA154CEDA2F}"/>
    <dgm:cxn modelId="{0ED4C984-0732-42E3-B8ED-F34B51B20E71}" srcId="{AA98786E-1C14-4C04-8564-2AD9C9954370}" destId="{643F6F5D-B906-4B2F-BB65-6D58E010ED2C}" srcOrd="0" destOrd="0" parTransId="{C404A88A-2843-4B80-9B8D-76A86F87C597}" sibTransId="{45D6E510-CD92-432A-BB06-8C146412399C}"/>
    <dgm:cxn modelId="{B1C32D8A-C4D9-4265-9FBF-A95DCA3F6DDE}" type="presOf" srcId="{0053729B-8984-4416-BA12-B6D210E82FC0}" destId="{D209B8A5-6CC5-4327-8779-0576A402C16F}" srcOrd="0" destOrd="0" presId="urn:microsoft.com/office/officeart/2005/8/layout/orgChart1"/>
    <dgm:cxn modelId="{D161BAFF-1C1B-4D08-8EC3-3F791AD99475}" srcId="{643F6F5D-B906-4B2F-BB65-6D58E010ED2C}" destId="{F2221E24-E2B5-4EF3-AD7A-D40B77418E52}" srcOrd="2" destOrd="0" parTransId="{53B4F493-6E31-4160-9D39-3B06B5CB01F9}" sibTransId="{B932CC01-0186-4DAF-B070-7A9D42538355}"/>
    <dgm:cxn modelId="{F7B6F85E-09D9-47B4-9A21-9E2B437689F8}" type="presOf" srcId="{B5B69EED-99D8-4E68-94E9-DE02FB150D2C}" destId="{4F9B0F39-4734-4383-805D-82B99B6819F6}" srcOrd="0" destOrd="0" presId="urn:microsoft.com/office/officeart/2005/8/layout/orgChart1"/>
    <dgm:cxn modelId="{0C541266-6319-4EF0-BD73-699A6F6FE07C}" type="presOf" srcId="{2BBE0A9F-31BC-477D-89C7-5B856C497787}" destId="{06ACAFA6-184F-45B1-91B4-9A02C153EE25}" srcOrd="1" destOrd="0" presId="urn:microsoft.com/office/officeart/2005/8/layout/orgChart1"/>
    <dgm:cxn modelId="{C94BEB21-0A90-48BC-BEBF-F59921336B09}" type="presParOf" srcId="{8213AD57-07DC-43EF-84C9-BAAB14A3ADB2}" destId="{A0D3BBED-A16B-4AA6-A9F0-47A6ABF86E9F}" srcOrd="0" destOrd="0" presId="urn:microsoft.com/office/officeart/2005/8/layout/orgChart1"/>
    <dgm:cxn modelId="{B5FC1842-0968-4FAC-A570-60E8420F6C46}" type="presParOf" srcId="{A0D3BBED-A16B-4AA6-A9F0-47A6ABF86E9F}" destId="{C7FDAA91-67DA-43D0-A2F2-145BBABCAAE2}" srcOrd="0" destOrd="0" presId="urn:microsoft.com/office/officeart/2005/8/layout/orgChart1"/>
    <dgm:cxn modelId="{E78E089B-8069-4940-9701-2093FA35375A}" type="presParOf" srcId="{C7FDAA91-67DA-43D0-A2F2-145BBABCAAE2}" destId="{8C3E9A65-5C61-4C8A-84F3-4C0A27BA24AD}" srcOrd="0" destOrd="0" presId="urn:microsoft.com/office/officeart/2005/8/layout/orgChart1"/>
    <dgm:cxn modelId="{F4840682-3980-4AF1-90D4-16E9FEEB700B}" type="presParOf" srcId="{C7FDAA91-67DA-43D0-A2F2-145BBABCAAE2}" destId="{158690DC-9CA3-4045-96BA-86BCEEAC525F}" srcOrd="1" destOrd="0" presId="urn:microsoft.com/office/officeart/2005/8/layout/orgChart1"/>
    <dgm:cxn modelId="{96BDE7F8-4BC9-4C78-A673-CC8DD86992FD}" type="presParOf" srcId="{A0D3BBED-A16B-4AA6-A9F0-47A6ABF86E9F}" destId="{57D29FA8-2D59-43C9-91E2-37BAD3F35012}" srcOrd="1" destOrd="0" presId="urn:microsoft.com/office/officeart/2005/8/layout/orgChart1"/>
    <dgm:cxn modelId="{2C2A2884-D3C7-4DC7-A382-7C63E8335262}" type="presParOf" srcId="{57D29FA8-2D59-43C9-91E2-37BAD3F35012}" destId="{4E44C0B4-310E-4E97-BCCF-538464A0B611}" srcOrd="0" destOrd="0" presId="urn:microsoft.com/office/officeart/2005/8/layout/orgChart1"/>
    <dgm:cxn modelId="{B6F4230B-ABC4-4C86-A93C-63D8CC376780}" type="presParOf" srcId="{57D29FA8-2D59-43C9-91E2-37BAD3F35012}" destId="{21FEF2EB-7604-4AE8-97E6-6C13752CC233}" srcOrd="1" destOrd="0" presId="urn:microsoft.com/office/officeart/2005/8/layout/orgChart1"/>
    <dgm:cxn modelId="{93630105-81F2-4B52-AD62-D0EAB6C71479}" type="presParOf" srcId="{21FEF2EB-7604-4AE8-97E6-6C13752CC233}" destId="{C97B807D-A280-4D44-921B-8041A2874EE1}" srcOrd="0" destOrd="0" presId="urn:microsoft.com/office/officeart/2005/8/layout/orgChart1"/>
    <dgm:cxn modelId="{AAB5AA25-7CB0-4AFD-BDCE-2B75BDDC95B7}" type="presParOf" srcId="{C97B807D-A280-4D44-921B-8041A2874EE1}" destId="{389CF42F-5B5C-4EC7-BD9F-83C622BC1811}" srcOrd="0" destOrd="0" presId="urn:microsoft.com/office/officeart/2005/8/layout/orgChart1"/>
    <dgm:cxn modelId="{CE9EBF78-5A7E-49EC-9923-25E8F9323D01}" type="presParOf" srcId="{C97B807D-A280-4D44-921B-8041A2874EE1}" destId="{E675274F-A8B0-43E1-A1E9-580DFFA673F2}" srcOrd="1" destOrd="0" presId="urn:microsoft.com/office/officeart/2005/8/layout/orgChart1"/>
    <dgm:cxn modelId="{FD59489E-7E1B-441E-821C-166E6E9D3AB6}" type="presParOf" srcId="{21FEF2EB-7604-4AE8-97E6-6C13752CC233}" destId="{E8C565EE-80B4-4CEF-9748-3A79570C6D29}" srcOrd="1" destOrd="0" presId="urn:microsoft.com/office/officeart/2005/8/layout/orgChart1"/>
    <dgm:cxn modelId="{627F3CAA-7E6F-44AF-9DEB-6628CDC3E22C}" type="presParOf" srcId="{E8C565EE-80B4-4CEF-9748-3A79570C6D29}" destId="{0BCB4B8F-F7B4-4183-998A-9E3B6015C339}" srcOrd="0" destOrd="0" presId="urn:microsoft.com/office/officeart/2005/8/layout/orgChart1"/>
    <dgm:cxn modelId="{9E0B390E-0E20-4F4D-AD36-09308F3126A4}" type="presParOf" srcId="{E8C565EE-80B4-4CEF-9748-3A79570C6D29}" destId="{1043275F-3A6F-448A-8642-F461A55C67B0}" srcOrd="1" destOrd="0" presId="urn:microsoft.com/office/officeart/2005/8/layout/orgChart1"/>
    <dgm:cxn modelId="{896CFAC2-B39D-401A-8815-4250B84FC0A9}" type="presParOf" srcId="{1043275F-3A6F-448A-8642-F461A55C67B0}" destId="{0C954225-C1CD-403B-A05B-9E3AF8D1786D}" srcOrd="0" destOrd="0" presId="urn:microsoft.com/office/officeart/2005/8/layout/orgChart1"/>
    <dgm:cxn modelId="{5ACAF53B-E389-46B4-8BF7-9C773D6B3F0A}" type="presParOf" srcId="{0C954225-C1CD-403B-A05B-9E3AF8D1786D}" destId="{326365EC-842A-486D-8A70-28A93EF5BF52}" srcOrd="0" destOrd="0" presId="urn:microsoft.com/office/officeart/2005/8/layout/orgChart1"/>
    <dgm:cxn modelId="{5DC6613F-437D-4BA8-B721-6D32841636EE}" type="presParOf" srcId="{0C954225-C1CD-403B-A05B-9E3AF8D1786D}" destId="{ECA835F2-168A-4238-A9E5-8DD360AE0804}" srcOrd="1" destOrd="0" presId="urn:microsoft.com/office/officeart/2005/8/layout/orgChart1"/>
    <dgm:cxn modelId="{B4A5E1E2-9506-4B1C-9827-0B8B819912B7}" type="presParOf" srcId="{1043275F-3A6F-448A-8642-F461A55C67B0}" destId="{FB521684-129B-420A-AB7B-2EBBAE17DC0B}" srcOrd="1" destOrd="0" presId="urn:microsoft.com/office/officeart/2005/8/layout/orgChart1"/>
    <dgm:cxn modelId="{772064C9-DD7B-45CC-BA7E-AA194FA2843E}" type="presParOf" srcId="{1043275F-3A6F-448A-8642-F461A55C67B0}" destId="{81BBC6A4-B4D1-47EC-85FE-6F1B643025F5}" srcOrd="2" destOrd="0" presId="urn:microsoft.com/office/officeart/2005/8/layout/orgChart1"/>
    <dgm:cxn modelId="{6C65DA1D-7C12-4F16-A090-6216FE147114}" type="presParOf" srcId="{E8C565EE-80B4-4CEF-9748-3A79570C6D29}" destId="{214DF451-FAE7-4B34-A0CB-EAE0A7585DB2}" srcOrd="2" destOrd="0" presId="urn:microsoft.com/office/officeart/2005/8/layout/orgChart1"/>
    <dgm:cxn modelId="{A2AEAAF9-5119-4DCB-B6E7-281EA193C5E4}" type="presParOf" srcId="{E8C565EE-80B4-4CEF-9748-3A79570C6D29}" destId="{E678B2D4-8655-45A4-A8E0-B4AC4E4850D3}" srcOrd="3" destOrd="0" presId="urn:microsoft.com/office/officeart/2005/8/layout/orgChart1"/>
    <dgm:cxn modelId="{E9C3EC36-42F6-460B-892B-E0266A82A4A3}" type="presParOf" srcId="{E678B2D4-8655-45A4-A8E0-B4AC4E4850D3}" destId="{23F627F2-BE05-4B53-987D-4875A3B84A98}" srcOrd="0" destOrd="0" presId="urn:microsoft.com/office/officeart/2005/8/layout/orgChart1"/>
    <dgm:cxn modelId="{9392E63D-4A96-4160-8E58-6633E615B844}" type="presParOf" srcId="{23F627F2-BE05-4B53-987D-4875A3B84A98}" destId="{2D34CB8D-56B0-471E-A9AB-35028D9F7E8B}" srcOrd="0" destOrd="0" presId="urn:microsoft.com/office/officeart/2005/8/layout/orgChart1"/>
    <dgm:cxn modelId="{C30A9001-6BB9-4CEF-B1B7-B52CBD9F13D2}" type="presParOf" srcId="{23F627F2-BE05-4B53-987D-4875A3B84A98}" destId="{D67A1853-3C7F-4D54-BA0B-4AEFB8EF461D}" srcOrd="1" destOrd="0" presId="urn:microsoft.com/office/officeart/2005/8/layout/orgChart1"/>
    <dgm:cxn modelId="{F8D9AF61-B664-4BD8-8A79-4647C7BE53BB}" type="presParOf" srcId="{E678B2D4-8655-45A4-A8E0-B4AC4E4850D3}" destId="{EA870F19-C3B9-4B6C-BE7F-39F0DD282A82}" srcOrd="1" destOrd="0" presId="urn:microsoft.com/office/officeart/2005/8/layout/orgChart1"/>
    <dgm:cxn modelId="{EBC92907-4DCC-4091-9D5D-0EA4B17F1DF9}" type="presParOf" srcId="{E678B2D4-8655-45A4-A8E0-B4AC4E4850D3}" destId="{4CE44CFB-1DA0-4BF1-8F55-5A26383D083F}" srcOrd="2" destOrd="0" presId="urn:microsoft.com/office/officeart/2005/8/layout/orgChart1"/>
    <dgm:cxn modelId="{0D7622BB-0B07-4040-AFE5-6CED65BDC718}" type="presParOf" srcId="{E8C565EE-80B4-4CEF-9748-3A79570C6D29}" destId="{871956E2-67F8-4ECE-81D8-5C6EE3B6C901}" srcOrd="4" destOrd="0" presId="urn:microsoft.com/office/officeart/2005/8/layout/orgChart1"/>
    <dgm:cxn modelId="{302F5D0C-8204-460C-B024-804298227B69}" type="presParOf" srcId="{E8C565EE-80B4-4CEF-9748-3A79570C6D29}" destId="{01183140-D585-4869-B22A-11C46D88DA66}" srcOrd="5" destOrd="0" presId="urn:microsoft.com/office/officeart/2005/8/layout/orgChart1"/>
    <dgm:cxn modelId="{FF44DB02-5CD3-4806-A045-9C43E5FF1747}" type="presParOf" srcId="{01183140-D585-4869-B22A-11C46D88DA66}" destId="{7AA551D9-FA5F-4860-A4F7-34B1AA05B3EC}" srcOrd="0" destOrd="0" presId="urn:microsoft.com/office/officeart/2005/8/layout/orgChart1"/>
    <dgm:cxn modelId="{9BD5ADCB-4FAC-4696-8025-D6E0690A199C}" type="presParOf" srcId="{7AA551D9-FA5F-4860-A4F7-34B1AA05B3EC}" destId="{667E1170-E48A-48AD-8960-20DCBF73D672}" srcOrd="0" destOrd="0" presId="urn:microsoft.com/office/officeart/2005/8/layout/orgChart1"/>
    <dgm:cxn modelId="{2DADFD6B-0DB6-4468-8A1A-1512DC8D2E2A}" type="presParOf" srcId="{7AA551D9-FA5F-4860-A4F7-34B1AA05B3EC}" destId="{50BDCEA6-E054-4D7F-B989-1A9A7434500B}" srcOrd="1" destOrd="0" presId="urn:microsoft.com/office/officeart/2005/8/layout/orgChart1"/>
    <dgm:cxn modelId="{D75B6CA1-E963-4175-B43A-F21D2196B46C}" type="presParOf" srcId="{01183140-D585-4869-B22A-11C46D88DA66}" destId="{41707B18-7FF2-4857-81D5-BF6FA46BA5C5}" srcOrd="1" destOrd="0" presId="urn:microsoft.com/office/officeart/2005/8/layout/orgChart1"/>
    <dgm:cxn modelId="{E3E37DB7-B70E-423D-B9E9-04FF1DB4083C}" type="presParOf" srcId="{01183140-D585-4869-B22A-11C46D88DA66}" destId="{540752E6-CE2C-4BB8-9477-8E6C7D064EC8}" srcOrd="2" destOrd="0" presId="urn:microsoft.com/office/officeart/2005/8/layout/orgChart1"/>
    <dgm:cxn modelId="{427D3624-ECF1-4D5E-B55E-8E02F83A6240}" type="presParOf" srcId="{21FEF2EB-7604-4AE8-97E6-6C13752CC233}" destId="{407F33B2-F205-40A7-B887-541A6ED53D40}" srcOrd="2" destOrd="0" presId="urn:microsoft.com/office/officeart/2005/8/layout/orgChart1"/>
    <dgm:cxn modelId="{6D264F23-A39F-48A8-AAE3-5BBDD3FAC17C}" type="presParOf" srcId="{57D29FA8-2D59-43C9-91E2-37BAD3F35012}" destId="{7D443B2C-E750-428C-97C8-843C557B104E}" srcOrd="2" destOrd="0" presId="urn:microsoft.com/office/officeart/2005/8/layout/orgChart1"/>
    <dgm:cxn modelId="{EE72DED1-F3B0-483C-A25A-A89226154233}" type="presParOf" srcId="{57D29FA8-2D59-43C9-91E2-37BAD3F35012}" destId="{EA8F7CE2-6146-417D-88BB-933DE870D6DC}" srcOrd="3" destOrd="0" presId="urn:microsoft.com/office/officeart/2005/8/layout/orgChart1"/>
    <dgm:cxn modelId="{1B152165-1A2F-4787-A0DD-F2D31097806B}" type="presParOf" srcId="{EA8F7CE2-6146-417D-88BB-933DE870D6DC}" destId="{2AA08771-E2C8-4EF7-8FC1-84F01EF1091D}" srcOrd="0" destOrd="0" presId="urn:microsoft.com/office/officeart/2005/8/layout/orgChart1"/>
    <dgm:cxn modelId="{A47C2129-BC44-4AAB-B9A5-04E8B0E36F64}" type="presParOf" srcId="{2AA08771-E2C8-4EF7-8FC1-84F01EF1091D}" destId="{749ACA15-64A3-495D-8CAB-3921BC3CADC3}" srcOrd="0" destOrd="0" presId="urn:microsoft.com/office/officeart/2005/8/layout/orgChart1"/>
    <dgm:cxn modelId="{46288C0B-C977-4CEE-A5F6-FB4F142D9E28}" type="presParOf" srcId="{2AA08771-E2C8-4EF7-8FC1-84F01EF1091D}" destId="{DC475612-0DC2-4E38-998D-7C2C71B8770C}" srcOrd="1" destOrd="0" presId="urn:microsoft.com/office/officeart/2005/8/layout/orgChart1"/>
    <dgm:cxn modelId="{CA4B2381-6465-41D3-9A5C-19FFC6E7DCDB}" type="presParOf" srcId="{EA8F7CE2-6146-417D-88BB-933DE870D6DC}" destId="{AD829776-2BF8-48DA-8F03-7996ED8B50A4}" srcOrd="1" destOrd="0" presId="urn:microsoft.com/office/officeart/2005/8/layout/orgChart1"/>
    <dgm:cxn modelId="{22BAADBF-8D62-4878-83E5-9DB1D1F924B3}" type="presParOf" srcId="{AD829776-2BF8-48DA-8F03-7996ED8B50A4}" destId="{4F9B0F39-4734-4383-805D-82B99B6819F6}" srcOrd="0" destOrd="0" presId="urn:microsoft.com/office/officeart/2005/8/layout/orgChart1"/>
    <dgm:cxn modelId="{1750D2F9-4558-48B4-BCC0-993391C4690A}" type="presParOf" srcId="{AD829776-2BF8-48DA-8F03-7996ED8B50A4}" destId="{2447D6C8-6D22-4FF7-9A7B-18BD274034CB}" srcOrd="1" destOrd="0" presId="urn:microsoft.com/office/officeart/2005/8/layout/orgChart1"/>
    <dgm:cxn modelId="{0AE738E9-FD77-4B76-8A25-F823D933367E}" type="presParOf" srcId="{2447D6C8-6D22-4FF7-9A7B-18BD274034CB}" destId="{FEEAE257-C3FB-4A53-B82F-4B0B698503F0}" srcOrd="0" destOrd="0" presId="urn:microsoft.com/office/officeart/2005/8/layout/orgChart1"/>
    <dgm:cxn modelId="{EAD001BB-6CD9-4EDA-8DA4-6D254CFCCF4A}" type="presParOf" srcId="{FEEAE257-C3FB-4A53-B82F-4B0B698503F0}" destId="{C11CD399-4D00-4A46-870A-E46287FD7F18}" srcOrd="0" destOrd="0" presId="urn:microsoft.com/office/officeart/2005/8/layout/orgChart1"/>
    <dgm:cxn modelId="{C67CCCE4-5ED8-4B80-AD91-A31E5A74D301}" type="presParOf" srcId="{FEEAE257-C3FB-4A53-B82F-4B0B698503F0}" destId="{1D67D10F-EC3C-4F3A-B4B1-E055A9F6D4C1}" srcOrd="1" destOrd="0" presId="urn:microsoft.com/office/officeart/2005/8/layout/orgChart1"/>
    <dgm:cxn modelId="{2FB6FFE2-1874-447C-8035-9EE6A937BD36}" type="presParOf" srcId="{2447D6C8-6D22-4FF7-9A7B-18BD274034CB}" destId="{37292DE5-31A3-4366-9051-27A227D61DE0}" srcOrd="1" destOrd="0" presId="urn:microsoft.com/office/officeart/2005/8/layout/orgChart1"/>
    <dgm:cxn modelId="{1B53F643-43D5-4DAC-9FE2-616D814454F1}" type="presParOf" srcId="{2447D6C8-6D22-4FF7-9A7B-18BD274034CB}" destId="{2B8287B9-CEDB-4BC4-9880-F01B33F822B1}" srcOrd="2" destOrd="0" presId="urn:microsoft.com/office/officeart/2005/8/layout/orgChart1"/>
    <dgm:cxn modelId="{14A06476-6AF7-4203-BE09-A0836261E979}" type="presParOf" srcId="{AD829776-2BF8-48DA-8F03-7996ED8B50A4}" destId="{064B6775-1E13-4889-8DCE-0649D6610CE9}" srcOrd="2" destOrd="0" presId="urn:microsoft.com/office/officeart/2005/8/layout/orgChart1"/>
    <dgm:cxn modelId="{F49C1103-5AEB-4318-B381-24C7D432920B}" type="presParOf" srcId="{AD829776-2BF8-48DA-8F03-7996ED8B50A4}" destId="{41CC416D-3FF1-4AB5-9AF1-4A94449B585D}" srcOrd="3" destOrd="0" presId="urn:microsoft.com/office/officeart/2005/8/layout/orgChart1"/>
    <dgm:cxn modelId="{57590AAE-557C-48F9-A2FC-26670093F73F}" type="presParOf" srcId="{41CC416D-3FF1-4AB5-9AF1-4A94449B585D}" destId="{D6E16985-93F2-4CC9-8A76-CD3753225644}" srcOrd="0" destOrd="0" presId="urn:microsoft.com/office/officeart/2005/8/layout/orgChart1"/>
    <dgm:cxn modelId="{462438CB-112D-4559-8CA1-4560F2F99A4C}" type="presParOf" srcId="{D6E16985-93F2-4CC9-8A76-CD3753225644}" destId="{7848CA24-C8A8-463B-A1F0-94A6FA30DFC3}" srcOrd="0" destOrd="0" presId="urn:microsoft.com/office/officeart/2005/8/layout/orgChart1"/>
    <dgm:cxn modelId="{BC219A5E-E8B1-4EFF-87FF-CB4F927A95C5}" type="presParOf" srcId="{D6E16985-93F2-4CC9-8A76-CD3753225644}" destId="{06ACAFA6-184F-45B1-91B4-9A02C153EE25}" srcOrd="1" destOrd="0" presId="urn:microsoft.com/office/officeart/2005/8/layout/orgChart1"/>
    <dgm:cxn modelId="{21B59F64-C916-468E-9CE3-9D6F8B89C92A}" type="presParOf" srcId="{41CC416D-3FF1-4AB5-9AF1-4A94449B585D}" destId="{ADB5BE75-6F6A-4116-8C5A-8A8518DF0DF4}" srcOrd="1" destOrd="0" presId="urn:microsoft.com/office/officeart/2005/8/layout/orgChart1"/>
    <dgm:cxn modelId="{F6FEE8AA-18FD-4143-B51C-F6A7B1AE7279}" type="presParOf" srcId="{41CC416D-3FF1-4AB5-9AF1-4A94449B585D}" destId="{70A4B07F-7D24-440B-8236-1CCAB29C88CE}" srcOrd="2" destOrd="0" presId="urn:microsoft.com/office/officeart/2005/8/layout/orgChart1"/>
    <dgm:cxn modelId="{2CCD0B6F-B3D0-4D4E-9C92-10C67627738E}" type="presParOf" srcId="{AD829776-2BF8-48DA-8F03-7996ED8B50A4}" destId="{F00349E0-7D1D-41BA-8ADB-2AFF5C6693AE}" srcOrd="4" destOrd="0" presId="urn:microsoft.com/office/officeart/2005/8/layout/orgChart1"/>
    <dgm:cxn modelId="{B9EF62C0-1D84-4A3B-8839-32E8B25482E7}" type="presParOf" srcId="{AD829776-2BF8-48DA-8F03-7996ED8B50A4}" destId="{0E9BEDA7-1B4E-4D30-8B24-72B59C2C898F}" srcOrd="5" destOrd="0" presId="urn:microsoft.com/office/officeart/2005/8/layout/orgChart1"/>
    <dgm:cxn modelId="{F18D7792-3DE4-4A51-AA6A-8DD6848307F4}" type="presParOf" srcId="{0E9BEDA7-1B4E-4D30-8B24-72B59C2C898F}" destId="{6595D0D5-000D-4B08-874B-719B8092A397}" srcOrd="0" destOrd="0" presId="urn:microsoft.com/office/officeart/2005/8/layout/orgChart1"/>
    <dgm:cxn modelId="{F19FADFD-3053-4FB5-B31E-8962564BD5A4}" type="presParOf" srcId="{6595D0D5-000D-4B08-874B-719B8092A397}" destId="{4F13AF70-6A82-44EA-B893-689172F7FCB6}" srcOrd="0" destOrd="0" presId="urn:microsoft.com/office/officeart/2005/8/layout/orgChart1"/>
    <dgm:cxn modelId="{98A495EA-16C3-43AE-963D-C1B74E2A5054}" type="presParOf" srcId="{6595D0D5-000D-4B08-874B-719B8092A397}" destId="{4266030E-E608-4C11-A6B7-1D31B40A88F4}" srcOrd="1" destOrd="0" presId="urn:microsoft.com/office/officeart/2005/8/layout/orgChart1"/>
    <dgm:cxn modelId="{C2A95A44-CD31-4679-9CF4-539F0051D5CA}" type="presParOf" srcId="{0E9BEDA7-1B4E-4D30-8B24-72B59C2C898F}" destId="{3E6B03D7-EDFF-42A0-86D2-E30554BCF121}" srcOrd="1" destOrd="0" presId="urn:microsoft.com/office/officeart/2005/8/layout/orgChart1"/>
    <dgm:cxn modelId="{CF3C265D-01B2-46FA-BB70-7BFAE20D19CD}" type="presParOf" srcId="{0E9BEDA7-1B4E-4D30-8B24-72B59C2C898F}" destId="{2F82D302-BD35-4794-AAC2-AE67D09C3939}" srcOrd="2" destOrd="0" presId="urn:microsoft.com/office/officeart/2005/8/layout/orgChart1"/>
    <dgm:cxn modelId="{01F52ADB-61DE-448F-9F50-5F23C1275D67}" type="presParOf" srcId="{EA8F7CE2-6146-417D-88BB-933DE870D6DC}" destId="{D3E1BD63-CA88-47FF-A6BC-856F8D25417A}" srcOrd="2" destOrd="0" presId="urn:microsoft.com/office/officeart/2005/8/layout/orgChart1"/>
    <dgm:cxn modelId="{B5224B82-70F7-406C-BC65-FAC95547D5B0}" type="presParOf" srcId="{57D29FA8-2D59-43C9-91E2-37BAD3F35012}" destId="{B16BD8B7-07FA-4181-A53E-8F53F29DFC50}" srcOrd="4" destOrd="0" presId="urn:microsoft.com/office/officeart/2005/8/layout/orgChart1"/>
    <dgm:cxn modelId="{17F3412B-3610-4D2B-96F9-B9A3FA94AEE9}" type="presParOf" srcId="{57D29FA8-2D59-43C9-91E2-37BAD3F35012}" destId="{FB088964-731B-430C-A98A-BC23C93F3E4B}" srcOrd="5" destOrd="0" presId="urn:microsoft.com/office/officeart/2005/8/layout/orgChart1"/>
    <dgm:cxn modelId="{51C2961D-2B83-463C-ADD8-5EB52DCC6FF5}" type="presParOf" srcId="{FB088964-731B-430C-A98A-BC23C93F3E4B}" destId="{733F8B66-91D6-4AE7-B7EA-608DAF4D0000}" srcOrd="0" destOrd="0" presId="urn:microsoft.com/office/officeart/2005/8/layout/orgChart1"/>
    <dgm:cxn modelId="{08012CCD-F52D-45C5-8095-F12946A734D0}" type="presParOf" srcId="{733F8B66-91D6-4AE7-B7EA-608DAF4D0000}" destId="{F364AD8D-1047-4628-9838-3656556685F0}" srcOrd="0" destOrd="0" presId="urn:microsoft.com/office/officeart/2005/8/layout/orgChart1"/>
    <dgm:cxn modelId="{17DE8F27-AD40-4664-96EF-0565977A81B5}" type="presParOf" srcId="{733F8B66-91D6-4AE7-B7EA-608DAF4D0000}" destId="{BDD00146-E9E1-4A48-A2B5-1DDD5503993C}" srcOrd="1" destOrd="0" presId="urn:microsoft.com/office/officeart/2005/8/layout/orgChart1"/>
    <dgm:cxn modelId="{F46729F8-21A7-441D-82C5-45759921F064}" type="presParOf" srcId="{FB088964-731B-430C-A98A-BC23C93F3E4B}" destId="{421DC4CA-DBEB-4547-9D5D-FD07A63E8550}" srcOrd="1" destOrd="0" presId="urn:microsoft.com/office/officeart/2005/8/layout/orgChart1"/>
    <dgm:cxn modelId="{0DD00C81-25BB-461F-8E9E-0C626C19C5A0}" type="presParOf" srcId="{421DC4CA-DBEB-4547-9D5D-FD07A63E8550}" destId="{D3F89B14-A971-4702-8839-4AD574666E0D}" srcOrd="0" destOrd="0" presId="urn:microsoft.com/office/officeart/2005/8/layout/orgChart1"/>
    <dgm:cxn modelId="{8578FFC9-35A7-4FE5-A18D-6D48E8D9B058}" type="presParOf" srcId="{421DC4CA-DBEB-4547-9D5D-FD07A63E8550}" destId="{448C071F-38F7-42F3-9957-34C1778B86FD}" srcOrd="1" destOrd="0" presId="urn:microsoft.com/office/officeart/2005/8/layout/orgChart1"/>
    <dgm:cxn modelId="{02816982-3D20-416B-9A5C-69B17E0BE767}" type="presParOf" srcId="{448C071F-38F7-42F3-9957-34C1778B86FD}" destId="{3CC460C7-4D47-49AD-B058-4A52CC03AEE9}" srcOrd="0" destOrd="0" presId="urn:microsoft.com/office/officeart/2005/8/layout/orgChart1"/>
    <dgm:cxn modelId="{4343FD3D-D420-473A-B93B-FB26B3BB3DDD}" type="presParOf" srcId="{3CC460C7-4D47-49AD-B058-4A52CC03AEE9}" destId="{8CACD35F-6283-40D5-9CB0-24A80B2ECDE0}" srcOrd="0" destOrd="0" presId="urn:microsoft.com/office/officeart/2005/8/layout/orgChart1"/>
    <dgm:cxn modelId="{2E6D83E4-5A65-4745-9C06-51C4DA110F5E}" type="presParOf" srcId="{3CC460C7-4D47-49AD-B058-4A52CC03AEE9}" destId="{40E52D8D-4FC4-49BB-A0BB-41769A9ED353}" srcOrd="1" destOrd="0" presId="urn:microsoft.com/office/officeart/2005/8/layout/orgChart1"/>
    <dgm:cxn modelId="{D2E9C5E5-40A8-4D09-9A90-9E01B6D6E650}" type="presParOf" srcId="{448C071F-38F7-42F3-9957-34C1778B86FD}" destId="{531B2B9F-EA23-4C89-9049-C00B4A0E1642}" srcOrd="1" destOrd="0" presId="urn:microsoft.com/office/officeart/2005/8/layout/orgChart1"/>
    <dgm:cxn modelId="{C7F90F9E-95CF-4B99-9163-0156C70A8E2E}" type="presParOf" srcId="{448C071F-38F7-42F3-9957-34C1778B86FD}" destId="{57534BDA-6A20-4BDF-82C5-630918D8F77C}" srcOrd="2" destOrd="0" presId="urn:microsoft.com/office/officeart/2005/8/layout/orgChart1"/>
    <dgm:cxn modelId="{A7C7BD62-3908-4752-85A1-0568D4718F3B}" type="presParOf" srcId="{421DC4CA-DBEB-4547-9D5D-FD07A63E8550}" destId="{3C3EBF73-4092-4C01-AEB5-07291375C217}" srcOrd="2" destOrd="0" presId="urn:microsoft.com/office/officeart/2005/8/layout/orgChart1"/>
    <dgm:cxn modelId="{C89854B1-0A34-45F2-87BF-2542DDE43D5B}" type="presParOf" srcId="{421DC4CA-DBEB-4547-9D5D-FD07A63E8550}" destId="{9370A08A-56DE-4354-AFE0-8EE035835CBD}" srcOrd="3" destOrd="0" presId="urn:microsoft.com/office/officeart/2005/8/layout/orgChart1"/>
    <dgm:cxn modelId="{5081004A-0979-48E4-B585-FD86C2834F58}" type="presParOf" srcId="{9370A08A-56DE-4354-AFE0-8EE035835CBD}" destId="{8847CC73-5B0C-45FA-A0FE-761A4176CBAA}" srcOrd="0" destOrd="0" presId="urn:microsoft.com/office/officeart/2005/8/layout/orgChart1"/>
    <dgm:cxn modelId="{9B86C577-A56F-4EAF-82DA-4CB9EAFD535C}" type="presParOf" srcId="{8847CC73-5B0C-45FA-A0FE-761A4176CBAA}" destId="{D209B8A5-6CC5-4327-8779-0576A402C16F}" srcOrd="0" destOrd="0" presId="urn:microsoft.com/office/officeart/2005/8/layout/orgChart1"/>
    <dgm:cxn modelId="{343235CF-4014-42B6-B118-4FA989BBCA2A}" type="presParOf" srcId="{8847CC73-5B0C-45FA-A0FE-761A4176CBAA}" destId="{52D0A21F-30C3-4114-8504-949259DC3A11}" srcOrd="1" destOrd="0" presId="urn:microsoft.com/office/officeart/2005/8/layout/orgChart1"/>
    <dgm:cxn modelId="{1274B487-1C6D-4CC3-A628-70E227521B1C}" type="presParOf" srcId="{9370A08A-56DE-4354-AFE0-8EE035835CBD}" destId="{07EE9D04-792B-4EEA-A39C-DA7B28B298DD}" srcOrd="1" destOrd="0" presId="urn:microsoft.com/office/officeart/2005/8/layout/orgChart1"/>
    <dgm:cxn modelId="{E27C4A57-801A-4E6F-9AC1-12644FDB5A4D}" type="presParOf" srcId="{9370A08A-56DE-4354-AFE0-8EE035835CBD}" destId="{F4BDBD89-7538-480D-A597-62545993363E}" srcOrd="2" destOrd="0" presId="urn:microsoft.com/office/officeart/2005/8/layout/orgChart1"/>
    <dgm:cxn modelId="{83094DAE-9DB6-434C-8400-168DCEF91027}" type="presParOf" srcId="{421DC4CA-DBEB-4547-9D5D-FD07A63E8550}" destId="{015A0307-A94D-41E8-B364-243073EFC832}" srcOrd="4" destOrd="0" presId="urn:microsoft.com/office/officeart/2005/8/layout/orgChart1"/>
    <dgm:cxn modelId="{03674912-B2DE-4A3A-9ECA-99D338924B1E}" type="presParOf" srcId="{421DC4CA-DBEB-4547-9D5D-FD07A63E8550}" destId="{449D5398-FC6B-45EE-9C07-3BF0C4BC50B6}" srcOrd="5" destOrd="0" presId="urn:microsoft.com/office/officeart/2005/8/layout/orgChart1"/>
    <dgm:cxn modelId="{5C0CD48B-2F99-482F-816E-A953DA2AC3B2}" type="presParOf" srcId="{449D5398-FC6B-45EE-9C07-3BF0C4BC50B6}" destId="{F660BF9F-1639-4885-868B-0CDC491F93CB}" srcOrd="0" destOrd="0" presId="urn:microsoft.com/office/officeart/2005/8/layout/orgChart1"/>
    <dgm:cxn modelId="{31F81C21-3D18-4851-8635-E3C018DF7E4F}" type="presParOf" srcId="{F660BF9F-1639-4885-868B-0CDC491F93CB}" destId="{C6883471-BBAF-43A2-A5B6-BE443073129F}" srcOrd="0" destOrd="0" presId="urn:microsoft.com/office/officeart/2005/8/layout/orgChart1"/>
    <dgm:cxn modelId="{5522435D-467A-4A7C-8D08-62EC605720AF}" type="presParOf" srcId="{F660BF9F-1639-4885-868B-0CDC491F93CB}" destId="{963BC0F7-2FB5-4333-A260-971A157D6E4C}" srcOrd="1" destOrd="0" presId="urn:microsoft.com/office/officeart/2005/8/layout/orgChart1"/>
    <dgm:cxn modelId="{75D4F8E6-DD64-4A21-AD48-CEFC445D2437}" type="presParOf" srcId="{449D5398-FC6B-45EE-9C07-3BF0C4BC50B6}" destId="{129B04C5-12BD-4B5B-84A4-A2371CEA74A1}" srcOrd="1" destOrd="0" presId="urn:microsoft.com/office/officeart/2005/8/layout/orgChart1"/>
    <dgm:cxn modelId="{3EF32430-B8CB-4C19-9BEE-9B357CA93DBD}" type="presParOf" srcId="{449D5398-FC6B-45EE-9C07-3BF0C4BC50B6}" destId="{9F0D624F-2B71-43CE-9EC6-2F186E0D1ED8}" srcOrd="2" destOrd="0" presId="urn:microsoft.com/office/officeart/2005/8/layout/orgChart1"/>
    <dgm:cxn modelId="{4BB462AC-BA42-494D-BAD8-8CC803B05A4A}" type="presParOf" srcId="{FB088964-731B-430C-A98A-BC23C93F3E4B}" destId="{148567DD-70DE-487B-AB57-3567D691D498}" srcOrd="2" destOrd="0" presId="urn:microsoft.com/office/officeart/2005/8/layout/orgChart1"/>
    <dgm:cxn modelId="{42455B6C-4D63-481D-B0FF-E0B89ACF6416}" type="presParOf" srcId="{A0D3BBED-A16B-4AA6-A9F0-47A6ABF86E9F}" destId="{686D4D47-C9A5-41D2-87FE-53094845B806}" srcOrd="2" destOrd="0" presId="urn:microsoft.com/office/officeart/2005/8/layout/orgChart1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A0307-A94D-41E8-B364-243073EFC832}">
      <dsp:nvSpPr>
        <dsp:cNvPr id="0" name=""/>
        <dsp:cNvSpPr/>
      </dsp:nvSpPr>
      <dsp:spPr>
        <a:xfrm>
          <a:off x="5919158" y="3308788"/>
          <a:ext cx="319347" cy="2440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0320"/>
              </a:lnTo>
              <a:lnTo>
                <a:pt x="319347" y="2440320"/>
              </a:lnTo>
            </a:path>
          </a:pathLst>
        </a:custGeom>
        <a:noFill/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EBF73-4092-4C01-AEB5-07291375C217}">
      <dsp:nvSpPr>
        <dsp:cNvPr id="0" name=""/>
        <dsp:cNvSpPr/>
      </dsp:nvSpPr>
      <dsp:spPr>
        <a:xfrm>
          <a:off x="5919158" y="3308788"/>
          <a:ext cx="282545" cy="147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998"/>
              </a:lnTo>
              <a:lnTo>
                <a:pt x="282545" y="1473998"/>
              </a:lnTo>
            </a:path>
          </a:pathLst>
        </a:custGeom>
        <a:noFill/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89B14-A971-4702-8839-4AD574666E0D}">
      <dsp:nvSpPr>
        <dsp:cNvPr id="0" name=""/>
        <dsp:cNvSpPr/>
      </dsp:nvSpPr>
      <dsp:spPr>
        <a:xfrm>
          <a:off x="5919158" y="3308788"/>
          <a:ext cx="277945" cy="507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683"/>
              </a:lnTo>
              <a:lnTo>
                <a:pt x="277945" y="507683"/>
              </a:lnTo>
            </a:path>
          </a:pathLst>
        </a:custGeom>
        <a:noFill/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BD8B7-07FA-4181-A53E-8F53F29DFC50}">
      <dsp:nvSpPr>
        <dsp:cNvPr id="0" name=""/>
        <dsp:cNvSpPr/>
      </dsp:nvSpPr>
      <dsp:spPr>
        <a:xfrm>
          <a:off x="4164664" y="1800280"/>
          <a:ext cx="2668555" cy="448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499"/>
              </a:lnTo>
              <a:lnTo>
                <a:pt x="2668555" y="277499"/>
              </a:lnTo>
              <a:lnTo>
                <a:pt x="2668555" y="448785"/>
              </a:lnTo>
            </a:path>
          </a:pathLst>
        </a:custGeom>
        <a:noFill/>
        <a:ln w="11429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349E0-7D1D-41BA-8ADB-2AFF5C6693AE}">
      <dsp:nvSpPr>
        <dsp:cNvPr id="0" name=""/>
        <dsp:cNvSpPr/>
      </dsp:nvSpPr>
      <dsp:spPr>
        <a:xfrm>
          <a:off x="3193742" y="3284931"/>
          <a:ext cx="102427" cy="257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7692"/>
              </a:lnTo>
              <a:lnTo>
                <a:pt x="102427" y="2577692"/>
              </a:lnTo>
            </a:path>
          </a:pathLst>
        </a:custGeom>
        <a:noFill/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B6775-1E13-4889-8DCE-0649D6610CE9}">
      <dsp:nvSpPr>
        <dsp:cNvPr id="0" name=""/>
        <dsp:cNvSpPr/>
      </dsp:nvSpPr>
      <dsp:spPr>
        <a:xfrm>
          <a:off x="3193742" y="3284931"/>
          <a:ext cx="102427" cy="1612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2960"/>
              </a:lnTo>
              <a:lnTo>
                <a:pt x="102427" y="1612960"/>
              </a:lnTo>
            </a:path>
          </a:pathLst>
        </a:custGeom>
        <a:noFill/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B0F39-4734-4383-805D-82B99B6819F6}">
      <dsp:nvSpPr>
        <dsp:cNvPr id="0" name=""/>
        <dsp:cNvSpPr/>
      </dsp:nvSpPr>
      <dsp:spPr>
        <a:xfrm>
          <a:off x="3193742" y="3284931"/>
          <a:ext cx="102427" cy="648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228"/>
              </a:lnTo>
              <a:lnTo>
                <a:pt x="102427" y="648228"/>
              </a:lnTo>
            </a:path>
          </a:pathLst>
        </a:custGeom>
        <a:noFill/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43B2C-E750-428C-97C8-843C557B104E}">
      <dsp:nvSpPr>
        <dsp:cNvPr id="0" name=""/>
        <dsp:cNvSpPr/>
      </dsp:nvSpPr>
      <dsp:spPr>
        <a:xfrm>
          <a:off x="4118944" y="1800280"/>
          <a:ext cx="91440" cy="4387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450"/>
              </a:lnTo>
              <a:lnTo>
                <a:pt x="86241" y="267450"/>
              </a:lnTo>
              <a:lnTo>
                <a:pt x="86241" y="438736"/>
              </a:lnTo>
            </a:path>
          </a:pathLst>
        </a:custGeom>
        <a:noFill/>
        <a:ln w="11429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956E2-67F8-4ECE-81D8-5C6EE3B6C901}">
      <dsp:nvSpPr>
        <dsp:cNvPr id="0" name=""/>
        <dsp:cNvSpPr/>
      </dsp:nvSpPr>
      <dsp:spPr>
        <a:xfrm>
          <a:off x="490395" y="3246644"/>
          <a:ext cx="393944" cy="2535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588"/>
              </a:lnTo>
              <a:lnTo>
                <a:pt x="393944" y="2535588"/>
              </a:lnTo>
            </a:path>
          </a:pathLst>
        </a:custGeom>
        <a:noFill/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DF451-FAE7-4B34-A0CB-EAE0A7585DB2}">
      <dsp:nvSpPr>
        <dsp:cNvPr id="0" name=""/>
        <dsp:cNvSpPr/>
      </dsp:nvSpPr>
      <dsp:spPr>
        <a:xfrm>
          <a:off x="444675" y="3246644"/>
          <a:ext cx="91440" cy="15708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0856"/>
              </a:lnTo>
              <a:lnTo>
                <a:pt x="118087" y="1570856"/>
              </a:lnTo>
            </a:path>
          </a:pathLst>
        </a:custGeom>
        <a:noFill/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B4B8F-F7B4-4183-998A-9E3B6015C339}">
      <dsp:nvSpPr>
        <dsp:cNvPr id="0" name=""/>
        <dsp:cNvSpPr/>
      </dsp:nvSpPr>
      <dsp:spPr>
        <a:xfrm>
          <a:off x="444675" y="3246644"/>
          <a:ext cx="91440" cy="606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116"/>
              </a:lnTo>
              <a:lnTo>
                <a:pt x="118087" y="606116"/>
              </a:lnTo>
            </a:path>
          </a:pathLst>
        </a:custGeom>
        <a:noFill/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4C0B4-310E-4E97-BCCF-538464A0B611}">
      <dsp:nvSpPr>
        <dsp:cNvPr id="0" name=""/>
        <dsp:cNvSpPr/>
      </dsp:nvSpPr>
      <dsp:spPr>
        <a:xfrm>
          <a:off x="1487234" y="1800280"/>
          <a:ext cx="2677429" cy="438745"/>
        </a:xfrm>
        <a:custGeom>
          <a:avLst/>
          <a:gdLst/>
          <a:ahLst/>
          <a:cxnLst/>
          <a:rect l="0" t="0" r="0" b="0"/>
          <a:pathLst>
            <a:path>
              <a:moveTo>
                <a:pt x="2677429" y="0"/>
              </a:moveTo>
              <a:lnTo>
                <a:pt x="2677429" y="267459"/>
              </a:lnTo>
              <a:lnTo>
                <a:pt x="0" y="267459"/>
              </a:lnTo>
              <a:lnTo>
                <a:pt x="0" y="438745"/>
              </a:lnTo>
            </a:path>
          </a:pathLst>
        </a:custGeom>
        <a:noFill/>
        <a:ln w="11429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E9A65-5C61-4C8A-84F3-4C0A27BA24AD}">
      <dsp:nvSpPr>
        <dsp:cNvPr id="0" name=""/>
        <dsp:cNvSpPr/>
      </dsp:nvSpPr>
      <dsp:spPr>
        <a:xfrm>
          <a:off x="2575202" y="1033106"/>
          <a:ext cx="3178922" cy="767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 Narrow" pitchFamily="34" charset="0"/>
            </a:rPr>
            <a:t>Groups in Context</a:t>
          </a:r>
        </a:p>
      </dsp:txBody>
      <dsp:txXfrm>
        <a:off x="2575202" y="1033106"/>
        <a:ext cx="3178922" cy="767173"/>
      </dsp:txXfrm>
    </dsp:sp>
    <dsp:sp modelId="{389CF42F-5B5C-4EC7-BD9F-83C622BC1811}">
      <dsp:nvSpPr>
        <dsp:cNvPr id="0" name=""/>
        <dsp:cNvSpPr/>
      </dsp:nvSpPr>
      <dsp:spPr>
        <a:xfrm>
          <a:off x="241185" y="2239025"/>
          <a:ext cx="2492097" cy="1007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Places</a:t>
          </a:r>
        </a:p>
      </dsp:txBody>
      <dsp:txXfrm>
        <a:off x="241185" y="2239025"/>
        <a:ext cx="2492097" cy="1007618"/>
      </dsp:txXfrm>
    </dsp:sp>
    <dsp:sp modelId="{326365EC-842A-486D-8A70-28A93EF5BF52}">
      <dsp:nvSpPr>
        <dsp:cNvPr id="0" name=""/>
        <dsp:cNvSpPr/>
      </dsp:nvSpPr>
      <dsp:spPr>
        <a:xfrm>
          <a:off x="562763" y="3444936"/>
          <a:ext cx="2091826" cy="815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Comfortable Spaces</a:t>
          </a:r>
        </a:p>
      </dsp:txBody>
      <dsp:txXfrm>
        <a:off x="562763" y="3444936"/>
        <a:ext cx="2091826" cy="815647"/>
      </dsp:txXfrm>
    </dsp:sp>
    <dsp:sp modelId="{2D34CB8D-56B0-471E-A9AB-35028D9F7E8B}">
      <dsp:nvSpPr>
        <dsp:cNvPr id="0" name=""/>
        <dsp:cNvSpPr/>
      </dsp:nvSpPr>
      <dsp:spPr>
        <a:xfrm>
          <a:off x="562763" y="4409677"/>
          <a:ext cx="2091826" cy="815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Stressful Spaces</a:t>
          </a:r>
        </a:p>
      </dsp:txBody>
      <dsp:txXfrm>
        <a:off x="562763" y="4409677"/>
        <a:ext cx="2091826" cy="815647"/>
      </dsp:txXfrm>
    </dsp:sp>
    <dsp:sp modelId="{667E1170-E48A-48AD-8960-20DCBF73D672}">
      <dsp:nvSpPr>
        <dsp:cNvPr id="0" name=""/>
        <dsp:cNvSpPr/>
      </dsp:nvSpPr>
      <dsp:spPr>
        <a:xfrm>
          <a:off x="884340" y="5374409"/>
          <a:ext cx="1824555" cy="815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Behavior settings</a:t>
          </a:r>
        </a:p>
      </dsp:txBody>
      <dsp:txXfrm>
        <a:off x="884340" y="5374409"/>
        <a:ext cx="1824555" cy="815647"/>
      </dsp:txXfrm>
    </dsp:sp>
    <dsp:sp modelId="{749ACA15-64A3-495D-8CAB-3921BC3CADC3}">
      <dsp:nvSpPr>
        <dsp:cNvPr id="0" name=""/>
        <dsp:cNvSpPr/>
      </dsp:nvSpPr>
      <dsp:spPr>
        <a:xfrm>
          <a:off x="2940882" y="2239017"/>
          <a:ext cx="2528606" cy="1045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Spaces</a:t>
          </a:r>
        </a:p>
      </dsp:txBody>
      <dsp:txXfrm>
        <a:off x="2940882" y="2239017"/>
        <a:ext cx="2528606" cy="1045913"/>
      </dsp:txXfrm>
    </dsp:sp>
    <dsp:sp modelId="{C11CD399-4D00-4A46-870A-E46287FD7F18}">
      <dsp:nvSpPr>
        <dsp:cNvPr id="0" name=""/>
        <dsp:cNvSpPr/>
      </dsp:nvSpPr>
      <dsp:spPr>
        <a:xfrm>
          <a:off x="3296170" y="3525335"/>
          <a:ext cx="2329392" cy="815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Personal space</a:t>
          </a:r>
        </a:p>
      </dsp:txBody>
      <dsp:txXfrm>
        <a:off x="3296170" y="3525335"/>
        <a:ext cx="2329392" cy="815647"/>
      </dsp:txXfrm>
    </dsp:sp>
    <dsp:sp modelId="{7848CA24-C8A8-463B-A1F0-94A6FA30DFC3}">
      <dsp:nvSpPr>
        <dsp:cNvPr id="0" name=""/>
        <dsp:cNvSpPr/>
      </dsp:nvSpPr>
      <dsp:spPr>
        <a:xfrm>
          <a:off x="3296170" y="4490067"/>
          <a:ext cx="2329392" cy="815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Crowding</a:t>
          </a:r>
        </a:p>
      </dsp:txBody>
      <dsp:txXfrm>
        <a:off x="3296170" y="4490067"/>
        <a:ext cx="2329392" cy="815647"/>
      </dsp:txXfrm>
    </dsp:sp>
    <dsp:sp modelId="{4F13AF70-6A82-44EA-B893-689172F7FCB6}">
      <dsp:nvSpPr>
        <dsp:cNvPr id="0" name=""/>
        <dsp:cNvSpPr/>
      </dsp:nvSpPr>
      <dsp:spPr>
        <a:xfrm>
          <a:off x="3296170" y="5454799"/>
          <a:ext cx="2329392" cy="815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Seating</a:t>
          </a:r>
        </a:p>
      </dsp:txBody>
      <dsp:txXfrm>
        <a:off x="3296170" y="5454799"/>
        <a:ext cx="2329392" cy="815647"/>
      </dsp:txXfrm>
    </dsp:sp>
    <dsp:sp modelId="{F364AD8D-1047-4628-9838-3656556685F0}">
      <dsp:nvSpPr>
        <dsp:cNvPr id="0" name=""/>
        <dsp:cNvSpPr/>
      </dsp:nvSpPr>
      <dsp:spPr>
        <a:xfrm>
          <a:off x="5690643" y="2249066"/>
          <a:ext cx="2285151" cy="1059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Locations</a:t>
          </a:r>
        </a:p>
      </dsp:txBody>
      <dsp:txXfrm>
        <a:off x="5690643" y="2249066"/>
        <a:ext cx="2285151" cy="1059722"/>
      </dsp:txXfrm>
    </dsp:sp>
    <dsp:sp modelId="{8CACD35F-6283-40D5-9CB0-24A80B2ECDE0}">
      <dsp:nvSpPr>
        <dsp:cNvPr id="0" name=""/>
        <dsp:cNvSpPr/>
      </dsp:nvSpPr>
      <dsp:spPr>
        <a:xfrm>
          <a:off x="6197103" y="3408648"/>
          <a:ext cx="2477448" cy="815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Group territoriality</a:t>
          </a:r>
        </a:p>
      </dsp:txBody>
      <dsp:txXfrm>
        <a:off x="6197103" y="3408648"/>
        <a:ext cx="2477448" cy="815647"/>
      </dsp:txXfrm>
    </dsp:sp>
    <dsp:sp modelId="{D209B8A5-6CC5-4327-8779-0576A402C16F}">
      <dsp:nvSpPr>
        <dsp:cNvPr id="0" name=""/>
        <dsp:cNvSpPr/>
      </dsp:nvSpPr>
      <dsp:spPr>
        <a:xfrm>
          <a:off x="6201703" y="4374963"/>
          <a:ext cx="2477448" cy="815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Members’ territories</a:t>
          </a:r>
        </a:p>
      </dsp:txBody>
      <dsp:txXfrm>
        <a:off x="6201703" y="4374963"/>
        <a:ext cx="2477448" cy="815647"/>
      </dsp:txXfrm>
    </dsp:sp>
    <dsp:sp modelId="{C6883471-BBAF-43A2-A5B6-BE443073129F}">
      <dsp:nvSpPr>
        <dsp:cNvPr id="0" name=""/>
        <dsp:cNvSpPr/>
      </dsp:nvSpPr>
      <dsp:spPr>
        <a:xfrm>
          <a:off x="6238505" y="5341285"/>
          <a:ext cx="2477448" cy="815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Groups in context</a:t>
          </a:r>
        </a:p>
      </dsp:txBody>
      <dsp:txXfrm>
        <a:off x="6238505" y="5341285"/>
        <a:ext cx="2477448" cy="815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E2A6C-C841-476F-B5B0-178636915715}">
      <dsp:nvSpPr>
        <dsp:cNvPr id="0" name=""/>
        <dsp:cNvSpPr/>
      </dsp:nvSpPr>
      <dsp:spPr>
        <a:xfrm>
          <a:off x="2052719" y="2933528"/>
          <a:ext cx="108388" cy="1083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DFFF32-B73D-4859-838C-F9C52EF085CB}">
      <dsp:nvSpPr>
        <dsp:cNvPr id="0" name=""/>
        <dsp:cNvSpPr/>
      </dsp:nvSpPr>
      <dsp:spPr>
        <a:xfrm>
          <a:off x="1848406" y="3031883"/>
          <a:ext cx="108388" cy="1083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DB76E6-F88E-4A75-B04D-8EBA7D889690}">
      <dsp:nvSpPr>
        <dsp:cNvPr id="0" name=""/>
        <dsp:cNvSpPr/>
      </dsp:nvSpPr>
      <dsp:spPr>
        <a:xfrm>
          <a:off x="1634338" y="3109571"/>
          <a:ext cx="108388" cy="1083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171DB2-6337-41FE-924C-204511CF47DD}">
      <dsp:nvSpPr>
        <dsp:cNvPr id="0" name=""/>
        <dsp:cNvSpPr/>
      </dsp:nvSpPr>
      <dsp:spPr>
        <a:xfrm>
          <a:off x="3033638" y="1794990"/>
          <a:ext cx="108388" cy="1083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603EF5-6168-413D-B9F3-947BB2632C81}">
      <dsp:nvSpPr>
        <dsp:cNvPr id="0" name=""/>
        <dsp:cNvSpPr/>
      </dsp:nvSpPr>
      <dsp:spPr>
        <a:xfrm>
          <a:off x="2951262" y="1995143"/>
          <a:ext cx="108388" cy="1083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4603-9B4D-41DF-8B08-474C455C6086}">
      <dsp:nvSpPr>
        <dsp:cNvPr id="0" name=""/>
        <dsp:cNvSpPr/>
      </dsp:nvSpPr>
      <dsp:spPr>
        <a:xfrm>
          <a:off x="2892733" y="288293"/>
          <a:ext cx="108388" cy="1083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BFE2B6-4A88-4A63-83C0-1881F321815D}">
      <dsp:nvSpPr>
        <dsp:cNvPr id="0" name=""/>
        <dsp:cNvSpPr/>
      </dsp:nvSpPr>
      <dsp:spPr>
        <a:xfrm>
          <a:off x="3043393" y="192618"/>
          <a:ext cx="108388" cy="1083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ED8B9A-0D6B-4041-8279-4356DA4ED2B6}">
      <dsp:nvSpPr>
        <dsp:cNvPr id="0" name=""/>
        <dsp:cNvSpPr/>
      </dsp:nvSpPr>
      <dsp:spPr>
        <a:xfrm>
          <a:off x="3194053" y="96942"/>
          <a:ext cx="108388" cy="1083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CBE546-6E33-422B-A12E-48CD34D7E27E}">
      <dsp:nvSpPr>
        <dsp:cNvPr id="0" name=""/>
        <dsp:cNvSpPr/>
      </dsp:nvSpPr>
      <dsp:spPr>
        <a:xfrm>
          <a:off x="3344714" y="192618"/>
          <a:ext cx="108388" cy="1083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6699E9-3A23-4257-9DEE-78B6DBB0235B}">
      <dsp:nvSpPr>
        <dsp:cNvPr id="0" name=""/>
        <dsp:cNvSpPr/>
      </dsp:nvSpPr>
      <dsp:spPr>
        <a:xfrm>
          <a:off x="3495374" y="288293"/>
          <a:ext cx="108388" cy="1083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06D428-C1DB-40C0-A21E-DE6037D1335A}">
      <dsp:nvSpPr>
        <dsp:cNvPr id="0" name=""/>
        <dsp:cNvSpPr/>
      </dsp:nvSpPr>
      <dsp:spPr>
        <a:xfrm>
          <a:off x="3194053" y="298626"/>
          <a:ext cx="108388" cy="1083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6B9FD7-186A-4958-978D-32F59E834DCB}">
      <dsp:nvSpPr>
        <dsp:cNvPr id="0" name=""/>
        <dsp:cNvSpPr/>
      </dsp:nvSpPr>
      <dsp:spPr>
        <a:xfrm>
          <a:off x="3194053" y="500693"/>
          <a:ext cx="108388" cy="1083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F28237-3F48-4D69-BE8F-FB6169F35CC6}">
      <dsp:nvSpPr>
        <dsp:cNvPr id="0" name=""/>
        <dsp:cNvSpPr/>
      </dsp:nvSpPr>
      <dsp:spPr>
        <a:xfrm>
          <a:off x="1105943" y="3340191"/>
          <a:ext cx="2337946" cy="6268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86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Unpleasant temperature</a:t>
          </a:r>
          <a:endParaRPr lang="en-US" sz="1400" kern="1200" dirty="0"/>
        </a:p>
      </dsp:txBody>
      <dsp:txXfrm>
        <a:off x="1136544" y="3370792"/>
        <a:ext cx="2276744" cy="565663"/>
      </dsp:txXfrm>
    </dsp:sp>
    <dsp:sp modelId="{7DD16AEA-1898-43D2-A725-6BB5FC8AB560}">
      <dsp:nvSpPr>
        <dsp:cNvPr id="0" name=""/>
        <dsp:cNvSpPr/>
      </dsp:nvSpPr>
      <dsp:spPr>
        <a:xfrm>
          <a:off x="457778" y="2725572"/>
          <a:ext cx="1083888" cy="108381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4D45D3-F5D2-4290-B349-B0C648573808}">
      <dsp:nvSpPr>
        <dsp:cNvPr id="0" name=""/>
        <dsp:cNvSpPr/>
      </dsp:nvSpPr>
      <dsp:spPr>
        <a:xfrm>
          <a:off x="2609838" y="2526184"/>
          <a:ext cx="2337946" cy="6268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86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Noise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640439" y="2556785"/>
        <a:ext cx="2276744" cy="565663"/>
      </dsp:txXfrm>
    </dsp:sp>
    <dsp:sp modelId="{C8370DAA-48E4-41A3-9338-A945A795BDDC}">
      <dsp:nvSpPr>
        <dsp:cNvPr id="0" name=""/>
        <dsp:cNvSpPr/>
      </dsp:nvSpPr>
      <dsp:spPr>
        <a:xfrm>
          <a:off x="1961673" y="1911565"/>
          <a:ext cx="1083888" cy="108381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4DBC5A7-3FEE-43E9-9973-59DF692B19DB}">
      <dsp:nvSpPr>
        <dsp:cNvPr id="0" name=""/>
        <dsp:cNvSpPr/>
      </dsp:nvSpPr>
      <dsp:spPr>
        <a:xfrm>
          <a:off x="3300274" y="1291588"/>
          <a:ext cx="2337946" cy="6268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86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Danger</a:t>
          </a:r>
          <a:endParaRPr lang="en-US" sz="1400" kern="1200" dirty="0"/>
        </a:p>
      </dsp:txBody>
      <dsp:txXfrm>
        <a:off x="3330875" y="1322189"/>
        <a:ext cx="2276744" cy="565663"/>
      </dsp:txXfrm>
    </dsp:sp>
    <dsp:sp modelId="{F9066AAE-227D-4BD6-A72C-27FB678563ED}">
      <dsp:nvSpPr>
        <dsp:cNvPr id="0" name=""/>
        <dsp:cNvSpPr/>
      </dsp:nvSpPr>
      <dsp:spPr>
        <a:xfrm>
          <a:off x="2652109" y="676969"/>
          <a:ext cx="1083888" cy="108381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6963E-2D61-4DC8-BB26-9D347ADE2114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96949-5E43-4DF2-A1F7-13D4E740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8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96949-5E43-4DF2-A1F7-13D4E74022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48F40-642B-489C-8999-85287BA5557D}" type="slidenum">
              <a:rPr lang="en-US">
                <a:latin typeface="Arial" pitchFamily="34" charset="0"/>
              </a:rPr>
              <a:pPr/>
              <a:t>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48F40-642B-489C-8999-85287BA5557D}" type="slidenum">
              <a:rPr lang="en-US">
                <a:latin typeface="Arial" pitchFamily="34" charset="0"/>
              </a:rPr>
              <a:pPr/>
              <a:t>22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8640" indent="-274320">
              <a:buClr>
                <a:schemeClr val="tx1"/>
              </a:buClr>
              <a:buFont typeface="Wingdings" pitchFamily="2" charset="2"/>
              <a:buChar char="q"/>
              <a:defRPr/>
            </a:lvl2pPr>
            <a:lvl3pPr marL="822960" indent="-228600">
              <a:buFont typeface="Wingdings" pitchFamily="2" charset="2"/>
              <a:buChar char="v"/>
              <a:defRPr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solidFill>
            <a:schemeClr val="tx2">
              <a:lumMod val="75000"/>
            </a:schemeClr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solidFill>
            <a:schemeClr val="tx2">
              <a:lumMod val="75000"/>
            </a:schemeClr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tx2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 hasCustomPrompt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1pPr marL="457200" indent="-457200">
              <a:defRPr/>
            </a:lvl1pPr>
            <a:lvl2pPr marL="1035050" indent="-349250">
              <a:buFont typeface="Wingdings" pitchFamily="2" charset="2"/>
              <a:buChar char="v"/>
              <a:defRPr/>
            </a:lvl2pPr>
            <a:lvl3pPr marL="1035050" indent="-349250">
              <a:defRPr/>
            </a:lvl3pPr>
            <a:lvl4pPr marL="1035050" indent="-349250">
              <a:defRPr/>
            </a:lvl4pPr>
            <a:lvl5pPr marL="1035050" indent="-349250">
              <a:defRPr/>
            </a:lvl5pPr>
          </a:lstStyle>
          <a:p>
            <a:pPr lvl="0" eaLnBrk="1" latinLnBrk="0" hangingPunct="1"/>
            <a:r>
              <a:rPr lang="en-US" dirty="0" smtClean="0"/>
              <a:t>  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bg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85000"/>
        <a:buFont typeface="Wingdings" pitchFamily="2" charset="2"/>
        <a:buChar char="q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700" y="480396"/>
            <a:ext cx="3276600" cy="17526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dirty="0" smtClean="0"/>
              <a:t>15</a:t>
            </a:r>
            <a:br>
              <a:rPr lang="en-US" dirty="0" smtClean="0"/>
            </a:b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Groups in Context</a:t>
            </a: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13712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Just as individuals are embedded in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groups, so groups are embedded in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and social environments.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Groups alter their environments substantially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but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many cases, it’s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place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 shapes the group. As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Kurt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Lewin’s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(1951) formula, B = f (P, 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 states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group behavior (B) is a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function  of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persons (P) who are in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group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the environment (E)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3058" y="2532027"/>
            <a:ext cx="434094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/>
              <a:t>How does the social and </a:t>
            </a:r>
            <a:r>
              <a:rPr lang="en-US" sz="2400" dirty="0" smtClean="0"/>
              <a:t>physical environment </a:t>
            </a:r>
            <a:r>
              <a:rPr lang="en-US" sz="2400" dirty="0"/>
              <a:t>influence groups </a:t>
            </a:r>
            <a:r>
              <a:rPr lang="en-US" sz="2400" dirty="0" smtClean="0"/>
              <a:t>and their </a:t>
            </a:r>
            <a:r>
              <a:rPr lang="en-US" sz="2400" dirty="0"/>
              <a:t>dynamics?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/>
              <a:t>What </a:t>
            </a:r>
            <a:r>
              <a:rPr lang="en-US" sz="2400" dirty="0"/>
              <a:t>is the ecology of a group?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/>
              <a:t>What </a:t>
            </a:r>
            <a:r>
              <a:rPr lang="en-US" sz="2400" dirty="0"/>
              <a:t>are the causes and </a:t>
            </a:r>
            <a:r>
              <a:rPr lang="en-US" sz="2400" dirty="0" smtClean="0"/>
              <a:t>consequences of </a:t>
            </a:r>
            <a:r>
              <a:rPr lang="en-US" sz="2400" dirty="0"/>
              <a:t>a group’s tendency </a:t>
            </a:r>
            <a:r>
              <a:rPr lang="en-US" sz="2400" dirty="0" smtClean="0"/>
              <a:t>to establish </a:t>
            </a:r>
            <a:r>
              <a:rPr lang="en-US" sz="2400" dirty="0"/>
              <a:t>territories?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50723"/>
            <a:ext cx="2943225" cy="221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dforsyth\Documents\Service and Administration\SPSP\Images\p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09" y="165609"/>
            <a:ext cx="29972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cs typeface="Times New Roman" pitchFamily="18" charset="0"/>
              </a:rPr>
              <a:t>Designing Effective Group Spaces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cs typeface="Times New Roman" pitchFamily="18" charset="0"/>
              </a:rPr>
              <a:t>Duffy’s </a:t>
            </a:r>
            <a:r>
              <a:rPr lang="en-US" sz="2400" dirty="0">
                <a:cs typeface="Times New Roman" pitchFamily="18" charset="0"/>
              </a:rPr>
              <a:t>analysis of workspaces: hives, cells, dens, clubs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b="1" i="1" dirty="0">
                <a:solidFill>
                  <a:schemeClr val="accent1"/>
                </a:solidFill>
              </a:rPr>
              <a:t>Hives</a:t>
            </a:r>
            <a:r>
              <a:rPr lang="en-US" sz="2000" b="1" dirty="0">
                <a:solidFill>
                  <a:schemeClr val="accent1"/>
                </a:solidFill>
              </a:rPr>
              <a:t>: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Members who function as “worker bees” by performing divisible, highly structured tasks require little interaction with other group members.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b="1" i="1" dirty="0">
                <a:solidFill>
                  <a:schemeClr val="accent1"/>
                </a:solidFill>
              </a:rPr>
              <a:t>Cells</a:t>
            </a:r>
            <a:r>
              <a:rPr lang="en-US" sz="2000" dirty="0">
                <a:solidFill>
                  <a:srgbClr val="FFCC00"/>
                </a:solidFill>
              </a:rPr>
              <a:t>:</a:t>
            </a:r>
            <a:r>
              <a:rPr lang="en-US" sz="2000" dirty="0"/>
              <a:t> Members working on complex, long-term, relatively individualized projects need private spaces to carry out their work.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b="1" i="1" dirty="0">
                <a:solidFill>
                  <a:schemeClr val="accent1"/>
                </a:solidFill>
              </a:rPr>
              <a:t>Dens</a:t>
            </a:r>
            <a:r>
              <a:rPr lang="en-US" sz="2000" b="1" dirty="0">
                <a:solidFill>
                  <a:schemeClr val="accent1"/>
                </a:solidFill>
              </a:rPr>
              <a:t>: </a:t>
            </a:r>
            <a:r>
              <a:rPr lang="en-US" sz="2000" dirty="0"/>
              <a:t>When members who are similar in terms of skills and responsibilities work together on collective tasks and projects they need an open space that all members share.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b="1" i="1" dirty="0">
                <a:solidFill>
                  <a:schemeClr val="accent1"/>
                </a:solidFill>
              </a:rPr>
              <a:t>Clubs</a:t>
            </a:r>
            <a:r>
              <a:rPr lang="en-US" sz="2000" dirty="0">
                <a:solidFill>
                  <a:srgbClr val="FFCC00"/>
                </a:solidFill>
              </a:rPr>
              <a:t>:</a:t>
            </a:r>
            <a:r>
              <a:rPr lang="en-US" sz="2000" dirty="0"/>
              <a:t> Members who are talented, well-trained, or possess very specialized skills often work on diverse tasks and projects that vary greatly in their collaborative demands.  </a:t>
            </a:r>
          </a:p>
        </p:txBody>
      </p:sp>
    </p:spTree>
    <p:extLst>
      <p:ext uri="{BB962C8B-B14F-4D97-AF65-F5344CB8AC3E}">
        <p14:creationId xmlns:p14="http://schemas.microsoft.com/office/powerpoint/2010/main" val="39370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2362200" cy="1905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cs typeface="Times New Roman" pitchFamily="18" charset="0"/>
              </a:rPr>
              <a:t>Group spaces: </a:t>
            </a:r>
            <a:r>
              <a:rPr lang="en-US" sz="3200" b="0" dirty="0" smtClean="0">
                <a:solidFill>
                  <a:schemeClr val="bg1"/>
                </a:solidFill>
                <a:cs typeface="Times New Roman" pitchFamily="18" charset="0"/>
              </a:rPr>
              <a:t>The </a:t>
            </a:r>
            <a:r>
              <a:rPr lang="en-US" sz="3200" b="0" dirty="0">
                <a:solidFill>
                  <a:schemeClr val="bg1"/>
                </a:solidFill>
                <a:cs typeface="Times New Roman" pitchFamily="18" charset="0"/>
              </a:rPr>
              <a:t>Ecology of a </a:t>
            </a:r>
            <a:r>
              <a:rPr lang="en-US" sz="3200" b="0" dirty="0" smtClean="0">
                <a:solidFill>
                  <a:schemeClr val="bg1"/>
                </a:solidFill>
                <a:cs typeface="Times New Roman" pitchFamily="18" charset="0"/>
              </a:rPr>
              <a:t>Group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3124200" y="838200"/>
            <a:ext cx="5029200" cy="877529"/>
          </a:xfrm>
        </p:spPr>
        <p:txBody>
          <a:bodyPr>
            <a:normAutofit lnSpcReduction="10000"/>
          </a:bodyPr>
          <a:lstStyle/>
          <a:p>
            <a:pPr marL="280988" lvl="1" indent="-222250"/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Group ecology includes spatial and seating dynamics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endParaRPr lang="en-US" sz="28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419" y="3048000"/>
            <a:ext cx="236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Just as frogs issue their croaks from </a:t>
            </a: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their favorite 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places in the stream, and birds neatly </a:t>
            </a: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space themselves 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along a telephone wire, so humans display</a:t>
            </a:r>
          </a:p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consistent patterns of spacing and seating </a:t>
            </a: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when immersed 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 a group habitat.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76600" y="2030361"/>
            <a:ext cx="5181600" cy="35052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spcAft>
                <a:spcPts val="1000"/>
              </a:spcAft>
              <a:buClrTx/>
              <a:buSzPct val="85000"/>
              <a:buFont typeface="Wingdings" pitchFamily="2" charset="2"/>
              <a:buNone/>
              <a:defRPr kumimoji="0"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  <a:buFont typeface="Wingdings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lvl="1" indent="-222250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Personal space: 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Maintaining distance between oneself and others</a:t>
            </a:r>
          </a:p>
          <a:p>
            <a:pPr marL="280988" lvl="1" indent="-222250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Crowding: 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Reaction to spatial invasion</a:t>
            </a:r>
          </a:p>
          <a:p>
            <a:pPr marL="280988" lvl="1" indent="-222250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Seating (and standing) arrangement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: how the group is arranged in the physical place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352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chemeClr val="accent1"/>
                </a:solidFill>
                <a:cs typeface="Times New Roman" pitchFamily="18" charset="0"/>
              </a:rPr>
              <a:t>Personal Space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381000"/>
            <a:ext cx="3543300" cy="914400"/>
          </a:xfrm>
        </p:spPr>
        <p:txBody>
          <a:bodyPr>
            <a:normAutofit fontScale="92500"/>
          </a:bodyPr>
          <a:lstStyle/>
          <a:p>
            <a:pPr lvl="1">
              <a:buFontTx/>
              <a:buNone/>
            </a:pPr>
            <a:r>
              <a:rPr lang="en-US" b="1" dirty="0">
                <a:cs typeface="Times New Roman" pitchFamily="18" charset="0"/>
              </a:rPr>
              <a:t>Hall’s concept of interpersonal zones</a:t>
            </a:r>
          </a:p>
        </p:txBody>
      </p:sp>
      <p:graphicFrame>
        <p:nvGraphicFramePr>
          <p:cNvPr id="229496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60348"/>
              </p:ext>
            </p:extLst>
          </p:nvPr>
        </p:nvGraphicFramePr>
        <p:xfrm>
          <a:off x="457200" y="1676400"/>
          <a:ext cx="8153400" cy="4648201"/>
        </p:xfrm>
        <a:graphic>
          <a:graphicData uri="http://schemas.openxmlformats.org/drawingml/2006/table">
            <a:tbl>
              <a:tblPr/>
              <a:tblGrid>
                <a:gridCol w="1777317"/>
                <a:gridCol w="3296055"/>
                <a:gridCol w="3080028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Characteristics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Activities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Intimate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(touching to 18 inches)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Sensory information concerning the other is detailed and diverse; stimulus person dominates perceptual field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Sex, hugging, massage, comforting, jostling, handshakes, slow dancing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(18 inches to 4 feet)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 person can be touched if desired; gaze can be directed away from the other person with ease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Conversations, discussion, car travel, viewing performances, watching television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Social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(4 feet to 12 feet)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Visual inputs begin to dominate other senses; voice levels are normal; appropriate distance for many informal social gatherings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Dining, meeting with business colleagues, interacting with a receptionist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(12 feet or more)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sensory inputs beginning to become less effective; voices may require amplification; facial expressions unclear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Lectures, addresses, plays, dance recitals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Remote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(different locations)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verbal inputs; facial and other behavioral nonverbal cues unavailable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Electronic discussions, conference calls, telephone voice mail, e-mail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6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chemeClr val="accent1"/>
                </a:solidFill>
                <a:cs typeface="Times New Roman" pitchFamily="18" charset="0"/>
              </a:rPr>
              <a:t>Personal Space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35987266"/>
              </p:ext>
            </p:extLst>
          </p:nvPr>
        </p:nvGraphicFramePr>
        <p:xfrm>
          <a:off x="685800" y="1676400"/>
          <a:ext cx="6553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57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cs typeface="Times New Roman" pitchFamily="18" charset="0"/>
              </a:rPr>
              <a:t>Crowding: Reactions to Spatial Invasion</a:t>
            </a:r>
            <a:endParaRPr lang="en-US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3886200"/>
            <a:ext cx="5337048" cy="21336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Freedman’s 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density-intensity hypothesis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Controllability, interference, and crowding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80" y="1447800"/>
            <a:ext cx="308935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447800"/>
            <a:ext cx="5337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57200" indent="-457200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Density vs. crowding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Cognitive model of reactions to arousal induced by crowded circumstances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33347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7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/>
                </a:solidFill>
                <a:cs typeface="Times New Roman" pitchFamily="18" charset="0"/>
              </a:rPr>
              <a:t>Seating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191001" cy="22098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3200" b="1" dirty="0" err="1" smtClean="0">
                <a:solidFill>
                  <a:schemeClr val="tx1"/>
                </a:solidFill>
                <a:cs typeface="Times New Roman" pitchFamily="18" charset="0"/>
              </a:rPr>
              <a:t>sociofugal</a:t>
            </a: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seating </a:t>
            </a: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arrangements discourage interaction</a:t>
            </a:r>
            <a:endParaRPr lang="en-US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07372"/>
            <a:ext cx="202251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1813676" cy="177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24400" y="4724400"/>
            <a:ext cx="4191001" cy="16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57200" indent="-457200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sz="3200" b="1" dirty="0" err="1" smtClean="0">
                <a:solidFill>
                  <a:schemeClr val="tx1"/>
                </a:solidFill>
                <a:cs typeface="Times New Roman" pitchFamily="18" charset="0"/>
              </a:rPr>
              <a:t>sociopetal</a:t>
            </a:r>
            <a:r>
              <a:rPr lang="en-US" sz="32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seating promotes interaction</a:t>
            </a:r>
            <a:endParaRPr lang="en-US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419600"/>
            <a:ext cx="4343400" cy="157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55663" lvl="1" indent="-581025"/>
            <a:r>
              <a:rPr lang="en-US" sz="3200" dirty="0" err="1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Sommer’s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studies of seating preferences</a:t>
            </a:r>
            <a:endParaRPr lang="en-US" sz="3200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6858000" cy="4572000"/>
          </a:xfrm>
        </p:spPr>
        <p:txBody>
          <a:bodyPr>
            <a:normAutofit/>
          </a:bodyPr>
          <a:lstStyle/>
          <a:p>
            <a:pPr marL="274638" lvl="1" indent="0">
              <a:buNone/>
            </a:pP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Also:  </a:t>
            </a:r>
          </a:p>
          <a:p>
            <a:pPr marL="855663" lvl="1" indent="-581025"/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Sex </a:t>
            </a:r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differences in preferences</a:t>
            </a:r>
          </a:p>
          <a:p>
            <a:pPr marL="855663" lvl="1" indent="-581025"/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Communication: </a:t>
            </a:r>
            <a:r>
              <a:rPr lang="en-US" sz="3200" dirty="0" err="1">
                <a:solidFill>
                  <a:schemeClr val="tx1"/>
                </a:solidFill>
                <a:cs typeface="Times New Roman" pitchFamily="18" charset="0"/>
              </a:rPr>
              <a:t>Steinzor</a:t>
            </a:r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 and head-of-the-table effects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382000" cy="473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Locations:  Group Territoriality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527048"/>
            <a:ext cx="4346448" cy="45720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Territories: geographical locations that an individual or group defends against intrusion by others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2752" y="4267200"/>
            <a:ext cx="4346448" cy="228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57200" indent="-457200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Times New Roman" pitchFamily="18" charset="0"/>
              </a:rPr>
              <a:t>Altman’s typology of territories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Primary territories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Secondary territories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Public territories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26193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8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3152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accent1"/>
                </a:solidFill>
              </a:rPr>
              <a:t>Types of Territories</a:t>
            </a:r>
          </a:p>
        </p:txBody>
      </p:sp>
      <p:graphicFrame>
        <p:nvGraphicFramePr>
          <p:cNvPr id="222314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35627"/>
              </p:ext>
            </p:extLst>
          </p:nvPr>
        </p:nvGraphicFramePr>
        <p:xfrm>
          <a:off x="609600" y="1828800"/>
          <a:ext cx="7848600" cy="4615181"/>
        </p:xfrm>
        <a:graphic>
          <a:graphicData uri="http://schemas.openxmlformats.org/drawingml/2006/table">
            <a:tbl>
              <a:tblPr/>
              <a:tblGrid>
                <a:gridCol w="1047750"/>
                <a:gridCol w="2360613"/>
                <a:gridCol w="2508250"/>
                <a:gridCol w="1931987"/>
              </a:tblGrid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Degree of Control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 of Claim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High: Occupants control access and are very likely to actively defend this space.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Long-term: Individuals maintain control over the space on a relatively permanent basis; ownership is often involved.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family’s house, a bedroom, a clubhouse, a dorm room, a study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59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Secondary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Moderate: Individuals who habitually use a space come to consider it to be “theirs.” Reaction to intrusions is milder.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Temporary but recurrent: Others may use the space, but must vacate area if usual occupant requests.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table in a bar, seat in a classroom, a regularly used parking space, the sidewalk in front of your home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Low: Although occupant may prevent intrusion while present, no expectation of future use exists.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None: The individual or group uses the space on only the most temporary basis and leaves behind no markers.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Elevator, beach, public telephone, playground, park, bathroom stall, restaurant counter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6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Territories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2713037"/>
            <a:ext cx="2362200" cy="3001963"/>
          </a:xfrm>
        </p:spPr>
        <p:txBody>
          <a:bodyPr/>
          <a:lstStyle/>
          <a:p>
            <a:pPr algn="r"/>
            <a:r>
              <a:rPr lang="en-US" b="1" i="1" dirty="0"/>
              <a:t>We didn’t rally them there. We never went looking for trouble. We only rallied on our own street, but we always won there</a:t>
            </a:r>
            <a:r>
              <a:rPr lang="en-US" b="1" dirty="0"/>
              <a:t>. </a:t>
            </a:r>
          </a:p>
          <a:p>
            <a:pPr algn="r"/>
            <a:r>
              <a:rPr lang="en-US" b="1" dirty="0"/>
              <a:t>-- </a:t>
            </a:r>
            <a:r>
              <a:rPr lang="en-US" dirty="0"/>
              <a:t>Doc, leader of the </a:t>
            </a:r>
            <a:r>
              <a:rPr lang="en-US" dirty="0" err="1"/>
              <a:t>Nortons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743200" y="762000"/>
            <a:ext cx="5486400" cy="5410200"/>
          </a:xfrm>
        </p:spPr>
        <p:txBody>
          <a:bodyPr/>
          <a:lstStyle/>
          <a:p>
            <a:pPr marL="693738" lvl="1" indent="-517525"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Examples: Gangs, “turf wars,” tags, and graffiti</a:t>
            </a:r>
          </a:p>
          <a:p>
            <a:pPr marL="693738" lvl="1" indent="-517525"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Group space: temporary territories</a:t>
            </a:r>
          </a:p>
          <a:p>
            <a:pPr marL="693738" lvl="1" indent="-517525"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Consequences of territoriality</a:t>
            </a:r>
          </a:p>
          <a:p>
            <a:pPr marL="1304608" lvl="5" indent="-517525">
              <a:buFont typeface="Wingdings" pitchFamily="2" charset="2"/>
              <a:buChar char="v"/>
            </a:pPr>
            <a:r>
              <a:rPr lang="en-US" sz="2600" dirty="0">
                <a:cs typeface="Times New Roman" pitchFamily="18" charset="0"/>
              </a:rPr>
              <a:t>adjustment and stress</a:t>
            </a:r>
          </a:p>
          <a:p>
            <a:pPr marL="1304608" lvl="5" indent="-517525">
              <a:buFont typeface="Wingdings" pitchFamily="2" charset="2"/>
              <a:buChar char="v"/>
            </a:pPr>
            <a:r>
              <a:rPr lang="en-US" sz="2600" dirty="0">
                <a:cs typeface="Times New Roman" pitchFamily="18" charset="0"/>
              </a:rPr>
              <a:t>intergroup conflict</a:t>
            </a:r>
          </a:p>
          <a:p>
            <a:pPr marL="1304608" lvl="5" indent="-517525">
              <a:buFont typeface="Wingdings" pitchFamily="2" charset="2"/>
              <a:buChar char="v"/>
            </a:pPr>
            <a:r>
              <a:rPr lang="en-US" sz="2600" dirty="0">
                <a:cs typeface="Times New Roman" pitchFamily="18" charset="0"/>
              </a:rPr>
              <a:t>home advantage</a:t>
            </a:r>
            <a:r>
              <a:rPr lang="en-US" sz="2600" dirty="0"/>
              <a:t> </a:t>
            </a:r>
          </a:p>
          <a:p>
            <a:endParaRPr lang="en-US" dirty="0"/>
          </a:p>
        </p:txBody>
      </p:sp>
      <p:pic>
        <p:nvPicPr>
          <p:cNvPr id="5" name="Picture 3" descr="C:\Users\dforsyth\Documents\Service and Administration\SPSP\Images\p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229465" cy="16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2618327"/>
              </p:ext>
            </p:extLst>
          </p:nvPr>
        </p:nvGraphicFramePr>
        <p:xfrm>
          <a:off x="76200" y="44245"/>
          <a:ext cx="8763000" cy="627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609600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Preview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03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E9A65-5C61-4C8A-84F3-4C0A27BA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C3E9A65-5C61-4C8A-84F3-4C0A27BA2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44C0B4-310E-4E97-BCCF-538464A0B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E44C0B4-310E-4E97-BCCF-538464A0B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9CF42F-5B5C-4EC7-BD9F-83C622BC1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89CF42F-5B5C-4EC7-BD9F-83C622BC1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CB4B8F-F7B4-4183-998A-9E3B6015C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BCB4B8F-F7B4-4183-998A-9E3B6015C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6365EC-842A-486D-8A70-28A93EF5B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26365EC-842A-486D-8A70-28A93EF5B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4DF451-FAE7-4B34-A0CB-EAE0A7585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14DF451-FAE7-4B34-A0CB-EAE0A7585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34CB8D-56B0-471E-A9AB-35028D9F7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D34CB8D-56B0-471E-A9AB-35028D9F7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1956E2-67F8-4ECE-81D8-5C6EE3B6C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71956E2-67F8-4ECE-81D8-5C6EE3B6C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7E1170-E48A-48AD-8960-20DCBF73D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667E1170-E48A-48AD-8960-20DCBF73D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43B2C-E750-428C-97C8-843C557B1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7D443B2C-E750-428C-97C8-843C557B1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9ACA15-64A3-495D-8CAB-3921BC3CA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749ACA15-64A3-495D-8CAB-3921BC3CA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9B0F39-4734-4383-805D-82B99B681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4F9B0F39-4734-4383-805D-82B99B681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CD399-4D00-4A46-870A-E46287FD7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C11CD399-4D00-4A46-870A-E46287FD7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4B6775-1E13-4889-8DCE-0649D6610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064B6775-1E13-4889-8DCE-0649D6610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48CA24-C8A8-463B-A1F0-94A6FA30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7848CA24-C8A8-463B-A1F0-94A6FA30D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0349E0-7D1D-41BA-8ADB-2AFF5C669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F00349E0-7D1D-41BA-8ADB-2AFF5C669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13AF70-6A82-44EA-B893-689172F7F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4F13AF70-6A82-44EA-B893-689172F7F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6BD8B7-07FA-4181-A53E-8F53F29D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B16BD8B7-07FA-4181-A53E-8F53F29DF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64AD8D-1047-4628-9838-365655668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F364AD8D-1047-4628-9838-365655668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F89B14-A971-4702-8839-4AD574666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D3F89B14-A971-4702-8839-4AD574666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ACD35F-6283-40D5-9CB0-24A80B2EC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8CACD35F-6283-40D5-9CB0-24A80B2EC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3EBF73-4092-4C01-AEB5-07291375C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3C3EBF73-4092-4C01-AEB5-07291375C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09B8A5-6CC5-4327-8779-0576A402C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09B8A5-6CC5-4327-8779-0576A402C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5A0307-A94D-41E8-B364-243073EFC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15A0307-A94D-41E8-B364-243073EFC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883471-BBAF-43A2-A5B6-BE4430731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dgm id="{C6883471-BBAF-43A2-A5B6-BE4430731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Member Territoriality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55" y="1905000"/>
            <a:ext cx="4343400" cy="4572000"/>
          </a:xfrm>
        </p:spPr>
        <p:txBody>
          <a:bodyPr>
            <a:normAutofit/>
          </a:bodyPr>
          <a:lstStyle/>
          <a:p>
            <a:pPr marL="914400" lvl="1" indent="-639763"/>
            <a:r>
              <a:rPr lang="en-US" sz="2800" dirty="0" smtClean="0">
                <a:cs typeface="Times New Roman" pitchFamily="18" charset="0"/>
              </a:rPr>
              <a:t>Functions</a:t>
            </a:r>
            <a:r>
              <a:rPr lang="en-US" sz="2800" dirty="0">
                <a:cs typeface="Times New Roman" pitchFamily="18" charset="0"/>
              </a:rPr>
              <a:t>: establishing privacy, regularizing (organizing), and securing identity</a:t>
            </a:r>
          </a:p>
          <a:p>
            <a:pPr marL="914400" lvl="1" indent="-639763"/>
            <a:r>
              <a:rPr lang="en-US" sz="2800" dirty="0">
                <a:cs typeface="Times New Roman" pitchFamily="18" charset="0"/>
              </a:rPr>
              <a:t>Status: those with authority control larger and more desirable </a:t>
            </a:r>
            <a:r>
              <a:rPr lang="en-US" sz="2800" dirty="0" smtClean="0">
                <a:cs typeface="Times New Roman" pitchFamily="18" charset="0"/>
              </a:rPr>
              <a:t>territories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10" y="1676400"/>
            <a:ext cx="229402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8" y="2819400"/>
            <a:ext cx="2369971" cy="181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75" y="4495800"/>
            <a:ext cx="2891953" cy="168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1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Territoriality in a EUE (Extreme and Unusual Environment)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524000"/>
            <a:ext cx="3432048" cy="4572000"/>
          </a:xfrm>
        </p:spPr>
        <p:txBody>
          <a:bodyPr>
            <a:normAutofit lnSpcReduction="10000"/>
          </a:bodyPr>
          <a:lstStyle/>
          <a:p>
            <a:pPr marL="693738" lvl="1" indent="-419100"/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Examples</a:t>
            </a:r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: space crews, Antarctic crews, </a:t>
            </a:r>
            <a:r>
              <a:rPr lang="en-US" sz="3200" dirty="0" err="1">
                <a:solidFill>
                  <a:schemeClr val="tx1"/>
                </a:solidFill>
                <a:cs typeface="Times New Roman" pitchFamily="18" charset="0"/>
              </a:rPr>
              <a:t>Sealab</a:t>
            </a:r>
            <a:endParaRPr lang="en-US" sz="3200" dirty="0">
              <a:solidFill>
                <a:schemeClr val="tx1"/>
              </a:solidFill>
              <a:cs typeface="Times New Roman" pitchFamily="18" charset="0"/>
            </a:endParaRPr>
          </a:p>
          <a:p>
            <a:pPr marL="693738" lvl="1" indent="-419100"/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Adjustment determined by adaptive use of territories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381000" y="1600200"/>
            <a:ext cx="5029200" cy="4419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3804950"/>
              </p:ext>
            </p:extLst>
          </p:nvPr>
        </p:nvGraphicFramePr>
        <p:xfrm>
          <a:off x="152400" y="304800"/>
          <a:ext cx="8305800" cy="627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609600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Review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0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groups exist somewhere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2286000"/>
            <a:ext cx="2362200" cy="4144963"/>
          </a:xfrm>
        </p:spPr>
        <p:txBody>
          <a:bodyPr>
            <a:normAutofit/>
          </a:bodyPr>
          <a:lstStyle/>
          <a:p>
            <a:r>
              <a:rPr lang="en-US" sz="1900" dirty="0" err="1">
                <a:solidFill>
                  <a:schemeClr val="bg1"/>
                </a:solidFill>
                <a:cs typeface="Times New Roman" pitchFamily="18" charset="0"/>
              </a:rPr>
              <a:t>Lewin’s</a:t>
            </a:r>
            <a:r>
              <a:rPr lang="en-US" sz="1900" dirty="0">
                <a:solidFill>
                  <a:schemeClr val="bg1"/>
                </a:solidFill>
                <a:cs typeface="Times New Roman" pitchFamily="18" charset="0"/>
              </a:rPr>
              <a:t> field theory: B = </a:t>
            </a:r>
            <a:r>
              <a:rPr lang="en-US" sz="1900" i="1" dirty="0">
                <a:solidFill>
                  <a:schemeClr val="bg1"/>
                </a:solidFill>
                <a:cs typeface="Times New Roman" pitchFamily="18" charset="0"/>
              </a:rPr>
              <a:t>f</a:t>
            </a:r>
            <a:r>
              <a:rPr lang="en-US" sz="1900" dirty="0">
                <a:solidFill>
                  <a:schemeClr val="bg1"/>
                </a:solidFill>
                <a:cs typeface="Times New Roman" pitchFamily="18" charset="0"/>
              </a:rPr>
              <a:t> (P, E)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pPr marL="547688" lvl="1" indent="-488950"/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“E” includes the physical, behavioral, and interpersonal environment</a:t>
            </a:r>
          </a:p>
          <a:p>
            <a:pPr lvl="1"/>
            <a:endParaRPr lang="en-US" sz="1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80988" lvl="1" indent="-163513"/>
            <a:r>
              <a:rPr lang="en-US" sz="1400" dirty="0" smtClean="0">
                <a:solidFill>
                  <a:schemeClr val="bg1"/>
                </a:solidFill>
                <a:cs typeface="Times New Roman" pitchFamily="18" charset="0"/>
              </a:rPr>
              <a:t>Examples 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of groups in specific environmental contexts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280988" lvl="2" indent="-163513"/>
            <a:r>
              <a:rPr lang="en-US" sz="1400" dirty="0">
                <a:solidFill>
                  <a:schemeClr val="bg1"/>
                </a:solidFill>
              </a:rPr>
              <a:t>	…</a:t>
            </a:r>
            <a:r>
              <a:rPr lang="en-US" sz="1400" i="1" dirty="0">
                <a:solidFill>
                  <a:schemeClr val="bg1"/>
                </a:solidFill>
              </a:rPr>
              <a:t>work teams, gangs, Impressionists, fraternities, classes, airline pilots, astronauts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1336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78890"/>
              </p:ext>
            </p:extLst>
          </p:nvPr>
        </p:nvGraphicFramePr>
        <p:xfrm>
          <a:off x="3276600" y="762000"/>
          <a:ext cx="5334000" cy="540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icture" r:id="rId3" imgW="5479156" imgH="4902678" progId="Word.Picture.8">
                  <p:embed/>
                </p:oleObj>
              </mc:Choice>
              <mc:Fallback>
                <p:oleObj name="Picture" r:id="rId3" imgW="5479156" imgH="490267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762000"/>
                        <a:ext cx="5334000" cy="5404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135489" y="496527"/>
            <a:ext cx="4267200" cy="6172200"/>
            <a:chOff x="304800" y="304800"/>
            <a:chExt cx="4267200" cy="6172200"/>
          </a:xfrm>
        </p:grpSpPr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304800" y="304800"/>
              <a:ext cx="4267200" cy="6172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849313" y="392113"/>
              <a:ext cx="3309937" cy="3316287"/>
              <a:chOff x="1990" y="406"/>
              <a:chExt cx="5212" cy="5222"/>
            </a:xfrm>
          </p:grpSpPr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4176" y="4752"/>
                <a:ext cx="876" cy="87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Oval 22"/>
              <p:cNvSpPr>
                <a:spLocks noChangeArrowheads="1"/>
              </p:cNvSpPr>
              <p:nvPr/>
            </p:nvSpPr>
            <p:spPr bwMode="auto">
              <a:xfrm>
                <a:off x="3744" y="3887"/>
                <a:ext cx="1728" cy="17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>
                <a:off x="3312" y="3024"/>
                <a:ext cx="2592" cy="259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Oval 24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3456" cy="345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Oval 25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4320" cy="43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auto">
              <a:xfrm>
                <a:off x="4137" y="4936"/>
                <a:ext cx="1008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Person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>
                <a:off x="4110" y="4149"/>
                <a:ext cx="1008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Group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3784" y="3388"/>
                <a:ext cx="1688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Organization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Oval 29"/>
              <p:cNvSpPr>
                <a:spLocks noChangeArrowheads="1"/>
              </p:cNvSpPr>
              <p:nvPr/>
            </p:nvSpPr>
            <p:spPr bwMode="auto">
              <a:xfrm>
                <a:off x="1990" y="406"/>
                <a:ext cx="5212" cy="521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 Box 30"/>
              <p:cNvSpPr txBox="1">
                <a:spLocks noChangeArrowheads="1"/>
              </p:cNvSpPr>
              <p:nvPr/>
            </p:nvSpPr>
            <p:spPr bwMode="auto">
              <a:xfrm>
                <a:off x="3783" y="2422"/>
                <a:ext cx="1649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Community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3797" y="1532"/>
                <a:ext cx="1649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Society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 Box 32"/>
              <p:cNvSpPr txBox="1">
                <a:spLocks noChangeArrowheads="1"/>
              </p:cNvSpPr>
              <p:nvPr/>
            </p:nvSpPr>
            <p:spPr bwMode="auto">
              <a:xfrm>
                <a:off x="3745" y="694"/>
                <a:ext cx="1727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All Humanity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Oval 33"/>
            <p:cNvSpPr>
              <a:spLocks noChangeArrowheads="1"/>
            </p:cNvSpPr>
            <p:nvPr/>
          </p:nvSpPr>
          <p:spPr bwMode="auto">
            <a:xfrm>
              <a:off x="1955800" y="3135313"/>
              <a:ext cx="1096963" cy="109696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auto">
            <a:xfrm>
              <a:off x="1673225" y="3135313"/>
              <a:ext cx="1644650" cy="164623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auto">
            <a:xfrm>
              <a:off x="1416050" y="3135313"/>
              <a:ext cx="2193925" cy="21955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1981200" y="4889500"/>
              <a:ext cx="10461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Region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auto">
            <a:xfrm>
              <a:off x="849313" y="3135313"/>
              <a:ext cx="3309937" cy="330993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/>
          </p:nvSpPr>
          <p:spPr bwMode="auto">
            <a:xfrm>
              <a:off x="1839913" y="4340225"/>
              <a:ext cx="132873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Locality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 Box 39"/>
            <p:cNvSpPr txBox="1">
              <a:spLocks noChangeArrowheads="1"/>
            </p:cNvSpPr>
            <p:nvPr/>
          </p:nvSpPr>
          <p:spPr bwMode="auto">
            <a:xfrm>
              <a:off x="1981200" y="3810000"/>
              <a:ext cx="1046163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Setting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2097088" y="6029325"/>
              <a:ext cx="823912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Global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6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89587"/>
            <a:ext cx="2284101" cy="167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Valued Customer\Desktop\13433_1167468104475_1161090069_30437601_1976055_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665" y="5189587"/>
            <a:ext cx="2229465" cy="167209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 l="31875" t="31000" r="13750" b="9000"/>
          <a:stretch>
            <a:fillRect/>
          </a:stretch>
        </p:blipFill>
        <p:spPr bwMode="auto">
          <a:xfrm>
            <a:off x="4363065" y="5189587"/>
            <a:ext cx="2435236" cy="167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dforsyth\Documents\Service and Administration\SPSP\Images\p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65" y="5189587"/>
            <a:ext cx="2229465" cy="16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5" y="0"/>
            <a:ext cx="2081850" cy="1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 l="14926" t="1990" r="10448" b="10448"/>
          <a:stretch>
            <a:fillRect/>
          </a:stretch>
        </p:blipFill>
        <p:spPr bwMode="auto">
          <a:xfrm>
            <a:off x="6817965" y="1"/>
            <a:ext cx="2326035" cy="16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44" y="-14748"/>
            <a:ext cx="2268925" cy="158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69" y="-14748"/>
            <a:ext cx="2484395" cy="162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827074"/>
            <a:ext cx="29705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Comfort in Contexts:  Groups exist in many different places, which vary in their physical and psychological properties</a:t>
            </a:r>
            <a:endParaRPr lang="en-US" sz="24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13" y="1827074"/>
            <a:ext cx="5475949" cy="320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3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Comforting and stressful settings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We have strong feelings in and about places. Some places make us feel good: glad to be there, relaxed, excited, warm all over…Other places make us feel bad: uncomfortable, insignificant, unhappy, out of place. </a:t>
            </a:r>
          </a:p>
          <a:p>
            <a:r>
              <a:rPr lang="en-US" dirty="0" smtClean="0"/>
              <a:t>We avoid these places and suffer if we have to be in them. </a:t>
            </a:r>
          </a:p>
          <a:p>
            <a:r>
              <a:rPr lang="en-US" dirty="0" err="1" smtClean="0"/>
              <a:t>Farbstein</a:t>
            </a:r>
            <a:r>
              <a:rPr lang="en-US" dirty="0" smtClean="0"/>
              <a:t> &amp; </a:t>
            </a:r>
            <a:r>
              <a:rPr lang="en-US" dirty="0" err="1" smtClean="0"/>
              <a:t>Kantrowitz</a:t>
            </a:r>
            <a:r>
              <a:rPr lang="en-US" dirty="0" smtClean="0"/>
              <a:t>, 1978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17607" y="629265"/>
            <a:ext cx="19639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Ambiance</a:t>
            </a:r>
            <a:r>
              <a:rPr lang="en-US" dirty="0" smtClean="0"/>
              <a:t>:  psychological reaction to place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7606" y="1861066"/>
            <a:ext cx="21163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Overload: </a:t>
            </a:r>
            <a:r>
              <a:rPr lang="en-US" dirty="0" smtClean="0"/>
              <a:t>cognitively, perceptually, emotionally taxing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57832" y="1248300"/>
            <a:ext cx="6096000" cy="4796900"/>
            <a:chOff x="3057832" y="1248300"/>
            <a:chExt cx="6096000" cy="47969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2687742806"/>
                </p:ext>
              </p:extLst>
            </p:nvPr>
          </p:nvGraphicFramePr>
          <p:xfrm>
            <a:off x="3057832" y="19812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638800" y="1248300"/>
              <a:ext cx="205740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Stress: </a:t>
              </a:r>
              <a:r>
                <a:rPr lang="en-US" dirty="0" smtClean="0"/>
                <a:t>negative reaction to a place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98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Barker’s Theory of Behavior Settings 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Ecological 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psychology developed by Roger Barker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Behavior setting: physically and temporally bounded social situations</a:t>
            </a:r>
          </a:p>
          <a:p>
            <a:pPr marL="1031875" lvl="2" indent="-438150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examples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: checkout-line, classroom, elevator, conference room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693738" lvl="1" indent="-412750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Elements</a:t>
            </a:r>
          </a:p>
          <a:p>
            <a:pPr marL="1031875" lvl="2" indent="-438150"/>
            <a:r>
              <a:rPr lang="en-US" sz="24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geographically fixed</a:t>
            </a:r>
          </a:p>
          <a:p>
            <a:pPr marL="1031875" lvl="2" indent="-438150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boundaries</a:t>
            </a:r>
            <a:endParaRPr lang="en-US" sz="2400" dirty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1031875" lvl="2" indent="-438150"/>
            <a:r>
              <a:rPr lang="en-US" sz="24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components</a:t>
            </a:r>
          </a:p>
          <a:p>
            <a:pPr marL="1031875" lvl="2" indent="-438150"/>
            <a:r>
              <a:rPr lang="en-US" sz="24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program: determine behavior in the place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59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Staffing Theory</a:t>
            </a:r>
            <a:endParaRPr lang="en-US" sz="32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03920" cy="4572000"/>
          </a:xfrm>
        </p:spPr>
        <p:txBody>
          <a:bodyPr>
            <a:normAutofit/>
          </a:bodyPr>
          <a:lstStyle/>
          <a:p>
            <a:pPr marL="738188" lvl="1" indent="-463550"/>
            <a:r>
              <a:rPr lang="en-US" sz="3600" dirty="0" err="1" smtClean="0">
                <a:solidFill>
                  <a:schemeClr val="tx1"/>
                </a:solidFill>
                <a:cs typeface="Times New Roman" pitchFamily="18" charset="0"/>
              </a:rPr>
              <a:t>Synomophy</a:t>
            </a:r>
            <a:r>
              <a:rPr lang="en-US" sz="3600" dirty="0">
                <a:solidFill>
                  <a:schemeClr val="tx1"/>
                </a:solidFill>
                <a:cs typeface="Times New Roman" pitchFamily="18" charset="0"/>
              </a:rPr>
              <a:t>: fit between people and the place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738188" lvl="1" indent="-463550"/>
            <a:r>
              <a:rPr lang="en-US" sz="3600" dirty="0">
                <a:solidFill>
                  <a:schemeClr val="tx1"/>
                </a:solidFill>
                <a:cs typeface="Times New Roman" pitchFamily="18" charset="0"/>
              </a:rPr>
              <a:t>Staffing theory: fit between number of people, tasks, and setting</a:t>
            </a:r>
          </a:p>
          <a:p>
            <a:pPr marL="1090613" lvl="2" indent="-496888"/>
            <a:r>
              <a:rPr lang="en-US" sz="2800" dirty="0">
                <a:cs typeface="Times New Roman" pitchFamily="18" charset="0"/>
              </a:rPr>
              <a:t>understaffing: heavy workload, involving, commitment</a:t>
            </a:r>
          </a:p>
          <a:p>
            <a:pPr marL="1090613" lvl="2" indent="-496888"/>
            <a:r>
              <a:rPr lang="en-US" sz="2800" dirty="0">
                <a:cs typeface="Times New Roman" pitchFamily="18" charset="0"/>
              </a:rPr>
              <a:t>overstaffing: low moral, too little work to do</a:t>
            </a:r>
          </a:p>
        </p:txBody>
      </p:sp>
    </p:spTree>
    <p:extLst>
      <p:ext uri="{BB962C8B-B14F-4D97-AF65-F5344CB8AC3E}">
        <p14:creationId xmlns:p14="http://schemas.microsoft.com/office/powerpoint/2010/main" val="31152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249" name="Group 137"/>
          <p:cNvGraphicFramePr>
            <a:graphicFrameLocks noGrp="1"/>
          </p:cNvGraphicFramePr>
          <p:nvPr/>
        </p:nvGraphicFramePr>
        <p:xfrm>
          <a:off x="457200" y="381000"/>
          <a:ext cx="8382000" cy="5562602"/>
        </p:xfrm>
        <a:graphic>
          <a:graphicData uri="http://schemas.openxmlformats.org/drawingml/2006/table">
            <a:tbl>
              <a:tblPr/>
              <a:tblGrid>
                <a:gridCol w="1906588"/>
                <a:gridCol w="3230562"/>
                <a:gridCol w="324485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Reaction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Understaffed groups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Overstaffed groups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Task performance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 engage in diligent, consistent, goal-related actions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 are perfunctory, inconsistent, and sloppy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Performance monitoring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 provide one another with corrective, critical feedback as needed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 exhibit little concern for the quality of the group’s performance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Perceptions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 are viewed in terms of the jobs they do rather than individual qualities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 focus on the personalities and uniqueness of members rather than group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Self-perceptions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 feel important, responsible, and capable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 feel lowered self-esteem with little sense of competence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Attitude toward the group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 express concerned over the continuation of the group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 are cynical about the group and its functions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Supportiveness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 are reluctant to reject those who are performing poorly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 are less willing to help other members of the group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3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The Remote Zone: E-groups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7789"/>
            <a:ext cx="3774070" cy="212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9174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86" y="4668897"/>
            <a:ext cx="3352800" cy="178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5386" y="2039198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Online vs. Offline groups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Social presence can be very high in online groups</a:t>
            </a:r>
            <a:endParaRPr lang="en-US" sz="24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97788"/>
            <a:ext cx="3833772" cy="282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8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707</TotalTime>
  <Words>1357</Words>
  <Application>Microsoft Office PowerPoint</Application>
  <PresentationFormat>On-screen Show (4:3)</PresentationFormat>
  <Paragraphs>194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Civic</vt:lpstr>
      <vt:lpstr>Picture</vt:lpstr>
      <vt:lpstr>15 Groups in Context</vt:lpstr>
      <vt:lpstr>Preview</vt:lpstr>
      <vt:lpstr>All groups exist somewhere</vt:lpstr>
      <vt:lpstr>PowerPoint Presentation</vt:lpstr>
      <vt:lpstr>Comforting and stressful settings</vt:lpstr>
      <vt:lpstr>Barker’s Theory of Behavior Settings </vt:lpstr>
      <vt:lpstr>Staffing Theory</vt:lpstr>
      <vt:lpstr>PowerPoint Presentation</vt:lpstr>
      <vt:lpstr>The Remote Zone: E-groups</vt:lpstr>
      <vt:lpstr>Designing Effective Group Spaces</vt:lpstr>
      <vt:lpstr>Group spaces: The Ecology of a Group </vt:lpstr>
      <vt:lpstr>Personal Space </vt:lpstr>
      <vt:lpstr>Personal Space </vt:lpstr>
      <vt:lpstr>Crowding: Reactions to Spatial Invasion</vt:lpstr>
      <vt:lpstr>Seating</vt:lpstr>
      <vt:lpstr>Sommer’s studies of seating preferences</vt:lpstr>
      <vt:lpstr>Locations:  Group Territoriality</vt:lpstr>
      <vt:lpstr>Types of Territories</vt:lpstr>
      <vt:lpstr>Group Territories</vt:lpstr>
      <vt:lpstr>Member Territoriality</vt:lpstr>
      <vt:lpstr>Territoriality in a EUE (Extreme and Unusual Environment)</vt:lpstr>
      <vt:lpstr>Review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Forsyth</dc:creator>
  <cp:lastModifiedBy>Don Forsyth</cp:lastModifiedBy>
  <cp:revision>89</cp:revision>
  <dcterms:created xsi:type="dcterms:W3CDTF">2009-11-01T22:59:28Z</dcterms:created>
  <dcterms:modified xsi:type="dcterms:W3CDTF">2011-10-05T03:04:10Z</dcterms:modified>
</cp:coreProperties>
</file>