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9" r:id="rId2"/>
    <p:sldId id="286" r:id="rId3"/>
    <p:sldId id="312" r:id="rId4"/>
    <p:sldId id="330" r:id="rId5"/>
    <p:sldId id="315" r:id="rId6"/>
    <p:sldId id="314" r:id="rId7"/>
    <p:sldId id="316" r:id="rId8"/>
    <p:sldId id="331" r:id="rId9"/>
    <p:sldId id="318" r:id="rId10"/>
    <p:sldId id="335" r:id="rId11"/>
    <p:sldId id="333" r:id="rId12"/>
    <p:sldId id="319" r:id="rId13"/>
    <p:sldId id="332" r:id="rId14"/>
    <p:sldId id="320" r:id="rId15"/>
    <p:sldId id="336" r:id="rId16"/>
    <p:sldId id="321" r:id="rId17"/>
    <p:sldId id="337" r:id="rId18"/>
    <p:sldId id="323" r:id="rId19"/>
    <p:sldId id="324" r:id="rId20"/>
    <p:sldId id="338" r:id="rId21"/>
    <p:sldId id="325" r:id="rId22"/>
    <p:sldId id="326" r:id="rId23"/>
    <p:sldId id="327" r:id="rId24"/>
    <p:sldId id="328" r:id="rId25"/>
    <p:sldId id="32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5" autoAdjust="0"/>
    <p:restoredTop sz="86379" autoAdjust="0"/>
  </p:normalViewPr>
  <p:slideViewPr>
    <p:cSldViewPr>
      <p:cViewPr>
        <p:scale>
          <a:sx n="66" d="100"/>
          <a:sy n="66" d="100"/>
        </p:scale>
        <p:origin x="-936" y="-78"/>
      </p:cViewPr>
      <p:guideLst>
        <p:guide orient="horz" pos="2160"/>
        <p:guide pos="2880"/>
      </p:guideLst>
    </p:cSldViewPr>
  </p:slideViewPr>
  <p:outlineViewPr>
    <p:cViewPr>
      <p:scale>
        <a:sx n="33" d="100"/>
        <a:sy n="33" d="100"/>
      </p:scale>
      <p:origin x="0" y="223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tx1"/>
              </a:solidFill>
            </a:rPr>
            <a:t>Causes</a:t>
          </a:r>
          <a:endParaRPr lang="en-US" b="1" dirty="0">
            <a:solidFill>
              <a:schemeClr val="tx1"/>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37A87E0E-21FE-4CF1-987B-5D330F2A0809}">
      <dgm:prSet phldrT="[Text]"/>
      <dgm:spPr/>
      <dgm:t>
        <a:bodyPr/>
        <a:lstStyle/>
        <a:p>
          <a:r>
            <a:rPr lang="en-US" b="1" dirty="0" smtClean="0">
              <a:solidFill>
                <a:schemeClr val="tx1"/>
              </a:solidFill>
            </a:rPr>
            <a:t>Intergroup Bias</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91FBF40F-DB0E-43D3-96C6-CD790207301E}">
      <dgm:prSet/>
      <dgm:spPr/>
      <dgm:t>
        <a:bodyPr/>
        <a:lstStyle/>
        <a:p>
          <a:r>
            <a:rPr lang="en-US" dirty="0" smtClean="0"/>
            <a:t>Contact</a:t>
          </a:r>
          <a:endParaRPr lang="en-US" dirty="0"/>
        </a:p>
      </dgm:t>
    </dgm:pt>
    <dgm:pt modelId="{2976D31C-C21C-46A3-A037-CCC90C5D2958}" type="parTrans" cxnId="{EA3E5DCF-D523-4079-BB29-FC5B31090A1F}">
      <dgm:prSet/>
      <dgm:spPr/>
      <dgm:t>
        <a:bodyPr/>
        <a:lstStyle/>
        <a:p>
          <a:endParaRPr lang="en-US"/>
        </a:p>
      </dgm:t>
    </dgm:pt>
    <dgm:pt modelId="{00BD7225-DA2E-4745-825E-2CD0883A88A7}" type="sibTrans" cxnId="{EA3E5DCF-D523-4079-BB29-FC5B31090A1F}">
      <dgm:prSet/>
      <dgm:spPr/>
      <dgm:t>
        <a:bodyPr/>
        <a:lstStyle/>
        <a:p>
          <a:endParaRPr lang="en-US"/>
        </a:p>
      </dgm:t>
    </dgm:pt>
    <dgm:pt modelId="{90DA81F5-D2D2-473B-AC08-54D3DDEDC891}">
      <dgm:prSet/>
      <dgm:spPr/>
      <dgm:t>
        <a:bodyPr/>
        <a:lstStyle/>
        <a:p>
          <a:r>
            <a:rPr lang="en-US" dirty="0" smtClean="0"/>
            <a:t>Cognitive cures</a:t>
          </a:r>
          <a:endParaRPr lang="en-US" dirty="0"/>
        </a:p>
      </dgm:t>
    </dgm:pt>
    <dgm:pt modelId="{4590456A-BAF3-4D46-ABC7-3AD56C34A03C}" type="parTrans" cxnId="{73D1D5F3-BCE9-4109-9EF5-A4FBED9CB1A1}">
      <dgm:prSet/>
      <dgm:spPr/>
      <dgm:t>
        <a:bodyPr/>
        <a:lstStyle/>
        <a:p>
          <a:endParaRPr lang="en-US"/>
        </a:p>
      </dgm:t>
    </dgm:pt>
    <dgm:pt modelId="{FCB6F276-CF3F-405A-A2F7-DDCB2E654E30}" type="sibTrans" cxnId="{73D1D5F3-BCE9-4109-9EF5-A4FBED9CB1A1}">
      <dgm:prSet/>
      <dgm:spPr/>
      <dgm:t>
        <a:bodyPr/>
        <a:lstStyle/>
        <a:p>
          <a:endParaRPr lang="en-US"/>
        </a:p>
      </dgm:t>
    </dgm:pt>
    <dgm:pt modelId="{107E0DA7-82F2-4716-90FC-BD30D9E7BF4A}">
      <dgm:prSet/>
      <dgm:spPr/>
      <dgm:t>
        <a:bodyPr/>
        <a:lstStyle/>
        <a:p>
          <a:r>
            <a:rPr lang="en-US" dirty="0" smtClean="0"/>
            <a:t>Conflict Management</a:t>
          </a:r>
          <a:endParaRPr lang="en-US" dirty="0"/>
        </a:p>
      </dgm:t>
    </dgm:pt>
    <dgm:pt modelId="{FAC6EC07-BA3B-427F-A2EC-E9F6DF32D847}" type="parTrans" cxnId="{5DEBC065-0472-4ADE-9072-DF52E8E351A7}">
      <dgm:prSet/>
      <dgm:spPr/>
      <dgm:t>
        <a:bodyPr/>
        <a:lstStyle/>
        <a:p>
          <a:endParaRPr lang="en-US"/>
        </a:p>
      </dgm:t>
    </dgm:pt>
    <dgm:pt modelId="{E6084C22-2CFC-46A6-8843-51CB4F49B5E7}" type="sibTrans" cxnId="{5DEBC065-0472-4ADE-9072-DF52E8E351A7}">
      <dgm:prSet/>
      <dgm:spPr/>
      <dgm:t>
        <a:bodyPr/>
        <a:lstStyle/>
        <a:p>
          <a:endParaRPr lang="en-US"/>
        </a:p>
      </dgm:t>
    </dgm:pt>
    <dgm:pt modelId="{3417F560-0A4F-444E-B476-66814CBC8E36}">
      <dgm:prSet/>
      <dgm:spPr/>
      <dgm:t>
        <a:bodyPr/>
        <a:lstStyle/>
        <a:p>
          <a:r>
            <a:rPr lang="en-US" dirty="0" smtClean="0"/>
            <a:t>Competition</a:t>
          </a:r>
          <a:endParaRPr lang="en-US" dirty="0"/>
        </a:p>
      </dgm:t>
    </dgm:pt>
    <dgm:pt modelId="{F274D082-BDD7-4FF8-8D80-005BFD0DBF5F}" type="parTrans" cxnId="{18683DA6-6D6C-4BBA-B9D8-3408C3386B31}">
      <dgm:prSet/>
      <dgm:spPr/>
      <dgm:t>
        <a:bodyPr/>
        <a:lstStyle/>
        <a:p>
          <a:endParaRPr lang="en-US"/>
        </a:p>
      </dgm:t>
    </dgm:pt>
    <dgm:pt modelId="{739C1202-DF4C-4D71-9AFB-9442ECD1D0E3}" type="sibTrans" cxnId="{18683DA6-6D6C-4BBA-B9D8-3408C3386B31}">
      <dgm:prSet/>
      <dgm:spPr/>
      <dgm:t>
        <a:bodyPr/>
        <a:lstStyle/>
        <a:p>
          <a:endParaRPr lang="en-US"/>
        </a:p>
      </dgm:t>
    </dgm:pt>
    <dgm:pt modelId="{840941C7-84AC-42D1-9F78-9B72164A1392}">
      <dgm:prSet/>
      <dgm:spPr/>
      <dgm:t>
        <a:bodyPr/>
        <a:lstStyle/>
        <a:p>
          <a:r>
            <a:rPr lang="en-US" dirty="0" smtClean="0"/>
            <a:t>Power</a:t>
          </a:r>
          <a:endParaRPr lang="en-US" dirty="0"/>
        </a:p>
      </dgm:t>
    </dgm:pt>
    <dgm:pt modelId="{ECBC6289-4392-49BB-94EE-253E5AEA25FB}" type="parTrans" cxnId="{FB02E9F0-7192-4F4A-9D99-67BE81BF91E1}">
      <dgm:prSet/>
      <dgm:spPr/>
      <dgm:t>
        <a:bodyPr/>
        <a:lstStyle/>
        <a:p>
          <a:endParaRPr lang="en-US"/>
        </a:p>
      </dgm:t>
    </dgm:pt>
    <dgm:pt modelId="{9036B1D1-070B-46A6-AF55-8805FEF98DAF}" type="sibTrans" cxnId="{FB02E9F0-7192-4F4A-9D99-67BE81BF91E1}">
      <dgm:prSet/>
      <dgm:spPr/>
      <dgm:t>
        <a:bodyPr/>
        <a:lstStyle/>
        <a:p>
          <a:endParaRPr lang="en-US"/>
        </a:p>
      </dgm:t>
    </dgm:pt>
    <dgm:pt modelId="{B55FDFF7-E65D-41CC-87E8-D78BA119AEFD}">
      <dgm:prSet/>
      <dgm:spPr/>
      <dgm:t>
        <a:bodyPr/>
        <a:lstStyle/>
        <a:p>
          <a:r>
            <a:rPr lang="en-US" dirty="0" smtClean="0"/>
            <a:t>Norms</a:t>
          </a:r>
          <a:endParaRPr lang="en-US" dirty="0"/>
        </a:p>
      </dgm:t>
    </dgm:pt>
    <dgm:pt modelId="{3BFE6379-795B-41C2-B3D6-6D1C1EAF4C83}" type="parTrans" cxnId="{84A43066-0982-4EA7-9E0E-7573C777D5B2}">
      <dgm:prSet/>
      <dgm:spPr/>
      <dgm:t>
        <a:bodyPr/>
        <a:lstStyle/>
        <a:p>
          <a:endParaRPr lang="en-US"/>
        </a:p>
      </dgm:t>
    </dgm:pt>
    <dgm:pt modelId="{2B893AC1-8BA6-4EB0-8AFB-C536FC0E0EA1}" type="sibTrans" cxnId="{84A43066-0982-4EA7-9E0E-7573C777D5B2}">
      <dgm:prSet/>
      <dgm:spPr/>
      <dgm:t>
        <a:bodyPr/>
        <a:lstStyle/>
        <a:p>
          <a:endParaRPr lang="en-US"/>
        </a:p>
      </dgm:t>
    </dgm:pt>
    <dgm:pt modelId="{4F1F43F8-1EC0-4AF8-BF71-944B88892B8E}">
      <dgm:prSet/>
      <dgm:spPr/>
      <dgm:t>
        <a:bodyPr/>
        <a:lstStyle/>
        <a:p>
          <a:r>
            <a:rPr lang="en-US" dirty="0" smtClean="0"/>
            <a:t>Anger</a:t>
          </a:r>
          <a:endParaRPr lang="en-US" dirty="0"/>
        </a:p>
      </dgm:t>
    </dgm:pt>
    <dgm:pt modelId="{A02F880A-BFFE-4316-9A6A-51A40310B613}" type="parTrans" cxnId="{2F13C4AF-A5F1-43D7-8361-37C5DA8F48E0}">
      <dgm:prSet/>
      <dgm:spPr/>
      <dgm:t>
        <a:bodyPr/>
        <a:lstStyle/>
        <a:p>
          <a:endParaRPr lang="en-US"/>
        </a:p>
      </dgm:t>
    </dgm:pt>
    <dgm:pt modelId="{F03AE070-C8A1-4B51-954F-20F7CE4891E5}" type="sibTrans" cxnId="{2F13C4AF-A5F1-43D7-8361-37C5DA8F48E0}">
      <dgm:prSet/>
      <dgm:spPr/>
      <dgm:t>
        <a:bodyPr/>
        <a:lstStyle/>
        <a:p>
          <a:endParaRPr lang="en-US"/>
        </a:p>
      </dgm:t>
    </dgm:pt>
    <dgm:pt modelId="{FA50878C-8DCA-4122-83D8-031A628608AB}">
      <dgm:prSet/>
      <dgm:spPr/>
      <dgm:t>
        <a:bodyPr/>
        <a:lstStyle/>
        <a:p>
          <a:r>
            <a:rPr lang="en-US" dirty="0" smtClean="0"/>
            <a:t>Evolution</a:t>
          </a:r>
          <a:endParaRPr lang="en-US" dirty="0"/>
        </a:p>
      </dgm:t>
    </dgm:pt>
    <dgm:pt modelId="{7DCB2007-7C08-4CDB-8ED8-88C82A21B0D9}" type="parTrans" cxnId="{8AE6FE6C-F591-4A4C-B123-85C681A81C89}">
      <dgm:prSet/>
      <dgm:spPr/>
      <dgm:t>
        <a:bodyPr/>
        <a:lstStyle/>
        <a:p>
          <a:endParaRPr lang="en-US"/>
        </a:p>
      </dgm:t>
    </dgm:pt>
    <dgm:pt modelId="{53EFF3A6-3236-429C-A8ED-FEFF269E9099}" type="sibTrans" cxnId="{8AE6FE6C-F591-4A4C-B123-85C681A81C89}">
      <dgm:prSet/>
      <dgm:spPr/>
      <dgm:t>
        <a:bodyPr/>
        <a:lstStyle/>
        <a:p>
          <a:endParaRPr lang="en-US"/>
        </a:p>
      </dgm:t>
    </dgm:pt>
    <dgm:pt modelId="{7D516FD4-A3D7-408F-BF6F-B7F0D080832E}">
      <dgm:prSet/>
      <dgm:spPr/>
      <dgm:t>
        <a:bodyPr/>
        <a:lstStyle/>
        <a:p>
          <a:r>
            <a:rPr lang="en-US" dirty="0" smtClean="0"/>
            <a:t>Categorization</a:t>
          </a:r>
          <a:endParaRPr lang="en-US" dirty="0"/>
        </a:p>
      </dgm:t>
    </dgm:pt>
    <dgm:pt modelId="{8D5EF4BA-FB88-49DC-B02F-6ED709F75943}" type="parTrans" cxnId="{D214AEE0-564E-4C6B-A263-8A955A519D38}">
      <dgm:prSet/>
      <dgm:spPr/>
      <dgm:t>
        <a:bodyPr/>
        <a:lstStyle/>
        <a:p>
          <a:endParaRPr lang="en-US"/>
        </a:p>
      </dgm:t>
    </dgm:pt>
    <dgm:pt modelId="{434CAEA0-642B-4317-915D-7F98833D18D2}" type="sibTrans" cxnId="{D214AEE0-564E-4C6B-A263-8A955A519D38}">
      <dgm:prSet/>
      <dgm:spPr/>
      <dgm:t>
        <a:bodyPr/>
        <a:lstStyle/>
        <a:p>
          <a:endParaRPr lang="en-US"/>
        </a:p>
      </dgm:t>
    </dgm:pt>
    <dgm:pt modelId="{78832218-D1A3-43AC-9218-73FD4AC3E462}">
      <dgm:prSet/>
      <dgm:spPr/>
      <dgm:t>
        <a:bodyPr/>
        <a:lstStyle/>
        <a:p>
          <a:r>
            <a:rPr lang="en-US" dirty="0" smtClean="0"/>
            <a:t>Ingroup-outgroup bias</a:t>
          </a:r>
          <a:endParaRPr lang="en-US" dirty="0"/>
        </a:p>
      </dgm:t>
    </dgm:pt>
    <dgm:pt modelId="{C6362609-6594-40E9-A305-389CDB50610B}" type="parTrans" cxnId="{A8CD690A-A850-47C6-B416-823DBAACE878}">
      <dgm:prSet/>
      <dgm:spPr/>
      <dgm:t>
        <a:bodyPr/>
        <a:lstStyle/>
        <a:p>
          <a:endParaRPr lang="en-US"/>
        </a:p>
      </dgm:t>
    </dgm:pt>
    <dgm:pt modelId="{1855BA4F-1726-4C86-9B92-96F3512AF04A}" type="sibTrans" cxnId="{A8CD690A-A850-47C6-B416-823DBAACE878}">
      <dgm:prSet/>
      <dgm:spPr/>
      <dgm:t>
        <a:bodyPr/>
        <a:lstStyle/>
        <a:p>
          <a:endParaRPr lang="en-US"/>
        </a:p>
      </dgm:t>
    </dgm:pt>
    <dgm:pt modelId="{D129C26C-4A71-433D-8556-B9747109D051}">
      <dgm:prSet/>
      <dgm:spPr/>
      <dgm:t>
        <a:bodyPr/>
        <a:lstStyle/>
        <a:p>
          <a:r>
            <a:rPr lang="en-US" dirty="0" smtClean="0"/>
            <a:t>Cognitive biases</a:t>
          </a:r>
          <a:endParaRPr lang="en-US" dirty="0"/>
        </a:p>
      </dgm:t>
    </dgm:pt>
    <dgm:pt modelId="{FCAE009C-C224-4DF1-AAF0-7454F37C750D}" type="parTrans" cxnId="{63D9D5D0-16C0-43B5-B2CC-162E06B30FB7}">
      <dgm:prSet/>
      <dgm:spPr/>
      <dgm:t>
        <a:bodyPr/>
        <a:lstStyle/>
        <a:p>
          <a:endParaRPr lang="en-US"/>
        </a:p>
      </dgm:t>
    </dgm:pt>
    <dgm:pt modelId="{CFD62886-D11B-47B9-BE47-3F2916C403E8}" type="sibTrans" cxnId="{63D9D5D0-16C0-43B5-B2CC-162E06B30FB7}">
      <dgm:prSet/>
      <dgm:spPr/>
      <dgm:t>
        <a:bodyPr/>
        <a:lstStyle/>
        <a:p>
          <a:endParaRPr lang="en-US"/>
        </a:p>
      </dgm:t>
    </dgm:pt>
    <dgm:pt modelId="{55ACC091-962C-4255-A541-E27783A08972}">
      <dgm:prSet/>
      <dgm:spPr/>
      <dgm:t>
        <a:bodyPr/>
        <a:lstStyle/>
        <a:p>
          <a:r>
            <a:rPr lang="en-US" dirty="0" smtClean="0"/>
            <a:t>Intergroup emotions</a:t>
          </a:r>
          <a:endParaRPr lang="en-US" dirty="0"/>
        </a:p>
      </dgm:t>
    </dgm:pt>
    <dgm:pt modelId="{6A60A2A5-8F4F-48EB-A7F9-22EA5B805C87}" type="parTrans" cxnId="{9C2F5710-28FF-4FA6-BAE4-6E26980C143A}">
      <dgm:prSet/>
      <dgm:spPr/>
      <dgm:t>
        <a:bodyPr/>
        <a:lstStyle/>
        <a:p>
          <a:endParaRPr lang="en-US"/>
        </a:p>
      </dgm:t>
    </dgm:pt>
    <dgm:pt modelId="{B7E4D840-FE86-45ED-B928-F7C19F00F379}" type="sibTrans" cxnId="{9C2F5710-28FF-4FA6-BAE4-6E26980C143A}">
      <dgm:prSet/>
      <dgm:spPr/>
      <dgm:t>
        <a:bodyPr/>
        <a:lstStyle/>
        <a:p>
          <a:endParaRPr lang="en-US"/>
        </a:p>
      </dgm:t>
    </dgm:pt>
    <dgm:pt modelId="{3EC4E6BB-95F4-4427-AF00-0F5641904ECE}">
      <dgm:prSet/>
      <dgm:spPr/>
      <dgm:t>
        <a:bodyPr/>
        <a:lstStyle/>
        <a:p>
          <a:r>
            <a:rPr lang="en-US" smtClean="0"/>
            <a:t>Identity </a:t>
          </a:r>
          <a:endParaRPr lang="en-US" dirty="0"/>
        </a:p>
      </dgm:t>
    </dgm:pt>
    <dgm:pt modelId="{0DE28D2A-8787-4508-BC78-906430D0E3B5}" type="parTrans" cxnId="{84666657-0B2B-40E4-A75D-2FDF66D22280}">
      <dgm:prSet/>
      <dgm:spPr/>
      <dgm:t>
        <a:bodyPr/>
        <a:lstStyle/>
        <a:p>
          <a:endParaRPr lang="en-US"/>
        </a:p>
      </dgm:t>
    </dgm:pt>
    <dgm:pt modelId="{7B005EFB-618C-4E52-99D9-30A9A846421A}" type="sibTrans" cxnId="{84666657-0B2B-40E4-A75D-2FDF66D22280}">
      <dgm:prSet/>
      <dgm:spPr/>
      <dgm:t>
        <a:bodyPr/>
        <a:lstStyle/>
        <a:p>
          <a:endParaRPr lang="en-US"/>
        </a:p>
      </dgm:t>
    </dgm:pt>
    <dgm:pt modelId="{CA874D3B-E0FF-48BF-8D64-F1684060832B}">
      <dgm:prSet phldrT="[Text]"/>
      <dgm:spPr/>
      <dgm:t>
        <a:bodyPr/>
        <a:lstStyle/>
        <a:p>
          <a:r>
            <a:rPr lang="en-US" b="1" dirty="0" smtClean="0">
              <a:solidFill>
                <a:schemeClr val="tx1"/>
              </a:solidFill>
            </a:rPr>
            <a:t>Resolution</a:t>
          </a:r>
          <a:endParaRPr lang="en-US" b="1" dirty="0">
            <a:solidFill>
              <a:schemeClr val="tx1"/>
            </a:solidFill>
          </a:endParaRPr>
        </a:p>
      </dgm:t>
    </dgm:pt>
    <dgm:pt modelId="{9F5EAA5E-CDEE-4617-ADA2-B858ED2EB38D}" type="sibTrans" cxnId="{55D6D508-5967-4CBD-8340-FC083CF16C77}">
      <dgm:prSet/>
      <dgm:spPr/>
      <dgm:t>
        <a:bodyPr/>
        <a:lstStyle/>
        <a:p>
          <a:endParaRPr lang="en-US"/>
        </a:p>
      </dgm:t>
    </dgm:pt>
    <dgm:pt modelId="{9AA42DC1-48DB-4242-819D-9BC80237D218}" type="parTrans" cxnId="{55D6D508-5967-4CBD-8340-FC083CF16C77}">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100932BB-7057-4FE9-9A4C-F11EDA682A67}" type="pres">
      <dgm:prSet presAssocID="{F274D082-BDD7-4FF8-8D80-005BFD0DBF5F}" presName="Name13" presStyleLbl="parChTrans1D2" presStyleIdx="0" presStyleCnt="13"/>
      <dgm:spPr/>
      <dgm:t>
        <a:bodyPr/>
        <a:lstStyle/>
        <a:p>
          <a:endParaRPr lang="en-US"/>
        </a:p>
      </dgm:t>
    </dgm:pt>
    <dgm:pt modelId="{23DA230D-B21C-4F8C-8F68-9F94F3149D71}" type="pres">
      <dgm:prSet presAssocID="{3417F560-0A4F-444E-B476-66814CBC8E36}" presName="childText" presStyleLbl="bgAcc1" presStyleIdx="0" presStyleCnt="13" custScaleX="135729" custScaleY="65272" custLinFactNeighborX="3106" custLinFactNeighborY="-3980">
        <dgm:presLayoutVars>
          <dgm:bulletEnabled val="1"/>
        </dgm:presLayoutVars>
      </dgm:prSet>
      <dgm:spPr/>
      <dgm:t>
        <a:bodyPr/>
        <a:lstStyle/>
        <a:p>
          <a:endParaRPr lang="en-US"/>
        </a:p>
      </dgm:t>
    </dgm:pt>
    <dgm:pt modelId="{EDF24C9A-FDBD-4884-9354-B258BF4EF575}" type="pres">
      <dgm:prSet presAssocID="{ECBC6289-4392-49BB-94EE-253E5AEA25FB}" presName="Name13" presStyleLbl="parChTrans1D2" presStyleIdx="1" presStyleCnt="13"/>
      <dgm:spPr/>
      <dgm:t>
        <a:bodyPr/>
        <a:lstStyle/>
        <a:p>
          <a:endParaRPr lang="en-US"/>
        </a:p>
      </dgm:t>
    </dgm:pt>
    <dgm:pt modelId="{3CD5B9C1-7275-41B6-BCD1-CD81195771FB}" type="pres">
      <dgm:prSet presAssocID="{840941C7-84AC-42D1-9F78-9B72164A1392}" presName="childText" presStyleLbl="bgAcc1" presStyleIdx="1" presStyleCnt="13" custScaleX="135729" custScaleY="65272" custLinFactNeighborX="3106" custLinFactNeighborY="-3980">
        <dgm:presLayoutVars>
          <dgm:bulletEnabled val="1"/>
        </dgm:presLayoutVars>
      </dgm:prSet>
      <dgm:spPr/>
      <dgm:t>
        <a:bodyPr/>
        <a:lstStyle/>
        <a:p>
          <a:endParaRPr lang="en-US"/>
        </a:p>
      </dgm:t>
    </dgm:pt>
    <dgm:pt modelId="{59837D53-383D-470E-A934-A7872DB7F986}" type="pres">
      <dgm:prSet presAssocID="{3BFE6379-795B-41C2-B3D6-6D1C1EAF4C83}" presName="Name13" presStyleLbl="parChTrans1D2" presStyleIdx="2" presStyleCnt="13"/>
      <dgm:spPr/>
      <dgm:t>
        <a:bodyPr/>
        <a:lstStyle/>
        <a:p>
          <a:endParaRPr lang="en-US"/>
        </a:p>
      </dgm:t>
    </dgm:pt>
    <dgm:pt modelId="{E1A571D5-2949-4BB8-8EA5-4D69102C6188}" type="pres">
      <dgm:prSet presAssocID="{B55FDFF7-E65D-41CC-87E8-D78BA119AEFD}" presName="childText" presStyleLbl="bgAcc1" presStyleIdx="2" presStyleCnt="13" custScaleX="135729" custScaleY="65272" custLinFactNeighborX="3106" custLinFactNeighborY="-3980">
        <dgm:presLayoutVars>
          <dgm:bulletEnabled val="1"/>
        </dgm:presLayoutVars>
      </dgm:prSet>
      <dgm:spPr/>
      <dgm:t>
        <a:bodyPr/>
        <a:lstStyle/>
        <a:p>
          <a:endParaRPr lang="en-US"/>
        </a:p>
      </dgm:t>
    </dgm:pt>
    <dgm:pt modelId="{BAB4A427-9CF4-4DE2-8E45-EB43D433F23A}" type="pres">
      <dgm:prSet presAssocID="{A02F880A-BFFE-4316-9A6A-51A40310B613}" presName="Name13" presStyleLbl="parChTrans1D2" presStyleIdx="3" presStyleCnt="13"/>
      <dgm:spPr/>
      <dgm:t>
        <a:bodyPr/>
        <a:lstStyle/>
        <a:p>
          <a:endParaRPr lang="en-US"/>
        </a:p>
      </dgm:t>
    </dgm:pt>
    <dgm:pt modelId="{164D2181-81E2-4887-BA0F-4C0B6B208D15}" type="pres">
      <dgm:prSet presAssocID="{4F1F43F8-1EC0-4AF8-BF71-944B88892B8E}" presName="childText" presStyleLbl="bgAcc1" presStyleIdx="3" presStyleCnt="13" custScaleX="135729" custScaleY="65272" custLinFactNeighborX="3106" custLinFactNeighborY="-3980">
        <dgm:presLayoutVars>
          <dgm:bulletEnabled val="1"/>
        </dgm:presLayoutVars>
      </dgm:prSet>
      <dgm:spPr/>
      <dgm:t>
        <a:bodyPr/>
        <a:lstStyle/>
        <a:p>
          <a:endParaRPr lang="en-US"/>
        </a:p>
      </dgm:t>
    </dgm:pt>
    <dgm:pt modelId="{25F4E365-1940-45D9-A720-112E336E3C23}" type="pres">
      <dgm:prSet presAssocID="{7DCB2007-7C08-4CDB-8ED8-88C82A21B0D9}" presName="Name13" presStyleLbl="parChTrans1D2" presStyleIdx="4" presStyleCnt="13"/>
      <dgm:spPr/>
      <dgm:t>
        <a:bodyPr/>
        <a:lstStyle/>
        <a:p>
          <a:endParaRPr lang="en-US"/>
        </a:p>
      </dgm:t>
    </dgm:pt>
    <dgm:pt modelId="{4CEC5BBE-35EC-4875-9129-2A17ECBCA3F6}" type="pres">
      <dgm:prSet presAssocID="{FA50878C-8DCA-4122-83D8-031A628608AB}" presName="childText" presStyleLbl="bgAcc1" presStyleIdx="4" presStyleCnt="13" custScaleX="135729" custScaleY="65272" custLinFactNeighborX="3106" custLinFactNeighborY="-3980">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custScaleX="215675"/>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5D5D786F-6D43-4C13-8CD9-9DC8623F23FB}" type="pres">
      <dgm:prSet presAssocID="{8D5EF4BA-FB88-49DC-B02F-6ED709F75943}" presName="Name13" presStyleLbl="parChTrans1D2" presStyleIdx="5" presStyleCnt="13"/>
      <dgm:spPr/>
      <dgm:t>
        <a:bodyPr/>
        <a:lstStyle/>
        <a:p>
          <a:endParaRPr lang="en-US"/>
        </a:p>
      </dgm:t>
    </dgm:pt>
    <dgm:pt modelId="{F1E5BC72-5716-416B-82D5-C9350F798538}" type="pres">
      <dgm:prSet presAssocID="{7D516FD4-A3D7-408F-BF6F-B7F0D080832E}" presName="childText" presStyleLbl="bgAcc1" presStyleIdx="5" presStyleCnt="13" custScaleX="242246" custScaleY="66979">
        <dgm:presLayoutVars>
          <dgm:bulletEnabled val="1"/>
        </dgm:presLayoutVars>
      </dgm:prSet>
      <dgm:spPr/>
      <dgm:t>
        <a:bodyPr/>
        <a:lstStyle/>
        <a:p>
          <a:endParaRPr lang="en-US"/>
        </a:p>
      </dgm:t>
    </dgm:pt>
    <dgm:pt modelId="{3388340F-B93E-457B-95DB-81C910335843}" type="pres">
      <dgm:prSet presAssocID="{C6362609-6594-40E9-A305-389CDB50610B}" presName="Name13" presStyleLbl="parChTrans1D2" presStyleIdx="6" presStyleCnt="13"/>
      <dgm:spPr/>
      <dgm:t>
        <a:bodyPr/>
        <a:lstStyle/>
        <a:p>
          <a:endParaRPr lang="en-US"/>
        </a:p>
      </dgm:t>
    </dgm:pt>
    <dgm:pt modelId="{70171A47-DA08-4F7F-9049-596FA98979A7}" type="pres">
      <dgm:prSet presAssocID="{78832218-D1A3-43AC-9218-73FD4AC3E462}" presName="childText" presStyleLbl="bgAcc1" presStyleIdx="6" presStyleCnt="13" custScaleX="242246" custScaleY="66979" custLinFactNeighborX="-248" custLinFactNeighborY="-5326">
        <dgm:presLayoutVars>
          <dgm:bulletEnabled val="1"/>
        </dgm:presLayoutVars>
      </dgm:prSet>
      <dgm:spPr/>
      <dgm:t>
        <a:bodyPr/>
        <a:lstStyle/>
        <a:p>
          <a:endParaRPr lang="en-US"/>
        </a:p>
      </dgm:t>
    </dgm:pt>
    <dgm:pt modelId="{DEDD59E1-7245-40DD-A561-47F95F126F24}" type="pres">
      <dgm:prSet presAssocID="{FCAE009C-C224-4DF1-AAF0-7454F37C750D}" presName="Name13" presStyleLbl="parChTrans1D2" presStyleIdx="7" presStyleCnt="13"/>
      <dgm:spPr/>
      <dgm:t>
        <a:bodyPr/>
        <a:lstStyle/>
        <a:p>
          <a:endParaRPr lang="en-US"/>
        </a:p>
      </dgm:t>
    </dgm:pt>
    <dgm:pt modelId="{73F89993-E833-4AE3-AF9B-56BCE640EDDD}" type="pres">
      <dgm:prSet presAssocID="{D129C26C-4A71-433D-8556-B9747109D051}" presName="childText" presStyleLbl="bgAcc1" presStyleIdx="7" presStyleCnt="13" custScaleX="242246" custScaleY="66979">
        <dgm:presLayoutVars>
          <dgm:bulletEnabled val="1"/>
        </dgm:presLayoutVars>
      </dgm:prSet>
      <dgm:spPr/>
      <dgm:t>
        <a:bodyPr/>
        <a:lstStyle/>
        <a:p>
          <a:endParaRPr lang="en-US"/>
        </a:p>
      </dgm:t>
    </dgm:pt>
    <dgm:pt modelId="{C87A90AE-AF8F-47CA-AFB0-F22AB1993C78}" type="pres">
      <dgm:prSet presAssocID="{6A60A2A5-8F4F-48EB-A7F9-22EA5B805C87}" presName="Name13" presStyleLbl="parChTrans1D2" presStyleIdx="8" presStyleCnt="13"/>
      <dgm:spPr/>
      <dgm:t>
        <a:bodyPr/>
        <a:lstStyle/>
        <a:p>
          <a:endParaRPr lang="en-US"/>
        </a:p>
      </dgm:t>
    </dgm:pt>
    <dgm:pt modelId="{BEA135CF-FADE-4632-BC0B-EAD19C91AED2}" type="pres">
      <dgm:prSet presAssocID="{55ACC091-962C-4255-A541-E27783A08972}" presName="childText" presStyleLbl="bgAcc1" presStyleIdx="8" presStyleCnt="13" custScaleX="242246" custScaleY="66979">
        <dgm:presLayoutVars>
          <dgm:bulletEnabled val="1"/>
        </dgm:presLayoutVars>
      </dgm:prSet>
      <dgm:spPr/>
      <dgm:t>
        <a:bodyPr/>
        <a:lstStyle/>
        <a:p>
          <a:endParaRPr lang="en-US"/>
        </a:p>
      </dgm:t>
    </dgm:pt>
    <dgm:pt modelId="{76B78C06-7FD4-4CF7-9BAC-743DB0ECABB2}" type="pres">
      <dgm:prSet presAssocID="{0DE28D2A-8787-4508-BC78-906430D0E3B5}" presName="Name13" presStyleLbl="parChTrans1D2" presStyleIdx="9" presStyleCnt="13"/>
      <dgm:spPr/>
      <dgm:t>
        <a:bodyPr/>
        <a:lstStyle/>
        <a:p>
          <a:endParaRPr lang="en-US"/>
        </a:p>
      </dgm:t>
    </dgm:pt>
    <dgm:pt modelId="{A5C736DE-27E4-479A-BA8E-DA2FAC423914}" type="pres">
      <dgm:prSet presAssocID="{3EC4E6BB-95F4-4427-AF00-0F5641904ECE}" presName="childText" presStyleLbl="bgAcc1" presStyleIdx="9" presStyleCnt="13" custScaleX="242246" custScaleY="66979">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67341"/>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 modelId="{F15F443C-E4EC-4DA4-8147-00FDE142BAF9}" type="pres">
      <dgm:prSet presAssocID="{2976D31C-C21C-46A3-A037-CCC90C5D2958}" presName="Name13" presStyleLbl="parChTrans1D2" presStyleIdx="10" presStyleCnt="13"/>
      <dgm:spPr/>
      <dgm:t>
        <a:bodyPr/>
        <a:lstStyle/>
        <a:p>
          <a:endParaRPr lang="en-US"/>
        </a:p>
      </dgm:t>
    </dgm:pt>
    <dgm:pt modelId="{853C4589-F65F-4A6D-B839-ADA78552A0E4}" type="pres">
      <dgm:prSet presAssocID="{91FBF40F-DB0E-43D3-96C6-CD790207301E}" presName="childText" presStyleLbl="bgAcc1" presStyleIdx="10" presStyleCnt="13" custScaleX="175418" custScaleY="60818" custLinFactNeighborX="9688" custLinFactNeighborY="382">
        <dgm:presLayoutVars>
          <dgm:bulletEnabled val="1"/>
        </dgm:presLayoutVars>
      </dgm:prSet>
      <dgm:spPr/>
      <dgm:t>
        <a:bodyPr/>
        <a:lstStyle/>
        <a:p>
          <a:endParaRPr lang="en-US"/>
        </a:p>
      </dgm:t>
    </dgm:pt>
    <dgm:pt modelId="{DE2037A6-B542-4CC3-849F-608D0450D1FA}" type="pres">
      <dgm:prSet presAssocID="{4590456A-BAF3-4D46-ABC7-3AD56C34A03C}" presName="Name13" presStyleLbl="parChTrans1D2" presStyleIdx="11" presStyleCnt="13"/>
      <dgm:spPr/>
      <dgm:t>
        <a:bodyPr/>
        <a:lstStyle/>
        <a:p>
          <a:endParaRPr lang="en-US"/>
        </a:p>
      </dgm:t>
    </dgm:pt>
    <dgm:pt modelId="{7C478692-879F-4C3D-86FC-B40E7161230C}" type="pres">
      <dgm:prSet presAssocID="{90DA81F5-D2D2-473B-AC08-54D3DDEDC891}" presName="childText" presStyleLbl="bgAcc1" presStyleIdx="11" presStyleCnt="13" custScaleX="185296" custScaleY="63692" custLinFactNeighborX="5905" custLinFactNeighborY="2399">
        <dgm:presLayoutVars>
          <dgm:bulletEnabled val="1"/>
        </dgm:presLayoutVars>
      </dgm:prSet>
      <dgm:spPr/>
      <dgm:t>
        <a:bodyPr/>
        <a:lstStyle/>
        <a:p>
          <a:endParaRPr lang="en-US"/>
        </a:p>
      </dgm:t>
    </dgm:pt>
    <dgm:pt modelId="{503328AD-1B69-4413-9F04-B10D4F62FDCB}" type="pres">
      <dgm:prSet presAssocID="{FAC6EC07-BA3B-427F-A2EC-E9F6DF32D847}" presName="Name13" presStyleLbl="parChTrans1D2" presStyleIdx="12" presStyleCnt="13"/>
      <dgm:spPr/>
      <dgm:t>
        <a:bodyPr/>
        <a:lstStyle/>
        <a:p>
          <a:endParaRPr lang="en-US"/>
        </a:p>
      </dgm:t>
    </dgm:pt>
    <dgm:pt modelId="{3B98B1E9-DB07-43B3-B43B-1E100DCF7E17}" type="pres">
      <dgm:prSet presAssocID="{107E0DA7-82F2-4716-90FC-BD30D9E7BF4A}" presName="childText" presStyleLbl="bgAcc1" presStyleIdx="12" presStyleCnt="13" custScaleX="188165" custScaleY="116895" custLinFactNeighborX="7796" custLinFactNeighborY="2451">
        <dgm:presLayoutVars>
          <dgm:bulletEnabled val="1"/>
        </dgm:presLayoutVars>
      </dgm:prSet>
      <dgm:spPr/>
      <dgm:t>
        <a:bodyPr/>
        <a:lstStyle/>
        <a:p>
          <a:endParaRPr lang="en-US"/>
        </a:p>
      </dgm:t>
    </dgm:pt>
  </dgm:ptLst>
  <dgm:cxnLst>
    <dgm:cxn modelId="{2E0C2E96-6739-43EE-90BA-304027F2DD52}" type="presOf" srcId="{3417F560-0A4F-444E-B476-66814CBC8E36}" destId="{23DA230D-B21C-4F8C-8F68-9F94F3149D71}" srcOrd="0" destOrd="0" presId="urn:microsoft.com/office/officeart/2005/8/layout/hierarchy3"/>
    <dgm:cxn modelId="{CDA20BDD-3ABA-4429-BE2D-49324FE5D4F7}" type="presOf" srcId="{FCAE009C-C224-4DF1-AAF0-7454F37C750D}" destId="{DEDD59E1-7245-40DD-A561-47F95F126F24}" srcOrd="0" destOrd="0" presId="urn:microsoft.com/office/officeart/2005/8/layout/hierarchy3"/>
    <dgm:cxn modelId="{FB02E9F0-7192-4F4A-9D99-67BE81BF91E1}" srcId="{2332E22F-E15E-4CF9-B9AF-CA4E0EB8EA0B}" destId="{840941C7-84AC-42D1-9F78-9B72164A1392}" srcOrd="1" destOrd="0" parTransId="{ECBC6289-4392-49BB-94EE-253E5AEA25FB}" sibTransId="{9036B1D1-070B-46A6-AF55-8805FEF98DAF}"/>
    <dgm:cxn modelId="{933FEAEF-11A8-4B54-9332-1662C3C76734}" type="presOf" srcId="{6A60A2A5-8F4F-48EB-A7F9-22EA5B805C87}" destId="{C87A90AE-AF8F-47CA-AFB0-F22AB1993C78}" srcOrd="0" destOrd="0" presId="urn:microsoft.com/office/officeart/2005/8/layout/hierarchy3"/>
    <dgm:cxn modelId="{29A8090F-D8B1-4B98-B9DF-959263266DDA}" type="presOf" srcId="{8D5EF4BA-FB88-49DC-B02F-6ED709F75943}" destId="{5D5D786F-6D43-4C13-8CD9-9DC8623F23FB}" srcOrd="0" destOrd="0" presId="urn:microsoft.com/office/officeart/2005/8/layout/hierarchy3"/>
    <dgm:cxn modelId="{0FE450AE-9820-4D69-AA95-0981455FAC3F}" type="presOf" srcId="{4F1F43F8-1EC0-4AF8-BF71-944B88892B8E}" destId="{164D2181-81E2-4887-BA0F-4C0B6B208D15}" srcOrd="0" destOrd="0" presId="urn:microsoft.com/office/officeart/2005/8/layout/hierarchy3"/>
    <dgm:cxn modelId="{EA3E5DCF-D523-4079-BB29-FC5B31090A1F}" srcId="{CA874D3B-E0FF-48BF-8D64-F1684060832B}" destId="{91FBF40F-DB0E-43D3-96C6-CD790207301E}" srcOrd="0" destOrd="0" parTransId="{2976D31C-C21C-46A3-A037-CCC90C5D2958}" sibTransId="{00BD7225-DA2E-4745-825E-2CD0883A88A7}"/>
    <dgm:cxn modelId="{A793EC9E-B063-4896-AD07-B969676A6361}" type="presOf" srcId="{78832218-D1A3-43AC-9218-73FD4AC3E462}" destId="{70171A47-DA08-4F7F-9049-596FA98979A7}" srcOrd="0" destOrd="0" presId="urn:microsoft.com/office/officeart/2005/8/layout/hierarchy3"/>
    <dgm:cxn modelId="{EE4FB521-6E48-4CBA-82E6-7A39BAECD724}" type="presOf" srcId="{3BFE6379-795B-41C2-B3D6-6D1C1EAF4C83}" destId="{59837D53-383D-470E-A934-A7872DB7F986}" srcOrd="0" destOrd="0" presId="urn:microsoft.com/office/officeart/2005/8/layout/hierarchy3"/>
    <dgm:cxn modelId="{7913C90A-1822-4761-9245-68FE6F72BDB5}" type="presOf" srcId="{37A87E0E-21FE-4CF1-987B-5D330F2A0809}" destId="{D7E88F39-E783-4269-8F67-B4A8EFDF0B81}" srcOrd="1" destOrd="0" presId="urn:microsoft.com/office/officeart/2005/8/layout/hierarchy3"/>
    <dgm:cxn modelId="{4FA870B5-DE83-4567-A437-87DADE5F33D3}" type="presOf" srcId="{840941C7-84AC-42D1-9F78-9B72164A1392}" destId="{3CD5B9C1-7275-41B6-BCD1-CD81195771FB}" srcOrd="0" destOrd="0" presId="urn:microsoft.com/office/officeart/2005/8/layout/hierarchy3"/>
    <dgm:cxn modelId="{CE0744F7-7A14-4647-869E-FE3E6D3DABE1}" type="presOf" srcId="{0CD09BA3-1C77-4892-B86F-D7F46CA5FA3F}" destId="{4B0F83A2-7508-4FB0-82A5-A2F0CF5EB2AA}" srcOrd="0" destOrd="0" presId="urn:microsoft.com/office/officeart/2005/8/layout/hierarchy3"/>
    <dgm:cxn modelId="{5A7911DD-D966-4A27-B83D-04C0F7C9F5FA}" type="presOf" srcId="{4590456A-BAF3-4D46-ABC7-3AD56C34A03C}" destId="{DE2037A6-B542-4CC3-849F-608D0450D1FA}" srcOrd="0" destOrd="0" presId="urn:microsoft.com/office/officeart/2005/8/layout/hierarchy3"/>
    <dgm:cxn modelId="{A8CD690A-A850-47C6-B416-823DBAACE878}" srcId="{37A87E0E-21FE-4CF1-987B-5D330F2A0809}" destId="{78832218-D1A3-43AC-9218-73FD4AC3E462}" srcOrd="1" destOrd="0" parTransId="{C6362609-6594-40E9-A305-389CDB50610B}" sibTransId="{1855BA4F-1726-4C86-9B92-96F3512AF04A}"/>
    <dgm:cxn modelId="{93451206-B82C-412A-9686-975882C5C00E}" type="presOf" srcId="{7DCB2007-7C08-4CDB-8ED8-88C82A21B0D9}" destId="{25F4E365-1940-45D9-A720-112E336E3C23}" srcOrd="0" destOrd="0" presId="urn:microsoft.com/office/officeart/2005/8/layout/hierarchy3"/>
    <dgm:cxn modelId="{705446CA-6E6E-45B6-B5D6-A5202EE5F5FE}" type="presOf" srcId="{FAC6EC07-BA3B-427F-A2EC-E9F6DF32D847}" destId="{503328AD-1B69-4413-9F04-B10D4F62FDCB}"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84A43066-0982-4EA7-9E0E-7573C777D5B2}" srcId="{2332E22F-E15E-4CF9-B9AF-CA4E0EB8EA0B}" destId="{B55FDFF7-E65D-41CC-87E8-D78BA119AEFD}" srcOrd="2" destOrd="0" parTransId="{3BFE6379-795B-41C2-B3D6-6D1C1EAF4C83}" sibTransId="{2B893AC1-8BA6-4EB0-8AFB-C536FC0E0EA1}"/>
    <dgm:cxn modelId="{6154EFBA-A450-4698-8CC2-583F3CEB541D}" type="presOf" srcId="{FA50878C-8DCA-4122-83D8-031A628608AB}" destId="{4CEC5BBE-35EC-4875-9129-2A17ECBCA3F6}" srcOrd="0" destOrd="0" presId="urn:microsoft.com/office/officeart/2005/8/layout/hierarchy3"/>
    <dgm:cxn modelId="{22349D4E-E5E3-4C9A-864A-2511714A94EC}" type="presOf" srcId="{CA874D3B-E0FF-48BF-8D64-F1684060832B}" destId="{947E766D-90D0-45F7-9FB5-BC5A6FCDFF3B}" srcOrd="1" destOrd="0" presId="urn:microsoft.com/office/officeart/2005/8/layout/hierarchy3"/>
    <dgm:cxn modelId="{C7C9A5A5-560A-4DE3-A974-7805AC99E499}" type="presOf" srcId="{91FBF40F-DB0E-43D3-96C6-CD790207301E}" destId="{853C4589-F65F-4A6D-B839-ADA78552A0E4}" srcOrd="0"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569E58AF-CF70-472A-83F9-D75D86AA03D2}" type="presOf" srcId="{2332E22F-E15E-4CF9-B9AF-CA4E0EB8EA0B}" destId="{6D210816-D103-4F97-BD99-7EE6DB3036B5}" srcOrd="1" destOrd="0" presId="urn:microsoft.com/office/officeart/2005/8/layout/hierarchy3"/>
    <dgm:cxn modelId="{2F13C4AF-A5F1-43D7-8361-37C5DA8F48E0}" srcId="{2332E22F-E15E-4CF9-B9AF-CA4E0EB8EA0B}" destId="{4F1F43F8-1EC0-4AF8-BF71-944B88892B8E}" srcOrd="3" destOrd="0" parTransId="{A02F880A-BFFE-4316-9A6A-51A40310B613}" sibTransId="{F03AE070-C8A1-4B51-954F-20F7CE4891E5}"/>
    <dgm:cxn modelId="{B411C855-579B-48E9-A049-240C8C67E57C}" type="presOf" srcId="{C6362609-6594-40E9-A305-389CDB50610B}" destId="{3388340F-B93E-457B-95DB-81C910335843}" srcOrd="0" destOrd="0" presId="urn:microsoft.com/office/officeart/2005/8/layout/hierarchy3"/>
    <dgm:cxn modelId="{250EBF66-4FAF-487D-A30A-872DC4EB8324}" type="presOf" srcId="{7D516FD4-A3D7-408F-BF6F-B7F0D080832E}" destId="{F1E5BC72-5716-416B-82D5-C9350F798538}" srcOrd="0" destOrd="0" presId="urn:microsoft.com/office/officeart/2005/8/layout/hierarchy3"/>
    <dgm:cxn modelId="{2BDB0812-9D50-43A8-A504-62232D043BDE}" type="presOf" srcId="{2976D31C-C21C-46A3-A037-CCC90C5D2958}" destId="{F15F443C-E4EC-4DA4-8147-00FDE142BAF9}" srcOrd="0" destOrd="0" presId="urn:microsoft.com/office/officeart/2005/8/layout/hierarchy3"/>
    <dgm:cxn modelId="{5DEBC065-0472-4ADE-9072-DF52E8E351A7}" srcId="{CA874D3B-E0FF-48BF-8D64-F1684060832B}" destId="{107E0DA7-82F2-4716-90FC-BD30D9E7BF4A}" srcOrd="2" destOrd="0" parTransId="{FAC6EC07-BA3B-427F-A2EC-E9F6DF32D847}" sibTransId="{E6084C22-2CFC-46A6-8843-51CB4F49B5E7}"/>
    <dgm:cxn modelId="{7BAA0AFD-BCF7-4D2D-AD7A-3A711305908E}" type="presOf" srcId="{107E0DA7-82F2-4716-90FC-BD30D9E7BF4A}" destId="{3B98B1E9-DB07-43B3-B43B-1E100DCF7E17}" srcOrd="0" destOrd="0" presId="urn:microsoft.com/office/officeart/2005/8/layout/hierarchy3"/>
    <dgm:cxn modelId="{33D90533-7E9D-41A1-BB9A-9F614ADDE1AE}" type="presOf" srcId="{ECBC6289-4392-49BB-94EE-253E5AEA25FB}" destId="{EDF24C9A-FDBD-4884-9354-B258BF4EF575}" srcOrd="0" destOrd="0" presId="urn:microsoft.com/office/officeart/2005/8/layout/hierarchy3"/>
    <dgm:cxn modelId="{8AE6FE6C-F591-4A4C-B123-85C681A81C89}" srcId="{2332E22F-E15E-4CF9-B9AF-CA4E0EB8EA0B}" destId="{FA50878C-8DCA-4122-83D8-031A628608AB}" srcOrd="4" destOrd="0" parTransId="{7DCB2007-7C08-4CDB-8ED8-88C82A21B0D9}" sibTransId="{53EFF3A6-3236-429C-A8ED-FEFF269E9099}"/>
    <dgm:cxn modelId="{1822C114-828E-4DF6-8DF1-88FCED48AA18}" type="presOf" srcId="{0DE28D2A-8787-4508-BC78-906430D0E3B5}" destId="{76B78C06-7FD4-4CF7-9BAC-743DB0ECABB2}" srcOrd="0" destOrd="0" presId="urn:microsoft.com/office/officeart/2005/8/layout/hierarchy3"/>
    <dgm:cxn modelId="{3EF63DA1-402B-4A51-A688-83E074ABF125}" type="presOf" srcId="{B55FDFF7-E65D-41CC-87E8-D78BA119AEFD}" destId="{E1A571D5-2949-4BB8-8EA5-4D69102C6188}" srcOrd="0" destOrd="0" presId="urn:microsoft.com/office/officeart/2005/8/layout/hierarchy3"/>
    <dgm:cxn modelId="{CC1D3C17-3518-455D-BA39-CEE84AB08633}" type="presOf" srcId="{D129C26C-4A71-433D-8556-B9747109D051}" destId="{73F89993-E833-4AE3-AF9B-56BCE640EDDD}" srcOrd="0" destOrd="0" presId="urn:microsoft.com/office/officeart/2005/8/layout/hierarchy3"/>
    <dgm:cxn modelId="{9C2F5710-28FF-4FA6-BAE4-6E26980C143A}" srcId="{37A87E0E-21FE-4CF1-987B-5D330F2A0809}" destId="{55ACC091-962C-4255-A541-E27783A08972}" srcOrd="3" destOrd="0" parTransId="{6A60A2A5-8F4F-48EB-A7F9-22EA5B805C87}" sibTransId="{B7E4D840-FE86-45ED-B928-F7C19F00F379}"/>
    <dgm:cxn modelId="{63D9D5D0-16C0-43B5-B2CC-162E06B30FB7}" srcId="{37A87E0E-21FE-4CF1-987B-5D330F2A0809}" destId="{D129C26C-4A71-433D-8556-B9747109D051}" srcOrd="2" destOrd="0" parTransId="{FCAE009C-C224-4DF1-AAF0-7454F37C750D}" sibTransId="{CFD62886-D11B-47B9-BE47-3F2916C403E8}"/>
    <dgm:cxn modelId="{357B4CE7-EA40-4A8B-A59A-CE9D57E2FB12}" type="presOf" srcId="{90DA81F5-D2D2-473B-AC08-54D3DDEDC891}" destId="{7C478692-879F-4C3D-86FC-B40E7161230C}" srcOrd="0" destOrd="0" presId="urn:microsoft.com/office/officeart/2005/8/layout/hierarchy3"/>
    <dgm:cxn modelId="{F364A0CE-F8A4-4BC5-BE9D-0A05927D6502}" type="presOf" srcId="{F274D082-BDD7-4FF8-8D80-005BFD0DBF5F}" destId="{100932BB-7057-4FE9-9A4C-F11EDA682A67}" srcOrd="0" destOrd="0" presId="urn:microsoft.com/office/officeart/2005/8/layout/hierarchy3"/>
    <dgm:cxn modelId="{1B2EED3E-8EE8-411E-AF95-FDD92036B310}" type="presOf" srcId="{37A87E0E-21FE-4CF1-987B-5D330F2A0809}" destId="{C124BC89-EFEF-4F30-9EB3-CB38986C4ACF}" srcOrd="0" destOrd="0" presId="urn:microsoft.com/office/officeart/2005/8/layout/hierarchy3"/>
    <dgm:cxn modelId="{5961BBD4-0A5A-4072-9FDD-13CE356C97D5}" type="presOf" srcId="{55ACC091-962C-4255-A541-E27783A08972}" destId="{BEA135CF-FADE-4632-BC0B-EAD19C91AED2}" srcOrd="0" destOrd="0" presId="urn:microsoft.com/office/officeart/2005/8/layout/hierarchy3"/>
    <dgm:cxn modelId="{77643822-B324-4F7E-84E6-D0997A8E73E5}" type="presOf" srcId="{3EC4E6BB-95F4-4427-AF00-0F5641904ECE}" destId="{A5C736DE-27E4-479A-BA8E-DA2FAC423914}" srcOrd="0" destOrd="0" presId="urn:microsoft.com/office/officeart/2005/8/layout/hierarchy3"/>
    <dgm:cxn modelId="{889A2059-BF65-4966-9564-8715F8FE2D7E}" type="presOf" srcId="{CA874D3B-E0FF-48BF-8D64-F1684060832B}" destId="{5B90EABF-21F1-4B0D-816A-82D42DF6D9C1}" srcOrd="0" destOrd="0" presId="urn:microsoft.com/office/officeart/2005/8/layout/hierarchy3"/>
    <dgm:cxn modelId="{FE1E88A2-FABC-4DF7-806C-1F39D4864A72}" type="presOf" srcId="{2332E22F-E15E-4CF9-B9AF-CA4E0EB8EA0B}" destId="{F38815C2-6B35-4AC2-B9F9-D3BE55C307B1}" srcOrd="0" destOrd="0" presId="urn:microsoft.com/office/officeart/2005/8/layout/hierarchy3"/>
    <dgm:cxn modelId="{18683DA6-6D6C-4BBA-B9D8-3408C3386B31}" srcId="{2332E22F-E15E-4CF9-B9AF-CA4E0EB8EA0B}" destId="{3417F560-0A4F-444E-B476-66814CBC8E36}" srcOrd="0" destOrd="0" parTransId="{F274D082-BDD7-4FF8-8D80-005BFD0DBF5F}" sibTransId="{739C1202-DF4C-4D71-9AFB-9442ECD1D0E3}"/>
    <dgm:cxn modelId="{84666657-0B2B-40E4-A75D-2FDF66D22280}" srcId="{37A87E0E-21FE-4CF1-987B-5D330F2A0809}" destId="{3EC4E6BB-95F4-4427-AF00-0F5641904ECE}" srcOrd="4" destOrd="0" parTransId="{0DE28D2A-8787-4508-BC78-906430D0E3B5}" sibTransId="{7B005EFB-618C-4E52-99D9-30A9A846421A}"/>
    <dgm:cxn modelId="{73D1D5F3-BCE9-4109-9EF5-A4FBED9CB1A1}" srcId="{CA874D3B-E0FF-48BF-8D64-F1684060832B}" destId="{90DA81F5-D2D2-473B-AC08-54D3DDEDC891}" srcOrd="1" destOrd="0" parTransId="{4590456A-BAF3-4D46-ABC7-3AD56C34A03C}" sibTransId="{FCB6F276-CF3F-405A-A2F7-DDCB2E654E30}"/>
    <dgm:cxn modelId="{55D6D508-5967-4CBD-8340-FC083CF16C77}" srcId="{0CD09BA3-1C77-4892-B86F-D7F46CA5FA3F}" destId="{CA874D3B-E0FF-48BF-8D64-F1684060832B}" srcOrd="2" destOrd="0" parTransId="{9AA42DC1-48DB-4242-819D-9BC80237D218}" sibTransId="{9F5EAA5E-CDEE-4617-ADA2-B858ED2EB38D}"/>
    <dgm:cxn modelId="{D214AEE0-564E-4C6B-A263-8A955A519D38}" srcId="{37A87E0E-21FE-4CF1-987B-5D330F2A0809}" destId="{7D516FD4-A3D7-408F-BF6F-B7F0D080832E}" srcOrd="0" destOrd="0" parTransId="{8D5EF4BA-FB88-49DC-B02F-6ED709F75943}" sibTransId="{434CAEA0-642B-4317-915D-7F98833D18D2}"/>
    <dgm:cxn modelId="{7D919ECC-1572-4347-A121-D97F46237A62}" type="presOf" srcId="{A02F880A-BFFE-4316-9A6A-51A40310B613}" destId="{BAB4A427-9CF4-4DE2-8E45-EB43D433F23A}" srcOrd="0" destOrd="0" presId="urn:microsoft.com/office/officeart/2005/8/layout/hierarchy3"/>
    <dgm:cxn modelId="{AD45F019-09BB-4AA4-B6C6-FDB943555779}" type="presParOf" srcId="{4B0F83A2-7508-4FB0-82A5-A2F0CF5EB2AA}" destId="{919E2E6C-BD73-43B6-8BAD-35B36F95ADEC}" srcOrd="0" destOrd="0" presId="urn:microsoft.com/office/officeart/2005/8/layout/hierarchy3"/>
    <dgm:cxn modelId="{BF0FC263-4D2B-4B05-8114-F9D8A3E60601}" type="presParOf" srcId="{919E2E6C-BD73-43B6-8BAD-35B36F95ADEC}" destId="{F08BC9A4-79E2-428A-BFB8-A5FC85232770}" srcOrd="0" destOrd="0" presId="urn:microsoft.com/office/officeart/2005/8/layout/hierarchy3"/>
    <dgm:cxn modelId="{20CB25BE-C7F9-48E3-AB2B-F48F42295C19}" type="presParOf" srcId="{F08BC9A4-79E2-428A-BFB8-A5FC85232770}" destId="{F38815C2-6B35-4AC2-B9F9-D3BE55C307B1}" srcOrd="0" destOrd="0" presId="urn:microsoft.com/office/officeart/2005/8/layout/hierarchy3"/>
    <dgm:cxn modelId="{53397DB1-0C31-4873-9FAB-63578AA574ED}" type="presParOf" srcId="{F08BC9A4-79E2-428A-BFB8-A5FC85232770}" destId="{6D210816-D103-4F97-BD99-7EE6DB3036B5}" srcOrd="1" destOrd="0" presId="urn:microsoft.com/office/officeart/2005/8/layout/hierarchy3"/>
    <dgm:cxn modelId="{0BE00613-5D93-4EA5-BA94-04731D1C2E01}" type="presParOf" srcId="{919E2E6C-BD73-43B6-8BAD-35B36F95ADEC}" destId="{576305A3-6D7E-4B7E-B839-42ECBEB8F9DC}" srcOrd="1" destOrd="0" presId="urn:microsoft.com/office/officeart/2005/8/layout/hierarchy3"/>
    <dgm:cxn modelId="{587D2EA2-F17A-4A06-9863-B3EB09524FEB}" type="presParOf" srcId="{576305A3-6D7E-4B7E-B839-42ECBEB8F9DC}" destId="{100932BB-7057-4FE9-9A4C-F11EDA682A67}" srcOrd="0" destOrd="0" presId="urn:microsoft.com/office/officeart/2005/8/layout/hierarchy3"/>
    <dgm:cxn modelId="{F6BF15A1-EEC7-45F7-A27B-3179DCA996E5}" type="presParOf" srcId="{576305A3-6D7E-4B7E-B839-42ECBEB8F9DC}" destId="{23DA230D-B21C-4F8C-8F68-9F94F3149D71}" srcOrd="1" destOrd="0" presId="urn:microsoft.com/office/officeart/2005/8/layout/hierarchy3"/>
    <dgm:cxn modelId="{4AE10046-75F3-48D4-9E92-A65FF524CEA0}" type="presParOf" srcId="{576305A3-6D7E-4B7E-B839-42ECBEB8F9DC}" destId="{EDF24C9A-FDBD-4884-9354-B258BF4EF575}" srcOrd="2" destOrd="0" presId="urn:microsoft.com/office/officeart/2005/8/layout/hierarchy3"/>
    <dgm:cxn modelId="{498FA838-765F-48CE-9A75-972C73A48F90}" type="presParOf" srcId="{576305A3-6D7E-4B7E-B839-42ECBEB8F9DC}" destId="{3CD5B9C1-7275-41B6-BCD1-CD81195771FB}" srcOrd="3" destOrd="0" presId="urn:microsoft.com/office/officeart/2005/8/layout/hierarchy3"/>
    <dgm:cxn modelId="{C63B9C00-5B2A-418D-BA68-E6C8E039B9C5}" type="presParOf" srcId="{576305A3-6D7E-4B7E-B839-42ECBEB8F9DC}" destId="{59837D53-383D-470E-A934-A7872DB7F986}" srcOrd="4" destOrd="0" presId="urn:microsoft.com/office/officeart/2005/8/layout/hierarchy3"/>
    <dgm:cxn modelId="{8DC4AB41-994A-4C9B-84CA-E2CA56F9ACA5}" type="presParOf" srcId="{576305A3-6D7E-4B7E-B839-42ECBEB8F9DC}" destId="{E1A571D5-2949-4BB8-8EA5-4D69102C6188}" srcOrd="5" destOrd="0" presId="urn:microsoft.com/office/officeart/2005/8/layout/hierarchy3"/>
    <dgm:cxn modelId="{21446354-96C9-49CA-8E21-B98874E0ACC1}" type="presParOf" srcId="{576305A3-6D7E-4B7E-B839-42ECBEB8F9DC}" destId="{BAB4A427-9CF4-4DE2-8E45-EB43D433F23A}" srcOrd="6" destOrd="0" presId="urn:microsoft.com/office/officeart/2005/8/layout/hierarchy3"/>
    <dgm:cxn modelId="{6C8759F7-2584-48A1-963C-C1E8FFBEC8C3}" type="presParOf" srcId="{576305A3-6D7E-4B7E-B839-42ECBEB8F9DC}" destId="{164D2181-81E2-4887-BA0F-4C0B6B208D15}" srcOrd="7" destOrd="0" presId="urn:microsoft.com/office/officeart/2005/8/layout/hierarchy3"/>
    <dgm:cxn modelId="{3D0508FE-7515-4CED-B8A4-91F8119F6680}" type="presParOf" srcId="{576305A3-6D7E-4B7E-B839-42ECBEB8F9DC}" destId="{25F4E365-1940-45D9-A720-112E336E3C23}" srcOrd="8" destOrd="0" presId="urn:microsoft.com/office/officeart/2005/8/layout/hierarchy3"/>
    <dgm:cxn modelId="{194AFB37-FA81-42FD-B1E7-D4D299C83722}" type="presParOf" srcId="{576305A3-6D7E-4B7E-B839-42ECBEB8F9DC}" destId="{4CEC5BBE-35EC-4875-9129-2A17ECBCA3F6}" srcOrd="9" destOrd="0" presId="urn:microsoft.com/office/officeart/2005/8/layout/hierarchy3"/>
    <dgm:cxn modelId="{9DDE4722-E157-49B5-8241-9E8CF7B4B8D3}" type="presParOf" srcId="{4B0F83A2-7508-4FB0-82A5-A2F0CF5EB2AA}" destId="{DA5FDA39-E697-4E45-94BA-8700E481008A}" srcOrd="1" destOrd="0" presId="urn:microsoft.com/office/officeart/2005/8/layout/hierarchy3"/>
    <dgm:cxn modelId="{6833E908-38EB-4370-A165-BBFF5BEB22A8}" type="presParOf" srcId="{DA5FDA39-E697-4E45-94BA-8700E481008A}" destId="{0C12312B-208F-4F7D-B1E9-0E7E21737245}" srcOrd="0" destOrd="0" presId="urn:microsoft.com/office/officeart/2005/8/layout/hierarchy3"/>
    <dgm:cxn modelId="{C29E79FC-4D58-4EAE-A6CE-DF55C054EE70}" type="presParOf" srcId="{0C12312B-208F-4F7D-B1E9-0E7E21737245}" destId="{C124BC89-EFEF-4F30-9EB3-CB38986C4ACF}" srcOrd="0" destOrd="0" presId="urn:microsoft.com/office/officeart/2005/8/layout/hierarchy3"/>
    <dgm:cxn modelId="{EDDEEBF0-3EE7-4021-87CC-24FAE6CB6479}" type="presParOf" srcId="{0C12312B-208F-4F7D-B1E9-0E7E21737245}" destId="{D7E88F39-E783-4269-8F67-B4A8EFDF0B81}" srcOrd="1" destOrd="0" presId="urn:microsoft.com/office/officeart/2005/8/layout/hierarchy3"/>
    <dgm:cxn modelId="{6170AC55-D441-4A3B-894A-535ACCAC320E}" type="presParOf" srcId="{DA5FDA39-E697-4E45-94BA-8700E481008A}" destId="{5103D52B-16B3-4491-AE5D-79840163D2B7}" srcOrd="1" destOrd="0" presId="urn:microsoft.com/office/officeart/2005/8/layout/hierarchy3"/>
    <dgm:cxn modelId="{F82E56DA-EEC0-43A5-A47E-44948B096A07}" type="presParOf" srcId="{5103D52B-16B3-4491-AE5D-79840163D2B7}" destId="{5D5D786F-6D43-4C13-8CD9-9DC8623F23FB}" srcOrd="0" destOrd="0" presId="urn:microsoft.com/office/officeart/2005/8/layout/hierarchy3"/>
    <dgm:cxn modelId="{473CF0C5-52DE-4474-A980-4FF4896F55D5}" type="presParOf" srcId="{5103D52B-16B3-4491-AE5D-79840163D2B7}" destId="{F1E5BC72-5716-416B-82D5-C9350F798538}" srcOrd="1" destOrd="0" presId="urn:microsoft.com/office/officeart/2005/8/layout/hierarchy3"/>
    <dgm:cxn modelId="{97F038CB-9D7E-45B1-8F5F-49EC01A73699}" type="presParOf" srcId="{5103D52B-16B3-4491-AE5D-79840163D2B7}" destId="{3388340F-B93E-457B-95DB-81C910335843}" srcOrd="2" destOrd="0" presId="urn:microsoft.com/office/officeart/2005/8/layout/hierarchy3"/>
    <dgm:cxn modelId="{FB443FBD-6801-450D-A089-2306BBA48355}" type="presParOf" srcId="{5103D52B-16B3-4491-AE5D-79840163D2B7}" destId="{70171A47-DA08-4F7F-9049-596FA98979A7}" srcOrd="3" destOrd="0" presId="urn:microsoft.com/office/officeart/2005/8/layout/hierarchy3"/>
    <dgm:cxn modelId="{0F4B2BC5-080A-4529-8970-09A52DEBFB65}" type="presParOf" srcId="{5103D52B-16B3-4491-AE5D-79840163D2B7}" destId="{DEDD59E1-7245-40DD-A561-47F95F126F24}" srcOrd="4" destOrd="0" presId="urn:microsoft.com/office/officeart/2005/8/layout/hierarchy3"/>
    <dgm:cxn modelId="{2B7DB742-036C-455F-BDD7-D03304DB8C98}" type="presParOf" srcId="{5103D52B-16B3-4491-AE5D-79840163D2B7}" destId="{73F89993-E833-4AE3-AF9B-56BCE640EDDD}" srcOrd="5" destOrd="0" presId="urn:microsoft.com/office/officeart/2005/8/layout/hierarchy3"/>
    <dgm:cxn modelId="{F123BC70-5149-4071-BF40-4195170EB77F}" type="presParOf" srcId="{5103D52B-16B3-4491-AE5D-79840163D2B7}" destId="{C87A90AE-AF8F-47CA-AFB0-F22AB1993C78}" srcOrd="6" destOrd="0" presId="urn:microsoft.com/office/officeart/2005/8/layout/hierarchy3"/>
    <dgm:cxn modelId="{7FEEDA80-5824-462F-892C-1FD705AEC1C7}" type="presParOf" srcId="{5103D52B-16B3-4491-AE5D-79840163D2B7}" destId="{BEA135CF-FADE-4632-BC0B-EAD19C91AED2}" srcOrd="7" destOrd="0" presId="urn:microsoft.com/office/officeart/2005/8/layout/hierarchy3"/>
    <dgm:cxn modelId="{2A348ADA-CF4B-49CB-BB03-F4DD4911F057}" type="presParOf" srcId="{5103D52B-16B3-4491-AE5D-79840163D2B7}" destId="{76B78C06-7FD4-4CF7-9BAC-743DB0ECABB2}" srcOrd="8" destOrd="0" presId="urn:microsoft.com/office/officeart/2005/8/layout/hierarchy3"/>
    <dgm:cxn modelId="{2DCBE290-8688-4268-8C54-D00F9B4FE6B9}" type="presParOf" srcId="{5103D52B-16B3-4491-AE5D-79840163D2B7}" destId="{A5C736DE-27E4-479A-BA8E-DA2FAC423914}" srcOrd="9" destOrd="0" presId="urn:microsoft.com/office/officeart/2005/8/layout/hierarchy3"/>
    <dgm:cxn modelId="{0272C5C9-591F-4C74-8789-FFFC3CE2C05A}" type="presParOf" srcId="{4B0F83A2-7508-4FB0-82A5-A2F0CF5EB2AA}" destId="{D1614ED9-A605-4E80-BAE0-FCAD5EFF707D}" srcOrd="2" destOrd="0" presId="urn:microsoft.com/office/officeart/2005/8/layout/hierarchy3"/>
    <dgm:cxn modelId="{AE47A893-EA87-4FB7-A287-A829BFB7F0D4}" type="presParOf" srcId="{D1614ED9-A605-4E80-BAE0-FCAD5EFF707D}" destId="{2457AC7E-4FC1-44C8-BFEB-147A488D7063}" srcOrd="0" destOrd="0" presId="urn:microsoft.com/office/officeart/2005/8/layout/hierarchy3"/>
    <dgm:cxn modelId="{F5B7B87B-E249-48A6-8F55-506B4228A3E2}" type="presParOf" srcId="{2457AC7E-4FC1-44C8-BFEB-147A488D7063}" destId="{5B90EABF-21F1-4B0D-816A-82D42DF6D9C1}" srcOrd="0" destOrd="0" presId="urn:microsoft.com/office/officeart/2005/8/layout/hierarchy3"/>
    <dgm:cxn modelId="{65B5E27C-6C3F-4EFF-BA9E-5E5E3EE94B07}" type="presParOf" srcId="{2457AC7E-4FC1-44C8-BFEB-147A488D7063}" destId="{947E766D-90D0-45F7-9FB5-BC5A6FCDFF3B}" srcOrd="1" destOrd="0" presId="urn:microsoft.com/office/officeart/2005/8/layout/hierarchy3"/>
    <dgm:cxn modelId="{F30FE186-935B-469C-B94F-EA4BEF5852DB}" type="presParOf" srcId="{D1614ED9-A605-4E80-BAE0-FCAD5EFF707D}" destId="{976CCCF6-82B1-4330-A6A3-822D031C1DD4}" srcOrd="1" destOrd="0" presId="urn:microsoft.com/office/officeart/2005/8/layout/hierarchy3"/>
    <dgm:cxn modelId="{83C00B4E-8454-4884-9FB5-10DFD3D5FB6B}" type="presParOf" srcId="{976CCCF6-82B1-4330-A6A3-822D031C1DD4}" destId="{F15F443C-E4EC-4DA4-8147-00FDE142BAF9}" srcOrd="0" destOrd="0" presId="urn:microsoft.com/office/officeart/2005/8/layout/hierarchy3"/>
    <dgm:cxn modelId="{F2057E07-53FD-4048-9317-85BFA93B2079}" type="presParOf" srcId="{976CCCF6-82B1-4330-A6A3-822D031C1DD4}" destId="{853C4589-F65F-4A6D-B839-ADA78552A0E4}" srcOrd="1" destOrd="0" presId="urn:microsoft.com/office/officeart/2005/8/layout/hierarchy3"/>
    <dgm:cxn modelId="{5B98F141-648B-4405-880E-9B80BD9E73B9}" type="presParOf" srcId="{976CCCF6-82B1-4330-A6A3-822D031C1DD4}" destId="{DE2037A6-B542-4CC3-849F-608D0450D1FA}" srcOrd="2" destOrd="0" presId="urn:microsoft.com/office/officeart/2005/8/layout/hierarchy3"/>
    <dgm:cxn modelId="{FC724620-9F0C-4629-BFC3-B8323E0521C5}" type="presParOf" srcId="{976CCCF6-82B1-4330-A6A3-822D031C1DD4}" destId="{7C478692-879F-4C3D-86FC-B40E7161230C}" srcOrd="3" destOrd="0" presId="urn:microsoft.com/office/officeart/2005/8/layout/hierarchy3"/>
    <dgm:cxn modelId="{F07177D7-E3E0-4D8C-924F-C4C7C9223106}" type="presParOf" srcId="{976CCCF6-82B1-4330-A6A3-822D031C1DD4}" destId="{503328AD-1B69-4413-9F04-B10D4F62FDCB}" srcOrd="4" destOrd="0" presId="urn:microsoft.com/office/officeart/2005/8/layout/hierarchy3"/>
    <dgm:cxn modelId="{829EDFCF-D87C-4D4F-A4D1-C2CC3F98DBF7}" type="presParOf" srcId="{976CCCF6-82B1-4330-A6A3-822D031C1DD4}" destId="{3B98B1E9-DB07-43B3-B43B-1E100DCF7E17}"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tx1"/>
              </a:solidFill>
            </a:rPr>
            <a:t>Causes</a:t>
          </a:r>
          <a:endParaRPr lang="en-US" b="1" dirty="0">
            <a:solidFill>
              <a:schemeClr val="tx1"/>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37A87E0E-21FE-4CF1-987B-5D330F2A0809}">
      <dgm:prSet phldrT="[Text]"/>
      <dgm:spPr/>
      <dgm:t>
        <a:bodyPr/>
        <a:lstStyle/>
        <a:p>
          <a:r>
            <a:rPr lang="en-US" b="1" dirty="0" smtClean="0">
              <a:solidFill>
                <a:schemeClr val="tx1"/>
              </a:solidFill>
            </a:rPr>
            <a:t>Intergroup Bias</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91FBF40F-DB0E-43D3-96C6-CD790207301E}">
      <dgm:prSet/>
      <dgm:spPr/>
      <dgm:t>
        <a:bodyPr/>
        <a:lstStyle/>
        <a:p>
          <a:r>
            <a:rPr lang="en-US" dirty="0" smtClean="0"/>
            <a:t>Contact</a:t>
          </a:r>
          <a:endParaRPr lang="en-US" dirty="0"/>
        </a:p>
      </dgm:t>
    </dgm:pt>
    <dgm:pt modelId="{2976D31C-C21C-46A3-A037-CCC90C5D2958}" type="parTrans" cxnId="{EA3E5DCF-D523-4079-BB29-FC5B31090A1F}">
      <dgm:prSet/>
      <dgm:spPr/>
      <dgm:t>
        <a:bodyPr/>
        <a:lstStyle/>
        <a:p>
          <a:endParaRPr lang="en-US"/>
        </a:p>
      </dgm:t>
    </dgm:pt>
    <dgm:pt modelId="{00BD7225-DA2E-4745-825E-2CD0883A88A7}" type="sibTrans" cxnId="{EA3E5DCF-D523-4079-BB29-FC5B31090A1F}">
      <dgm:prSet/>
      <dgm:spPr/>
      <dgm:t>
        <a:bodyPr/>
        <a:lstStyle/>
        <a:p>
          <a:endParaRPr lang="en-US"/>
        </a:p>
      </dgm:t>
    </dgm:pt>
    <dgm:pt modelId="{90DA81F5-D2D2-473B-AC08-54D3DDEDC891}">
      <dgm:prSet/>
      <dgm:spPr/>
      <dgm:t>
        <a:bodyPr/>
        <a:lstStyle/>
        <a:p>
          <a:r>
            <a:rPr lang="en-US" dirty="0" smtClean="0"/>
            <a:t>Cognitive cures</a:t>
          </a:r>
          <a:endParaRPr lang="en-US" dirty="0"/>
        </a:p>
      </dgm:t>
    </dgm:pt>
    <dgm:pt modelId="{4590456A-BAF3-4D46-ABC7-3AD56C34A03C}" type="parTrans" cxnId="{73D1D5F3-BCE9-4109-9EF5-A4FBED9CB1A1}">
      <dgm:prSet/>
      <dgm:spPr/>
      <dgm:t>
        <a:bodyPr/>
        <a:lstStyle/>
        <a:p>
          <a:endParaRPr lang="en-US"/>
        </a:p>
      </dgm:t>
    </dgm:pt>
    <dgm:pt modelId="{FCB6F276-CF3F-405A-A2F7-DDCB2E654E30}" type="sibTrans" cxnId="{73D1D5F3-BCE9-4109-9EF5-A4FBED9CB1A1}">
      <dgm:prSet/>
      <dgm:spPr/>
      <dgm:t>
        <a:bodyPr/>
        <a:lstStyle/>
        <a:p>
          <a:endParaRPr lang="en-US"/>
        </a:p>
      </dgm:t>
    </dgm:pt>
    <dgm:pt modelId="{107E0DA7-82F2-4716-90FC-BD30D9E7BF4A}">
      <dgm:prSet/>
      <dgm:spPr/>
      <dgm:t>
        <a:bodyPr/>
        <a:lstStyle/>
        <a:p>
          <a:r>
            <a:rPr lang="en-US" dirty="0" smtClean="0"/>
            <a:t>Conflict Management</a:t>
          </a:r>
          <a:endParaRPr lang="en-US" dirty="0"/>
        </a:p>
      </dgm:t>
    </dgm:pt>
    <dgm:pt modelId="{FAC6EC07-BA3B-427F-A2EC-E9F6DF32D847}" type="parTrans" cxnId="{5DEBC065-0472-4ADE-9072-DF52E8E351A7}">
      <dgm:prSet/>
      <dgm:spPr/>
      <dgm:t>
        <a:bodyPr/>
        <a:lstStyle/>
        <a:p>
          <a:endParaRPr lang="en-US"/>
        </a:p>
      </dgm:t>
    </dgm:pt>
    <dgm:pt modelId="{E6084C22-2CFC-46A6-8843-51CB4F49B5E7}" type="sibTrans" cxnId="{5DEBC065-0472-4ADE-9072-DF52E8E351A7}">
      <dgm:prSet/>
      <dgm:spPr/>
      <dgm:t>
        <a:bodyPr/>
        <a:lstStyle/>
        <a:p>
          <a:endParaRPr lang="en-US"/>
        </a:p>
      </dgm:t>
    </dgm:pt>
    <dgm:pt modelId="{CA874D3B-E0FF-48BF-8D64-F1684060832B}">
      <dgm:prSet phldrT="[Text]"/>
      <dgm:spPr/>
      <dgm:t>
        <a:bodyPr/>
        <a:lstStyle/>
        <a:p>
          <a:r>
            <a:rPr lang="en-US" b="1" dirty="0" smtClean="0">
              <a:solidFill>
                <a:schemeClr val="tx1"/>
              </a:solidFill>
            </a:rPr>
            <a:t>Resolution</a:t>
          </a:r>
          <a:endParaRPr lang="en-US" b="1" dirty="0">
            <a:solidFill>
              <a:schemeClr val="tx1"/>
            </a:solidFill>
          </a:endParaRPr>
        </a:p>
      </dgm:t>
    </dgm:pt>
    <dgm:pt modelId="{9F5EAA5E-CDEE-4617-ADA2-B858ED2EB38D}" type="sibTrans" cxnId="{55D6D508-5967-4CBD-8340-FC083CF16C77}">
      <dgm:prSet/>
      <dgm:spPr/>
      <dgm:t>
        <a:bodyPr/>
        <a:lstStyle/>
        <a:p>
          <a:endParaRPr lang="en-US"/>
        </a:p>
      </dgm:t>
    </dgm:pt>
    <dgm:pt modelId="{9AA42DC1-48DB-4242-819D-9BC80237D218}" type="parTrans" cxnId="{55D6D508-5967-4CBD-8340-FC083CF16C77}">
      <dgm:prSet/>
      <dgm:spPr/>
      <dgm:t>
        <a:bodyPr/>
        <a:lstStyle/>
        <a:p>
          <a:endParaRPr lang="en-US"/>
        </a:p>
      </dgm:t>
    </dgm:pt>
    <dgm:pt modelId="{3EC4E6BB-95F4-4427-AF00-0F5641904ECE}">
      <dgm:prSet/>
      <dgm:spPr/>
      <dgm:t>
        <a:bodyPr/>
        <a:lstStyle/>
        <a:p>
          <a:r>
            <a:rPr lang="en-US" dirty="0" smtClean="0"/>
            <a:t>Identity </a:t>
          </a:r>
          <a:endParaRPr lang="en-US" dirty="0"/>
        </a:p>
      </dgm:t>
    </dgm:pt>
    <dgm:pt modelId="{7B005EFB-618C-4E52-99D9-30A9A846421A}" type="sibTrans" cxnId="{84666657-0B2B-40E4-A75D-2FDF66D22280}">
      <dgm:prSet/>
      <dgm:spPr/>
      <dgm:t>
        <a:bodyPr/>
        <a:lstStyle/>
        <a:p>
          <a:endParaRPr lang="en-US"/>
        </a:p>
      </dgm:t>
    </dgm:pt>
    <dgm:pt modelId="{0DE28D2A-8787-4508-BC78-906430D0E3B5}" type="parTrans" cxnId="{84666657-0B2B-40E4-A75D-2FDF66D22280}">
      <dgm:prSet/>
      <dgm:spPr/>
      <dgm:t>
        <a:bodyPr/>
        <a:lstStyle/>
        <a:p>
          <a:endParaRPr lang="en-US"/>
        </a:p>
      </dgm:t>
    </dgm:pt>
    <dgm:pt modelId="{55ACC091-962C-4255-A541-E27783A08972}">
      <dgm:prSet/>
      <dgm:spPr/>
      <dgm:t>
        <a:bodyPr/>
        <a:lstStyle/>
        <a:p>
          <a:r>
            <a:rPr lang="en-US" dirty="0" smtClean="0"/>
            <a:t>Intergroup emotions</a:t>
          </a:r>
          <a:endParaRPr lang="en-US" dirty="0"/>
        </a:p>
      </dgm:t>
    </dgm:pt>
    <dgm:pt modelId="{B7E4D840-FE86-45ED-B928-F7C19F00F379}" type="sibTrans" cxnId="{9C2F5710-28FF-4FA6-BAE4-6E26980C143A}">
      <dgm:prSet/>
      <dgm:spPr/>
      <dgm:t>
        <a:bodyPr/>
        <a:lstStyle/>
        <a:p>
          <a:endParaRPr lang="en-US"/>
        </a:p>
      </dgm:t>
    </dgm:pt>
    <dgm:pt modelId="{6A60A2A5-8F4F-48EB-A7F9-22EA5B805C87}" type="parTrans" cxnId="{9C2F5710-28FF-4FA6-BAE4-6E26980C143A}">
      <dgm:prSet/>
      <dgm:spPr/>
      <dgm:t>
        <a:bodyPr/>
        <a:lstStyle/>
        <a:p>
          <a:endParaRPr lang="en-US"/>
        </a:p>
      </dgm:t>
    </dgm:pt>
    <dgm:pt modelId="{D129C26C-4A71-433D-8556-B9747109D051}">
      <dgm:prSet/>
      <dgm:spPr/>
      <dgm:t>
        <a:bodyPr/>
        <a:lstStyle/>
        <a:p>
          <a:r>
            <a:rPr lang="en-US" dirty="0" smtClean="0"/>
            <a:t>Cognitive biases</a:t>
          </a:r>
          <a:endParaRPr lang="en-US" dirty="0"/>
        </a:p>
      </dgm:t>
    </dgm:pt>
    <dgm:pt modelId="{CFD62886-D11B-47B9-BE47-3F2916C403E8}" type="sibTrans" cxnId="{63D9D5D0-16C0-43B5-B2CC-162E06B30FB7}">
      <dgm:prSet/>
      <dgm:spPr/>
      <dgm:t>
        <a:bodyPr/>
        <a:lstStyle/>
        <a:p>
          <a:endParaRPr lang="en-US"/>
        </a:p>
      </dgm:t>
    </dgm:pt>
    <dgm:pt modelId="{FCAE009C-C224-4DF1-AAF0-7454F37C750D}" type="parTrans" cxnId="{63D9D5D0-16C0-43B5-B2CC-162E06B30FB7}">
      <dgm:prSet/>
      <dgm:spPr/>
      <dgm:t>
        <a:bodyPr/>
        <a:lstStyle/>
        <a:p>
          <a:endParaRPr lang="en-US"/>
        </a:p>
      </dgm:t>
    </dgm:pt>
    <dgm:pt modelId="{78832218-D1A3-43AC-9218-73FD4AC3E462}">
      <dgm:prSet/>
      <dgm:spPr/>
      <dgm:t>
        <a:bodyPr/>
        <a:lstStyle/>
        <a:p>
          <a:r>
            <a:rPr lang="en-US" dirty="0" smtClean="0"/>
            <a:t>Ingroup-outgroup bias</a:t>
          </a:r>
          <a:endParaRPr lang="en-US" dirty="0"/>
        </a:p>
      </dgm:t>
    </dgm:pt>
    <dgm:pt modelId="{1855BA4F-1726-4C86-9B92-96F3512AF04A}" type="sibTrans" cxnId="{A8CD690A-A850-47C6-B416-823DBAACE878}">
      <dgm:prSet/>
      <dgm:spPr/>
      <dgm:t>
        <a:bodyPr/>
        <a:lstStyle/>
        <a:p>
          <a:endParaRPr lang="en-US"/>
        </a:p>
      </dgm:t>
    </dgm:pt>
    <dgm:pt modelId="{C6362609-6594-40E9-A305-389CDB50610B}" type="parTrans" cxnId="{A8CD690A-A850-47C6-B416-823DBAACE878}">
      <dgm:prSet/>
      <dgm:spPr/>
      <dgm:t>
        <a:bodyPr/>
        <a:lstStyle/>
        <a:p>
          <a:endParaRPr lang="en-US"/>
        </a:p>
      </dgm:t>
    </dgm:pt>
    <dgm:pt modelId="{7D516FD4-A3D7-408F-BF6F-B7F0D080832E}">
      <dgm:prSet/>
      <dgm:spPr/>
      <dgm:t>
        <a:bodyPr/>
        <a:lstStyle/>
        <a:p>
          <a:r>
            <a:rPr lang="en-US" dirty="0" smtClean="0"/>
            <a:t>Categorization</a:t>
          </a:r>
          <a:endParaRPr lang="en-US" dirty="0"/>
        </a:p>
      </dgm:t>
    </dgm:pt>
    <dgm:pt modelId="{434CAEA0-642B-4317-915D-7F98833D18D2}" type="sibTrans" cxnId="{D214AEE0-564E-4C6B-A263-8A955A519D38}">
      <dgm:prSet/>
      <dgm:spPr/>
      <dgm:t>
        <a:bodyPr/>
        <a:lstStyle/>
        <a:p>
          <a:endParaRPr lang="en-US"/>
        </a:p>
      </dgm:t>
    </dgm:pt>
    <dgm:pt modelId="{8D5EF4BA-FB88-49DC-B02F-6ED709F75943}" type="parTrans" cxnId="{D214AEE0-564E-4C6B-A263-8A955A519D38}">
      <dgm:prSet/>
      <dgm:spPr/>
      <dgm:t>
        <a:bodyPr/>
        <a:lstStyle/>
        <a:p>
          <a:endParaRPr lang="en-US"/>
        </a:p>
      </dgm:t>
    </dgm:pt>
    <dgm:pt modelId="{FA50878C-8DCA-4122-83D8-031A628608AB}">
      <dgm:prSet/>
      <dgm:spPr/>
      <dgm:t>
        <a:bodyPr/>
        <a:lstStyle/>
        <a:p>
          <a:r>
            <a:rPr lang="en-US" dirty="0" smtClean="0">
              <a:solidFill>
                <a:schemeClr val="bg1">
                  <a:lumMod val="65000"/>
                </a:schemeClr>
              </a:solidFill>
            </a:rPr>
            <a:t>Evolution</a:t>
          </a:r>
          <a:endParaRPr lang="en-US" dirty="0">
            <a:solidFill>
              <a:schemeClr val="bg1">
                <a:lumMod val="65000"/>
              </a:schemeClr>
            </a:solidFill>
          </a:endParaRPr>
        </a:p>
      </dgm:t>
    </dgm:pt>
    <dgm:pt modelId="{53EFF3A6-3236-429C-A8ED-FEFF269E9099}" type="sibTrans" cxnId="{8AE6FE6C-F591-4A4C-B123-85C681A81C89}">
      <dgm:prSet/>
      <dgm:spPr/>
      <dgm:t>
        <a:bodyPr/>
        <a:lstStyle/>
        <a:p>
          <a:endParaRPr lang="en-US"/>
        </a:p>
      </dgm:t>
    </dgm:pt>
    <dgm:pt modelId="{7DCB2007-7C08-4CDB-8ED8-88C82A21B0D9}" type="parTrans" cxnId="{8AE6FE6C-F591-4A4C-B123-85C681A81C89}">
      <dgm:prSet/>
      <dgm:spPr/>
      <dgm:t>
        <a:bodyPr/>
        <a:lstStyle/>
        <a:p>
          <a:endParaRPr lang="en-US"/>
        </a:p>
      </dgm:t>
    </dgm:pt>
    <dgm:pt modelId="{4F1F43F8-1EC0-4AF8-BF71-944B88892B8E}">
      <dgm:prSet/>
      <dgm:spPr/>
      <dgm:t>
        <a:bodyPr/>
        <a:lstStyle/>
        <a:p>
          <a:r>
            <a:rPr lang="en-US" dirty="0" smtClean="0">
              <a:solidFill>
                <a:schemeClr val="bg1">
                  <a:lumMod val="65000"/>
                </a:schemeClr>
              </a:solidFill>
            </a:rPr>
            <a:t>Anger</a:t>
          </a:r>
          <a:endParaRPr lang="en-US" dirty="0">
            <a:solidFill>
              <a:schemeClr val="bg1">
                <a:lumMod val="65000"/>
              </a:schemeClr>
            </a:solidFill>
          </a:endParaRPr>
        </a:p>
      </dgm:t>
    </dgm:pt>
    <dgm:pt modelId="{F03AE070-C8A1-4B51-954F-20F7CE4891E5}" type="sibTrans" cxnId="{2F13C4AF-A5F1-43D7-8361-37C5DA8F48E0}">
      <dgm:prSet/>
      <dgm:spPr/>
      <dgm:t>
        <a:bodyPr/>
        <a:lstStyle/>
        <a:p>
          <a:endParaRPr lang="en-US"/>
        </a:p>
      </dgm:t>
    </dgm:pt>
    <dgm:pt modelId="{A02F880A-BFFE-4316-9A6A-51A40310B613}" type="parTrans" cxnId="{2F13C4AF-A5F1-43D7-8361-37C5DA8F48E0}">
      <dgm:prSet/>
      <dgm:spPr/>
      <dgm:t>
        <a:bodyPr/>
        <a:lstStyle/>
        <a:p>
          <a:endParaRPr lang="en-US"/>
        </a:p>
      </dgm:t>
    </dgm:pt>
    <dgm:pt modelId="{B55FDFF7-E65D-41CC-87E8-D78BA119AEFD}">
      <dgm:prSet/>
      <dgm:spPr/>
      <dgm:t>
        <a:bodyPr/>
        <a:lstStyle/>
        <a:p>
          <a:r>
            <a:rPr lang="en-US" dirty="0" smtClean="0">
              <a:solidFill>
                <a:schemeClr val="bg1">
                  <a:lumMod val="65000"/>
                </a:schemeClr>
              </a:solidFill>
            </a:rPr>
            <a:t>Norms</a:t>
          </a:r>
          <a:endParaRPr lang="en-US" dirty="0">
            <a:solidFill>
              <a:schemeClr val="bg1">
                <a:lumMod val="65000"/>
              </a:schemeClr>
            </a:solidFill>
          </a:endParaRPr>
        </a:p>
      </dgm:t>
    </dgm:pt>
    <dgm:pt modelId="{2B893AC1-8BA6-4EB0-8AFB-C536FC0E0EA1}" type="sibTrans" cxnId="{84A43066-0982-4EA7-9E0E-7573C777D5B2}">
      <dgm:prSet/>
      <dgm:spPr/>
      <dgm:t>
        <a:bodyPr/>
        <a:lstStyle/>
        <a:p>
          <a:endParaRPr lang="en-US"/>
        </a:p>
      </dgm:t>
    </dgm:pt>
    <dgm:pt modelId="{3BFE6379-795B-41C2-B3D6-6D1C1EAF4C83}" type="parTrans" cxnId="{84A43066-0982-4EA7-9E0E-7573C777D5B2}">
      <dgm:prSet/>
      <dgm:spPr/>
      <dgm:t>
        <a:bodyPr/>
        <a:lstStyle/>
        <a:p>
          <a:endParaRPr lang="en-US"/>
        </a:p>
      </dgm:t>
    </dgm:pt>
    <dgm:pt modelId="{840941C7-84AC-42D1-9F78-9B72164A1392}">
      <dgm:prSet/>
      <dgm:spPr/>
      <dgm:t>
        <a:bodyPr/>
        <a:lstStyle/>
        <a:p>
          <a:r>
            <a:rPr lang="en-US" dirty="0" smtClean="0">
              <a:solidFill>
                <a:schemeClr val="bg1">
                  <a:lumMod val="65000"/>
                </a:schemeClr>
              </a:solidFill>
            </a:rPr>
            <a:t>Power</a:t>
          </a:r>
          <a:endParaRPr lang="en-US" dirty="0">
            <a:solidFill>
              <a:schemeClr val="bg1">
                <a:lumMod val="65000"/>
              </a:schemeClr>
            </a:solidFill>
          </a:endParaRPr>
        </a:p>
      </dgm:t>
    </dgm:pt>
    <dgm:pt modelId="{9036B1D1-070B-46A6-AF55-8805FEF98DAF}" type="sibTrans" cxnId="{FB02E9F0-7192-4F4A-9D99-67BE81BF91E1}">
      <dgm:prSet/>
      <dgm:spPr/>
      <dgm:t>
        <a:bodyPr/>
        <a:lstStyle/>
        <a:p>
          <a:endParaRPr lang="en-US"/>
        </a:p>
      </dgm:t>
    </dgm:pt>
    <dgm:pt modelId="{ECBC6289-4392-49BB-94EE-253E5AEA25FB}" type="parTrans" cxnId="{FB02E9F0-7192-4F4A-9D99-67BE81BF91E1}">
      <dgm:prSet/>
      <dgm:spPr/>
      <dgm:t>
        <a:bodyPr/>
        <a:lstStyle/>
        <a:p>
          <a:endParaRPr lang="en-US"/>
        </a:p>
      </dgm:t>
    </dgm:pt>
    <dgm:pt modelId="{3417F560-0A4F-444E-B476-66814CBC8E36}">
      <dgm:prSet/>
      <dgm:spPr/>
      <dgm:t>
        <a:bodyPr/>
        <a:lstStyle/>
        <a:p>
          <a:r>
            <a:rPr lang="en-US" dirty="0" smtClean="0">
              <a:solidFill>
                <a:schemeClr val="bg1">
                  <a:lumMod val="65000"/>
                </a:schemeClr>
              </a:solidFill>
            </a:rPr>
            <a:t>Competition</a:t>
          </a:r>
          <a:endParaRPr lang="en-US" dirty="0">
            <a:solidFill>
              <a:schemeClr val="bg1">
                <a:lumMod val="65000"/>
              </a:schemeClr>
            </a:solidFill>
          </a:endParaRPr>
        </a:p>
      </dgm:t>
    </dgm:pt>
    <dgm:pt modelId="{739C1202-DF4C-4D71-9AFB-9442ECD1D0E3}" type="sibTrans" cxnId="{18683DA6-6D6C-4BBA-B9D8-3408C3386B31}">
      <dgm:prSet/>
      <dgm:spPr/>
      <dgm:t>
        <a:bodyPr/>
        <a:lstStyle/>
        <a:p>
          <a:endParaRPr lang="en-US"/>
        </a:p>
      </dgm:t>
    </dgm:pt>
    <dgm:pt modelId="{F274D082-BDD7-4FF8-8D80-005BFD0DBF5F}" type="parTrans" cxnId="{18683DA6-6D6C-4BBA-B9D8-3408C3386B31}">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100932BB-7057-4FE9-9A4C-F11EDA682A67}" type="pres">
      <dgm:prSet presAssocID="{F274D082-BDD7-4FF8-8D80-005BFD0DBF5F}" presName="Name13" presStyleLbl="parChTrans1D2" presStyleIdx="0" presStyleCnt="13"/>
      <dgm:spPr/>
      <dgm:t>
        <a:bodyPr/>
        <a:lstStyle/>
        <a:p>
          <a:endParaRPr lang="en-US"/>
        </a:p>
      </dgm:t>
    </dgm:pt>
    <dgm:pt modelId="{23DA230D-B21C-4F8C-8F68-9F94F3149D71}" type="pres">
      <dgm:prSet presAssocID="{3417F560-0A4F-444E-B476-66814CBC8E36}" presName="childText" presStyleLbl="bgAcc1" presStyleIdx="0" presStyleCnt="13" custScaleX="135729" custScaleY="65272" custLinFactNeighborX="3106" custLinFactNeighborY="-3980">
        <dgm:presLayoutVars>
          <dgm:bulletEnabled val="1"/>
        </dgm:presLayoutVars>
      </dgm:prSet>
      <dgm:spPr/>
      <dgm:t>
        <a:bodyPr/>
        <a:lstStyle/>
        <a:p>
          <a:endParaRPr lang="en-US"/>
        </a:p>
      </dgm:t>
    </dgm:pt>
    <dgm:pt modelId="{EDF24C9A-FDBD-4884-9354-B258BF4EF575}" type="pres">
      <dgm:prSet presAssocID="{ECBC6289-4392-49BB-94EE-253E5AEA25FB}" presName="Name13" presStyleLbl="parChTrans1D2" presStyleIdx="1" presStyleCnt="13"/>
      <dgm:spPr/>
      <dgm:t>
        <a:bodyPr/>
        <a:lstStyle/>
        <a:p>
          <a:endParaRPr lang="en-US"/>
        </a:p>
      </dgm:t>
    </dgm:pt>
    <dgm:pt modelId="{3CD5B9C1-7275-41B6-BCD1-CD81195771FB}" type="pres">
      <dgm:prSet presAssocID="{840941C7-84AC-42D1-9F78-9B72164A1392}" presName="childText" presStyleLbl="bgAcc1" presStyleIdx="1" presStyleCnt="13" custScaleX="135729" custScaleY="65272" custLinFactNeighborX="3106" custLinFactNeighborY="-3980">
        <dgm:presLayoutVars>
          <dgm:bulletEnabled val="1"/>
        </dgm:presLayoutVars>
      </dgm:prSet>
      <dgm:spPr/>
      <dgm:t>
        <a:bodyPr/>
        <a:lstStyle/>
        <a:p>
          <a:endParaRPr lang="en-US"/>
        </a:p>
      </dgm:t>
    </dgm:pt>
    <dgm:pt modelId="{59837D53-383D-470E-A934-A7872DB7F986}" type="pres">
      <dgm:prSet presAssocID="{3BFE6379-795B-41C2-B3D6-6D1C1EAF4C83}" presName="Name13" presStyleLbl="parChTrans1D2" presStyleIdx="2" presStyleCnt="13"/>
      <dgm:spPr/>
      <dgm:t>
        <a:bodyPr/>
        <a:lstStyle/>
        <a:p>
          <a:endParaRPr lang="en-US"/>
        </a:p>
      </dgm:t>
    </dgm:pt>
    <dgm:pt modelId="{E1A571D5-2949-4BB8-8EA5-4D69102C6188}" type="pres">
      <dgm:prSet presAssocID="{B55FDFF7-E65D-41CC-87E8-D78BA119AEFD}" presName="childText" presStyleLbl="bgAcc1" presStyleIdx="2" presStyleCnt="13" custScaleX="135729" custScaleY="65272" custLinFactNeighborX="3106" custLinFactNeighborY="-3980">
        <dgm:presLayoutVars>
          <dgm:bulletEnabled val="1"/>
        </dgm:presLayoutVars>
      </dgm:prSet>
      <dgm:spPr/>
      <dgm:t>
        <a:bodyPr/>
        <a:lstStyle/>
        <a:p>
          <a:endParaRPr lang="en-US"/>
        </a:p>
      </dgm:t>
    </dgm:pt>
    <dgm:pt modelId="{BAB4A427-9CF4-4DE2-8E45-EB43D433F23A}" type="pres">
      <dgm:prSet presAssocID="{A02F880A-BFFE-4316-9A6A-51A40310B613}" presName="Name13" presStyleLbl="parChTrans1D2" presStyleIdx="3" presStyleCnt="13"/>
      <dgm:spPr/>
      <dgm:t>
        <a:bodyPr/>
        <a:lstStyle/>
        <a:p>
          <a:endParaRPr lang="en-US"/>
        </a:p>
      </dgm:t>
    </dgm:pt>
    <dgm:pt modelId="{164D2181-81E2-4887-BA0F-4C0B6B208D15}" type="pres">
      <dgm:prSet presAssocID="{4F1F43F8-1EC0-4AF8-BF71-944B88892B8E}" presName="childText" presStyleLbl="bgAcc1" presStyleIdx="3" presStyleCnt="13" custScaleX="135729" custScaleY="65272" custLinFactNeighborX="3106" custLinFactNeighborY="-3980">
        <dgm:presLayoutVars>
          <dgm:bulletEnabled val="1"/>
        </dgm:presLayoutVars>
      </dgm:prSet>
      <dgm:spPr/>
      <dgm:t>
        <a:bodyPr/>
        <a:lstStyle/>
        <a:p>
          <a:endParaRPr lang="en-US"/>
        </a:p>
      </dgm:t>
    </dgm:pt>
    <dgm:pt modelId="{25F4E365-1940-45D9-A720-112E336E3C23}" type="pres">
      <dgm:prSet presAssocID="{7DCB2007-7C08-4CDB-8ED8-88C82A21B0D9}" presName="Name13" presStyleLbl="parChTrans1D2" presStyleIdx="4" presStyleCnt="13"/>
      <dgm:spPr/>
      <dgm:t>
        <a:bodyPr/>
        <a:lstStyle/>
        <a:p>
          <a:endParaRPr lang="en-US"/>
        </a:p>
      </dgm:t>
    </dgm:pt>
    <dgm:pt modelId="{4CEC5BBE-35EC-4875-9129-2A17ECBCA3F6}" type="pres">
      <dgm:prSet presAssocID="{FA50878C-8DCA-4122-83D8-031A628608AB}" presName="childText" presStyleLbl="bgAcc1" presStyleIdx="4" presStyleCnt="13" custScaleX="135729" custScaleY="65272" custLinFactNeighborX="3106" custLinFactNeighborY="-3980">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custScaleX="215675"/>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5D5D786F-6D43-4C13-8CD9-9DC8623F23FB}" type="pres">
      <dgm:prSet presAssocID="{8D5EF4BA-FB88-49DC-B02F-6ED709F75943}" presName="Name13" presStyleLbl="parChTrans1D2" presStyleIdx="5" presStyleCnt="13"/>
      <dgm:spPr/>
      <dgm:t>
        <a:bodyPr/>
        <a:lstStyle/>
        <a:p>
          <a:endParaRPr lang="en-US"/>
        </a:p>
      </dgm:t>
    </dgm:pt>
    <dgm:pt modelId="{F1E5BC72-5716-416B-82D5-C9350F798538}" type="pres">
      <dgm:prSet presAssocID="{7D516FD4-A3D7-408F-BF6F-B7F0D080832E}" presName="childText" presStyleLbl="bgAcc1" presStyleIdx="5" presStyleCnt="13" custScaleX="242246" custScaleY="66979">
        <dgm:presLayoutVars>
          <dgm:bulletEnabled val="1"/>
        </dgm:presLayoutVars>
      </dgm:prSet>
      <dgm:spPr/>
      <dgm:t>
        <a:bodyPr/>
        <a:lstStyle/>
        <a:p>
          <a:endParaRPr lang="en-US"/>
        </a:p>
      </dgm:t>
    </dgm:pt>
    <dgm:pt modelId="{3388340F-B93E-457B-95DB-81C910335843}" type="pres">
      <dgm:prSet presAssocID="{C6362609-6594-40E9-A305-389CDB50610B}" presName="Name13" presStyleLbl="parChTrans1D2" presStyleIdx="6" presStyleCnt="13"/>
      <dgm:spPr/>
      <dgm:t>
        <a:bodyPr/>
        <a:lstStyle/>
        <a:p>
          <a:endParaRPr lang="en-US"/>
        </a:p>
      </dgm:t>
    </dgm:pt>
    <dgm:pt modelId="{70171A47-DA08-4F7F-9049-596FA98979A7}" type="pres">
      <dgm:prSet presAssocID="{78832218-D1A3-43AC-9218-73FD4AC3E462}" presName="childText" presStyleLbl="bgAcc1" presStyleIdx="6" presStyleCnt="13" custScaleX="242246" custScaleY="66979" custLinFactNeighborX="-248" custLinFactNeighborY="-5326">
        <dgm:presLayoutVars>
          <dgm:bulletEnabled val="1"/>
        </dgm:presLayoutVars>
      </dgm:prSet>
      <dgm:spPr/>
      <dgm:t>
        <a:bodyPr/>
        <a:lstStyle/>
        <a:p>
          <a:endParaRPr lang="en-US"/>
        </a:p>
      </dgm:t>
    </dgm:pt>
    <dgm:pt modelId="{DEDD59E1-7245-40DD-A561-47F95F126F24}" type="pres">
      <dgm:prSet presAssocID="{FCAE009C-C224-4DF1-AAF0-7454F37C750D}" presName="Name13" presStyleLbl="parChTrans1D2" presStyleIdx="7" presStyleCnt="13"/>
      <dgm:spPr/>
      <dgm:t>
        <a:bodyPr/>
        <a:lstStyle/>
        <a:p>
          <a:endParaRPr lang="en-US"/>
        </a:p>
      </dgm:t>
    </dgm:pt>
    <dgm:pt modelId="{73F89993-E833-4AE3-AF9B-56BCE640EDDD}" type="pres">
      <dgm:prSet presAssocID="{D129C26C-4A71-433D-8556-B9747109D051}" presName="childText" presStyleLbl="bgAcc1" presStyleIdx="7" presStyleCnt="13" custScaleX="242246" custScaleY="66979">
        <dgm:presLayoutVars>
          <dgm:bulletEnabled val="1"/>
        </dgm:presLayoutVars>
      </dgm:prSet>
      <dgm:spPr/>
      <dgm:t>
        <a:bodyPr/>
        <a:lstStyle/>
        <a:p>
          <a:endParaRPr lang="en-US"/>
        </a:p>
      </dgm:t>
    </dgm:pt>
    <dgm:pt modelId="{C87A90AE-AF8F-47CA-AFB0-F22AB1993C78}" type="pres">
      <dgm:prSet presAssocID="{6A60A2A5-8F4F-48EB-A7F9-22EA5B805C87}" presName="Name13" presStyleLbl="parChTrans1D2" presStyleIdx="8" presStyleCnt="13"/>
      <dgm:spPr/>
      <dgm:t>
        <a:bodyPr/>
        <a:lstStyle/>
        <a:p>
          <a:endParaRPr lang="en-US"/>
        </a:p>
      </dgm:t>
    </dgm:pt>
    <dgm:pt modelId="{BEA135CF-FADE-4632-BC0B-EAD19C91AED2}" type="pres">
      <dgm:prSet presAssocID="{55ACC091-962C-4255-A541-E27783A08972}" presName="childText" presStyleLbl="bgAcc1" presStyleIdx="8" presStyleCnt="13" custScaleX="242246" custScaleY="66979">
        <dgm:presLayoutVars>
          <dgm:bulletEnabled val="1"/>
        </dgm:presLayoutVars>
      </dgm:prSet>
      <dgm:spPr/>
      <dgm:t>
        <a:bodyPr/>
        <a:lstStyle/>
        <a:p>
          <a:endParaRPr lang="en-US"/>
        </a:p>
      </dgm:t>
    </dgm:pt>
    <dgm:pt modelId="{76B78C06-7FD4-4CF7-9BAC-743DB0ECABB2}" type="pres">
      <dgm:prSet presAssocID="{0DE28D2A-8787-4508-BC78-906430D0E3B5}" presName="Name13" presStyleLbl="parChTrans1D2" presStyleIdx="9" presStyleCnt="13"/>
      <dgm:spPr/>
      <dgm:t>
        <a:bodyPr/>
        <a:lstStyle/>
        <a:p>
          <a:endParaRPr lang="en-US"/>
        </a:p>
      </dgm:t>
    </dgm:pt>
    <dgm:pt modelId="{A5C736DE-27E4-479A-BA8E-DA2FAC423914}" type="pres">
      <dgm:prSet presAssocID="{3EC4E6BB-95F4-4427-AF00-0F5641904ECE}" presName="childText" presStyleLbl="bgAcc1" presStyleIdx="9" presStyleCnt="13" custScaleX="242246" custScaleY="66979">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67341"/>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 modelId="{F15F443C-E4EC-4DA4-8147-00FDE142BAF9}" type="pres">
      <dgm:prSet presAssocID="{2976D31C-C21C-46A3-A037-CCC90C5D2958}" presName="Name13" presStyleLbl="parChTrans1D2" presStyleIdx="10" presStyleCnt="13"/>
      <dgm:spPr/>
      <dgm:t>
        <a:bodyPr/>
        <a:lstStyle/>
        <a:p>
          <a:endParaRPr lang="en-US"/>
        </a:p>
      </dgm:t>
    </dgm:pt>
    <dgm:pt modelId="{853C4589-F65F-4A6D-B839-ADA78552A0E4}" type="pres">
      <dgm:prSet presAssocID="{91FBF40F-DB0E-43D3-96C6-CD790207301E}" presName="childText" presStyleLbl="bgAcc1" presStyleIdx="10" presStyleCnt="13" custScaleX="175418" custScaleY="60818" custLinFactNeighborX="9688" custLinFactNeighborY="382">
        <dgm:presLayoutVars>
          <dgm:bulletEnabled val="1"/>
        </dgm:presLayoutVars>
      </dgm:prSet>
      <dgm:spPr/>
      <dgm:t>
        <a:bodyPr/>
        <a:lstStyle/>
        <a:p>
          <a:endParaRPr lang="en-US"/>
        </a:p>
      </dgm:t>
    </dgm:pt>
    <dgm:pt modelId="{DE2037A6-B542-4CC3-849F-608D0450D1FA}" type="pres">
      <dgm:prSet presAssocID="{4590456A-BAF3-4D46-ABC7-3AD56C34A03C}" presName="Name13" presStyleLbl="parChTrans1D2" presStyleIdx="11" presStyleCnt="13"/>
      <dgm:spPr/>
      <dgm:t>
        <a:bodyPr/>
        <a:lstStyle/>
        <a:p>
          <a:endParaRPr lang="en-US"/>
        </a:p>
      </dgm:t>
    </dgm:pt>
    <dgm:pt modelId="{7C478692-879F-4C3D-86FC-B40E7161230C}" type="pres">
      <dgm:prSet presAssocID="{90DA81F5-D2D2-473B-AC08-54D3DDEDC891}" presName="childText" presStyleLbl="bgAcc1" presStyleIdx="11" presStyleCnt="13" custScaleX="185296" custScaleY="63692" custLinFactNeighborX="5905" custLinFactNeighborY="2399">
        <dgm:presLayoutVars>
          <dgm:bulletEnabled val="1"/>
        </dgm:presLayoutVars>
      </dgm:prSet>
      <dgm:spPr/>
      <dgm:t>
        <a:bodyPr/>
        <a:lstStyle/>
        <a:p>
          <a:endParaRPr lang="en-US"/>
        </a:p>
      </dgm:t>
    </dgm:pt>
    <dgm:pt modelId="{503328AD-1B69-4413-9F04-B10D4F62FDCB}" type="pres">
      <dgm:prSet presAssocID="{FAC6EC07-BA3B-427F-A2EC-E9F6DF32D847}" presName="Name13" presStyleLbl="parChTrans1D2" presStyleIdx="12" presStyleCnt="13"/>
      <dgm:spPr/>
      <dgm:t>
        <a:bodyPr/>
        <a:lstStyle/>
        <a:p>
          <a:endParaRPr lang="en-US"/>
        </a:p>
      </dgm:t>
    </dgm:pt>
    <dgm:pt modelId="{3B98B1E9-DB07-43B3-B43B-1E100DCF7E17}" type="pres">
      <dgm:prSet presAssocID="{107E0DA7-82F2-4716-90FC-BD30D9E7BF4A}" presName="childText" presStyleLbl="bgAcc1" presStyleIdx="12" presStyleCnt="13" custScaleX="188165" custScaleY="116895" custLinFactNeighborX="7796" custLinFactNeighborY="2451">
        <dgm:presLayoutVars>
          <dgm:bulletEnabled val="1"/>
        </dgm:presLayoutVars>
      </dgm:prSet>
      <dgm:spPr/>
      <dgm:t>
        <a:bodyPr/>
        <a:lstStyle/>
        <a:p>
          <a:endParaRPr lang="en-US"/>
        </a:p>
      </dgm:t>
    </dgm:pt>
  </dgm:ptLst>
  <dgm:cxnLst>
    <dgm:cxn modelId="{5DEBC065-0472-4ADE-9072-DF52E8E351A7}" srcId="{CA874D3B-E0FF-48BF-8D64-F1684060832B}" destId="{107E0DA7-82F2-4716-90FC-BD30D9E7BF4A}" srcOrd="2" destOrd="0" parTransId="{FAC6EC07-BA3B-427F-A2EC-E9F6DF32D847}" sibTransId="{E6084C22-2CFC-46A6-8843-51CB4F49B5E7}"/>
    <dgm:cxn modelId="{5F08715E-D841-442B-89EB-3ECAE3E61B69}" type="presOf" srcId="{CA874D3B-E0FF-48BF-8D64-F1684060832B}" destId="{5B90EABF-21F1-4B0D-816A-82D42DF6D9C1}" srcOrd="0" destOrd="0" presId="urn:microsoft.com/office/officeart/2005/8/layout/hierarchy3"/>
    <dgm:cxn modelId="{C87EE2FD-0F83-4ACB-AB40-3E69D777D79F}" type="presOf" srcId="{F274D082-BDD7-4FF8-8D80-005BFD0DBF5F}" destId="{100932BB-7057-4FE9-9A4C-F11EDA682A67}" srcOrd="0" destOrd="0" presId="urn:microsoft.com/office/officeart/2005/8/layout/hierarchy3"/>
    <dgm:cxn modelId="{33B7D1EB-4122-4101-9AE8-62FFD0E869A9}" type="presOf" srcId="{ECBC6289-4392-49BB-94EE-253E5AEA25FB}" destId="{EDF24C9A-FDBD-4884-9354-B258BF4EF575}" srcOrd="0" destOrd="0" presId="urn:microsoft.com/office/officeart/2005/8/layout/hierarchy3"/>
    <dgm:cxn modelId="{18683DA6-6D6C-4BBA-B9D8-3408C3386B31}" srcId="{2332E22F-E15E-4CF9-B9AF-CA4E0EB8EA0B}" destId="{3417F560-0A4F-444E-B476-66814CBC8E36}" srcOrd="0" destOrd="0" parTransId="{F274D082-BDD7-4FF8-8D80-005BFD0DBF5F}" sibTransId="{739C1202-DF4C-4D71-9AFB-9442ECD1D0E3}"/>
    <dgm:cxn modelId="{D214AEE0-564E-4C6B-A263-8A955A519D38}" srcId="{37A87E0E-21FE-4CF1-987B-5D330F2A0809}" destId="{7D516FD4-A3D7-408F-BF6F-B7F0D080832E}" srcOrd="0" destOrd="0" parTransId="{8D5EF4BA-FB88-49DC-B02F-6ED709F75943}" sibTransId="{434CAEA0-642B-4317-915D-7F98833D18D2}"/>
    <dgm:cxn modelId="{73D1D5F3-BCE9-4109-9EF5-A4FBED9CB1A1}" srcId="{CA874D3B-E0FF-48BF-8D64-F1684060832B}" destId="{90DA81F5-D2D2-473B-AC08-54D3DDEDC891}" srcOrd="1" destOrd="0" parTransId="{4590456A-BAF3-4D46-ABC7-3AD56C34A03C}" sibTransId="{FCB6F276-CF3F-405A-A2F7-DDCB2E654E30}"/>
    <dgm:cxn modelId="{8AE6FE6C-F591-4A4C-B123-85C681A81C89}" srcId="{2332E22F-E15E-4CF9-B9AF-CA4E0EB8EA0B}" destId="{FA50878C-8DCA-4122-83D8-031A628608AB}" srcOrd="4" destOrd="0" parTransId="{7DCB2007-7C08-4CDB-8ED8-88C82A21B0D9}" sibTransId="{53EFF3A6-3236-429C-A8ED-FEFF269E9099}"/>
    <dgm:cxn modelId="{84A43066-0982-4EA7-9E0E-7573C777D5B2}" srcId="{2332E22F-E15E-4CF9-B9AF-CA4E0EB8EA0B}" destId="{B55FDFF7-E65D-41CC-87E8-D78BA119AEFD}" srcOrd="2" destOrd="0" parTransId="{3BFE6379-795B-41C2-B3D6-6D1C1EAF4C83}" sibTransId="{2B893AC1-8BA6-4EB0-8AFB-C536FC0E0EA1}"/>
    <dgm:cxn modelId="{0B9EE530-980C-4507-A149-B7D7F7629AFB}" type="presOf" srcId="{D129C26C-4A71-433D-8556-B9747109D051}" destId="{73F89993-E833-4AE3-AF9B-56BCE640EDDD}" srcOrd="0" destOrd="0" presId="urn:microsoft.com/office/officeart/2005/8/layout/hierarchy3"/>
    <dgm:cxn modelId="{FB02E9F0-7192-4F4A-9D99-67BE81BF91E1}" srcId="{2332E22F-E15E-4CF9-B9AF-CA4E0EB8EA0B}" destId="{840941C7-84AC-42D1-9F78-9B72164A1392}" srcOrd="1" destOrd="0" parTransId="{ECBC6289-4392-49BB-94EE-253E5AEA25FB}" sibTransId="{9036B1D1-070B-46A6-AF55-8805FEF98DAF}"/>
    <dgm:cxn modelId="{FCAFAB4C-447F-481B-9B9D-B09755E1D0FF}" type="presOf" srcId="{3EC4E6BB-95F4-4427-AF00-0F5641904ECE}" destId="{A5C736DE-27E4-479A-BA8E-DA2FAC423914}" srcOrd="0" destOrd="0" presId="urn:microsoft.com/office/officeart/2005/8/layout/hierarchy3"/>
    <dgm:cxn modelId="{A8CD690A-A850-47C6-B416-823DBAACE878}" srcId="{37A87E0E-21FE-4CF1-987B-5D330F2A0809}" destId="{78832218-D1A3-43AC-9218-73FD4AC3E462}" srcOrd="1" destOrd="0" parTransId="{C6362609-6594-40E9-A305-389CDB50610B}" sibTransId="{1855BA4F-1726-4C86-9B92-96F3512AF04A}"/>
    <dgm:cxn modelId="{171EB7D2-C3BF-4EC2-9FCC-580D93D05614}" type="presOf" srcId="{C6362609-6594-40E9-A305-389CDB50610B}" destId="{3388340F-B93E-457B-95DB-81C910335843}" srcOrd="0" destOrd="0" presId="urn:microsoft.com/office/officeart/2005/8/layout/hierarchy3"/>
    <dgm:cxn modelId="{2170803C-B9BC-4A46-B19A-FD22CE74310A}" type="presOf" srcId="{8D5EF4BA-FB88-49DC-B02F-6ED709F75943}" destId="{5D5D786F-6D43-4C13-8CD9-9DC8623F23FB}" srcOrd="0" destOrd="0" presId="urn:microsoft.com/office/officeart/2005/8/layout/hierarchy3"/>
    <dgm:cxn modelId="{352E2A0B-9516-452E-B6E2-4608D4C8BEBE}" type="presOf" srcId="{CA874D3B-E0FF-48BF-8D64-F1684060832B}" destId="{947E766D-90D0-45F7-9FB5-BC5A6FCDFF3B}" srcOrd="1" destOrd="0" presId="urn:microsoft.com/office/officeart/2005/8/layout/hierarchy3"/>
    <dgm:cxn modelId="{51F608A8-13FA-47CC-AE80-358774E09ABE}" type="presOf" srcId="{0DE28D2A-8787-4508-BC78-906430D0E3B5}" destId="{76B78C06-7FD4-4CF7-9BAC-743DB0ECABB2}" srcOrd="0" destOrd="0" presId="urn:microsoft.com/office/officeart/2005/8/layout/hierarchy3"/>
    <dgm:cxn modelId="{BAD3E61D-1BB3-47EE-90A3-B6846BEEAB5C}" type="presOf" srcId="{6A60A2A5-8F4F-48EB-A7F9-22EA5B805C87}" destId="{C87A90AE-AF8F-47CA-AFB0-F22AB1993C78}" srcOrd="0" destOrd="0" presId="urn:microsoft.com/office/officeart/2005/8/layout/hierarchy3"/>
    <dgm:cxn modelId="{5B5B254B-ECB9-4FC4-AA91-9B6E7A5FA873}" type="presOf" srcId="{7D516FD4-A3D7-408F-BF6F-B7F0D080832E}" destId="{F1E5BC72-5716-416B-82D5-C9350F798538}" srcOrd="0" destOrd="0" presId="urn:microsoft.com/office/officeart/2005/8/layout/hierarchy3"/>
    <dgm:cxn modelId="{FA666374-8BB2-4DE3-901E-321DA29AC8EE}" type="presOf" srcId="{2332E22F-E15E-4CF9-B9AF-CA4E0EB8EA0B}" destId="{F38815C2-6B35-4AC2-B9F9-D3BE55C307B1}" srcOrd="0" destOrd="0" presId="urn:microsoft.com/office/officeart/2005/8/layout/hierarchy3"/>
    <dgm:cxn modelId="{9C2F5710-28FF-4FA6-BAE4-6E26980C143A}" srcId="{37A87E0E-21FE-4CF1-987B-5D330F2A0809}" destId="{55ACC091-962C-4255-A541-E27783A08972}" srcOrd="3" destOrd="0" parTransId="{6A60A2A5-8F4F-48EB-A7F9-22EA5B805C87}" sibTransId="{B7E4D840-FE86-45ED-B928-F7C19F00F379}"/>
    <dgm:cxn modelId="{EA3E5DCF-D523-4079-BB29-FC5B31090A1F}" srcId="{CA874D3B-E0FF-48BF-8D64-F1684060832B}" destId="{91FBF40F-DB0E-43D3-96C6-CD790207301E}" srcOrd="0" destOrd="0" parTransId="{2976D31C-C21C-46A3-A037-CCC90C5D2958}" sibTransId="{00BD7225-DA2E-4745-825E-2CD0883A88A7}"/>
    <dgm:cxn modelId="{C82B1B3C-F784-45AE-A1B8-10351E32CBC5}" type="presOf" srcId="{FA50878C-8DCA-4122-83D8-031A628608AB}" destId="{4CEC5BBE-35EC-4875-9129-2A17ECBCA3F6}" srcOrd="0" destOrd="0" presId="urn:microsoft.com/office/officeart/2005/8/layout/hierarchy3"/>
    <dgm:cxn modelId="{926D2268-50C8-4761-8685-49F92FD1522A}" type="presOf" srcId="{3BFE6379-795B-41C2-B3D6-6D1C1EAF4C83}" destId="{59837D53-383D-470E-A934-A7872DB7F986}" srcOrd="0" destOrd="0" presId="urn:microsoft.com/office/officeart/2005/8/layout/hierarchy3"/>
    <dgm:cxn modelId="{2F13C4AF-A5F1-43D7-8361-37C5DA8F48E0}" srcId="{2332E22F-E15E-4CF9-B9AF-CA4E0EB8EA0B}" destId="{4F1F43F8-1EC0-4AF8-BF71-944B88892B8E}" srcOrd="3" destOrd="0" parTransId="{A02F880A-BFFE-4316-9A6A-51A40310B613}" sibTransId="{F03AE070-C8A1-4B51-954F-20F7CE4891E5}"/>
    <dgm:cxn modelId="{D2B5F329-FE61-4285-8030-9590C88CD49E}" type="presOf" srcId="{7DCB2007-7C08-4CDB-8ED8-88C82A21B0D9}" destId="{25F4E365-1940-45D9-A720-112E336E3C23}" srcOrd="0" destOrd="0" presId="urn:microsoft.com/office/officeart/2005/8/layout/hierarchy3"/>
    <dgm:cxn modelId="{42D933BA-7855-44B7-BD56-BAF7489F6C02}" type="presOf" srcId="{4590456A-BAF3-4D46-ABC7-3AD56C34A03C}" destId="{DE2037A6-B542-4CC3-849F-608D0450D1FA}" srcOrd="0" destOrd="0" presId="urn:microsoft.com/office/officeart/2005/8/layout/hierarchy3"/>
    <dgm:cxn modelId="{C176F17D-AF01-4427-B89D-A5802F79A756}" type="presOf" srcId="{FCAE009C-C224-4DF1-AAF0-7454F37C750D}" destId="{DEDD59E1-7245-40DD-A561-47F95F126F24}" srcOrd="0" destOrd="0" presId="urn:microsoft.com/office/officeart/2005/8/layout/hierarchy3"/>
    <dgm:cxn modelId="{928A5B23-5E0C-424C-8CBE-6E77052ECDD7}" type="presOf" srcId="{78832218-D1A3-43AC-9218-73FD4AC3E462}" destId="{70171A47-DA08-4F7F-9049-596FA98979A7}" srcOrd="0" destOrd="0" presId="urn:microsoft.com/office/officeart/2005/8/layout/hierarchy3"/>
    <dgm:cxn modelId="{BBDD7A90-D519-4CD4-BE31-52F8E2A9D535}" type="presOf" srcId="{2332E22F-E15E-4CF9-B9AF-CA4E0EB8EA0B}" destId="{6D210816-D103-4F97-BD99-7EE6DB3036B5}" srcOrd="1" destOrd="0" presId="urn:microsoft.com/office/officeart/2005/8/layout/hierarchy3"/>
    <dgm:cxn modelId="{D17DD196-FE0F-4966-9584-53A765BD080C}" type="presOf" srcId="{107E0DA7-82F2-4716-90FC-BD30D9E7BF4A}" destId="{3B98B1E9-DB07-43B3-B43B-1E100DCF7E17}" srcOrd="0" destOrd="0" presId="urn:microsoft.com/office/officeart/2005/8/layout/hierarchy3"/>
    <dgm:cxn modelId="{087A7979-76BE-4779-A5B3-B4A11223494D}" type="presOf" srcId="{37A87E0E-21FE-4CF1-987B-5D330F2A0809}" destId="{D7E88F39-E783-4269-8F67-B4A8EFDF0B81}" srcOrd="1"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DCB2CF04-4A9D-4B1D-B1F1-BF326B0086B1}" type="presOf" srcId="{3417F560-0A4F-444E-B476-66814CBC8E36}" destId="{23DA230D-B21C-4F8C-8F68-9F94F3149D71}" srcOrd="0" destOrd="0" presId="urn:microsoft.com/office/officeart/2005/8/layout/hierarchy3"/>
    <dgm:cxn modelId="{3EF57B90-1AD8-470D-A2EB-D852D239A3AC}" type="presOf" srcId="{2976D31C-C21C-46A3-A037-CCC90C5D2958}" destId="{F15F443C-E4EC-4DA4-8147-00FDE142BAF9}" srcOrd="0" destOrd="0" presId="urn:microsoft.com/office/officeart/2005/8/layout/hierarchy3"/>
    <dgm:cxn modelId="{038060AF-56B6-40C1-B021-CB091780EBFC}" type="presOf" srcId="{37A87E0E-21FE-4CF1-987B-5D330F2A0809}" destId="{C124BC89-EFEF-4F30-9EB3-CB38986C4ACF}" srcOrd="0" destOrd="0" presId="urn:microsoft.com/office/officeart/2005/8/layout/hierarchy3"/>
    <dgm:cxn modelId="{67EDE1BD-3473-4DFF-930D-35159C251670}" type="presOf" srcId="{91FBF40F-DB0E-43D3-96C6-CD790207301E}" destId="{853C4589-F65F-4A6D-B839-ADA78552A0E4}" srcOrd="0" destOrd="0" presId="urn:microsoft.com/office/officeart/2005/8/layout/hierarchy3"/>
    <dgm:cxn modelId="{E1F93F02-45E3-4929-B5D7-080FB1568A31}" type="presOf" srcId="{B55FDFF7-E65D-41CC-87E8-D78BA119AEFD}" destId="{E1A571D5-2949-4BB8-8EA5-4D69102C6188}" srcOrd="0" destOrd="0" presId="urn:microsoft.com/office/officeart/2005/8/layout/hierarchy3"/>
    <dgm:cxn modelId="{84666657-0B2B-40E4-A75D-2FDF66D22280}" srcId="{37A87E0E-21FE-4CF1-987B-5D330F2A0809}" destId="{3EC4E6BB-95F4-4427-AF00-0F5641904ECE}" srcOrd="4" destOrd="0" parTransId="{0DE28D2A-8787-4508-BC78-906430D0E3B5}" sibTransId="{7B005EFB-618C-4E52-99D9-30A9A846421A}"/>
    <dgm:cxn modelId="{2D664682-5BED-4AC8-B148-8853C5880BD9}" type="presOf" srcId="{A02F880A-BFFE-4316-9A6A-51A40310B613}" destId="{BAB4A427-9CF4-4DE2-8E45-EB43D433F23A}" srcOrd="0" destOrd="0" presId="urn:microsoft.com/office/officeart/2005/8/layout/hierarchy3"/>
    <dgm:cxn modelId="{E9330E8F-A31E-43E3-880F-707C14F0B4DD}" type="presOf" srcId="{55ACC091-962C-4255-A541-E27783A08972}" destId="{BEA135CF-FADE-4632-BC0B-EAD19C91AED2}" srcOrd="0" destOrd="0" presId="urn:microsoft.com/office/officeart/2005/8/layout/hierarchy3"/>
    <dgm:cxn modelId="{B3538F19-073B-4395-B346-D38E0A69FB1D}" type="presOf" srcId="{FAC6EC07-BA3B-427F-A2EC-E9F6DF32D847}" destId="{503328AD-1B69-4413-9F04-B10D4F62FDCB}" srcOrd="0" destOrd="0" presId="urn:microsoft.com/office/officeart/2005/8/layout/hierarchy3"/>
    <dgm:cxn modelId="{2F535422-48E8-4157-9D97-6C8FD0900369}" type="presOf" srcId="{0CD09BA3-1C77-4892-B86F-D7F46CA5FA3F}" destId="{4B0F83A2-7508-4FB0-82A5-A2F0CF5EB2AA}" srcOrd="0" destOrd="0" presId="urn:microsoft.com/office/officeart/2005/8/layout/hierarchy3"/>
    <dgm:cxn modelId="{D7883204-0E4E-4573-B706-9CBD866023F9}" type="presOf" srcId="{90DA81F5-D2D2-473B-AC08-54D3DDEDC891}" destId="{7C478692-879F-4C3D-86FC-B40E7161230C}" srcOrd="0" destOrd="0" presId="urn:microsoft.com/office/officeart/2005/8/layout/hierarchy3"/>
    <dgm:cxn modelId="{63D9D5D0-16C0-43B5-B2CC-162E06B30FB7}" srcId="{37A87E0E-21FE-4CF1-987B-5D330F2A0809}" destId="{D129C26C-4A71-433D-8556-B9747109D051}" srcOrd="2" destOrd="0" parTransId="{FCAE009C-C224-4DF1-AAF0-7454F37C750D}" sibTransId="{CFD62886-D11B-47B9-BE47-3F2916C403E8}"/>
    <dgm:cxn modelId="{D59DE967-1382-4301-80E3-EEFF32A425E4}" srcId="{0CD09BA3-1C77-4892-B86F-D7F46CA5FA3F}" destId="{2332E22F-E15E-4CF9-B9AF-CA4E0EB8EA0B}" srcOrd="0" destOrd="0" parTransId="{B7F59D1B-462F-4389-BA23-02B4BAB295CA}" sibTransId="{008036CA-D494-4CC2-A4C3-F86CCACE5D12}"/>
    <dgm:cxn modelId="{B12E9269-0D62-4823-B59F-5F8594D16DF5}" srcId="{0CD09BA3-1C77-4892-B86F-D7F46CA5FA3F}" destId="{37A87E0E-21FE-4CF1-987B-5D330F2A0809}" srcOrd="1" destOrd="0" parTransId="{940A8225-3570-42BF-90C9-34308E9101B8}" sibTransId="{5B7FBA51-EA1E-4017-A45D-178B5AF3678F}"/>
    <dgm:cxn modelId="{71DEA99F-D0A6-4FF6-8CD8-A61C93A8C03F}" type="presOf" srcId="{4F1F43F8-1EC0-4AF8-BF71-944B88892B8E}" destId="{164D2181-81E2-4887-BA0F-4C0B6B208D15}" srcOrd="0" destOrd="0" presId="urn:microsoft.com/office/officeart/2005/8/layout/hierarchy3"/>
    <dgm:cxn modelId="{EFC78B2D-8E0F-4DD7-A62A-614FD8DFA7A1}" type="presOf" srcId="{840941C7-84AC-42D1-9F78-9B72164A1392}" destId="{3CD5B9C1-7275-41B6-BCD1-CD81195771FB}" srcOrd="0" destOrd="0" presId="urn:microsoft.com/office/officeart/2005/8/layout/hierarchy3"/>
    <dgm:cxn modelId="{0735CAA6-4B8E-4410-A0D5-A6A9E12763CE}" type="presParOf" srcId="{4B0F83A2-7508-4FB0-82A5-A2F0CF5EB2AA}" destId="{919E2E6C-BD73-43B6-8BAD-35B36F95ADEC}" srcOrd="0" destOrd="0" presId="urn:microsoft.com/office/officeart/2005/8/layout/hierarchy3"/>
    <dgm:cxn modelId="{694D514C-76C2-4FB4-BAEC-31F866797678}" type="presParOf" srcId="{919E2E6C-BD73-43B6-8BAD-35B36F95ADEC}" destId="{F08BC9A4-79E2-428A-BFB8-A5FC85232770}" srcOrd="0" destOrd="0" presId="urn:microsoft.com/office/officeart/2005/8/layout/hierarchy3"/>
    <dgm:cxn modelId="{CFFAA8CA-6283-4057-A180-F6530FFD8128}" type="presParOf" srcId="{F08BC9A4-79E2-428A-BFB8-A5FC85232770}" destId="{F38815C2-6B35-4AC2-B9F9-D3BE55C307B1}" srcOrd="0" destOrd="0" presId="urn:microsoft.com/office/officeart/2005/8/layout/hierarchy3"/>
    <dgm:cxn modelId="{35CAB666-1CA6-4512-91B7-AA927B2481D2}" type="presParOf" srcId="{F08BC9A4-79E2-428A-BFB8-A5FC85232770}" destId="{6D210816-D103-4F97-BD99-7EE6DB3036B5}" srcOrd="1" destOrd="0" presId="urn:microsoft.com/office/officeart/2005/8/layout/hierarchy3"/>
    <dgm:cxn modelId="{E96B8B33-D5C2-44AB-B97C-3822B63B5B3C}" type="presParOf" srcId="{919E2E6C-BD73-43B6-8BAD-35B36F95ADEC}" destId="{576305A3-6D7E-4B7E-B839-42ECBEB8F9DC}" srcOrd="1" destOrd="0" presId="urn:microsoft.com/office/officeart/2005/8/layout/hierarchy3"/>
    <dgm:cxn modelId="{8CEB9429-946E-41B3-890A-092543E557FE}" type="presParOf" srcId="{576305A3-6D7E-4B7E-B839-42ECBEB8F9DC}" destId="{100932BB-7057-4FE9-9A4C-F11EDA682A67}" srcOrd="0" destOrd="0" presId="urn:microsoft.com/office/officeart/2005/8/layout/hierarchy3"/>
    <dgm:cxn modelId="{056004E5-DFD1-4135-920C-E0E91205B4C0}" type="presParOf" srcId="{576305A3-6D7E-4B7E-B839-42ECBEB8F9DC}" destId="{23DA230D-B21C-4F8C-8F68-9F94F3149D71}" srcOrd="1" destOrd="0" presId="urn:microsoft.com/office/officeart/2005/8/layout/hierarchy3"/>
    <dgm:cxn modelId="{DE6F3ABE-7C66-4EF7-91BA-DC569D1C255F}" type="presParOf" srcId="{576305A3-6D7E-4B7E-B839-42ECBEB8F9DC}" destId="{EDF24C9A-FDBD-4884-9354-B258BF4EF575}" srcOrd="2" destOrd="0" presId="urn:microsoft.com/office/officeart/2005/8/layout/hierarchy3"/>
    <dgm:cxn modelId="{CCA90917-E9FA-4284-B893-13FDB10C9126}" type="presParOf" srcId="{576305A3-6D7E-4B7E-B839-42ECBEB8F9DC}" destId="{3CD5B9C1-7275-41B6-BCD1-CD81195771FB}" srcOrd="3" destOrd="0" presId="urn:microsoft.com/office/officeart/2005/8/layout/hierarchy3"/>
    <dgm:cxn modelId="{0E74D207-8DCE-41D8-A987-983B38045893}" type="presParOf" srcId="{576305A3-6D7E-4B7E-B839-42ECBEB8F9DC}" destId="{59837D53-383D-470E-A934-A7872DB7F986}" srcOrd="4" destOrd="0" presId="urn:microsoft.com/office/officeart/2005/8/layout/hierarchy3"/>
    <dgm:cxn modelId="{A9A03CD4-0269-4D19-A73E-32D7624AE3DC}" type="presParOf" srcId="{576305A3-6D7E-4B7E-B839-42ECBEB8F9DC}" destId="{E1A571D5-2949-4BB8-8EA5-4D69102C6188}" srcOrd="5" destOrd="0" presId="urn:microsoft.com/office/officeart/2005/8/layout/hierarchy3"/>
    <dgm:cxn modelId="{C3DEF3FF-D797-44CA-8C3E-FED9E61BB36C}" type="presParOf" srcId="{576305A3-6D7E-4B7E-B839-42ECBEB8F9DC}" destId="{BAB4A427-9CF4-4DE2-8E45-EB43D433F23A}" srcOrd="6" destOrd="0" presId="urn:microsoft.com/office/officeart/2005/8/layout/hierarchy3"/>
    <dgm:cxn modelId="{90876CB4-C31D-4817-A253-860F2FEF485E}" type="presParOf" srcId="{576305A3-6D7E-4B7E-B839-42ECBEB8F9DC}" destId="{164D2181-81E2-4887-BA0F-4C0B6B208D15}" srcOrd="7" destOrd="0" presId="urn:microsoft.com/office/officeart/2005/8/layout/hierarchy3"/>
    <dgm:cxn modelId="{5BC4F243-8B1B-4462-979F-993F7115AFBA}" type="presParOf" srcId="{576305A3-6D7E-4B7E-B839-42ECBEB8F9DC}" destId="{25F4E365-1940-45D9-A720-112E336E3C23}" srcOrd="8" destOrd="0" presId="urn:microsoft.com/office/officeart/2005/8/layout/hierarchy3"/>
    <dgm:cxn modelId="{175C0AD8-D361-4912-94BD-7A2D1C5EC9FF}" type="presParOf" srcId="{576305A3-6D7E-4B7E-B839-42ECBEB8F9DC}" destId="{4CEC5BBE-35EC-4875-9129-2A17ECBCA3F6}" srcOrd="9" destOrd="0" presId="urn:microsoft.com/office/officeart/2005/8/layout/hierarchy3"/>
    <dgm:cxn modelId="{FA748628-45F5-4C35-899F-18D0E1E7E0EE}" type="presParOf" srcId="{4B0F83A2-7508-4FB0-82A5-A2F0CF5EB2AA}" destId="{DA5FDA39-E697-4E45-94BA-8700E481008A}" srcOrd="1" destOrd="0" presId="urn:microsoft.com/office/officeart/2005/8/layout/hierarchy3"/>
    <dgm:cxn modelId="{D82B6ED1-C7D0-43E8-A191-C8F835C64003}" type="presParOf" srcId="{DA5FDA39-E697-4E45-94BA-8700E481008A}" destId="{0C12312B-208F-4F7D-B1E9-0E7E21737245}" srcOrd="0" destOrd="0" presId="urn:microsoft.com/office/officeart/2005/8/layout/hierarchy3"/>
    <dgm:cxn modelId="{1736E9CD-DD3D-4009-83B7-A83BFB8F9E2C}" type="presParOf" srcId="{0C12312B-208F-4F7D-B1E9-0E7E21737245}" destId="{C124BC89-EFEF-4F30-9EB3-CB38986C4ACF}" srcOrd="0" destOrd="0" presId="urn:microsoft.com/office/officeart/2005/8/layout/hierarchy3"/>
    <dgm:cxn modelId="{6213F475-FE49-408E-932B-AC2D9034D491}" type="presParOf" srcId="{0C12312B-208F-4F7D-B1E9-0E7E21737245}" destId="{D7E88F39-E783-4269-8F67-B4A8EFDF0B81}" srcOrd="1" destOrd="0" presId="urn:microsoft.com/office/officeart/2005/8/layout/hierarchy3"/>
    <dgm:cxn modelId="{34394417-B233-4D00-AAFC-7FBB3B563A38}" type="presParOf" srcId="{DA5FDA39-E697-4E45-94BA-8700E481008A}" destId="{5103D52B-16B3-4491-AE5D-79840163D2B7}" srcOrd="1" destOrd="0" presId="urn:microsoft.com/office/officeart/2005/8/layout/hierarchy3"/>
    <dgm:cxn modelId="{7070C311-2B0A-48A3-A6E9-C521A37C3221}" type="presParOf" srcId="{5103D52B-16B3-4491-AE5D-79840163D2B7}" destId="{5D5D786F-6D43-4C13-8CD9-9DC8623F23FB}" srcOrd="0" destOrd="0" presId="urn:microsoft.com/office/officeart/2005/8/layout/hierarchy3"/>
    <dgm:cxn modelId="{FAEE6B37-66C0-4D59-AC37-C4930BB0BF17}" type="presParOf" srcId="{5103D52B-16B3-4491-AE5D-79840163D2B7}" destId="{F1E5BC72-5716-416B-82D5-C9350F798538}" srcOrd="1" destOrd="0" presId="urn:microsoft.com/office/officeart/2005/8/layout/hierarchy3"/>
    <dgm:cxn modelId="{717C6F27-EE36-4E61-B0D3-D7C87E3BAD2D}" type="presParOf" srcId="{5103D52B-16B3-4491-AE5D-79840163D2B7}" destId="{3388340F-B93E-457B-95DB-81C910335843}" srcOrd="2" destOrd="0" presId="urn:microsoft.com/office/officeart/2005/8/layout/hierarchy3"/>
    <dgm:cxn modelId="{0F720FF9-A7BA-4A3F-BAD5-4E4415A26D74}" type="presParOf" srcId="{5103D52B-16B3-4491-AE5D-79840163D2B7}" destId="{70171A47-DA08-4F7F-9049-596FA98979A7}" srcOrd="3" destOrd="0" presId="urn:microsoft.com/office/officeart/2005/8/layout/hierarchy3"/>
    <dgm:cxn modelId="{BA20A219-9A1F-4ADA-89B6-2510EA4D25C6}" type="presParOf" srcId="{5103D52B-16B3-4491-AE5D-79840163D2B7}" destId="{DEDD59E1-7245-40DD-A561-47F95F126F24}" srcOrd="4" destOrd="0" presId="urn:microsoft.com/office/officeart/2005/8/layout/hierarchy3"/>
    <dgm:cxn modelId="{D095F173-1D26-4C64-95B6-76CA1B3DC4BC}" type="presParOf" srcId="{5103D52B-16B3-4491-AE5D-79840163D2B7}" destId="{73F89993-E833-4AE3-AF9B-56BCE640EDDD}" srcOrd="5" destOrd="0" presId="urn:microsoft.com/office/officeart/2005/8/layout/hierarchy3"/>
    <dgm:cxn modelId="{CF1ACF46-EB38-4EF5-A74C-10A08D1B4B20}" type="presParOf" srcId="{5103D52B-16B3-4491-AE5D-79840163D2B7}" destId="{C87A90AE-AF8F-47CA-AFB0-F22AB1993C78}" srcOrd="6" destOrd="0" presId="urn:microsoft.com/office/officeart/2005/8/layout/hierarchy3"/>
    <dgm:cxn modelId="{77373B2C-A62E-4742-A717-6496E92FE317}" type="presParOf" srcId="{5103D52B-16B3-4491-AE5D-79840163D2B7}" destId="{BEA135CF-FADE-4632-BC0B-EAD19C91AED2}" srcOrd="7" destOrd="0" presId="urn:microsoft.com/office/officeart/2005/8/layout/hierarchy3"/>
    <dgm:cxn modelId="{E19A76A8-957E-49F2-8C2C-F4BB39CF299C}" type="presParOf" srcId="{5103D52B-16B3-4491-AE5D-79840163D2B7}" destId="{76B78C06-7FD4-4CF7-9BAC-743DB0ECABB2}" srcOrd="8" destOrd="0" presId="urn:microsoft.com/office/officeart/2005/8/layout/hierarchy3"/>
    <dgm:cxn modelId="{4095B928-6C05-4295-BD19-AC1CD1545986}" type="presParOf" srcId="{5103D52B-16B3-4491-AE5D-79840163D2B7}" destId="{A5C736DE-27E4-479A-BA8E-DA2FAC423914}" srcOrd="9" destOrd="0" presId="urn:microsoft.com/office/officeart/2005/8/layout/hierarchy3"/>
    <dgm:cxn modelId="{4853BB44-AAC7-47E9-8A06-937FF87B97D5}" type="presParOf" srcId="{4B0F83A2-7508-4FB0-82A5-A2F0CF5EB2AA}" destId="{D1614ED9-A605-4E80-BAE0-FCAD5EFF707D}" srcOrd="2" destOrd="0" presId="urn:microsoft.com/office/officeart/2005/8/layout/hierarchy3"/>
    <dgm:cxn modelId="{2169DF8A-A2EA-478E-A466-AF2CBE11CD5F}" type="presParOf" srcId="{D1614ED9-A605-4E80-BAE0-FCAD5EFF707D}" destId="{2457AC7E-4FC1-44C8-BFEB-147A488D7063}" srcOrd="0" destOrd="0" presId="urn:microsoft.com/office/officeart/2005/8/layout/hierarchy3"/>
    <dgm:cxn modelId="{7EE8B6BF-9916-4C5D-A436-2C496FEFED1D}" type="presParOf" srcId="{2457AC7E-4FC1-44C8-BFEB-147A488D7063}" destId="{5B90EABF-21F1-4B0D-816A-82D42DF6D9C1}" srcOrd="0" destOrd="0" presId="urn:microsoft.com/office/officeart/2005/8/layout/hierarchy3"/>
    <dgm:cxn modelId="{BCEF78E0-9273-4CA6-9F8C-959E894A5FA9}" type="presParOf" srcId="{2457AC7E-4FC1-44C8-BFEB-147A488D7063}" destId="{947E766D-90D0-45F7-9FB5-BC5A6FCDFF3B}" srcOrd="1" destOrd="0" presId="urn:microsoft.com/office/officeart/2005/8/layout/hierarchy3"/>
    <dgm:cxn modelId="{66B65A27-82BD-49D2-9974-7E9C7AD44CD6}" type="presParOf" srcId="{D1614ED9-A605-4E80-BAE0-FCAD5EFF707D}" destId="{976CCCF6-82B1-4330-A6A3-822D031C1DD4}" srcOrd="1" destOrd="0" presId="urn:microsoft.com/office/officeart/2005/8/layout/hierarchy3"/>
    <dgm:cxn modelId="{09812039-1B74-46CB-92D8-B061CCF8A789}" type="presParOf" srcId="{976CCCF6-82B1-4330-A6A3-822D031C1DD4}" destId="{F15F443C-E4EC-4DA4-8147-00FDE142BAF9}" srcOrd="0" destOrd="0" presId="urn:microsoft.com/office/officeart/2005/8/layout/hierarchy3"/>
    <dgm:cxn modelId="{411C81F3-E054-4D30-93AA-235989CFA532}" type="presParOf" srcId="{976CCCF6-82B1-4330-A6A3-822D031C1DD4}" destId="{853C4589-F65F-4A6D-B839-ADA78552A0E4}" srcOrd="1" destOrd="0" presId="urn:microsoft.com/office/officeart/2005/8/layout/hierarchy3"/>
    <dgm:cxn modelId="{B3DCC347-D519-4C2F-8BAB-07B74C5A3ED6}" type="presParOf" srcId="{976CCCF6-82B1-4330-A6A3-822D031C1DD4}" destId="{DE2037A6-B542-4CC3-849F-608D0450D1FA}" srcOrd="2" destOrd="0" presId="urn:microsoft.com/office/officeart/2005/8/layout/hierarchy3"/>
    <dgm:cxn modelId="{8399DD76-59F7-4149-99F5-5A6141B92AF5}" type="presParOf" srcId="{976CCCF6-82B1-4330-A6A3-822D031C1DD4}" destId="{7C478692-879F-4C3D-86FC-B40E7161230C}" srcOrd="3" destOrd="0" presId="urn:microsoft.com/office/officeart/2005/8/layout/hierarchy3"/>
    <dgm:cxn modelId="{AB5ED6AB-85B8-44FD-9FDC-31D2C3E80A1E}" type="presParOf" srcId="{976CCCF6-82B1-4330-A6A3-822D031C1DD4}" destId="{503328AD-1B69-4413-9F04-B10D4F62FDCB}" srcOrd="4" destOrd="0" presId="urn:microsoft.com/office/officeart/2005/8/layout/hierarchy3"/>
    <dgm:cxn modelId="{AB567B34-517F-4378-9A48-47CDB878411F}" type="presParOf" srcId="{976CCCF6-82B1-4330-A6A3-822D031C1DD4}" destId="{3B98B1E9-DB07-43B3-B43B-1E100DCF7E17}"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8BC1EB-0754-4D04-8E99-2A5EDEBFA940}"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ED173507-3FD6-460D-A0F1-8718EA9B3901}">
      <dgm:prSet/>
      <dgm:spPr/>
      <dgm:t>
        <a:bodyPr/>
        <a:lstStyle/>
        <a:p>
          <a:pPr rtl="0"/>
          <a:r>
            <a:rPr lang="en-US" dirty="0" smtClean="0"/>
            <a:t>Cognitive approaches to conflict reduction</a:t>
          </a:r>
          <a:endParaRPr lang="en-US" dirty="0"/>
        </a:p>
      </dgm:t>
    </dgm:pt>
    <dgm:pt modelId="{AC0EF868-BFCE-42E3-877D-4CF707FBA776}" type="parTrans" cxnId="{825599F2-A980-4150-B668-BF6C6FF292D7}">
      <dgm:prSet/>
      <dgm:spPr/>
      <dgm:t>
        <a:bodyPr/>
        <a:lstStyle/>
        <a:p>
          <a:endParaRPr lang="en-US"/>
        </a:p>
      </dgm:t>
    </dgm:pt>
    <dgm:pt modelId="{FB97B1A3-0512-49C8-9574-15A29645E144}" type="sibTrans" cxnId="{825599F2-A980-4150-B668-BF6C6FF292D7}">
      <dgm:prSet/>
      <dgm:spPr/>
      <dgm:t>
        <a:bodyPr/>
        <a:lstStyle/>
        <a:p>
          <a:endParaRPr lang="en-US"/>
        </a:p>
      </dgm:t>
    </dgm:pt>
    <dgm:pt modelId="{4BF9F4FA-B228-4ECF-B0E3-7608BB9DD87B}">
      <dgm:prSet custT="1"/>
      <dgm:spPr/>
      <dgm:t>
        <a:bodyPr/>
        <a:lstStyle/>
        <a:p>
          <a:pPr rtl="0"/>
          <a:r>
            <a:rPr lang="en-US" sz="2400" dirty="0" err="1" smtClean="0"/>
            <a:t>Decategorization</a:t>
          </a:r>
          <a:endParaRPr lang="en-US" sz="2400" dirty="0"/>
        </a:p>
      </dgm:t>
    </dgm:pt>
    <dgm:pt modelId="{7016D6E6-B1CE-45D4-BD00-C82351066C47}" type="parTrans" cxnId="{9C53F9F0-41A8-4A20-ADC0-398609CE9762}">
      <dgm:prSet/>
      <dgm:spPr/>
      <dgm:t>
        <a:bodyPr/>
        <a:lstStyle/>
        <a:p>
          <a:endParaRPr lang="en-US"/>
        </a:p>
      </dgm:t>
    </dgm:pt>
    <dgm:pt modelId="{A183EF12-46B5-4111-817D-C6B4401AF4A7}" type="sibTrans" cxnId="{9C53F9F0-41A8-4A20-ADC0-398609CE9762}">
      <dgm:prSet/>
      <dgm:spPr/>
      <dgm:t>
        <a:bodyPr/>
        <a:lstStyle/>
        <a:p>
          <a:endParaRPr lang="en-US"/>
        </a:p>
      </dgm:t>
    </dgm:pt>
    <dgm:pt modelId="{646D881F-247F-42DE-9E08-F729501570C9}">
      <dgm:prSet custT="1"/>
      <dgm:spPr/>
      <dgm:t>
        <a:bodyPr/>
        <a:lstStyle/>
        <a:p>
          <a:pPr rtl="0"/>
          <a:r>
            <a:rPr lang="en-US" sz="2400" dirty="0" err="1" smtClean="0"/>
            <a:t>Recategorization</a:t>
          </a:r>
          <a:r>
            <a:rPr lang="en-US" sz="1800" dirty="0" smtClean="0"/>
            <a:t>: common </a:t>
          </a:r>
          <a:r>
            <a:rPr lang="en-US" sz="1800" dirty="0" err="1" smtClean="0"/>
            <a:t>ingroup</a:t>
          </a:r>
          <a:r>
            <a:rPr lang="en-US" sz="1800" dirty="0" smtClean="0"/>
            <a:t> identity model</a:t>
          </a:r>
          <a:endParaRPr lang="en-US" sz="2400" dirty="0"/>
        </a:p>
      </dgm:t>
    </dgm:pt>
    <dgm:pt modelId="{B4B5BC7C-45D1-4F75-B744-C55BCA88FCAD}" type="parTrans" cxnId="{A580F2B1-E4F3-41CD-A0B6-AB515C846754}">
      <dgm:prSet/>
      <dgm:spPr/>
      <dgm:t>
        <a:bodyPr/>
        <a:lstStyle/>
        <a:p>
          <a:endParaRPr lang="en-US"/>
        </a:p>
      </dgm:t>
    </dgm:pt>
    <dgm:pt modelId="{B5F51C40-FCE5-4357-AB33-E53F470BDA43}" type="sibTrans" cxnId="{A580F2B1-E4F3-41CD-A0B6-AB515C846754}">
      <dgm:prSet/>
      <dgm:spPr/>
      <dgm:t>
        <a:bodyPr/>
        <a:lstStyle/>
        <a:p>
          <a:endParaRPr lang="en-US"/>
        </a:p>
      </dgm:t>
    </dgm:pt>
    <dgm:pt modelId="{8DFC4173-9EEF-45F5-9307-15585D76EDDD}">
      <dgm:prSet custT="1"/>
      <dgm:spPr/>
      <dgm:t>
        <a:bodyPr/>
        <a:lstStyle/>
        <a:p>
          <a:pPr rtl="0"/>
          <a:r>
            <a:rPr lang="en-US" sz="2400" dirty="0" smtClean="0"/>
            <a:t>Cross-categorization</a:t>
          </a:r>
          <a:endParaRPr lang="en-US" sz="2400" dirty="0"/>
        </a:p>
      </dgm:t>
    </dgm:pt>
    <dgm:pt modelId="{0CB12105-B2C3-4E32-B5CF-703188C48DFB}" type="parTrans" cxnId="{87670D06-0A4A-4123-A810-E647194FE322}">
      <dgm:prSet/>
      <dgm:spPr/>
      <dgm:t>
        <a:bodyPr/>
        <a:lstStyle/>
        <a:p>
          <a:endParaRPr lang="en-US"/>
        </a:p>
      </dgm:t>
    </dgm:pt>
    <dgm:pt modelId="{2AC80FC1-D5D7-40B8-96FB-2228BB7AE78A}" type="sibTrans" cxnId="{87670D06-0A4A-4123-A810-E647194FE322}">
      <dgm:prSet/>
      <dgm:spPr/>
      <dgm:t>
        <a:bodyPr/>
        <a:lstStyle/>
        <a:p>
          <a:endParaRPr lang="en-US"/>
        </a:p>
      </dgm:t>
    </dgm:pt>
    <dgm:pt modelId="{E3F003D7-E5E0-45AF-A8DF-55A8DFABF9BD}">
      <dgm:prSet custT="1"/>
      <dgm:spPr/>
      <dgm:t>
        <a:bodyPr/>
        <a:lstStyle/>
        <a:p>
          <a:pPr rtl="0"/>
          <a:r>
            <a:rPr lang="en-US" sz="2400" dirty="0" smtClean="0"/>
            <a:t>Controlling stereotyped thinking</a:t>
          </a:r>
          <a:endParaRPr lang="en-US" sz="2400" dirty="0"/>
        </a:p>
      </dgm:t>
    </dgm:pt>
    <dgm:pt modelId="{D1965E1E-399F-45F5-9C79-EA35620FF699}" type="parTrans" cxnId="{9FCBE18B-711C-4F87-ADB2-B0D5BB40BE73}">
      <dgm:prSet/>
      <dgm:spPr/>
      <dgm:t>
        <a:bodyPr/>
        <a:lstStyle/>
        <a:p>
          <a:endParaRPr lang="en-US"/>
        </a:p>
      </dgm:t>
    </dgm:pt>
    <dgm:pt modelId="{DE58ECC4-DC0A-4592-B66E-6C0F422F6C66}" type="sibTrans" cxnId="{9FCBE18B-711C-4F87-ADB2-B0D5BB40BE73}">
      <dgm:prSet/>
      <dgm:spPr/>
      <dgm:t>
        <a:bodyPr/>
        <a:lstStyle/>
        <a:p>
          <a:endParaRPr lang="en-US"/>
        </a:p>
      </dgm:t>
    </dgm:pt>
    <dgm:pt modelId="{C602BACA-6550-477A-A75E-87E5D1226E6F}">
      <dgm:prSet/>
      <dgm:spPr/>
      <dgm:t>
        <a:bodyPr/>
        <a:lstStyle/>
        <a:p>
          <a:pPr rtl="0"/>
          <a:endParaRPr lang="en-US" sz="1600" dirty="0"/>
        </a:p>
      </dgm:t>
    </dgm:pt>
    <dgm:pt modelId="{A6339756-6C0F-46E7-89A5-40530B53E459}" type="parTrans" cxnId="{8A05B80E-498D-4EA3-AA73-4615212BB2EA}">
      <dgm:prSet/>
      <dgm:spPr/>
      <dgm:t>
        <a:bodyPr/>
        <a:lstStyle/>
        <a:p>
          <a:endParaRPr lang="en-US"/>
        </a:p>
      </dgm:t>
    </dgm:pt>
    <dgm:pt modelId="{702D9CE9-46E0-4AE5-97D9-4C3F3A329789}" type="sibTrans" cxnId="{8A05B80E-498D-4EA3-AA73-4615212BB2EA}">
      <dgm:prSet/>
      <dgm:spPr/>
      <dgm:t>
        <a:bodyPr/>
        <a:lstStyle/>
        <a:p>
          <a:endParaRPr lang="en-US"/>
        </a:p>
      </dgm:t>
    </dgm:pt>
    <dgm:pt modelId="{ACE78E74-333B-4BB1-9BD8-CFA21CEBA02E}">
      <dgm:prSet/>
      <dgm:spPr/>
      <dgm:t>
        <a:bodyPr/>
        <a:lstStyle/>
        <a:p>
          <a:pPr rtl="0"/>
          <a:r>
            <a:rPr lang="en-US" dirty="0" smtClean="0"/>
            <a:t>Conflict management: interpersonal skill training procedures</a:t>
          </a:r>
          <a:endParaRPr lang="en-US" dirty="0"/>
        </a:p>
      </dgm:t>
    </dgm:pt>
    <dgm:pt modelId="{99D2F684-FCD7-4674-810F-C963800C9446}" type="parTrans" cxnId="{CD82FD18-2A84-432A-BB95-2D63193FA396}">
      <dgm:prSet/>
      <dgm:spPr/>
      <dgm:t>
        <a:bodyPr/>
        <a:lstStyle/>
        <a:p>
          <a:endParaRPr lang="en-US"/>
        </a:p>
      </dgm:t>
    </dgm:pt>
    <dgm:pt modelId="{79C7E8A5-7054-46BE-8409-36EE4E1F14AA}" type="sibTrans" cxnId="{CD82FD18-2A84-432A-BB95-2D63193FA396}">
      <dgm:prSet/>
      <dgm:spPr/>
      <dgm:t>
        <a:bodyPr/>
        <a:lstStyle/>
        <a:p>
          <a:endParaRPr lang="en-US"/>
        </a:p>
      </dgm:t>
    </dgm:pt>
    <dgm:pt modelId="{80A5B340-0674-4123-8F5C-1592A8F0134E}">
      <dgm:prSet/>
      <dgm:spPr/>
      <dgm:t>
        <a:bodyPr/>
        <a:lstStyle/>
        <a:p>
          <a:pPr rtl="0"/>
          <a:r>
            <a:rPr lang="en-US" dirty="0" smtClean="0"/>
            <a:t>Jigsaw learning groups</a:t>
          </a:r>
          <a:endParaRPr lang="en-US" dirty="0"/>
        </a:p>
      </dgm:t>
    </dgm:pt>
    <dgm:pt modelId="{093344DD-4479-4302-B421-C6AA50AFCAE1}" type="parTrans" cxnId="{505CA54C-1157-48D7-A388-BC4B59884D19}">
      <dgm:prSet/>
      <dgm:spPr/>
      <dgm:t>
        <a:bodyPr/>
        <a:lstStyle/>
        <a:p>
          <a:endParaRPr lang="en-US"/>
        </a:p>
      </dgm:t>
    </dgm:pt>
    <dgm:pt modelId="{6CEBE69D-B993-4F10-8A92-D36CDFE6978A}" type="sibTrans" cxnId="{505CA54C-1157-48D7-A388-BC4B59884D19}">
      <dgm:prSet/>
      <dgm:spPr/>
      <dgm:t>
        <a:bodyPr/>
        <a:lstStyle/>
        <a:p>
          <a:endParaRPr lang="en-US"/>
        </a:p>
      </dgm:t>
    </dgm:pt>
    <dgm:pt modelId="{7EB21730-60D0-447D-9455-DD6624456A71}">
      <dgm:prSet/>
      <dgm:spPr/>
      <dgm:t>
        <a:bodyPr/>
        <a:lstStyle/>
        <a:p>
          <a:pPr rtl="0"/>
          <a:r>
            <a:rPr lang="en-US" dirty="0" smtClean="0"/>
            <a:t>Constructive controversy procedures: Learning to Cooperate</a:t>
          </a:r>
          <a:endParaRPr lang="en-US" dirty="0"/>
        </a:p>
      </dgm:t>
    </dgm:pt>
    <dgm:pt modelId="{C0E8D705-95AF-4CBA-AD14-63730A577A00}" type="parTrans" cxnId="{937DA0EC-C0FF-4B12-AC94-8D188221CB8D}">
      <dgm:prSet/>
      <dgm:spPr/>
      <dgm:t>
        <a:bodyPr/>
        <a:lstStyle/>
        <a:p>
          <a:endParaRPr lang="en-US"/>
        </a:p>
      </dgm:t>
    </dgm:pt>
    <dgm:pt modelId="{F6D54A4F-E131-4CCF-8721-B1C2B0F90F92}" type="sibTrans" cxnId="{937DA0EC-C0FF-4B12-AC94-8D188221CB8D}">
      <dgm:prSet/>
      <dgm:spPr/>
      <dgm:t>
        <a:bodyPr/>
        <a:lstStyle/>
        <a:p>
          <a:endParaRPr lang="en-US"/>
        </a:p>
      </dgm:t>
    </dgm:pt>
    <dgm:pt modelId="{2FD0228A-6AF3-4A3D-AEE4-C58F5CFFE9A1}" type="pres">
      <dgm:prSet presAssocID="{5B8BC1EB-0754-4D04-8E99-2A5EDEBFA940}" presName="Name0" presStyleCnt="0">
        <dgm:presLayoutVars>
          <dgm:dir/>
          <dgm:animLvl val="lvl"/>
          <dgm:resizeHandles val="exact"/>
        </dgm:presLayoutVars>
      </dgm:prSet>
      <dgm:spPr/>
      <dgm:t>
        <a:bodyPr/>
        <a:lstStyle/>
        <a:p>
          <a:endParaRPr lang="en-US"/>
        </a:p>
      </dgm:t>
    </dgm:pt>
    <dgm:pt modelId="{33C3C7FB-7E93-4771-BC6A-C596E521CAB6}" type="pres">
      <dgm:prSet presAssocID="{ED173507-3FD6-460D-A0F1-8718EA9B3901}" presName="linNode" presStyleCnt="0"/>
      <dgm:spPr/>
    </dgm:pt>
    <dgm:pt modelId="{F2C5BA65-1039-4B85-8DF9-C74CB67BE100}" type="pres">
      <dgm:prSet presAssocID="{ED173507-3FD6-460D-A0F1-8718EA9B3901}" presName="parentText" presStyleLbl="node1" presStyleIdx="0" presStyleCnt="2">
        <dgm:presLayoutVars>
          <dgm:chMax val="1"/>
          <dgm:bulletEnabled val="1"/>
        </dgm:presLayoutVars>
      </dgm:prSet>
      <dgm:spPr/>
      <dgm:t>
        <a:bodyPr/>
        <a:lstStyle/>
        <a:p>
          <a:endParaRPr lang="en-US"/>
        </a:p>
      </dgm:t>
    </dgm:pt>
    <dgm:pt modelId="{3A3DF529-4C44-457D-8612-EA59F99D7B3E}" type="pres">
      <dgm:prSet presAssocID="{ED173507-3FD6-460D-A0F1-8718EA9B3901}" presName="descendantText" presStyleLbl="alignAccFollowNode1" presStyleIdx="0" presStyleCnt="2" custScaleY="128909" custLinFactNeighborX="1246" custLinFactNeighborY="9975">
        <dgm:presLayoutVars>
          <dgm:bulletEnabled val="1"/>
        </dgm:presLayoutVars>
      </dgm:prSet>
      <dgm:spPr/>
      <dgm:t>
        <a:bodyPr/>
        <a:lstStyle/>
        <a:p>
          <a:endParaRPr lang="en-US"/>
        </a:p>
      </dgm:t>
    </dgm:pt>
    <dgm:pt modelId="{C61980C9-C81E-48DA-868A-74451840DAAC}" type="pres">
      <dgm:prSet presAssocID="{FB97B1A3-0512-49C8-9574-15A29645E144}" presName="sp" presStyleCnt="0"/>
      <dgm:spPr/>
    </dgm:pt>
    <dgm:pt modelId="{6759C301-1CDA-41FA-A5CE-79DBD44F677C}" type="pres">
      <dgm:prSet presAssocID="{ACE78E74-333B-4BB1-9BD8-CFA21CEBA02E}" presName="linNode" presStyleCnt="0"/>
      <dgm:spPr/>
    </dgm:pt>
    <dgm:pt modelId="{60AE51F1-995D-4E1C-94BE-DCA9BE72052D}" type="pres">
      <dgm:prSet presAssocID="{ACE78E74-333B-4BB1-9BD8-CFA21CEBA02E}" presName="parentText" presStyleLbl="node1" presStyleIdx="1" presStyleCnt="2">
        <dgm:presLayoutVars>
          <dgm:chMax val="1"/>
          <dgm:bulletEnabled val="1"/>
        </dgm:presLayoutVars>
      </dgm:prSet>
      <dgm:spPr/>
      <dgm:t>
        <a:bodyPr/>
        <a:lstStyle/>
        <a:p>
          <a:endParaRPr lang="en-US"/>
        </a:p>
      </dgm:t>
    </dgm:pt>
    <dgm:pt modelId="{E51CF538-EA9E-4798-9A6E-590C7B92E1DF}" type="pres">
      <dgm:prSet presAssocID="{ACE78E74-333B-4BB1-9BD8-CFA21CEBA02E}" presName="descendantText" presStyleLbl="alignAccFollowNode1" presStyleIdx="1" presStyleCnt="2">
        <dgm:presLayoutVars>
          <dgm:bulletEnabled val="1"/>
        </dgm:presLayoutVars>
      </dgm:prSet>
      <dgm:spPr/>
      <dgm:t>
        <a:bodyPr/>
        <a:lstStyle/>
        <a:p>
          <a:endParaRPr lang="en-US"/>
        </a:p>
      </dgm:t>
    </dgm:pt>
  </dgm:ptLst>
  <dgm:cxnLst>
    <dgm:cxn modelId="{937DA0EC-C0FF-4B12-AC94-8D188221CB8D}" srcId="{ACE78E74-333B-4BB1-9BD8-CFA21CEBA02E}" destId="{7EB21730-60D0-447D-9455-DD6624456A71}" srcOrd="1" destOrd="0" parTransId="{C0E8D705-95AF-4CBA-AD14-63730A577A00}" sibTransId="{F6D54A4F-E131-4CCF-8721-B1C2B0F90F92}"/>
    <dgm:cxn modelId="{7E058D88-B584-4638-8CBB-0FCC1DD451D9}" type="presOf" srcId="{8DFC4173-9EEF-45F5-9307-15585D76EDDD}" destId="{3A3DF529-4C44-457D-8612-EA59F99D7B3E}" srcOrd="0" destOrd="2" presId="urn:microsoft.com/office/officeart/2005/8/layout/vList5"/>
    <dgm:cxn modelId="{FBC38AC8-AF4A-465D-ADEF-12230F8555B7}" type="presOf" srcId="{E3F003D7-E5E0-45AF-A8DF-55A8DFABF9BD}" destId="{3A3DF529-4C44-457D-8612-EA59F99D7B3E}" srcOrd="0" destOrd="3" presId="urn:microsoft.com/office/officeart/2005/8/layout/vList5"/>
    <dgm:cxn modelId="{085B681E-5855-4382-B7DF-2A86C1CEEF69}" type="presOf" srcId="{C602BACA-6550-477A-A75E-87E5D1226E6F}" destId="{3A3DF529-4C44-457D-8612-EA59F99D7B3E}" srcOrd="0" destOrd="4" presId="urn:microsoft.com/office/officeart/2005/8/layout/vList5"/>
    <dgm:cxn modelId="{87670D06-0A4A-4123-A810-E647194FE322}" srcId="{ED173507-3FD6-460D-A0F1-8718EA9B3901}" destId="{8DFC4173-9EEF-45F5-9307-15585D76EDDD}" srcOrd="2" destOrd="0" parTransId="{0CB12105-B2C3-4E32-B5CF-703188C48DFB}" sibTransId="{2AC80FC1-D5D7-40B8-96FB-2228BB7AE78A}"/>
    <dgm:cxn modelId="{825599F2-A980-4150-B668-BF6C6FF292D7}" srcId="{5B8BC1EB-0754-4D04-8E99-2A5EDEBFA940}" destId="{ED173507-3FD6-460D-A0F1-8718EA9B3901}" srcOrd="0" destOrd="0" parTransId="{AC0EF868-BFCE-42E3-877D-4CF707FBA776}" sibTransId="{FB97B1A3-0512-49C8-9574-15A29645E144}"/>
    <dgm:cxn modelId="{8A05B80E-498D-4EA3-AA73-4615212BB2EA}" srcId="{ED173507-3FD6-460D-A0F1-8718EA9B3901}" destId="{C602BACA-6550-477A-A75E-87E5D1226E6F}" srcOrd="4" destOrd="0" parTransId="{A6339756-6C0F-46E7-89A5-40530B53E459}" sibTransId="{702D9CE9-46E0-4AE5-97D9-4C3F3A329789}"/>
    <dgm:cxn modelId="{5551836D-F80D-419F-B481-C4F70446B4B1}" type="presOf" srcId="{ED173507-3FD6-460D-A0F1-8718EA9B3901}" destId="{F2C5BA65-1039-4B85-8DF9-C74CB67BE100}" srcOrd="0" destOrd="0" presId="urn:microsoft.com/office/officeart/2005/8/layout/vList5"/>
    <dgm:cxn modelId="{CF753066-529D-48DC-B70A-4C92153DB3C0}" type="presOf" srcId="{80A5B340-0674-4123-8F5C-1592A8F0134E}" destId="{E51CF538-EA9E-4798-9A6E-590C7B92E1DF}" srcOrd="0" destOrd="0" presId="urn:microsoft.com/office/officeart/2005/8/layout/vList5"/>
    <dgm:cxn modelId="{CD82FD18-2A84-432A-BB95-2D63193FA396}" srcId="{5B8BC1EB-0754-4D04-8E99-2A5EDEBFA940}" destId="{ACE78E74-333B-4BB1-9BD8-CFA21CEBA02E}" srcOrd="1" destOrd="0" parTransId="{99D2F684-FCD7-4674-810F-C963800C9446}" sibTransId="{79C7E8A5-7054-46BE-8409-36EE4E1F14AA}"/>
    <dgm:cxn modelId="{9FCBE18B-711C-4F87-ADB2-B0D5BB40BE73}" srcId="{ED173507-3FD6-460D-A0F1-8718EA9B3901}" destId="{E3F003D7-E5E0-45AF-A8DF-55A8DFABF9BD}" srcOrd="3" destOrd="0" parTransId="{D1965E1E-399F-45F5-9C79-EA35620FF699}" sibTransId="{DE58ECC4-DC0A-4592-B66E-6C0F422F6C66}"/>
    <dgm:cxn modelId="{5F2ADC88-EF8C-4076-ACEB-568B0E4A191D}" type="presOf" srcId="{ACE78E74-333B-4BB1-9BD8-CFA21CEBA02E}" destId="{60AE51F1-995D-4E1C-94BE-DCA9BE72052D}" srcOrd="0" destOrd="0" presId="urn:microsoft.com/office/officeart/2005/8/layout/vList5"/>
    <dgm:cxn modelId="{5A440936-75C5-4319-A12A-991E6135AB2D}" type="presOf" srcId="{646D881F-247F-42DE-9E08-F729501570C9}" destId="{3A3DF529-4C44-457D-8612-EA59F99D7B3E}" srcOrd="0" destOrd="1" presId="urn:microsoft.com/office/officeart/2005/8/layout/vList5"/>
    <dgm:cxn modelId="{C0F80B7D-565B-4AA9-8C1F-167ABB5FB87A}" type="presOf" srcId="{4BF9F4FA-B228-4ECF-B0E3-7608BB9DD87B}" destId="{3A3DF529-4C44-457D-8612-EA59F99D7B3E}" srcOrd="0" destOrd="0" presId="urn:microsoft.com/office/officeart/2005/8/layout/vList5"/>
    <dgm:cxn modelId="{505CA54C-1157-48D7-A388-BC4B59884D19}" srcId="{ACE78E74-333B-4BB1-9BD8-CFA21CEBA02E}" destId="{80A5B340-0674-4123-8F5C-1592A8F0134E}" srcOrd="0" destOrd="0" parTransId="{093344DD-4479-4302-B421-C6AA50AFCAE1}" sibTransId="{6CEBE69D-B993-4F10-8A92-D36CDFE6978A}"/>
    <dgm:cxn modelId="{9C53F9F0-41A8-4A20-ADC0-398609CE9762}" srcId="{ED173507-3FD6-460D-A0F1-8718EA9B3901}" destId="{4BF9F4FA-B228-4ECF-B0E3-7608BB9DD87B}" srcOrd="0" destOrd="0" parTransId="{7016D6E6-B1CE-45D4-BD00-C82351066C47}" sibTransId="{A183EF12-46B5-4111-817D-C6B4401AF4A7}"/>
    <dgm:cxn modelId="{4271A15D-4358-46F0-B1F9-43F720EB2D26}" type="presOf" srcId="{5B8BC1EB-0754-4D04-8E99-2A5EDEBFA940}" destId="{2FD0228A-6AF3-4A3D-AEE4-C58F5CFFE9A1}" srcOrd="0" destOrd="0" presId="urn:microsoft.com/office/officeart/2005/8/layout/vList5"/>
    <dgm:cxn modelId="{A580F2B1-E4F3-41CD-A0B6-AB515C846754}" srcId="{ED173507-3FD6-460D-A0F1-8718EA9B3901}" destId="{646D881F-247F-42DE-9E08-F729501570C9}" srcOrd="1" destOrd="0" parTransId="{B4B5BC7C-45D1-4F75-B744-C55BCA88FCAD}" sibTransId="{B5F51C40-FCE5-4357-AB33-E53F470BDA43}"/>
    <dgm:cxn modelId="{1E67D7E4-261A-410D-8DD1-4036F6005A47}" type="presOf" srcId="{7EB21730-60D0-447D-9455-DD6624456A71}" destId="{E51CF538-EA9E-4798-9A6E-590C7B92E1DF}" srcOrd="0" destOrd="1" presId="urn:microsoft.com/office/officeart/2005/8/layout/vList5"/>
    <dgm:cxn modelId="{C8A834F1-13D7-42C7-8C1A-9B6A9B06B6BB}" type="presParOf" srcId="{2FD0228A-6AF3-4A3D-AEE4-C58F5CFFE9A1}" destId="{33C3C7FB-7E93-4771-BC6A-C596E521CAB6}" srcOrd="0" destOrd="0" presId="urn:microsoft.com/office/officeart/2005/8/layout/vList5"/>
    <dgm:cxn modelId="{F8151F95-02CB-4328-B179-3EA19318AC30}" type="presParOf" srcId="{33C3C7FB-7E93-4771-BC6A-C596E521CAB6}" destId="{F2C5BA65-1039-4B85-8DF9-C74CB67BE100}" srcOrd="0" destOrd="0" presId="urn:microsoft.com/office/officeart/2005/8/layout/vList5"/>
    <dgm:cxn modelId="{FD1AC0F9-5F53-4753-843F-DC5D66AA9F8F}" type="presParOf" srcId="{33C3C7FB-7E93-4771-BC6A-C596E521CAB6}" destId="{3A3DF529-4C44-457D-8612-EA59F99D7B3E}" srcOrd="1" destOrd="0" presId="urn:microsoft.com/office/officeart/2005/8/layout/vList5"/>
    <dgm:cxn modelId="{1C3A855A-2BB5-4D37-A394-A83C648F1F6D}" type="presParOf" srcId="{2FD0228A-6AF3-4A3D-AEE4-C58F5CFFE9A1}" destId="{C61980C9-C81E-48DA-868A-74451840DAAC}" srcOrd="1" destOrd="0" presId="urn:microsoft.com/office/officeart/2005/8/layout/vList5"/>
    <dgm:cxn modelId="{78430828-9DDC-4F2E-A47F-186675FB5D96}" type="presParOf" srcId="{2FD0228A-6AF3-4A3D-AEE4-C58F5CFFE9A1}" destId="{6759C301-1CDA-41FA-A5CE-79DBD44F677C}" srcOrd="2" destOrd="0" presId="urn:microsoft.com/office/officeart/2005/8/layout/vList5"/>
    <dgm:cxn modelId="{4780048F-00D6-438D-A29F-4F7C807C78C5}" type="presParOf" srcId="{6759C301-1CDA-41FA-A5CE-79DBD44F677C}" destId="{60AE51F1-995D-4E1C-94BE-DCA9BE72052D}" srcOrd="0" destOrd="0" presId="urn:microsoft.com/office/officeart/2005/8/layout/vList5"/>
    <dgm:cxn modelId="{5047916C-50DB-44A2-B422-F4DC03F49925}" type="presParOf" srcId="{6759C301-1CDA-41FA-A5CE-79DBD44F677C}" destId="{E51CF538-EA9E-4798-9A6E-590C7B92E1D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tx1"/>
              </a:solidFill>
            </a:rPr>
            <a:t>Causes</a:t>
          </a:r>
          <a:endParaRPr lang="en-US" b="1" dirty="0">
            <a:solidFill>
              <a:schemeClr val="tx1"/>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3417F560-0A4F-444E-B476-66814CBC8E36}">
      <dgm:prSet/>
      <dgm:spPr/>
      <dgm:t>
        <a:bodyPr/>
        <a:lstStyle/>
        <a:p>
          <a:r>
            <a:rPr lang="en-US" dirty="0" smtClean="0"/>
            <a:t>Competition</a:t>
          </a:r>
          <a:endParaRPr lang="en-US" dirty="0"/>
        </a:p>
      </dgm:t>
    </dgm:pt>
    <dgm:pt modelId="{F274D082-BDD7-4FF8-8D80-005BFD0DBF5F}" type="parTrans" cxnId="{18683DA6-6D6C-4BBA-B9D8-3408C3386B31}">
      <dgm:prSet/>
      <dgm:spPr/>
      <dgm:t>
        <a:bodyPr/>
        <a:lstStyle/>
        <a:p>
          <a:endParaRPr lang="en-US"/>
        </a:p>
      </dgm:t>
    </dgm:pt>
    <dgm:pt modelId="{739C1202-DF4C-4D71-9AFB-9442ECD1D0E3}" type="sibTrans" cxnId="{18683DA6-6D6C-4BBA-B9D8-3408C3386B31}">
      <dgm:prSet/>
      <dgm:spPr/>
      <dgm:t>
        <a:bodyPr/>
        <a:lstStyle/>
        <a:p>
          <a:endParaRPr lang="en-US"/>
        </a:p>
      </dgm:t>
    </dgm:pt>
    <dgm:pt modelId="{840941C7-84AC-42D1-9F78-9B72164A1392}">
      <dgm:prSet/>
      <dgm:spPr/>
      <dgm:t>
        <a:bodyPr/>
        <a:lstStyle/>
        <a:p>
          <a:r>
            <a:rPr lang="en-US" dirty="0" smtClean="0"/>
            <a:t>Power</a:t>
          </a:r>
          <a:endParaRPr lang="en-US" dirty="0"/>
        </a:p>
      </dgm:t>
    </dgm:pt>
    <dgm:pt modelId="{ECBC6289-4392-49BB-94EE-253E5AEA25FB}" type="parTrans" cxnId="{FB02E9F0-7192-4F4A-9D99-67BE81BF91E1}">
      <dgm:prSet/>
      <dgm:spPr/>
      <dgm:t>
        <a:bodyPr/>
        <a:lstStyle/>
        <a:p>
          <a:endParaRPr lang="en-US"/>
        </a:p>
      </dgm:t>
    </dgm:pt>
    <dgm:pt modelId="{9036B1D1-070B-46A6-AF55-8805FEF98DAF}" type="sibTrans" cxnId="{FB02E9F0-7192-4F4A-9D99-67BE81BF91E1}">
      <dgm:prSet/>
      <dgm:spPr/>
      <dgm:t>
        <a:bodyPr/>
        <a:lstStyle/>
        <a:p>
          <a:endParaRPr lang="en-US"/>
        </a:p>
      </dgm:t>
    </dgm:pt>
    <dgm:pt modelId="{B55FDFF7-E65D-41CC-87E8-D78BA119AEFD}">
      <dgm:prSet/>
      <dgm:spPr/>
      <dgm:t>
        <a:bodyPr/>
        <a:lstStyle/>
        <a:p>
          <a:r>
            <a:rPr lang="en-US" dirty="0" smtClean="0"/>
            <a:t>Norms</a:t>
          </a:r>
          <a:endParaRPr lang="en-US" dirty="0"/>
        </a:p>
      </dgm:t>
    </dgm:pt>
    <dgm:pt modelId="{3BFE6379-795B-41C2-B3D6-6D1C1EAF4C83}" type="parTrans" cxnId="{84A43066-0982-4EA7-9E0E-7573C777D5B2}">
      <dgm:prSet/>
      <dgm:spPr/>
      <dgm:t>
        <a:bodyPr/>
        <a:lstStyle/>
        <a:p>
          <a:endParaRPr lang="en-US"/>
        </a:p>
      </dgm:t>
    </dgm:pt>
    <dgm:pt modelId="{2B893AC1-8BA6-4EB0-8AFB-C536FC0E0EA1}" type="sibTrans" cxnId="{84A43066-0982-4EA7-9E0E-7573C777D5B2}">
      <dgm:prSet/>
      <dgm:spPr/>
      <dgm:t>
        <a:bodyPr/>
        <a:lstStyle/>
        <a:p>
          <a:endParaRPr lang="en-US"/>
        </a:p>
      </dgm:t>
    </dgm:pt>
    <dgm:pt modelId="{4F1F43F8-1EC0-4AF8-BF71-944B88892B8E}">
      <dgm:prSet/>
      <dgm:spPr/>
      <dgm:t>
        <a:bodyPr/>
        <a:lstStyle/>
        <a:p>
          <a:r>
            <a:rPr lang="en-US" dirty="0" smtClean="0"/>
            <a:t>Anger</a:t>
          </a:r>
          <a:endParaRPr lang="en-US" dirty="0"/>
        </a:p>
      </dgm:t>
    </dgm:pt>
    <dgm:pt modelId="{A02F880A-BFFE-4316-9A6A-51A40310B613}" type="parTrans" cxnId="{2F13C4AF-A5F1-43D7-8361-37C5DA8F48E0}">
      <dgm:prSet/>
      <dgm:spPr/>
      <dgm:t>
        <a:bodyPr/>
        <a:lstStyle/>
        <a:p>
          <a:endParaRPr lang="en-US"/>
        </a:p>
      </dgm:t>
    </dgm:pt>
    <dgm:pt modelId="{F03AE070-C8A1-4B51-954F-20F7CE4891E5}" type="sibTrans" cxnId="{2F13C4AF-A5F1-43D7-8361-37C5DA8F48E0}">
      <dgm:prSet/>
      <dgm:spPr/>
      <dgm:t>
        <a:bodyPr/>
        <a:lstStyle/>
        <a:p>
          <a:endParaRPr lang="en-US"/>
        </a:p>
      </dgm:t>
    </dgm:pt>
    <dgm:pt modelId="{FA50878C-8DCA-4122-83D8-031A628608AB}">
      <dgm:prSet/>
      <dgm:spPr/>
      <dgm:t>
        <a:bodyPr/>
        <a:lstStyle/>
        <a:p>
          <a:r>
            <a:rPr lang="en-US" dirty="0" smtClean="0"/>
            <a:t>Instincts</a:t>
          </a:r>
          <a:endParaRPr lang="en-US" dirty="0"/>
        </a:p>
      </dgm:t>
    </dgm:pt>
    <dgm:pt modelId="{7DCB2007-7C08-4CDB-8ED8-88C82A21B0D9}" type="parTrans" cxnId="{8AE6FE6C-F591-4A4C-B123-85C681A81C89}">
      <dgm:prSet/>
      <dgm:spPr/>
      <dgm:t>
        <a:bodyPr/>
        <a:lstStyle/>
        <a:p>
          <a:endParaRPr lang="en-US"/>
        </a:p>
      </dgm:t>
    </dgm:pt>
    <dgm:pt modelId="{53EFF3A6-3236-429C-A8ED-FEFF269E9099}" type="sibTrans" cxnId="{8AE6FE6C-F591-4A4C-B123-85C681A81C89}">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1"/>
      <dgm:spPr/>
      <dgm:t>
        <a:bodyPr/>
        <a:lstStyle/>
        <a:p>
          <a:endParaRPr lang="en-US"/>
        </a:p>
      </dgm:t>
    </dgm:pt>
    <dgm:pt modelId="{6D210816-D103-4F97-BD99-7EE6DB3036B5}" type="pres">
      <dgm:prSet presAssocID="{2332E22F-E15E-4CF9-B9AF-CA4E0EB8EA0B}" presName="rootConnector" presStyleLbl="node1" presStyleIdx="0" presStyleCnt="1"/>
      <dgm:spPr/>
      <dgm:t>
        <a:bodyPr/>
        <a:lstStyle/>
        <a:p>
          <a:endParaRPr lang="en-US"/>
        </a:p>
      </dgm:t>
    </dgm:pt>
    <dgm:pt modelId="{576305A3-6D7E-4B7E-B839-42ECBEB8F9DC}" type="pres">
      <dgm:prSet presAssocID="{2332E22F-E15E-4CF9-B9AF-CA4E0EB8EA0B}" presName="childShape" presStyleCnt="0"/>
      <dgm:spPr/>
    </dgm:pt>
    <dgm:pt modelId="{100932BB-7057-4FE9-9A4C-F11EDA682A67}" type="pres">
      <dgm:prSet presAssocID="{F274D082-BDD7-4FF8-8D80-005BFD0DBF5F}" presName="Name13" presStyleLbl="parChTrans1D2" presStyleIdx="0" presStyleCnt="5"/>
      <dgm:spPr/>
      <dgm:t>
        <a:bodyPr/>
        <a:lstStyle/>
        <a:p>
          <a:endParaRPr lang="en-US"/>
        </a:p>
      </dgm:t>
    </dgm:pt>
    <dgm:pt modelId="{23DA230D-B21C-4F8C-8F68-9F94F3149D71}" type="pres">
      <dgm:prSet presAssocID="{3417F560-0A4F-444E-B476-66814CBC8E36}" presName="childText" presStyleLbl="bgAcc1" presStyleIdx="0" presStyleCnt="5" custScaleX="135729" custScaleY="65272" custLinFactNeighborX="3106" custLinFactNeighborY="-3980">
        <dgm:presLayoutVars>
          <dgm:bulletEnabled val="1"/>
        </dgm:presLayoutVars>
      </dgm:prSet>
      <dgm:spPr/>
      <dgm:t>
        <a:bodyPr/>
        <a:lstStyle/>
        <a:p>
          <a:endParaRPr lang="en-US"/>
        </a:p>
      </dgm:t>
    </dgm:pt>
    <dgm:pt modelId="{EDF24C9A-FDBD-4884-9354-B258BF4EF575}" type="pres">
      <dgm:prSet presAssocID="{ECBC6289-4392-49BB-94EE-253E5AEA25FB}" presName="Name13" presStyleLbl="parChTrans1D2" presStyleIdx="1" presStyleCnt="5"/>
      <dgm:spPr/>
      <dgm:t>
        <a:bodyPr/>
        <a:lstStyle/>
        <a:p>
          <a:endParaRPr lang="en-US"/>
        </a:p>
      </dgm:t>
    </dgm:pt>
    <dgm:pt modelId="{3CD5B9C1-7275-41B6-BCD1-CD81195771FB}" type="pres">
      <dgm:prSet presAssocID="{840941C7-84AC-42D1-9F78-9B72164A1392}" presName="childText" presStyleLbl="bgAcc1" presStyleIdx="1" presStyleCnt="5" custScaleX="135729" custScaleY="65272" custLinFactNeighborX="3106" custLinFactNeighborY="-3980">
        <dgm:presLayoutVars>
          <dgm:bulletEnabled val="1"/>
        </dgm:presLayoutVars>
      </dgm:prSet>
      <dgm:spPr/>
      <dgm:t>
        <a:bodyPr/>
        <a:lstStyle/>
        <a:p>
          <a:endParaRPr lang="en-US"/>
        </a:p>
      </dgm:t>
    </dgm:pt>
    <dgm:pt modelId="{59837D53-383D-470E-A934-A7872DB7F986}" type="pres">
      <dgm:prSet presAssocID="{3BFE6379-795B-41C2-B3D6-6D1C1EAF4C83}" presName="Name13" presStyleLbl="parChTrans1D2" presStyleIdx="2" presStyleCnt="5"/>
      <dgm:spPr/>
      <dgm:t>
        <a:bodyPr/>
        <a:lstStyle/>
        <a:p>
          <a:endParaRPr lang="en-US"/>
        </a:p>
      </dgm:t>
    </dgm:pt>
    <dgm:pt modelId="{E1A571D5-2949-4BB8-8EA5-4D69102C6188}" type="pres">
      <dgm:prSet presAssocID="{B55FDFF7-E65D-41CC-87E8-D78BA119AEFD}" presName="childText" presStyleLbl="bgAcc1" presStyleIdx="2" presStyleCnt="5" custScaleX="135729" custScaleY="65272" custLinFactNeighborX="3106" custLinFactNeighborY="-3980">
        <dgm:presLayoutVars>
          <dgm:bulletEnabled val="1"/>
        </dgm:presLayoutVars>
      </dgm:prSet>
      <dgm:spPr/>
      <dgm:t>
        <a:bodyPr/>
        <a:lstStyle/>
        <a:p>
          <a:endParaRPr lang="en-US"/>
        </a:p>
      </dgm:t>
    </dgm:pt>
    <dgm:pt modelId="{BAB4A427-9CF4-4DE2-8E45-EB43D433F23A}" type="pres">
      <dgm:prSet presAssocID="{A02F880A-BFFE-4316-9A6A-51A40310B613}" presName="Name13" presStyleLbl="parChTrans1D2" presStyleIdx="3" presStyleCnt="5"/>
      <dgm:spPr/>
      <dgm:t>
        <a:bodyPr/>
        <a:lstStyle/>
        <a:p>
          <a:endParaRPr lang="en-US"/>
        </a:p>
      </dgm:t>
    </dgm:pt>
    <dgm:pt modelId="{164D2181-81E2-4887-BA0F-4C0B6B208D15}" type="pres">
      <dgm:prSet presAssocID="{4F1F43F8-1EC0-4AF8-BF71-944B88892B8E}" presName="childText" presStyleLbl="bgAcc1" presStyleIdx="3" presStyleCnt="5" custScaleX="135729" custScaleY="65272" custLinFactNeighborX="3106" custLinFactNeighborY="-3980">
        <dgm:presLayoutVars>
          <dgm:bulletEnabled val="1"/>
        </dgm:presLayoutVars>
      </dgm:prSet>
      <dgm:spPr/>
      <dgm:t>
        <a:bodyPr/>
        <a:lstStyle/>
        <a:p>
          <a:endParaRPr lang="en-US"/>
        </a:p>
      </dgm:t>
    </dgm:pt>
    <dgm:pt modelId="{25F4E365-1940-45D9-A720-112E336E3C23}" type="pres">
      <dgm:prSet presAssocID="{7DCB2007-7C08-4CDB-8ED8-88C82A21B0D9}" presName="Name13" presStyleLbl="parChTrans1D2" presStyleIdx="4" presStyleCnt="5"/>
      <dgm:spPr/>
      <dgm:t>
        <a:bodyPr/>
        <a:lstStyle/>
        <a:p>
          <a:endParaRPr lang="en-US"/>
        </a:p>
      </dgm:t>
    </dgm:pt>
    <dgm:pt modelId="{4CEC5BBE-35EC-4875-9129-2A17ECBCA3F6}" type="pres">
      <dgm:prSet presAssocID="{FA50878C-8DCA-4122-83D8-031A628608AB}" presName="childText" presStyleLbl="bgAcc1" presStyleIdx="4" presStyleCnt="5" custScaleX="135729" custScaleY="65272" custLinFactNeighborX="3106" custLinFactNeighborY="-3980">
        <dgm:presLayoutVars>
          <dgm:bulletEnabled val="1"/>
        </dgm:presLayoutVars>
      </dgm:prSet>
      <dgm:spPr/>
      <dgm:t>
        <a:bodyPr/>
        <a:lstStyle/>
        <a:p>
          <a:endParaRPr lang="en-US"/>
        </a:p>
      </dgm:t>
    </dgm:pt>
  </dgm:ptLst>
  <dgm:cxnLst>
    <dgm:cxn modelId="{6432B527-7E4B-47D7-B7C8-EB556E7C9E3C}" type="presOf" srcId="{3BFE6379-795B-41C2-B3D6-6D1C1EAF4C83}" destId="{59837D53-383D-470E-A934-A7872DB7F986}" srcOrd="0" destOrd="0" presId="urn:microsoft.com/office/officeart/2005/8/layout/hierarchy3"/>
    <dgm:cxn modelId="{E1D53F62-14D1-42F9-A428-B77FA1447089}" type="presOf" srcId="{F274D082-BDD7-4FF8-8D80-005BFD0DBF5F}" destId="{100932BB-7057-4FE9-9A4C-F11EDA682A67}" srcOrd="0" destOrd="0" presId="urn:microsoft.com/office/officeart/2005/8/layout/hierarchy3"/>
    <dgm:cxn modelId="{AE6E6C92-3685-40D6-81F9-701313ACBA9C}" type="presOf" srcId="{4F1F43F8-1EC0-4AF8-BF71-944B88892B8E}" destId="{164D2181-81E2-4887-BA0F-4C0B6B208D15}" srcOrd="0" destOrd="0" presId="urn:microsoft.com/office/officeart/2005/8/layout/hierarchy3"/>
    <dgm:cxn modelId="{0B6F77A7-8235-4372-8DB1-567BF2E03086}" type="presOf" srcId="{B55FDFF7-E65D-41CC-87E8-D78BA119AEFD}" destId="{E1A571D5-2949-4BB8-8EA5-4D69102C6188}" srcOrd="0" destOrd="0" presId="urn:microsoft.com/office/officeart/2005/8/layout/hierarchy3"/>
    <dgm:cxn modelId="{94DBF045-4607-4D8D-8610-E9C5FA4DFD54}" type="presOf" srcId="{A02F880A-BFFE-4316-9A6A-51A40310B613}" destId="{BAB4A427-9CF4-4DE2-8E45-EB43D433F23A}" srcOrd="0" destOrd="0" presId="urn:microsoft.com/office/officeart/2005/8/layout/hierarchy3"/>
    <dgm:cxn modelId="{77F06950-27EF-4379-BD3D-6835826F374D}" type="presOf" srcId="{3417F560-0A4F-444E-B476-66814CBC8E36}" destId="{23DA230D-B21C-4F8C-8F68-9F94F3149D71}" srcOrd="0"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8AE6FE6C-F591-4A4C-B123-85C681A81C89}" srcId="{2332E22F-E15E-4CF9-B9AF-CA4E0EB8EA0B}" destId="{FA50878C-8DCA-4122-83D8-031A628608AB}" srcOrd="4" destOrd="0" parTransId="{7DCB2007-7C08-4CDB-8ED8-88C82A21B0D9}" sibTransId="{53EFF3A6-3236-429C-A8ED-FEFF269E9099}"/>
    <dgm:cxn modelId="{C4D6E5AC-2341-4BB0-BF79-02E6D15ECF10}" type="presOf" srcId="{FA50878C-8DCA-4122-83D8-031A628608AB}" destId="{4CEC5BBE-35EC-4875-9129-2A17ECBCA3F6}" srcOrd="0" destOrd="0" presId="urn:microsoft.com/office/officeart/2005/8/layout/hierarchy3"/>
    <dgm:cxn modelId="{FB02E9F0-7192-4F4A-9D99-67BE81BF91E1}" srcId="{2332E22F-E15E-4CF9-B9AF-CA4E0EB8EA0B}" destId="{840941C7-84AC-42D1-9F78-9B72164A1392}" srcOrd="1" destOrd="0" parTransId="{ECBC6289-4392-49BB-94EE-253E5AEA25FB}" sibTransId="{9036B1D1-070B-46A6-AF55-8805FEF98DAF}"/>
    <dgm:cxn modelId="{9C59D304-80F9-4918-9A98-40433B2CCC47}" type="presOf" srcId="{2332E22F-E15E-4CF9-B9AF-CA4E0EB8EA0B}" destId="{6D210816-D103-4F97-BD99-7EE6DB3036B5}" srcOrd="1" destOrd="0" presId="urn:microsoft.com/office/officeart/2005/8/layout/hierarchy3"/>
    <dgm:cxn modelId="{885B4401-029C-4DC9-8FA8-38A7CA1A84F7}" type="presOf" srcId="{2332E22F-E15E-4CF9-B9AF-CA4E0EB8EA0B}" destId="{F38815C2-6B35-4AC2-B9F9-D3BE55C307B1}" srcOrd="0" destOrd="0" presId="urn:microsoft.com/office/officeart/2005/8/layout/hierarchy3"/>
    <dgm:cxn modelId="{BB100ED6-87C4-41CC-93A2-6769A854ADAC}" type="presOf" srcId="{0CD09BA3-1C77-4892-B86F-D7F46CA5FA3F}" destId="{4B0F83A2-7508-4FB0-82A5-A2F0CF5EB2AA}" srcOrd="0" destOrd="0" presId="urn:microsoft.com/office/officeart/2005/8/layout/hierarchy3"/>
    <dgm:cxn modelId="{D790E7FD-0546-4CC3-9BEE-7B49544EA276}" type="presOf" srcId="{ECBC6289-4392-49BB-94EE-253E5AEA25FB}" destId="{EDF24C9A-FDBD-4884-9354-B258BF4EF575}" srcOrd="0" destOrd="0" presId="urn:microsoft.com/office/officeart/2005/8/layout/hierarchy3"/>
    <dgm:cxn modelId="{FD73B74A-A1B4-40CC-9F21-24A370244AD8}" type="presOf" srcId="{7DCB2007-7C08-4CDB-8ED8-88C82A21B0D9}" destId="{25F4E365-1940-45D9-A720-112E336E3C23}" srcOrd="0" destOrd="0" presId="urn:microsoft.com/office/officeart/2005/8/layout/hierarchy3"/>
    <dgm:cxn modelId="{84A43066-0982-4EA7-9E0E-7573C777D5B2}" srcId="{2332E22F-E15E-4CF9-B9AF-CA4E0EB8EA0B}" destId="{B55FDFF7-E65D-41CC-87E8-D78BA119AEFD}" srcOrd="2" destOrd="0" parTransId="{3BFE6379-795B-41C2-B3D6-6D1C1EAF4C83}" sibTransId="{2B893AC1-8BA6-4EB0-8AFB-C536FC0E0EA1}"/>
    <dgm:cxn modelId="{2F13C4AF-A5F1-43D7-8361-37C5DA8F48E0}" srcId="{2332E22F-E15E-4CF9-B9AF-CA4E0EB8EA0B}" destId="{4F1F43F8-1EC0-4AF8-BF71-944B88892B8E}" srcOrd="3" destOrd="0" parTransId="{A02F880A-BFFE-4316-9A6A-51A40310B613}" sibTransId="{F03AE070-C8A1-4B51-954F-20F7CE4891E5}"/>
    <dgm:cxn modelId="{BF5C8DBC-31A4-42A9-8D06-2313E7AAE65A}" type="presOf" srcId="{840941C7-84AC-42D1-9F78-9B72164A1392}" destId="{3CD5B9C1-7275-41B6-BCD1-CD81195771FB}" srcOrd="0" destOrd="0" presId="urn:microsoft.com/office/officeart/2005/8/layout/hierarchy3"/>
    <dgm:cxn modelId="{18683DA6-6D6C-4BBA-B9D8-3408C3386B31}" srcId="{2332E22F-E15E-4CF9-B9AF-CA4E0EB8EA0B}" destId="{3417F560-0A4F-444E-B476-66814CBC8E36}" srcOrd="0" destOrd="0" parTransId="{F274D082-BDD7-4FF8-8D80-005BFD0DBF5F}" sibTransId="{739C1202-DF4C-4D71-9AFB-9442ECD1D0E3}"/>
    <dgm:cxn modelId="{841C1FA7-D9B2-4D05-A754-2B140180DF39}" type="presParOf" srcId="{4B0F83A2-7508-4FB0-82A5-A2F0CF5EB2AA}" destId="{919E2E6C-BD73-43B6-8BAD-35B36F95ADEC}" srcOrd="0" destOrd="0" presId="urn:microsoft.com/office/officeart/2005/8/layout/hierarchy3"/>
    <dgm:cxn modelId="{9A6A15D7-D72F-4B90-9D7A-D8463EB68700}" type="presParOf" srcId="{919E2E6C-BD73-43B6-8BAD-35B36F95ADEC}" destId="{F08BC9A4-79E2-428A-BFB8-A5FC85232770}" srcOrd="0" destOrd="0" presId="urn:microsoft.com/office/officeart/2005/8/layout/hierarchy3"/>
    <dgm:cxn modelId="{4885FE38-F95E-4CBD-9A0A-2CF0B3DC624D}" type="presParOf" srcId="{F08BC9A4-79E2-428A-BFB8-A5FC85232770}" destId="{F38815C2-6B35-4AC2-B9F9-D3BE55C307B1}" srcOrd="0" destOrd="0" presId="urn:microsoft.com/office/officeart/2005/8/layout/hierarchy3"/>
    <dgm:cxn modelId="{4DDD4897-46A6-4F40-8BE9-292C695A4CDF}" type="presParOf" srcId="{F08BC9A4-79E2-428A-BFB8-A5FC85232770}" destId="{6D210816-D103-4F97-BD99-7EE6DB3036B5}" srcOrd="1" destOrd="0" presId="urn:microsoft.com/office/officeart/2005/8/layout/hierarchy3"/>
    <dgm:cxn modelId="{DE33027E-C859-4479-94D7-3731C01033AC}" type="presParOf" srcId="{919E2E6C-BD73-43B6-8BAD-35B36F95ADEC}" destId="{576305A3-6D7E-4B7E-B839-42ECBEB8F9DC}" srcOrd="1" destOrd="0" presId="urn:microsoft.com/office/officeart/2005/8/layout/hierarchy3"/>
    <dgm:cxn modelId="{94884C8A-26AD-4FD0-9611-9124832EC44A}" type="presParOf" srcId="{576305A3-6D7E-4B7E-B839-42ECBEB8F9DC}" destId="{100932BB-7057-4FE9-9A4C-F11EDA682A67}" srcOrd="0" destOrd="0" presId="urn:microsoft.com/office/officeart/2005/8/layout/hierarchy3"/>
    <dgm:cxn modelId="{FC93BEA5-70E2-476F-8B46-C984B4FDE11A}" type="presParOf" srcId="{576305A3-6D7E-4B7E-B839-42ECBEB8F9DC}" destId="{23DA230D-B21C-4F8C-8F68-9F94F3149D71}" srcOrd="1" destOrd="0" presId="urn:microsoft.com/office/officeart/2005/8/layout/hierarchy3"/>
    <dgm:cxn modelId="{51FC2287-7BAD-423E-AFDE-1B55FB333D1A}" type="presParOf" srcId="{576305A3-6D7E-4B7E-B839-42ECBEB8F9DC}" destId="{EDF24C9A-FDBD-4884-9354-B258BF4EF575}" srcOrd="2" destOrd="0" presId="urn:microsoft.com/office/officeart/2005/8/layout/hierarchy3"/>
    <dgm:cxn modelId="{61E1781B-AB90-4A15-A51B-4C34E01B63BA}" type="presParOf" srcId="{576305A3-6D7E-4B7E-B839-42ECBEB8F9DC}" destId="{3CD5B9C1-7275-41B6-BCD1-CD81195771FB}" srcOrd="3" destOrd="0" presId="urn:microsoft.com/office/officeart/2005/8/layout/hierarchy3"/>
    <dgm:cxn modelId="{21987FC1-CD60-40A3-8C6F-A7EDE100C336}" type="presParOf" srcId="{576305A3-6D7E-4B7E-B839-42ECBEB8F9DC}" destId="{59837D53-383D-470E-A934-A7872DB7F986}" srcOrd="4" destOrd="0" presId="urn:microsoft.com/office/officeart/2005/8/layout/hierarchy3"/>
    <dgm:cxn modelId="{7072652A-73AD-439C-BC60-9BDAE7575FC2}" type="presParOf" srcId="{576305A3-6D7E-4B7E-B839-42ECBEB8F9DC}" destId="{E1A571D5-2949-4BB8-8EA5-4D69102C6188}" srcOrd="5" destOrd="0" presId="urn:microsoft.com/office/officeart/2005/8/layout/hierarchy3"/>
    <dgm:cxn modelId="{A5634AA9-394B-497A-903C-72CCFE38B3B0}" type="presParOf" srcId="{576305A3-6D7E-4B7E-B839-42ECBEB8F9DC}" destId="{BAB4A427-9CF4-4DE2-8E45-EB43D433F23A}" srcOrd="6" destOrd="0" presId="urn:microsoft.com/office/officeart/2005/8/layout/hierarchy3"/>
    <dgm:cxn modelId="{0B438DDA-83C8-499D-AE86-A0E0B8B9C702}" type="presParOf" srcId="{576305A3-6D7E-4B7E-B839-42ECBEB8F9DC}" destId="{164D2181-81E2-4887-BA0F-4C0B6B208D15}" srcOrd="7" destOrd="0" presId="urn:microsoft.com/office/officeart/2005/8/layout/hierarchy3"/>
    <dgm:cxn modelId="{1D90E1FD-F93C-454A-BE94-B286AF565E14}" type="presParOf" srcId="{576305A3-6D7E-4B7E-B839-42ECBEB8F9DC}" destId="{25F4E365-1940-45D9-A720-112E336E3C23}" srcOrd="8" destOrd="0" presId="urn:microsoft.com/office/officeart/2005/8/layout/hierarchy3"/>
    <dgm:cxn modelId="{C52806DF-B1F5-49F5-8742-E8B5BE7F2527}" type="presParOf" srcId="{576305A3-6D7E-4B7E-B839-42ECBEB8F9DC}" destId="{4CEC5BBE-35EC-4875-9129-2A17ECBCA3F6}"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5C3CEB-D57D-4911-A3C8-D053C008C8DB}" type="doc">
      <dgm:prSet loTypeId="urn:microsoft.com/office/officeart/2005/8/layout/chevron1" loCatId="process" qsTypeId="urn:microsoft.com/office/officeart/2005/8/quickstyle/simple3" qsCatId="simple" csTypeId="urn:microsoft.com/office/officeart/2005/8/colors/colorful3" csCatId="colorful" phldr="1"/>
      <dgm:spPr/>
    </dgm:pt>
    <dgm:pt modelId="{0FE15F62-5A67-483C-B56B-5459F64D426E}">
      <dgm:prSet phldrT="[Text]"/>
      <dgm:spPr/>
      <dgm:t>
        <a:bodyPr/>
        <a:lstStyle/>
        <a:p>
          <a:r>
            <a:rPr lang="en-US" dirty="0" smtClean="0"/>
            <a:t>Insufficient Resources</a:t>
          </a:r>
          <a:endParaRPr lang="en-US" dirty="0"/>
        </a:p>
      </dgm:t>
    </dgm:pt>
    <dgm:pt modelId="{7002F4DA-BF7A-4452-8AF0-989FAD1C0ABA}" type="parTrans" cxnId="{8BDC74C6-DD14-4392-876E-F8FE6E21EB63}">
      <dgm:prSet/>
      <dgm:spPr/>
      <dgm:t>
        <a:bodyPr/>
        <a:lstStyle/>
        <a:p>
          <a:endParaRPr lang="en-US"/>
        </a:p>
      </dgm:t>
    </dgm:pt>
    <dgm:pt modelId="{10E54EC5-5801-4BE8-A02C-CC6AD3313D43}" type="sibTrans" cxnId="{8BDC74C6-DD14-4392-876E-F8FE6E21EB63}">
      <dgm:prSet/>
      <dgm:spPr/>
      <dgm:t>
        <a:bodyPr/>
        <a:lstStyle/>
        <a:p>
          <a:endParaRPr lang="en-US"/>
        </a:p>
      </dgm:t>
    </dgm:pt>
    <dgm:pt modelId="{0D45F632-FE8E-41B4-A9D4-DDC7E0DFDEC1}">
      <dgm:prSet phldrT="[Text]"/>
      <dgm:spPr/>
      <dgm:t>
        <a:bodyPr/>
        <a:lstStyle/>
        <a:p>
          <a:r>
            <a:rPr lang="en-US" dirty="0" smtClean="0"/>
            <a:t>Competition for Resources</a:t>
          </a:r>
          <a:endParaRPr lang="en-US" dirty="0"/>
        </a:p>
      </dgm:t>
    </dgm:pt>
    <dgm:pt modelId="{5930B037-EF9B-49C0-B243-D973927D045B}" type="parTrans" cxnId="{BB2B85A1-4657-4A32-BEA5-85E366241D59}">
      <dgm:prSet/>
      <dgm:spPr/>
      <dgm:t>
        <a:bodyPr/>
        <a:lstStyle/>
        <a:p>
          <a:endParaRPr lang="en-US"/>
        </a:p>
      </dgm:t>
    </dgm:pt>
    <dgm:pt modelId="{FD0651C8-A68A-428C-94CC-EF6B8B98D8FB}" type="sibTrans" cxnId="{BB2B85A1-4657-4A32-BEA5-85E366241D59}">
      <dgm:prSet/>
      <dgm:spPr/>
      <dgm:t>
        <a:bodyPr/>
        <a:lstStyle/>
        <a:p>
          <a:endParaRPr lang="en-US"/>
        </a:p>
      </dgm:t>
    </dgm:pt>
    <dgm:pt modelId="{FB36318A-3539-485B-938B-8AB63C0678DF}">
      <dgm:prSet phldrT="[Text]"/>
      <dgm:spPr/>
      <dgm:t>
        <a:bodyPr/>
        <a:lstStyle/>
        <a:p>
          <a:r>
            <a:rPr lang="en-US" dirty="0" smtClean="0"/>
            <a:t>Conflict</a:t>
          </a:r>
          <a:endParaRPr lang="en-US" dirty="0"/>
        </a:p>
      </dgm:t>
    </dgm:pt>
    <dgm:pt modelId="{3A1B5E0D-91C5-49ED-B2E7-0E841D00C693}" type="parTrans" cxnId="{6ED95ADB-BEA7-45C0-A764-2EC8FBB1FB00}">
      <dgm:prSet/>
      <dgm:spPr/>
      <dgm:t>
        <a:bodyPr/>
        <a:lstStyle/>
        <a:p>
          <a:endParaRPr lang="en-US"/>
        </a:p>
      </dgm:t>
    </dgm:pt>
    <dgm:pt modelId="{67767F9B-82D9-4984-85FE-0B0262FB2FB4}" type="sibTrans" cxnId="{6ED95ADB-BEA7-45C0-A764-2EC8FBB1FB00}">
      <dgm:prSet/>
      <dgm:spPr/>
      <dgm:t>
        <a:bodyPr/>
        <a:lstStyle/>
        <a:p>
          <a:endParaRPr lang="en-US"/>
        </a:p>
      </dgm:t>
    </dgm:pt>
    <dgm:pt modelId="{B6050EE5-B4DB-4047-B965-AB5581890766}" type="pres">
      <dgm:prSet presAssocID="{955C3CEB-D57D-4911-A3C8-D053C008C8DB}" presName="Name0" presStyleCnt="0">
        <dgm:presLayoutVars>
          <dgm:dir/>
          <dgm:animLvl val="lvl"/>
          <dgm:resizeHandles val="exact"/>
        </dgm:presLayoutVars>
      </dgm:prSet>
      <dgm:spPr/>
    </dgm:pt>
    <dgm:pt modelId="{60AB8118-2807-4E68-B782-38A1D7DAA9E4}" type="pres">
      <dgm:prSet presAssocID="{0FE15F62-5A67-483C-B56B-5459F64D426E}" presName="parTxOnly" presStyleLbl="node1" presStyleIdx="0" presStyleCnt="3">
        <dgm:presLayoutVars>
          <dgm:chMax val="0"/>
          <dgm:chPref val="0"/>
          <dgm:bulletEnabled val="1"/>
        </dgm:presLayoutVars>
      </dgm:prSet>
      <dgm:spPr/>
      <dgm:t>
        <a:bodyPr/>
        <a:lstStyle/>
        <a:p>
          <a:endParaRPr lang="en-US"/>
        </a:p>
      </dgm:t>
    </dgm:pt>
    <dgm:pt modelId="{36C85267-7E9E-4631-93E3-B77A32DB3A10}" type="pres">
      <dgm:prSet presAssocID="{10E54EC5-5801-4BE8-A02C-CC6AD3313D43}" presName="parTxOnlySpace" presStyleCnt="0"/>
      <dgm:spPr/>
    </dgm:pt>
    <dgm:pt modelId="{B80F0DAC-01CB-4145-BB22-ABFBA4DB53FD}" type="pres">
      <dgm:prSet presAssocID="{0D45F632-FE8E-41B4-A9D4-DDC7E0DFDEC1}" presName="parTxOnly" presStyleLbl="node1" presStyleIdx="1" presStyleCnt="3">
        <dgm:presLayoutVars>
          <dgm:chMax val="0"/>
          <dgm:chPref val="0"/>
          <dgm:bulletEnabled val="1"/>
        </dgm:presLayoutVars>
      </dgm:prSet>
      <dgm:spPr/>
      <dgm:t>
        <a:bodyPr/>
        <a:lstStyle/>
        <a:p>
          <a:endParaRPr lang="en-US"/>
        </a:p>
      </dgm:t>
    </dgm:pt>
    <dgm:pt modelId="{14931F64-620B-4FA9-82B4-A5045083DCD5}" type="pres">
      <dgm:prSet presAssocID="{FD0651C8-A68A-428C-94CC-EF6B8B98D8FB}" presName="parTxOnlySpace" presStyleCnt="0"/>
      <dgm:spPr/>
    </dgm:pt>
    <dgm:pt modelId="{1ACD45AA-30BC-4ECC-9E67-97B2F58C59AF}" type="pres">
      <dgm:prSet presAssocID="{FB36318A-3539-485B-938B-8AB63C0678DF}" presName="parTxOnly" presStyleLbl="node1" presStyleIdx="2" presStyleCnt="3">
        <dgm:presLayoutVars>
          <dgm:chMax val="0"/>
          <dgm:chPref val="0"/>
          <dgm:bulletEnabled val="1"/>
        </dgm:presLayoutVars>
      </dgm:prSet>
      <dgm:spPr/>
      <dgm:t>
        <a:bodyPr/>
        <a:lstStyle/>
        <a:p>
          <a:endParaRPr lang="en-US"/>
        </a:p>
      </dgm:t>
    </dgm:pt>
  </dgm:ptLst>
  <dgm:cxnLst>
    <dgm:cxn modelId="{8BDC74C6-DD14-4392-876E-F8FE6E21EB63}" srcId="{955C3CEB-D57D-4911-A3C8-D053C008C8DB}" destId="{0FE15F62-5A67-483C-B56B-5459F64D426E}" srcOrd="0" destOrd="0" parTransId="{7002F4DA-BF7A-4452-8AF0-989FAD1C0ABA}" sibTransId="{10E54EC5-5801-4BE8-A02C-CC6AD3313D43}"/>
    <dgm:cxn modelId="{E20DA928-45B9-4800-95D5-20FDFA8DE73C}" type="presOf" srcId="{955C3CEB-D57D-4911-A3C8-D053C008C8DB}" destId="{B6050EE5-B4DB-4047-B965-AB5581890766}" srcOrd="0" destOrd="0" presId="urn:microsoft.com/office/officeart/2005/8/layout/chevron1"/>
    <dgm:cxn modelId="{6ED95ADB-BEA7-45C0-A764-2EC8FBB1FB00}" srcId="{955C3CEB-D57D-4911-A3C8-D053C008C8DB}" destId="{FB36318A-3539-485B-938B-8AB63C0678DF}" srcOrd="2" destOrd="0" parTransId="{3A1B5E0D-91C5-49ED-B2E7-0E841D00C693}" sibTransId="{67767F9B-82D9-4984-85FE-0B0262FB2FB4}"/>
    <dgm:cxn modelId="{59762FE3-9A74-4BBA-9BC2-D88F1ABE2626}" type="presOf" srcId="{0D45F632-FE8E-41B4-A9D4-DDC7E0DFDEC1}" destId="{B80F0DAC-01CB-4145-BB22-ABFBA4DB53FD}" srcOrd="0" destOrd="0" presId="urn:microsoft.com/office/officeart/2005/8/layout/chevron1"/>
    <dgm:cxn modelId="{BB2B85A1-4657-4A32-BEA5-85E366241D59}" srcId="{955C3CEB-D57D-4911-A3C8-D053C008C8DB}" destId="{0D45F632-FE8E-41B4-A9D4-DDC7E0DFDEC1}" srcOrd="1" destOrd="0" parTransId="{5930B037-EF9B-49C0-B243-D973927D045B}" sibTransId="{FD0651C8-A68A-428C-94CC-EF6B8B98D8FB}"/>
    <dgm:cxn modelId="{861459E6-FD54-4AE4-968F-6A599E05EDD4}" type="presOf" srcId="{0FE15F62-5A67-483C-B56B-5459F64D426E}" destId="{60AB8118-2807-4E68-B782-38A1D7DAA9E4}" srcOrd="0" destOrd="0" presId="urn:microsoft.com/office/officeart/2005/8/layout/chevron1"/>
    <dgm:cxn modelId="{2C6E5F3F-3B93-4A7B-9213-BBA9EB2DB33D}" type="presOf" srcId="{FB36318A-3539-485B-938B-8AB63C0678DF}" destId="{1ACD45AA-30BC-4ECC-9E67-97B2F58C59AF}" srcOrd="0" destOrd="0" presId="urn:microsoft.com/office/officeart/2005/8/layout/chevron1"/>
    <dgm:cxn modelId="{0FEA10FB-8DDD-4B4C-9812-5AA725DB5B7A}" type="presParOf" srcId="{B6050EE5-B4DB-4047-B965-AB5581890766}" destId="{60AB8118-2807-4E68-B782-38A1D7DAA9E4}" srcOrd="0" destOrd="0" presId="urn:microsoft.com/office/officeart/2005/8/layout/chevron1"/>
    <dgm:cxn modelId="{E856FC8A-95B2-4BBD-8945-6E69F257856D}" type="presParOf" srcId="{B6050EE5-B4DB-4047-B965-AB5581890766}" destId="{36C85267-7E9E-4631-93E3-B77A32DB3A10}" srcOrd="1" destOrd="0" presId="urn:microsoft.com/office/officeart/2005/8/layout/chevron1"/>
    <dgm:cxn modelId="{307D53CD-04B2-4236-A2D1-E803CF2739D3}" type="presParOf" srcId="{B6050EE5-B4DB-4047-B965-AB5581890766}" destId="{B80F0DAC-01CB-4145-BB22-ABFBA4DB53FD}" srcOrd="2" destOrd="0" presId="urn:microsoft.com/office/officeart/2005/8/layout/chevron1"/>
    <dgm:cxn modelId="{5592FADF-A6C7-4B4A-BD10-F6D56F127420}" type="presParOf" srcId="{B6050EE5-B4DB-4047-B965-AB5581890766}" destId="{14931F64-620B-4FA9-82B4-A5045083DCD5}" srcOrd="3" destOrd="0" presId="urn:microsoft.com/office/officeart/2005/8/layout/chevron1"/>
    <dgm:cxn modelId="{FBB335BA-B663-419B-859A-279FBF8E1059}" type="presParOf" srcId="{B6050EE5-B4DB-4047-B965-AB5581890766}" destId="{1ACD45AA-30BC-4ECC-9E67-97B2F58C59AF}"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7A0570-52B5-462F-AA48-122AB1C1E5B1}"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n-US"/>
        </a:p>
      </dgm:t>
    </dgm:pt>
    <dgm:pt modelId="{AB6C7253-52C7-46C3-AD5F-4A6F129A90E4}">
      <dgm:prSet/>
      <dgm:spPr/>
      <dgm:t>
        <a:bodyPr/>
        <a:lstStyle/>
        <a:p>
          <a:pPr rtl="0"/>
          <a:r>
            <a:rPr lang="en-US" dirty="0" smtClean="0"/>
            <a:t>Norm of reciprocity and conflict spirals</a:t>
          </a:r>
          <a:endParaRPr lang="en-US" dirty="0"/>
        </a:p>
      </dgm:t>
    </dgm:pt>
    <dgm:pt modelId="{FBD85182-B699-4155-A1C0-B1171FFCB511}" type="parTrans" cxnId="{4771C677-D8A8-4F05-9308-0B6CBADF908B}">
      <dgm:prSet/>
      <dgm:spPr/>
      <dgm:t>
        <a:bodyPr/>
        <a:lstStyle/>
        <a:p>
          <a:endParaRPr lang="en-US"/>
        </a:p>
      </dgm:t>
    </dgm:pt>
    <dgm:pt modelId="{4DB748DF-4F2A-40F9-BE98-4B562664580B}" type="sibTrans" cxnId="{4771C677-D8A8-4F05-9308-0B6CBADF908B}">
      <dgm:prSet/>
      <dgm:spPr/>
      <dgm:t>
        <a:bodyPr/>
        <a:lstStyle/>
        <a:p>
          <a:endParaRPr lang="en-US"/>
        </a:p>
      </dgm:t>
    </dgm:pt>
    <dgm:pt modelId="{C03B8EC3-F8C2-4344-BF92-394107E2D132}">
      <dgm:prSet/>
      <dgm:spPr/>
      <dgm:t>
        <a:bodyPr/>
        <a:lstStyle/>
        <a:p>
          <a:pPr rtl="0"/>
          <a:r>
            <a:rPr lang="en-US" dirty="0" smtClean="0"/>
            <a:t>Cultural norms </a:t>
          </a:r>
          <a:endParaRPr lang="en-US" dirty="0"/>
        </a:p>
      </dgm:t>
    </dgm:pt>
    <dgm:pt modelId="{AC818538-3B5F-4578-A046-C8B00E21B4C2}" type="parTrans" cxnId="{A2E477FD-34CA-4DC8-B0CC-5850F7DF33EE}">
      <dgm:prSet/>
      <dgm:spPr/>
      <dgm:t>
        <a:bodyPr/>
        <a:lstStyle/>
        <a:p>
          <a:endParaRPr lang="en-US"/>
        </a:p>
      </dgm:t>
    </dgm:pt>
    <dgm:pt modelId="{9BB6A9A9-8343-4345-BF0F-A797CFA0B3E8}" type="sibTrans" cxnId="{A2E477FD-34CA-4DC8-B0CC-5850F7DF33EE}">
      <dgm:prSet/>
      <dgm:spPr/>
      <dgm:t>
        <a:bodyPr/>
        <a:lstStyle/>
        <a:p>
          <a:endParaRPr lang="en-US"/>
        </a:p>
      </dgm:t>
    </dgm:pt>
    <dgm:pt modelId="{89C2776A-B1DF-4292-BEAC-4E869975252B}">
      <dgm:prSet/>
      <dgm:spPr/>
      <dgm:t>
        <a:bodyPr/>
        <a:lstStyle/>
        <a:p>
          <a:pPr rtl="0"/>
          <a:r>
            <a:rPr lang="en-US" dirty="0" err="1" smtClean="0"/>
            <a:t>Chagnon’s</a:t>
          </a:r>
          <a:r>
            <a:rPr lang="en-US" dirty="0" smtClean="0"/>
            <a:t> studies of the </a:t>
          </a:r>
          <a:r>
            <a:rPr lang="en-US" dirty="0" err="1" smtClean="0"/>
            <a:t>Yanomanö</a:t>
          </a:r>
          <a:endParaRPr lang="en-US" dirty="0"/>
        </a:p>
      </dgm:t>
    </dgm:pt>
    <dgm:pt modelId="{A88EB3EA-8E5B-482D-A177-A13D64E8548F}" type="parTrans" cxnId="{597B5B2D-D07B-404A-8C61-5691E7122905}">
      <dgm:prSet/>
      <dgm:spPr/>
      <dgm:t>
        <a:bodyPr/>
        <a:lstStyle/>
        <a:p>
          <a:endParaRPr lang="en-US"/>
        </a:p>
      </dgm:t>
    </dgm:pt>
    <dgm:pt modelId="{FFF9672A-A8FC-434D-8BFF-5EB1DE0B365A}" type="sibTrans" cxnId="{597B5B2D-D07B-404A-8C61-5691E7122905}">
      <dgm:prSet/>
      <dgm:spPr/>
      <dgm:t>
        <a:bodyPr/>
        <a:lstStyle/>
        <a:p>
          <a:endParaRPr lang="en-US"/>
        </a:p>
      </dgm:t>
    </dgm:pt>
    <dgm:pt modelId="{70E66F13-E702-4F65-80A9-A43AA1289A91}">
      <dgm:prSet/>
      <dgm:spPr/>
      <dgm:t>
        <a:bodyPr/>
        <a:lstStyle/>
        <a:p>
          <a:pPr rtl="0"/>
          <a:r>
            <a:rPr lang="en-US" dirty="0" smtClean="0"/>
            <a:t>Collectivistic and individualistic societies</a:t>
          </a:r>
          <a:endParaRPr lang="en-US" dirty="0"/>
        </a:p>
      </dgm:t>
    </dgm:pt>
    <dgm:pt modelId="{531FB33A-3696-46FA-8B78-81D09254BCE7}" type="parTrans" cxnId="{6C478A6C-D756-494D-88A9-F52EF8BDFB59}">
      <dgm:prSet/>
      <dgm:spPr/>
      <dgm:t>
        <a:bodyPr/>
        <a:lstStyle/>
        <a:p>
          <a:endParaRPr lang="en-US"/>
        </a:p>
      </dgm:t>
    </dgm:pt>
    <dgm:pt modelId="{E39C07D6-0D25-4141-98B4-023F65CDDA1F}" type="sibTrans" cxnId="{6C478A6C-D756-494D-88A9-F52EF8BDFB59}">
      <dgm:prSet/>
      <dgm:spPr/>
      <dgm:t>
        <a:bodyPr/>
        <a:lstStyle/>
        <a:p>
          <a:endParaRPr lang="en-US"/>
        </a:p>
      </dgm:t>
    </dgm:pt>
    <dgm:pt modelId="{4EF3ECC1-40F7-4C70-8065-412141D1FA74}">
      <dgm:prSet/>
      <dgm:spPr/>
      <dgm:t>
        <a:bodyPr/>
        <a:lstStyle/>
        <a:p>
          <a:pPr algn="l" rtl="0"/>
          <a:r>
            <a:rPr lang="en-US" dirty="0" smtClean="0"/>
            <a:t>Group norms (gangs, “culture of honor, etc.)</a:t>
          </a:r>
          <a:endParaRPr lang="en-US" dirty="0"/>
        </a:p>
      </dgm:t>
    </dgm:pt>
    <dgm:pt modelId="{DAC20E31-98AA-4512-A47F-FF8BDACBA744}" type="parTrans" cxnId="{30140C45-3F32-40E4-B7E4-CDED1293C380}">
      <dgm:prSet/>
      <dgm:spPr/>
      <dgm:t>
        <a:bodyPr/>
        <a:lstStyle/>
        <a:p>
          <a:endParaRPr lang="en-US"/>
        </a:p>
      </dgm:t>
    </dgm:pt>
    <dgm:pt modelId="{899F166D-1DDA-4C72-A237-C90882E97870}" type="sibTrans" cxnId="{30140C45-3F32-40E4-B7E4-CDED1293C380}">
      <dgm:prSet/>
      <dgm:spPr/>
      <dgm:t>
        <a:bodyPr/>
        <a:lstStyle/>
        <a:p>
          <a:endParaRPr lang="en-US"/>
        </a:p>
      </dgm:t>
    </dgm:pt>
    <dgm:pt modelId="{844B4E4A-EEF5-426A-83F1-8D27D8A902A4}" type="pres">
      <dgm:prSet presAssocID="{E37A0570-52B5-462F-AA48-122AB1C1E5B1}" presName="linearFlow" presStyleCnt="0">
        <dgm:presLayoutVars>
          <dgm:dir/>
          <dgm:resizeHandles val="exact"/>
        </dgm:presLayoutVars>
      </dgm:prSet>
      <dgm:spPr/>
      <dgm:t>
        <a:bodyPr/>
        <a:lstStyle/>
        <a:p>
          <a:endParaRPr lang="en-US"/>
        </a:p>
      </dgm:t>
    </dgm:pt>
    <dgm:pt modelId="{7E5705DF-0441-495E-AFD6-AF30E531AEF4}" type="pres">
      <dgm:prSet presAssocID="{AB6C7253-52C7-46C3-AD5F-4A6F129A90E4}" presName="composite" presStyleCnt="0"/>
      <dgm:spPr/>
    </dgm:pt>
    <dgm:pt modelId="{A6B8E6B9-D7EC-475D-94D0-D43FF4C328B4}" type="pres">
      <dgm:prSet presAssocID="{AB6C7253-52C7-46C3-AD5F-4A6F129A90E4}" presName="imgShp" presStyleLbl="fgImgPlace1" presStyleIdx="0" presStyleCnt="3"/>
      <dgm:spPr>
        <a:blipFill rotWithShape="0">
          <a:blip xmlns:r="http://schemas.openxmlformats.org/officeDocument/2006/relationships" r:embed="rId1"/>
          <a:stretch>
            <a:fillRect/>
          </a:stretch>
        </a:blipFill>
      </dgm:spPr>
    </dgm:pt>
    <dgm:pt modelId="{8134A85C-DAA5-4104-9084-3237AEC6F027}" type="pres">
      <dgm:prSet presAssocID="{AB6C7253-52C7-46C3-AD5F-4A6F129A90E4}" presName="txShp" presStyleLbl="node1" presStyleIdx="0" presStyleCnt="3">
        <dgm:presLayoutVars>
          <dgm:bulletEnabled val="1"/>
        </dgm:presLayoutVars>
      </dgm:prSet>
      <dgm:spPr/>
      <dgm:t>
        <a:bodyPr/>
        <a:lstStyle/>
        <a:p>
          <a:endParaRPr lang="en-US"/>
        </a:p>
      </dgm:t>
    </dgm:pt>
    <dgm:pt modelId="{A4E41F93-D34F-4416-BB03-E57F6620739E}" type="pres">
      <dgm:prSet presAssocID="{4DB748DF-4F2A-40F9-BE98-4B562664580B}" presName="spacing" presStyleCnt="0"/>
      <dgm:spPr/>
    </dgm:pt>
    <dgm:pt modelId="{79D2B423-83BB-43CD-961C-917E3CEB5A81}" type="pres">
      <dgm:prSet presAssocID="{C03B8EC3-F8C2-4344-BF92-394107E2D132}" presName="composite" presStyleCnt="0"/>
      <dgm:spPr/>
    </dgm:pt>
    <dgm:pt modelId="{3FCDD01B-FD47-4D4C-AB85-5B83DD25C992}" type="pres">
      <dgm:prSet presAssocID="{C03B8EC3-F8C2-4344-BF92-394107E2D132}" presName="imgShp" presStyleLbl="fgImgPlace1" presStyleIdx="1" presStyleCnt="3"/>
      <dgm:spPr>
        <a:blipFill rotWithShape="0">
          <a:blip xmlns:r="http://schemas.openxmlformats.org/officeDocument/2006/relationships" r:embed="rId2"/>
          <a:stretch>
            <a:fillRect/>
          </a:stretch>
        </a:blipFill>
      </dgm:spPr>
    </dgm:pt>
    <dgm:pt modelId="{C9A15A95-F380-4E3D-B60C-5278EF7DD4DF}" type="pres">
      <dgm:prSet presAssocID="{C03B8EC3-F8C2-4344-BF92-394107E2D132}" presName="txShp" presStyleLbl="node1" presStyleIdx="1" presStyleCnt="3">
        <dgm:presLayoutVars>
          <dgm:bulletEnabled val="1"/>
        </dgm:presLayoutVars>
      </dgm:prSet>
      <dgm:spPr/>
      <dgm:t>
        <a:bodyPr/>
        <a:lstStyle/>
        <a:p>
          <a:endParaRPr lang="en-US"/>
        </a:p>
      </dgm:t>
    </dgm:pt>
    <dgm:pt modelId="{231309A1-444A-451F-8FDD-126B4F13BB69}" type="pres">
      <dgm:prSet presAssocID="{9BB6A9A9-8343-4345-BF0F-A797CFA0B3E8}" presName="spacing" presStyleCnt="0"/>
      <dgm:spPr/>
    </dgm:pt>
    <dgm:pt modelId="{D73E6974-F086-4153-86AB-ED71DC1A82E5}" type="pres">
      <dgm:prSet presAssocID="{4EF3ECC1-40F7-4C70-8065-412141D1FA74}" presName="composite" presStyleCnt="0"/>
      <dgm:spPr/>
    </dgm:pt>
    <dgm:pt modelId="{99F9ED2F-FF27-438C-8F74-3B4D1DBC88F3}" type="pres">
      <dgm:prSet presAssocID="{4EF3ECC1-40F7-4C70-8065-412141D1FA74}" presName="imgShp" presStyleLbl="fgImgPlace1" presStyleIdx="2" presStyleCnt="3"/>
      <dgm:spPr>
        <a:blipFill rotWithShape="0">
          <a:blip xmlns:r="http://schemas.openxmlformats.org/officeDocument/2006/relationships" r:embed="rId3"/>
          <a:stretch>
            <a:fillRect/>
          </a:stretch>
        </a:blipFill>
      </dgm:spPr>
    </dgm:pt>
    <dgm:pt modelId="{0567B88D-3E5B-4757-8CCA-AC160BC0CDE7}" type="pres">
      <dgm:prSet presAssocID="{4EF3ECC1-40F7-4C70-8065-412141D1FA74}" presName="txShp" presStyleLbl="node1" presStyleIdx="2" presStyleCnt="3">
        <dgm:presLayoutVars>
          <dgm:bulletEnabled val="1"/>
        </dgm:presLayoutVars>
      </dgm:prSet>
      <dgm:spPr/>
      <dgm:t>
        <a:bodyPr/>
        <a:lstStyle/>
        <a:p>
          <a:endParaRPr lang="en-US"/>
        </a:p>
      </dgm:t>
    </dgm:pt>
  </dgm:ptLst>
  <dgm:cxnLst>
    <dgm:cxn modelId="{C1EDFB03-C3F6-4C24-AA09-88820A685A42}" type="presOf" srcId="{89C2776A-B1DF-4292-BEAC-4E869975252B}" destId="{C9A15A95-F380-4E3D-B60C-5278EF7DD4DF}" srcOrd="0" destOrd="1" presId="urn:microsoft.com/office/officeart/2005/8/layout/vList3"/>
    <dgm:cxn modelId="{05EE6FB1-EF00-4012-8E39-024A8C6E2F7A}" type="presOf" srcId="{4EF3ECC1-40F7-4C70-8065-412141D1FA74}" destId="{0567B88D-3E5B-4757-8CCA-AC160BC0CDE7}" srcOrd="0" destOrd="0" presId="urn:microsoft.com/office/officeart/2005/8/layout/vList3"/>
    <dgm:cxn modelId="{6C478A6C-D756-494D-88A9-F52EF8BDFB59}" srcId="{C03B8EC3-F8C2-4344-BF92-394107E2D132}" destId="{70E66F13-E702-4F65-80A9-A43AA1289A91}" srcOrd="1" destOrd="0" parTransId="{531FB33A-3696-46FA-8B78-81D09254BCE7}" sibTransId="{E39C07D6-0D25-4141-98B4-023F65CDDA1F}"/>
    <dgm:cxn modelId="{9E597A01-08E3-4BAE-8A02-5C92B140032D}" type="presOf" srcId="{C03B8EC3-F8C2-4344-BF92-394107E2D132}" destId="{C9A15A95-F380-4E3D-B60C-5278EF7DD4DF}" srcOrd="0" destOrd="0" presId="urn:microsoft.com/office/officeart/2005/8/layout/vList3"/>
    <dgm:cxn modelId="{7D8C81B6-47F1-466F-8C92-76A6C6719D72}" type="presOf" srcId="{70E66F13-E702-4F65-80A9-A43AA1289A91}" destId="{C9A15A95-F380-4E3D-B60C-5278EF7DD4DF}" srcOrd="0" destOrd="2" presId="urn:microsoft.com/office/officeart/2005/8/layout/vList3"/>
    <dgm:cxn modelId="{597B5B2D-D07B-404A-8C61-5691E7122905}" srcId="{C03B8EC3-F8C2-4344-BF92-394107E2D132}" destId="{89C2776A-B1DF-4292-BEAC-4E869975252B}" srcOrd="0" destOrd="0" parTransId="{A88EB3EA-8E5B-482D-A177-A13D64E8548F}" sibTransId="{FFF9672A-A8FC-434D-8BFF-5EB1DE0B365A}"/>
    <dgm:cxn modelId="{DB30BD01-45B6-4AC4-9DAC-49FAA08A7774}" type="presOf" srcId="{E37A0570-52B5-462F-AA48-122AB1C1E5B1}" destId="{844B4E4A-EEF5-426A-83F1-8D27D8A902A4}" srcOrd="0" destOrd="0" presId="urn:microsoft.com/office/officeart/2005/8/layout/vList3"/>
    <dgm:cxn modelId="{4771C677-D8A8-4F05-9308-0B6CBADF908B}" srcId="{E37A0570-52B5-462F-AA48-122AB1C1E5B1}" destId="{AB6C7253-52C7-46C3-AD5F-4A6F129A90E4}" srcOrd="0" destOrd="0" parTransId="{FBD85182-B699-4155-A1C0-B1171FFCB511}" sibTransId="{4DB748DF-4F2A-40F9-BE98-4B562664580B}"/>
    <dgm:cxn modelId="{30140C45-3F32-40E4-B7E4-CDED1293C380}" srcId="{E37A0570-52B5-462F-AA48-122AB1C1E5B1}" destId="{4EF3ECC1-40F7-4C70-8065-412141D1FA74}" srcOrd="2" destOrd="0" parTransId="{DAC20E31-98AA-4512-A47F-FF8BDACBA744}" sibTransId="{899F166D-1DDA-4C72-A237-C90882E97870}"/>
    <dgm:cxn modelId="{A2E477FD-34CA-4DC8-B0CC-5850F7DF33EE}" srcId="{E37A0570-52B5-462F-AA48-122AB1C1E5B1}" destId="{C03B8EC3-F8C2-4344-BF92-394107E2D132}" srcOrd="1" destOrd="0" parTransId="{AC818538-3B5F-4578-A046-C8B00E21B4C2}" sibTransId="{9BB6A9A9-8343-4345-BF0F-A797CFA0B3E8}"/>
    <dgm:cxn modelId="{65CB2811-E702-40CB-9B67-0911AC002922}" type="presOf" srcId="{AB6C7253-52C7-46C3-AD5F-4A6F129A90E4}" destId="{8134A85C-DAA5-4104-9084-3237AEC6F027}" srcOrd="0" destOrd="0" presId="urn:microsoft.com/office/officeart/2005/8/layout/vList3"/>
    <dgm:cxn modelId="{08BD390E-1E8A-41C1-B774-469989A45F48}" type="presParOf" srcId="{844B4E4A-EEF5-426A-83F1-8D27D8A902A4}" destId="{7E5705DF-0441-495E-AFD6-AF30E531AEF4}" srcOrd="0" destOrd="0" presId="urn:microsoft.com/office/officeart/2005/8/layout/vList3"/>
    <dgm:cxn modelId="{B6C83C1F-20A9-412D-B959-BCA831F480CF}" type="presParOf" srcId="{7E5705DF-0441-495E-AFD6-AF30E531AEF4}" destId="{A6B8E6B9-D7EC-475D-94D0-D43FF4C328B4}" srcOrd="0" destOrd="0" presId="urn:microsoft.com/office/officeart/2005/8/layout/vList3"/>
    <dgm:cxn modelId="{3653A1BB-BD9C-4CA2-B6CC-022540C4D6C8}" type="presParOf" srcId="{7E5705DF-0441-495E-AFD6-AF30E531AEF4}" destId="{8134A85C-DAA5-4104-9084-3237AEC6F027}" srcOrd="1" destOrd="0" presId="urn:microsoft.com/office/officeart/2005/8/layout/vList3"/>
    <dgm:cxn modelId="{B0BD3725-66A8-4079-B000-4C5A0BDE45D2}" type="presParOf" srcId="{844B4E4A-EEF5-426A-83F1-8D27D8A902A4}" destId="{A4E41F93-D34F-4416-BB03-E57F6620739E}" srcOrd="1" destOrd="0" presId="urn:microsoft.com/office/officeart/2005/8/layout/vList3"/>
    <dgm:cxn modelId="{A4192D39-359C-4531-BBF1-24D17061708F}" type="presParOf" srcId="{844B4E4A-EEF5-426A-83F1-8D27D8A902A4}" destId="{79D2B423-83BB-43CD-961C-917E3CEB5A81}" srcOrd="2" destOrd="0" presId="urn:microsoft.com/office/officeart/2005/8/layout/vList3"/>
    <dgm:cxn modelId="{A9B53619-6292-48BF-B311-B6938535B0BC}" type="presParOf" srcId="{79D2B423-83BB-43CD-961C-917E3CEB5A81}" destId="{3FCDD01B-FD47-4D4C-AB85-5B83DD25C992}" srcOrd="0" destOrd="0" presId="urn:microsoft.com/office/officeart/2005/8/layout/vList3"/>
    <dgm:cxn modelId="{481612D2-AC27-426B-8CEC-2278220AB548}" type="presParOf" srcId="{79D2B423-83BB-43CD-961C-917E3CEB5A81}" destId="{C9A15A95-F380-4E3D-B60C-5278EF7DD4DF}" srcOrd="1" destOrd="0" presId="urn:microsoft.com/office/officeart/2005/8/layout/vList3"/>
    <dgm:cxn modelId="{99654BBC-76A2-430A-81C0-FEB161AB0EE0}" type="presParOf" srcId="{844B4E4A-EEF5-426A-83F1-8D27D8A902A4}" destId="{231309A1-444A-451F-8FDD-126B4F13BB69}" srcOrd="3" destOrd="0" presId="urn:microsoft.com/office/officeart/2005/8/layout/vList3"/>
    <dgm:cxn modelId="{E2FBD8BB-F3D5-4D1C-B348-D257E998061F}" type="presParOf" srcId="{844B4E4A-EEF5-426A-83F1-8D27D8A902A4}" destId="{D73E6974-F086-4153-86AB-ED71DC1A82E5}" srcOrd="4" destOrd="0" presId="urn:microsoft.com/office/officeart/2005/8/layout/vList3"/>
    <dgm:cxn modelId="{7A1B2542-5AB1-49CC-A5F7-B27CEEF8D1C2}" type="presParOf" srcId="{D73E6974-F086-4153-86AB-ED71DC1A82E5}" destId="{99F9ED2F-FF27-438C-8F74-3B4D1DBC88F3}" srcOrd="0" destOrd="0" presId="urn:microsoft.com/office/officeart/2005/8/layout/vList3"/>
    <dgm:cxn modelId="{25B67E43-79DF-40BD-BD39-540DA9889522}" type="presParOf" srcId="{D73E6974-F086-4153-86AB-ED71DC1A82E5}" destId="{0567B88D-3E5B-4757-8CCA-AC160BC0CDE7}"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1DEEB7-F15F-41FC-B952-004E4FF95BB1}" type="doc">
      <dgm:prSet loTypeId="urn:microsoft.com/office/officeart/2005/8/layout/vList5" loCatId="list" qsTypeId="urn:microsoft.com/office/officeart/2005/8/quickstyle/3d1" qsCatId="3D" csTypeId="urn:microsoft.com/office/officeart/2005/8/colors/accent0_3" csCatId="mainScheme" phldr="1"/>
      <dgm:spPr/>
      <dgm:t>
        <a:bodyPr/>
        <a:lstStyle/>
        <a:p>
          <a:endParaRPr lang="en-US"/>
        </a:p>
      </dgm:t>
    </dgm:pt>
    <dgm:pt modelId="{48AA45B6-77AF-44DE-9816-5905B1467B47}">
      <dgm:prSet/>
      <dgm:spPr/>
      <dgm:t>
        <a:bodyPr/>
        <a:lstStyle/>
        <a:p>
          <a:pPr rtl="0"/>
          <a:r>
            <a:rPr lang="en-US" dirty="0" smtClean="0"/>
            <a:t>Anger</a:t>
          </a:r>
          <a:endParaRPr lang="en-US" dirty="0"/>
        </a:p>
      </dgm:t>
    </dgm:pt>
    <dgm:pt modelId="{F9DB116A-A482-4A84-9F64-6FC6AA47C1E0}" type="parTrans" cxnId="{7FED2EB8-91B2-4318-BDD7-2A24149C522F}">
      <dgm:prSet/>
      <dgm:spPr/>
      <dgm:t>
        <a:bodyPr/>
        <a:lstStyle/>
        <a:p>
          <a:endParaRPr lang="en-US"/>
        </a:p>
      </dgm:t>
    </dgm:pt>
    <dgm:pt modelId="{25731570-4FCF-4492-BCFE-C72F113E1AF5}" type="sibTrans" cxnId="{7FED2EB8-91B2-4318-BDD7-2A24149C522F}">
      <dgm:prSet/>
      <dgm:spPr/>
      <dgm:t>
        <a:bodyPr/>
        <a:lstStyle/>
        <a:p>
          <a:endParaRPr lang="en-US"/>
        </a:p>
      </dgm:t>
    </dgm:pt>
    <dgm:pt modelId="{27D74FA7-F18A-4598-9C67-BAA388A3362C}">
      <dgm:prSet/>
      <dgm:spPr/>
      <dgm:t>
        <a:bodyPr/>
        <a:lstStyle/>
        <a:p>
          <a:pPr rtl="0"/>
          <a:r>
            <a:rPr lang="en-US" dirty="0" smtClean="0"/>
            <a:t>Frustration-aggression and conflict</a:t>
          </a:r>
          <a:endParaRPr lang="en-US" dirty="0"/>
        </a:p>
      </dgm:t>
    </dgm:pt>
    <dgm:pt modelId="{F6657810-8BEC-4274-AAA0-BB85693552B9}" type="parTrans" cxnId="{6A198F28-20D0-4C91-A3BD-C8258FE1A42E}">
      <dgm:prSet/>
      <dgm:spPr/>
      <dgm:t>
        <a:bodyPr/>
        <a:lstStyle/>
        <a:p>
          <a:endParaRPr lang="en-US"/>
        </a:p>
      </dgm:t>
    </dgm:pt>
    <dgm:pt modelId="{2F6ED8FC-934A-497F-AC56-2C9C10C2CFB9}" type="sibTrans" cxnId="{6A198F28-20D0-4C91-A3BD-C8258FE1A42E}">
      <dgm:prSet/>
      <dgm:spPr/>
      <dgm:t>
        <a:bodyPr/>
        <a:lstStyle/>
        <a:p>
          <a:endParaRPr lang="en-US"/>
        </a:p>
      </dgm:t>
    </dgm:pt>
    <dgm:pt modelId="{65946294-34FA-41B4-A0EC-C4A5B096F80F}">
      <dgm:prSet/>
      <dgm:spPr/>
      <dgm:t>
        <a:bodyPr/>
        <a:lstStyle/>
        <a:p>
          <a:pPr rtl="0"/>
          <a:r>
            <a:rPr lang="en-US" dirty="0" err="1" smtClean="0"/>
            <a:t>Scapegoating</a:t>
          </a:r>
          <a:r>
            <a:rPr lang="en-US" dirty="0" smtClean="0"/>
            <a:t> and intergroup conflict</a:t>
          </a:r>
          <a:endParaRPr lang="en-US" dirty="0"/>
        </a:p>
      </dgm:t>
    </dgm:pt>
    <dgm:pt modelId="{F3DBC3CD-C830-4A8E-B030-E0195B93E538}" type="parTrans" cxnId="{B684B5C5-4302-41F5-821B-87A392F209C7}">
      <dgm:prSet/>
      <dgm:spPr/>
      <dgm:t>
        <a:bodyPr/>
        <a:lstStyle/>
        <a:p>
          <a:endParaRPr lang="en-US"/>
        </a:p>
      </dgm:t>
    </dgm:pt>
    <dgm:pt modelId="{56B36C29-7E0D-4427-9F7B-1C43F01E951A}" type="sibTrans" cxnId="{B684B5C5-4302-41F5-821B-87A392F209C7}">
      <dgm:prSet/>
      <dgm:spPr/>
      <dgm:t>
        <a:bodyPr/>
        <a:lstStyle/>
        <a:p>
          <a:endParaRPr lang="en-US"/>
        </a:p>
      </dgm:t>
    </dgm:pt>
    <dgm:pt modelId="{B63A1E3C-AA0C-4A02-B8C9-DB2831E4B881}">
      <dgm:prSet/>
      <dgm:spPr/>
      <dgm:t>
        <a:bodyPr/>
        <a:lstStyle/>
        <a:p>
          <a:pPr rtl="0"/>
          <a:r>
            <a:rPr lang="en-US" dirty="0" smtClean="0"/>
            <a:t>Evolution</a:t>
          </a:r>
          <a:endParaRPr lang="en-US" dirty="0"/>
        </a:p>
      </dgm:t>
    </dgm:pt>
    <dgm:pt modelId="{784DE56C-85AF-4933-96FB-F2E2900BDCE9}" type="parTrans" cxnId="{FBEC4556-147D-4473-BD32-1F3C0A6D5FC0}">
      <dgm:prSet/>
      <dgm:spPr/>
      <dgm:t>
        <a:bodyPr/>
        <a:lstStyle/>
        <a:p>
          <a:endParaRPr lang="en-US"/>
        </a:p>
      </dgm:t>
    </dgm:pt>
    <dgm:pt modelId="{59E481F5-F207-4FDA-9983-A56AB237E069}" type="sibTrans" cxnId="{FBEC4556-147D-4473-BD32-1F3C0A6D5FC0}">
      <dgm:prSet/>
      <dgm:spPr/>
      <dgm:t>
        <a:bodyPr/>
        <a:lstStyle/>
        <a:p>
          <a:endParaRPr lang="en-US"/>
        </a:p>
      </dgm:t>
    </dgm:pt>
    <dgm:pt modelId="{E084BB30-E518-448E-ABD4-6F577CABF3CB}">
      <dgm:prSet/>
      <dgm:spPr/>
      <dgm:t>
        <a:bodyPr/>
        <a:lstStyle/>
        <a:p>
          <a:pPr rtl="0"/>
          <a:r>
            <a:rPr lang="en-US" dirty="0" smtClean="0"/>
            <a:t>Group-level aggression/territoriality</a:t>
          </a:r>
          <a:endParaRPr lang="en-US" dirty="0"/>
        </a:p>
      </dgm:t>
    </dgm:pt>
    <dgm:pt modelId="{B0687A84-4544-4370-9401-D019FDA4299E}" type="parTrans" cxnId="{16CEE6FC-4260-42F1-B647-8444F2FB93A1}">
      <dgm:prSet/>
      <dgm:spPr/>
      <dgm:t>
        <a:bodyPr/>
        <a:lstStyle/>
        <a:p>
          <a:endParaRPr lang="en-US"/>
        </a:p>
      </dgm:t>
    </dgm:pt>
    <dgm:pt modelId="{CD131D49-937F-458A-B3DA-44A2B08395C8}" type="sibTrans" cxnId="{16CEE6FC-4260-42F1-B647-8444F2FB93A1}">
      <dgm:prSet/>
      <dgm:spPr/>
      <dgm:t>
        <a:bodyPr/>
        <a:lstStyle/>
        <a:p>
          <a:endParaRPr lang="en-US"/>
        </a:p>
      </dgm:t>
    </dgm:pt>
    <dgm:pt modelId="{98EBA5F0-392C-471A-889C-A6BB6C577E37}">
      <dgm:prSet/>
      <dgm:spPr/>
      <dgm:t>
        <a:bodyPr/>
        <a:lstStyle/>
        <a:p>
          <a:pPr rtl="0"/>
          <a:r>
            <a:rPr lang="en-US" dirty="0" err="1" smtClean="0"/>
            <a:t>Outgroup</a:t>
          </a:r>
          <a:r>
            <a:rPr lang="en-US" dirty="0" smtClean="0"/>
            <a:t> violence solidified the </a:t>
          </a:r>
          <a:r>
            <a:rPr lang="en-US" dirty="0" err="1" smtClean="0"/>
            <a:t>ingroup</a:t>
          </a:r>
          <a:endParaRPr lang="en-US" dirty="0"/>
        </a:p>
      </dgm:t>
    </dgm:pt>
    <dgm:pt modelId="{E33E6443-F9B5-4039-B20B-A7FF4E1F345E}" type="parTrans" cxnId="{5770E9F7-7867-4BD2-9FAA-5D1F214B18AA}">
      <dgm:prSet/>
      <dgm:spPr/>
      <dgm:t>
        <a:bodyPr/>
        <a:lstStyle/>
        <a:p>
          <a:endParaRPr lang="en-US"/>
        </a:p>
      </dgm:t>
    </dgm:pt>
    <dgm:pt modelId="{6686FF8A-9646-4274-AEB9-B971B0485AAA}" type="sibTrans" cxnId="{5770E9F7-7867-4BD2-9FAA-5D1F214B18AA}">
      <dgm:prSet/>
      <dgm:spPr/>
      <dgm:t>
        <a:bodyPr/>
        <a:lstStyle/>
        <a:p>
          <a:endParaRPr lang="en-US"/>
        </a:p>
      </dgm:t>
    </dgm:pt>
    <dgm:pt modelId="{B95F34F8-E661-4F48-B06D-66695073380D}" type="pres">
      <dgm:prSet presAssocID="{621DEEB7-F15F-41FC-B952-004E4FF95BB1}" presName="Name0" presStyleCnt="0">
        <dgm:presLayoutVars>
          <dgm:dir/>
          <dgm:animLvl val="lvl"/>
          <dgm:resizeHandles val="exact"/>
        </dgm:presLayoutVars>
      </dgm:prSet>
      <dgm:spPr/>
      <dgm:t>
        <a:bodyPr/>
        <a:lstStyle/>
        <a:p>
          <a:endParaRPr lang="en-US"/>
        </a:p>
      </dgm:t>
    </dgm:pt>
    <dgm:pt modelId="{16D8F0C9-0BA2-4203-8FCD-3D2CB946E6A1}" type="pres">
      <dgm:prSet presAssocID="{48AA45B6-77AF-44DE-9816-5905B1467B47}" presName="linNode" presStyleCnt="0"/>
      <dgm:spPr/>
    </dgm:pt>
    <dgm:pt modelId="{4601B6B6-F5E4-46E4-85DE-2F4803C5B775}" type="pres">
      <dgm:prSet presAssocID="{48AA45B6-77AF-44DE-9816-5905B1467B47}" presName="parentText" presStyleLbl="node1" presStyleIdx="0" presStyleCnt="2">
        <dgm:presLayoutVars>
          <dgm:chMax val="1"/>
          <dgm:bulletEnabled val="1"/>
        </dgm:presLayoutVars>
      </dgm:prSet>
      <dgm:spPr/>
      <dgm:t>
        <a:bodyPr/>
        <a:lstStyle/>
        <a:p>
          <a:endParaRPr lang="en-US"/>
        </a:p>
      </dgm:t>
    </dgm:pt>
    <dgm:pt modelId="{F6A00D5A-1CD0-480E-B264-100FDEAB2D62}" type="pres">
      <dgm:prSet presAssocID="{48AA45B6-77AF-44DE-9816-5905B1467B47}" presName="descendantText" presStyleLbl="alignAccFollowNode1" presStyleIdx="0" presStyleCnt="2">
        <dgm:presLayoutVars>
          <dgm:bulletEnabled val="1"/>
        </dgm:presLayoutVars>
      </dgm:prSet>
      <dgm:spPr/>
      <dgm:t>
        <a:bodyPr/>
        <a:lstStyle/>
        <a:p>
          <a:endParaRPr lang="en-US"/>
        </a:p>
      </dgm:t>
    </dgm:pt>
    <dgm:pt modelId="{AD47462F-2B13-4164-9040-FA2582A1B863}" type="pres">
      <dgm:prSet presAssocID="{25731570-4FCF-4492-BCFE-C72F113E1AF5}" presName="sp" presStyleCnt="0"/>
      <dgm:spPr/>
    </dgm:pt>
    <dgm:pt modelId="{9AC1C263-8345-4E78-9EAD-6DF89136AFF1}" type="pres">
      <dgm:prSet presAssocID="{B63A1E3C-AA0C-4A02-B8C9-DB2831E4B881}" presName="linNode" presStyleCnt="0"/>
      <dgm:spPr/>
    </dgm:pt>
    <dgm:pt modelId="{971FF4C4-6892-45A3-8A6C-507B11888349}" type="pres">
      <dgm:prSet presAssocID="{B63A1E3C-AA0C-4A02-B8C9-DB2831E4B881}" presName="parentText" presStyleLbl="node1" presStyleIdx="1" presStyleCnt="2">
        <dgm:presLayoutVars>
          <dgm:chMax val="1"/>
          <dgm:bulletEnabled val="1"/>
        </dgm:presLayoutVars>
      </dgm:prSet>
      <dgm:spPr/>
      <dgm:t>
        <a:bodyPr/>
        <a:lstStyle/>
        <a:p>
          <a:endParaRPr lang="en-US"/>
        </a:p>
      </dgm:t>
    </dgm:pt>
    <dgm:pt modelId="{BB28C1F6-FDA6-4227-86EE-7C65B88C815F}" type="pres">
      <dgm:prSet presAssocID="{B63A1E3C-AA0C-4A02-B8C9-DB2831E4B881}" presName="descendantText" presStyleLbl="alignAccFollowNode1" presStyleIdx="1" presStyleCnt="2">
        <dgm:presLayoutVars>
          <dgm:bulletEnabled val="1"/>
        </dgm:presLayoutVars>
      </dgm:prSet>
      <dgm:spPr/>
      <dgm:t>
        <a:bodyPr/>
        <a:lstStyle/>
        <a:p>
          <a:endParaRPr lang="en-US"/>
        </a:p>
      </dgm:t>
    </dgm:pt>
  </dgm:ptLst>
  <dgm:cxnLst>
    <dgm:cxn modelId="{177DE85A-B0F4-4E31-BE63-96026C8E9D35}" type="presOf" srcId="{48AA45B6-77AF-44DE-9816-5905B1467B47}" destId="{4601B6B6-F5E4-46E4-85DE-2F4803C5B775}" srcOrd="0" destOrd="0" presId="urn:microsoft.com/office/officeart/2005/8/layout/vList5"/>
    <dgm:cxn modelId="{5770E9F7-7867-4BD2-9FAA-5D1F214B18AA}" srcId="{B63A1E3C-AA0C-4A02-B8C9-DB2831E4B881}" destId="{98EBA5F0-392C-471A-889C-A6BB6C577E37}" srcOrd="1" destOrd="0" parTransId="{E33E6443-F9B5-4039-B20B-A7FF4E1F345E}" sibTransId="{6686FF8A-9646-4274-AEB9-B971B0485AAA}"/>
    <dgm:cxn modelId="{E3473266-B7AA-4499-A607-58C8EDA8563D}" type="presOf" srcId="{621DEEB7-F15F-41FC-B952-004E4FF95BB1}" destId="{B95F34F8-E661-4F48-B06D-66695073380D}" srcOrd="0" destOrd="0" presId="urn:microsoft.com/office/officeart/2005/8/layout/vList5"/>
    <dgm:cxn modelId="{16CEE6FC-4260-42F1-B647-8444F2FB93A1}" srcId="{B63A1E3C-AA0C-4A02-B8C9-DB2831E4B881}" destId="{E084BB30-E518-448E-ABD4-6F577CABF3CB}" srcOrd="0" destOrd="0" parTransId="{B0687A84-4544-4370-9401-D019FDA4299E}" sibTransId="{CD131D49-937F-458A-B3DA-44A2B08395C8}"/>
    <dgm:cxn modelId="{2654ADD8-405B-45C1-88F1-44A91BDD00E9}" type="presOf" srcId="{E084BB30-E518-448E-ABD4-6F577CABF3CB}" destId="{BB28C1F6-FDA6-4227-86EE-7C65B88C815F}" srcOrd="0" destOrd="0" presId="urn:microsoft.com/office/officeart/2005/8/layout/vList5"/>
    <dgm:cxn modelId="{60BD5932-A6CC-4032-BF7B-9A9917ED4811}" type="presOf" srcId="{B63A1E3C-AA0C-4A02-B8C9-DB2831E4B881}" destId="{971FF4C4-6892-45A3-8A6C-507B11888349}" srcOrd="0" destOrd="0" presId="urn:microsoft.com/office/officeart/2005/8/layout/vList5"/>
    <dgm:cxn modelId="{B684B5C5-4302-41F5-821B-87A392F209C7}" srcId="{48AA45B6-77AF-44DE-9816-5905B1467B47}" destId="{65946294-34FA-41B4-A0EC-C4A5B096F80F}" srcOrd="1" destOrd="0" parTransId="{F3DBC3CD-C830-4A8E-B030-E0195B93E538}" sibTransId="{56B36C29-7E0D-4427-9F7B-1C43F01E951A}"/>
    <dgm:cxn modelId="{6A198F28-20D0-4C91-A3BD-C8258FE1A42E}" srcId="{48AA45B6-77AF-44DE-9816-5905B1467B47}" destId="{27D74FA7-F18A-4598-9C67-BAA388A3362C}" srcOrd="0" destOrd="0" parTransId="{F6657810-8BEC-4274-AAA0-BB85693552B9}" sibTransId="{2F6ED8FC-934A-497F-AC56-2C9C10C2CFB9}"/>
    <dgm:cxn modelId="{AECBA85D-3DCB-4812-A710-5585726C50E0}" type="presOf" srcId="{27D74FA7-F18A-4598-9C67-BAA388A3362C}" destId="{F6A00D5A-1CD0-480E-B264-100FDEAB2D62}" srcOrd="0" destOrd="0" presId="urn:microsoft.com/office/officeart/2005/8/layout/vList5"/>
    <dgm:cxn modelId="{FBEC4556-147D-4473-BD32-1F3C0A6D5FC0}" srcId="{621DEEB7-F15F-41FC-B952-004E4FF95BB1}" destId="{B63A1E3C-AA0C-4A02-B8C9-DB2831E4B881}" srcOrd="1" destOrd="0" parTransId="{784DE56C-85AF-4933-96FB-F2E2900BDCE9}" sibTransId="{59E481F5-F207-4FDA-9983-A56AB237E069}"/>
    <dgm:cxn modelId="{405FECDF-E75A-4883-98FE-9CB693080A7D}" type="presOf" srcId="{65946294-34FA-41B4-A0EC-C4A5B096F80F}" destId="{F6A00D5A-1CD0-480E-B264-100FDEAB2D62}" srcOrd="0" destOrd="1" presId="urn:microsoft.com/office/officeart/2005/8/layout/vList5"/>
    <dgm:cxn modelId="{7FED2EB8-91B2-4318-BDD7-2A24149C522F}" srcId="{621DEEB7-F15F-41FC-B952-004E4FF95BB1}" destId="{48AA45B6-77AF-44DE-9816-5905B1467B47}" srcOrd="0" destOrd="0" parTransId="{F9DB116A-A482-4A84-9F64-6FC6AA47C1E0}" sibTransId="{25731570-4FCF-4492-BCFE-C72F113E1AF5}"/>
    <dgm:cxn modelId="{3E612941-7A55-4000-9E7A-82182FA7417A}" type="presOf" srcId="{98EBA5F0-392C-471A-889C-A6BB6C577E37}" destId="{BB28C1F6-FDA6-4227-86EE-7C65B88C815F}" srcOrd="0" destOrd="1" presId="urn:microsoft.com/office/officeart/2005/8/layout/vList5"/>
    <dgm:cxn modelId="{046EA13A-32AB-4161-ADDB-A3151CBE1E68}" type="presParOf" srcId="{B95F34F8-E661-4F48-B06D-66695073380D}" destId="{16D8F0C9-0BA2-4203-8FCD-3D2CB946E6A1}" srcOrd="0" destOrd="0" presId="urn:microsoft.com/office/officeart/2005/8/layout/vList5"/>
    <dgm:cxn modelId="{1CA56753-D196-41A0-89B1-504A53316E0E}" type="presParOf" srcId="{16D8F0C9-0BA2-4203-8FCD-3D2CB946E6A1}" destId="{4601B6B6-F5E4-46E4-85DE-2F4803C5B775}" srcOrd="0" destOrd="0" presId="urn:microsoft.com/office/officeart/2005/8/layout/vList5"/>
    <dgm:cxn modelId="{91032295-6528-4193-8D5F-023F6641900E}" type="presParOf" srcId="{16D8F0C9-0BA2-4203-8FCD-3D2CB946E6A1}" destId="{F6A00D5A-1CD0-480E-B264-100FDEAB2D62}" srcOrd="1" destOrd="0" presId="urn:microsoft.com/office/officeart/2005/8/layout/vList5"/>
    <dgm:cxn modelId="{1D5B62E5-E990-43E1-9CC6-F0E79D56D355}" type="presParOf" srcId="{B95F34F8-E661-4F48-B06D-66695073380D}" destId="{AD47462F-2B13-4164-9040-FA2582A1B863}" srcOrd="1" destOrd="0" presId="urn:microsoft.com/office/officeart/2005/8/layout/vList5"/>
    <dgm:cxn modelId="{7D0CA5D9-7123-43E4-B398-85DCCC8B66C4}" type="presParOf" srcId="{B95F34F8-E661-4F48-B06D-66695073380D}" destId="{9AC1C263-8345-4E78-9EAD-6DF89136AFF1}" srcOrd="2" destOrd="0" presId="urn:microsoft.com/office/officeart/2005/8/layout/vList5"/>
    <dgm:cxn modelId="{AC51718B-584A-4A78-9483-1C29E4490654}" type="presParOf" srcId="{9AC1C263-8345-4E78-9EAD-6DF89136AFF1}" destId="{971FF4C4-6892-45A3-8A6C-507B11888349}" srcOrd="0" destOrd="0" presId="urn:microsoft.com/office/officeart/2005/8/layout/vList5"/>
    <dgm:cxn modelId="{A2F4B8B3-126C-44B2-9734-0BB0CE66E174}" type="presParOf" srcId="{9AC1C263-8345-4E78-9EAD-6DF89136AFF1}" destId="{BB28C1F6-FDA6-4227-86EE-7C65B88C815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tx1"/>
              </a:solidFill>
            </a:rPr>
            <a:t>Causes</a:t>
          </a:r>
          <a:endParaRPr lang="en-US" b="1" dirty="0">
            <a:solidFill>
              <a:schemeClr val="tx1"/>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37A87E0E-21FE-4CF1-987B-5D330F2A0809}">
      <dgm:prSet phldrT="[Text]"/>
      <dgm:spPr/>
      <dgm:t>
        <a:bodyPr/>
        <a:lstStyle/>
        <a:p>
          <a:r>
            <a:rPr lang="en-US" b="1" dirty="0" smtClean="0">
              <a:solidFill>
                <a:schemeClr val="tx1"/>
              </a:solidFill>
            </a:rPr>
            <a:t>Intergroup Bias</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7D516FD4-A3D7-408F-BF6F-B7F0D080832E}">
      <dgm:prSet/>
      <dgm:spPr/>
      <dgm:t>
        <a:bodyPr/>
        <a:lstStyle/>
        <a:p>
          <a:r>
            <a:rPr lang="en-US" dirty="0" smtClean="0"/>
            <a:t>Categorization</a:t>
          </a:r>
          <a:endParaRPr lang="en-US" dirty="0"/>
        </a:p>
      </dgm:t>
    </dgm:pt>
    <dgm:pt modelId="{8D5EF4BA-FB88-49DC-B02F-6ED709F75943}" type="parTrans" cxnId="{D214AEE0-564E-4C6B-A263-8A955A519D38}">
      <dgm:prSet/>
      <dgm:spPr/>
      <dgm:t>
        <a:bodyPr/>
        <a:lstStyle/>
        <a:p>
          <a:endParaRPr lang="en-US"/>
        </a:p>
      </dgm:t>
    </dgm:pt>
    <dgm:pt modelId="{434CAEA0-642B-4317-915D-7F98833D18D2}" type="sibTrans" cxnId="{D214AEE0-564E-4C6B-A263-8A955A519D38}">
      <dgm:prSet/>
      <dgm:spPr/>
      <dgm:t>
        <a:bodyPr/>
        <a:lstStyle/>
        <a:p>
          <a:endParaRPr lang="en-US"/>
        </a:p>
      </dgm:t>
    </dgm:pt>
    <dgm:pt modelId="{78832218-D1A3-43AC-9218-73FD4AC3E462}">
      <dgm:prSet/>
      <dgm:spPr/>
      <dgm:t>
        <a:bodyPr/>
        <a:lstStyle/>
        <a:p>
          <a:r>
            <a:rPr lang="en-US" dirty="0" smtClean="0"/>
            <a:t>Ingroup-outgroup bias</a:t>
          </a:r>
          <a:endParaRPr lang="en-US" dirty="0"/>
        </a:p>
      </dgm:t>
    </dgm:pt>
    <dgm:pt modelId="{C6362609-6594-40E9-A305-389CDB50610B}" type="parTrans" cxnId="{A8CD690A-A850-47C6-B416-823DBAACE878}">
      <dgm:prSet/>
      <dgm:spPr/>
      <dgm:t>
        <a:bodyPr/>
        <a:lstStyle/>
        <a:p>
          <a:endParaRPr lang="en-US"/>
        </a:p>
      </dgm:t>
    </dgm:pt>
    <dgm:pt modelId="{1855BA4F-1726-4C86-9B92-96F3512AF04A}" type="sibTrans" cxnId="{A8CD690A-A850-47C6-B416-823DBAACE878}">
      <dgm:prSet/>
      <dgm:spPr/>
      <dgm:t>
        <a:bodyPr/>
        <a:lstStyle/>
        <a:p>
          <a:endParaRPr lang="en-US"/>
        </a:p>
      </dgm:t>
    </dgm:pt>
    <dgm:pt modelId="{D129C26C-4A71-433D-8556-B9747109D051}">
      <dgm:prSet/>
      <dgm:spPr/>
      <dgm:t>
        <a:bodyPr/>
        <a:lstStyle/>
        <a:p>
          <a:r>
            <a:rPr lang="en-US" dirty="0" smtClean="0"/>
            <a:t>Cognitive biases</a:t>
          </a:r>
          <a:endParaRPr lang="en-US" dirty="0"/>
        </a:p>
      </dgm:t>
    </dgm:pt>
    <dgm:pt modelId="{FCAE009C-C224-4DF1-AAF0-7454F37C750D}" type="parTrans" cxnId="{63D9D5D0-16C0-43B5-B2CC-162E06B30FB7}">
      <dgm:prSet/>
      <dgm:spPr/>
      <dgm:t>
        <a:bodyPr/>
        <a:lstStyle/>
        <a:p>
          <a:endParaRPr lang="en-US"/>
        </a:p>
      </dgm:t>
    </dgm:pt>
    <dgm:pt modelId="{CFD62886-D11B-47B9-BE47-3F2916C403E8}" type="sibTrans" cxnId="{63D9D5D0-16C0-43B5-B2CC-162E06B30FB7}">
      <dgm:prSet/>
      <dgm:spPr/>
      <dgm:t>
        <a:bodyPr/>
        <a:lstStyle/>
        <a:p>
          <a:endParaRPr lang="en-US"/>
        </a:p>
      </dgm:t>
    </dgm:pt>
    <dgm:pt modelId="{55ACC091-962C-4255-A541-E27783A08972}">
      <dgm:prSet/>
      <dgm:spPr/>
      <dgm:t>
        <a:bodyPr/>
        <a:lstStyle/>
        <a:p>
          <a:r>
            <a:rPr lang="en-US" dirty="0" smtClean="0"/>
            <a:t>Intergroup emotions</a:t>
          </a:r>
          <a:endParaRPr lang="en-US" dirty="0"/>
        </a:p>
      </dgm:t>
    </dgm:pt>
    <dgm:pt modelId="{6A60A2A5-8F4F-48EB-A7F9-22EA5B805C87}" type="parTrans" cxnId="{9C2F5710-28FF-4FA6-BAE4-6E26980C143A}">
      <dgm:prSet/>
      <dgm:spPr/>
      <dgm:t>
        <a:bodyPr/>
        <a:lstStyle/>
        <a:p>
          <a:endParaRPr lang="en-US"/>
        </a:p>
      </dgm:t>
    </dgm:pt>
    <dgm:pt modelId="{B7E4D840-FE86-45ED-B928-F7C19F00F379}" type="sibTrans" cxnId="{9C2F5710-28FF-4FA6-BAE4-6E26980C143A}">
      <dgm:prSet/>
      <dgm:spPr/>
      <dgm:t>
        <a:bodyPr/>
        <a:lstStyle/>
        <a:p>
          <a:endParaRPr lang="en-US"/>
        </a:p>
      </dgm:t>
    </dgm:pt>
    <dgm:pt modelId="{3EC4E6BB-95F4-4427-AF00-0F5641904ECE}">
      <dgm:prSet/>
      <dgm:spPr/>
      <dgm:t>
        <a:bodyPr/>
        <a:lstStyle/>
        <a:p>
          <a:r>
            <a:rPr lang="en-US" dirty="0" smtClean="0"/>
            <a:t>Identity </a:t>
          </a:r>
          <a:endParaRPr lang="en-US" dirty="0"/>
        </a:p>
      </dgm:t>
    </dgm:pt>
    <dgm:pt modelId="{0DE28D2A-8787-4508-BC78-906430D0E3B5}" type="parTrans" cxnId="{84666657-0B2B-40E4-A75D-2FDF66D22280}">
      <dgm:prSet/>
      <dgm:spPr/>
      <dgm:t>
        <a:bodyPr/>
        <a:lstStyle/>
        <a:p>
          <a:endParaRPr lang="en-US"/>
        </a:p>
      </dgm:t>
    </dgm:pt>
    <dgm:pt modelId="{7B005EFB-618C-4E52-99D9-30A9A846421A}" type="sibTrans" cxnId="{84666657-0B2B-40E4-A75D-2FDF66D22280}">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2"/>
      <dgm:spPr/>
      <dgm:t>
        <a:bodyPr/>
        <a:lstStyle/>
        <a:p>
          <a:endParaRPr lang="en-US"/>
        </a:p>
      </dgm:t>
    </dgm:pt>
    <dgm:pt modelId="{6D210816-D103-4F97-BD99-7EE6DB3036B5}" type="pres">
      <dgm:prSet presAssocID="{2332E22F-E15E-4CF9-B9AF-CA4E0EB8EA0B}" presName="rootConnector" presStyleLbl="node1" presStyleIdx="0" presStyleCnt="2"/>
      <dgm:spPr/>
      <dgm:t>
        <a:bodyPr/>
        <a:lstStyle/>
        <a:p>
          <a:endParaRPr lang="en-US"/>
        </a:p>
      </dgm:t>
    </dgm:pt>
    <dgm:pt modelId="{576305A3-6D7E-4B7E-B839-42ECBEB8F9DC}" type="pres">
      <dgm:prSet presAssocID="{2332E22F-E15E-4CF9-B9AF-CA4E0EB8EA0B}" presName="childShape" presStyleCnt="0"/>
      <dgm:spPr/>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2" custScaleX="215675"/>
      <dgm:spPr/>
      <dgm:t>
        <a:bodyPr/>
        <a:lstStyle/>
        <a:p>
          <a:endParaRPr lang="en-US"/>
        </a:p>
      </dgm:t>
    </dgm:pt>
    <dgm:pt modelId="{D7E88F39-E783-4269-8F67-B4A8EFDF0B81}" type="pres">
      <dgm:prSet presAssocID="{37A87E0E-21FE-4CF1-987B-5D330F2A0809}" presName="rootConnector" presStyleLbl="node1" presStyleIdx="1" presStyleCnt="2"/>
      <dgm:spPr/>
      <dgm:t>
        <a:bodyPr/>
        <a:lstStyle/>
        <a:p>
          <a:endParaRPr lang="en-US"/>
        </a:p>
      </dgm:t>
    </dgm:pt>
    <dgm:pt modelId="{5103D52B-16B3-4491-AE5D-79840163D2B7}" type="pres">
      <dgm:prSet presAssocID="{37A87E0E-21FE-4CF1-987B-5D330F2A0809}" presName="childShape" presStyleCnt="0"/>
      <dgm:spPr/>
    </dgm:pt>
    <dgm:pt modelId="{5D5D786F-6D43-4C13-8CD9-9DC8623F23FB}" type="pres">
      <dgm:prSet presAssocID="{8D5EF4BA-FB88-49DC-B02F-6ED709F75943}" presName="Name13" presStyleLbl="parChTrans1D2" presStyleIdx="0" presStyleCnt="5"/>
      <dgm:spPr/>
      <dgm:t>
        <a:bodyPr/>
        <a:lstStyle/>
        <a:p>
          <a:endParaRPr lang="en-US"/>
        </a:p>
      </dgm:t>
    </dgm:pt>
    <dgm:pt modelId="{F1E5BC72-5716-416B-82D5-C9350F798538}" type="pres">
      <dgm:prSet presAssocID="{7D516FD4-A3D7-408F-BF6F-B7F0D080832E}" presName="childText" presStyleLbl="bgAcc1" presStyleIdx="0" presStyleCnt="5" custScaleX="242246" custScaleY="66979">
        <dgm:presLayoutVars>
          <dgm:bulletEnabled val="1"/>
        </dgm:presLayoutVars>
      </dgm:prSet>
      <dgm:spPr/>
      <dgm:t>
        <a:bodyPr/>
        <a:lstStyle/>
        <a:p>
          <a:endParaRPr lang="en-US"/>
        </a:p>
      </dgm:t>
    </dgm:pt>
    <dgm:pt modelId="{3388340F-B93E-457B-95DB-81C910335843}" type="pres">
      <dgm:prSet presAssocID="{C6362609-6594-40E9-A305-389CDB50610B}" presName="Name13" presStyleLbl="parChTrans1D2" presStyleIdx="1" presStyleCnt="5"/>
      <dgm:spPr/>
      <dgm:t>
        <a:bodyPr/>
        <a:lstStyle/>
        <a:p>
          <a:endParaRPr lang="en-US"/>
        </a:p>
      </dgm:t>
    </dgm:pt>
    <dgm:pt modelId="{70171A47-DA08-4F7F-9049-596FA98979A7}" type="pres">
      <dgm:prSet presAssocID="{78832218-D1A3-43AC-9218-73FD4AC3E462}" presName="childText" presStyleLbl="bgAcc1" presStyleIdx="1" presStyleCnt="5" custScaleX="242246" custScaleY="66979" custLinFactNeighborX="-248" custLinFactNeighborY="-5326">
        <dgm:presLayoutVars>
          <dgm:bulletEnabled val="1"/>
        </dgm:presLayoutVars>
      </dgm:prSet>
      <dgm:spPr/>
      <dgm:t>
        <a:bodyPr/>
        <a:lstStyle/>
        <a:p>
          <a:endParaRPr lang="en-US"/>
        </a:p>
      </dgm:t>
    </dgm:pt>
    <dgm:pt modelId="{DEDD59E1-7245-40DD-A561-47F95F126F24}" type="pres">
      <dgm:prSet presAssocID="{FCAE009C-C224-4DF1-AAF0-7454F37C750D}" presName="Name13" presStyleLbl="parChTrans1D2" presStyleIdx="2" presStyleCnt="5"/>
      <dgm:spPr/>
      <dgm:t>
        <a:bodyPr/>
        <a:lstStyle/>
        <a:p>
          <a:endParaRPr lang="en-US"/>
        </a:p>
      </dgm:t>
    </dgm:pt>
    <dgm:pt modelId="{73F89993-E833-4AE3-AF9B-56BCE640EDDD}" type="pres">
      <dgm:prSet presAssocID="{D129C26C-4A71-433D-8556-B9747109D051}" presName="childText" presStyleLbl="bgAcc1" presStyleIdx="2" presStyleCnt="5" custScaleX="242246" custScaleY="66979">
        <dgm:presLayoutVars>
          <dgm:bulletEnabled val="1"/>
        </dgm:presLayoutVars>
      </dgm:prSet>
      <dgm:spPr/>
      <dgm:t>
        <a:bodyPr/>
        <a:lstStyle/>
        <a:p>
          <a:endParaRPr lang="en-US"/>
        </a:p>
      </dgm:t>
    </dgm:pt>
    <dgm:pt modelId="{C87A90AE-AF8F-47CA-AFB0-F22AB1993C78}" type="pres">
      <dgm:prSet presAssocID="{6A60A2A5-8F4F-48EB-A7F9-22EA5B805C87}" presName="Name13" presStyleLbl="parChTrans1D2" presStyleIdx="3" presStyleCnt="5"/>
      <dgm:spPr/>
      <dgm:t>
        <a:bodyPr/>
        <a:lstStyle/>
        <a:p>
          <a:endParaRPr lang="en-US"/>
        </a:p>
      </dgm:t>
    </dgm:pt>
    <dgm:pt modelId="{BEA135CF-FADE-4632-BC0B-EAD19C91AED2}" type="pres">
      <dgm:prSet presAssocID="{55ACC091-962C-4255-A541-E27783A08972}" presName="childText" presStyleLbl="bgAcc1" presStyleIdx="3" presStyleCnt="5" custScaleX="242246" custScaleY="66979">
        <dgm:presLayoutVars>
          <dgm:bulletEnabled val="1"/>
        </dgm:presLayoutVars>
      </dgm:prSet>
      <dgm:spPr/>
      <dgm:t>
        <a:bodyPr/>
        <a:lstStyle/>
        <a:p>
          <a:endParaRPr lang="en-US"/>
        </a:p>
      </dgm:t>
    </dgm:pt>
    <dgm:pt modelId="{76B78C06-7FD4-4CF7-9BAC-743DB0ECABB2}" type="pres">
      <dgm:prSet presAssocID="{0DE28D2A-8787-4508-BC78-906430D0E3B5}" presName="Name13" presStyleLbl="parChTrans1D2" presStyleIdx="4" presStyleCnt="5"/>
      <dgm:spPr/>
      <dgm:t>
        <a:bodyPr/>
        <a:lstStyle/>
        <a:p>
          <a:endParaRPr lang="en-US"/>
        </a:p>
      </dgm:t>
    </dgm:pt>
    <dgm:pt modelId="{A5C736DE-27E4-479A-BA8E-DA2FAC423914}" type="pres">
      <dgm:prSet presAssocID="{3EC4E6BB-95F4-4427-AF00-0F5641904ECE}" presName="childText" presStyleLbl="bgAcc1" presStyleIdx="4" presStyleCnt="5" custScaleX="242246" custScaleY="66979">
        <dgm:presLayoutVars>
          <dgm:bulletEnabled val="1"/>
        </dgm:presLayoutVars>
      </dgm:prSet>
      <dgm:spPr/>
      <dgm:t>
        <a:bodyPr/>
        <a:lstStyle/>
        <a:p>
          <a:endParaRPr lang="en-US"/>
        </a:p>
      </dgm:t>
    </dgm:pt>
  </dgm:ptLst>
  <dgm:cxnLst>
    <dgm:cxn modelId="{F1E1CDD4-0084-4700-9039-F6CC16A2E8BD}" type="presOf" srcId="{2332E22F-E15E-4CF9-B9AF-CA4E0EB8EA0B}" destId="{F38815C2-6B35-4AC2-B9F9-D3BE55C307B1}" srcOrd="0" destOrd="0" presId="urn:microsoft.com/office/officeart/2005/8/layout/hierarchy3"/>
    <dgm:cxn modelId="{9C2F5710-28FF-4FA6-BAE4-6E26980C143A}" srcId="{37A87E0E-21FE-4CF1-987B-5D330F2A0809}" destId="{55ACC091-962C-4255-A541-E27783A08972}" srcOrd="3" destOrd="0" parTransId="{6A60A2A5-8F4F-48EB-A7F9-22EA5B805C87}" sibTransId="{B7E4D840-FE86-45ED-B928-F7C19F00F379}"/>
    <dgm:cxn modelId="{D70689FF-DB00-4550-BA13-AE74CB4F0CA7}" type="presOf" srcId="{0CD09BA3-1C77-4892-B86F-D7F46CA5FA3F}" destId="{4B0F83A2-7508-4FB0-82A5-A2F0CF5EB2AA}" srcOrd="0" destOrd="0" presId="urn:microsoft.com/office/officeart/2005/8/layout/hierarchy3"/>
    <dgm:cxn modelId="{30303B00-38FF-4833-A666-379CF4CAF130}" type="presOf" srcId="{37A87E0E-21FE-4CF1-987B-5D330F2A0809}" destId="{D7E88F39-E783-4269-8F67-B4A8EFDF0B81}" srcOrd="1" destOrd="0" presId="urn:microsoft.com/office/officeart/2005/8/layout/hierarchy3"/>
    <dgm:cxn modelId="{9C15982B-FBD4-4F87-8BA3-8FA0AF3D9497}" type="presOf" srcId="{78832218-D1A3-43AC-9218-73FD4AC3E462}" destId="{70171A47-DA08-4F7F-9049-596FA98979A7}" srcOrd="0" destOrd="0" presId="urn:microsoft.com/office/officeart/2005/8/layout/hierarchy3"/>
    <dgm:cxn modelId="{D89BDCAD-0B81-43D8-AE1E-DB9F3860E7FF}" type="presOf" srcId="{FCAE009C-C224-4DF1-AAF0-7454F37C750D}" destId="{DEDD59E1-7245-40DD-A561-47F95F126F24}" srcOrd="0" destOrd="0" presId="urn:microsoft.com/office/officeart/2005/8/layout/hierarchy3"/>
    <dgm:cxn modelId="{84666657-0B2B-40E4-A75D-2FDF66D22280}" srcId="{37A87E0E-21FE-4CF1-987B-5D330F2A0809}" destId="{3EC4E6BB-95F4-4427-AF00-0F5641904ECE}" srcOrd="4" destOrd="0" parTransId="{0DE28D2A-8787-4508-BC78-906430D0E3B5}" sibTransId="{7B005EFB-618C-4E52-99D9-30A9A846421A}"/>
    <dgm:cxn modelId="{AFBFEB4E-F023-4AB1-8E12-F250C486FCC7}" type="presOf" srcId="{7D516FD4-A3D7-408F-BF6F-B7F0D080832E}" destId="{F1E5BC72-5716-416B-82D5-C9350F798538}" srcOrd="0"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A8CD690A-A850-47C6-B416-823DBAACE878}" srcId="{37A87E0E-21FE-4CF1-987B-5D330F2A0809}" destId="{78832218-D1A3-43AC-9218-73FD4AC3E462}" srcOrd="1" destOrd="0" parTransId="{C6362609-6594-40E9-A305-389CDB50610B}" sibTransId="{1855BA4F-1726-4C86-9B92-96F3512AF04A}"/>
    <dgm:cxn modelId="{B12E9269-0D62-4823-B59F-5F8594D16DF5}" srcId="{0CD09BA3-1C77-4892-B86F-D7F46CA5FA3F}" destId="{37A87E0E-21FE-4CF1-987B-5D330F2A0809}" srcOrd="1" destOrd="0" parTransId="{940A8225-3570-42BF-90C9-34308E9101B8}" sibTransId="{5B7FBA51-EA1E-4017-A45D-178B5AF3678F}"/>
    <dgm:cxn modelId="{13D7B3A5-0E6F-49DC-98DE-6FC8CA5357E0}" type="presOf" srcId="{55ACC091-962C-4255-A541-E27783A08972}" destId="{BEA135CF-FADE-4632-BC0B-EAD19C91AED2}" srcOrd="0" destOrd="0" presId="urn:microsoft.com/office/officeart/2005/8/layout/hierarchy3"/>
    <dgm:cxn modelId="{F2C5C919-DF26-4B3A-85A1-D758F5D49FC6}" type="presOf" srcId="{C6362609-6594-40E9-A305-389CDB50610B}" destId="{3388340F-B93E-457B-95DB-81C910335843}" srcOrd="0" destOrd="0" presId="urn:microsoft.com/office/officeart/2005/8/layout/hierarchy3"/>
    <dgm:cxn modelId="{F23D0931-35EB-4BEB-900E-EEB97A3F96D1}" type="presOf" srcId="{D129C26C-4A71-433D-8556-B9747109D051}" destId="{73F89993-E833-4AE3-AF9B-56BCE640EDDD}" srcOrd="0" destOrd="0" presId="urn:microsoft.com/office/officeart/2005/8/layout/hierarchy3"/>
    <dgm:cxn modelId="{D214AEE0-564E-4C6B-A263-8A955A519D38}" srcId="{37A87E0E-21FE-4CF1-987B-5D330F2A0809}" destId="{7D516FD4-A3D7-408F-BF6F-B7F0D080832E}" srcOrd="0" destOrd="0" parTransId="{8D5EF4BA-FB88-49DC-B02F-6ED709F75943}" sibTransId="{434CAEA0-642B-4317-915D-7F98833D18D2}"/>
    <dgm:cxn modelId="{2A25F373-B547-4F26-BDAD-877176AD53A3}" type="presOf" srcId="{8D5EF4BA-FB88-49DC-B02F-6ED709F75943}" destId="{5D5D786F-6D43-4C13-8CD9-9DC8623F23FB}" srcOrd="0" destOrd="0" presId="urn:microsoft.com/office/officeart/2005/8/layout/hierarchy3"/>
    <dgm:cxn modelId="{171EDD6E-FBE3-49E2-A257-E5B37EF19E54}" type="presOf" srcId="{6A60A2A5-8F4F-48EB-A7F9-22EA5B805C87}" destId="{C87A90AE-AF8F-47CA-AFB0-F22AB1993C78}" srcOrd="0" destOrd="0" presId="urn:microsoft.com/office/officeart/2005/8/layout/hierarchy3"/>
    <dgm:cxn modelId="{D4381FC8-887A-45EA-8B57-7637B511E7E8}" type="presOf" srcId="{2332E22F-E15E-4CF9-B9AF-CA4E0EB8EA0B}" destId="{6D210816-D103-4F97-BD99-7EE6DB3036B5}" srcOrd="1" destOrd="0" presId="urn:microsoft.com/office/officeart/2005/8/layout/hierarchy3"/>
    <dgm:cxn modelId="{876DB7E7-782D-46A8-8ADC-8AD021CF6EAB}" type="presOf" srcId="{0DE28D2A-8787-4508-BC78-906430D0E3B5}" destId="{76B78C06-7FD4-4CF7-9BAC-743DB0ECABB2}" srcOrd="0" destOrd="0" presId="urn:microsoft.com/office/officeart/2005/8/layout/hierarchy3"/>
    <dgm:cxn modelId="{92883D5E-C5B1-4496-B5C5-BDE063F7C3EA}" type="presOf" srcId="{3EC4E6BB-95F4-4427-AF00-0F5641904ECE}" destId="{A5C736DE-27E4-479A-BA8E-DA2FAC423914}" srcOrd="0" destOrd="0" presId="urn:microsoft.com/office/officeart/2005/8/layout/hierarchy3"/>
    <dgm:cxn modelId="{63D9D5D0-16C0-43B5-B2CC-162E06B30FB7}" srcId="{37A87E0E-21FE-4CF1-987B-5D330F2A0809}" destId="{D129C26C-4A71-433D-8556-B9747109D051}" srcOrd="2" destOrd="0" parTransId="{FCAE009C-C224-4DF1-AAF0-7454F37C750D}" sibTransId="{CFD62886-D11B-47B9-BE47-3F2916C403E8}"/>
    <dgm:cxn modelId="{BA419166-CD3E-4302-94D3-DBBCC20C63E1}" type="presOf" srcId="{37A87E0E-21FE-4CF1-987B-5D330F2A0809}" destId="{C124BC89-EFEF-4F30-9EB3-CB38986C4ACF}" srcOrd="0" destOrd="0" presId="urn:microsoft.com/office/officeart/2005/8/layout/hierarchy3"/>
    <dgm:cxn modelId="{3061D6DE-1608-47CD-BCF0-AD77B86C59F2}" type="presParOf" srcId="{4B0F83A2-7508-4FB0-82A5-A2F0CF5EB2AA}" destId="{919E2E6C-BD73-43B6-8BAD-35B36F95ADEC}" srcOrd="0" destOrd="0" presId="urn:microsoft.com/office/officeart/2005/8/layout/hierarchy3"/>
    <dgm:cxn modelId="{4E7B4E75-1621-4460-82B3-8577253760C4}" type="presParOf" srcId="{919E2E6C-BD73-43B6-8BAD-35B36F95ADEC}" destId="{F08BC9A4-79E2-428A-BFB8-A5FC85232770}" srcOrd="0" destOrd="0" presId="urn:microsoft.com/office/officeart/2005/8/layout/hierarchy3"/>
    <dgm:cxn modelId="{F1FB41FC-AF62-4B32-9AC9-0468ABFA420A}" type="presParOf" srcId="{F08BC9A4-79E2-428A-BFB8-A5FC85232770}" destId="{F38815C2-6B35-4AC2-B9F9-D3BE55C307B1}" srcOrd="0" destOrd="0" presId="urn:microsoft.com/office/officeart/2005/8/layout/hierarchy3"/>
    <dgm:cxn modelId="{DF21A3AC-AC67-462B-8FF2-D2B625A02B60}" type="presParOf" srcId="{F08BC9A4-79E2-428A-BFB8-A5FC85232770}" destId="{6D210816-D103-4F97-BD99-7EE6DB3036B5}" srcOrd="1" destOrd="0" presId="urn:microsoft.com/office/officeart/2005/8/layout/hierarchy3"/>
    <dgm:cxn modelId="{6516FAD3-1ACE-4916-9161-AACBBCA0C312}" type="presParOf" srcId="{919E2E6C-BD73-43B6-8BAD-35B36F95ADEC}" destId="{576305A3-6D7E-4B7E-B839-42ECBEB8F9DC}" srcOrd="1" destOrd="0" presId="urn:microsoft.com/office/officeart/2005/8/layout/hierarchy3"/>
    <dgm:cxn modelId="{C45F0728-1197-42F5-A597-90E22D267DDD}" type="presParOf" srcId="{4B0F83A2-7508-4FB0-82A5-A2F0CF5EB2AA}" destId="{DA5FDA39-E697-4E45-94BA-8700E481008A}" srcOrd="1" destOrd="0" presId="urn:microsoft.com/office/officeart/2005/8/layout/hierarchy3"/>
    <dgm:cxn modelId="{DD6FE079-A0D6-4A40-82EF-150DBBD9603E}" type="presParOf" srcId="{DA5FDA39-E697-4E45-94BA-8700E481008A}" destId="{0C12312B-208F-4F7D-B1E9-0E7E21737245}" srcOrd="0" destOrd="0" presId="urn:microsoft.com/office/officeart/2005/8/layout/hierarchy3"/>
    <dgm:cxn modelId="{2B2D78A0-406A-489E-B8AF-125864D58AF4}" type="presParOf" srcId="{0C12312B-208F-4F7D-B1E9-0E7E21737245}" destId="{C124BC89-EFEF-4F30-9EB3-CB38986C4ACF}" srcOrd="0" destOrd="0" presId="urn:microsoft.com/office/officeart/2005/8/layout/hierarchy3"/>
    <dgm:cxn modelId="{149CF00D-6392-4AF8-8B9A-C2DA739EC72A}" type="presParOf" srcId="{0C12312B-208F-4F7D-B1E9-0E7E21737245}" destId="{D7E88F39-E783-4269-8F67-B4A8EFDF0B81}" srcOrd="1" destOrd="0" presId="urn:microsoft.com/office/officeart/2005/8/layout/hierarchy3"/>
    <dgm:cxn modelId="{459FA104-7D1C-4BB6-B49D-B7ABDD2D3945}" type="presParOf" srcId="{DA5FDA39-E697-4E45-94BA-8700E481008A}" destId="{5103D52B-16B3-4491-AE5D-79840163D2B7}" srcOrd="1" destOrd="0" presId="urn:microsoft.com/office/officeart/2005/8/layout/hierarchy3"/>
    <dgm:cxn modelId="{E67BFE01-180D-4D87-9226-A539539562AD}" type="presParOf" srcId="{5103D52B-16B3-4491-AE5D-79840163D2B7}" destId="{5D5D786F-6D43-4C13-8CD9-9DC8623F23FB}" srcOrd="0" destOrd="0" presId="urn:microsoft.com/office/officeart/2005/8/layout/hierarchy3"/>
    <dgm:cxn modelId="{A1766CB3-29B2-4D85-AE31-71F8C0C30598}" type="presParOf" srcId="{5103D52B-16B3-4491-AE5D-79840163D2B7}" destId="{F1E5BC72-5716-416B-82D5-C9350F798538}" srcOrd="1" destOrd="0" presId="urn:microsoft.com/office/officeart/2005/8/layout/hierarchy3"/>
    <dgm:cxn modelId="{41A4F8FD-906D-4491-B05D-38A97FC89F40}" type="presParOf" srcId="{5103D52B-16B3-4491-AE5D-79840163D2B7}" destId="{3388340F-B93E-457B-95DB-81C910335843}" srcOrd="2" destOrd="0" presId="urn:microsoft.com/office/officeart/2005/8/layout/hierarchy3"/>
    <dgm:cxn modelId="{5167B38E-3A97-4C13-AEA2-B7ECB5688B6D}" type="presParOf" srcId="{5103D52B-16B3-4491-AE5D-79840163D2B7}" destId="{70171A47-DA08-4F7F-9049-596FA98979A7}" srcOrd="3" destOrd="0" presId="urn:microsoft.com/office/officeart/2005/8/layout/hierarchy3"/>
    <dgm:cxn modelId="{F161A527-81C7-4981-A4B8-04B7F656AE31}" type="presParOf" srcId="{5103D52B-16B3-4491-AE5D-79840163D2B7}" destId="{DEDD59E1-7245-40DD-A561-47F95F126F24}" srcOrd="4" destOrd="0" presId="urn:microsoft.com/office/officeart/2005/8/layout/hierarchy3"/>
    <dgm:cxn modelId="{8034A98E-4820-4ED0-9622-1A2190D58DE5}" type="presParOf" srcId="{5103D52B-16B3-4491-AE5D-79840163D2B7}" destId="{73F89993-E833-4AE3-AF9B-56BCE640EDDD}" srcOrd="5" destOrd="0" presId="urn:microsoft.com/office/officeart/2005/8/layout/hierarchy3"/>
    <dgm:cxn modelId="{FFCC42CB-DCC3-4946-B555-3BEF74EA32A2}" type="presParOf" srcId="{5103D52B-16B3-4491-AE5D-79840163D2B7}" destId="{C87A90AE-AF8F-47CA-AFB0-F22AB1993C78}" srcOrd="6" destOrd="0" presId="urn:microsoft.com/office/officeart/2005/8/layout/hierarchy3"/>
    <dgm:cxn modelId="{63863A1D-F4A6-4701-B851-A42823C890D2}" type="presParOf" srcId="{5103D52B-16B3-4491-AE5D-79840163D2B7}" destId="{BEA135CF-FADE-4632-BC0B-EAD19C91AED2}" srcOrd="7" destOrd="0" presId="urn:microsoft.com/office/officeart/2005/8/layout/hierarchy3"/>
    <dgm:cxn modelId="{2FE726BB-F4E6-4BE3-977F-EA838A7351C2}" type="presParOf" srcId="{5103D52B-16B3-4491-AE5D-79840163D2B7}" destId="{76B78C06-7FD4-4CF7-9BAC-743DB0ECABB2}" srcOrd="8" destOrd="0" presId="urn:microsoft.com/office/officeart/2005/8/layout/hierarchy3"/>
    <dgm:cxn modelId="{678765D1-8EAD-47D5-BBCB-D44944660ECC}" type="presParOf" srcId="{5103D52B-16B3-4491-AE5D-79840163D2B7}" destId="{A5C736DE-27E4-479A-BA8E-DA2FAC423914}"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01BDEB-9A00-4ECE-A31F-FC503DB2328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7102E22C-AE50-43F7-98EF-A5883FDAD128}">
      <dgm:prSet/>
      <dgm:spPr/>
      <dgm:t>
        <a:bodyPr/>
        <a:lstStyle/>
        <a:p>
          <a:pPr rtl="0"/>
          <a:r>
            <a:rPr lang="en-US" dirty="0" smtClean="0"/>
            <a:t>Favoring the </a:t>
          </a:r>
          <a:r>
            <a:rPr lang="en-US" dirty="0" err="1" smtClean="0"/>
            <a:t>ingroup</a:t>
          </a:r>
          <a:r>
            <a:rPr lang="en-US" dirty="0" smtClean="0"/>
            <a:t> over the </a:t>
          </a:r>
          <a:r>
            <a:rPr lang="en-US" dirty="0" err="1" smtClean="0"/>
            <a:t>outgroup</a:t>
          </a:r>
          <a:r>
            <a:rPr lang="en-US" dirty="0" smtClean="0"/>
            <a:t>: Ethnocentrism</a:t>
          </a:r>
          <a:endParaRPr lang="en-US" dirty="0"/>
        </a:p>
      </dgm:t>
    </dgm:pt>
    <dgm:pt modelId="{B7656316-B191-47FA-B10C-68521A55FF63}" type="parTrans" cxnId="{7D7D0DD3-B1FE-48C1-BD47-00D8210D7122}">
      <dgm:prSet/>
      <dgm:spPr/>
      <dgm:t>
        <a:bodyPr/>
        <a:lstStyle/>
        <a:p>
          <a:endParaRPr lang="en-US"/>
        </a:p>
      </dgm:t>
    </dgm:pt>
    <dgm:pt modelId="{0D0C53C3-4E9F-4509-AE90-97369E18D03F}" type="sibTrans" cxnId="{7D7D0DD3-B1FE-48C1-BD47-00D8210D7122}">
      <dgm:prSet/>
      <dgm:spPr/>
      <dgm:t>
        <a:bodyPr/>
        <a:lstStyle/>
        <a:p>
          <a:endParaRPr lang="en-US"/>
        </a:p>
      </dgm:t>
    </dgm:pt>
    <dgm:pt modelId="{94172DD1-7759-45DF-923A-AE9D571F2099}">
      <dgm:prSet/>
      <dgm:spPr/>
      <dgm:t>
        <a:bodyPr/>
        <a:lstStyle/>
        <a:p>
          <a:pPr rtl="0"/>
          <a:r>
            <a:rPr lang="en-US" dirty="0" err="1" smtClean="0"/>
            <a:t>Ingroup</a:t>
          </a:r>
          <a:r>
            <a:rPr lang="en-US" dirty="0" smtClean="0"/>
            <a:t> positivity tends to be stronger than </a:t>
          </a:r>
          <a:r>
            <a:rPr lang="en-US" dirty="0" err="1" smtClean="0"/>
            <a:t>outgroup</a:t>
          </a:r>
          <a:r>
            <a:rPr lang="en-US" dirty="0" smtClean="0"/>
            <a:t> negativity</a:t>
          </a:r>
          <a:endParaRPr lang="en-US" dirty="0"/>
        </a:p>
      </dgm:t>
    </dgm:pt>
    <dgm:pt modelId="{24DB5C1C-6838-4475-821A-CCBDEBA80B29}" type="parTrans" cxnId="{9FBCBE7D-63BC-4EE6-8249-2B2AE18118FB}">
      <dgm:prSet/>
      <dgm:spPr/>
      <dgm:t>
        <a:bodyPr/>
        <a:lstStyle/>
        <a:p>
          <a:endParaRPr lang="en-US"/>
        </a:p>
      </dgm:t>
    </dgm:pt>
    <dgm:pt modelId="{8B5B5E87-067C-4CE3-971A-CB2D3EED943F}" type="sibTrans" cxnId="{9FBCBE7D-63BC-4EE6-8249-2B2AE18118FB}">
      <dgm:prSet/>
      <dgm:spPr/>
      <dgm:t>
        <a:bodyPr/>
        <a:lstStyle/>
        <a:p>
          <a:endParaRPr lang="en-US"/>
        </a:p>
      </dgm:t>
    </dgm:pt>
    <dgm:pt modelId="{43CCE48C-7E08-40E8-974E-8D604303CA79}">
      <dgm:prSet/>
      <dgm:spPr/>
      <dgm:t>
        <a:bodyPr/>
        <a:lstStyle/>
        <a:p>
          <a:pPr rtl="0"/>
          <a:r>
            <a:rPr lang="en-US" dirty="0" smtClean="0"/>
            <a:t>Implicit intergroup biases (IAT findings)</a:t>
          </a:r>
          <a:endParaRPr lang="en-US" dirty="0"/>
        </a:p>
      </dgm:t>
    </dgm:pt>
    <dgm:pt modelId="{AF23B837-A0EC-40E5-A43C-3C55E44E80F6}" type="parTrans" cxnId="{21EBD91C-B98F-40C8-81E7-FF502C358514}">
      <dgm:prSet/>
      <dgm:spPr/>
      <dgm:t>
        <a:bodyPr/>
        <a:lstStyle/>
        <a:p>
          <a:endParaRPr lang="en-US"/>
        </a:p>
      </dgm:t>
    </dgm:pt>
    <dgm:pt modelId="{A7E64B6F-26D0-4232-B37A-6A28BFED51A9}" type="sibTrans" cxnId="{21EBD91C-B98F-40C8-81E7-FF502C358514}">
      <dgm:prSet/>
      <dgm:spPr/>
      <dgm:t>
        <a:bodyPr/>
        <a:lstStyle/>
        <a:p>
          <a:endParaRPr lang="en-US"/>
        </a:p>
      </dgm:t>
    </dgm:pt>
    <dgm:pt modelId="{62AD1271-4F0D-4633-820B-B8BCB67BBC59}">
      <dgm:prSet/>
      <dgm:spPr/>
      <dgm:t>
        <a:bodyPr/>
        <a:lstStyle/>
        <a:p>
          <a:pPr rtl="0"/>
          <a:r>
            <a:rPr lang="en-US" dirty="0" smtClean="0"/>
            <a:t>Double-standard thinking</a:t>
          </a:r>
          <a:endParaRPr lang="en-US" dirty="0"/>
        </a:p>
      </dgm:t>
    </dgm:pt>
    <dgm:pt modelId="{5BE57EF0-8BD2-46AA-9FE9-8C114DDA13A3}" type="parTrans" cxnId="{083A0680-A5BA-409E-938B-0FA353A36DBE}">
      <dgm:prSet/>
      <dgm:spPr/>
      <dgm:t>
        <a:bodyPr/>
        <a:lstStyle/>
        <a:p>
          <a:endParaRPr lang="en-US"/>
        </a:p>
      </dgm:t>
    </dgm:pt>
    <dgm:pt modelId="{775EF75E-4EB8-4A13-B5C6-B1A44F452901}" type="sibTrans" cxnId="{083A0680-A5BA-409E-938B-0FA353A36DBE}">
      <dgm:prSet/>
      <dgm:spPr/>
      <dgm:t>
        <a:bodyPr/>
        <a:lstStyle/>
        <a:p>
          <a:endParaRPr lang="en-US"/>
        </a:p>
      </dgm:t>
    </dgm:pt>
    <dgm:pt modelId="{AB1717C9-BF82-4873-8D45-F2EA92F3D644}" type="pres">
      <dgm:prSet presAssocID="{7C01BDEB-9A00-4ECE-A31F-FC503DB2328B}" presName="linear" presStyleCnt="0">
        <dgm:presLayoutVars>
          <dgm:animLvl val="lvl"/>
          <dgm:resizeHandles val="exact"/>
        </dgm:presLayoutVars>
      </dgm:prSet>
      <dgm:spPr/>
      <dgm:t>
        <a:bodyPr/>
        <a:lstStyle/>
        <a:p>
          <a:endParaRPr lang="en-US"/>
        </a:p>
      </dgm:t>
    </dgm:pt>
    <dgm:pt modelId="{9D7ADDE2-AA2F-4D09-88DC-9890B0E06F60}" type="pres">
      <dgm:prSet presAssocID="{7102E22C-AE50-43F7-98EF-A5883FDAD128}" presName="parentText" presStyleLbl="node1" presStyleIdx="0" presStyleCnt="4" custLinFactY="321" custLinFactNeighborX="4000" custLinFactNeighborY="100000">
        <dgm:presLayoutVars>
          <dgm:chMax val="0"/>
          <dgm:bulletEnabled val="1"/>
        </dgm:presLayoutVars>
      </dgm:prSet>
      <dgm:spPr/>
      <dgm:t>
        <a:bodyPr/>
        <a:lstStyle/>
        <a:p>
          <a:endParaRPr lang="en-US"/>
        </a:p>
      </dgm:t>
    </dgm:pt>
    <dgm:pt modelId="{E26A30F2-9671-4AEE-BA95-33F1821338CB}" type="pres">
      <dgm:prSet presAssocID="{0D0C53C3-4E9F-4509-AE90-97369E18D03F}" presName="spacer" presStyleCnt="0"/>
      <dgm:spPr/>
    </dgm:pt>
    <dgm:pt modelId="{96C0A829-7A0F-4A99-BE2F-2B64F15FA576}" type="pres">
      <dgm:prSet presAssocID="{94172DD1-7759-45DF-923A-AE9D571F2099}" presName="parentText" presStyleLbl="node1" presStyleIdx="1" presStyleCnt="4">
        <dgm:presLayoutVars>
          <dgm:chMax val="0"/>
          <dgm:bulletEnabled val="1"/>
        </dgm:presLayoutVars>
      </dgm:prSet>
      <dgm:spPr/>
      <dgm:t>
        <a:bodyPr/>
        <a:lstStyle/>
        <a:p>
          <a:endParaRPr lang="en-US"/>
        </a:p>
      </dgm:t>
    </dgm:pt>
    <dgm:pt modelId="{332D0D7F-4E39-4901-A547-9A5A0CA8A7A1}" type="pres">
      <dgm:prSet presAssocID="{8B5B5E87-067C-4CE3-971A-CB2D3EED943F}" presName="spacer" presStyleCnt="0"/>
      <dgm:spPr/>
    </dgm:pt>
    <dgm:pt modelId="{9E3C3AE1-CD92-432B-A8F9-A447D01DBBA8}" type="pres">
      <dgm:prSet presAssocID="{43CCE48C-7E08-40E8-974E-8D604303CA79}" presName="parentText" presStyleLbl="node1" presStyleIdx="2" presStyleCnt="4">
        <dgm:presLayoutVars>
          <dgm:chMax val="0"/>
          <dgm:bulletEnabled val="1"/>
        </dgm:presLayoutVars>
      </dgm:prSet>
      <dgm:spPr/>
      <dgm:t>
        <a:bodyPr/>
        <a:lstStyle/>
        <a:p>
          <a:endParaRPr lang="en-US"/>
        </a:p>
      </dgm:t>
    </dgm:pt>
    <dgm:pt modelId="{254DF663-9153-491C-99AB-BA5193651A8F}" type="pres">
      <dgm:prSet presAssocID="{A7E64B6F-26D0-4232-B37A-6A28BFED51A9}" presName="spacer" presStyleCnt="0"/>
      <dgm:spPr/>
    </dgm:pt>
    <dgm:pt modelId="{874AF5D3-AA0A-4394-BEC4-86EE7B96EE1F}" type="pres">
      <dgm:prSet presAssocID="{62AD1271-4F0D-4633-820B-B8BCB67BBC59}" presName="parentText" presStyleLbl="node1" presStyleIdx="3" presStyleCnt="4" custLinFactY="27760" custLinFactNeighborX="8000" custLinFactNeighborY="100000">
        <dgm:presLayoutVars>
          <dgm:chMax val="0"/>
          <dgm:bulletEnabled val="1"/>
        </dgm:presLayoutVars>
      </dgm:prSet>
      <dgm:spPr/>
      <dgm:t>
        <a:bodyPr/>
        <a:lstStyle/>
        <a:p>
          <a:endParaRPr lang="en-US"/>
        </a:p>
      </dgm:t>
    </dgm:pt>
  </dgm:ptLst>
  <dgm:cxnLst>
    <dgm:cxn modelId="{14D6CBD7-33BA-4BFA-BF97-D40FAA42C71A}" type="presOf" srcId="{7102E22C-AE50-43F7-98EF-A5883FDAD128}" destId="{9D7ADDE2-AA2F-4D09-88DC-9890B0E06F60}" srcOrd="0" destOrd="0" presId="urn:microsoft.com/office/officeart/2005/8/layout/vList2"/>
    <dgm:cxn modelId="{21EBD91C-B98F-40C8-81E7-FF502C358514}" srcId="{7C01BDEB-9A00-4ECE-A31F-FC503DB2328B}" destId="{43CCE48C-7E08-40E8-974E-8D604303CA79}" srcOrd="2" destOrd="0" parTransId="{AF23B837-A0EC-40E5-A43C-3C55E44E80F6}" sibTransId="{A7E64B6F-26D0-4232-B37A-6A28BFED51A9}"/>
    <dgm:cxn modelId="{D925D3C6-9A0E-4E3A-8868-39AF2E072CD6}" type="presOf" srcId="{7C01BDEB-9A00-4ECE-A31F-FC503DB2328B}" destId="{AB1717C9-BF82-4873-8D45-F2EA92F3D644}" srcOrd="0" destOrd="0" presId="urn:microsoft.com/office/officeart/2005/8/layout/vList2"/>
    <dgm:cxn modelId="{083A0680-A5BA-409E-938B-0FA353A36DBE}" srcId="{7C01BDEB-9A00-4ECE-A31F-FC503DB2328B}" destId="{62AD1271-4F0D-4633-820B-B8BCB67BBC59}" srcOrd="3" destOrd="0" parTransId="{5BE57EF0-8BD2-46AA-9FE9-8C114DDA13A3}" sibTransId="{775EF75E-4EB8-4A13-B5C6-B1A44F452901}"/>
    <dgm:cxn modelId="{9FBCBE7D-63BC-4EE6-8249-2B2AE18118FB}" srcId="{7C01BDEB-9A00-4ECE-A31F-FC503DB2328B}" destId="{94172DD1-7759-45DF-923A-AE9D571F2099}" srcOrd="1" destOrd="0" parTransId="{24DB5C1C-6838-4475-821A-CCBDEBA80B29}" sibTransId="{8B5B5E87-067C-4CE3-971A-CB2D3EED943F}"/>
    <dgm:cxn modelId="{7D7D0DD3-B1FE-48C1-BD47-00D8210D7122}" srcId="{7C01BDEB-9A00-4ECE-A31F-FC503DB2328B}" destId="{7102E22C-AE50-43F7-98EF-A5883FDAD128}" srcOrd="0" destOrd="0" parTransId="{B7656316-B191-47FA-B10C-68521A55FF63}" sibTransId="{0D0C53C3-4E9F-4509-AE90-97369E18D03F}"/>
    <dgm:cxn modelId="{DD7FA867-2D92-49D5-865D-8CAC8DD6DB90}" type="presOf" srcId="{43CCE48C-7E08-40E8-974E-8D604303CA79}" destId="{9E3C3AE1-CD92-432B-A8F9-A447D01DBBA8}" srcOrd="0" destOrd="0" presId="urn:microsoft.com/office/officeart/2005/8/layout/vList2"/>
    <dgm:cxn modelId="{8F38E304-CC7E-4F9D-BE1A-CE3ABBAA28B5}" type="presOf" srcId="{62AD1271-4F0D-4633-820B-B8BCB67BBC59}" destId="{874AF5D3-AA0A-4394-BEC4-86EE7B96EE1F}" srcOrd="0" destOrd="0" presId="urn:microsoft.com/office/officeart/2005/8/layout/vList2"/>
    <dgm:cxn modelId="{C1774608-7887-4706-A618-E0EDBDF12E2E}" type="presOf" srcId="{94172DD1-7759-45DF-923A-AE9D571F2099}" destId="{96C0A829-7A0F-4A99-BE2F-2B64F15FA576}" srcOrd="0" destOrd="0" presId="urn:microsoft.com/office/officeart/2005/8/layout/vList2"/>
    <dgm:cxn modelId="{E8CE9BF8-A3D6-496B-A0EC-FDCE9393F2CE}" type="presParOf" srcId="{AB1717C9-BF82-4873-8D45-F2EA92F3D644}" destId="{9D7ADDE2-AA2F-4D09-88DC-9890B0E06F60}" srcOrd="0" destOrd="0" presId="urn:microsoft.com/office/officeart/2005/8/layout/vList2"/>
    <dgm:cxn modelId="{F2B324ED-523B-46CC-AF1B-2025E310DD07}" type="presParOf" srcId="{AB1717C9-BF82-4873-8D45-F2EA92F3D644}" destId="{E26A30F2-9671-4AEE-BA95-33F1821338CB}" srcOrd="1" destOrd="0" presId="urn:microsoft.com/office/officeart/2005/8/layout/vList2"/>
    <dgm:cxn modelId="{97FD83C1-C196-436D-9DB4-4F008C0EE513}" type="presParOf" srcId="{AB1717C9-BF82-4873-8D45-F2EA92F3D644}" destId="{96C0A829-7A0F-4A99-BE2F-2B64F15FA576}" srcOrd="2" destOrd="0" presId="urn:microsoft.com/office/officeart/2005/8/layout/vList2"/>
    <dgm:cxn modelId="{2CD985CA-F3D2-48BA-911F-60B8F7848A7E}" type="presParOf" srcId="{AB1717C9-BF82-4873-8D45-F2EA92F3D644}" destId="{332D0D7F-4E39-4901-A547-9A5A0CA8A7A1}" srcOrd="3" destOrd="0" presId="urn:microsoft.com/office/officeart/2005/8/layout/vList2"/>
    <dgm:cxn modelId="{215FED24-53BC-45D4-8769-A01564324030}" type="presParOf" srcId="{AB1717C9-BF82-4873-8D45-F2EA92F3D644}" destId="{9E3C3AE1-CD92-432B-A8F9-A447D01DBBA8}" srcOrd="4" destOrd="0" presId="urn:microsoft.com/office/officeart/2005/8/layout/vList2"/>
    <dgm:cxn modelId="{173BE265-0D56-4AC9-8C22-954E9FA60B6D}" type="presParOf" srcId="{AB1717C9-BF82-4873-8D45-F2EA92F3D644}" destId="{254DF663-9153-491C-99AB-BA5193651A8F}" srcOrd="5" destOrd="0" presId="urn:microsoft.com/office/officeart/2005/8/layout/vList2"/>
    <dgm:cxn modelId="{F1AA82DF-DCB2-42E7-9064-DBE2E10A279E}" type="presParOf" srcId="{AB1717C9-BF82-4873-8D45-F2EA92F3D644}" destId="{874AF5D3-AA0A-4394-BEC4-86EE7B96EE1F}"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01BDEB-9A00-4ECE-A31F-FC503DB2328B}" type="doc">
      <dgm:prSet loTypeId="urn:microsoft.com/office/officeart/2005/8/layout/vList2" loCatId="list" qsTypeId="urn:microsoft.com/office/officeart/2005/8/quickstyle/simple3" qsCatId="simple" csTypeId="urn:microsoft.com/office/officeart/2005/8/colors/accent5_5" csCatId="accent5" phldr="1"/>
      <dgm:spPr/>
      <dgm:t>
        <a:bodyPr/>
        <a:lstStyle/>
        <a:p>
          <a:endParaRPr lang="en-US"/>
        </a:p>
      </dgm:t>
    </dgm:pt>
    <dgm:pt modelId="{7102E22C-AE50-43F7-98EF-A5883FDAD128}">
      <dgm:prSet/>
      <dgm:spPr/>
      <dgm:t>
        <a:bodyPr/>
        <a:lstStyle/>
        <a:p>
          <a:pPr rtl="0"/>
          <a:r>
            <a:rPr lang="en-US" dirty="0" err="1" smtClean="0"/>
            <a:t>Outgroup</a:t>
          </a:r>
          <a:r>
            <a:rPr lang="en-US" dirty="0" smtClean="0"/>
            <a:t> Homogeneity Bias</a:t>
          </a:r>
          <a:endParaRPr lang="en-US" dirty="0"/>
        </a:p>
      </dgm:t>
    </dgm:pt>
    <dgm:pt modelId="{B7656316-B191-47FA-B10C-68521A55FF63}" type="parTrans" cxnId="{7D7D0DD3-B1FE-48C1-BD47-00D8210D7122}">
      <dgm:prSet/>
      <dgm:spPr/>
      <dgm:t>
        <a:bodyPr/>
        <a:lstStyle/>
        <a:p>
          <a:endParaRPr lang="en-US"/>
        </a:p>
      </dgm:t>
    </dgm:pt>
    <dgm:pt modelId="{0D0C53C3-4E9F-4509-AE90-97369E18D03F}" type="sibTrans" cxnId="{7D7D0DD3-B1FE-48C1-BD47-00D8210D7122}">
      <dgm:prSet/>
      <dgm:spPr/>
      <dgm:t>
        <a:bodyPr/>
        <a:lstStyle/>
        <a:p>
          <a:endParaRPr lang="en-US"/>
        </a:p>
      </dgm:t>
    </dgm:pt>
    <dgm:pt modelId="{94172DD1-7759-45DF-923A-AE9D571F2099}">
      <dgm:prSet/>
      <dgm:spPr/>
      <dgm:t>
        <a:bodyPr/>
        <a:lstStyle/>
        <a:p>
          <a:pPr rtl="0"/>
          <a:r>
            <a:rPr lang="en-US" dirty="0" smtClean="0"/>
            <a:t>Group Attribution Error </a:t>
          </a:r>
          <a:endParaRPr lang="en-US" dirty="0"/>
        </a:p>
      </dgm:t>
    </dgm:pt>
    <dgm:pt modelId="{24DB5C1C-6838-4475-821A-CCBDEBA80B29}" type="parTrans" cxnId="{9FBCBE7D-63BC-4EE6-8249-2B2AE18118FB}">
      <dgm:prSet/>
      <dgm:spPr/>
      <dgm:t>
        <a:bodyPr/>
        <a:lstStyle/>
        <a:p>
          <a:endParaRPr lang="en-US"/>
        </a:p>
      </dgm:t>
    </dgm:pt>
    <dgm:pt modelId="{8B5B5E87-067C-4CE3-971A-CB2D3EED943F}" type="sibTrans" cxnId="{9FBCBE7D-63BC-4EE6-8249-2B2AE18118FB}">
      <dgm:prSet/>
      <dgm:spPr/>
      <dgm:t>
        <a:bodyPr/>
        <a:lstStyle/>
        <a:p>
          <a:endParaRPr lang="en-US"/>
        </a:p>
      </dgm:t>
    </dgm:pt>
    <dgm:pt modelId="{43CCE48C-7E08-40E8-974E-8D604303CA79}">
      <dgm:prSet/>
      <dgm:spPr/>
      <dgm:t>
        <a:bodyPr/>
        <a:lstStyle/>
        <a:p>
          <a:pPr rtl="0"/>
          <a:r>
            <a:rPr lang="en-US" dirty="0" smtClean="0"/>
            <a:t>Ultimate Attribution Error</a:t>
          </a:r>
          <a:endParaRPr lang="en-US" dirty="0"/>
        </a:p>
      </dgm:t>
    </dgm:pt>
    <dgm:pt modelId="{AF23B837-A0EC-40E5-A43C-3C55E44E80F6}" type="parTrans" cxnId="{21EBD91C-B98F-40C8-81E7-FF502C358514}">
      <dgm:prSet/>
      <dgm:spPr/>
      <dgm:t>
        <a:bodyPr/>
        <a:lstStyle/>
        <a:p>
          <a:endParaRPr lang="en-US"/>
        </a:p>
      </dgm:t>
    </dgm:pt>
    <dgm:pt modelId="{A7E64B6F-26D0-4232-B37A-6A28BFED51A9}" type="sibTrans" cxnId="{21EBD91C-B98F-40C8-81E7-FF502C358514}">
      <dgm:prSet/>
      <dgm:spPr/>
      <dgm:t>
        <a:bodyPr/>
        <a:lstStyle/>
        <a:p>
          <a:endParaRPr lang="en-US"/>
        </a:p>
      </dgm:t>
    </dgm:pt>
    <dgm:pt modelId="{62AD1271-4F0D-4633-820B-B8BCB67BBC59}">
      <dgm:prSet/>
      <dgm:spPr/>
      <dgm:t>
        <a:bodyPr/>
        <a:lstStyle/>
        <a:p>
          <a:pPr rtl="0"/>
          <a:r>
            <a:rPr lang="en-US" dirty="0" smtClean="0"/>
            <a:t>Stereotypes</a:t>
          </a:r>
          <a:endParaRPr lang="en-US" dirty="0"/>
        </a:p>
      </dgm:t>
    </dgm:pt>
    <dgm:pt modelId="{5BE57EF0-8BD2-46AA-9FE9-8C114DDA13A3}" type="parTrans" cxnId="{083A0680-A5BA-409E-938B-0FA353A36DBE}">
      <dgm:prSet/>
      <dgm:spPr/>
      <dgm:t>
        <a:bodyPr/>
        <a:lstStyle/>
        <a:p>
          <a:endParaRPr lang="en-US"/>
        </a:p>
      </dgm:t>
    </dgm:pt>
    <dgm:pt modelId="{775EF75E-4EB8-4A13-B5C6-B1A44F452901}" type="sibTrans" cxnId="{083A0680-A5BA-409E-938B-0FA353A36DBE}">
      <dgm:prSet/>
      <dgm:spPr/>
      <dgm:t>
        <a:bodyPr/>
        <a:lstStyle/>
        <a:p>
          <a:endParaRPr lang="en-US"/>
        </a:p>
      </dgm:t>
    </dgm:pt>
    <dgm:pt modelId="{AB1717C9-BF82-4873-8D45-F2EA92F3D644}" type="pres">
      <dgm:prSet presAssocID="{7C01BDEB-9A00-4ECE-A31F-FC503DB2328B}" presName="linear" presStyleCnt="0">
        <dgm:presLayoutVars>
          <dgm:animLvl val="lvl"/>
          <dgm:resizeHandles val="exact"/>
        </dgm:presLayoutVars>
      </dgm:prSet>
      <dgm:spPr/>
      <dgm:t>
        <a:bodyPr/>
        <a:lstStyle/>
        <a:p>
          <a:endParaRPr lang="en-US"/>
        </a:p>
      </dgm:t>
    </dgm:pt>
    <dgm:pt modelId="{9D7ADDE2-AA2F-4D09-88DC-9890B0E06F60}" type="pres">
      <dgm:prSet presAssocID="{7102E22C-AE50-43F7-98EF-A5883FDAD128}" presName="parentText" presStyleLbl="node1" presStyleIdx="0" presStyleCnt="4" custLinFactY="321" custLinFactNeighborX="4000" custLinFactNeighborY="100000">
        <dgm:presLayoutVars>
          <dgm:chMax val="0"/>
          <dgm:bulletEnabled val="1"/>
        </dgm:presLayoutVars>
      </dgm:prSet>
      <dgm:spPr/>
      <dgm:t>
        <a:bodyPr/>
        <a:lstStyle/>
        <a:p>
          <a:endParaRPr lang="en-US"/>
        </a:p>
      </dgm:t>
    </dgm:pt>
    <dgm:pt modelId="{E26A30F2-9671-4AEE-BA95-33F1821338CB}" type="pres">
      <dgm:prSet presAssocID="{0D0C53C3-4E9F-4509-AE90-97369E18D03F}" presName="spacer" presStyleCnt="0"/>
      <dgm:spPr/>
    </dgm:pt>
    <dgm:pt modelId="{96C0A829-7A0F-4A99-BE2F-2B64F15FA576}" type="pres">
      <dgm:prSet presAssocID="{94172DD1-7759-45DF-923A-AE9D571F2099}" presName="parentText" presStyleLbl="node1" presStyleIdx="1" presStyleCnt="4">
        <dgm:presLayoutVars>
          <dgm:chMax val="0"/>
          <dgm:bulletEnabled val="1"/>
        </dgm:presLayoutVars>
      </dgm:prSet>
      <dgm:spPr/>
      <dgm:t>
        <a:bodyPr/>
        <a:lstStyle/>
        <a:p>
          <a:endParaRPr lang="en-US"/>
        </a:p>
      </dgm:t>
    </dgm:pt>
    <dgm:pt modelId="{332D0D7F-4E39-4901-A547-9A5A0CA8A7A1}" type="pres">
      <dgm:prSet presAssocID="{8B5B5E87-067C-4CE3-971A-CB2D3EED943F}" presName="spacer" presStyleCnt="0"/>
      <dgm:spPr/>
    </dgm:pt>
    <dgm:pt modelId="{9E3C3AE1-CD92-432B-A8F9-A447D01DBBA8}" type="pres">
      <dgm:prSet presAssocID="{43CCE48C-7E08-40E8-974E-8D604303CA79}" presName="parentText" presStyleLbl="node1" presStyleIdx="2" presStyleCnt="4">
        <dgm:presLayoutVars>
          <dgm:chMax val="0"/>
          <dgm:bulletEnabled val="1"/>
        </dgm:presLayoutVars>
      </dgm:prSet>
      <dgm:spPr/>
      <dgm:t>
        <a:bodyPr/>
        <a:lstStyle/>
        <a:p>
          <a:endParaRPr lang="en-US"/>
        </a:p>
      </dgm:t>
    </dgm:pt>
    <dgm:pt modelId="{254DF663-9153-491C-99AB-BA5193651A8F}" type="pres">
      <dgm:prSet presAssocID="{A7E64B6F-26D0-4232-B37A-6A28BFED51A9}" presName="spacer" presStyleCnt="0"/>
      <dgm:spPr/>
    </dgm:pt>
    <dgm:pt modelId="{874AF5D3-AA0A-4394-BEC4-86EE7B96EE1F}" type="pres">
      <dgm:prSet presAssocID="{62AD1271-4F0D-4633-820B-B8BCB67BBC59}" presName="parentText" presStyleLbl="node1" presStyleIdx="3" presStyleCnt="4" custLinFactY="27760" custLinFactNeighborX="8000" custLinFactNeighborY="100000">
        <dgm:presLayoutVars>
          <dgm:chMax val="0"/>
          <dgm:bulletEnabled val="1"/>
        </dgm:presLayoutVars>
      </dgm:prSet>
      <dgm:spPr/>
      <dgm:t>
        <a:bodyPr/>
        <a:lstStyle/>
        <a:p>
          <a:endParaRPr lang="en-US"/>
        </a:p>
      </dgm:t>
    </dgm:pt>
  </dgm:ptLst>
  <dgm:cxnLst>
    <dgm:cxn modelId="{21EBD91C-B98F-40C8-81E7-FF502C358514}" srcId="{7C01BDEB-9A00-4ECE-A31F-FC503DB2328B}" destId="{43CCE48C-7E08-40E8-974E-8D604303CA79}" srcOrd="2" destOrd="0" parTransId="{AF23B837-A0EC-40E5-A43C-3C55E44E80F6}" sibTransId="{A7E64B6F-26D0-4232-B37A-6A28BFED51A9}"/>
    <dgm:cxn modelId="{D9086632-3EF5-44C1-94F5-951FED3C3D49}" type="presOf" srcId="{62AD1271-4F0D-4633-820B-B8BCB67BBC59}" destId="{874AF5D3-AA0A-4394-BEC4-86EE7B96EE1F}" srcOrd="0" destOrd="0" presId="urn:microsoft.com/office/officeart/2005/8/layout/vList2"/>
    <dgm:cxn modelId="{083A0680-A5BA-409E-938B-0FA353A36DBE}" srcId="{7C01BDEB-9A00-4ECE-A31F-FC503DB2328B}" destId="{62AD1271-4F0D-4633-820B-B8BCB67BBC59}" srcOrd="3" destOrd="0" parTransId="{5BE57EF0-8BD2-46AA-9FE9-8C114DDA13A3}" sibTransId="{775EF75E-4EB8-4A13-B5C6-B1A44F452901}"/>
    <dgm:cxn modelId="{9FBCBE7D-63BC-4EE6-8249-2B2AE18118FB}" srcId="{7C01BDEB-9A00-4ECE-A31F-FC503DB2328B}" destId="{94172DD1-7759-45DF-923A-AE9D571F2099}" srcOrd="1" destOrd="0" parTransId="{24DB5C1C-6838-4475-821A-CCBDEBA80B29}" sibTransId="{8B5B5E87-067C-4CE3-971A-CB2D3EED943F}"/>
    <dgm:cxn modelId="{7D7D0DD3-B1FE-48C1-BD47-00D8210D7122}" srcId="{7C01BDEB-9A00-4ECE-A31F-FC503DB2328B}" destId="{7102E22C-AE50-43F7-98EF-A5883FDAD128}" srcOrd="0" destOrd="0" parTransId="{B7656316-B191-47FA-B10C-68521A55FF63}" sibTransId="{0D0C53C3-4E9F-4509-AE90-97369E18D03F}"/>
    <dgm:cxn modelId="{3521AC31-53CE-4766-8F33-112361D778DB}" type="presOf" srcId="{7C01BDEB-9A00-4ECE-A31F-FC503DB2328B}" destId="{AB1717C9-BF82-4873-8D45-F2EA92F3D644}" srcOrd="0" destOrd="0" presId="urn:microsoft.com/office/officeart/2005/8/layout/vList2"/>
    <dgm:cxn modelId="{38368370-2E34-4D00-A440-E14AAB20A839}" type="presOf" srcId="{94172DD1-7759-45DF-923A-AE9D571F2099}" destId="{96C0A829-7A0F-4A99-BE2F-2B64F15FA576}" srcOrd="0" destOrd="0" presId="urn:microsoft.com/office/officeart/2005/8/layout/vList2"/>
    <dgm:cxn modelId="{6664B4AD-6173-48F0-9086-958DCC2DF834}" type="presOf" srcId="{7102E22C-AE50-43F7-98EF-A5883FDAD128}" destId="{9D7ADDE2-AA2F-4D09-88DC-9890B0E06F60}" srcOrd="0" destOrd="0" presId="urn:microsoft.com/office/officeart/2005/8/layout/vList2"/>
    <dgm:cxn modelId="{03407AF1-5C40-477B-9828-AE9850B1F6E5}" type="presOf" srcId="{43CCE48C-7E08-40E8-974E-8D604303CA79}" destId="{9E3C3AE1-CD92-432B-A8F9-A447D01DBBA8}" srcOrd="0" destOrd="0" presId="urn:microsoft.com/office/officeart/2005/8/layout/vList2"/>
    <dgm:cxn modelId="{31628313-100A-485B-BECC-87CB4002EF7B}" type="presParOf" srcId="{AB1717C9-BF82-4873-8D45-F2EA92F3D644}" destId="{9D7ADDE2-AA2F-4D09-88DC-9890B0E06F60}" srcOrd="0" destOrd="0" presId="urn:microsoft.com/office/officeart/2005/8/layout/vList2"/>
    <dgm:cxn modelId="{D91926F6-0330-475D-B40F-4CC310D37E0B}" type="presParOf" srcId="{AB1717C9-BF82-4873-8D45-F2EA92F3D644}" destId="{E26A30F2-9671-4AEE-BA95-33F1821338CB}" srcOrd="1" destOrd="0" presId="urn:microsoft.com/office/officeart/2005/8/layout/vList2"/>
    <dgm:cxn modelId="{2D84B447-4259-4179-90E0-158E553C5C3E}" type="presParOf" srcId="{AB1717C9-BF82-4873-8D45-F2EA92F3D644}" destId="{96C0A829-7A0F-4A99-BE2F-2B64F15FA576}" srcOrd="2" destOrd="0" presId="urn:microsoft.com/office/officeart/2005/8/layout/vList2"/>
    <dgm:cxn modelId="{3F38E12A-FC89-402B-A8C8-D371A7FC5BD4}" type="presParOf" srcId="{AB1717C9-BF82-4873-8D45-F2EA92F3D644}" destId="{332D0D7F-4E39-4901-A547-9A5A0CA8A7A1}" srcOrd="3" destOrd="0" presId="urn:microsoft.com/office/officeart/2005/8/layout/vList2"/>
    <dgm:cxn modelId="{848E7F6E-F20B-4FA0-9758-1467F49F143A}" type="presParOf" srcId="{AB1717C9-BF82-4873-8D45-F2EA92F3D644}" destId="{9E3C3AE1-CD92-432B-A8F9-A447D01DBBA8}" srcOrd="4" destOrd="0" presId="urn:microsoft.com/office/officeart/2005/8/layout/vList2"/>
    <dgm:cxn modelId="{B2126BC1-DD56-4627-BF77-D7665700FCBF}" type="presParOf" srcId="{AB1717C9-BF82-4873-8D45-F2EA92F3D644}" destId="{254DF663-9153-491C-99AB-BA5193651A8F}" srcOrd="5" destOrd="0" presId="urn:microsoft.com/office/officeart/2005/8/layout/vList2"/>
    <dgm:cxn modelId="{047C4D1D-771F-439C-82A0-E30EABF7ADFD}" type="presParOf" srcId="{AB1717C9-BF82-4873-8D45-F2EA92F3D644}" destId="{874AF5D3-AA0A-4394-BEC4-86EE7B96EE1F}"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52A71B-C468-4F8D-94F1-462CB6E59F46}"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1B2BF2FE-4E6A-4466-AEB3-32D43BA82643}">
      <dgm:prSet phldrT="[Text]"/>
      <dgm:spPr/>
      <dgm:t>
        <a:bodyPr/>
        <a:lstStyle/>
        <a:p>
          <a:r>
            <a:rPr lang="en-US" dirty="0" smtClean="0"/>
            <a:t>Need for self-esteem</a:t>
          </a:r>
          <a:endParaRPr lang="en-US" dirty="0"/>
        </a:p>
      </dgm:t>
    </dgm:pt>
    <dgm:pt modelId="{D676D4D9-FCAE-4881-9B4F-DF26A740087D}" type="parTrans" cxnId="{B8EE198C-2641-4059-83D0-9923CC2EF1BD}">
      <dgm:prSet/>
      <dgm:spPr/>
      <dgm:t>
        <a:bodyPr/>
        <a:lstStyle/>
        <a:p>
          <a:endParaRPr lang="en-US"/>
        </a:p>
      </dgm:t>
    </dgm:pt>
    <dgm:pt modelId="{5A2162D3-25AA-44C2-81BF-9E4C284AA107}" type="sibTrans" cxnId="{B8EE198C-2641-4059-83D0-9923CC2EF1BD}">
      <dgm:prSet/>
      <dgm:spPr/>
      <dgm:t>
        <a:bodyPr/>
        <a:lstStyle/>
        <a:p>
          <a:endParaRPr lang="en-US"/>
        </a:p>
      </dgm:t>
    </dgm:pt>
    <dgm:pt modelId="{BC57B4F1-1770-419F-9EA9-B2044105020C}">
      <dgm:prSet phldrT="[Text]"/>
      <dgm:spPr>
        <a:solidFill>
          <a:schemeClr val="bg1"/>
        </a:solidFill>
      </dgm:spPr>
      <dgm:t>
        <a:bodyPr/>
        <a:lstStyle/>
        <a:p>
          <a:r>
            <a:rPr lang="en-US" dirty="0" smtClean="0">
              <a:solidFill>
                <a:schemeClr val="tx1">
                  <a:lumMod val="95000"/>
                  <a:lumOff val="5000"/>
                </a:schemeClr>
              </a:solidFill>
            </a:rPr>
            <a:t>Personal Identity</a:t>
          </a:r>
          <a:endParaRPr lang="en-US" dirty="0">
            <a:solidFill>
              <a:schemeClr val="tx1">
                <a:lumMod val="95000"/>
                <a:lumOff val="5000"/>
              </a:schemeClr>
            </a:solidFill>
          </a:endParaRPr>
        </a:p>
      </dgm:t>
    </dgm:pt>
    <dgm:pt modelId="{67B83C3D-DFBE-4C55-BADE-585623CADD6E}" type="parTrans" cxnId="{D6A7C22F-C024-44DC-896E-83D8102571D6}">
      <dgm:prSet/>
      <dgm:spPr/>
      <dgm:t>
        <a:bodyPr/>
        <a:lstStyle/>
        <a:p>
          <a:endParaRPr lang="en-US"/>
        </a:p>
      </dgm:t>
    </dgm:pt>
    <dgm:pt modelId="{82D4F264-C89F-431D-BA4A-D3DEA9B58D34}" type="sibTrans" cxnId="{D6A7C22F-C024-44DC-896E-83D8102571D6}">
      <dgm:prSet/>
      <dgm:spPr/>
      <dgm:t>
        <a:bodyPr/>
        <a:lstStyle/>
        <a:p>
          <a:endParaRPr lang="en-US"/>
        </a:p>
      </dgm:t>
    </dgm:pt>
    <dgm:pt modelId="{C5C27EEE-F80C-4319-B92E-BAFFCAD5CCF3}">
      <dgm:prSet phldrT="[Text]"/>
      <dgm:spPr>
        <a:solidFill>
          <a:schemeClr val="bg1"/>
        </a:solidFill>
      </dgm:spPr>
      <dgm:t>
        <a:bodyPr/>
        <a:lstStyle/>
        <a:p>
          <a:r>
            <a:rPr lang="en-US" dirty="0" smtClean="0">
              <a:solidFill>
                <a:schemeClr val="tx1">
                  <a:lumMod val="95000"/>
                  <a:lumOff val="5000"/>
                </a:schemeClr>
              </a:solidFill>
            </a:rPr>
            <a:t>Inclusion</a:t>
          </a:r>
          <a:endParaRPr lang="en-US" dirty="0">
            <a:solidFill>
              <a:schemeClr val="tx1">
                <a:lumMod val="95000"/>
                <a:lumOff val="5000"/>
              </a:schemeClr>
            </a:solidFill>
          </a:endParaRPr>
        </a:p>
      </dgm:t>
    </dgm:pt>
    <dgm:pt modelId="{9C129CD8-3BEE-43A1-A8E3-B8DDC441F3D6}" type="parTrans" cxnId="{90F1B6DD-8E1B-46D6-8299-1D4FC7FA920D}">
      <dgm:prSet/>
      <dgm:spPr/>
      <dgm:t>
        <a:bodyPr/>
        <a:lstStyle/>
        <a:p>
          <a:endParaRPr lang="en-US"/>
        </a:p>
      </dgm:t>
    </dgm:pt>
    <dgm:pt modelId="{45FACD20-86EF-47C2-ADF3-F15A9FA1B4AA}" type="sibTrans" cxnId="{90F1B6DD-8E1B-46D6-8299-1D4FC7FA920D}">
      <dgm:prSet/>
      <dgm:spPr/>
      <dgm:t>
        <a:bodyPr/>
        <a:lstStyle/>
        <a:p>
          <a:endParaRPr lang="en-US"/>
        </a:p>
      </dgm:t>
    </dgm:pt>
    <dgm:pt modelId="{ABD910E2-74E7-405E-A8A3-F74429788869}">
      <dgm:prSet phldrT="[Text]"/>
      <dgm:spPr>
        <a:solidFill>
          <a:schemeClr val="bg1"/>
        </a:solidFill>
      </dgm:spPr>
      <dgm:t>
        <a:bodyPr/>
        <a:lstStyle/>
        <a:p>
          <a:r>
            <a:rPr lang="en-US" dirty="0" smtClean="0">
              <a:solidFill>
                <a:schemeClr val="tx1">
                  <a:lumMod val="95000"/>
                  <a:lumOff val="5000"/>
                </a:schemeClr>
              </a:solidFill>
            </a:rPr>
            <a:t>Achievements</a:t>
          </a:r>
          <a:endParaRPr lang="en-US" dirty="0">
            <a:solidFill>
              <a:schemeClr val="tx1">
                <a:lumMod val="95000"/>
                <a:lumOff val="5000"/>
              </a:schemeClr>
            </a:solidFill>
          </a:endParaRPr>
        </a:p>
      </dgm:t>
    </dgm:pt>
    <dgm:pt modelId="{9480F935-E344-4EE2-9C37-E12964596956}" type="parTrans" cxnId="{529AA002-5727-4AA8-B17D-1EABF1367F17}">
      <dgm:prSet/>
      <dgm:spPr/>
      <dgm:t>
        <a:bodyPr/>
        <a:lstStyle/>
        <a:p>
          <a:endParaRPr lang="en-US"/>
        </a:p>
      </dgm:t>
    </dgm:pt>
    <dgm:pt modelId="{BDE56E8A-6C48-4BDB-B88E-FF8A1C530E00}" type="sibTrans" cxnId="{529AA002-5727-4AA8-B17D-1EABF1367F17}">
      <dgm:prSet/>
      <dgm:spPr/>
      <dgm:t>
        <a:bodyPr/>
        <a:lstStyle/>
        <a:p>
          <a:endParaRPr lang="en-US"/>
        </a:p>
      </dgm:t>
    </dgm:pt>
    <dgm:pt modelId="{7A297BCE-F4F7-4271-BCC7-691A2B48C1C1}">
      <dgm:prSet phldrT="[Text]"/>
      <dgm:spPr/>
      <dgm:t>
        <a:bodyPr/>
        <a:lstStyle/>
        <a:p>
          <a:r>
            <a:rPr lang="en-US" dirty="0" smtClean="0"/>
            <a:t>Social Identity</a:t>
          </a:r>
          <a:endParaRPr lang="en-US" dirty="0"/>
        </a:p>
      </dgm:t>
    </dgm:pt>
    <dgm:pt modelId="{1191AF7F-A6C5-4370-A924-4C0710A0482B}" type="parTrans" cxnId="{2CC6D9F2-A421-4D65-B635-69E4372916E6}">
      <dgm:prSet/>
      <dgm:spPr/>
      <dgm:t>
        <a:bodyPr/>
        <a:lstStyle/>
        <a:p>
          <a:endParaRPr lang="en-US"/>
        </a:p>
      </dgm:t>
    </dgm:pt>
    <dgm:pt modelId="{C6958518-9ABF-4385-ABA0-83A96D364046}" type="sibTrans" cxnId="{2CC6D9F2-A421-4D65-B635-69E4372916E6}">
      <dgm:prSet/>
      <dgm:spPr/>
      <dgm:t>
        <a:bodyPr/>
        <a:lstStyle/>
        <a:p>
          <a:endParaRPr lang="en-US"/>
        </a:p>
      </dgm:t>
    </dgm:pt>
    <dgm:pt modelId="{0DDDE380-960A-4DE6-88BA-7A6BD65BD430}">
      <dgm:prSet phldrT="[Text]"/>
      <dgm:spPr/>
      <dgm:t>
        <a:bodyPr/>
        <a:lstStyle/>
        <a:p>
          <a:r>
            <a:rPr lang="en-US" dirty="0" smtClean="0"/>
            <a:t>Group achievements</a:t>
          </a:r>
          <a:endParaRPr lang="en-US" dirty="0"/>
        </a:p>
      </dgm:t>
    </dgm:pt>
    <dgm:pt modelId="{D8A03B9B-1E2A-4FD2-BB23-A4ECE7FA3D57}" type="parTrans" cxnId="{46FF235A-8FEB-4B91-85C5-F8F8164D0358}">
      <dgm:prSet/>
      <dgm:spPr/>
      <dgm:t>
        <a:bodyPr/>
        <a:lstStyle/>
        <a:p>
          <a:endParaRPr lang="en-US"/>
        </a:p>
      </dgm:t>
    </dgm:pt>
    <dgm:pt modelId="{B30A497C-B9A9-4A58-A0E9-23913D40A96C}" type="sibTrans" cxnId="{46FF235A-8FEB-4B91-85C5-F8F8164D0358}">
      <dgm:prSet/>
      <dgm:spPr/>
      <dgm:t>
        <a:bodyPr/>
        <a:lstStyle/>
        <a:p>
          <a:endParaRPr lang="en-US"/>
        </a:p>
      </dgm:t>
    </dgm:pt>
    <dgm:pt modelId="{038C0B4A-C11E-40BF-88F0-3AFF1EE6EB90}">
      <dgm:prSet/>
      <dgm:spPr/>
      <dgm:t>
        <a:bodyPr/>
        <a:lstStyle/>
        <a:p>
          <a:r>
            <a:rPr lang="en-US" dirty="0" smtClean="0"/>
            <a:t>Group favoritism</a:t>
          </a:r>
          <a:endParaRPr lang="en-US" dirty="0"/>
        </a:p>
      </dgm:t>
    </dgm:pt>
    <dgm:pt modelId="{5BF7651F-2C1C-4CC5-9662-64B0D9499BD6}" type="parTrans" cxnId="{50D5015D-2FCD-4FBF-BEE4-352357EB8384}">
      <dgm:prSet/>
      <dgm:spPr/>
      <dgm:t>
        <a:bodyPr/>
        <a:lstStyle/>
        <a:p>
          <a:endParaRPr lang="en-US"/>
        </a:p>
      </dgm:t>
    </dgm:pt>
    <dgm:pt modelId="{4A03C543-4E28-4B11-9967-D831BC97CCD3}" type="sibTrans" cxnId="{50D5015D-2FCD-4FBF-BEE4-352357EB8384}">
      <dgm:prSet/>
      <dgm:spPr/>
      <dgm:t>
        <a:bodyPr/>
        <a:lstStyle/>
        <a:p>
          <a:endParaRPr lang="en-US"/>
        </a:p>
      </dgm:t>
    </dgm:pt>
    <dgm:pt modelId="{53920F81-F7A4-411E-8351-AE345B7BEBC4}">
      <dgm:prSet/>
      <dgm:spPr/>
      <dgm:t>
        <a:bodyPr/>
        <a:lstStyle/>
        <a:p>
          <a:r>
            <a:rPr lang="en-US" dirty="0" smtClean="0"/>
            <a:t>Increased self-esteem</a:t>
          </a:r>
          <a:endParaRPr lang="en-US" dirty="0"/>
        </a:p>
      </dgm:t>
    </dgm:pt>
    <dgm:pt modelId="{F52200A7-22BA-4132-81BA-85109C49BB12}" type="parTrans" cxnId="{C616C278-4E98-46F5-B963-01B171E38436}">
      <dgm:prSet/>
      <dgm:spPr>
        <a:ln>
          <a:solidFill>
            <a:schemeClr val="tx1"/>
          </a:solidFill>
        </a:ln>
      </dgm:spPr>
      <dgm:t>
        <a:bodyPr/>
        <a:lstStyle/>
        <a:p>
          <a:endParaRPr lang="en-US"/>
        </a:p>
      </dgm:t>
    </dgm:pt>
    <dgm:pt modelId="{AFF5B22F-68C4-4FCF-8D46-543ADA9B0EA0}" type="sibTrans" cxnId="{C616C278-4E98-46F5-B963-01B171E38436}">
      <dgm:prSet/>
      <dgm:spPr/>
      <dgm:t>
        <a:bodyPr/>
        <a:lstStyle/>
        <a:p>
          <a:endParaRPr lang="en-US"/>
        </a:p>
      </dgm:t>
    </dgm:pt>
    <dgm:pt modelId="{3CEB14C5-4120-451B-B15C-B9CD3A654E65}">
      <dgm:prSet/>
      <dgm:spPr/>
      <dgm:t>
        <a:bodyPr/>
        <a:lstStyle/>
        <a:p>
          <a:r>
            <a:rPr lang="en-US" dirty="0" err="1" smtClean="0"/>
            <a:t>Outgroup</a:t>
          </a:r>
          <a:r>
            <a:rPr lang="en-US" dirty="0" smtClean="0"/>
            <a:t> rejection</a:t>
          </a:r>
          <a:endParaRPr lang="en-US" dirty="0"/>
        </a:p>
      </dgm:t>
    </dgm:pt>
    <dgm:pt modelId="{399A96A8-811E-4DD9-8463-EF54B34624ED}" type="parTrans" cxnId="{E5AF44A9-E0F1-4419-9B44-EF5E19ECA7BA}">
      <dgm:prSet/>
      <dgm:spPr/>
      <dgm:t>
        <a:bodyPr/>
        <a:lstStyle/>
        <a:p>
          <a:endParaRPr lang="en-US"/>
        </a:p>
      </dgm:t>
    </dgm:pt>
    <dgm:pt modelId="{1B923479-ABDC-4ABA-8B3F-BA870440AFB9}" type="sibTrans" cxnId="{E5AF44A9-E0F1-4419-9B44-EF5E19ECA7BA}">
      <dgm:prSet/>
      <dgm:spPr/>
      <dgm:t>
        <a:bodyPr/>
        <a:lstStyle/>
        <a:p>
          <a:endParaRPr lang="en-US"/>
        </a:p>
      </dgm:t>
    </dgm:pt>
    <dgm:pt modelId="{D13DBA78-2ED6-4DD3-A029-4B3C31261A75}" type="pres">
      <dgm:prSet presAssocID="{C552A71B-C468-4F8D-94F1-462CB6E59F46}" presName="diagram" presStyleCnt="0">
        <dgm:presLayoutVars>
          <dgm:chPref val="1"/>
          <dgm:dir/>
          <dgm:animOne val="branch"/>
          <dgm:animLvl val="lvl"/>
          <dgm:resizeHandles val="exact"/>
        </dgm:presLayoutVars>
      </dgm:prSet>
      <dgm:spPr/>
      <dgm:t>
        <a:bodyPr/>
        <a:lstStyle/>
        <a:p>
          <a:endParaRPr lang="en-US"/>
        </a:p>
      </dgm:t>
    </dgm:pt>
    <dgm:pt modelId="{BCEB0A02-4279-4022-9D81-C6B7A12758C3}" type="pres">
      <dgm:prSet presAssocID="{1B2BF2FE-4E6A-4466-AEB3-32D43BA82643}" presName="root1" presStyleCnt="0"/>
      <dgm:spPr/>
    </dgm:pt>
    <dgm:pt modelId="{CA8CC695-D3FE-43D0-BD53-496D8880D638}" type="pres">
      <dgm:prSet presAssocID="{1B2BF2FE-4E6A-4466-AEB3-32D43BA82643}" presName="LevelOneTextNode" presStyleLbl="node0" presStyleIdx="0" presStyleCnt="1">
        <dgm:presLayoutVars>
          <dgm:chPref val="3"/>
        </dgm:presLayoutVars>
      </dgm:prSet>
      <dgm:spPr/>
      <dgm:t>
        <a:bodyPr/>
        <a:lstStyle/>
        <a:p>
          <a:endParaRPr lang="en-US"/>
        </a:p>
      </dgm:t>
    </dgm:pt>
    <dgm:pt modelId="{6CDD4120-5079-4E1E-8CE8-777C892B6C1F}" type="pres">
      <dgm:prSet presAssocID="{1B2BF2FE-4E6A-4466-AEB3-32D43BA82643}" presName="level2hierChild" presStyleCnt="0"/>
      <dgm:spPr/>
    </dgm:pt>
    <dgm:pt modelId="{B23BE54F-3771-4B36-B3DB-3BD3EADBD9F2}" type="pres">
      <dgm:prSet presAssocID="{67B83C3D-DFBE-4C55-BADE-585623CADD6E}" presName="conn2-1" presStyleLbl="parChTrans1D2" presStyleIdx="0" presStyleCnt="2"/>
      <dgm:spPr/>
      <dgm:t>
        <a:bodyPr/>
        <a:lstStyle/>
        <a:p>
          <a:endParaRPr lang="en-US"/>
        </a:p>
      </dgm:t>
    </dgm:pt>
    <dgm:pt modelId="{3F700E6C-B2A2-42AC-8DE0-19209CC62DD7}" type="pres">
      <dgm:prSet presAssocID="{67B83C3D-DFBE-4C55-BADE-585623CADD6E}" presName="connTx" presStyleLbl="parChTrans1D2" presStyleIdx="0" presStyleCnt="2"/>
      <dgm:spPr/>
      <dgm:t>
        <a:bodyPr/>
        <a:lstStyle/>
        <a:p>
          <a:endParaRPr lang="en-US"/>
        </a:p>
      </dgm:t>
    </dgm:pt>
    <dgm:pt modelId="{700A4CD4-CE15-4969-AA3F-E29A0D552288}" type="pres">
      <dgm:prSet presAssocID="{BC57B4F1-1770-419F-9EA9-B2044105020C}" presName="root2" presStyleCnt="0"/>
      <dgm:spPr/>
    </dgm:pt>
    <dgm:pt modelId="{C194992E-861B-44D4-A246-5B326875EB67}" type="pres">
      <dgm:prSet presAssocID="{BC57B4F1-1770-419F-9EA9-B2044105020C}" presName="LevelTwoTextNode" presStyleLbl="node2" presStyleIdx="0" presStyleCnt="2" custLinFactNeighborX="-821" custLinFactNeighborY="-5133">
        <dgm:presLayoutVars>
          <dgm:chPref val="3"/>
        </dgm:presLayoutVars>
      </dgm:prSet>
      <dgm:spPr/>
      <dgm:t>
        <a:bodyPr/>
        <a:lstStyle/>
        <a:p>
          <a:endParaRPr lang="en-US"/>
        </a:p>
      </dgm:t>
    </dgm:pt>
    <dgm:pt modelId="{25A069BC-9D8F-4A31-9514-56615296C176}" type="pres">
      <dgm:prSet presAssocID="{BC57B4F1-1770-419F-9EA9-B2044105020C}" presName="level3hierChild" presStyleCnt="0"/>
      <dgm:spPr/>
    </dgm:pt>
    <dgm:pt modelId="{DF117D05-EF6D-4696-B2DB-431BB51C48E3}" type="pres">
      <dgm:prSet presAssocID="{9C129CD8-3BEE-43A1-A8E3-B8DDC441F3D6}" presName="conn2-1" presStyleLbl="parChTrans1D3" presStyleIdx="0" presStyleCnt="5"/>
      <dgm:spPr/>
      <dgm:t>
        <a:bodyPr/>
        <a:lstStyle/>
        <a:p>
          <a:endParaRPr lang="en-US"/>
        </a:p>
      </dgm:t>
    </dgm:pt>
    <dgm:pt modelId="{EB2D122B-B508-4ED2-AC4B-7B2FAF12F4AA}" type="pres">
      <dgm:prSet presAssocID="{9C129CD8-3BEE-43A1-A8E3-B8DDC441F3D6}" presName="connTx" presStyleLbl="parChTrans1D3" presStyleIdx="0" presStyleCnt="5"/>
      <dgm:spPr/>
      <dgm:t>
        <a:bodyPr/>
        <a:lstStyle/>
        <a:p>
          <a:endParaRPr lang="en-US"/>
        </a:p>
      </dgm:t>
    </dgm:pt>
    <dgm:pt modelId="{733C4D69-3CA1-41E8-A932-1AD3C705EA3A}" type="pres">
      <dgm:prSet presAssocID="{C5C27EEE-F80C-4319-B92E-BAFFCAD5CCF3}" presName="root2" presStyleCnt="0"/>
      <dgm:spPr/>
    </dgm:pt>
    <dgm:pt modelId="{AEC560C8-D23F-493C-9BA0-970902721DA8}" type="pres">
      <dgm:prSet presAssocID="{C5C27EEE-F80C-4319-B92E-BAFFCAD5CCF3}" presName="LevelTwoTextNode" presStyleLbl="node3" presStyleIdx="0" presStyleCnt="5">
        <dgm:presLayoutVars>
          <dgm:chPref val="3"/>
        </dgm:presLayoutVars>
      </dgm:prSet>
      <dgm:spPr/>
      <dgm:t>
        <a:bodyPr/>
        <a:lstStyle/>
        <a:p>
          <a:endParaRPr lang="en-US"/>
        </a:p>
      </dgm:t>
    </dgm:pt>
    <dgm:pt modelId="{A18845C5-26FE-4EDC-A6DE-0609C773A864}" type="pres">
      <dgm:prSet presAssocID="{C5C27EEE-F80C-4319-B92E-BAFFCAD5CCF3}" presName="level3hierChild" presStyleCnt="0"/>
      <dgm:spPr/>
    </dgm:pt>
    <dgm:pt modelId="{2D0281EB-49CD-40B9-B512-4A7DF2C7B8B2}" type="pres">
      <dgm:prSet presAssocID="{9480F935-E344-4EE2-9C37-E12964596956}" presName="conn2-1" presStyleLbl="parChTrans1D3" presStyleIdx="1" presStyleCnt="5"/>
      <dgm:spPr/>
      <dgm:t>
        <a:bodyPr/>
        <a:lstStyle/>
        <a:p>
          <a:endParaRPr lang="en-US"/>
        </a:p>
      </dgm:t>
    </dgm:pt>
    <dgm:pt modelId="{7723D8E6-0B6B-4DCD-8416-9271FE4CCAD4}" type="pres">
      <dgm:prSet presAssocID="{9480F935-E344-4EE2-9C37-E12964596956}" presName="connTx" presStyleLbl="parChTrans1D3" presStyleIdx="1" presStyleCnt="5"/>
      <dgm:spPr/>
      <dgm:t>
        <a:bodyPr/>
        <a:lstStyle/>
        <a:p>
          <a:endParaRPr lang="en-US"/>
        </a:p>
      </dgm:t>
    </dgm:pt>
    <dgm:pt modelId="{622B57E1-CF53-4093-B35F-0AD2C4292A31}" type="pres">
      <dgm:prSet presAssocID="{ABD910E2-74E7-405E-A8A3-F74429788869}" presName="root2" presStyleCnt="0"/>
      <dgm:spPr/>
    </dgm:pt>
    <dgm:pt modelId="{B23D6EE5-D3E3-4886-9941-470D92DB9DBB}" type="pres">
      <dgm:prSet presAssocID="{ABD910E2-74E7-405E-A8A3-F74429788869}" presName="LevelTwoTextNode" presStyleLbl="node3" presStyleIdx="1" presStyleCnt="5">
        <dgm:presLayoutVars>
          <dgm:chPref val="3"/>
        </dgm:presLayoutVars>
      </dgm:prSet>
      <dgm:spPr/>
      <dgm:t>
        <a:bodyPr/>
        <a:lstStyle/>
        <a:p>
          <a:endParaRPr lang="en-US"/>
        </a:p>
      </dgm:t>
    </dgm:pt>
    <dgm:pt modelId="{1FF1551F-FE25-410E-978B-C834155F9EB1}" type="pres">
      <dgm:prSet presAssocID="{ABD910E2-74E7-405E-A8A3-F74429788869}" presName="level3hierChild" presStyleCnt="0"/>
      <dgm:spPr/>
    </dgm:pt>
    <dgm:pt modelId="{D9C501CE-EF74-48BA-984D-8567810F3B07}" type="pres">
      <dgm:prSet presAssocID="{1191AF7F-A6C5-4370-A924-4C0710A0482B}" presName="conn2-1" presStyleLbl="parChTrans1D2" presStyleIdx="1" presStyleCnt="2"/>
      <dgm:spPr/>
      <dgm:t>
        <a:bodyPr/>
        <a:lstStyle/>
        <a:p>
          <a:endParaRPr lang="en-US"/>
        </a:p>
      </dgm:t>
    </dgm:pt>
    <dgm:pt modelId="{69BE628C-371A-4BDC-9A4B-77D707D28E18}" type="pres">
      <dgm:prSet presAssocID="{1191AF7F-A6C5-4370-A924-4C0710A0482B}" presName="connTx" presStyleLbl="parChTrans1D2" presStyleIdx="1" presStyleCnt="2"/>
      <dgm:spPr/>
      <dgm:t>
        <a:bodyPr/>
        <a:lstStyle/>
        <a:p>
          <a:endParaRPr lang="en-US"/>
        </a:p>
      </dgm:t>
    </dgm:pt>
    <dgm:pt modelId="{D07849B8-E5C0-437E-B97F-8CDA64C84EBD}" type="pres">
      <dgm:prSet presAssocID="{7A297BCE-F4F7-4271-BCC7-691A2B48C1C1}" presName="root2" presStyleCnt="0"/>
      <dgm:spPr/>
    </dgm:pt>
    <dgm:pt modelId="{AA44D3F6-CE66-4D8D-A073-6D86F6F411B4}" type="pres">
      <dgm:prSet presAssocID="{7A297BCE-F4F7-4271-BCC7-691A2B48C1C1}" presName="LevelTwoTextNode" presStyleLbl="node2" presStyleIdx="1" presStyleCnt="2">
        <dgm:presLayoutVars>
          <dgm:chPref val="3"/>
        </dgm:presLayoutVars>
      </dgm:prSet>
      <dgm:spPr/>
      <dgm:t>
        <a:bodyPr/>
        <a:lstStyle/>
        <a:p>
          <a:endParaRPr lang="en-US"/>
        </a:p>
      </dgm:t>
    </dgm:pt>
    <dgm:pt modelId="{A1277E1C-31D5-4BD6-9595-5734EBC0E402}" type="pres">
      <dgm:prSet presAssocID="{7A297BCE-F4F7-4271-BCC7-691A2B48C1C1}" presName="level3hierChild" presStyleCnt="0"/>
      <dgm:spPr/>
    </dgm:pt>
    <dgm:pt modelId="{20A7FDF9-0BAE-443F-9CC1-8700F2C87D36}" type="pres">
      <dgm:prSet presAssocID="{D8A03B9B-1E2A-4FD2-BB23-A4ECE7FA3D57}" presName="conn2-1" presStyleLbl="parChTrans1D3" presStyleIdx="2" presStyleCnt="5"/>
      <dgm:spPr/>
      <dgm:t>
        <a:bodyPr/>
        <a:lstStyle/>
        <a:p>
          <a:endParaRPr lang="en-US"/>
        </a:p>
      </dgm:t>
    </dgm:pt>
    <dgm:pt modelId="{50095A7F-2CA9-4C3D-8FE2-4B0A19DCF720}" type="pres">
      <dgm:prSet presAssocID="{D8A03B9B-1E2A-4FD2-BB23-A4ECE7FA3D57}" presName="connTx" presStyleLbl="parChTrans1D3" presStyleIdx="2" presStyleCnt="5"/>
      <dgm:spPr/>
      <dgm:t>
        <a:bodyPr/>
        <a:lstStyle/>
        <a:p>
          <a:endParaRPr lang="en-US"/>
        </a:p>
      </dgm:t>
    </dgm:pt>
    <dgm:pt modelId="{9AF0BC57-7BE0-48BA-B75B-0E0DEF7EE117}" type="pres">
      <dgm:prSet presAssocID="{0DDDE380-960A-4DE6-88BA-7A6BD65BD430}" presName="root2" presStyleCnt="0"/>
      <dgm:spPr/>
    </dgm:pt>
    <dgm:pt modelId="{28911A5C-B04A-4C3C-9323-15A9EB42B34F}" type="pres">
      <dgm:prSet presAssocID="{0DDDE380-960A-4DE6-88BA-7A6BD65BD430}" presName="LevelTwoTextNode" presStyleLbl="node3" presStyleIdx="2" presStyleCnt="5">
        <dgm:presLayoutVars>
          <dgm:chPref val="3"/>
        </dgm:presLayoutVars>
      </dgm:prSet>
      <dgm:spPr/>
      <dgm:t>
        <a:bodyPr/>
        <a:lstStyle/>
        <a:p>
          <a:endParaRPr lang="en-US"/>
        </a:p>
      </dgm:t>
    </dgm:pt>
    <dgm:pt modelId="{2AEF8508-6D89-4B82-B2A9-3C8F99FA1354}" type="pres">
      <dgm:prSet presAssocID="{0DDDE380-960A-4DE6-88BA-7A6BD65BD430}" presName="level3hierChild" presStyleCnt="0"/>
      <dgm:spPr/>
    </dgm:pt>
    <dgm:pt modelId="{311DB81A-EDF3-4469-B69B-1ABD3CC20E42}" type="pres">
      <dgm:prSet presAssocID="{5BF7651F-2C1C-4CC5-9662-64B0D9499BD6}" presName="conn2-1" presStyleLbl="parChTrans1D3" presStyleIdx="3" presStyleCnt="5"/>
      <dgm:spPr/>
      <dgm:t>
        <a:bodyPr/>
        <a:lstStyle/>
        <a:p>
          <a:endParaRPr lang="en-US"/>
        </a:p>
      </dgm:t>
    </dgm:pt>
    <dgm:pt modelId="{609FC162-001D-4789-BD79-187F0984ED02}" type="pres">
      <dgm:prSet presAssocID="{5BF7651F-2C1C-4CC5-9662-64B0D9499BD6}" presName="connTx" presStyleLbl="parChTrans1D3" presStyleIdx="3" presStyleCnt="5"/>
      <dgm:spPr/>
      <dgm:t>
        <a:bodyPr/>
        <a:lstStyle/>
        <a:p>
          <a:endParaRPr lang="en-US"/>
        </a:p>
      </dgm:t>
    </dgm:pt>
    <dgm:pt modelId="{58CA47D8-777F-45BE-9649-F451C33CC2F8}" type="pres">
      <dgm:prSet presAssocID="{038C0B4A-C11E-40BF-88F0-3AFF1EE6EB90}" presName="root2" presStyleCnt="0"/>
      <dgm:spPr/>
    </dgm:pt>
    <dgm:pt modelId="{D0F7708F-EBBC-4993-8A52-AD2954159599}" type="pres">
      <dgm:prSet presAssocID="{038C0B4A-C11E-40BF-88F0-3AFF1EE6EB90}" presName="LevelTwoTextNode" presStyleLbl="node3" presStyleIdx="3" presStyleCnt="5">
        <dgm:presLayoutVars>
          <dgm:chPref val="3"/>
        </dgm:presLayoutVars>
      </dgm:prSet>
      <dgm:spPr/>
      <dgm:t>
        <a:bodyPr/>
        <a:lstStyle/>
        <a:p>
          <a:endParaRPr lang="en-US"/>
        </a:p>
      </dgm:t>
    </dgm:pt>
    <dgm:pt modelId="{211D0886-DD93-4573-ADB9-9A1872AB2938}" type="pres">
      <dgm:prSet presAssocID="{038C0B4A-C11E-40BF-88F0-3AFF1EE6EB90}" presName="level3hierChild" presStyleCnt="0"/>
      <dgm:spPr/>
    </dgm:pt>
    <dgm:pt modelId="{F06C2299-0A50-415B-8C97-1C9B98043D76}" type="pres">
      <dgm:prSet presAssocID="{F52200A7-22BA-4132-81BA-85109C49BB12}" presName="conn2-1" presStyleLbl="parChTrans1D4" presStyleIdx="0" presStyleCnt="1"/>
      <dgm:spPr/>
      <dgm:t>
        <a:bodyPr/>
        <a:lstStyle/>
        <a:p>
          <a:endParaRPr lang="en-US"/>
        </a:p>
      </dgm:t>
    </dgm:pt>
    <dgm:pt modelId="{DF54D584-C46C-4A40-A697-94BE2135AD16}" type="pres">
      <dgm:prSet presAssocID="{F52200A7-22BA-4132-81BA-85109C49BB12}" presName="connTx" presStyleLbl="parChTrans1D4" presStyleIdx="0" presStyleCnt="1"/>
      <dgm:spPr/>
      <dgm:t>
        <a:bodyPr/>
        <a:lstStyle/>
        <a:p>
          <a:endParaRPr lang="en-US"/>
        </a:p>
      </dgm:t>
    </dgm:pt>
    <dgm:pt modelId="{D967F6F1-BCF9-491F-8444-34385018379E}" type="pres">
      <dgm:prSet presAssocID="{53920F81-F7A4-411E-8351-AE345B7BEBC4}" presName="root2" presStyleCnt="0"/>
      <dgm:spPr/>
    </dgm:pt>
    <dgm:pt modelId="{002F84BB-D5B4-4405-AF1B-E2846D000D9E}" type="pres">
      <dgm:prSet presAssocID="{53920F81-F7A4-411E-8351-AE345B7BEBC4}" presName="LevelTwoTextNode" presStyleLbl="node4" presStyleIdx="0" presStyleCnt="1" custLinFactY="-24535" custLinFactNeighborX="13352" custLinFactNeighborY="-100000">
        <dgm:presLayoutVars>
          <dgm:chPref val="3"/>
        </dgm:presLayoutVars>
      </dgm:prSet>
      <dgm:spPr/>
      <dgm:t>
        <a:bodyPr/>
        <a:lstStyle/>
        <a:p>
          <a:endParaRPr lang="en-US"/>
        </a:p>
      </dgm:t>
    </dgm:pt>
    <dgm:pt modelId="{47A3F90D-CBCE-427C-8429-7A188A2C7A4E}" type="pres">
      <dgm:prSet presAssocID="{53920F81-F7A4-411E-8351-AE345B7BEBC4}" presName="level3hierChild" presStyleCnt="0"/>
      <dgm:spPr/>
    </dgm:pt>
    <dgm:pt modelId="{66EE407A-787F-440A-9C66-8B30FF9B0ED6}" type="pres">
      <dgm:prSet presAssocID="{399A96A8-811E-4DD9-8463-EF54B34624ED}" presName="conn2-1" presStyleLbl="parChTrans1D3" presStyleIdx="4" presStyleCnt="5"/>
      <dgm:spPr/>
      <dgm:t>
        <a:bodyPr/>
        <a:lstStyle/>
        <a:p>
          <a:endParaRPr lang="en-US"/>
        </a:p>
      </dgm:t>
    </dgm:pt>
    <dgm:pt modelId="{48A590C2-9B40-48B5-9BD3-C37E513E596A}" type="pres">
      <dgm:prSet presAssocID="{399A96A8-811E-4DD9-8463-EF54B34624ED}" presName="connTx" presStyleLbl="parChTrans1D3" presStyleIdx="4" presStyleCnt="5"/>
      <dgm:spPr/>
      <dgm:t>
        <a:bodyPr/>
        <a:lstStyle/>
        <a:p>
          <a:endParaRPr lang="en-US"/>
        </a:p>
      </dgm:t>
    </dgm:pt>
    <dgm:pt modelId="{3261C103-E13E-4E4C-9C2B-ADD56075C85D}" type="pres">
      <dgm:prSet presAssocID="{3CEB14C5-4120-451B-B15C-B9CD3A654E65}" presName="root2" presStyleCnt="0"/>
      <dgm:spPr/>
    </dgm:pt>
    <dgm:pt modelId="{639AF7D3-2A17-4172-8DB9-AB72F1C0259E}" type="pres">
      <dgm:prSet presAssocID="{3CEB14C5-4120-451B-B15C-B9CD3A654E65}" presName="LevelTwoTextNode" presStyleLbl="node3" presStyleIdx="4" presStyleCnt="5">
        <dgm:presLayoutVars>
          <dgm:chPref val="3"/>
        </dgm:presLayoutVars>
      </dgm:prSet>
      <dgm:spPr/>
      <dgm:t>
        <a:bodyPr/>
        <a:lstStyle/>
        <a:p>
          <a:endParaRPr lang="en-US"/>
        </a:p>
      </dgm:t>
    </dgm:pt>
    <dgm:pt modelId="{7BDB153A-9DA3-4C9C-8991-62860585ACAC}" type="pres">
      <dgm:prSet presAssocID="{3CEB14C5-4120-451B-B15C-B9CD3A654E65}" presName="level3hierChild" presStyleCnt="0"/>
      <dgm:spPr/>
    </dgm:pt>
  </dgm:ptLst>
  <dgm:cxnLst>
    <dgm:cxn modelId="{DCDC06B5-26A7-4070-B1BA-9FE7E96D8825}" type="presOf" srcId="{67B83C3D-DFBE-4C55-BADE-585623CADD6E}" destId="{3F700E6C-B2A2-42AC-8DE0-19209CC62DD7}" srcOrd="1" destOrd="0" presId="urn:microsoft.com/office/officeart/2005/8/layout/hierarchy2"/>
    <dgm:cxn modelId="{9F99EAE0-C631-4742-A0DE-584429C754B2}" type="presOf" srcId="{1B2BF2FE-4E6A-4466-AEB3-32D43BA82643}" destId="{CA8CC695-D3FE-43D0-BD53-496D8880D638}" srcOrd="0" destOrd="0" presId="urn:microsoft.com/office/officeart/2005/8/layout/hierarchy2"/>
    <dgm:cxn modelId="{81EE12A2-DAE1-45C5-AE0A-CF91C4174E4C}" type="presOf" srcId="{1191AF7F-A6C5-4370-A924-4C0710A0482B}" destId="{D9C501CE-EF74-48BA-984D-8567810F3B07}" srcOrd="0" destOrd="0" presId="urn:microsoft.com/office/officeart/2005/8/layout/hierarchy2"/>
    <dgm:cxn modelId="{6B1676AB-B3BE-4C57-B63F-88C560229C6F}" type="presOf" srcId="{F52200A7-22BA-4132-81BA-85109C49BB12}" destId="{F06C2299-0A50-415B-8C97-1C9B98043D76}" srcOrd="0" destOrd="0" presId="urn:microsoft.com/office/officeart/2005/8/layout/hierarchy2"/>
    <dgm:cxn modelId="{9FEE3FCC-DC80-42C4-9652-C6A8116D18E9}" type="presOf" srcId="{C5C27EEE-F80C-4319-B92E-BAFFCAD5CCF3}" destId="{AEC560C8-D23F-493C-9BA0-970902721DA8}" srcOrd="0" destOrd="0" presId="urn:microsoft.com/office/officeart/2005/8/layout/hierarchy2"/>
    <dgm:cxn modelId="{D8C221A0-A94F-47F1-BB61-3F4F02F13C08}" type="presOf" srcId="{3CEB14C5-4120-451B-B15C-B9CD3A654E65}" destId="{639AF7D3-2A17-4172-8DB9-AB72F1C0259E}" srcOrd="0" destOrd="0" presId="urn:microsoft.com/office/officeart/2005/8/layout/hierarchy2"/>
    <dgm:cxn modelId="{2CC6D9F2-A421-4D65-B635-69E4372916E6}" srcId="{1B2BF2FE-4E6A-4466-AEB3-32D43BA82643}" destId="{7A297BCE-F4F7-4271-BCC7-691A2B48C1C1}" srcOrd="1" destOrd="0" parTransId="{1191AF7F-A6C5-4370-A924-4C0710A0482B}" sibTransId="{C6958518-9ABF-4385-ABA0-83A96D364046}"/>
    <dgm:cxn modelId="{DE9A5E14-76CD-466E-B134-0F940A980249}" type="presOf" srcId="{5BF7651F-2C1C-4CC5-9662-64B0D9499BD6}" destId="{609FC162-001D-4789-BD79-187F0984ED02}" srcOrd="1" destOrd="0" presId="urn:microsoft.com/office/officeart/2005/8/layout/hierarchy2"/>
    <dgm:cxn modelId="{76164B82-A3C5-474A-B9FA-1DCB05A31046}" type="presOf" srcId="{67B83C3D-DFBE-4C55-BADE-585623CADD6E}" destId="{B23BE54F-3771-4B36-B3DB-3BD3EADBD9F2}" srcOrd="0" destOrd="0" presId="urn:microsoft.com/office/officeart/2005/8/layout/hierarchy2"/>
    <dgm:cxn modelId="{28848E55-A4D8-4954-AF36-5094BE3C652A}" type="presOf" srcId="{1191AF7F-A6C5-4370-A924-4C0710A0482B}" destId="{69BE628C-371A-4BDC-9A4B-77D707D28E18}" srcOrd="1" destOrd="0" presId="urn:microsoft.com/office/officeart/2005/8/layout/hierarchy2"/>
    <dgm:cxn modelId="{90F1B6DD-8E1B-46D6-8299-1D4FC7FA920D}" srcId="{BC57B4F1-1770-419F-9EA9-B2044105020C}" destId="{C5C27EEE-F80C-4319-B92E-BAFFCAD5CCF3}" srcOrd="0" destOrd="0" parTransId="{9C129CD8-3BEE-43A1-A8E3-B8DDC441F3D6}" sibTransId="{45FACD20-86EF-47C2-ADF3-F15A9FA1B4AA}"/>
    <dgm:cxn modelId="{6D5F45ED-4DC3-4539-8979-6B19EB1E8A49}" type="presOf" srcId="{BC57B4F1-1770-419F-9EA9-B2044105020C}" destId="{C194992E-861B-44D4-A246-5B326875EB67}" srcOrd="0" destOrd="0" presId="urn:microsoft.com/office/officeart/2005/8/layout/hierarchy2"/>
    <dgm:cxn modelId="{66A78E10-72DC-4F4B-991E-3B71F266FF61}" type="presOf" srcId="{9480F935-E344-4EE2-9C37-E12964596956}" destId="{2D0281EB-49CD-40B9-B512-4A7DF2C7B8B2}" srcOrd="0" destOrd="0" presId="urn:microsoft.com/office/officeart/2005/8/layout/hierarchy2"/>
    <dgm:cxn modelId="{46FF235A-8FEB-4B91-85C5-F8F8164D0358}" srcId="{7A297BCE-F4F7-4271-BCC7-691A2B48C1C1}" destId="{0DDDE380-960A-4DE6-88BA-7A6BD65BD430}" srcOrd="0" destOrd="0" parTransId="{D8A03B9B-1E2A-4FD2-BB23-A4ECE7FA3D57}" sibTransId="{B30A497C-B9A9-4A58-A0E9-23913D40A96C}"/>
    <dgm:cxn modelId="{758586FB-1F67-4F9B-8B5E-B9778B06F520}" type="presOf" srcId="{5BF7651F-2C1C-4CC5-9662-64B0D9499BD6}" destId="{311DB81A-EDF3-4469-B69B-1ABD3CC20E42}" srcOrd="0" destOrd="0" presId="urn:microsoft.com/office/officeart/2005/8/layout/hierarchy2"/>
    <dgm:cxn modelId="{2C747D08-1D44-4065-B1F8-974CF59D5381}" type="presOf" srcId="{C552A71B-C468-4F8D-94F1-462CB6E59F46}" destId="{D13DBA78-2ED6-4DD3-A029-4B3C31261A75}" srcOrd="0" destOrd="0" presId="urn:microsoft.com/office/officeart/2005/8/layout/hierarchy2"/>
    <dgm:cxn modelId="{67A911B9-35CE-4F7E-BEDF-20A81E28CDD2}" type="presOf" srcId="{399A96A8-811E-4DD9-8463-EF54B34624ED}" destId="{48A590C2-9B40-48B5-9BD3-C37E513E596A}" srcOrd="1" destOrd="0" presId="urn:microsoft.com/office/officeart/2005/8/layout/hierarchy2"/>
    <dgm:cxn modelId="{D6A7C22F-C024-44DC-896E-83D8102571D6}" srcId="{1B2BF2FE-4E6A-4466-AEB3-32D43BA82643}" destId="{BC57B4F1-1770-419F-9EA9-B2044105020C}" srcOrd="0" destOrd="0" parTransId="{67B83C3D-DFBE-4C55-BADE-585623CADD6E}" sibTransId="{82D4F264-C89F-431D-BA4A-D3DEA9B58D34}"/>
    <dgm:cxn modelId="{AE89EAED-3C85-4847-822A-DF1831C8EF9A}" type="presOf" srcId="{399A96A8-811E-4DD9-8463-EF54B34624ED}" destId="{66EE407A-787F-440A-9C66-8B30FF9B0ED6}" srcOrd="0" destOrd="0" presId="urn:microsoft.com/office/officeart/2005/8/layout/hierarchy2"/>
    <dgm:cxn modelId="{87D31383-CF68-410C-9939-B1807603A06F}" type="presOf" srcId="{9C129CD8-3BEE-43A1-A8E3-B8DDC441F3D6}" destId="{EB2D122B-B508-4ED2-AC4B-7B2FAF12F4AA}" srcOrd="1" destOrd="0" presId="urn:microsoft.com/office/officeart/2005/8/layout/hierarchy2"/>
    <dgm:cxn modelId="{0796F3E5-47C8-4AE1-B06E-A89E4BF39BE3}" type="presOf" srcId="{D8A03B9B-1E2A-4FD2-BB23-A4ECE7FA3D57}" destId="{20A7FDF9-0BAE-443F-9CC1-8700F2C87D36}" srcOrd="0" destOrd="0" presId="urn:microsoft.com/office/officeart/2005/8/layout/hierarchy2"/>
    <dgm:cxn modelId="{50D5015D-2FCD-4FBF-BEE4-352357EB8384}" srcId="{7A297BCE-F4F7-4271-BCC7-691A2B48C1C1}" destId="{038C0B4A-C11E-40BF-88F0-3AFF1EE6EB90}" srcOrd="1" destOrd="0" parTransId="{5BF7651F-2C1C-4CC5-9662-64B0D9499BD6}" sibTransId="{4A03C543-4E28-4B11-9967-D831BC97CCD3}"/>
    <dgm:cxn modelId="{E5AF44A9-E0F1-4419-9B44-EF5E19ECA7BA}" srcId="{7A297BCE-F4F7-4271-BCC7-691A2B48C1C1}" destId="{3CEB14C5-4120-451B-B15C-B9CD3A654E65}" srcOrd="2" destOrd="0" parTransId="{399A96A8-811E-4DD9-8463-EF54B34624ED}" sibTransId="{1B923479-ABDC-4ABA-8B3F-BA870440AFB9}"/>
    <dgm:cxn modelId="{C616C278-4E98-46F5-B963-01B171E38436}" srcId="{038C0B4A-C11E-40BF-88F0-3AFF1EE6EB90}" destId="{53920F81-F7A4-411E-8351-AE345B7BEBC4}" srcOrd="0" destOrd="0" parTransId="{F52200A7-22BA-4132-81BA-85109C49BB12}" sibTransId="{AFF5B22F-68C4-4FCF-8D46-543ADA9B0EA0}"/>
    <dgm:cxn modelId="{EF290F05-8E49-46D1-BD05-522A01A7D982}" type="presOf" srcId="{0DDDE380-960A-4DE6-88BA-7A6BD65BD430}" destId="{28911A5C-B04A-4C3C-9323-15A9EB42B34F}" srcOrd="0" destOrd="0" presId="urn:microsoft.com/office/officeart/2005/8/layout/hierarchy2"/>
    <dgm:cxn modelId="{529AA002-5727-4AA8-B17D-1EABF1367F17}" srcId="{BC57B4F1-1770-419F-9EA9-B2044105020C}" destId="{ABD910E2-74E7-405E-A8A3-F74429788869}" srcOrd="1" destOrd="0" parTransId="{9480F935-E344-4EE2-9C37-E12964596956}" sibTransId="{BDE56E8A-6C48-4BDB-B88E-FF8A1C530E00}"/>
    <dgm:cxn modelId="{10569676-DFDB-4245-ABF2-919BB7681F94}" type="presOf" srcId="{D8A03B9B-1E2A-4FD2-BB23-A4ECE7FA3D57}" destId="{50095A7F-2CA9-4C3D-8FE2-4B0A19DCF720}" srcOrd="1" destOrd="0" presId="urn:microsoft.com/office/officeart/2005/8/layout/hierarchy2"/>
    <dgm:cxn modelId="{B8EE198C-2641-4059-83D0-9923CC2EF1BD}" srcId="{C552A71B-C468-4F8D-94F1-462CB6E59F46}" destId="{1B2BF2FE-4E6A-4466-AEB3-32D43BA82643}" srcOrd="0" destOrd="0" parTransId="{D676D4D9-FCAE-4881-9B4F-DF26A740087D}" sibTransId="{5A2162D3-25AA-44C2-81BF-9E4C284AA107}"/>
    <dgm:cxn modelId="{10E1358B-9A76-4486-8D35-F327D5044E71}" type="presOf" srcId="{7A297BCE-F4F7-4271-BCC7-691A2B48C1C1}" destId="{AA44D3F6-CE66-4D8D-A073-6D86F6F411B4}" srcOrd="0" destOrd="0" presId="urn:microsoft.com/office/officeart/2005/8/layout/hierarchy2"/>
    <dgm:cxn modelId="{419AA416-4FC3-4C84-922E-4D9C130BAB53}" type="presOf" srcId="{53920F81-F7A4-411E-8351-AE345B7BEBC4}" destId="{002F84BB-D5B4-4405-AF1B-E2846D000D9E}" srcOrd="0" destOrd="0" presId="urn:microsoft.com/office/officeart/2005/8/layout/hierarchy2"/>
    <dgm:cxn modelId="{E753FCED-C6B2-466F-BCB4-7A277A31E94D}" type="presOf" srcId="{9C129CD8-3BEE-43A1-A8E3-B8DDC441F3D6}" destId="{DF117D05-EF6D-4696-B2DB-431BB51C48E3}" srcOrd="0" destOrd="0" presId="urn:microsoft.com/office/officeart/2005/8/layout/hierarchy2"/>
    <dgm:cxn modelId="{35E4BA3B-A2A8-47BC-A0AC-990263E099A1}" type="presOf" srcId="{9480F935-E344-4EE2-9C37-E12964596956}" destId="{7723D8E6-0B6B-4DCD-8416-9271FE4CCAD4}" srcOrd="1" destOrd="0" presId="urn:microsoft.com/office/officeart/2005/8/layout/hierarchy2"/>
    <dgm:cxn modelId="{8C656371-C96C-4390-80BA-D22E6F02DDB5}" type="presOf" srcId="{F52200A7-22BA-4132-81BA-85109C49BB12}" destId="{DF54D584-C46C-4A40-A697-94BE2135AD16}" srcOrd="1" destOrd="0" presId="urn:microsoft.com/office/officeart/2005/8/layout/hierarchy2"/>
    <dgm:cxn modelId="{3D60C7B1-576C-40FD-A9F3-63C77268527A}" type="presOf" srcId="{ABD910E2-74E7-405E-A8A3-F74429788869}" destId="{B23D6EE5-D3E3-4886-9941-470D92DB9DBB}" srcOrd="0" destOrd="0" presId="urn:microsoft.com/office/officeart/2005/8/layout/hierarchy2"/>
    <dgm:cxn modelId="{F8B80D9E-B9BA-42E7-A716-DD641185F7F3}" type="presOf" srcId="{038C0B4A-C11E-40BF-88F0-3AFF1EE6EB90}" destId="{D0F7708F-EBBC-4993-8A52-AD2954159599}" srcOrd="0" destOrd="0" presId="urn:microsoft.com/office/officeart/2005/8/layout/hierarchy2"/>
    <dgm:cxn modelId="{3FCBCA19-0E6B-449D-9E7E-DD50E0ECCF9F}" type="presParOf" srcId="{D13DBA78-2ED6-4DD3-A029-4B3C31261A75}" destId="{BCEB0A02-4279-4022-9D81-C6B7A12758C3}" srcOrd="0" destOrd="0" presId="urn:microsoft.com/office/officeart/2005/8/layout/hierarchy2"/>
    <dgm:cxn modelId="{14B90174-BE23-4C16-A9F6-42B7C66C995B}" type="presParOf" srcId="{BCEB0A02-4279-4022-9D81-C6B7A12758C3}" destId="{CA8CC695-D3FE-43D0-BD53-496D8880D638}" srcOrd="0" destOrd="0" presId="urn:microsoft.com/office/officeart/2005/8/layout/hierarchy2"/>
    <dgm:cxn modelId="{169A7527-27AE-48B9-8F07-646B259C5098}" type="presParOf" srcId="{BCEB0A02-4279-4022-9D81-C6B7A12758C3}" destId="{6CDD4120-5079-4E1E-8CE8-777C892B6C1F}" srcOrd="1" destOrd="0" presId="urn:microsoft.com/office/officeart/2005/8/layout/hierarchy2"/>
    <dgm:cxn modelId="{2DCC474D-A597-494A-A32C-AB81EE95339C}" type="presParOf" srcId="{6CDD4120-5079-4E1E-8CE8-777C892B6C1F}" destId="{B23BE54F-3771-4B36-B3DB-3BD3EADBD9F2}" srcOrd="0" destOrd="0" presId="urn:microsoft.com/office/officeart/2005/8/layout/hierarchy2"/>
    <dgm:cxn modelId="{A557FD4A-6C4C-4DFE-9EE4-7075C3EA4D0F}" type="presParOf" srcId="{B23BE54F-3771-4B36-B3DB-3BD3EADBD9F2}" destId="{3F700E6C-B2A2-42AC-8DE0-19209CC62DD7}" srcOrd="0" destOrd="0" presId="urn:microsoft.com/office/officeart/2005/8/layout/hierarchy2"/>
    <dgm:cxn modelId="{50FA1257-29B5-47EF-90E8-ABDA8DEC11A1}" type="presParOf" srcId="{6CDD4120-5079-4E1E-8CE8-777C892B6C1F}" destId="{700A4CD4-CE15-4969-AA3F-E29A0D552288}" srcOrd="1" destOrd="0" presId="urn:microsoft.com/office/officeart/2005/8/layout/hierarchy2"/>
    <dgm:cxn modelId="{06C2C813-C3A9-4BAB-A40B-01FD390A4B0B}" type="presParOf" srcId="{700A4CD4-CE15-4969-AA3F-E29A0D552288}" destId="{C194992E-861B-44D4-A246-5B326875EB67}" srcOrd="0" destOrd="0" presId="urn:microsoft.com/office/officeart/2005/8/layout/hierarchy2"/>
    <dgm:cxn modelId="{999C73AC-A012-474D-AF8D-83615DB31B66}" type="presParOf" srcId="{700A4CD4-CE15-4969-AA3F-E29A0D552288}" destId="{25A069BC-9D8F-4A31-9514-56615296C176}" srcOrd="1" destOrd="0" presId="urn:microsoft.com/office/officeart/2005/8/layout/hierarchy2"/>
    <dgm:cxn modelId="{D13FB6E0-2407-47F9-A455-86684436AD1F}" type="presParOf" srcId="{25A069BC-9D8F-4A31-9514-56615296C176}" destId="{DF117D05-EF6D-4696-B2DB-431BB51C48E3}" srcOrd="0" destOrd="0" presId="urn:microsoft.com/office/officeart/2005/8/layout/hierarchy2"/>
    <dgm:cxn modelId="{5DDCDB66-C40F-412E-BCCC-13662CFB8A64}" type="presParOf" srcId="{DF117D05-EF6D-4696-B2DB-431BB51C48E3}" destId="{EB2D122B-B508-4ED2-AC4B-7B2FAF12F4AA}" srcOrd="0" destOrd="0" presId="urn:microsoft.com/office/officeart/2005/8/layout/hierarchy2"/>
    <dgm:cxn modelId="{99A88327-FB11-48F3-A52F-0857EC0324D0}" type="presParOf" srcId="{25A069BC-9D8F-4A31-9514-56615296C176}" destId="{733C4D69-3CA1-41E8-A932-1AD3C705EA3A}" srcOrd="1" destOrd="0" presId="urn:microsoft.com/office/officeart/2005/8/layout/hierarchy2"/>
    <dgm:cxn modelId="{546B2BF9-9566-4AEF-AED5-82E10A7DD630}" type="presParOf" srcId="{733C4D69-3CA1-41E8-A932-1AD3C705EA3A}" destId="{AEC560C8-D23F-493C-9BA0-970902721DA8}" srcOrd="0" destOrd="0" presId="urn:microsoft.com/office/officeart/2005/8/layout/hierarchy2"/>
    <dgm:cxn modelId="{7F12AE49-FC03-4140-96FC-CF177028CDA9}" type="presParOf" srcId="{733C4D69-3CA1-41E8-A932-1AD3C705EA3A}" destId="{A18845C5-26FE-4EDC-A6DE-0609C773A864}" srcOrd="1" destOrd="0" presId="urn:microsoft.com/office/officeart/2005/8/layout/hierarchy2"/>
    <dgm:cxn modelId="{B4694423-C361-43FF-92F9-C30DC54D6F2A}" type="presParOf" srcId="{25A069BC-9D8F-4A31-9514-56615296C176}" destId="{2D0281EB-49CD-40B9-B512-4A7DF2C7B8B2}" srcOrd="2" destOrd="0" presId="urn:microsoft.com/office/officeart/2005/8/layout/hierarchy2"/>
    <dgm:cxn modelId="{1626BDD3-D2C0-4CB4-B734-4A03FE4C36F2}" type="presParOf" srcId="{2D0281EB-49CD-40B9-B512-4A7DF2C7B8B2}" destId="{7723D8E6-0B6B-4DCD-8416-9271FE4CCAD4}" srcOrd="0" destOrd="0" presId="urn:microsoft.com/office/officeart/2005/8/layout/hierarchy2"/>
    <dgm:cxn modelId="{AEDA5FC4-4B2E-4CEE-8096-9ED49155757E}" type="presParOf" srcId="{25A069BC-9D8F-4A31-9514-56615296C176}" destId="{622B57E1-CF53-4093-B35F-0AD2C4292A31}" srcOrd="3" destOrd="0" presId="urn:microsoft.com/office/officeart/2005/8/layout/hierarchy2"/>
    <dgm:cxn modelId="{6F99E0AF-D413-47C5-8057-F90AB0203423}" type="presParOf" srcId="{622B57E1-CF53-4093-B35F-0AD2C4292A31}" destId="{B23D6EE5-D3E3-4886-9941-470D92DB9DBB}" srcOrd="0" destOrd="0" presId="urn:microsoft.com/office/officeart/2005/8/layout/hierarchy2"/>
    <dgm:cxn modelId="{09ACAD9A-0874-4C23-9AFE-6D2725803B6A}" type="presParOf" srcId="{622B57E1-CF53-4093-B35F-0AD2C4292A31}" destId="{1FF1551F-FE25-410E-978B-C834155F9EB1}" srcOrd="1" destOrd="0" presId="urn:microsoft.com/office/officeart/2005/8/layout/hierarchy2"/>
    <dgm:cxn modelId="{B40E1C6F-EEB0-40CD-9C10-0A3B531B6E18}" type="presParOf" srcId="{6CDD4120-5079-4E1E-8CE8-777C892B6C1F}" destId="{D9C501CE-EF74-48BA-984D-8567810F3B07}" srcOrd="2" destOrd="0" presId="urn:microsoft.com/office/officeart/2005/8/layout/hierarchy2"/>
    <dgm:cxn modelId="{9DE85A57-FBEF-438D-BAF6-E580DB295074}" type="presParOf" srcId="{D9C501CE-EF74-48BA-984D-8567810F3B07}" destId="{69BE628C-371A-4BDC-9A4B-77D707D28E18}" srcOrd="0" destOrd="0" presId="urn:microsoft.com/office/officeart/2005/8/layout/hierarchy2"/>
    <dgm:cxn modelId="{22E040D0-0B60-4214-8071-A9B1CB235AAA}" type="presParOf" srcId="{6CDD4120-5079-4E1E-8CE8-777C892B6C1F}" destId="{D07849B8-E5C0-437E-B97F-8CDA64C84EBD}" srcOrd="3" destOrd="0" presId="urn:microsoft.com/office/officeart/2005/8/layout/hierarchy2"/>
    <dgm:cxn modelId="{29705774-721D-42E1-AC1D-3E7FA7B680EB}" type="presParOf" srcId="{D07849B8-E5C0-437E-B97F-8CDA64C84EBD}" destId="{AA44D3F6-CE66-4D8D-A073-6D86F6F411B4}" srcOrd="0" destOrd="0" presId="urn:microsoft.com/office/officeart/2005/8/layout/hierarchy2"/>
    <dgm:cxn modelId="{C3B838C9-0A46-4F03-A183-13EF9A918B57}" type="presParOf" srcId="{D07849B8-E5C0-437E-B97F-8CDA64C84EBD}" destId="{A1277E1C-31D5-4BD6-9595-5734EBC0E402}" srcOrd="1" destOrd="0" presId="urn:microsoft.com/office/officeart/2005/8/layout/hierarchy2"/>
    <dgm:cxn modelId="{502150B7-F196-4C03-BD1B-FC21038069F8}" type="presParOf" srcId="{A1277E1C-31D5-4BD6-9595-5734EBC0E402}" destId="{20A7FDF9-0BAE-443F-9CC1-8700F2C87D36}" srcOrd="0" destOrd="0" presId="urn:microsoft.com/office/officeart/2005/8/layout/hierarchy2"/>
    <dgm:cxn modelId="{18EF59E1-3656-4F3B-BD93-18C3A37D4775}" type="presParOf" srcId="{20A7FDF9-0BAE-443F-9CC1-8700F2C87D36}" destId="{50095A7F-2CA9-4C3D-8FE2-4B0A19DCF720}" srcOrd="0" destOrd="0" presId="urn:microsoft.com/office/officeart/2005/8/layout/hierarchy2"/>
    <dgm:cxn modelId="{4AFFA4CC-1EEB-4FA7-9E24-2D2D6E5B3761}" type="presParOf" srcId="{A1277E1C-31D5-4BD6-9595-5734EBC0E402}" destId="{9AF0BC57-7BE0-48BA-B75B-0E0DEF7EE117}" srcOrd="1" destOrd="0" presId="urn:microsoft.com/office/officeart/2005/8/layout/hierarchy2"/>
    <dgm:cxn modelId="{68045422-0EEF-44D5-A3FC-68F62D597D8C}" type="presParOf" srcId="{9AF0BC57-7BE0-48BA-B75B-0E0DEF7EE117}" destId="{28911A5C-B04A-4C3C-9323-15A9EB42B34F}" srcOrd="0" destOrd="0" presId="urn:microsoft.com/office/officeart/2005/8/layout/hierarchy2"/>
    <dgm:cxn modelId="{9785247C-B2D8-45EB-8D7D-91D9134B35A4}" type="presParOf" srcId="{9AF0BC57-7BE0-48BA-B75B-0E0DEF7EE117}" destId="{2AEF8508-6D89-4B82-B2A9-3C8F99FA1354}" srcOrd="1" destOrd="0" presId="urn:microsoft.com/office/officeart/2005/8/layout/hierarchy2"/>
    <dgm:cxn modelId="{E60D26CF-123B-412C-AD60-A928C2934B20}" type="presParOf" srcId="{A1277E1C-31D5-4BD6-9595-5734EBC0E402}" destId="{311DB81A-EDF3-4469-B69B-1ABD3CC20E42}" srcOrd="2" destOrd="0" presId="urn:microsoft.com/office/officeart/2005/8/layout/hierarchy2"/>
    <dgm:cxn modelId="{411F3368-C8A1-4BAD-B5D1-FE21DC4986EB}" type="presParOf" srcId="{311DB81A-EDF3-4469-B69B-1ABD3CC20E42}" destId="{609FC162-001D-4789-BD79-187F0984ED02}" srcOrd="0" destOrd="0" presId="urn:microsoft.com/office/officeart/2005/8/layout/hierarchy2"/>
    <dgm:cxn modelId="{3FAB0D7F-187A-4647-9CF6-C9CDDD247F1B}" type="presParOf" srcId="{A1277E1C-31D5-4BD6-9595-5734EBC0E402}" destId="{58CA47D8-777F-45BE-9649-F451C33CC2F8}" srcOrd="3" destOrd="0" presId="urn:microsoft.com/office/officeart/2005/8/layout/hierarchy2"/>
    <dgm:cxn modelId="{8D624293-5F33-4C52-A5E7-23916D04E1A3}" type="presParOf" srcId="{58CA47D8-777F-45BE-9649-F451C33CC2F8}" destId="{D0F7708F-EBBC-4993-8A52-AD2954159599}" srcOrd="0" destOrd="0" presId="urn:microsoft.com/office/officeart/2005/8/layout/hierarchy2"/>
    <dgm:cxn modelId="{5534B511-52EF-4D10-96C4-9083A65CB728}" type="presParOf" srcId="{58CA47D8-777F-45BE-9649-F451C33CC2F8}" destId="{211D0886-DD93-4573-ADB9-9A1872AB2938}" srcOrd="1" destOrd="0" presId="urn:microsoft.com/office/officeart/2005/8/layout/hierarchy2"/>
    <dgm:cxn modelId="{268AB6BC-B54D-4014-AC10-892D43389064}" type="presParOf" srcId="{211D0886-DD93-4573-ADB9-9A1872AB2938}" destId="{F06C2299-0A50-415B-8C97-1C9B98043D76}" srcOrd="0" destOrd="0" presId="urn:microsoft.com/office/officeart/2005/8/layout/hierarchy2"/>
    <dgm:cxn modelId="{25190D89-9976-492A-B5EF-B42F5B4169EC}" type="presParOf" srcId="{F06C2299-0A50-415B-8C97-1C9B98043D76}" destId="{DF54D584-C46C-4A40-A697-94BE2135AD16}" srcOrd="0" destOrd="0" presId="urn:microsoft.com/office/officeart/2005/8/layout/hierarchy2"/>
    <dgm:cxn modelId="{DA11E3F1-1BF2-4A22-BE63-FAA95D5B15D9}" type="presParOf" srcId="{211D0886-DD93-4573-ADB9-9A1872AB2938}" destId="{D967F6F1-BCF9-491F-8444-34385018379E}" srcOrd="1" destOrd="0" presId="urn:microsoft.com/office/officeart/2005/8/layout/hierarchy2"/>
    <dgm:cxn modelId="{ECB1F0DA-1574-4979-B1A0-0B1893EEC54A}" type="presParOf" srcId="{D967F6F1-BCF9-491F-8444-34385018379E}" destId="{002F84BB-D5B4-4405-AF1B-E2846D000D9E}" srcOrd="0" destOrd="0" presId="urn:microsoft.com/office/officeart/2005/8/layout/hierarchy2"/>
    <dgm:cxn modelId="{9AA2EF69-704F-47F7-A777-905E25F507DC}" type="presParOf" srcId="{D967F6F1-BCF9-491F-8444-34385018379E}" destId="{47A3F90D-CBCE-427C-8429-7A188A2C7A4E}" srcOrd="1" destOrd="0" presId="urn:microsoft.com/office/officeart/2005/8/layout/hierarchy2"/>
    <dgm:cxn modelId="{5293D468-5C58-49E0-9EED-273B5C690A1C}" type="presParOf" srcId="{A1277E1C-31D5-4BD6-9595-5734EBC0E402}" destId="{66EE407A-787F-440A-9C66-8B30FF9B0ED6}" srcOrd="4" destOrd="0" presId="urn:microsoft.com/office/officeart/2005/8/layout/hierarchy2"/>
    <dgm:cxn modelId="{102C6F0D-BCB9-4A7B-9510-17F40CCEBC1F}" type="presParOf" srcId="{66EE407A-787F-440A-9C66-8B30FF9B0ED6}" destId="{48A590C2-9B40-48B5-9BD3-C37E513E596A}" srcOrd="0" destOrd="0" presId="urn:microsoft.com/office/officeart/2005/8/layout/hierarchy2"/>
    <dgm:cxn modelId="{F7205B59-4F85-446D-96C5-4DB7D8B05276}" type="presParOf" srcId="{A1277E1C-31D5-4BD6-9595-5734EBC0E402}" destId="{3261C103-E13E-4E4C-9C2B-ADD56075C85D}" srcOrd="5" destOrd="0" presId="urn:microsoft.com/office/officeart/2005/8/layout/hierarchy2"/>
    <dgm:cxn modelId="{611E489C-0FEC-415C-91EF-9ACB98979100}" type="presParOf" srcId="{3261C103-E13E-4E4C-9C2B-ADD56075C85D}" destId="{639AF7D3-2A17-4172-8DB9-AB72F1C0259E}" srcOrd="0" destOrd="0" presId="urn:microsoft.com/office/officeart/2005/8/layout/hierarchy2"/>
    <dgm:cxn modelId="{895EFED9-2523-402C-A615-6EA172AC487D}" type="presParOf" srcId="{3261C103-E13E-4E4C-9C2B-ADD56075C85D}" destId="{7BDB153A-9DA3-4C9C-8991-62860585ACA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8815C2-6B35-4AC2-B9F9-D3BE55C307B1}">
      <dsp:nvSpPr>
        <dsp:cNvPr id="0" name=""/>
        <dsp:cNvSpPr/>
      </dsp:nvSpPr>
      <dsp:spPr>
        <a:xfrm>
          <a:off x="954" y="120898"/>
          <a:ext cx="1546791" cy="773395"/>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Causes</a:t>
          </a:r>
          <a:endParaRPr lang="en-US" sz="3000" b="1" kern="1200" dirty="0">
            <a:solidFill>
              <a:schemeClr val="tx1"/>
            </a:solidFill>
          </a:endParaRPr>
        </a:p>
      </dsp:txBody>
      <dsp:txXfrm>
        <a:off x="954" y="120898"/>
        <a:ext cx="1546791" cy="773395"/>
      </dsp:txXfrm>
    </dsp:sp>
    <dsp:sp modelId="{100932BB-7057-4FE9-9A4C-F11EDA682A67}">
      <dsp:nvSpPr>
        <dsp:cNvPr id="0" name=""/>
        <dsp:cNvSpPr/>
      </dsp:nvSpPr>
      <dsp:spPr>
        <a:xfrm>
          <a:off x="155633" y="894293"/>
          <a:ext cx="193113" cy="414973"/>
        </a:xfrm>
        <a:custGeom>
          <a:avLst/>
          <a:gdLst/>
          <a:ahLst/>
          <a:cxnLst/>
          <a:rect l="0" t="0" r="0" b="0"/>
          <a:pathLst>
            <a:path>
              <a:moveTo>
                <a:pt x="0" y="0"/>
              </a:moveTo>
              <a:lnTo>
                <a:pt x="0" y="414973"/>
              </a:lnTo>
              <a:lnTo>
                <a:pt x="193113" y="414973"/>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DA230D-B21C-4F8C-8F68-9F94F3149D71}">
      <dsp:nvSpPr>
        <dsp:cNvPr id="0" name=""/>
        <dsp:cNvSpPr/>
      </dsp:nvSpPr>
      <dsp:spPr>
        <a:xfrm>
          <a:off x="348747" y="1056861"/>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Competition</a:t>
          </a:r>
          <a:endParaRPr lang="en-US" sz="2200" kern="1200" dirty="0"/>
        </a:p>
      </dsp:txBody>
      <dsp:txXfrm>
        <a:off x="348747" y="1056861"/>
        <a:ext cx="1679555" cy="504810"/>
      </dsp:txXfrm>
    </dsp:sp>
    <dsp:sp modelId="{EDF24C9A-FDBD-4884-9354-B258BF4EF575}">
      <dsp:nvSpPr>
        <dsp:cNvPr id="0" name=""/>
        <dsp:cNvSpPr/>
      </dsp:nvSpPr>
      <dsp:spPr>
        <a:xfrm>
          <a:off x="155633" y="894293"/>
          <a:ext cx="193113" cy="1113132"/>
        </a:xfrm>
        <a:custGeom>
          <a:avLst/>
          <a:gdLst/>
          <a:ahLst/>
          <a:cxnLst/>
          <a:rect l="0" t="0" r="0" b="0"/>
          <a:pathLst>
            <a:path>
              <a:moveTo>
                <a:pt x="0" y="0"/>
              </a:moveTo>
              <a:lnTo>
                <a:pt x="0" y="1113132"/>
              </a:lnTo>
              <a:lnTo>
                <a:pt x="193113" y="111313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D5B9C1-7275-41B6-BCD1-CD81195771FB}">
      <dsp:nvSpPr>
        <dsp:cNvPr id="0" name=""/>
        <dsp:cNvSpPr/>
      </dsp:nvSpPr>
      <dsp:spPr>
        <a:xfrm>
          <a:off x="348747" y="1755021"/>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Power</a:t>
          </a:r>
          <a:endParaRPr lang="en-US" sz="2200" kern="1200" dirty="0"/>
        </a:p>
      </dsp:txBody>
      <dsp:txXfrm>
        <a:off x="348747" y="1755021"/>
        <a:ext cx="1679555" cy="504810"/>
      </dsp:txXfrm>
    </dsp:sp>
    <dsp:sp modelId="{59837D53-383D-470E-A934-A7872DB7F986}">
      <dsp:nvSpPr>
        <dsp:cNvPr id="0" name=""/>
        <dsp:cNvSpPr/>
      </dsp:nvSpPr>
      <dsp:spPr>
        <a:xfrm>
          <a:off x="155633" y="894293"/>
          <a:ext cx="193113" cy="1811292"/>
        </a:xfrm>
        <a:custGeom>
          <a:avLst/>
          <a:gdLst/>
          <a:ahLst/>
          <a:cxnLst/>
          <a:rect l="0" t="0" r="0" b="0"/>
          <a:pathLst>
            <a:path>
              <a:moveTo>
                <a:pt x="0" y="0"/>
              </a:moveTo>
              <a:lnTo>
                <a:pt x="0" y="1811292"/>
              </a:lnTo>
              <a:lnTo>
                <a:pt x="193113" y="181129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A571D5-2949-4BB8-8EA5-4D69102C6188}">
      <dsp:nvSpPr>
        <dsp:cNvPr id="0" name=""/>
        <dsp:cNvSpPr/>
      </dsp:nvSpPr>
      <dsp:spPr>
        <a:xfrm>
          <a:off x="348747" y="2453181"/>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Norms</a:t>
          </a:r>
          <a:endParaRPr lang="en-US" sz="2200" kern="1200" dirty="0"/>
        </a:p>
      </dsp:txBody>
      <dsp:txXfrm>
        <a:off x="348747" y="2453181"/>
        <a:ext cx="1679555" cy="504810"/>
      </dsp:txXfrm>
    </dsp:sp>
    <dsp:sp modelId="{BAB4A427-9CF4-4DE2-8E45-EB43D433F23A}">
      <dsp:nvSpPr>
        <dsp:cNvPr id="0" name=""/>
        <dsp:cNvSpPr/>
      </dsp:nvSpPr>
      <dsp:spPr>
        <a:xfrm>
          <a:off x="155633" y="894293"/>
          <a:ext cx="193113" cy="2509452"/>
        </a:xfrm>
        <a:custGeom>
          <a:avLst/>
          <a:gdLst/>
          <a:ahLst/>
          <a:cxnLst/>
          <a:rect l="0" t="0" r="0" b="0"/>
          <a:pathLst>
            <a:path>
              <a:moveTo>
                <a:pt x="0" y="0"/>
              </a:moveTo>
              <a:lnTo>
                <a:pt x="0" y="2509452"/>
              </a:lnTo>
              <a:lnTo>
                <a:pt x="193113" y="250945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4D2181-81E2-4887-BA0F-4C0B6B208D15}">
      <dsp:nvSpPr>
        <dsp:cNvPr id="0" name=""/>
        <dsp:cNvSpPr/>
      </dsp:nvSpPr>
      <dsp:spPr>
        <a:xfrm>
          <a:off x="348747" y="3151340"/>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Anger</a:t>
          </a:r>
          <a:endParaRPr lang="en-US" sz="2200" kern="1200" dirty="0"/>
        </a:p>
      </dsp:txBody>
      <dsp:txXfrm>
        <a:off x="348747" y="3151340"/>
        <a:ext cx="1679555" cy="504810"/>
      </dsp:txXfrm>
    </dsp:sp>
    <dsp:sp modelId="{25F4E365-1940-45D9-A720-112E336E3C23}">
      <dsp:nvSpPr>
        <dsp:cNvPr id="0" name=""/>
        <dsp:cNvSpPr/>
      </dsp:nvSpPr>
      <dsp:spPr>
        <a:xfrm>
          <a:off x="155633" y="894293"/>
          <a:ext cx="193113" cy="3207612"/>
        </a:xfrm>
        <a:custGeom>
          <a:avLst/>
          <a:gdLst/>
          <a:ahLst/>
          <a:cxnLst/>
          <a:rect l="0" t="0" r="0" b="0"/>
          <a:pathLst>
            <a:path>
              <a:moveTo>
                <a:pt x="0" y="0"/>
              </a:moveTo>
              <a:lnTo>
                <a:pt x="0" y="3207612"/>
              </a:lnTo>
              <a:lnTo>
                <a:pt x="193113" y="320761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EC5BBE-35EC-4875-9129-2A17ECBCA3F6}">
      <dsp:nvSpPr>
        <dsp:cNvPr id="0" name=""/>
        <dsp:cNvSpPr/>
      </dsp:nvSpPr>
      <dsp:spPr>
        <a:xfrm>
          <a:off x="348747" y="3849500"/>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Evolution</a:t>
          </a:r>
          <a:endParaRPr lang="en-US" sz="2200" kern="1200" dirty="0"/>
        </a:p>
      </dsp:txBody>
      <dsp:txXfrm>
        <a:off x="348747" y="3849500"/>
        <a:ext cx="1679555" cy="504810"/>
      </dsp:txXfrm>
    </dsp:sp>
    <dsp:sp modelId="{C124BC89-EFEF-4F30-9EB3-CB38986C4ACF}">
      <dsp:nvSpPr>
        <dsp:cNvPr id="0" name=""/>
        <dsp:cNvSpPr/>
      </dsp:nvSpPr>
      <dsp:spPr>
        <a:xfrm>
          <a:off x="1934443" y="120898"/>
          <a:ext cx="3336042" cy="773395"/>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Intergroup Bias</a:t>
          </a:r>
          <a:endParaRPr lang="en-US" sz="3000" b="1" kern="1200" dirty="0">
            <a:solidFill>
              <a:schemeClr val="tx1"/>
            </a:solidFill>
          </a:endParaRPr>
        </a:p>
      </dsp:txBody>
      <dsp:txXfrm>
        <a:off x="1934443" y="120898"/>
        <a:ext cx="3336042" cy="773395"/>
      </dsp:txXfrm>
    </dsp:sp>
    <dsp:sp modelId="{5D5D786F-6D43-4C13-8CD9-9DC8623F23FB}">
      <dsp:nvSpPr>
        <dsp:cNvPr id="0" name=""/>
        <dsp:cNvSpPr/>
      </dsp:nvSpPr>
      <dsp:spPr>
        <a:xfrm>
          <a:off x="2268048" y="894293"/>
          <a:ext cx="333604" cy="452355"/>
        </a:xfrm>
        <a:custGeom>
          <a:avLst/>
          <a:gdLst/>
          <a:ahLst/>
          <a:cxnLst/>
          <a:rect l="0" t="0" r="0" b="0"/>
          <a:pathLst>
            <a:path>
              <a:moveTo>
                <a:pt x="0" y="0"/>
              </a:moveTo>
              <a:lnTo>
                <a:pt x="0" y="452355"/>
              </a:lnTo>
              <a:lnTo>
                <a:pt x="333604" y="45235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E5BC72-5716-416B-82D5-C9350F798538}">
      <dsp:nvSpPr>
        <dsp:cNvPr id="0" name=""/>
        <dsp:cNvSpPr/>
      </dsp:nvSpPr>
      <dsp:spPr>
        <a:xfrm>
          <a:off x="2601652" y="1087642"/>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Categorization</a:t>
          </a:r>
          <a:endParaRPr lang="en-US" sz="2200" kern="1200" dirty="0"/>
        </a:p>
      </dsp:txBody>
      <dsp:txXfrm>
        <a:off x="2601652" y="1087642"/>
        <a:ext cx="2997632" cy="518012"/>
      </dsp:txXfrm>
    </dsp:sp>
    <dsp:sp modelId="{3388340F-B93E-457B-95DB-81C910335843}">
      <dsp:nvSpPr>
        <dsp:cNvPr id="0" name=""/>
        <dsp:cNvSpPr/>
      </dsp:nvSpPr>
      <dsp:spPr>
        <a:xfrm>
          <a:off x="2268048" y="894293"/>
          <a:ext cx="330535" cy="1122525"/>
        </a:xfrm>
        <a:custGeom>
          <a:avLst/>
          <a:gdLst/>
          <a:ahLst/>
          <a:cxnLst/>
          <a:rect l="0" t="0" r="0" b="0"/>
          <a:pathLst>
            <a:path>
              <a:moveTo>
                <a:pt x="0" y="0"/>
              </a:moveTo>
              <a:lnTo>
                <a:pt x="0" y="1122525"/>
              </a:lnTo>
              <a:lnTo>
                <a:pt x="330535" y="112252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171A47-DA08-4F7F-9049-596FA98979A7}">
      <dsp:nvSpPr>
        <dsp:cNvPr id="0" name=""/>
        <dsp:cNvSpPr/>
      </dsp:nvSpPr>
      <dsp:spPr>
        <a:xfrm>
          <a:off x="2598583" y="1757813"/>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Ingroup-outgroup bias</a:t>
          </a:r>
          <a:endParaRPr lang="en-US" sz="2200" kern="1200" dirty="0"/>
        </a:p>
      </dsp:txBody>
      <dsp:txXfrm>
        <a:off x="2598583" y="1757813"/>
        <a:ext cx="2997632" cy="518012"/>
      </dsp:txXfrm>
    </dsp:sp>
    <dsp:sp modelId="{DEDD59E1-7245-40DD-A561-47F95F126F24}">
      <dsp:nvSpPr>
        <dsp:cNvPr id="0" name=""/>
        <dsp:cNvSpPr/>
      </dsp:nvSpPr>
      <dsp:spPr>
        <a:xfrm>
          <a:off x="2268048" y="894293"/>
          <a:ext cx="333604" cy="1875078"/>
        </a:xfrm>
        <a:custGeom>
          <a:avLst/>
          <a:gdLst/>
          <a:ahLst/>
          <a:cxnLst/>
          <a:rect l="0" t="0" r="0" b="0"/>
          <a:pathLst>
            <a:path>
              <a:moveTo>
                <a:pt x="0" y="0"/>
              </a:moveTo>
              <a:lnTo>
                <a:pt x="0" y="1875078"/>
              </a:lnTo>
              <a:lnTo>
                <a:pt x="333604" y="187507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89993-E833-4AE3-AF9B-56BCE640EDDD}">
      <dsp:nvSpPr>
        <dsp:cNvPr id="0" name=""/>
        <dsp:cNvSpPr/>
      </dsp:nvSpPr>
      <dsp:spPr>
        <a:xfrm>
          <a:off x="2601652" y="2510365"/>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Cognitive biases</a:t>
          </a:r>
          <a:endParaRPr lang="en-US" sz="2200" kern="1200" dirty="0"/>
        </a:p>
      </dsp:txBody>
      <dsp:txXfrm>
        <a:off x="2601652" y="2510365"/>
        <a:ext cx="2997632" cy="518012"/>
      </dsp:txXfrm>
    </dsp:sp>
    <dsp:sp modelId="{C87A90AE-AF8F-47CA-AFB0-F22AB1993C78}">
      <dsp:nvSpPr>
        <dsp:cNvPr id="0" name=""/>
        <dsp:cNvSpPr/>
      </dsp:nvSpPr>
      <dsp:spPr>
        <a:xfrm>
          <a:off x="2268048" y="894293"/>
          <a:ext cx="333604" cy="2586440"/>
        </a:xfrm>
        <a:custGeom>
          <a:avLst/>
          <a:gdLst/>
          <a:ahLst/>
          <a:cxnLst/>
          <a:rect l="0" t="0" r="0" b="0"/>
          <a:pathLst>
            <a:path>
              <a:moveTo>
                <a:pt x="0" y="0"/>
              </a:moveTo>
              <a:lnTo>
                <a:pt x="0" y="2586440"/>
              </a:lnTo>
              <a:lnTo>
                <a:pt x="333604" y="258644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A135CF-FADE-4632-BC0B-EAD19C91AED2}">
      <dsp:nvSpPr>
        <dsp:cNvPr id="0" name=""/>
        <dsp:cNvSpPr/>
      </dsp:nvSpPr>
      <dsp:spPr>
        <a:xfrm>
          <a:off x="2601652" y="3221727"/>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Intergroup emotions</a:t>
          </a:r>
          <a:endParaRPr lang="en-US" sz="2200" kern="1200" dirty="0"/>
        </a:p>
      </dsp:txBody>
      <dsp:txXfrm>
        <a:off x="2601652" y="3221727"/>
        <a:ext cx="2997632" cy="518012"/>
      </dsp:txXfrm>
    </dsp:sp>
    <dsp:sp modelId="{76B78C06-7FD4-4CF7-9BAC-743DB0ECABB2}">
      <dsp:nvSpPr>
        <dsp:cNvPr id="0" name=""/>
        <dsp:cNvSpPr/>
      </dsp:nvSpPr>
      <dsp:spPr>
        <a:xfrm>
          <a:off x="2268048" y="894293"/>
          <a:ext cx="333604" cy="3297801"/>
        </a:xfrm>
        <a:custGeom>
          <a:avLst/>
          <a:gdLst/>
          <a:ahLst/>
          <a:cxnLst/>
          <a:rect l="0" t="0" r="0" b="0"/>
          <a:pathLst>
            <a:path>
              <a:moveTo>
                <a:pt x="0" y="0"/>
              </a:moveTo>
              <a:lnTo>
                <a:pt x="0" y="3297801"/>
              </a:lnTo>
              <a:lnTo>
                <a:pt x="333604" y="3297801"/>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C736DE-27E4-479A-BA8E-DA2FAC423914}">
      <dsp:nvSpPr>
        <dsp:cNvPr id="0" name=""/>
        <dsp:cNvSpPr/>
      </dsp:nvSpPr>
      <dsp:spPr>
        <a:xfrm>
          <a:off x="2601652" y="3933089"/>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smtClean="0"/>
            <a:t>Identity </a:t>
          </a:r>
          <a:endParaRPr lang="en-US" sz="2200" kern="1200" dirty="0"/>
        </a:p>
      </dsp:txBody>
      <dsp:txXfrm>
        <a:off x="2601652" y="3933089"/>
        <a:ext cx="2997632" cy="518012"/>
      </dsp:txXfrm>
    </dsp:sp>
    <dsp:sp modelId="{5B90EABF-21F1-4B0D-816A-82D42DF6D9C1}">
      <dsp:nvSpPr>
        <dsp:cNvPr id="0" name=""/>
        <dsp:cNvSpPr/>
      </dsp:nvSpPr>
      <dsp:spPr>
        <a:xfrm>
          <a:off x="5657184" y="120898"/>
          <a:ext cx="2588416" cy="773395"/>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Resolution</a:t>
          </a:r>
          <a:endParaRPr lang="en-US" sz="3000" b="1" kern="1200" dirty="0">
            <a:solidFill>
              <a:schemeClr val="tx1"/>
            </a:solidFill>
          </a:endParaRPr>
        </a:p>
      </dsp:txBody>
      <dsp:txXfrm>
        <a:off x="5657184" y="120898"/>
        <a:ext cx="2588416" cy="773395"/>
      </dsp:txXfrm>
    </dsp:sp>
    <dsp:sp modelId="{F15F443C-E4EC-4DA4-8147-00FDE142BAF9}">
      <dsp:nvSpPr>
        <dsp:cNvPr id="0" name=""/>
        <dsp:cNvSpPr/>
      </dsp:nvSpPr>
      <dsp:spPr>
        <a:xfrm>
          <a:off x="5916025" y="894293"/>
          <a:ext cx="378724" cy="431485"/>
        </a:xfrm>
        <a:custGeom>
          <a:avLst/>
          <a:gdLst/>
          <a:ahLst/>
          <a:cxnLst/>
          <a:rect l="0" t="0" r="0" b="0"/>
          <a:pathLst>
            <a:path>
              <a:moveTo>
                <a:pt x="0" y="0"/>
              </a:moveTo>
              <a:lnTo>
                <a:pt x="0" y="431485"/>
              </a:lnTo>
              <a:lnTo>
                <a:pt x="378724" y="43148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53C4589-F65F-4A6D-B839-ADA78552A0E4}">
      <dsp:nvSpPr>
        <dsp:cNvPr id="0" name=""/>
        <dsp:cNvSpPr/>
      </dsp:nvSpPr>
      <dsp:spPr>
        <a:xfrm>
          <a:off x="6294749" y="1090597"/>
          <a:ext cx="2170680" cy="47036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Contact</a:t>
          </a:r>
          <a:endParaRPr lang="en-US" sz="2200" kern="1200" dirty="0"/>
        </a:p>
      </dsp:txBody>
      <dsp:txXfrm>
        <a:off x="6294749" y="1090597"/>
        <a:ext cx="2170680" cy="470363"/>
      </dsp:txXfrm>
    </dsp:sp>
    <dsp:sp modelId="{DE2037A6-B542-4CC3-849F-608D0450D1FA}">
      <dsp:nvSpPr>
        <dsp:cNvPr id="0" name=""/>
        <dsp:cNvSpPr/>
      </dsp:nvSpPr>
      <dsp:spPr>
        <a:xfrm>
          <a:off x="5916025" y="894293"/>
          <a:ext cx="295298" cy="1121910"/>
        </a:xfrm>
        <a:custGeom>
          <a:avLst/>
          <a:gdLst/>
          <a:ahLst/>
          <a:cxnLst/>
          <a:rect l="0" t="0" r="0" b="0"/>
          <a:pathLst>
            <a:path>
              <a:moveTo>
                <a:pt x="0" y="0"/>
              </a:moveTo>
              <a:lnTo>
                <a:pt x="0" y="1121910"/>
              </a:lnTo>
              <a:lnTo>
                <a:pt x="295298" y="112191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478692-879F-4C3D-86FC-B40E7161230C}">
      <dsp:nvSpPr>
        <dsp:cNvPr id="0" name=""/>
        <dsp:cNvSpPr/>
      </dsp:nvSpPr>
      <dsp:spPr>
        <a:xfrm>
          <a:off x="6211324" y="1769909"/>
          <a:ext cx="2292913" cy="49259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Cognitive cures</a:t>
          </a:r>
          <a:endParaRPr lang="en-US" sz="2200" kern="1200" dirty="0"/>
        </a:p>
      </dsp:txBody>
      <dsp:txXfrm>
        <a:off x="6211324" y="1769909"/>
        <a:ext cx="2292913" cy="492591"/>
      </dsp:txXfrm>
    </dsp:sp>
    <dsp:sp modelId="{503328AD-1B69-4413-9F04-B10D4F62FDCB}">
      <dsp:nvSpPr>
        <dsp:cNvPr id="0" name=""/>
        <dsp:cNvSpPr/>
      </dsp:nvSpPr>
      <dsp:spPr>
        <a:xfrm>
          <a:off x="5916025" y="894293"/>
          <a:ext cx="259796" cy="2013988"/>
        </a:xfrm>
        <a:custGeom>
          <a:avLst/>
          <a:gdLst/>
          <a:ahLst/>
          <a:cxnLst/>
          <a:rect l="0" t="0" r="0" b="0"/>
          <a:pathLst>
            <a:path>
              <a:moveTo>
                <a:pt x="0" y="0"/>
              </a:moveTo>
              <a:lnTo>
                <a:pt x="0" y="2013988"/>
              </a:lnTo>
              <a:lnTo>
                <a:pt x="259796" y="201398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98B1E9-DB07-43B3-B43B-1E100DCF7E17}">
      <dsp:nvSpPr>
        <dsp:cNvPr id="0" name=""/>
        <dsp:cNvSpPr/>
      </dsp:nvSpPr>
      <dsp:spPr>
        <a:xfrm>
          <a:off x="6175822" y="2456251"/>
          <a:ext cx="2328415" cy="90406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Conflict Management</a:t>
          </a:r>
          <a:endParaRPr lang="en-US" sz="2200" kern="1200" dirty="0"/>
        </a:p>
      </dsp:txBody>
      <dsp:txXfrm>
        <a:off x="6175822" y="2456251"/>
        <a:ext cx="2328415" cy="90406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8815C2-6B35-4AC2-B9F9-D3BE55C307B1}">
      <dsp:nvSpPr>
        <dsp:cNvPr id="0" name=""/>
        <dsp:cNvSpPr/>
      </dsp:nvSpPr>
      <dsp:spPr>
        <a:xfrm>
          <a:off x="954" y="120898"/>
          <a:ext cx="1546791" cy="773395"/>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Causes</a:t>
          </a:r>
          <a:endParaRPr lang="en-US" sz="3000" b="1" kern="1200" dirty="0">
            <a:solidFill>
              <a:schemeClr val="tx1"/>
            </a:solidFill>
          </a:endParaRPr>
        </a:p>
      </dsp:txBody>
      <dsp:txXfrm>
        <a:off x="954" y="120898"/>
        <a:ext cx="1546791" cy="773395"/>
      </dsp:txXfrm>
    </dsp:sp>
    <dsp:sp modelId="{100932BB-7057-4FE9-9A4C-F11EDA682A67}">
      <dsp:nvSpPr>
        <dsp:cNvPr id="0" name=""/>
        <dsp:cNvSpPr/>
      </dsp:nvSpPr>
      <dsp:spPr>
        <a:xfrm>
          <a:off x="155633" y="894293"/>
          <a:ext cx="193113" cy="414973"/>
        </a:xfrm>
        <a:custGeom>
          <a:avLst/>
          <a:gdLst/>
          <a:ahLst/>
          <a:cxnLst/>
          <a:rect l="0" t="0" r="0" b="0"/>
          <a:pathLst>
            <a:path>
              <a:moveTo>
                <a:pt x="0" y="0"/>
              </a:moveTo>
              <a:lnTo>
                <a:pt x="0" y="414973"/>
              </a:lnTo>
              <a:lnTo>
                <a:pt x="193113" y="414973"/>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DA230D-B21C-4F8C-8F68-9F94F3149D71}">
      <dsp:nvSpPr>
        <dsp:cNvPr id="0" name=""/>
        <dsp:cNvSpPr/>
      </dsp:nvSpPr>
      <dsp:spPr>
        <a:xfrm>
          <a:off x="348747" y="1056861"/>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lumMod val="65000"/>
                </a:schemeClr>
              </a:solidFill>
            </a:rPr>
            <a:t>Competition</a:t>
          </a:r>
          <a:endParaRPr lang="en-US" sz="2200" kern="1200" dirty="0">
            <a:solidFill>
              <a:schemeClr val="bg1">
                <a:lumMod val="65000"/>
              </a:schemeClr>
            </a:solidFill>
          </a:endParaRPr>
        </a:p>
      </dsp:txBody>
      <dsp:txXfrm>
        <a:off x="348747" y="1056861"/>
        <a:ext cx="1679555" cy="504810"/>
      </dsp:txXfrm>
    </dsp:sp>
    <dsp:sp modelId="{EDF24C9A-FDBD-4884-9354-B258BF4EF575}">
      <dsp:nvSpPr>
        <dsp:cNvPr id="0" name=""/>
        <dsp:cNvSpPr/>
      </dsp:nvSpPr>
      <dsp:spPr>
        <a:xfrm>
          <a:off x="155633" y="894293"/>
          <a:ext cx="193113" cy="1113132"/>
        </a:xfrm>
        <a:custGeom>
          <a:avLst/>
          <a:gdLst/>
          <a:ahLst/>
          <a:cxnLst/>
          <a:rect l="0" t="0" r="0" b="0"/>
          <a:pathLst>
            <a:path>
              <a:moveTo>
                <a:pt x="0" y="0"/>
              </a:moveTo>
              <a:lnTo>
                <a:pt x="0" y="1113132"/>
              </a:lnTo>
              <a:lnTo>
                <a:pt x="193113" y="111313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D5B9C1-7275-41B6-BCD1-CD81195771FB}">
      <dsp:nvSpPr>
        <dsp:cNvPr id="0" name=""/>
        <dsp:cNvSpPr/>
      </dsp:nvSpPr>
      <dsp:spPr>
        <a:xfrm>
          <a:off x="348747" y="1755021"/>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lumMod val="65000"/>
                </a:schemeClr>
              </a:solidFill>
            </a:rPr>
            <a:t>Power</a:t>
          </a:r>
          <a:endParaRPr lang="en-US" sz="2200" kern="1200" dirty="0">
            <a:solidFill>
              <a:schemeClr val="bg1">
                <a:lumMod val="65000"/>
              </a:schemeClr>
            </a:solidFill>
          </a:endParaRPr>
        </a:p>
      </dsp:txBody>
      <dsp:txXfrm>
        <a:off x="348747" y="1755021"/>
        <a:ext cx="1679555" cy="504810"/>
      </dsp:txXfrm>
    </dsp:sp>
    <dsp:sp modelId="{59837D53-383D-470E-A934-A7872DB7F986}">
      <dsp:nvSpPr>
        <dsp:cNvPr id="0" name=""/>
        <dsp:cNvSpPr/>
      </dsp:nvSpPr>
      <dsp:spPr>
        <a:xfrm>
          <a:off x="155633" y="894293"/>
          <a:ext cx="193113" cy="1811292"/>
        </a:xfrm>
        <a:custGeom>
          <a:avLst/>
          <a:gdLst/>
          <a:ahLst/>
          <a:cxnLst/>
          <a:rect l="0" t="0" r="0" b="0"/>
          <a:pathLst>
            <a:path>
              <a:moveTo>
                <a:pt x="0" y="0"/>
              </a:moveTo>
              <a:lnTo>
                <a:pt x="0" y="1811292"/>
              </a:lnTo>
              <a:lnTo>
                <a:pt x="193113" y="181129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A571D5-2949-4BB8-8EA5-4D69102C6188}">
      <dsp:nvSpPr>
        <dsp:cNvPr id="0" name=""/>
        <dsp:cNvSpPr/>
      </dsp:nvSpPr>
      <dsp:spPr>
        <a:xfrm>
          <a:off x="348747" y="2453181"/>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lumMod val="65000"/>
                </a:schemeClr>
              </a:solidFill>
            </a:rPr>
            <a:t>Norms</a:t>
          </a:r>
          <a:endParaRPr lang="en-US" sz="2200" kern="1200" dirty="0">
            <a:solidFill>
              <a:schemeClr val="bg1">
                <a:lumMod val="65000"/>
              </a:schemeClr>
            </a:solidFill>
          </a:endParaRPr>
        </a:p>
      </dsp:txBody>
      <dsp:txXfrm>
        <a:off x="348747" y="2453181"/>
        <a:ext cx="1679555" cy="504810"/>
      </dsp:txXfrm>
    </dsp:sp>
    <dsp:sp modelId="{BAB4A427-9CF4-4DE2-8E45-EB43D433F23A}">
      <dsp:nvSpPr>
        <dsp:cNvPr id="0" name=""/>
        <dsp:cNvSpPr/>
      </dsp:nvSpPr>
      <dsp:spPr>
        <a:xfrm>
          <a:off x="155633" y="894293"/>
          <a:ext cx="193113" cy="2509452"/>
        </a:xfrm>
        <a:custGeom>
          <a:avLst/>
          <a:gdLst/>
          <a:ahLst/>
          <a:cxnLst/>
          <a:rect l="0" t="0" r="0" b="0"/>
          <a:pathLst>
            <a:path>
              <a:moveTo>
                <a:pt x="0" y="0"/>
              </a:moveTo>
              <a:lnTo>
                <a:pt x="0" y="2509452"/>
              </a:lnTo>
              <a:lnTo>
                <a:pt x="193113" y="250945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4D2181-81E2-4887-BA0F-4C0B6B208D15}">
      <dsp:nvSpPr>
        <dsp:cNvPr id="0" name=""/>
        <dsp:cNvSpPr/>
      </dsp:nvSpPr>
      <dsp:spPr>
        <a:xfrm>
          <a:off x="348747" y="3151340"/>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lumMod val="65000"/>
                </a:schemeClr>
              </a:solidFill>
            </a:rPr>
            <a:t>Anger</a:t>
          </a:r>
          <a:endParaRPr lang="en-US" sz="2200" kern="1200" dirty="0">
            <a:solidFill>
              <a:schemeClr val="bg1">
                <a:lumMod val="65000"/>
              </a:schemeClr>
            </a:solidFill>
          </a:endParaRPr>
        </a:p>
      </dsp:txBody>
      <dsp:txXfrm>
        <a:off x="348747" y="3151340"/>
        <a:ext cx="1679555" cy="504810"/>
      </dsp:txXfrm>
    </dsp:sp>
    <dsp:sp modelId="{25F4E365-1940-45D9-A720-112E336E3C23}">
      <dsp:nvSpPr>
        <dsp:cNvPr id="0" name=""/>
        <dsp:cNvSpPr/>
      </dsp:nvSpPr>
      <dsp:spPr>
        <a:xfrm>
          <a:off x="155633" y="894293"/>
          <a:ext cx="193113" cy="3207612"/>
        </a:xfrm>
        <a:custGeom>
          <a:avLst/>
          <a:gdLst/>
          <a:ahLst/>
          <a:cxnLst/>
          <a:rect l="0" t="0" r="0" b="0"/>
          <a:pathLst>
            <a:path>
              <a:moveTo>
                <a:pt x="0" y="0"/>
              </a:moveTo>
              <a:lnTo>
                <a:pt x="0" y="3207612"/>
              </a:lnTo>
              <a:lnTo>
                <a:pt x="193113" y="320761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EC5BBE-35EC-4875-9129-2A17ECBCA3F6}">
      <dsp:nvSpPr>
        <dsp:cNvPr id="0" name=""/>
        <dsp:cNvSpPr/>
      </dsp:nvSpPr>
      <dsp:spPr>
        <a:xfrm>
          <a:off x="348747" y="3849500"/>
          <a:ext cx="1679555" cy="504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lumMod val="65000"/>
                </a:schemeClr>
              </a:solidFill>
            </a:rPr>
            <a:t>Evolution</a:t>
          </a:r>
          <a:endParaRPr lang="en-US" sz="2200" kern="1200" dirty="0">
            <a:solidFill>
              <a:schemeClr val="bg1">
                <a:lumMod val="65000"/>
              </a:schemeClr>
            </a:solidFill>
          </a:endParaRPr>
        </a:p>
      </dsp:txBody>
      <dsp:txXfrm>
        <a:off x="348747" y="3849500"/>
        <a:ext cx="1679555" cy="504810"/>
      </dsp:txXfrm>
    </dsp:sp>
    <dsp:sp modelId="{C124BC89-EFEF-4F30-9EB3-CB38986C4ACF}">
      <dsp:nvSpPr>
        <dsp:cNvPr id="0" name=""/>
        <dsp:cNvSpPr/>
      </dsp:nvSpPr>
      <dsp:spPr>
        <a:xfrm>
          <a:off x="1934443" y="120898"/>
          <a:ext cx="3336042" cy="773395"/>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Intergroup Bias</a:t>
          </a:r>
          <a:endParaRPr lang="en-US" sz="3000" b="1" kern="1200" dirty="0">
            <a:solidFill>
              <a:schemeClr val="tx1"/>
            </a:solidFill>
          </a:endParaRPr>
        </a:p>
      </dsp:txBody>
      <dsp:txXfrm>
        <a:off x="1934443" y="120898"/>
        <a:ext cx="3336042" cy="773395"/>
      </dsp:txXfrm>
    </dsp:sp>
    <dsp:sp modelId="{5D5D786F-6D43-4C13-8CD9-9DC8623F23FB}">
      <dsp:nvSpPr>
        <dsp:cNvPr id="0" name=""/>
        <dsp:cNvSpPr/>
      </dsp:nvSpPr>
      <dsp:spPr>
        <a:xfrm>
          <a:off x="2268048" y="894293"/>
          <a:ext cx="333604" cy="452355"/>
        </a:xfrm>
        <a:custGeom>
          <a:avLst/>
          <a:gdLst/>
          <a:ahLst/>
          <a:cxnLst/>
          <a:rect l="0" t="0" r="0" b="0"/>
          <a:pathLst>
            <a:path>
              <a:moveTo>
                <a:pt x="0" y="0"/>
              </a:moveTo>
              <a:lnTo>
                <a:pt x="0" y="452355"/>
              </a:lnTo>
              <a:lnTo>
                <a:pt x="333604" y="45235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E5BC72-5716-416B-82D5-C9350F798538}">
      <dsp:nvSpPr>
        <dsp:cNvPr id="0" name=""/>
        <dsp:cNvSpPr/>
      </dsp:nvSpPr>
      <dsp:spPr>
        <a:xfrm>
          <a:off x="2601652" y="1087642"/>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Categorization</a:t>
          </a:r>
          <a:endParaRPr lang="en-US" sz="2200" kern="1200" dirty="0"/>
        </a:p>
      </dsp:txBody>
      <dsp:txXfrm>
        <a:off x="2601652" y="1087642"/>
        <a:ext cx="2997632" cy="518012"/>
      </dsp:txXfrm>
    </dsp:sp>
    <dsp:sp modelId="{3388340F-B93E-457B-95DB-81C910335843}">
      <dsp:nvSpPr>
        <dsp:cNvPr id="0" name=""/>
        <dsp:cNvSpPr/>
      </dsp:nvSpPr>
      <dsp:spPr>
        <a:xfrm>
          <a:off x="2268048" y="894293"/>
          <a:ext cx="330535" cy="1122525"/>
        </a:xfrm>
        <a:custGeom>
          <a:avLst/>
          <a:gdLst/>
          <a:ahLst/>
          <a:cxnLst/>
          <a:rect l="0" t="0" r="0" b="0"/>
          <a:pathLst>
            <a:path>
              <a:moveTo>
                <a:pt x="0" y="0"/>
              </a:moveTo>
              <a:lnTo>
                <a:pt x="0" y="1122525"/>
              </a:lnTo>
              <a:lnTo>
                <a:pt x="330535" y="112252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171A47-DA08-4F7F-9049-596FA98979A7}">
      <dsp:nvSpPr>
        <dsp:cNvPr id="0" name=""/>
        <dsp:cNvSpPr/>
      </dsp:nvSpPr>
      <dsp:spPr>
        <a:xfrm>
          <a:off x="2598583" y="1757813"/>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Ingroup-outgroup bias</a:t>
          </a:r>
          <a:endParaRPr lang="en-US" sz="2200" kern="1200" dirty="0"/>
        </a:p>
      </dsp:txBody>
      <dsp:txXfrm>
        <a:off x="2598583" y="1757813"/>
        <a:ext cx="2997632" cy="518012"/>
      </dsp:txXfrm>
    </dsp:sp>
    <dsp:sp modelId="{DEDD59E1-7245-40DD-A561-47F95F126F24}">
      <dsp:nvSpPr>
        <dsp:cNvPr id="0" name=""/>
        <dsp:cNvSpPr/>
      </dsp:nvSpPr>
      <dsp:spPr>
        <a:xfrm>
          <a:off x="2268048" y="894293"/>
          <a:ext cx="333604" cy="1875078"/>
        </a:xfrm>
        <a:custGeom>
          <a:avLst/>
          <a:gdLst/>
          <a:ahLst/>
          <a:cxnLst/>
          <a:rect l="0" t="0" r="0" b="0"/>
          <a:pathLst>
            <a:path>
              <a:moveTo>
                <a:pt x="0" y="0"/>
              </a:moveTo>
              <a:lnTo>
                <a:pt x="0" y="1875078"/>
              </a:lnTo>
              <a:lnTo>
                <a:pt x="333604" y="187507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89993-E833-4AE3-AF9B-56BCE640EDDD}">
      <dsp:nvSpPr>
        <dsp:cNvPr id="0" name=""/>
        <dsp:cNvSpPr/>
      </dsp:nvSpPr>
      <dsp:spPr>
        <a:xfrm>
          <a:off x="2601652" y="2510365"/>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Cognitive biases</a:t>
          </a:r>
          <a:endParaRPr lang="en-US" sz="2200" kern="1200" dirty="0"/>
        </a:p>
      </dsp:txBody>
      <dsp:txXfrm>
        <a:off x="2601652" y="2510365"/>
        <a:ext cx="2997632" cy="518012"/>
      </dsp:txXfrm>
    </dsp:sp>
    <dsp:sp modelId="{C87A90AE-AF8F-47CA-AFB0-F22AB1993C78}">
      <dsp:nvSpPr>
        <dsp:cNvPr id="0" name=""/>
        <dsp:cNvSpPr/>
      </dsp:nvSpPr>
      <dsp:spPr>
        <a:xfrm>
          <a:off x="2268048" y="894293"/>
          <a:ext cx="333604" cy="2586440"/>
        </a:xfrm>
        <a:custGeom>
          <a:avLst/>
          <a:gdLst/>
          <a:ahLst/>
          <a:cxnLst/>
          <a:rect l="0" t="0" r="0" b="0"/>
          <a:pathLst>
            <a:path>
              <a:moveTo>
                <a:pt x="0" y="0"/>
              </a:moveTo>
              <a:lnTo>
                <a:pt x="0" y="2586440"/>
              </a:lnTo>
              <a:lnTo>
                <a:pt x="333604" y="258644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A135CF-FADE-4632-BC0B-EAD19C91AED2}">
      <dsp:nvSpPr>
        <dsp:cNvPr id="0" name=""/>
        <dsp:cNvSpPr/>
      </dsp:nvSpPr>
      <dsp:spPr>
        <a:xfrm>
          <a:off x="2601652" y="3221727"/>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Intergroup emotions</a:t>
          </a:r>
          <a:endParaRPr lang="en-US" sz="2200" kern="1200" dirty="0"/>
        </a:p>
      </dsp:txBody>
      <dsp:txXfrm>
        <a:off x="2601652" y="3221727"/>
        <a:ext cx="2997632" cy="518012"/>
      </dsp:txXfrm>
    </dsp:sp>
    <dsp:sp modelId="{76B78C06-7FD4-4CF7-9BAC-743DB0ECABB2}">
      <dsp:nvSpPr>
        <dsp:cNvPr id="0" name=""/>
        <dsp:cNvSpPr/>
      </dsp:nvSpPr>
      <dsp:spPr>
        <a:xfrm>
          <a:off x="2268048" y="894293"/>
          <a:ext cx="333604" cy="3297801"/>
        </a:xfrm>
        <a:custGeom>
          <a:avLst/>
          <a:gdLst/>
          <a:ahLst/>
          <a:cxnLst/>
          <a:rect l="0" t="0" r="0" b="0"/>
          <a:pathLst>
            <a:path>
              <a:moveTo>
                <a:pt x="0" y="0"/>
              </a:moveTo>
              <a:lnTo>
                <a:pt x="0" y="3297801"/>
              </a:lnTo>
              <a:lnTo>
                <a:pt x="333604" y="3297801"/>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C736DE-27E4-479A-BA8E-DA2FAC423914}">
      <dsp:nvSpPr>
        <dsp:cNvPr id="0" name=""/>
        <dsp:cNvSpPr/>
      </dsp:nvSpPr>
      <dsp:spPr>
        <a:xfrm>
          <a:off x="2601652" y="3933089"/>
          <a:ext cx="2997632" cy="5180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Identity </a:t>
          </a:r>
          <a:endParaRPr lang="en-US" sz="2200" kern="1200" dirty="0"/>
        </a:p>
      </dsp:txBody>
      <dsp:txXfrm>
        <a:off x="2601652" y="3933089"/>
        <a:ext cx="2997632" cy="518012"/>
      </dsp:txXfrm>
    </dsp:sp>
    <dsp:sp modelId="{5B90EABF-21F1-4B0D-816A-82D42DF6D9C1}">
      <dsp:nvSpPr>
        <dsp:cNvPr id="0" name=""/>
        <dsp:cNvSpPr/>
      </dsp:nvSpPr>
      <dsp:spPr>
        <a:xfrm>
          <a:off x="5657184" y="120898"/>
          <a:ext cx="2588416" cy="773395"/>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Resolution</a:t>
          </a:r>
          <a:endParaRPr lang="en-US" sz="3000" b="1" kern="1200" dirty="0">
            <a:solidFill>
              <a:schemeClr val="tx1"/>
            </a:solidFill>
          </a:endParaRPr>
        </a:p>
      </dsp:txBody>
      <dsp:txXfrm>
        <a:off x="5657184" y="120898"/>
        <a:ext cx="2588416" cy="773395"/>
      </dsp:txXfrm>
    </dsp:sp>
    <dsp:sp modelId="{F15F443C-E4EC-4DA4-8147-00FDE142BAF9}">
      <dsp:nvSpPr>
        <dsp:cNvPr id="0" name=""/>
        <dsp:cNvSpPr/>
      </dsp:nvSpPr>
      <dsp:spPr>
        <a:xfrm>
          <a:off x="5916025" y="894293"/>
          <a:ext cx="378724" cy="431485"/>
        </a:xfrm>
        <a:custGeom>
          <a:avLst/>
          <a:gdLst/>
          <a:ahLst/>
          <a:cxnLst/>
          <a:rect l="0" t="0" r="0" b="0"/>
          <a:pathLst>
            <a:path>
              <a:moveTo>
                <a:pt x="0" y="0"/>
              </a:moveTo>
              <a:lnTo>
                <a:pt x="0" y="431485"/>
              </a:lnTo>
              <a:lnTo>
                <a:pt x="378724" y="43148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53C4589-F65F-4A6D-B839-ADA78552A0E4}">
      <dsp:nvSpPr>
        <dsp:cNvPr id="0" name=""/>
        <dsp:cNvSpPr/>
      </dsp:nvSpPr>
      <dsp:spPr>
        <a:xfrm>
          <a:off x="6294749" y="1090597"/>
          <a:ext cx="2170680" cy="47036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Contact</a:t>
          </a:r>
          <a:endParaRPr lang="en-US" sz="2200" kern="1200" dirty="0"/>
        </a:p>
      </dsp:txBody>
      <dsp:txXfrm>
        <a:off x="6294749" y="1090597"/>
        <a:ext cx="2170680" cy="470363"/>
      </dsp:txXfrm>
    </dsp:sp>
    <dsp:sp modelId="{DE2037A6-B542-4CC3-849F-608D0450D1FA}">
      <dsp:nvSpPr>
        <dsp:cNvPr id="0" name=""/>
        <dsp:cNvSpPr/>
      </dsp:nvSpPr>
      <dsp:spPr>
        <a:xfrm>
          <a:off x="5916025" y="894293"/>
          <a:ext cx="295298" cy="1121910"/>
        </a:xfrm>
        <a:custGeom>
          <a:avLst/>
          <a:gdLst/>
          <a:ahLst/>
          <a:cxnLst/>
          <a:rect l="0" t="0" r="0" b="0"/>
          <a:pathLst>
            <a:path>
              <a:moveTo>
                <a:pt x="0" y="0"/>
              </a:moveTo>
              <a:lnTo>
                <a:pt x="0" y="1121910"/>
              </a:lnTo>
              <a:lnTo>
                <a:pt x="295298" y="112191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478692-879F-4C3D-86FC-B40E7161230C}">
      <dsp:nvSpPr>
        <dsp:cNvPr id="0" name=""/>
        <dsp:cNvSpPr/>
      </dsp:nvSpPr>
      <dsp:spPr>
        <a:xfrm>
          <a:off x="6211324" y="1769909"/>
          <a:ext cx="2292913" cy="49259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Cognitive cures</a:t>
          </a:r>
          <a:endParaRPr lang="en-US" sz="2200" kern="1200" dirty="0"/>
        </a:p>
      </dsp:txBody>
      <dsp:txXfrm>
        <a:off x="6211324" y="1769909"/>
        <a:ext cx="2292913" cy="492591"/>
      </dsp:txXfrm>
    </dsp:sp>
    <dsp:sp modelId="{503328AD-1B69-4413-9F04-B10D4F62FDCB}">
      <dsp:nvSpPr>
        <dsp:cNvPr id="0" name=""/>
        <dsp:cNvSpPr/>
      </dsp:nvSpPr>
      <dsp:spPr>
        <a:xfrm>
          <a:off x="5916025" y="894293"/>
          <a:ext cx="259796" cy="2013988"/>
        </a:xfrm>
        <a:custGeom>
          <a:avLst/>
          <a:gdLst/>
          <a:ahLst/>
          <a:cxnLst/>
          <a:rect l="0" t="0" r="0" b="0"/>
          <a:pathLst>
            <a:path>
              <a:moveTo>
                <a:pt x="0" y="0"/>
              </a:moveTo>
              <a:lnTo>
                <a:pt x="0" y="2013988"/>
              </a:lnTo>
              <a:lnTo>
                <a:pt x="259796" y="201398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98B1E9-DB07-43B3-B43B-1E100DCF7E17}">
      <dsp:nvSpPr>
        <dsp:cNvPr id="0" name=""/>
        <dsp:cNvSpPr/>
      </dsp:nvSpPr>
      <dsp:spPr>
        <a:xfrm>
          <a:off x="6175822" y="2456251"/>
          <a:ext cx="2328415" cy="90406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Conflict Management</a:t>
          </a:r>
          <a:endParaRPr lang="en-US" sz="2200" kern="1200" dirty="0"/>
        </a:p>
      </dsp:txBody>
      <dsp:txXfrm>
        <a:off x="6175822" y="2456251"/>
        <a:ext cx="2328415" cy="9040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3DF529-4C44-457D-8612-EA59F99D7B3E}">
      <dsp:nvSpPr>
        <dsp:cNvPr id="0" name=""/>
        <dsp:cNvSpPr/>
      </dsp:nvSpPr>
      <dsp:spPr>
        <a:xfrm rot="5400000">
          <a:off x="4473341" y="-1361368"/>
          <a:ext cx="2152128" cy="5207989"/>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err="1" smtClean="0"/>
            <a:t>Decategorization</a:t>
          </a:r>
          <a:endParaRPr lang="en-US" sz="2400" kern="1200" dirty="0"/>
        </a:p>
        <a:p>
          <a:pPr marL="228600" lvl="1" indent="-228600" algn="l" defTabSz="1066800" rtl="0">
            <a:lnSpc>
              <a:spcPct val="90000"/>
            </a:lnSpc>
            <a:spcBef>
              <a:spcPct val="0"/>
            </a:spcBef>
            <a:spcAft>
              <a:spcPct val="15000"/>
            </a:spcAft>
            <a:buChar char="••"/>
          </a:pPr>
          <a:r>
            <a:rPr lang="en-US" sz="2400" kern="1200" dirty="0" err="1" smtClean="0"/>
            <a:t>Recategorization</a:t>
          </a:r>
          <a:r>
            <a:rPr lang="en-US" sz="1800" kern="1200" dirty="0" smtClean="0"/>
            <a:t>: common </a:t>
          </a:r>
          <a:r>
            <a:rPr lang="en-US" sz="1800" kern="1200" dirty="0" err="1" smtClean="0"/>
            <a:t>ingroup</a:t>
          </a:r>
          <a:r>
            <a:rPr lang="en-US" sz="1800" kern="1200" dirty="0" smtClean="0"/>
            <a:t> identity model</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Cross-categorization</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Controlling stereotyped thinking</a:t>
          </a:r>
          <a:endParaRPr lang="en-US" sz="2400" kern="1200" dirty="0"/>
        </a:p>
        <a:p>
          <a:pPr marL="171450" lvl="1" indent="-171450" algn="l" defTabSz="711200" rtl="0">
            <a:lnSpc>
              <a:spcPct val="90000"/>
            </a:lnSpc>
            <a:spcBef>
              <a:spcPct val="0"/>
            </a:spcBef>
            <a:spcAft>
              <a:spcPct val="15000"/>
            </a:spcAft>
            <a:buChar char="••"/>
          </a:pPr>
          <a:endParaRPr lang="en-US" sz="1600" kern="1200" dirty="0"/>
        </a:p>
      </dsp:txBody>
      <dsp:txXfrm rot="5400000">
        <a:off x="4473341" y="-1361368"/>
        <a:ext cx="2152128" cy="5207989"/>
      </dsp:txXfrm>
    </dsp:sp>
    <dsp:sp modelId="{F2C5BA65-1039-4B85-8DF9-C74CB67BE100}">
      <dsp:nvSpPr>
        <dsp:cNvPr id="0" name=""/>
        <dsp:cNvSpPr/>
      </dsp:nvSpPr>
      <dsp:spPr>
        <a:xfrm>
          <a:off x="0" y="32660"/>
          <a:ext cx="2929493" cy="2086867"/>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Cognitive approaches to conflict reduction</a:t>
          </a:r>
          <a:endParaRPr lang="en-US" sz="2700" kern="1200" dirty="0"/>
        </a:p>
      </dsp:txBody>
      <dsp:txXfrm>
        <a:off x="0" y="32660"/>
        <a:ext cx="2929493" cy="2086867"/>
      </dsp:txXfrm>
    </dsp:sp>
    <dsp:sp modelId="{E51CF538-EA9E-4798-9A6E-590C7B92E1DF}">
      <dsp:nvSpPr>
        <dsp:cNvPr id="0" name=""/>
        <dsp:cNvSpPr/>
      </dsp:nvSpPr>
      <dsp:spPr>
        <a:xfrm rot="5400000">
          <a:off x="4709564" y="690847"/>
          <a:ext cx="1669494" cy="5218176"/>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t>Jigsaw learning groups</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Constructive controversy procedures: Learning to Cooperate</a:t>
          </a:r>
          <a:endParaRPr lang="en-US" sz="2600" kern="1200" dirty="0"/>
        </a:p>
      </dsp:txBody>
      <dsp:txXfrm rot="5400000">
        <a:off x="4709564" y="690847"/>
        <a:ext cx="1669494" cy="5218176"/>
      </dsp:txXfrm>
    </dsp:sp>
    <dsp:sp modelId="{60AE51F1-995D-4E1C-94BE-DCA9BE72052D}">
      <dsp:nvSpPr>
        <dsp:cNvPr id="0" name=""/>
        <dsp:cNvSpPr/>
      </dsp:nvSpPr>
      <dsp:spPr>
        <a:xfrm>
          <a:off x="0" y="2256501"/>
          <a:ext cx="2935224" cy="2086867"/>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Conflict management: interpersonal skill training procedures</a:t>
          </a:r>
          <a:endParaRPr lang="en-US" sz="2700" kern="1200" dirty="0"/>
        </a:p>
      </dsp:txBody>
      <dsp:txXfrm>
        <a:off x="0" y="2256501"/>
        <a:ext cx="2935224" cy="20868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8815C2-6B35-4AC2-B9F9-D3BE55C307B1}">
      <dsp:nvSpPr>
        <dsp:cNvPr id="0" name=""/>
        <dsp:cNvSpPr/>
      </dsp:nvSpPr>
      <dsp:spPr>
        <a:xfrm>
          <a:off x="648819" y="1201"/>
          <a:ext cx="1657573" cy="828786"/>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Causes</a:t>
          </a:r>
          <a:endParaRPr lang="en-US" sz="3200" b="1" kern="1200" dirty="0">
            <a:solidFill>
              <a:schemeClr val="tx1"/>
            </a:solidFill>
          </a:endParaRPr>
        </a:p>
      </dsp:txBody>
      <dsp:txXfrm>
        <a:off x="648819" y="1201"/>
        <a:ext cx="1657573" cy="828786"/>
      </dsp:txXfrm>
    </dsp:sp>
    <dsp:sp modelId="{100932BB-7057-4FE9-9A4C-F11EDA682A67}">
      <dsp:nvSpPr>
        <dsp:cNvPr id="0" name=""/>
        <dsp:cNvSpPr/>
      </dsp:nvSpPr>
      <dsp:spPr>
        <a:xfrm>
          <a:off x="814576" y="829987"/>
          <a:ext cx="206944" cy="444693"/>
        </a:xfrm>
        <a:custGeom>
          <a:avLst/>
          <a:gdLst/>
          <a:ahLst/>
          <a:cxnLst/>
          <a:rect l="0" t="0" r="0" b="0"/>
          <a:pathLst>
            <a:path>
              <a:moveTo>
                <a:pt x="0" y="0"/>
              </a:moveTo>
              <a:lnTo>
                <a:pt x="0" y="444693"/>
              </a:lnTo>
              <a:lnTo>
                <a:pt x="206944" y="444693"/>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DA230D-B21C-4F8C-8F68-9F94F3149D71}">
      <dsp:nvSpPr>
        <dsp:cNvPr id="0" name=""/>
        <dsp:cNvSpPr/>
      </dsp:nvSpPr>
      <dsp:spPr>
        <a:xfrm>
          <a:off x="1021521" y="1004198"/>
          <a:ext cx="1799846" cy="5409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Competition</a:t>
          </a:r>
          <a:endParaRPr lang="en-US" sz="2300" kern="1200" dirty="0"/>
        </a:p>
      </dsp:txBody>
      <dsp:txXfrm>
        <a:off x="1021521" y="1004198"/>
        <a:ext cx="1799846" cy="540965"/>
      </dsp:txXfrm>
    </dsp:sp>
    <dsp:sp modelId="{EDF24C9A-FDBD-4884-9354-B258BF4EF575}">
      <dsp:nvSpPr>
        <dsp:cNvPr id="0" name=""/>
        <dsp:cNvSpPr/>
      </dsp:nvSpPr>
      <dsp:spPr>
        <a:xfrm>
          <a:off x="814576" y="829987"/>
          <a:ext cx="206944" cy="1192856"/>
        </a:xfrm>
        <a:custGeom>
          <a:avLst/>
          <a:gdLst/>
          <a:ahLst/>
          <a:cxnLst/>
          <a:rect l="0" t="0" r="0" b="0"/>
          <a:pathLst>
            <a:path>
              <a:moveTo>
                <a:pt x="0" y="0"/>
              </a:moveTo>
              <a:lnTo>
                <a:pt x="0" y="1192856"/>
              </a:lnTo>
              <a:lnTo>
                <a:pt x="206944" y="1192856"/>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D5B9C1-7275-41B6-BCD1-CD81195771FB}">
      <dsp:nvSpPr>
        <dsp:cNvPr id="0" name=""/>
        <dsp:cNvSpPr/>
      </dsp:nvSpPr>
      <dsp:spPr>
        <a:xfrm>
          <a:off x="1021521" y="1752360"/>
          <a:ext cx="1799846" cy="5409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Power</a:t>
          </a:r>
          <a:endParaRPr lang="en-US" sz="2300" kern="1200" dirty="0"/>
        </a:p>
      </dsp:txBody>
      <dsp:txXfrm>
        <a:off x="1021521" y="1752360"/>
        <a:ext cx="1799846" cy="540965"/>
      </dsp:txXfrm>
    </dsp:sp>
    <dsp:sp modelId="{59837D53-383D-470E-A934-A7872DB7F986}">
      <dsp:nvSpPr>
        <dsp:cNvPr id="0" name=""/>
        <dsp:cNvSpPr/>
      </dsp:nvSpPr>
      <dsp:spPr>
        <a:xfrm>
          <a:off x="814576" y="829987"/>
          <a:ext cx="206944" cy="1941018"/>
        </a:xfrm>
        <a:custGeom>
          <a:avLst/>
          <a:gdLst/>
          <a:ahLst/>
          <a:cxnLst/>
          <a:rect l="0" t="0" r="0" b="0"/>
          <a:pathLst>
            <a:path>
              <a:moveTo>
                <a:pt x="0" y="0"/>
              </a:moveTo>
              <a:lnTo>
                <a:pt x="0" y="1941018"/>
              </a:lnTo>
              <a:lnTo>
                <a:pt x="206944" y="194101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A571D5-2949-4BB8-8EA5-4D69102C6188}">
      <dsp:nvSpPr>
        <dsp:cNvPr id="0" name=""/>
        <dsp:cNvSpPr/>
      </dsp:nvSpPr>
      <dsp:spPr>
        <a:xfrm>
          <a:off x="1021521" y="2500523"/>
          <a:ext cx="1799846" cy="5409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Norms</a:t>
          </a:r>
          <a:endParaRPr lang="en-US" sz="2300" kern="1200" dirty="0"/>
        </a:p>
      </dsp:txBody>
      <dsp:txXfrm>
        <a:off x="1021521" y="2500523"/>
        <a:ext cx="1799846" cy="540965"/>
      </dsp:txXfrm>
    </dsp:sp>
    <dsp:sp modelId="{BAB4A427-9CF4-4DE2-8E45-EB43D433F23A}">
      <dsp:nvSpPr>
        <dsp:cNvPr id="0" name=""/>
        <dsp:cNvSpPr/>
      </dsp:nvSpPr>
      <dsp:spPr>
        <a:xfrm>
          <a:off x="814576" y="829987"/>
          <a:ext cx="206944" cy="2689180"/>
        </a:xfrm>
        <a:custGeom>
          <a:avLst/>
          <a:gdLst/>
          <a:ahLst/>
          <a:cxnLst/>
          <a:rect l="0" t="0" r="0" b="0"/>
          <a:pathLst>
            <a:path>
              <a:moveTo>
                <a:pt x="0" y="0"/>
              </a:moveTo>
              <a:lnTo>
                <a:pt x="0" y="2689180"/>
              </a:lnTo>
              <a:lnTo>
                <a:pt x="206944" y="268918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4D2181-81E2-4887-BA0F-4C0B6B208D15}">
      <dsp:nvSpPr>
        <dsp:cNvPr id="0" name=""/>
        <dsp:cNvSpPr/>
      </dsp:nvSpPr>
      <dsp:spPr>
        <a:xfrm>
          <a:off x="1021521" y="3248685"/>
          <a:ext cx="1799846" cy="5409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Anger</a:t>
          </a:r>
          <a:endParaRPr lang="en-US" sz="2300" kern="1200" dirty="0"/>
        </a:p>
      </dsp:txBody>
      <dsp:txXfrm>
        <a:off x="1021521" y="3248685"/>
        <a:ext cx="1799846" cy="540965"/>
      </dsp:txXfrm>
    </dsp:sp>
    <dsp:sp modelId="{25F4E365-1940-45D9-A720-112E336E3C23}">
      <dsp:nvSpPr>
        <dsp:cNvPr id="0" name=""/>
        <dsp:cNvSpPr/>
      </dsp:nvSpPr>
      <dsp:spPr>
        <a:xfrm>
          <a:off x="814576" y="829987"/>
          <a:ext cx="206944" cy="3437342"/>
        </a:xfrm>
        <a:custGeom>
          <a:avLst/>
          <a:gdLst/>
          <a:ahLst/>
          <a:cxnLst/>
          <a:rect l="0" t="0" r="0" b="0"/>
          <a:pathLst>
            <a:path>
              <a:moveTo>
                <a:pt x="0" y="0"/>
              </a:moveTo>
              <a:lnTo>
                <a:pt x="0" y="3437342"/>
              </a:lnTo>
              <a:lnTo>
                <a:pt x="206944" y="343734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EC5BBE-35EC-4875-9129-2A17ECBCA3F6}">
      <dsp:nvSpPr>
        <dsp:cNvPr id="0" name=""/>
        <dsp:cNvSpPr/>
      </dsp:nvSpPr>
      <dsp:spPr>
        <a:xfrm>
          <a:off x="1021521" y="3996847"/>
          <a:ext cx="1799846" cy="5409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Instincts</a:t>
          </a:r>
          <a:endParaRPr lang="en-US" sz="2300" kern="1200" dirty="0"/>
        </a:p>
      </dsp:txBody>
      <dsp:txXfrm>
        <a:off x="1021521" y="3996847"/>
        <a:ext cx="1799846" cy="5409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AB8118-2807-4E68-B782-38A1D7DAA9E4}">
      <dsp:nvSpPr>
        <dsp:cNvPr id="0" name=""/>
        <dsp:cNvSpPr/>
      </dsp:nvSpPr>
      <dsp:spPr>
        <a:xfrm>
          <a:off x="1785" y="212526"/>
          <a:ext cx="2175867" cy="870346"/>
        </a:xfrm>
        <a:prstGeom prst="chevron">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Insufficient Resources</a:t>
          </a:r>
          <a:endParaRPr lang="en-US" sz="1700" kern="1200" dirty="0"/>
        </a:p>
      </dsp:txBody>
      <dsp:txXfrm>
        <a:off x="1785" y="212526"/>
        <a:ext cx="2175867" cy="870346"/>
      </dsp:txXfrm>
    </dsp:sp>
    <dsp:sp modelId="{B80F0DAC-01CB-4145-BB22-ABFBA4DB53FD}">
      <dsp:nvSpPr>
        <dsp:cNvPr id="0" name=""/>
        <dsp:cNvSpPr/>
      </dsp:nvSpPr>
      <dsp:spPr>
        <a:xfrm>
          <a:off x="1960066" y="212526"/>
          <a:ext cx="2175867" cy="870346"/>
        </a:xfrm>
        <a:prstGeom prst="chevron">
          <a:avLst/>
        </a:prstGeom>
        <a:solidFill>
          <a:schemeClr val="accent3">
            <a:hueOff val="-4745762"/>
            <a:satOff val="-3118"/>
            <a:lumOff val="-6078"/>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Competition for Resources</a:t>
          </a:r>
          <a:endParaRPr lang="en-US" sz="1700" kern="1200" dirty="0"/>
        </a:p>
      </dsp:txBody>
      <dsp:txXfrm>
        <a:off x="1960066" y="212526"/>
        <a:ext cx="2175867" cy="870346"/>
      </dsp:txXfrm>
    </dsp:sp>
    <dsp:sp modelId="{1ACD45AA-30BC-4ECC-9E67-97B2F58C59AF}">
      <dsp:nvSpPr>
        <dsp:cNvPr id="0" name=""/>
        <dsp:cNvSpPr/>
      </dsp:nvSpPr>
      <dsp:spPr>
        <a:xfrm>
          <a:off x="3918346" y="212526"/>
          <a:ext cx="2175867" cy="870346"/>
        </a:xfrm>
        <a:prstGeom prst="chevron">
          <a:avLst/>
        </a:prstGeom>
        <a:solidFill>
          <a:schemeClr val="accent3">
            <a:hueOff val="-9491525"/>
            <a:satOff val="-6236"/>
            <a:lumOff val="-12157"/>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Conflict</a:t>
          </a:r>
          <a:endParaRPr lang="en-US" sz="1700" kern="1200" dirty="0"/>
        </a:p>
      </dsp:txBody>
      <dsp:txXfrm>
        <a:off x="3918346" y="212526"/>
        <a:ext cx="2175867" cy="8703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34A85C-DAA5-4104-9084-3237AEC6F027}">
      <dsp:nvSpPr>
        <dsp:cNvPr id="0" name=""/>
        <dsp:cNvSpPr/>
      </dsp:nvSpPr>
      <dsp:spPr>
        <a:xfrm rot="10800000">
          <a:off x="2005524" y="1050"/>
          <a:ext cx="6638163" cy="1334022"/>
        </a:xfrm>
        <a:prstGeom prst="homePlate">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8267" tIns="102870" rIns="192024" bIns="102870" numCol="1" spcCol="1270" anchor="ctr" anchorCtr="0">
          <a:noAutofit/>
        </a:bodyPr>
        <a:lstStyle/>
        <a:p>
          <a:pPr lvl="0" algn="ctr" defTabSz="1200150" rtl="0">
            <a:lnSpc>
              <a:spcPct val="90000"/>
            </a:lnSpc>
            <a:spcBef>
              <a:spcPct val="0"/>
            </a:spcBef>
            <a:spcAft>
              <a:spcPct val="35000"/>
            </a:spcAft>
          </a:pPr>
          <a:r>
            <a:rPr lang="en-US" sz="2700" kern="1200" dirty="0" smtClean="0"/>
            <a:t>Norm of reciprocity and conflict spirals</a:t>
          </a:r>
          <a:endParaRPr lang="en-US" sz="2700" kern="1200" dirty="0"/>
        </a:p>
      </dsp:txBody>
      <dsp:txXfrm rot="10800000">
        <a:off x="2005524" y="1050"/>
        <a:ext cx="6638163" cy="1334022"/>
      </dsp:txXfrm>
    </dsp:sp>
    <dsp:sp modelId="{A6B8E6B9-D7EC-475D-94D0-D43FF4C328B4}">
      <dsp:nvSpPr>
        <dsp:cNvPr id="0" name=""/>
        <dsp:cNvSpPr/>
      </dsp:nvSpPr>
      <dsp:spPr>
        <a:xfrm>
          <a:off x="1338512" y="1050"/>
          <a:ext cx="1334022" cy="1334022"/>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C9A15A95-F380-4E3D-B60C-5278EF7DD4DF}">
      <dsp:nvSpPr>
        <dsp:cNvPr id="0" name=""/>
        <dsp:cNvSpPr/>
      </dsp:nvSpPr>
      <dsp:spPr>
        <a:xfrm rot="10800000">
          <a:off x="2005524" y="1733288"/>
          <a:ext cx="6638163" cy="1334022"/>
        </a:xfrm>
        <a:prstGeom prst="homePlate">
          <a:avLst/>
        </a:prstGeom>
        <a:solidFill>
          <a:schemeClr val="accent4">
            <a:hueOff val="2742807"/>
            <a:satOff val="3723"/>
            <a:lumOff val="6275"/>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8267" tIns="102870" rIns="192024" bIns="102870" numCol="1" spcCol="1270" anchor="t" anchorCtr="0">
          <a:noAutofit/>
        </a:bodyPr>
        <a:lstStyle/>
        <a:p>
          <a:pPr lvl="0" algn="l" defTabSz="1200150" rtl="0">
            <a:lnSpc>
              <a:spcPct val="90000"/>
            </a:lnSpc>
            <a:spcBef>
              <a:spcPct val="0"/>
            </a:spcBef>
            <a:spcAft>
              <a:spcPct val="35000"/>
            </a:spcAft>
          </a:pPr>
          <a:r>
            <a:rPr lang="en-US" sz="2700" kern="1200" dirty="0" smtClean="0"/>
            <a:t>Cultural norms </a:t>
          </a:r>
          <a:endParaRPr lang="en-US" sz="2700" kern="1200" dirty="0"/>
        </a:p>
        <a:p>
          <a:pPr marL="228600" lvl="1" indent="-228600" algn="l" defTabSz="933450" rtl="0">
            <a:lnSpc>
              <a:spcPct val="90000"/>
            </a:lnSpc>
            <a:spcBef>
              <a:spcPct val="0"/>
            </a:spcBef>
            <a:spcAft>
              <a:spcPct val="15000"/>
            </a:spcAft>
            <a:buChar char="••"/>
          </a:pPr>
          <a:r>
            <a:rPr lang="en-US" sz="2100" kern="1200" dirty="0" err="1" smtClean="0"/>
            <a:t>Chagnon’s</a:t>
          </a:r>
          <a:r>
            <a:rPr lang="en-US" sz="2100" kern="1200" dirty="0" smtClean="0"/>
            <a:t> studies of the </a:t>
          </a:r>
          <a:r>
            <a:rPr lang="en-US" sz="2100" kern="1200" dirty="0" err="1" smtClean="0"/>
            <a:t>Yanomanö</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Collectivistic and individualistic societies</a:t>
          </a:r>
          <a:endParaRPr lang="en-US" sz="2100" kern="1200" dirty="0"/>
        </a:p>
      </dsp:txBody>
      <dsp:txXfrm rot="10800000">
        <a:off x="2005524" y="1733288"/>
        <a:ext cx="6638163" cy="1334022"/>
      </dsp:txXfrm>
    </dsp:sp>
    <dsp:sp modelId="{3FCDD01B-FD47-4D4C-AB85-5B83DD25C992}">
      <dsp:nvSpPr>
        <dsp:cNvPr id="0" name=""/>
        <dsp:cNvSpPr/>
      </dsp:nvSpPr>
      <dsp:spPr>
        <a:xfrm>
          <a:off x="1338512" y="1733288"/>
          <a:ext cx="1334022" cy="1334022"/>
        </a:xfrm>
        <a:prstGeom prst="ellipse">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0567B88D-3E5B-4757-8CCA-AC160BC0CDE7}">
      <dsp:nvSpPr>
        <dsp:cNvPr id="0" name=""/>
        <dsp:cNvSpPr/>
      </dsp:nvSpPr>
      <dsp:spPr>
        <a:xfrm rot="10800000">
          <a:off x="2005524" y="3465526"/>
          <a:ext cx="6638163" cy="1334022"/>
        </a:xfrm>
        <a:prstGeom prst="homePlate">
          <a:avLst/>
        </a:prstGeom>
        <a:solidFill>
          <a:schemeClr val="accent4">
            <a:hueOff val="5485613"/>
            <a:satOff val="7445"/>
            <a:lumOff val="1254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8267" tIns="102870" rIns="192024" bIns="102870" numCol="1" spcCol="1270" anchor="ctr" anchorCtr="0">
          <a:noAutofit/>
        </a:bodyPr>
        <a:lstStyle/>
        <a:p>
          <a:pPr lvl="0" algn="l" defTabSz="1200150" rtl="0">
            <a:lnSpc>
              <a:spcPct val="90000"/>
            </a:lnSpc>
            <a:spcBef>
              <a:spcPct val="0"/>
            </a:spcBef>
            <a:spcAft>
              <a:spcPct val="35000"/>
            </a:spcAft>
          </a:pPr>
          <a:r>
            <a:rPr lang="en-US" sz="2700" kern="1200" dirty="0" smtClean="0"/>
            <a:t>Group norms (gangs, “culture of honor, etc.)</a:t>
          </a:r>
          <a:endParaRPr lang="en-US" sz="2700" kern="1200" dirty="0"/>
        </a:p>
      </dsp:txBody>
      <dsp:txXfrm rot="10800000">
        <a:off x="2005524" y="3465526"/>
        <a:ext cx="6638163" cy="1334022"/>
      </dsp:txXfrm>
    </dsp:sp>
    <dsp:sp modelId="{99F9ED2F-FF27-438C-8F74-3B4D1DBC88F3}">
      <dsp:nvSpPr>
        <dsp:cNvPr id="0" name=""/>
        <dsp:cNvSpPr/>
      </dsp:nvSpPr>
      <dsp:spPr>
        <a:xfrm>
          <a:off x="1338512" y="3465526"/>
          <a:ext cx="1334022" cy="1334022"/>
        </a:xfrm>
        <a:prstGeom prst="ellipse">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00D5A-1CD0-480E-B264-100FDEAB2D62}">
      <dsp:nvSpPr>
        <dsp:cNvPr id="0" name=""/>
        <dsp:cNvSpPr/>
      </dsp:nvSpPr>
      <dsp:spPr>
        <a:xfrm rot="5400000">
          <a:off x="4541392" y="-1476542"/>
          <a:ext cx="1694943" cy="50718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t>Frustration-aggression and conflict</a:t>
          </a:r>
          <a:endParaRPr lang="en-US" sz="2600" kern="1200" dirty="0"/>
        </a:p>
        <a:p>
          <a:pPr marL="228600" lvl="1" indent="-228600" algn="l" defTabSz="1155700" rtl="0">
            <a:lnSpc>
              <a:spcPct val="90000"/>
            </a:lnSpc>
            <a:spcBef>
              <a:spcPct val="0"/>
            </a:spcBef>
            <a:spcAft>
              <a:spcPct val="15000"/>
            </a:spcAft>
            <a:buChar char="••"/>
          </a:pPr>
          <a:r>
            <a:rPr lang="en-US" sz="2600" kern="1200" dirty="0" err="1" smtClean="0"/>
            <a:t>Scapegoating</a:t>
          </a:r>
          <a:r>
            <a:rPr lang="en-US" sz="2600" kern="1200" dirty="0" smtClean="0"/>
            <a:t> and intergroup conflict</a:t>
          </a:r>
          <a:endParaRPr lang="en-US" sz="2600" kern="1200" dirty="0"/>
        </a:p>
      </dsp:txBody>
      <dsp:txXfrm rot="5400000">
        <a:off x="4541392" y="-1476542"/>
        <a:ext cx="1694943" cy="5071872"/>
      </dsp:txXfrm>
    </dsp:sp>
    <dsp:sp modelId="{4601B6B6-F5E4-46E4-85DE-2F4803C5B775}">
      <dsp:nvSpPr>
        <dsp:cNvPr id="0" name=""/>
        <dsp:cNvSpPr/>
      </dsp:nvSpPr>
      <dsp:spPr>
        <a:xfrm>
          <a:off x="0" y="53"/>
          <a:ext cx="2852928" cy="2118679"/>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Anger</a:t>
          </a:r>
          <a:endParaRPr lang="en-US" sz="4100" kern="1200" dirty="0"/>
        </a:p>
      </dsp:txBody>
      <dsp:txXfrm>
        <a:off x="0" y="53"/>
        <a:ext cx="2852928" cy="2118679"/>
      </dsp:txXfrm>
    </dsp:sp>
    <dsp:sp modelId="{BB28C1F6-FDA6-4227-86EE-7C65B88C815F}">
      <dsp:nvSpPr>
        <dsp:cNvPr id="0" name=""/>
        <dsp:cNvSpPr/>
      </dsp:nvSpPr>
      <dsp:spPr>
        <a:xfrm rot="5400000">
          <a:off x="4541392" y="748070"/>
          <a:ext cx="1694943" cy="50718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t>Group-level aggression/territoriality</a:t>
          </a:r>
          <a:endParaRPr lang="en-US" sz="2600" kern="1200" dirty="0"/>
        </a:p>
        <a:p>
          <a:pPr marL="228600" lvl="1" indent="-228600" algn="l" defTabSz="1155700" rtl="0">
            <a:lnSpc>
              <a:spcPct val="90000"/>
            </a:lnSpc>
            <a:spcBef>
              <a:spcPct val="0"/>
            </a:spcBef>
            <a:spcAft>
              <a:spcPct val="15000"/>
            </a:spcAft>
            <a:buChar char="••"/>
          </a:pPr>
          <a:r>
            <a:rPr lang="en-US" sz="2600" kern="1200" dirty="0" err="1" smtClean="0"/>
            <a:t>Outgroup</a:t>
          </a:r>
          <a:r>
            <a:rPr lang="en-US" sz="2600" kern="1200" dirty="0" smtClean="0"/>
            <a:t> violence solidified the </a:t>
          </a:r>
          <a:r>
            <a:rPr lang="en-US" sz="2600" kern="1200" dirty="0" err="1" smtClean="0"/>
            <a:t>ingroup</a:t>
          </a:r>
          <a:endParaRPr lang="en-US" sz="2600" kern="1200" dirty="0"/>
        </a:p>
      </dsp:txBody>
      <dsp:txXfrm rot="5400000">
        <a:off x="4541392" y="748070"/>
        <a:ext cx="1694943" cy="5071872"/>
      </dsp:txXfrm>
    </dsp:sp>
    <dsp:sp modelId="{971FF4C4-6892-45A3-8A6C-507B11888349}">
      <dsp:nvSpPr>
        <dsp:cNvPr id="0" name=""/>
        <dsp:cNvSpPr/>
      </dsp:nvSpPr>
      <dsp:spPr>
        <a:xfrm>
          <a:off x="0" y="2224666"/>
          <a:ext cx="2852928" cy="2118679"/>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Evolution</a:t>
          </a:r>
          <a:endParaRPr lang="en-US" sz="4100" kern="1200" dirty="0"/>
        </a:p>
      </dsp:txBody>
      <dsp:txXfrm>
        <a:off x="0" y="2224666"/>
        <a:ext cx="2852928" cy="211867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8815C2-6B35-4AC2-B9F9-D3BE55C307B1}">
      <dsp:nvSpPr>
        <dsp:cNvPr id="0" name=""/>
        <dsp:cNvSpPr/>
      </dsp:nvSpPr>
      <dsp:spPr>
        <a:xfrm>
          <a:off x="1298906" y="1744"/>
          <a:ext cx="1631916" cy="815958"/>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Causes</a:t>
          </a:r>
          <a:endParaRPr lang="en-US" sz="3200" b="1" kern="1200" dirty="0">
            <a:solidFill>
              <a:schemeClr val="tx1"/>
            </a:solidFill>
          </a:endParaRPr>
        </a:p>
      </dsp:txBody>
      <dsp:txXfrm>
        <a:off x="1298906" y="1744"/>
        <a:ext cx="1631916" cy="815958"/>
      </dsp:txXfrm>
    </dsp:sp>
    <dsp:sp modelId="{C124BC89-EFEF-4F30-9EB3-CB38986C4ACF}">
      <dsp:nvSpPr>
        <dsp:cNvPr id="0" name=""/>
        <dsp:cNvSpPr/>
      </dsp:nvSpPr>
      <dsp:spPr>
        <a:xfrm>
          <a:off x="3338802" y="1744"/>
          <a:ext cx="3519636" cy="815958"/>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Intergroup Bias</a:t>
          </a:r>
          <a:endParaRPr lang="en-US" sz="3200" b="1" kern="1200" dirty="0">
            <a:solidFill>
              <a:schemeClr val="tx1"/>
            </a:solidFill>
          </a:endParaRPr>
        </a:p>
      </dsp:txBody>
      <dsp:txXfrm>
        <a:off x="3338802" y="1744"/>
        <a:ext cx="3519636" cy="815958"/>
      </dsp:txXfrm>
    </dsp:sp>
    <dsp:sp modelId="{5D5D786F-6D43-4C13-8CD9-9DC8623F23FB}">
      <dsp:nvSpPr>
        <dsp:cNvPr id="0" name=""/>
        <dsp:cNvSpPr/>
      </dsp:nvSpPr>
      <dsp:spPr>
        <a:xfrm>
          <a:off x="3690765" y="817703"/>
          <a:ext cx="351963" cy="477249"/>
        </a:xfrm>
        <a:custGeom>
          <a:avLst/>
          <a:gdLst/>
          <a:ahLst/>
          <a:cxnLst/>
          <a:rect l="0" t="0" r="0" b="0"/>
          <a:pathLst>
            <a:path>
              <a:moveTo>
                <a:pt x="0" y="0"/>
              </a:moveTo>
              <a:lnTo>
                <a:pt x="0" y="477249"/>
              </a:lnTo>
              <a:lnTo>
                <a:pt x="351963" y="477249"/>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E5BC72-5716-416B-82D5-C9350F798538}">
      <dsp:nvSpPr>
        <dsp:cNvPr id="0" name=""/>
        <dsp:cNvSpPr/>
      </dsp:nvSpPr>
      <dsp:spPr>
        <a:xfrm>
          <a:off x="4042729" y="1021692"/>
          <a:ext cx="3162602" cy="54652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Categorization</a:t>
          </a:r>
          <a:endParaRPr lang="en-US" sz="2300" kern="1200" dirty="0"/>
        </a:p>
      </dsp:txBody>
      <dsp:txXfrm>
        <a:off x="4042729" y="1021692"/>
        <a:ext cx="3162602" cy="546520"/>
      </dsp:txXfrm>
    </dsp:sp>
    <dsp:sp modelId="{3388340F-B93E-457B-95DB-81C910335843}">
      <dsp:nvSpPr>
        <dsp:cNvPr id="0" name=""/>
        <dsp:cNvSpPr/>
      </dsp:nvSpPr>
      <dsp:spPr>
        <a:xfrm>
          <a:off x="3690765" y="817703"/>
          <a:ext cx="348725" cy="1184302"/>
        </a:xfrm>
        <a:custGeom>
          <a:avLst/>
          <a:gdLst/>
          <a:ahLst/>
          <a:cxnLst/>
          <a:rect l="0" t="0" r="0" b="0"/>
          <a:pathLst>
            <a:path>
              <a:moveTo>
                <a:pt x="0" y="0"/>
              </a:moveTo>
              <a:lnTo>
                <a:pt x="0" y="1184302"/>
              </a:lnTo>
              <a:lnTo>
                <a:pt x="348725" y="1184302"/>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171A47-DA08-4F7F-9049-596FA98979A7}">
      <dsp:nvSpPr>
        <dsp:cNvPr id="0" name=""/>
        <dsp:cNvSpPr/>
      </dsp:nvSpPr>
      <dsp:spPr>
        <a:xfrm>
          <a:off x="4039491" y="1728745"/>
          <a:ext cx="3162602" cy="54652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Ingroup-outgroup bias</a:t>
          </a:r>
          <a:endParaRPr lang="en-US" sz="2300" kern="1200" dirty="0"/>
        </a:p>
      </dsp:txBody>
      <dsp:txXfrm>
        <a:off x="4039491" y="1728745"/>
        <a:ext cx="3162602" cy="546520"/>
      </dsp:txXfrm>
    </dsp:sp>
    <dsp:sp modelId="{DEDD59E1-7245-40DD-A561-47F95F126F24}">
      <dsp:nvSpPr>
        <dsp:cNvPr id="0" name=""/>
        <dsp:cNvSpPr/>
      </dsp:nvSpPr>
      <dsp:spPr>
        <a:xfrm>
          <a:off x="3690765" y="817703"/>
          <a:ext cx="351963" cy="1978270"/>
        </a:xfrm>
        <a:custGeom>
          <a:avLst/>
          <a:gdLst/>
          <a:ahLst/>
          <a:cxnLst/>
          <a:rect l="0" t="0" r="0" b="0"/>
          <a:pathLst>
            <a:path>
              <a:moveTo>
                <a:pt x="0" y="0"/>
              </a:moveTo>
              <a:lnTo>
                <a:pt x="0" y="1978270"/>
              </a:lnTo>
              <a:lnTo>
                <a:pt x="351963" y="197827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89993-E833-4AE3-AF9B-56BCE640EDDD}">
      <dsp:nvSpPr>
        <dsp:cNvPr id="0" name=""/>
        <dsp:cNvSpPr/>
      </dsp:nvSpPr>
      <dsp:spPr>
        <a:xfrm>
          <a:off x="4042729" y="2522713"/>
          <a:ext cx="3162602" cy="54652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Cognitive biases</a:t>
          </a:r>
          <a:endParaRPr lang="en-US" sz="2300" kern="1200" dirty="0"/>
        </a:p>
      </dsp:txBody>
      <dsp:txXfrm>
        <a:off x="4042729" y="2522713"/>
        <a:ext cx="3162602" cy="546520"/>
      </dsp:txXfrm>
    </dsp:sp>
    <dsp:sp modelId="{C87A90AE-AF8F-47CA-AFB0-F22AB1993C78}">
      <dsp:nvSpPr>
        <dsp:cNvPr id="0" name=""/>
        <dsp:cNvSpPr/>
      </dsp:nvSpPr>
      <dsp:spPr>
        <a:xfrm>
          <a:off x="3690765" y="817703"/>
          <a:ext cx="351963" cy="2728781"/>
        </a:xfrm>
        <a:custGeom>
          <a:avLst/>
          <a:gdLst/>
          <a:ahLst/>
          <a:cxnLst/>
          <a:rect l="0" t="0" r="0" b="0"/>
          <a:pathLst>
            <a:path>
              <a:moveTo>
                <a:pt x="0" y="0"/>
              </a:moveTo>
              <a:lnTo>
                <a:pt x="0" y="2728781"/>
              </a:lnTo>
              <a:lnTo>
                <a:pt x="351963" y="2728781"/>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A135CF-FADE-4632-BC0B-EAD19C91AED2}">
      <dsp:nvSpPr>
        <dsp:cNvPr id="0" name=""/>
        <dsp:cNvSpPr/>
      </dsp:nvSpPr>
      <dsp:spPr>
        <a:xfrm>
          <a:off x="4042729" y="3273223"/>
          <a:ext cx="3162602" cy="54652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Intergroup emotions</a:t>
          </a:r>
          <a:endParaRPr lang="en-US" sz="2300" kern="1200" dirty="0"/>
        </a:p>
      </dsp:txBody>
      <dsp:txXfrm>
        <a:off x="4042729" y="3273223"/>
        <a:ext cx="3162602" cy="546520"/>
      </dsp:txXfrm>
    </dsp:sp>
    <dsp:sp modelId="{76B78C06-7FD4-4CF7-9BAC-743DB0ECABB2}">
      <dsp:nvSpPr>
        <dsp:cNvPr id="0" name=""/>
        <dsp:cNvSpPr/>
      </dsp:nvSpPr>
      <dsp:spPr>
        <a:xfrm>
          <a:off x="3690765" y="817703"/>
          <a:ext cx="351963" cy="3479291"/>
        </a:xfrm>
        <a:custGeom>
          <a:avLst/>
          <a:gdLst/>
          <a:ahLst/>
          <a:cxnLst/>
          <a:rect l="0" t="0" r="0" b="0"/>
          <a:pathLst>
            <a:path>
              <a:moveTo>
                <a:pt x="0" y="0"/>
              </a:moveTo>
              <a:lnTo>
                <a:pt x="0" y="3479291"/>
              </a:lnTo>
              <a:lnTo>
                <a:pt x="351963" y="3479291"/>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C736DE-27E4-479A-BA8E-DA2FAC423914}">
      <dsp:nvSpPr>
        <dsp:cNvPr id="0" name=""/>
        <dsp:cNvSpPr/>
      </dsp:nvSpPr>
      <dsp:spPr>
        <a:xfrm>
          <a:off x="4042729" y="4023734"/>
          <a:ext cx="3162602" cy="54652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Identity </a:t>
          </a:r>
          <a:endParaRPr lang="en-US" sz="2300" kern="1200" dirty="0"/>
        </a:p>
      </dsp:txBody>
      <dsp:txXfrm>
        <a:off x="4042729" y="4023734"/>
        <a:ext cx="3162602" cy="5465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ADDE2-AA2F-4D09-88DC-9890B0E06F60}">
      <dsp:nvSpPr>
        <dsp:cNvPr id="0" name=""/>
        <dsp:cNvSpPr/>
      </dsp:nvSpPr>
      <dsp:spPr>
        <a:xfrm>
          <a:off x="0" y="152405"/>
          <a:ext cx="8229600" cy="1085760"/>
        </a:xfrm>
        <a:prstGeom prst="round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Favoring the </a:t>
          </a:r>
          <a:r>
            <a:rPr lang="en-US" sz="2900" kern="1200" dirty="0" err="1" smtClean="0"/>
            <a:t>ingroup</a:t>
          </a:r>
          <a:r>
            <a:rPr lang="en-US" sz="2900" kern="1200" dirty="0" smtClean="0"/>
            <a:t> over the </a:t>
          </a:r>
          <a:r>
            <a:rPr lang="en-US" sz="2900" kern="1200" dirty="0" err="1" smtClean="0"/>
            <a:t>outgroup</a:t>
          </a:r>
          <a:r>
            <a:rPr lang="en-US" sz="2900" kern="1200" dirty="0" smtClean="0"/>
            <a:t>: Ethnocentrism</a:t>
          </a:r>
          <a:endParaRPr lang="en-US" sz="2900" kern="1200" dirty="0"/>
        </a:p>
      </dsp:txBody>
      <dsp:txXfrm>
        <a:off x="0" y="152405"/>
        <a:ext cx="8229600" cy="1085760"/>
      </dsp:txXfrm>
    </dsp:sp>
    <dsp:sp modelId="{96C0A829-7A0F-4A99-BE2F-2B64F15FA576}">
      <dsp:nvSpPr>
        <dsp:cNvPr id="0" name=""/>
        <dsp:cNvSpPr/>
      </dsp:nvSpPr>
      <dsp:spPr>
        <a:xfrm>
          <a:off x="0" y="1234680"/>
          <a:ext cx="8229600" cy="1085760"/>
        </a:xfrm>
        <a:prstGeom prst="roundRect">
          <a:avLst/>
        </a:prstGeom>
        <a:solidFill>
          <a:schemeClr val="accent3">
            <a:hueOff val="-3163842"/>
            <a:satOff val="-2079"/>
            <a:lumOff val="-4052"/>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err="1" smtClean="0"/>
            <a:t>Ingroup</a:t>
          </a:r>
          <a:r>
            <a:rPr lang="en-US" sz="2900" kern="1200" dirty="0" smtClean="0"/>
            <a:t> positivity tends to be stronger than </a:t>
          </a:r>
          <a:r>
            <a:rPr lang="en-US" sz="2900" kern="1200" dirty="0" err="1" smtClean="0"/>
            <a:t>outgroup</a:t>
          </a:r>
          <a:r>
            <a:rPr lang="en-US" sz="2900" kern="1200" dirty="0" smtClean="0"/>
            <a:t> negativity</a:t>
          </a:r>
          <a:endParaRPr lang="en-US" sz="2900" kern="1200" dirty="0"/>
        </a:p>
      </dsp:txBody>
      <dsp:txXfrm>
        <a:off x="0" y="1234680"/>
        <a:ext cx="8229600" cy="1085760"/>
      </dsp:txXfrm>
    </dsp:sp>
    <dsp:sp modelId="{9E3C3AE1-CD92-432B-A8F9-A447D01DBBA8}">
      <dsp:nvSpPr>
        <dsp:cNvPr id="0" name=""/>
        <dsp:cNvSpPr/>
      </dsp:nvSpPr>
      <dsp:spPr>
        <a:xfrm>
          <a:off x="0" y="2403960"/>
          <a:ext cx="8229600" cy="1085760"/>
        </a:xfrm>
        <a:prstGeom prst="roundRect">
          <a:avLst/>
        </a:prstGeom>
        <a:solidFill>
          <a:schemeClr val="accent3">
            <a:hueOff val="-6327683"/>
            <a:satOff val="-4157"/>
            <a:lumOff val="-8105"/>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Implicit intergroup biases (IAT findings)</a:t>
          </a:r>
          <a:endParaRPr lang="en-US" sz="2900" kern="1200" dirty="0"/>
        </a:p>
      </dsp:txBody>
      <dsp:txXfrm>
        <a:off x="0" y="2403960"/>
        <a:ext cx="8229600" cy="1085760"/>
      </dsp:txXfrm>
    </dsp:sp>
    <dsp:sp modelId="{874AF5D3-AA0A-4394-BEC4-86EE7B96EE1F}">
      <dsp:nvSpPr>
        <dsp:cNvPr id="0" name=""/>
        <dsp:cNvSpPr/>
      </dsp:nvSpPr>
      <dsp:spPr>
        <a:xfrm>
          <a:off x="0" y="3638640"/>
          <a:ext cx="8229600" cy="1085760"/>
        </a:xfrm>
        <a:prstGeom prst="roundRect">
          <a:avLst/>
        </a:prstGeom>
        <a:solidFill>
          <a:schemeClr val="accent3">
            <a:hueOff val="-9491525"/>
            <a:satOff val="-6236"/>
            <a:lumOff val="-12157"/>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Double-standard thinking</a:t>
          </a:r>
          <a:endParaRPr lang="en-US" sz="2900" kern="1200" dirty="0"/>
        </a:p>
      </dsp:txBody>
      <dsp:txXfrm>
        <a:off x="0" y="3638640"/>
        <a:ext cx="8229600" cy="10857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ADDE2-AA2F-4D09-88DC-9890B0E06F60}">
      <dsp:nvSpPr>
        <dsp:cNvPr id="0" name=""/>
        <dsp:cNvSpPr/>
      </dsp:nvSpPr>
      <dsp:spPr>
        <a:xfrm>
          <a:off x="0" y="158839"/>
          <a:ext cx="8077200" cy="959400"/>
        </a:xfrm>
        <a:prstGeom prst="roundRect">
          <a:avLst/>
        </a:prstGeom>
        <a:solidFill>
          <a:schemeClr val="accent5">
            <a:alpha val="9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err="1" smtClean="0"/>
            <a:t>Outgroup</a:t>
          </a:r>
          <a:r>
            <a:rPr lang="en-US" sz="4100" kern="1200" dirty="0" smtClean="0"/>
            <a:t> Homogeneity Bias</a:t>
          </a:r>
          <a:endParaRPr lang="en-US" sz="4100" kern="1200" dirty="0"/>
        </a:p>
      </dsp:txBody>
      <dsp:txXfrm>
        <a:off x="0" y="158839"/>
        <a:ext cx="8077200" cy="959400"/>
      </dsp:txXfrm>
    </dsp:sp>
    <dsp:sp modelId="{96C0A829-7A0F-4A99-BE2F-2B64F15FA576}">
      <dsp:nvSpPr>
        <dsp:cNvPr id="0" name=""/>
        <dsp:cNvSpPr/>
      </dsp:nvSpPr>
      <dsp:spPr>
        <a:xfrm>
          <a:off x="0" y="1115160"/>
          <a:ext cx="8077200" cy="959400"/>
        </a:xfrm>
        <a:prstGeom prst="roundRect">
          <a:avLst/>
        </a:prstGeom>
        <a:solidFill>
          <a:schemeClr val="accent5">
            <a:alpha val="90000"/>
            <a:hueOff val="0"/>
            <a:satOff val="0"/>
            <a:lumOff val="0"/>
            <a:alphaOff val="-13333"/>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Group Attribution Error </a:t>
          </a:r>
          <a:endParaRPr lang="en-US" sz="4100" kern="1200" dirty="0"/>
        </a:p>
      </dsp:txBody>
      <dsp:txXfrm>
        <a:off x="0" y="1115160"/>
        <a:ext cx="8077200" cy="959400"/>
      </dsp:txXfrm>
    </dsp:sp>
    <dsp:sp modelId="{9E3C3AE1-CD92-432B-A8F9-A447D01DBBA8}">
      <dsp:nvSpPr>
        <dsp:cNvPr id="0" name=""/>
        <dsp:cNvSpPr/>
      </dsp:nvSpPr>
      <dsp:spPr>
        <a:xfrm>
          <a:off x="0" y="2192640"/>
          <a:ext cx="8077200" cy="959400"/>
        </a:xfrm>
        <a:prstGeom prst="roundRect">
          <a:avLst/>
        </a:prstGeom>
        <a:solidFill>
          <a:schemeClr val="accent5">
            <a:alpha val="90000"/>
            <a:hueOff val="0"/>
            <a:satOff val="0"/>
            <a:lumOff val="0"/>
            <a:alphaOff val="-26667"/>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Ultimate Attribution Error</a:t>
          </a:r>
          <a:endParaRPr lang="en-US" sz="4100" kern="1200" dirty="0"/>
        </a:p>
      </dsp:txBody>
      <dsp:txXfrm>
        <a:off x="0" y="2192640"/>
        <a:ext cx="8077200" cy="959400"/>
      </dsp:txXfrm>
    </dsp:sp>
    <dsp:sp modelId="{874AF5D3-AA0A-4394-BEC4-86EE7B96EE1F}">
      <dsp:nvSpPr>
        <dsp:cNvPr id="0" name=""/>
        <dsp:cNvSpPr/>
      </dsp:nvSpPr>
      <dsp:spPr>
        <a:xfrm>
          <a:off x="0" y="3307800"/>
          <a:ext cx="8077200" cy="959400"/>
        </a:xfrm>
        <a:prstGeom prst="roundRect">
          <a:avLst/>
        </a:prstGeom>
        <a:solidFill>
          <a:schemeClr val="accent5">
            <a:alpha val="90000"/>
            <a:hueOff val="0"/>
            <a:satOff val="0"/>
            <a:lumOff val="0"/>
            <a:alphaOff val="-40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Stereotypes</a:t>
          </a:r>
          <a:endParaRPr lang="en-US" sz="4100" kern="1200" dirty="0"/>
        </a:p>
      </dsp:txBody>
      <dsp:txXfrm>
        <a:off x="0" y="3307800"/>
        <a:ext cx="8077200" cy="9594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8CC695-D3FE-43D0-BD53-496D8880D638}">
      <dsp:nvSpPr>
        <dsp:cNvPr id="0" name=""/>
        <dsp:cNvSpPr/>
      </dsp:nvSpPr>
      <dsp:spPr>
        <a:xfrm>
          <a:off x="267096" y="1460834"/>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Need for self-esteem</a:t>
          </a:r>
          <a:endParaRPr lang="en-US" sz="1700" kern="1200" dirty="0"/>
        </a:p>
      </dsp:txBody>
      <dsp:txXfrm>
        <a:off x="267096" y="1460834"/>
        <a:ext cx="1450578" cy="725289"/>
      </dsp:txXfrm>
    </dsp:sp>
    <dsp:sp modelId="{B23BE54F-3771-4B36-B3DB-3BD3EADBD9F2}">
      <dsp:nvSpPr>
        <dsp:cNvPr id="0" name=""/>
        <dsp:cNvSpPr/>
      </dsp:nvSpPr>
      <dsp:spPr>
        <a:xfrm rot="17865486">
          <a:off x="1391707" y="1267501"/>
          <a:ext cx="1220257" cy="32124"/>
        </a:xfrm>
        <a:custGeom>
          <a:avLst/>
          <a:gdLst/>
          <a:ahLst/>
          <a:cxnLst/>
          <a:rect l="0" t="0" r="0" b="0"/>
          <a:pathLst>
            <a:path>
              <a:moveTo>
                <a:pt x="0" y="16062"/>
              </a:moveTo>
              <a:lnTo>
                <a:pt x="1220257" y="16062"/>
              </a:lnTo>
            </a:path>
          </a:pathLst>
        </a:custGeom>
        <a:noFill/>
        <a:ln w="11429" cap="flat" cmpd="sng" algn="ctr">
          <a:solidFill>
            <a:schemeClr val="dk2">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865486">
        <a:off x="1971329" y="1253056"/>
        <a:ext cx="61012" cy="61012"/>
      </dsp:txXfrm>
    </dsp:sp>
    <dsp:sp modelId="{C194992E-861B-44D4-A246-5B326875EB67}">
      <dsp:nvSpPr>
        <dsp:cNvPr id="0" name=""/>
        <dsp:cNvSpPr/>
      </dsp:nvSpPr>
      <dsp:spPr>
        <a:xfrm>
          <a:off x="2285997" y="381002"/>
          <a:ext cx="1450578" cy="725289"/>
        </a:xfrm>
        <a:prstGeom prst="roundRect">
          <a:avLst>
            <a:gd name="adj" fmla="val 10000"/>
          </a:avLst>
        </a:prstGeom>
        <a:solidFill>
          <a:schemeClr val="bg1"/>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95000"/>
                  <a:lumOff val="5000"/>
                </a:schemeClr>
              </a:solidFill>
            </a:rPr>
            <a:t>Personal Identity</a:t>
          </a:r>
          <a:endParaRPr lang="en-US" sz="1700" kern="1200" dirty="0">
            <a:solidFill>
              <a:schemeClr val="tx1">
                <a:lumMod val="95000"/>
                <a:lumOff val="5000"/>
              </a:schemeClr>
            </a:solidFill>
          </a:endParaRPr>
        </a:p>
      </dsp:txBody>
      <dsp:txXfrm>
        <a:off x="2285997" y="381002"/>
        <a:ext cx="1450578" cy="725289"/>
      </dsp:txXfrm>
    </dsp:sp>
    <dsp:sp modelId="{DF117D05-EF6D-4696-B2DB-431BB51C48E3}">
      <dsp:nvSpPr>
        <dsp:cNvPr id="0" name=""/>
        <dsp:cNvSpPr/>
      </dsp:nvSpPr>
      <dsp:spPr>
        <a:xfrm rot="19639379">
          <a:off x="3680904" y="537679"/>
          <a:ext cx="703482" cy="32124"/>
        </a:xfrm>
        <a:custGeom>
          <a:avLst/>
          <a:gdLst/>
          <a:ahLst/>
          <a:cxnLst/>
          <a:rect l="0" t="0" r="0" b="0"/>
          <a:pathLst>
            <a:path>
              <a:moveTo>
                <a:pt x="0" y="16062"/>
              </a:moveTo>
              <a:lnTo>
                <a:pt x="703482"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639379">
        <a:off x="4015058" y="536154"/>
        <a:ext cx="35174" cy="35174"/>
      </dsp:txXfrm>
    </dsp:sp>
    <dsp:sp modelId="{AEC560C8-D23F-493C-9BA0-970902721DA8}">
      <dsp:nvSpPr>
        <dsp:cNvPr id="0" name=""/>
        <dsp:cNvSpPr/>
      </dsp:nvSpPr>
      <dsp:spPr>
        <a:xfrm>
          <a:off x="4328715" y="1190"/>
          <a:ext cx="1450578" cy="725289"/>
        </a:xfrm>
        <a:prstGeom prst="roundRect">
          <a:avLst>
            <a:gd name="adj" fmla="val 10000"/>
          </a:avLst>
        </a:prstGeom>
        <a:solidFill>
          <a:schemeClr val="bg1"/>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95000"/>
                  <a:lumOff val="5000"/>
                </a:schemeClr>
              </a:solidFill>
            </a:rPr>
            <a:t>Inclusion</a:t>
          </a:r>
          <a:endParaRPr lang="en-US" sz="1700" kern="1200" dirty="0">
            <a:solidFill>
              <a:schemeClr val="tx1">
                <a:lumMod val="95000"/>
                <a:lumOff val="5000"/>
              </a:schemeClr>
            </a:solidFill>
          </a:endParaRPr>
        </a:p>
      </dsp:txBody>
      <dsp:txXfrm>
        <a:off x="4328715" y="1190"/>
        <a:ext cx="1450578" cy="725289"/>
      </dsp:txXfrm>
    </dsp:sp>
    <dsp:sp modelId="{2D0281EB-49CD-40B9-B512-4A7DF2C7B8B2}">
      <dsp:nvSpPr>
        <dsp:cNvPr id="0" name=""/>
        <dsp:cNvSpPr/>
      </dsp:nvSpPr>
      <dsp:spPr>
        <a:xfrm rot="2249653">
          <a:off x="3659485" y="954720"/>
          <a:ext cx="746318" cy="32124"/>
        </a:xfrm>
        <a:custGeom>
          <a:avLst/>
          <a:gdLst/>
          <a:ahLst/>
          <a:cxnLst/>
          <a:rect l="0" t="0" r="0" b="0"/>
          <a:pathLst>
            <a:path>
              <a:moveTo>
                <a:pt x="0" y="16062"/>
              </a:moveTo>
              <a:lnTo>
                <a:pt x="746318"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249653">
        <a:off x="4013987" y="952124"/>
        <a:ext cx="37315" cy="37315"/>
      </dsp:txXfrm>
    </dsp:sp>
    <dsp:sp modelId="{B23D6EE5-D3E3-4886-9941-470D92DB9DBB}">
      <dsp:nvSpPr>
        <dsp:cNvPr id="0" name=""/>
        <dsp:cNvSpPr/>
      </dsp:nvSpPr>
      <dsp:spPr>
        <a:xfrm>
          <a:off x="4328715" y="835273"/>
          <a:ext cx="1450578" cy="725289"/>
        </a:xfrm>
        <a:prstGeom prst="roundRect">
          <a:avLst>
            <a:gd name="adj" fmla="val 10000"/>
          </a:avLst>
        </a:prstGeom>
        <a:solidFill>
          <a:schemeClr val="bg1"/>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95000"/>
                  <a:lumOff val="5000"/>
                </a:schemeClr>
              </a:solidFill>
            </a:rPr>
            <a:t>Achievements</a:t>
          </a:r>
          <a:endParaRPr lang="en-US" sz="1700" kern="1200" dirty="0">
            <a:solidFill>
              <a:schemeClr val="tx1">
                <a:lumMod val="95000"/>
                <a:lumOff val="5000"/>
              </a:schemeClr>
            </a:solidFill>
          </a:endParaRPr>
        </a:p>
      </dsp:txBody>
      <dsp:txXfrm>
        <a:off x="4328715" y="835273"/>
        <a:ext cx="1450578" cy="725289"/>
      </dsp:txXfrm>
    </dsp:sp>
    <dsp:sp modelId="{D9C501CE-EF74-48BA-984D-8567810F3B07}">
      <dsp:nvSpPr>
        <dsp:cNvPr id="0" name=""/>
        <dsp:cNvSpPr/>
      </dsp:nvSpPr>
      <dsp:spPr>
        <a:xfrm rot="3654187">
          <a:off x="1411198" y="2328718"/>
          <a:ext cx="1193184" cy="32124"/>
        </a:xfrm>
        <a:custGeom>
          <a:avLst/>
          <a:gdLst/>
          <a:ahLst/>
          <a:cxnLst/>
          <a:rect l="0" t="0" r="0" b="0"/>
          <a:pathLst>
            <a:path>
              <a:moveTo>
                <a:pt x="0" y="16062"/>
              </a:moveTo>
              <a:lnTo>
                <a:pt x="1193184" y="16062"/>
              </a:lnTo>
            </a:path>
          </a:pathLst>
        </a:custGeom>
        <a:noFill/>
        <a:ln w="11429" cap="flat" cmpd="sng" algn="ctr">
          <a:solidFill>
            <a:schemeClr val="dk2">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654187">
        <a:off x="1977961" y="2314951"/>
        <a:ext cx="59659" cy="59659"/>
      </dsp:txXfrm>
    </dsp:sp>
    <dsp:sp modelId="{AA44D3F6-CE66-4D8D-A073-6D86F6F411B4}">
      <dsp:nvSpPr>
        <dsp:cNvPr id="0" name=""/>
        <dsp:cNvSpPr/>
      </dsp:nvSpPr>
      <dsp:spPr>
        <a:xfrm>
          <a:off x="2297906" y="2503437"/>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Social Identity</a:t>
          </a:r>
          <a:endParaRPr lang="en-US" sz="1700" kern="1200" dirty="0"/>
        </a:p>
      </dsp:txBody>
      <dsp:txXfrm>
        <a:off x="2297906" y="2503437"/>
        <a:ext cx="1450578" cy="725289"/>
      </dsp:txXfrm>
    </dsp:sp>
    <dsp:sp modelId="{20A7FDF9-0BAE-443F-9CC1-8700F2C87D36}">
      <dsp:nvSpPr>
        <dsp:cNvPr id="0" name=""/>
        <dsp:cNvSpPr/>
      </dsp:nvSpPr>
      <dsp:spPr>
        <a:xfrm rot="18289469">
          <a:off x="3530573" y="2432979"/>
          <a:ext cx="1016052" cy="32124"/>
        </a:xfrm>
        <a:custGeom>
          <a:avLst/>
          <a:gdLst/>
          <a:ahLst/>
          <a:cxnLst/>
          <a:rect l="0" t="0" r="0" b="0"/>
          <a:pathLst>
            <a:path>
              <a:moveTo>
                <a:pt x="0" y="16062"/>
              </a:moveTo>
              <a:lnTo>
                <a:pt x="1016052"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4013198" y="2423639"/>
        <a:ext cx="50802" cy="50802"/>
      </dsp:txXfrm>
    </dsp:sp>
    <dsp:sp modelId="{28911A5C-B04A-4C3C-9323-15A9EB42B34F}">
      <dsp:nvSpPr>
        <dsp:cNvPr id="0" name=""/>
        <dsp:cNvSpPr/>
      </dsp:nvSpPr>
      <dsp:spPr>
        <a:xfrm>
          <a:off x="4328715" y="1669355"/>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Group achievements</a:t>
          </a:r>
          <a:endParaRPr lang="en-US" sz="1700" kern="1200" dirty="0"/>
        </a:p>
      </dsp:txBody>
      <dsp:txXfrm>
        <a:off x="4328715" y="1669355"/>
        <a:ext cx="1450578" cy="725289"/>
      </dsp:txXfrm>
    </dsp:sp>
    <dsp:sp modelId="{311DB81A-EDF3-4469-B69B-1ABD3CC20E42}">
      <dsp:nvSpPr>
        <dsp:cNvPr id="0" name=""/>
        <dsp:cNvSpPr/>
      </dsp:nvSpPr>
      <dsp:spPr>
        <a:xfrm>
          <a:off x="3748484" y="2850020"/>
          <a:ext cx="580231" cy="32124"/>
        </a:xfrm>
        <a:custGeom>
          <a:avLst/>
          <a:gdLst/>
          <a:ahLst/>
          <a:cxnLst/>
          <a:rect l="0" t="0" r="0" b="0"/>
          <a:pathLst>
            <a:path>
              <a:moveTo>
                <a:pt x="0" y="16062"/>
              </a:moveTo>
              <a:lnTo>
                <a:pt x="580231"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24094" y="2851576"/>
        <a:ext cx="29011" cy="29011"/>
      </dsp:txXfrm>
    </dsp:sp>
    <dsp:sp modelId="{D0F7708F-EBBC-4993-8A52-AD2954159599}">
      <dsp:nvSpPr>
        <dsp:cNvPr id="0" name=""/>
        <dsp:cNvSpPr/>
      </dsp:nvSpPr>
      <dsp:spPr>
        <a:xfrm>
          <a:off x="4328715" y="2503437"/>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Group favoritism</a:t>
          </a:r>
          <a:endParaRPr lang="en-US" sz="1700" kern="1200" dirty="0"/>
        </a:p>
      </dsp:txBody>
      <dsp:txXfrm>
        <a:off x="4328715" y="2503437"/>
        <a:ext cx="1450578" cy="725289"/>
      </dsp:txXfrm>
    </dsp:sp>
    <dsp:sp modelId="{F06C2299-0A50-415B-8C97-1C9B98043D76}">
      <dsp:nvSpPr>
        <dsp:cNvPr id="0" name=""/>
        <dsp:cNvSpPr/>
      </dsp:nvSpPr>
      <dsp:spPr>
        <a:xfrm rot="18635436">
          <a:off x="5571527" y="2398401"/>
          <a:ext cx="1189445" cy="32124"/>
        </a:xfrm>
        <a:custGeom>
          <a:avLst/>
          <a:gdLst/>
          <a:ahLst/>
          <a:cxnLst/>
          <a:rect l="0" t="0" r="0" b="0"/>
          <a:pathLst>
            <a:path>
              <a:moveTo>
                <a:pt x="0" y="16062"/>
              </a:moveTo>
              <a:lnTo>
                <a:pt x="1189445" y="16062"/>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635436">
        <a:off x="6136513" y="2384726"/>
        <a:ext cx="59472" cy="59472"/>
      </dsp:txXfrm>
    </dsp:sp>
    <dsp:sp modelId="{002F84BB-D5B4-4405-AF1B-E2846D000D9E}">
      <dsp:nvSpPr>
        <dsp:cNvPr id="0" name=""/>
        <dsp:cNvSpPr/>
      </dsp:nvSpPr>
      <dsp:spPr>
        <a:xfrm>
          <a:off x="6553206" y="1600199"/>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Increased self-esteem</a:t>
          </a:r>
          <a:endParaRPr lang="en-US" sz="1700" kern="1200" dirty="0"/>
        </a:p>
      </dsp:txBody>
      <dsp:txXfrm>
        <a:off x="6553206" y="1600199"/>
        <a:ext cx="1450578" cy="725289"/>
      </dsp:txXfrm>
    </dsp:sp>
    <dsp:sp modelId="{66EE407A-787F-440A-9C66-8B30FF9B0ED6}">
      <dsp:nvSpPr>
        <dsp:cNvPr id="0" name=""/>
        <dsp:cNvSpPr/>
      </dsp:nvSpPr>
      <dsp:spPr>
        <a:xfrm rot="3310531">
          <a:off x="3530573" y="3267061"/>
          <a:ext cx="1016052" cy="32124"/>
        </a:xfrm>
        <a:custGeom>
          <a:avLst/>
          <a:gdLst/>
          <a:ahLst/>
          <a:cxnLst/>
          <a:rect l="0" t="0" r="0" b="0"/>
          <a:pathLst>
            <a:path>
              <a:moveTo>
                <a:pt x="0" y="16062"/>
              </a:moveTo>
              <a:lnTo>
                <a:pt x="1016052"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4013198" y="3257722"/>
        <a:ext cx="50802" cy="50802"/>
      </dsp:txXfrm>
    </dsp:sp>
    <dsp:sp modelId="{639AF7D3-2A17-4172-8DB9-AB72F1C0259E}">
      <dsp:nvSpPr>
        <dsp:cNvPr id="0" name=""/>
        <dsp:cNvSpPr/>
      </dsp:nvSpPr>
      <dsp:spPr>
        <a:xfrm>
          <a:off x="4328715" y="3337520"/>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smtClean="0"/>
            <a:t>Outgroup</a:t>
          </a:r>
          <a:r>
            <a:rPr lang="en-US" sz="1700" kern="1200" dirty="0" smtClean="0"/>
            <a:t> rejection</a:t>
          </a:r>
          <a:endParaRPr lang="en-US" sz="1700" kern="1200" dirty="0"/>
        </a:p>
      </dsp:txBody>
      <dsp:txXfrm>
        <a:off x="4328715" y="3337520"/>
        <a:ext cx="1450578" cy="7252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4/22/2010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96949-5E43-4DF2-A1F7-13D4E74022FF}"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4/22/2010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7196D94-6EF6-4FEB-A20D-1BF173CF7EBA}"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640080" y="1905000"/>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4/22/2010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4/22/2010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4/22/2010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4/22/2010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4/22/2010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4/22/2010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2743200" cy="1752600"/>
          </a:xfrm>
        </p:spPr>
        <p:txBody>
          <a:bodyPr>
            <a:normAutofit fontScale="90000"/>
          </a:bodyPr>
          <a:lstStyle/>
          <a:p>
            <a:r>
              <a:rPr lang="en-US" dirty="0" smtClean="0"/>
              <a:t>14</a:t>
            </a:r>
            <a:br>
              <a:rPr lang="en-US" dirty="0" smtClean="0"/>
            </a:br>
            <a:r>
              <a:rPr lang="en-US" dirty="0" smtClean="0"/>
              <a:t>Intergroup Relations</a:t>
            </a:r>
            <a:endParaRPr lang="en-US" dirty="0"/>
          </a:p>
        </p:txBody>
      </p:sp>
      <p:sp>
        <p:nvSpPr>
          <p:cNvPr id="9" name="TextBox 8"/>
          <p:cNvSpPr txBox="1"/>
          <p:nvPr/>
        </p:nvSpPr>
        <p:spPr>
          <a:xfrm>
            <a:off x="304800" y="2438400"/>
            <a:ext cx="4267200" cy="3631763"/>
          </a:xfrm>
          <a:prstGeom prst="rect">
            <a:avLst/>
          </a:prstGeom>
          <a:noFill/>
        </p:spPr>
        <p:txBody>
          <a:bodyPr wrap="square" rtlCol="0">
            <a:spAutoFit/>
          </a:bodyPr>
          <a:lstStyle/>
          <a:p>
            <a:r>
              <a:rPr lang="en-US" sz="2300" dirty="0" smtClean="0"/>
              <a:t>As a social species, humans strive to establish close ties with one another. Yet the same species that seeks out connections with others also metes out enmity when it confronts members of another group. Intergroup relations are more often contentious than harmonious.</a:t>
            </a:r>
            <a:endParaRPr lang="en-US" sz="2300" dirty="0"/>
          </a:p>
        </p:txBody>
      </p:sp>
      <p:sp>
        <p:nvSpPr>
          <p:cNvPr id="10" name="TextBox 9"/>
          <p:cNvSpPr txBox="1"/>
          <p:nvPr/>
        </p:nvSpPr>
        <p:spPr>
          <a:xfrm>
            <a:off x="4724400" y="2667000"/>
            <a:ext cx="4191000" cy="3785652"/>
          </a:xfrm>
          <a:prstGeom prst="rect">
            <a:avLst/>
          </a:prstGeom>
          <a:noFill/>
        </p:spPr>
        <p:txBody>
          <a:bodyPr wrap="square" rtlCol="0">
            <a:spAutoFit/>
          </a:bodyPr>
          <a:lstStyle/>
          <a:p>
            <a:pPr marL="287338" lvl="0" indent="-287338">
              <a:spcAft>
                <a:spcPts val="1200"/>
              </a:spcAft>
              <a:buFont typeface="Arial" pitchFamily="34" charset="0"/>
              <a:buChar char="•"/>
            </a:pPr>
            <a:r>
              <a:rPr lang="en-US" sz="2400" dirty="0" smtClean="0"/>
              <a:t>What interpersonal factors disrupt relations between groups?</a:t>
            </a:r>
          </a:p>
          <a:p>
            <a:pPr marL="287338" lvl="0" indent="-287338">
              <a:spcAft>
                <a:spcPts val="1200"/>
              </a:spcAft>
              <a:buFont typeface="Arial" pitchFamily="34" charset="0"/>
              <a:buChar char="•"/>
            </a:pPr>
            <a:r>
              <a:rPr lang="en-US" sz="2400" dirty="0" smtClean="0"/>
              <a:t>What are the psychological foundations of conflict between groups?</a:t>
            </a:r>
          </a:p>
          <a:p>
            <a:pPr marL="287338" lvl="0" indent="-287338">
              <a:spcAft>
                <a:spcPts val="1200"/>
              </a:spcAft>
              <a:buFont typeface="Arial" pitchFamily="34" charset="0"/>
              <a:buChar char="•"/>
            </a:pPr>
            <a:r>
              <a:rPr lang="en-US" sz="2400" dirty="0" smtClean="0"/>
              <a:t>How can intergroup relations be improved?</a:t>
            </a:r>
          </a:p>
          <a:p>
            <a:endParaRPr lang="en-US" dirty="0"/>
          </a:p>
        </p:txBody>
      </p:sp>
      <p:pic>
        <p:nvPicPr>
          <p:cNvPr id="7" name="Picture 5"/>
          <p:cNvPicPr>
            <a:picLocks noChangeAspect="1" noChangeArrowheads="1"/>
          </p:cNvPicPr>
          <p:nvPr/>
        </p:nvPicPr>
        <p:blipFill>
          <a:blip r:embed="rId2" cstate="print"/>
          <a:srcRect t="4402" b="13636"/>
          <a:stretch>
            <a:fillRect/>
          </a:stretch>
        </p:blipFill>
        <p:spPr bwMode="auto">
          <a:xfrm>
            <a:off x="3181350" y="101598"/>
            <a:ext cx="5962650" cy="20574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81000"/>
            <a:ext cx="7772400" cy="457200"/>
          </a:xfrm>
        </p:spPr>
        <p:txBody>
          <a:bodyPr>
            <a:normAutofit fontScale="90000"/>
          </a:bodyPr>
          <a:lstStyle/>
          <a:p>
            <a:r>
              <a:rPr lang="en-US" sz="2800" dirty="0" smtClean="0"/>
              <a:t>Maier &amp; </a:t>
            </a:r>
            <a:r>
              <a:rPr lang="en-US" sz="2800" dirty="0" err="1" smtClean="0"/>
              <a:t>Hinsz</a:t>
            </a:r>
            <a:r>
              <a:rPr lang="en-US" sz="2800" dirty="0" smtClean="0"/>
              <a:t> (2004) “Hot Sauce” Study</a:t>
            </a:r>
            <a:endParaRPr lang="en-US" sz="2800" dirty="0"/>
          </a:p>
        </p:txBody>
      </p:sp>
      <p:pic>
        <p:nvPicPr>
          <p:cNvPr id="4" name="Picture 2"/>
          <p:cNvPicPr>
            <a:picLocks noChangeAspect="1" noChangeArrowheads="1"/>
          </p:cNvPicPr>
          <p:nvPr/>
        </p:nvPicPr>
        <p:blipFill>
          <a:blip r:embed="rId2" cstate="print"/>
          <a:srcRect l="21875" t="44000" r="18125" b="16000"/>
          <a:stretch>
            <a:fillRect/>
          </a:stretch>
        </p:blipFill>
        <p:spPr bwMode="auto">
          <a:xfrm>
            <a:off x="914400" y="2895600"/>
            <a:ext cx="7315200" cy="3048000"/>
          </a:xfrm>
          <a:prstGeom prst="rect">
            <a:avLst/>
          </a:prstGeom>
          <a:noFill/>
          <a:ln w="9525">
            <a:noFill/>
            <a:miter lim="800000"/>
            <a:headEnd/>
            <a:tailEnd/>
          </a:ln>
        </p:spPr>
      </p:pic>
      <p:sp useBgFill="1">
        <p:nvSpPr>
          <p:cNvPr id="5" name="TextBox 4"/>
          <p:cNvSpPr txBox="1"/>
          <p:nvPr/>
        </p:nvSpPr>
        <p:spPr>
          <a:xfrm>
            <a:off x="838200" y="914400"/>
            <a:ext cx="7467600" cy="1200329"/>
          </a:xfrm>
          <a:prstGeom prst="rect">
            <a:avLst/>
          </a:prstGeom>
        </p:spPr>
        <p:txBody>
          <a:bodyPr wrap="square" rtlCol="0">
            <a:spAutoFit/>
          </a:bodyPr>
          <a:lstStyle/>
          <a:p>
            <a:r>
              <a:rPr lang="en-US" dirty="0" smtClean="0"/>
              <a:t>In a purported taste test study participants (alone or in a group) were told another person or a group had sent them a cup of very, very spicy sauce to consume (48.1 grams).  They then were asked to measure out a portion to send to that other individual or group.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lstStyle/>
          <a:p>
            <a:pPr algn="l"/>
            <a:r>
              <a:rPr lang="en-US" dirty="0" smtClean="0">
                <a:solidFill>
                  <a:schemeClr val="tx1"/>
                </a:solidFill>
              </a:rPr>
              <a:t>Power: Group vs. Group</a:t>
            </a:r>
            <a:endParaRPr lang="en-US" dirty="0">
              <a:solidFill>
                <a:schemeClr val="tx1"/>
              </a:solidFill>
            </a:endParaRPr>
          </a:p>
        </p:txBody>
      </p:sp>
      <p:sp>
        <p:nvSpPr>
          <p:cNvPr id="3" name="Content Placeholder 2"/>
          <p:cNvSpPr>
            <a:spLocks noGrp="1"/>
          </p:cNvSpPr>
          <p:nvPr>
            <p:ph sz="half" idx="1"/>
          </p:nvPr>
        </p:nvSpPr>
        <p:spPr>
          <a:xfrm>
            <a:off x="301752" y="1371600"/>
            <a:ext cx="4038600" cy="3048000"/>
          </a:xfrm>
        </p:spPr>
        <p:txBody>
          <a:bodyPr>
            <a:normAutofit fontScale="92500"/>
          </a:bodyPr>
          <a:lstStyle/>
          <a:p>
            <a:r>
              <a:rPr lang="en-US" sz="2800" dirty="0" smtClean="0">
                <a:cs typeface="Times New Roman" pitchFamily="18" charset="0"/>
              </a:rPr>
              <a:t>Economic versus militaristic (coercive) exploitation</a:t>
            </a:r>
          </a:p>
          <a:p>
            <a:r>
              <a:rPr lang="en-US" sz="2800" dirty="0" err="1" smtClean="0">
                <a:cs typeface="Times New Roman" pitchFamily="18" charset="0"/>
              </a:rPr>
              <a:t>Insko’s</a:t>
            </a:r>
            <a:r>
              <a:rPr lang="en-US" sz="2800" dirty="0" smtClean="0">
                <a:cs typeface="Times New Roman" pitchFamily="18" charset="0"/>
              </a:rPr>
              <a:t> study of laboratory </a:t>
            </a:r>
            <a:r>
              <a:rPr lang="en-US" sz="2800" dirty="0" err="1" smtClean="0">
                <a:cs typeface="Times New Roman" pitchFamily="18" charset="0"/>
              </a:rPr>
              <a:t>microsocieties</a:t>
            </a:r>
            <a:endParaRPr lang="en-US" sz="2800" dirty="0"/>
          </a:p>
        </p:txBody>
      </p:sp>
      <p:sp>
        <p:nvSpPr>
          <p:cNvPr id="4" name="Content Placeholder 3"/>
          <p:cNvSpPr>
            <a:spLocks noGrp="1"/>
          </p:cNvSpPr>
          <p:nvPr>
            <p:ph sz="half" idx="2"/>
          </p:nvPr>
        </p:nvSpPr>
        <p:spPr/>
        <p:txBody>
          <a:bodyPr>
            <a:normAutofit fontScale="92500"/>
          </a:bodyPr>
          <a:lstStyle/>
          <a:p>
            <a:pPr>
              <a:spcAft>
                <a:spcPts val="600"/>
              </a:spcAft>
            </a:pPr>
            <a:r>
              <a:rPr lang="en-US" dirty="0" smtClean="0"/>
              <a:t>If certain groups of people stayed in their place, we would have fewer problems.</a:t>
            </a:r>
          </a:p>
          <a:p>
            <a:pPr>
              <a:spcAft>
                <a:spcPts val="600"/>
              </a:spcAft>
            </a:pPr>
            <a:r>
              <a:rPr lang="en-US" dirty="0" smtClean="0"/>
              <a:t>Sometimes other groups must be kept in their place</a:t>
            </a:r>
          </a:p>
          <a:p>
            <a:pPr>
              <a:spcAft>
                <a:spcPts val="600"/>
              </a:spcAft>
            </a:pPr>
            <a:r>
              <a:rPr lang="en-US" dirty="0" smtClean="0"/>
              <a:t>We should do what we can to equalize conditions for groups.</a:t>
            </a:r>
          </a:p>
          <a:p>
            <a:pPr>
              <a:spcAft>
                <a:spcPts val="600"/>
              </a:spcAft>
            </a:pPr>
            <a:r>
              <a:rPr lang="en-US" dirty="0" smtClean="0"/>
              <a:t>We should increase social equality. </a:t>
            </a:r>
          </a:p>
          <a:p>
            <a:pPr>
              <a:buNone/>
            </a:pPr>
            <a:endParaRPr lang="en-US" dirty="0"/>
          </a:p>
        </p:txBody>
      </p:sp>
      <p:pic>
        <p:nvPicPr>
          <p:cNvPr id="3074" name="Picture 2" descr="http://images.amazon.com/images/P/0521805406.01._SX140_SY225_SCLZZZZZZZ_.jpg"/>
          <p:cNvPicPr>
            <a:picLocks noChangeAspect="1" noChangeArrowheads="1"/>
          </p:cNvPicPr>
          <p:nvPr/>
        </p:nvPicPr>
        <p:blipFill>
          <a:blip r:embed="rId2" cstate="print">
            <a:lum contrast="30000"/>
          </a:blip>
          <a:srcRect/>
          <a:stretch>
            <a:fillRect/>
          </a:stretch>
        </p:blipFill>
        <p:spPr bwMode="auto">
          <a:xfrm>
            <a:off x="2895600" y="3505200"/>
            <a:ext cx="1600200" cy="2457450"/>
          </a:xfrm>
          <a:prstGeom prst="rect">
            <a:avLst/>
          </a:prstGeom>
          <a:noFill/>
        </p:spPr>
      </p:pic>
      <p:sp>
        <p:nvSpPr>
          <p:cNvPr id="6" name="Content Placeholder 2"/>
          <p:cNvSpPr txBox="1">
            <a:spLocks/>
          </p:cNvSpPr>
          <p:nvPr/>
        </p:nvSpPr>
        <p:spPr>
          <a:xfrm>
            <a:off x="228600" y="4419600"/>
            <a:ext cx="2362200" cy="16764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Social Dominance Theory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Sidanius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&amp;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Pratto</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1676400"/>
          <a:ext cx="9982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304800" y="228600"/>
            <a:ext cx="8534400" cy="758952"/>
          </a:xfrm>
        </p:spPr>
        <p:txBody>
          <a:bodyPr/>
          <a:lstStyle/>
          <a:p>
            <a:r>
              <a:rPr lang="en-US" sz="3200" b="1" kern="1200" dirty="0" smtClean="0">
                <a:solidFill>
                  <a:schemeClr val="tx1"/>
                </a:solidFill>
                <a:latin typeface="Georgia"/>
                <a:ea typeface="+mj-ea"/>
                <a:cs typeface="Times New Roman"/>
              </a:rPr>
              <a:t>Norms and Conflict</a:t>
            </a:r>
            <a:endParaRPr lang="en-US" dirty="0"/>
          </a:p>
        </p:txBody>
      </p:sp>
      <p:grpSp>
        <p:nvGrpSpPr>
          <p:cNvPr id="9" name="Group 8"/>
          <p:cNvGrpSpPr/>
          <p:nvPr/>
        </p:nvGrpSpPr>
        <p:grpSpPr>
          <a:xfrm>
            <a:off x="0" y="381000"/>
            <a:ext cx="6019800" cy="5164138"/>
            <a:chOff x="0" y="838200"/>
            <a:chExt cx="6019800" cy="5164138"/>
          </a:xfrm>
        </p:grpSpPr>
        <p:pic>
          <p:nvPicPr>
            <p:cNvPr id="6" name="Picture 6"/>
            <p:cNvPicPr>
              <a:picLocks noChangeAspect="1" noChangeArrowheads="1"/>
            </p:cNvPicPr>
            <p:nvPr/>
          </p:nvPicPr>
          <p:blipFill>
            <a:blip r:embed="rId7" cstate="print"/>
            <a:srcRect/>
            <a:stretch>
              <a:fillRect/>
            </a:stretch>
          </p:blipFill>
          <p:spPr bwMode="auto">
            <a:xfrm>
              <a:off x="609600" y="838200"/>
              <a:ext cx="5257800" cy="502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6"/>
            <p:cNvPicPr>
              <a:picLocks noChangeAspect="1" noChangeArrowheads="1"/>
            </p:cNvPicPr>
            <p:nvPr/>
          </p:nvPicPr>
          <p:blipFill>
            <a:blip r:embed="rId7" cstate="print"/>
            <a:srcRect l="10417" t="91028" r="7292"/>
            <a:stretch>
              <a:fillRect/>
            </a:stretch>
          </p:blipFill>
          <p:spPr bwMode="auto">
            <a:xfrm>
              <a:off x="0" y="5486400"/>
              <a:ext cx="6019800" cy="515938"/>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6.66667E-6 5.78035E-6 L 0.24999 0.09989 " pathEditMode="relative" ptsTypes="AA">
                                      <p:cBhvr>
                                        <p:cTn id="8" dur="2000" fill="hold"/>
                                        <p:tgtEl>
                                          <p:spTgt spid="9"/>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Line 2"/>
          <p:cNvSpPr>
            <a:spLocks noChangeShapeType="1"/>
          </p:cNvSpPr>
          <p:nvPr/>
        </p:nvSpPr>
        <p:spPr bwMode="auto">
          <a:xfrm flipH="1" flipV="1">
            <a:off x="2362200" y="1371600"/>
            <a:ext cx="1676400" cy="4191000"/>
          </a:xfrm>
          <a:prstGeom prst="line">
            <a:avLst/>
          </a:prstGeom>
          <a:noFill/>
          <a:ln w="76200">
            <a:solidFill>
              <a:schemeClr val="accent5">
                <a:lumMod val="60000"/>
                <a:lumOff val="40000"/>
              </a:schemeClr>
            </a:solidFill>
            <a:round/>
            <a:headEnd/>
            <a:tailEnd type="triangle" w="med" len="med"/>
          </a:ln>
          <a:effectLst/>
        </p:spPr>
        <p:txBody>
          <a:bodyPr/>
          <a:lstStyle/>
          <a:p>
            <a:endParaRPr lang="en-US"/>
          </a:p>
        </p:txBody>
      </p:sp>
      <p:sp>
        <p:nvSpPr>
          <p:cNvPr id="10243" name="Line 3"/>
          <p:cNvSpPr>
            <a:spLocks noChangeShapeType="1"/>
          </p:cNvSpPr>
          <p:nvPr/>
        </p:nvSpPr>
        <p:spPr bwMode="auto">
          <a:xfrm flipV="1">
            <a:off x="5257800" y="1219200"/>
            <a:ext cx="1828800" cy="4419600"/>
          </a:xfrm>
          <a:prstGeom prst="line">
            <a:avLst/>
          </a:prstGeom>
          <a:noFill/>
          <a:ln w="76200">
            <a:solidFill>
              <a:schemeClr val="accent1">
                <a:lumMod val="60000"/>
                <a:lumOff val="40000"/>
              </a:schemeClr>
            </a:solidFill>
            <a:round/>
            <a:headEnd/>
            <a:tailEnd type="triangle" w="med" len="med"/>
          </a:ln>
          <a:effectLst/>
        </p:spPr>
        <p:txBody>
          <a:bodyPr/>
          <a:lstStyle/>
          <a:p>
            <a:endParaRPr lang="en-US"/>
          </a:p>
        </p:txBody>
      </p:sp>
      <p:sp>
        <p:nvSpPr>
          <p:cNvPr id="10244" name="Text Box 4"/>
          <p:cNvSpPr txBox="1">
            <a:spLocks noChangeArrowheads="1"/>
          </p:cNvSpPr>
          <p:nvPr/>
        </p:nvSpPr>
        <p:spPr bwMode="auto">
          <a:xfrm>
            <a:off x="685800" y="838200"/>
            <a:ext cx="7924800" cy="457200"/>
          </a:xfrm>
          <a:prstGeom prst="rect">
            <a:avLst/>
          </a:prstGeom>
          <a:noFill/>
          <a:ln w="9525">
            <a:noFill/>
            <a:miter lim="800000"/>
            <a:headEnd/>
            <a:tailEnd/>
          </a:ln>
          <a:effectLst/>
        </p:spPr>
        <p:txBody>
          <a:bodyPr>
            <a:spAutoFit/>
          </a:bodyPr>
          <a:lstStyle/>
          <a:p>
            <a:pPr eaLnBrk="1" hangingPunct="1">
              <a:spcBef>
                <a:spcPct val="50000"/>
              </a:spcBef>
            </a:pPr>
            <a:endParaRPr lang="en-US">
              <a:latin typeface="Times New Roman" pitchFamily="-16" charset="0"/>
            </a:endParaRPr>
          </a:p>
        </p:txBody>
      </p:sp>
      <p:sp>
        <p:nvSpPr>
          <p:cNvPr id="10245" name="Text Box 5"/>
          <p:cNvSpPr txBox="1">
            <a:spLocks noChangeArrowheads="1"/>
          </p:cNvSpPr>
          <p:nvPr/>
        </p:nvSpPr>
        <p:spPr bwMode="auto">
          <a:xfrm>
            <a:off x="609600" y="762000"/>
            <a:ext cx="8534400" cy="5484813"/>
          </a:xfrm>
          <a:prstGeom prst="rect">
            <a:avLst/>
          </a:prstGeom>
          <a:noFill/>
          <a:ln w="9525">
            <a:noFill/>
            <a:miter lim="800000"/>
            <a:headEnd/>
            <a:tailEnd/>
          </a:ln>
          <a:effectLst/>
        </p:spPr>
        <p:txBody>
          <a:bodyPr>
            <a:spAutoFit/>
          </a:bodyPr>
          <a:lstStyle/>
          <a:p>
            <a:pPr eaLnBrk="1" hangingPunct="1"/>
            <a:r>
              <a:rPr lang="en-US" dirty="0">
                <a:latin typeface="Times New Roman" pitchFamily="-16" charset="0"/>
              </a:rPr>
              <a:t>      </a:t>
            </a:r>
            <a:r>
              <a:rPr lang="en-US" b="1" dirty="0" smtClean="0">
                <a:latin typeface="Times New Roman" pitchFamily="-16" charset="0"/>
              </a:rPr>
              <a:t>Conflict De-escalation </a:t>
            </a:r>
            <a:r>
              <a:rPr lang="en-US" b="1" dirty="0">
                <a:latin typeface="Times New Roman" pitchFamily="-16" charset="0"/>
              </a:rPr>
              <a:t>			      </a:t>
            </a:r>
            <a:r>
              <a:rPr lang="en-US" b="1" dirty="0" smtClean="0">
                <a:latin typeface="Times New Roman" pitchFamily="-16" charset="0"/>
              </a:rPr>
              <a:t>                   Conflict Escalation</a:t>
            </a:r>
            <a:endParaRPr lang="en-US" b="1" dirty="0">
              <a:latin typeface="Times New Roman" pitchFamily="-16" charset="0"/>
            </a:endParaRPr>
          </a:p>
          <a:p>
            <a:pPr eaLnBrk="1" hangingPunct="1"/>
            <a:r>
              <a:rPr lang="en-US" sz="1400" b="1" dirty="0">
                <a:latin typeface="Times New Roman" pitchFamily="-16" charset="0"/>
              </a:rPr>
              <a:t>							</a:t>
            </a:r>
          </a:p>
          <a:p>
            <a:pPr eaLnBrk="1" hangingPunct="1"/>
            <a:endParaRPr lang="en-US" sz="1400" b="1" dirty="0">
              <a:latin typeface="Times New Roman" pitchFamily="-16" charset="0"/>
            </a:endParaRPr>
          </a:p>
          <a:p>
            <a:pPr eaLnBrk="1" hangingPunct="1"/>
            <a:endParaRPr lang="en-US" sz="1400" b="1" dirty="0">
              <a:latin typeface="Times New Roman" pitchFamily="-16" charset="0"/>
            </a:endParaRPr>
          </a:p>
          <a:p>
            <a:pPr eaLnBrk="1" hangingPunct="1"/>
            <a:r>
              <a:rPr lang="en-US" sz="1400" b="1" dirty="0">
                <a:latin typeface="Times New Roman" pitchFamily="-16" charset="0"/>
              </a:rPr>
              <a:t>						       </a:t>
            </a:r>
            <a:r>
              <a:rPr lang="en-US" sz="1400" b="1" dirty="0" smtClean="0">
                <a:latin typeface="Times New Roman" pitchFamily="-16" charset="0"/>
              </a:rPr>
              <a:t>           </a:t>
            </a:r>
            <a:r>
              <a:rPr lang="en-US" sz="1800" b="1" i="1" dirty="0" err="1">
                <a:latin typeface="Times New Roman" pitchFamily="-16" charset="0"/>
              </a:rPr>
              <a:t>Nomohoni</a:t>
            </a:r>
            <a:r>
              <a:rPr lang="en-US" sz="1400" b="1" dirty="0">
                <a:latin typeface="Times New Roman" pitchFamily="-16" charset="0"/>
              </a:rPr>
              <a:t> </a:t>
            </a:r>
          </a:p>
          <a:p>
            <a:pPr eaLnBrk="1" hangingPunct="1"/>
            <a:r>
              <a:rPr lang="en-US" sz="1400" b="1" dirty="0" smtClean="0">
                <a:latin typeface="Times New Roman" pitchFamily="-16" charset="0"/>
              </a:rPr>
              <a:t>Generalized</a:t>
            </a:r>
            <a:r>
              <a:rPr lang="en-US" sz="1400" b="1" dirty="0">
                <a:latin typeface="Times New Roman" pitchFamily="-16" charset="0"/>
              </a:rPr>
              <a:t>	</a:t>
            </a:r>
            <a:r>
              <a:rPr lang="en-US" sz="1800" b="1" dirty="0">
                <a:latin typeface="Times New Roman" pitchFamily="-16" charset="0"/>
              </a:rPr>
              <a:t>Reciprocal</a:t>
            </a:r>
          </a:p>
          <a:p>
            <a:pPr eaLnBrk="1" hangingPunct="1"/>
            <a:r>
              <a:rPr lang="en-US" sz="1400" b="1" dirty="0">
                <a:latin typeface="Times New Roman" pitchFamily="-16" charset="0"/>
              </a:rPr>
              <a:t>Reciprocity		</a:t>
            </a:r>
            <a:r>
              <a:rPr lang="en-US" sz="1800" b="1" dirty="0">
                <a:latin typeface="Times New Roman" pitchFamily="-16" charset="0"/>
              </a:rPr>
              <a:t>Woman Exchange</a:t>
            </a:r>
            <a:r>
              <a:rPr lang="en-US" sz="1400" b="1" dirty="0">
                <a:latin typeface="Times New Roman" pitchFamily="-16" charset="0"/>
              </a:rPr>
              <a:t>			      </a:t>
            </a:r>
            <a:r>
              <a:rPr lang="en-US" sz="1400" b="1" dirty="0" smtClean="0">
                <a:latin typeface="Times New Roman" pitchFamily="-16" charset="0"/>
              </a:rPr>
              <a:t>      </a:t>
            </a:r>
            <a:r>
              <a:rPr lang="en-US" sz="1800" b="1" dirty="0" smtClean="0">
                <a:latin typeface="Times New Roman" pitchFamily="-16" charset="0"/>
              </a:rPr>
              <a:t>Raids</a:t>
            </a:r>
            <a:endParaRPr lang="en-US" sz="1800" b="1" dirty="0">
              <a:latin typeface="Times New Roman" pitchFamily="-16" charset="0"/>
            </a:endParaRPr>
          </a:p>
          <a:p>
            <a:pPr eaLnBrk="1" hangingPunct="1"/>
            <a:endParaRPr lang="en-US" sz="1400" b="1" dirty="0">
              <a:latin typeface="Times New Roman" pitchFamily="-16" charset="0"/>
            </a:endParaRPr>
          </a:p>
          <a:p>
            <a:pPr eaLnBrk="1" hangingPunct="1"/>
            <a:r>
              <a:rPr lang="en-US" sz="1400" b="1" dirty="0">
                <a:latin typeface="Times New Roman" pitchFamily="-16" charset="0"/>
              </a:rPr>
              <a:t>				</a:t>
            </a:r>
            <a:endParaRPr lang="en-US" sz="2000" b="1" dirty="0">
              <a:latin typeface="Times New Roman" pitchFamily="-16" charset="0"/>
            </a:endParaRPr>
          </a:p>
          <a:p>
            <a:pPr eaLnBrk="1" hangingPunct="1"/>
            <a:endParaRPr lang="en-US" sz="1400" b="1" dirty="0">
              <a:latin typeface="Times New Roman" pitchFamily="-16" charset="0"/>
            </a:endParaRPr>
          </a:p>
          <a:p>
            <a:pPr eaLnBrk="1" hangingPunct="1"/>
            <a:r>
              <a:rPr lang="en-US" sz="1400" b="1" dirty="0">
                <a:latin typeface="Times New Roman" pitchFamily="-16" charset="0"/>
              </a:rPr>
              <a:t>						</a:t>
            </a:r>
            <a:r>
              <a:rPr lang="en-US" sz="1400" b="1" dirty="0" smtClean="0">
                <a:latin typeface="Times New Roman" pitchFamily="-16" charset="0"/>
              </a:rPr>
              <a:t>    </a:t>
            </a:r>
            <a:r>
              <a:rPr lang="en-US" sz="1800" b="1" dirty="0" smtClean="0">
                <a:latin typeface="Times New Roman" pitchFamily="-16" charset="0"/>
              </a:rPr>
              <a:t>Spear </a:t>
            </a:r>
            <a:r>
              <a:rPr lang="en-US" sz="1800" b="1" dirty="0">
                <a:latin typeface="Times New Roman" pitchFamily="-16" charset="0"/>
              </a:rPr>
              <a:t>Fights</a:t>
            </a:r>
            <a:endParaRPr lang="en-US" sz="1400" b="1" dirty="0">
              <a:latin typeface="Times New Roman" pitchFamily="-16" charset="0"/>
            </a:endParaRPr>
          </a:p>
          <a:p>
            <a:pPr eaLnBrk="1" hangingPunct="1"/>
            <a:r>
              <a:rPr lang="en-US" sz="1400" b="1" dirty="0">
                <a:latin typeface="Times New Roman" pitchFamily="-16" charset="0"/>
              </a:rPr>
              <a:t>Balanced		       </a:t>
            </a:r>
            <a:r>
              <a:rPr lang="en-US" sz="1800" b="1" dirty="0">
                <a:latin typeface="Times New Roman" pitchFamily="-16" charset="0"/>
              </a:rPr>
              <a:t>Mutual Feasting</a:t>
            </a:r>
          </a:p>
          <a:p>
            <a:pPr eaLnBrk="1" hangingPunct="1"/>
            <a:r>
              <a:rPr lang="en-US" sz="1400" b="1" dirty="0">
                <a:latin typeface="Times New Roman" pitchFamily="-16" charset="0"/>
              </a:rPr>
              <a:t>Reciprocity					            </a:t>
            </a:r>
            <a:r>
              <a:rPr lang="en-US" sz="1400" b="1" dirty="0" smtClean="0">
                <a:latin typeface="Times New Roman" pitchFamily="-16" charset="0"/>
              </a:rPr>
              <a:t>       </a:t>
            </a:r>
            <a:r>
              <a:rPr lang="en-US" sz="1800" b="1" dirty="0">
                <a:latin typeface="Times New Roman" pitchFamily="-16" charset="0"/>
              </a:rPr>
              <a:t>Ax Fights</a:t>
            </a:r>
            <a:endParaRPr lang="en-US" sz="1400" b="1" dirty="0">
              <a:latin typeface="Times New Roman" pitchFamily="-16" charset="0"/>
            </a:endParaRPr>
          </a:p>
          <a:p>
            <a:pPr eaLnBrk="1" hangingPunct="1"/>
            <a:endParaRPr lang="en-US" sz="1400" b="1" dirty="0">
              <a:latin typeface="Times New Roman" pitchFamily="-16" charset="0"/>
            </a:endParaRPr>
          </a:p>
          <a:p>
            <a:pPr eaLnBrk="1" hangingPunct="1"/>
            <a:r>
              <a:rPr lang="en-US" sz="1400" b="1" dirty="0">
                <a:latin typeface="Times New Roman" pitchFamily="-16" charset="0"/>
              </a:rPr>
              <a:t>					         </a:t>
            </a:r>
            <a:r>
              <a:rPr lang="en-US" sz="1400" b="1" dirty="0" smtClean="0">
                <a:latin typeface="Times New Roman" pitchFamily="-16" charset="0"/>
              </a:rPr>
              <a:t>       </a:t>
            </a:r>
            <a:r>
              <a:rPr lang="en-US" sz="1800" b="1" dirty="0">
                <a:latin typeface="Times New Roman" pitchFamily="-16" charset="0"/>
              </a:rPr>
              <a:t>Club Fights</a:t>
            </a:r>
            <a:endParaRPr lang="en-US" sz="1400" b="1" dirty="0">
              <a:latin typeface="Times New Roman" pitchFamily="-16" charset="0"/>
            </a:endParaRPr>
          </a:p>
          <a:p>
            <a:pPr eaLnBrk="1" hangingPunct="1"/>
            <a:endParaRPr lang="en-US" sz="1400" b="1" dirty="0">
              <a:latin typeface="Times New Roman" pitchFamily="-16" charset="0"/>
            </a:endParaRPr>
          </a:p>
          <a:p>
            <a:pPr eaLnBrk="1" hangingPunct="1"/>
            <a:r>
              <a:rPr lang="en-US" sz="1400" b="1" dirty="0">
                <a:latin typeface="Times New Roman" pitchFamily="-16" charset="0"/>
              </a:rPr>
              <a:t>					   </a:t>
            </a:r>
            <a:r>
              <a:rPr lang="en-US" sz="1400" b="1" dirty="0" smtClean="0">
                <a:latin typeface="Times New Roman" pitchFamily="-16" charset="0"/>
              </a:rPr>
              <a:t>        </a:t>
            </a:r>
            <a:r>
              <a:rPr lang="en-US" sz="1800" b="1" dirty="0">
                <a:latin typeface="Times New Roman" pitchFamily="-16" charset="0"/>
              </a:rPr>
              <a:t>Side-Slapping Duels</a:t>
            </a:r>
            <a:endParaRPr lang="en-US" sz="1400" b="1" dirty="0">
              <a:latin typeface="Times New Roman" pitchFamily="-16" charset="0"/>
            </a:endParaRPr>
          </a:p>
          <a:p>
            <a:pPr eaLnBrk="1" hangingPunct="1"/>
            <a:endParaRPr lang="en-US" sz="1400" b="1" dirty="0">
              <a:latin typeface="Times New Roman" pitchFamily="-16" charset="0"/>
            </a:endParaRPr>
          </a:p>
          <a:p>
            <a:pPr eaLnBrk="1" hangingPunct="1"/>
            <a:r>
              <a:rPr lang="en-US" sz="1400" b="1" dirty="0">
                <a:latin typeface="Times New Roman" pitchFamily="-16" charset="0"/>
              </a:rPr>
              <a:t>		                  	</a:t>
            </a:r>
            <a:r>
              <a:rPr lang="en-US" sz="1800" b="1" dirty="0">
                <a:latin typeface="Times New Roman" pitchFamily="-16" charset="0"/>
              </a:rPr>
              <a:t>Sporadic and      </a:t>
            </a:r>
            <a:r>
              <a:rPr lang="en-US" sz="1800" b="1" dirty="0" smtClean="0">
                <a:latin typeface="Times New Roman" pitchFamily="-16" charset="0"/>
              </a:rPr>
              <a:t>        </a:t>
            </a:r>
            <a:r>
              <a:rPr lang="en-US" sz="1800" b="1" dirty="0">
                <a:latin typeface="Times New Roman" pitchFamily="-16" charset="0"/>
              </a:rPr>
              <a:t>Chest-Pounding Duels</a:t>
            </a:r>
          </a:p>
          <a:p>
            <a:pPr eaLnBrk="1" hangingPunct="1"/>
            <a:r>
              <a:rPr lang="en-US" sz="1400" b="1" dirty="0">
                <a:latin typeface="Times New Roman" pitchFamily="-16" charset="0"/>
              </a:rPr>
              <a:t>Reciprocity		                  	</a:t>
            </a:r>
            <a:r>
              <a:rPr lang="en-US" sz="1800" b="1" dirty="0">
                <a:latin typeface="Times New Roman" pitchFamily="-16" charset="0"/>
              </a:rPr>
              <a:t>Reciprocal</a:t>
            </a:r>
            <a:r>
              <a:rPr lang="en-US" sz="1400" b="1" dirty="0">
                <a:latin typeface="Times New Roman" pitchFamily="-16" charset="0"/>
              </a:rPr>
              <a:t>	</a:t>
            </a:r>
          </a:p>
          <a:p>
            <a:pPr eaLnBrk="1" hangingPunct="1"/>
            <a:r>
              <a:rPr lang="en-US" sz="1400" b="1" dirty="0">
                <a:latin typeface="Times New Roman" pitchFamily="-16" charset="0"/>
              </a:rPr>
              <a:t>		                  	</a:t>
            </a:r>
            <a:r>
              <a:rPr lang="en-US" sz="1800" b="1" dirty="0">
                <a:latin typeface="Times New Roman" pitchFamily="-16" charset="0"/>
              </a:rPr>
              <a:t>Trading</a:t>
            </a:r>
            <a:r>
              <a:rPr lang="en-US" sz="1400" b="1" dirty="0">
                <a:latin typeface="Times New Roman" pitchFamily="-16" charset="0"/>
              </a:rPr>
              <a:t>		</a:t>
            </a:r>
          </a:p>
        </p:txBody>
      </p:sp>
      <p:sp>
        <p:nvSpPr>
          <p:cNvPr id="10248" name="Text Box 8"/>
          <p:cNvSpPr txBox="1">
            <a:spLocks noChangeArrowheads="1"/>
          </p:cNvSpPr>
          <p:nvPr/>
        </p:nvSpPr>
        <p:spPr bwMode="auto">
          <a:xfrm>
            <a:off x="381000" y="152400"/>
            <a:ext cx="82296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i="1" dirty="0" smtClean="0">
                <a:latin typeface="Times New Roman" pitchFamily="-16" charset="0"/>
              </a:rPr>
              <a:t>Yanomano </a:t>
            </a:r>
            <a:r>
              <a:rPr lang="en-US" sz="2800" b="1" i="1" dirty="0">
                <a:latin typeface="Times New Roman" pitchFamily="-16" charset="0"/>
              </a:rPr>
              <a:t>Politics:  Alliance vs. Warfare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l" eaLnBrk="1" hangingPunct="1"/>
            <a:r>
              <a:rPr kumimoji="0" lang="en-US" sz="3300" b="1" kern="1200" dirty="0" smtClean="0">
                <a:solidFill>
                  <a:schemeClr val="tx1"/>
                </a:solidFill>
                <a:latin typeface="+mj-lt"/>
                <a:ea typeface="+mj-ea"/>
                <a:cs typeface="+mj-cs"/>
              </a:rPr>
              <a:t>Emotions and Instincts</a:t>
            </a:r>
            <a:endParaRPr lang="en-US" sz="3600" b="1" dirty="0" smtClean="0">
              <a:solidFill>
                <a:schemeClr val="tx1"/>
              </a:solidFill>
              <a:cs typeface="Times New Roman" pitchFamily="18" charset="0"/>
            </a:endParaRPr>
          </a:p>
        </p:txBody>
      </p:sp>
      <p:graphicFrame>
        <p:nvGraphicFramePr>
          <p:cNvPr id="4" name="Diagram 3"/>
          <p:cNvGraphicFramePr/>
          <p:nvPr/>
        </p:nvGraphicFramePr>
        <p:xfrm>
          <a:off x="533400" y="1676400"/>
          <a:ext cx="7924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a:solidFill>
            <a:schemeClr val="bg2">
              <a:lumMod val="25000"/>
            </a:schemeClr>
          </a:solidFill>
        </p:spPr>
        <p:txBody>
          <a:bodyPr wrap="square" tIns="0" bIns="0">
            <a:noAutofit/>
          </a:bodyPr>
          <a:lstStyle/>
          <a:p>
            <a:pPr algn="l">
              <a:lnSpc>
                <a:spcPct val="150000"/>
              </a:lnSpc>
              <a:spcBef>
                <a:spcPts val="600"/>
              </a:spcBef>
              <a:spcAft>
                <a:spcPts val="1200"/>
              </a:spcAft>
            </a:pPr>
            <a:r>
              <a:rPr lang="en-US" sz="2800" dirty="0" smtClean="0">
                <a:solidFill>
                  <a:schemeClr val="accent2">
                    <a:lumMod val="20000"/>
                    <a:lumOff val="80000"/>
                  </a:schemeClr>
                </a:solidFill>
              </a:rPr>
              <a:t>Intergroup Bias:  The Cognitive Causes of the</a:t>
            </a:r>
            <a:br>
              <a:rPr lang="en-US" sz="2800" dirty="0" smtClean="0">
                <a:solidFill>
                  <a:schemeClr val="accent2">
                    <a:lumMod val="20000"/>
                    <a:lumOff val="80000"/>
                  </a:schemeClr>
                </a:solidFill>
              </a:rPr>
            </a:br>
            <a:r>
              <a:rPr lang="en-US" sz="2800" dirty="0" smtClean="0">
                <a:solidFill>
                  <a:schemeClr val="accent2">
                    <a:lumMod val="20000"/>
                    <a:lumOff val="80000"/>
                  </a:schemeClr>
                </a:solidFill>
              </a:rPr>
              <a:t>Intergroup Conflict</a:t>
            </a:r>
            <a:endParaRPr lang="en-US" sz="2800" dirty="0">
              <a:solidFill>
                <a:schemeClr val="accent2">
                  <a:lumMod val="20000"/>
                  <a:lumOff val="80000"/>
                </a:schemeClr>
              </a:solidFill>
            </a:endParaRPr>
          </a:p>
        </p:txBody>
      </p:sp>
      <p:graphicFrame>
        <p:nvGraphicFramePr>
          <p:cNvPr id="4" name="Content Placeholder 3"/>
          <p:cNvGraphicFramePr>
            <a:graphicFrameLocks noGrp="1"/>
          </p:cNvGraphicFramePr>
          <p:nvPr>
            <p:ph sz="quarter" idx="1"/>
          </p:nvPr>
        </p:nvGraphicFramePr>
        <p:xfrm>
          <a:off x="228600" y="15240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495799" y="2057400"/>
            <a:ext cx="4648201" cy="4247317"/>
          </a:xfrm>
          <a:prstGeom prst="rect">
            <a:avLst/>
          </a:prstGeom>
          <a:noFill/>
        </p:spPr>
        <p:txBody>
          <a:bodyPr wrap="square" rtlCol="0">
            <a:spAutoFit/>
          </a:bodyPr>
          <a:lstStyle/>
          <a:p>
            <a:r>
              <a:rPr lang="en-US" dirty="0" err="1" smtClean="0"/>
              <a:t>Tajfel</a:t>
            </a:r>
            <a:r>
              <a:rPr lang="en-US" dirty="0" smtClean="0"/>
              <a:t> and Turner’s “minimal intergroup situation”</a:t>
            </a:r>
          </a:p>
          <a:p>
            <a:endParaRPr lang="en-US" dirty="0" smtClean="0"/>
          </a:p>
          <a:p>
            <a:pPr marL="290513" indent="-290513">
              <a:buFont typeface="Arial" pitchFamily="34" charset="0"/>
              <a:buChar char="•"/>
            </a:pPr>
            <a:r>
              <a:rPr lang="en-US" dirty="0" smtClean="0"/>
              <a:t>Groups were nominal, based on some trivial factor (such as art preferences)</a:t>
            </a:r>
          </a:p>
          <a:p>
            <a:pPr marL="290513" indent="-290513">
              <a:buFont typeface="Arial" pitchFamily="34" charset="0"/>
              <a:buChar char="•"/>
            </a:pPr>
            <a:endParaRPr lang="en-US" dirty="0" smtClean="0"/>
          </a:p>
          <a:p>
            <a:pPr marL="290513" indent="-290513">
              <a:buFont typeface="Arial" pitchFamily="34" charset="0"/>
              <a:buChar char="•"/>
            </a:pPr>
            <a:r>
              <a:rPr lang="en-US" dirty="0" smtClean="0"/>
              <a:t>When asked to distribute resources to others, favored the members of one’s own group</a:t>
            </a:r>
          </a:p>
          <a:p>
            <a:endParaRPr lang="en-US" dirty="0" smtClean="0"/>
          </a:p>
          <a:p>
            <a:r>
              <a:rPr lang="en-US" dirty="0" smtClean="0"/>
              <a:t>They concluded (1986, p. 13):  the “mere perception of belonging to two distinct groups—that is, social categorization per se—is sufficient to trigger intergroup discrimination favoring the </a:t>
            </a:r>
            <a:r>
              <a:rPr lang="en-US" dirty="0" err="1" smtClean="0"/>
              <a:t>ingroup</a:t>
            </a:r>
            <a:r>
              <a:rPr lang="en-US" dirty="0" smtClean="0"/>
              <a:t>”</a:t>
            </a:r>
            <a:endParaRPr lang="en-US" dirty="0"/>
          </a:p>
        </p:txBody>
      </p:sp>
      <p:sp>
        <p:nvSpPr>
          <p:cNvPr id="10" name="Left Brace 9"/>
          <p:cNvSpPr/>
          <p:nvPr/>
        </p:nvSpPr>
        <p:spPr>
          <a:xfrm>
            <a:off x="4114800" y="1828800"/>
            <a:ext cx="685800" cy="4648200"/>
          </a:xfrm>
          <a:prstGeom prst="leftBrace">
            <a:avLst>
              <a:gd name="adj1" fmla="val 8333"/>
              <a:gd name="adj2" fmla="val 2033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35" presetClass="path" presetSubtype="0" accel="50000" decel="50000" fill="hold" grpId="0" nodeType="withEffect">
                                  <p:stCondLst>
                                    <p:cond delay="0"/>
                                  </p:stCondLst>
                                  <p:childTnLst>
                                    <p:animMotion origin="layout" path="M -0.07326 -3.2948E-6 L -0.36493 -3.2948E-6 " pathEditMode="relative" rAng="0" ptsTypes="AA">
                                      <p:cBhvr>
                                        <p:cTn id="9" dur="2000" fill="hold"/>
                                        <p:tgtEl>
                                          <p:spTgt spid="4"/>
                                        </p:tgtEl>
                                        <p:attrNameLst>
                                          <p:attrName>ppt_x</p:attrName>
                                          <p:attrName>ppt_y</p:attrName>
                                        </p:attrNameLst>
                                      </p:cBhvr>
                                      <p:rCtr x="-146" y="0"/>
                                    </p:animMotion>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381000"/>
            <a:ext cx="8077200" cy="609600"/>
          </a:xfrm>
        </p:spPr>
        <p:txBody>
          <a:bodyPr>
            <a:normAutofit fontScale="90000"/>
          </a:bodyPr>
          <a:lstStyle/>
          <a:p>
            <a:pPr algn="l" eaLnBrk="1" hangingPunct="1"/>
            <a:r>
              <a:rPr lang="en-US" sz="3600" b="1" dirty="0" smtClean="0">
                <a:solidFill>
                  <a:schemeClr val="tx1"/>
                </a:solidFill>
                <a:cs typeface="Times New Roman" pitchFamily="18" charset="0"/>
              </a:rPr>
              <a:t>The </a:t>
            </a:r>
            <a:r>
              <a:rPr lang="en-US" sz="3600" b="1" dirty="0" err="1" smtClean="0">
                <a:solidFill>
                  <a:schemeClr val="tx1"/>
                </a:solidFill>
                <a:cs typeface="Times New Roman" pitchFamily="18" charset="0"/>
              </a:rPr>
              <a:t>Ingroup-Outgroup</a:t>
            </a:r>
            <a:r>
              <a:rPr lang="en-US" sz="3600" b="1" dirty="0" smtClean="0">
                <a:solidFill>
                  <a:schemeClr val="tx1"/>
                </a:solidFill>
                <a:cs typeface="Times New Roman" pitchFamily="18" charset="0"/>
              </a:rPr>
              <a:t> Bias</a:t>
            </a:r>
            <a:endParaRPr lang="en-US" dirty="0" smtClean="0">
              <a:solidFill>
                <a:schemeClr val="tx1"/>
              </a:solidFill>
            </a:endParaRPr>
          </a:p>
        </p:txBody>
      </p:sp>
      <p:graphicFrame>
        <p:nvGraphicFramePr>
          <p:cNvPr id="6" name="Diagram 5"/>
          <p:cNvGraphicFramePr/>
          <p:nvPr/>
        </p:nvGraphicFramePr>
        <p:xfrm>
          <a:off x="457200" y="16002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381000"/>
            <a:ext cx="8077200" cy="609600"/>
          </a:xfrm>
        </p:spPr>
        <p:txBody>
          <a:bodyPr>
            <a:normAutofit fontScale="90000"/>
          </a:bodyPr>
          <a:lstStyle/>
          <a:p>
            <a:pPr algn="l" eaLnBrk="1" hangingPunct="1"/>
            <a:r>
              <a:rPr lang="en-US" sz="3600" b="1" dirty="0" smtClean="0">
                <a:solidFill>
                  <a:schemeClr val="tx1"/>
                </a:solidFill>
                <a:cs typeface="Times New Roman" pitchFamily="18" charset="0"/>
              </a:rPr>
              <a:t>Cognitive Biases</a:t>
            </a:r>
            <a:endParaRPr lang="en-US" dirty="0" smtClean="0">
              <a:solidFill>
                <a:schemeClr val="tx1"/>
              </a:solidFill>
            </a:endParaRPr>
          </a:p>
        </p:txBody>
      </p:sp>
      <p:graphicFrame>
        <p:nvGraphicFramePr>
          <p:cNvPr id="6" name="Diagram 5"/>
          <p:cNvGraphicFramePr/>
          <p:nvPr/>
        </p:nvGraphicFramePr>
        <p:xfrm>
          <a:off x="609600" y="1981200"/>
          <a:ext cx="8077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600200"/>
            <a:ext cx="7696200" cy="4343400"/>
          </a:xfrm>
        </p:spPr>
        <p:txBody>
          <a:bodyPr>
            <a:normAutofit/>
          </a:bodyPr>
          <a:lstStyle/>
          <a:p>
            <a:pPr>
              <a:buNone/>
            </a:pPr>
            <a:r>
              <a:rPr lang="en-US" sz="2400" dirty="0" smtClean="0"/>
              <a:t>Stereotype content model</a:t>
            </a:r>
            <a:r>
              <a:rPr lang="en-US" sz="2000" dirty="0" smtClean="0"/>
              <a:t>:</a:t>
            </a:r>
            <a:r>
              <a:rPr lang="en-US" sz="2400" dirty="0" smtClean="0">
                <a:solidFill>
                  <a:schemeClr val="tx1"/>
                </a:solidFill>
                <a:cs typeface="Times New Roman" pitchFamily="18" charset="0"/>
              </a:rPr>
              <a:t> </a:t>
            </a:r>
            <a:r>
              <a:rPr lang="en-US" sz="2400" dirty="0" err="1" smtClean="0">
                <a:solidFill>
                  <a:schemeClr val="tx1"/>
                </a:solidFill>
                <a:cs typeface="Times New Roman" pitchFamily="18" charset="0"/>
              </a:rPr>
              <a:t>outgroup</a:t>
            </a:r>
            <a:r>
              <a:rPr lang="en-US" sz="2400" dirty="0" smtClean="0">
                <a:solidFill>
                  <a:schemeClr val="tx1"/>
                </a:solidFill>
                <a:cs typeface="Times New Roman" pitchFamily="18" charset="0"/>
              </a:rPr>
              <a:t> viewed in terms of warmth  and competence</a:t>
            </a:r>
          </a:p>
        </p:txBody>
      </p:sp>
      <p:pic>
        <p:nvPicPr>
          <p:cNvPr id="17412" name="Picture 4"/>
          <p:cNvPicPr>
            <a:picLocks noChangeAspect="1" noChangeArrowheads="1"/>
          </p:cNvPicPr>
          <p:nvPr/>
        </p:nvPicPr>
        <p:blipFill>
          <a:blip r:embed="rId2" cstate="print"/>
          <a:srcRect l="11732" t="23953" r="49496" b="27907"/>
          <a:stretch>
            <a:fillRect/>
          </a:stretch>
        </p:blipFill>
        <p:spPr bwMode="auto">
          <a:xfrm>
            <a:off x="4038600" y="2514600"/>
            <a:ext cx="4648200" cy="3602758"/>
          </a:xfrm>
          <a:prstGeom prst="rect">
            <a:avLst/>
          </a:prstGeom>
          <a:noFill/>
          <a:ln w="9525">
            <a:noFill/>
            <a:miter lim="800000"/>
            <a:headEnd/>
            <a:tailEnd/>
          </a:ln>
        </p:spPr>
      </p:pic>
      <p:sp>
        <p:nvSpPr>
          <p:cNvPr id="17413" name="TextBox 5"/>
          <p:cNvSpPr txBox="1">
            <a:spLocks noChangeArrowheads="1"/>
          </p:cNvSpPr>
          <p:nvPr/>
        </p:nvSpPr>
        <p:spPr bwMode="auto">
          <a:xfrm>
            <a:off x="381000" y="381000"/>
            <a:ext cx="8305800" cy="861774"/>
          </a:xfrm>
          <a:prstGeom prst="rect">
            <a:avLst/>
          </a:prstGeom>
          <a:noFill/>
          <a:ln w="9525">
            <a:noFill/>
            <a:miter lim="800000"/>
            <a:headEnd/>
            <a:tailEnd/>
          </a:ln>
        </p:spPr>
        <p:txBody>
          <a:bodyPr wrap="square">
            <a:spAutoFit/>
          </a:bodyPr>
          <a:lstStyle/>
          <a:p>
            <a:r>
              <a:rPr lang="en-US" sz="3200" dirty="0" smtClean="0">
                <a:solidFill>
                  <a:schemeClr val="bg2">
                    <a:lumMod val="50000"/>
                  </a:schemeClr>
                </a:solidFill>
              </a:rPr>
              <a:t>Intergroup Emotions</a:t>
            </a:r>
            <a:endParaRPr lang="en-US" sz="3200" dirty="0">
              <a:solidFill>
                <a:schemeClr val="bg2">
                  <a:lumMod val="50000"/>
                </a:schemeClr>
              </a:solidFill>
            </a:endParaRPr>
          </a:p>
          <a:p>
            <a:endParaRPr lang="en-US" dirty="0"/>
          </a:p>
        </p:txBody>
      </p:sp>
      <p:sp>
        <p:nvSpPr>
          <p:cNvPr id="7" name="TextBox 6"/>
          <p:cNvSpPr txBox="1"/>
          <p:nvPr/>
        </p:nvSpPr>
        <p:spPr>
          <a:xfrm>
            <a:off x="457200" y="2514600"/>
            <a:ext cx="3124200" cy="3477875"/>
          </a:xfrm>
          <a:prstGeom prst="rect">
            <a:avLst/>
          </a:prstGeom>
          <a:noFill/>
        </p:spPr>
        <p:txBody>
          <a:bodyPr wrap="square" rtlCol="0">
            <a:spAutoFit/>
          </a:bodyPr>
          <a:lstStyle/>
          <a:p>
            <a:r>
              <a:rPr lang="en-US" sz="2000" dirty="0" smtClean="0"/>
              <a:t>Emotions:  Pity, contempt, envy, admiration</a:t>
            </a:r>
          </a:p>
          <a:p>
            <a:endParaRPr lang="en-US" sz="2000" dirty="0" smtClean="0"/>
          </a:p>
          <a:p>
            <a:r>
              <a:rPr lang="en-US" sz="2000" dirty="0" smtClean="0"/>
              <a:t>Group Hate:  Usually associated with physical violence</a:t>
            </a:r>
          </a:p>
          <a:p>
            <a:endParaRPr lang="en-US" sz="2000" dirty="0" smtClean="0"/>
          </a:p>
          <a:p>
            <a:r>
              <a:rPr lang="en-US" sz="2000" dirty="0" smtClean="0"/>
              <a:t>Moral exclusion</a:t>
            </a:r>
          </a:p>
          <a:p>
            <a:endParaRPr lang="en-US" sz="2000" dirty="0" smtClean="0"/>
          </a:p>
          <a:p>
            <a:r>
              <a:rPr lang="en-US" sz="2000" dirty="0" smtClean="0"/>
              <a:t>Dehumanization</a:t>
            </a:r>
            <a:endParaRPr lang="en-US" sz="2000" dirty="0"/>
          </a:p>
        </p:txBody>
      </p:sp>
      <p:sp>
        <p:nvSpPr>
          <p:cNvPr id="8" name="TextBox 7"/>
          <p:cNvSpPr txBox="1"/>
          <p:nvPr/>
        </p:nvSpPr>
        <p:spPr>
          <a:xfrm>
            <a:off x="5883295" y="6066972"/>
            <a:ext cx="3013967" cy="369332"/>
          </a:xfrm>
          <a:prstGeom prst="rect">
            <a:avLst/>
          </a:prstGeom>
          <a:noFill/>
        </p:spPr>
        <p:txBody>
          <a:bodyPr wrap="none" rtlCol="0">
            <a:spAutoFit/>
          </a:bodyPr>
          <a:lstStyle/>
          <a:p>
            <a:r>
              <a:rPr lang="en-US" dirty="0" smtClean="0"/>
              <a:t>Cuddy, Fiske, &amp; Glick, 2007</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381000"/>
            <a:ext cx="8534400" cy="758952"/>
          </a:xfrm>
        </p:spPr>
        <p:txBody>
          <a:bodyPr>
            <a:normAutofit fontScale="90000"/>
          </a:bodyPr>
          <a:lstStyle/>
          <a:p>
            <a:pPr algn="l" eaLnBrk="1" hangingPunct="1"/>
            <a:r>
              <a:rPr lang="en-US" sz="3200" b="1" dirty="0" smtClean="0">
                <a:solidFill>
                  <a:schemeClr val="tx1">
                    <a:lumMod val="95000"/>
                    <a:lumOff val="5000"/>
                  </a:schemeClr>
                </a:solidFill>
                <a:cs typeface="Times New Roman" pitchFamily="18" charset="0"/>
              </a:rPr>
              <a:t>Social Identity Theory of Intergroup Conflict</a:t>
            </a:r>
          </a:p>
        </p:txBody>
      </p:sp>
      <p:graphicFrame>
        <p:nvGraphicFramePr>
          <p:cNvPr id="6" name="Diagram 5"/>
          <p:cNvGraphicFramePr/>
          <p:nvPr/>
        </p:nvGraphicFramePr>
        <p:xfrm>
          <a:off x="609600" y="1524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rot="16200000" flipH="1">
            <a:off x="6019800" y="2286000"/>
            <a:ext cx="15240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0800" y="2743200"/>
            <a:ext cx="7620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400800" y="3429000"/>
            <a:ext cx="762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943600" y="3962400"/>
            <a:ext cx="16764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791200"/>
            <a:ext cx="5182829" cy="369332"/>
          </a:xfrm>
          <a:prstGeom prst="rect">
            <a:avLst/>
          </a:prstGeom>
          <a:noFill/>
        </p:spPr>
        <p:txBody>
          <a:bodyPr wrap="none" rtlCol="0">
            <a:spAutoFit/>
          </a:bodyPr>
          <a:lstStyle/>
          <a:p>
            <a:r>
              <a:rPr lang="en-US" dirty="0" smtClean="0"/>
              <a:t>Not clear if </a:t>
            </a:r>
            <a:r>
              <a:rPr lang="en-US" dirty="0" err="1" smtClean="0"/>
              <a:t>outgroup</a:t>
            </a:r>
            <a:r>
              <a:rPr lang="en-US" dirty="0" smtClean="0"/>
              <a:t> rejection raises self-esteem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6"/>
          <p:cNvPicPr>
            <a:picLocks noChangeAspect="1" noChangeArrowheads="1"/>
          </p:cNvPicPr>
          <p:nvPr/>
        </p:nvPicPr>
        <p:blipFill>
          <a:blip r:embed="rId2" cstate="print"/>
          <a:srcRect/>
          <a:stretch>
            <a:fillRect/>
          </a:stretch>
        </p:blipFill>
        <p:spPr bwMode="auto">
          <a:xfrm>
            <a:off x="3886200" y="1905000"/>
            <a:ext cx="4649245" cy="3489325"/>
          </a:xfrm>
          <a:prstGeom prst="rect">
            <a:avLst/>
          </a:prstGeom>
          <a:noFill/>
          <a:ln w="9525">
            <a:noFill/>
            <a:miter lim="800000"/>
            <a:headEnd/>
            <a:tailEnd/>
          </a:ln>
          <a:effectLst/>
        </p:spPr>
      </p:pic>
      <p:sp>
        <p:nvSpPr>
          <p:cNvPr id="10242" name="Line 2"/>
          <p:cNvSpPr>
            <a:spLocks noChangeShapeType="1"/>
          </p:cNvSpPr>
          <p:nvPr/>
        </p:nvSpPr>
        <p:spPr bwMode="auto">
          <a:xfrm>
            <a:off x="3200400" y="0"/>
            <a:ext cx="0" cy="6858000"/>
          </a:xfrm>
          <a:prstGeom prst="line">
            <a:avLst/>
          </a:prstGeom>
          <a:noFill/>
          <a:ln w="123825">
            <a:solidFill>
              <a:schemeClr val="tx2"/>
            </a:solidFill>
            <a:round/>
            <a:headEnd/>
            <a:tailEnd/>
          </a:ln>
        </p:spPr>
        <p:txBody>
          <a:bodyPr wrap="none" anchor="ctr"/>
          <a:lstStyle/>
          <a:p>
            <a:endParaRPr lang="en-US"/>
          </a:p>
        </p:txBody>
      </p:sp>
      <p:sp>
        <p:nvSpPr>
          <p:cNvPr id="10243" name="Text Box 3"/>
          <p:cNvSpPr txBox="1">
            <a:spLocks noChangeArrowheads="1"/>
          </p:cNvSpPr>
          <p:nvPr/>
        </p:nvSpPr>
        <p:spPr bwMode="auto">
          <a:xfrm>
            <a:off x="4038600" y="533400"/>
            <a:ext cx="4408900" cy="707886"/>
          </a:xfrm>
          <a:prstGeom prst="rect">
            <a:avLst/>
          </a:prstGeom>
          <a:noFill/>
          <a:ln w="9525">
            <a:noFill/>
            <a:miter lim="800000"/>
            <a:headEnd/>
            <a:tailEnd/>
          </a:ln>
        </p:spPr>
        <p:txBody>
          <a:bodyPr wrap="none" anchor="ctr">
            <a:spAutoFit/>
          </a:bodyPr>
          <a:lstStyle/>
          <a:p>
            <a:pPr algn="ctr" eaLnBrk="0" hangingPunct="0"/>
            <a:r>
              <a:rPr lang="en-US" sz="4000" dirty="0" smtClean="0">
                <a:latin typeface="Times New Roman" pitchFamily="18" charset="0"/>
              </a:rPr>
              <a:t>Intergroup Relations</a:t>
            </a:r>
            <a:endParaRPr lang="en-US" sz="1600" dirty="0">
              <a:latin typeface="Times New Roman" pitchFamily="18" charset="0"/>
            </a:endParaRPr>
          </a:p>
        </p:txBody>
      </p:sp>
      <p:sp>
        <p:nvSpPr>
          <p:cNvPr id="10245" name="Text Box 5"/>
          <p:cNvSpPr txBox="1">
            <a:spLocks noChangeArrowheads="1"/>
          </p:cNvSpPr>
          <p:nvPr/>
        </p:nvSpPr>
        <p:spPr bwMode="auto">
          <a:xfrm>
            <a:off x="304800" y="651583"/>
            <a:ext cx="2743200" cy="5270674"/>
          </a:xfrm>
          <a:prstGeom prst="rect">
            <a:avLst/>
          </a:prstGeom>
          <a:noFill/>
          <a:ln w="28575">
            <a:noFill/>
            <a:miter lim="800000"/>
            <a:headEnd/>
            <a:tailEnd/>
          </a:ln>
        </p:spPr>
        <p:txBody>
          <a:bodyPr wrap="square" anchor="ctr">
            <a:spAutoFit/>
          </a:bodyPr>
          <a:lstStyle/>
          <a:p>
            <a:pPr algn="r" eaLnBrk="0" hangingPunct="0">
              <a:lnSpc>
                <a:spcPct val="90000"/>
              </a:lnSpc>
            </a:pPr>
            <a:r>
              <a:rPr lang="en-US" sz="2000" i="1" dirty="0" smtClean="0">
                <a:latin typeface="Times New Roman" pitchFamily="18" charset="0"/>
              </a:rPr>
              <a:t>I am, in plainer words, a bundle of prejudices—made up of likings and </a:t>
            </a:r>
            <a:r>
              <a:rPr lang="en-US" sz="2000" i="1" dirty="0" err="1" smtClean="0">
                <a:latin typeface="Times New Roman" pitchFamily="18" charset="0"/>
              </a:rPr>
              <a:t>dislikings</a:t>
            </a:r>
            <a:r>
              <a:rPr lang="en-US" sz="2000" i="1" dirty="0" smtClean="0">
                <a:latin typeface="Times New Roman" pitchFamily="18" charset="0"/>
              </a:rPr>
              <a:t>—the </a:t>
            </a:r>
            <a:r>
              <a:rPr lang="en-US" sz="2000" i="1" dirty="0" err="1" smtClean="0">
                <a:latin typeface="Times New Roman" pitchFamily="18" charset="0"/>
              </a:rPr>
              <a:t>veriest</a:t>
            </a:r>
            <a:r>
              <a:rPr lang="en-US" sz="2000" i="1" dirty="0" smtClean="0">
                <a:latin typeface="Times New Roman" pitchFamily="18" charset="0"/>
              </a:rPr>
              <a:t> thrall of sympathies, apathies, and antipathies." </a:t>
            </a:r>
          </a:p>
          <a:p>
            <a:pPr algn="r" eaLnBrk="0" hangingPunct="0">
              <a:lnSpc>
                <a:spcPct val="90000"/>
              </a:lnSpc>
            </a:pPr>
            <a:r>
              <a:rPr lang="en-US" sz="2000" i="1" dirty="0" smtClean="0">
                <a:latin typeface="Times New Roman" pitchFamily="18" charset="0"/>
              </a:rPr>
              <a:t> - </a:t>
            </a:r>
            <a:r>
              <a:rPr lang="en-US" sz="2000" dirty="0" smtClean="0">
                <a:latin typeface="Times New Roman" pitchFamily="18" charset="0"/>
              </a:rPr>
              <a:t>Nineteenth century English author Charles Lamb </a:t>
            </a:r>
          </a:p>
          <a:p>
            <a:pPr algn="r" eaLnBrk="0" hangingPunct="0">
              <a:lnSpc>
                <a:spcPct val="90000"/>
              </a:lnSpc>
            </a:pPr>
            <a:endParaRPr lang="en-US" sz="2000" dirty="0">
              <a:latin typeface="Times New Roman" pitchFamily="18" charset="0"/>
            </a:endParaRPr>
          </a:p>
          <a:p>
            <a:pPr algn="r" eaLnBrk="0" hangingPunct="0">
              <a:lnSpc>
                <a:spcPct val="90000"/>
              </a:lnSpc>
              <a:spcBef>
                <a:spcPts val="500"/>
              </a:spcBef>
              <a:spcAft>
                <a:spcPts val="500"/>
              </a:spcAft>
            </a:pPr>
            <a:r>
              <a:rPr lang="en-US" sz="2000" i="1" dirty="0" smtClean="0">
                <a:latin typeface="Times New Roman" pitchFamily="18" charset="0"/>
              </a:rPr>
              <a:t>I have no race prejudices, and I think I have no color prejudices nor creed prejudices.  Indeed, I know it.  I can stand any society.”</a:t>
            </a:r>
          </a:p>
          <a:p>
            <a:pPr algn="r" eaLnBrk="0" hangingPunct="0">
              <a:lnSpc>
                <a:spcPct val="90000"/>
              </a:lnSpc>
              <a:spcBef>
                <a:spcPts val="500"/>
              </a:spcBef>
              <a:spcAft>
                <a:spcPts val="500"/>
              </a:spcAft>
            </a:pPr>
            <a:r>
              <a:rPr lang="en-US" sz="2000" dirty="0" smtClean="0">
                <a:latin typeface="Times New Roman" pitchFamily="18" charset="0"/>
              </a:rPr>
              <a:t>-- Mark Twain</a:t>
            </a:r>
            <a:endParaRPr lang="en-US" sz="2000" dirty="0">
              <a:latin typeface="Times New Roman" pitchFamily="18" charset="0"/>
            </a:endParaRPr>
          </a:p>
        </p:txBody>
      </p:sp>
      <p:sp>
        <p:nvSpPr>
          <p:cNvPr id="6" name="Rectangle 3"/>
          <p:cNvSpPr txBox="1">
            <a:spLocks noChangeArrowheads="1"/>
          </p:cNvSpPr>
          <p:nvPr/>
        </p:nvSpPr>
        <p:spPr>
          <a:xfrm>
            <a:off x="3505200" y="1600200"/>
            <a:ext cx="5181600" cy="4267200"/>
          </a:xfrm>
          <a:prstGeom prst="rect">
            <a:avLst/>
          </a:prstGeom>
          <a:solidFill>
            <a:schemeClr val="bg2">
              <a:lumMod val="90000"/>
            </a:schemeClr>
          </a:solidFill>
        </p:spPr>
        <p:txBody>
          <a:bodyPr>
            <a:normAutofit lnSpcReduction="10000"/>
          </a:bodyPr>
          <a:lstStyle/>
          <a:p>
            <a:pPr marL="274320" lvl="0" indent="-274320">
              <a:lnSpc>
                <a:spcPct val="120000"/>
              </a:lnSpc>
              <a:spcBef>
                <a:spcPct val="20000"/>
              </a:spcBef>
              <a:buClr>
                <a:schemeClr val="tx1"/>
              </a:buClr>
              <a:buSzPct val="85000"/>
              <a:buFont typeface="Wingdings" pitchFamily="2" charset="2"/>
              <a:buChar char="v"/>
              <a:defRPr/>
            </a:pPr>
            <a:r>
              <a:rPr lang="en-US" sz="2800" dirty="0" smtClean="0"/>
              <a:t>Does membership in one group require rejection of other groups?</a:t>
            </a:r>
          </a:p>
          <a:p>
            <a:pPr marL="274320" lvl="0" indent="-274320">
              <a:lnSpc>
                <a:spcPct val="120000"/>
              </a:lnSpc>
              <a:spcBef>
                <a:spcPct val="20000"/>
              </a:spcBef>
              <a:buClr>
                <a:schemeClr val="tx1"/>
              </a:buClr>
              <a:buSzPct val="85000"/>
              <a:buFont typeface="Wingdings" pitchFamily="2" charset="2"/>
              <a:buChar char="v"/>
              <a:defRPr/>
            </a:pPr>
            <a:r>
              <a:rPr lang="en-US" sz="2800" dirty="0" smtClean="0"/>
              <a:t>Who does more harm? Groups or individuals?</a:t>
            </a:r>
          </a:p>
          <a:p>
            <a:pPr marL="274320" lvl="0" indent="-274320">
              <a:lnSpc>
                <a:spcPct val="120000"/>
              </a:lnSpc>
              <a:spcBef>
                <a:spcPct val="20000"/>
              </a:spcBef>
              <a:buClr>
                <a:schemeClr val="tx1"/>
              </a:buClr>
              <a:buSzPct val="85000"/>
              <a:buFont typeface="Wingdings" pitchFamily="2" charset="2"/>
              <a:buChar char="v"/>
              <a:defRPr/>
            </a:pPr>
            <a:r>
              <a:rPr lang="en-US" sz="2800" dirty="0" smtClean="0"/>
              <a:t>Is it hopeless? Can conflict only be reduced if all groups are blended together?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a:solidFill>
            <a:schemeClr val="bg2">
              <a:lumMod val="25000"/>
            </a:schemeClr>
          </a:solidFill>
        </p:spPr>
        <p:txBody>
          <a:bodyPr>
            <a:normAutofit fontScale="90000"/>
          </a:bodyPr>
          <a:lstStyle/>
          <a:p>
            <a:pPr algn="l"/>
            <a:r>
              <a:rPr lang="en-US" dirty="0" smtClean="0">
                <a:solidFill>
                  <a:schemeClr val="bg2"/>
                </a:solidFill>
              </a:rPr>
              <a:t/>
            </a:r>
            <a:br>
              <a:rPr lang="en-US" dirty="0" smtClean="0">
                <a:solidFill>
                  <a:schemeClr val="bg2"/>
                </a:solidFill>
              </a:rPr>
            </a:br>
            <a:r>
              <a:rPr lang="en-US" sz="4000" dirty="0" smtClean="0">
                <a:solidFill>
                  <a:schemeClr val="bg2"/>
                </a:solidFill>
              </a:rPr>
              <a:t>Intergroup Relations</a:t>
            </a:r>
            <a:r>
              <a:rPr lang="en-US" dirty="0" smtClean="0">
                <a:solidFill>
                  <a:schemeClr val="bg2"/>
                </a:solidFill>
              </a:rPr>
              <a:t/>
            </a:r>
            <a:br>
              <a:rPr lang="en-US" dirty="0" smtClean="0">
                <a:solidFill>
                  <a:schemeClr val="bg2"/>
                </a:solidFill>
              </a:rPr>
            </a:b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228600" y="15240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2790372" y="2590800"/>
            <a:ext cx="3048000" cy="533400"/>
          </a:xfrm>
          <a:prstGeom prst="roundRect">
            <a:avLst/>
          </a:prstGeom>
          <a:solidFill>
            <a:schemeClr val="accent2">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772228" y="3243942"/>
            <a:ext cx="3048000" cy="533400"/>
          </a:xfrm>
          <a:prstGeom prst="roundRect">
            <a:avLst/>
          </a:prstGeom>
          <a:solidFill>
            <a:schemeClr val="accent2">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790372" y="4024086"/>
            <a:ext cx="3048000" cy="533400"/>
          </a:xfrm>
          <a:prstGeom prst="roundRect">
            <a:avLst/>
          </a:prstGeom>
          <a:solidFill>
            <a:schemeClr val="accent2">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804886" y="4724400"/>
            <a:ext cx="3048000" cy="533400"/>
          </a:xfrm>
          <a:prstGeom prst="roundRect">
            <a:avLst/>
          </a:prstGeom>
          <a:solidFill>
            <a:schemeClr val="accent2">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819400" y="5410200"/>
            <a:ext cx="3048000" cy="533400"/>
          </a:xfrm>
          <a:prstGeom prst="roundRect">
            <a:avLst/>
          </a:prstGeom>
          <a:solidFill>
            <a:schemeClr val="accent2">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dirty="0" smtClean="0">
                <a:solidFill>
                  <a:schemeClr val="tx1">
                    <a:lumMod val="95000"/>
                    <a:lumOff val="5000"/>
                  </a:schemeClr>
                </a:solidFill>
                <a:cs typeface="Times New Roman" pitchFamily="18" charset="0"/>
              </a:rPr>
              <a:t>Intergroup Contact: The Contact Hypothesis</a:t>
            </a:r>
            <a:endParaRPr lang="en-US" dirty="0" smtClean="0">
              <a:solidFill>
                <a:schemeClr val="tx1">
                  <a:lumMod val="95000"/>
                  <a:lumOff val="5000"/>
                </a:schemeClr>
              </a:solidFill>
            </a:endParaRPr>
          </a:p>
        </p:txBody>
      </p:sp>
      <p:sp>
        <p:nvSpPr>
          <p:cNvPr id="19459" name="Rectangle 3"/>
          <p:cNvSpPr>
            <a:spLocks noGrp="1" noChangeArrowheads="1"/>
          </p:cNvSpPr>
          <p:nvPr>
            <p:ph type="body" idx="1"/>
          </p:nvPr>
        </p:nvSpPr>
        <p:spPr>
          <a:xfrm>
            <a:off x="762000" y="2971800"/>
            <a:ext cx="8001000" cy="3048000"/>
          </a:xfrm>
          <a:gradFill>
            <a:gsLst>
              <a:gs pos="0">
                <a:schemeClr val="tx1">
                  <a:lumMod val="75000"/>
                  <a:lumOff val="25000"/>
                </a:schemeClr>
              </a:gs>
              <a:gs pos="100000">
                <a:schemeClr val="tx1"/>
              </a:gs>
            </a:gsLst>
            <a:path path="circle">
              <a:fillToRect l="50000" t="50000" r="50000" b="50000"/>
            </a:path>
          </a:gradFill>
        </p:spPr>
        <p:txBody>
          <a:bodyPr/>
          <a:lstStyle/>
          <a:p>
            <a:pPr lvl="1" eaLnBrk="1" hangingPunct="1">
              <a:buNone/>
            </a:pPr>
            <a:r>
              <a:rPr lang="en-US" dirty="0" smtClean="0">
                <a:solidFill>
                  <a:schemeClr val="bg1"/>
                </a:solidFill>
                <a:cs typeface="Times New Roman" pitchFamily="18" charset="0"/>
              </a:rPr>
              <a:t>Contact hypothesis: Contact is more effective when</a:t>
            </a:r>
          </a:p>
          <a:p>
            <a:pPr lvl="2" eaLnBrk="1" hangingPunct="1"/>
            <a:r>
              <a:rPr lang="en-US" sz="2800" dirty="0" smtClean="0">
                <a:solidFill>
                  <a:schemeClr val="bg1"/>
                </a:solidFill>
                <a:cs typeface="Times New Roman" pitchFamily="18" charset="0"/>
              </a:rPr>
              <a:t>it creates cooperation between the groups</a:t>
            </a:r>
          </a:p>
          <a:p>
            <a:pPr lvl="2" eaLnBrk="1" hangingPunct="1"/>
            <a:r>
              <a:rPr lang="en-US" sz="2800" dirty="0" smtClean="0">
                <a:solidFill>
                  <a:schemeClr val="bg1"/>
                </a:solidFill>
                <a:cs typeface="Times New Roman" pitchFamily="18" charset="0"/>
              </a:rPr>
              <a:t>participants are equal in status</a:t>
            </a:r>
          </a:p>
          <a:p>
            <a:pPr lvl="2" eaLnBrk="1" hangingPunct="1"/>
            <a:r>
              <a:rPr lang="en-US" sz="2800" dirty="0" smtClean="0">
                <a:solidFill>
                  <a:schemeClr val="bg1"/>
                </a:solidFill>
                <a:cs typeface="Times New Roman" pitchFamily="18" charset="0"/>
              </a:rPr>
              <a:t>interaction is intimate (stimulated friendships across groups)</a:t>
            </a:r>
          </a:p>
          <a:p>
            <a:pPr lvl="2" eaLnBrk="1" hangingPunct="1"/>
            <a:r>
              <a:rPr lang="en-US" sz="2800" dirty="0" smtClean="0">
                <a:solidFill>
                  <a:schemeClr val="bg1"/>
                </a:solidFill>
                <a:cs typeface="Times New Roman" pitchFamily="18" charset="0"/>
              </a:rPr>
              <a:t>norms encourage cooperation</a:t>
            </a:r>
            <a:r>
              <a:rPr lang="en-US" dirty="0" smtClean="0">
                <a:solidFill>
                  <a:schemeClr val="bg1"/>
                </a:solidFill>
                <a:cs typeface="Times New Roman" pitchFamily="18" charset="0"/>
              </a:rPr>
              <a:t> </a:t>
            </a:r>
          </a:p>
        </p:txBody>
      </p:sp>
      <p:sp>
        <p:nvSpPr>
          <p:cNvPr id="4" name="TextBox 3"/>
          <p:cNvSpPr txBox="1"/>
          <p:nvPr/>
        </p:nvSpPr>
        <p:spPr>
          <a:xfrm>
            <a:off x="304800" y="1676400"/>
            <a:ext cx="7696200" cy="954107"/>
          </a:xfrm>
          <a:prstGeom prst="rect">
            <a:avLst/>
          </a:prstGeom>
          <a:noFill/>
        </p:spPr>
        <p:txBody>
          <a:bodyPr wrap="square" rtlCol="0">
            <a:spAutoFit/>
          </a:bodyPr>
          <a:lstStyle/>
          <a:p>
            <a:r>
              <a:rPr lang="en-US" sz="2800" dirty="0" smtClean="0"/>
              <a:t>Contact between the groups at the Robbers Cave did not reduce hostilities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04800" y="304800"/>
            <a:ext cx="7391400" cy="457200"/>
          </a:xfrm>
        </p:spPr>
        <p:txBody>
          <a:bodyPr>
            <a:noAutofit/>
          </a:bodyPr>
          <a:lstStyle/>
          <a:p>
            <a:pPr lvl="1" eaLnBrk="1" hangingPunct="1">
              <a:buNone/>
            </a:pPr>
            <a:r>
              <a:rPr lang="en-US" sz="3200" dirty="0" smtClean="0">
                <a:solidFill>
                  <a:schemeClr val="tx1">
                    <a:lumMod val="95000"/>
                    <a:lumOff val="5000"/>
                  </a:schemeClr>
                </a:solidFill>
                <a:cs typeface="Times New Roman" pitchFamily="18" charset="0"/>
              </a:rPr>
              <a:t>Pettigrew and </a:t>
            </a:r>
            <a:r>
              <a:rPr lang="en-US" sz="3200" dirty="0" err="1" smtClean="0">
                <a:solidFill>
                  <a:schemeClr val="tx1">
                    <a:lumMod val="95000"/>
                    <a:lumOff val="5000"/>
                  </a:schemeClr>
                </a:solidFill>
                <a:cs typeface="Times New Roman" pitchFamily="18" charset="0"/>
              </a:rPr>
              <a:t>Tropp's</a:t>
            </a:r>
            <a:r>
              <a:rPr lang="en-US" sz="3200" dirty="0" smtClean="0">
                <a:solidFill>
                  <a:schemeClr val="tx1">
                    <a:lumMod val="95000"/>
                    <a:lumOff val="5000"/>
                  </a:schemeClr>
                </a:solidFill>
                <a:cs typeface="Times New Roman" pitchFamily="18" charset="0"/>
              </a:rPr>
              <a:t> review</a:t>
            </a:r>
          </a:p>
        </p:txBody>
      </p:sp>
      <p:pic>
        <p:nvPicPr>
          <p:cNvPr id="20483" name="Picture 7"/>
          <p:cNvPicPr>
            <a:picLocks noChangeAspect="1" noChangeArrowheads="1"/>
          </p:cNvPicPr>
          <p:nvPr/>
        </p:nvPicPr>
        <p:blipFill>
          <a:blip r:embed="rId2" cstate="print">
            <a:lum bright="-20000"/>
          </a:blip>
          <a:srcRect l="49052" t="41396" r="12756" b="10884"/>
          <a:stretch>
            <a:fillRect/>
          </a:stretch>
        </p:blipFill>
        <p:spPr bwMode="auto">
          <a:xfrm>
            <a:off x="4191000" y="1676400"/>
            <a:ext cx="4684713" cy="3657600"/>
          </a:xfrm>
          <a:prstGeom prst="rect">
            <a:avLst/>
          </a:prstGeom>
          <a:noFill/>
          <a:ln w="9525">
            <a:noFill/>
            <a:miter lim="800000"/>
            <a:headEnd/>
            <a:tailEnd/>
          </a:ln>
        </p:spPr>
      </p:pic>
      <p:sp>
        <p:nvSpPr>
          <p:cNvPr id="5" name="Rectangle 3"/>
          <p:cNvSpPr txBox="1">
            <a:spLocks noChangeArrowheads="1"/>
          </p:cNvSpPr>
          <p:nvPr/>
        </p:nvSpPr>
        <p:spPr bwMode="auto">
          <a:xfrm>
            <a:off x="3810000" y="5689600"/>
            <a:ext cx="5334000" cy="1168400"/>
          </a:xfrm>
          <a:prstGeom prst="rect">
            <a:avLst/>
          </a:prstGeom>
          <a:solidFill>
            <a:schemeClr val="bg1">
              <a:lumMod val="85000"/>
            </a:schemeClr>
          </a:solidFill>
          <a:ln w="9525">
            <a:noFill/>
            <a:miter lim="800000"/>
            <a:headEnd/>
            <a:tailEnd/>
          </a:ln>
          <a:effectLst/>
        </p:spPr>
        <p:txBody>
          <a:bodyPr/>
          <a:lstStyle/>
          <a:p>
            <a:pPr marL="0" lvl="1" indent="-285750">
              <a:defRPr/>
            </a:pPr>
            <a:r>
              <a:rPr lang="en-US" kern="0" dirty="0">
                <a:latin typeface="+mn-lt"/>
                <a:cs typeface="Times New Roman" pitchFamily="18" charset="0"/>
              </a:rPr>
              <a:t>Robbers Cave contact</a:t>
            </a:r>
          </a:p>
          <a:p>
            <a:pPr marL="1143000" lvl="2" indent="-228600">
              <a:spcBef>
                <a:spcPct val="20000"/>
              </a:spcBef>
              <a:buFontTx/>
              <a:buChar char="•"/>
              <a:defRPr/>
            </a:pPr>
            <a:r>
              <a:rPr lang="en-US" kern="0" dirty="0" smtClean="0">
                <a:latin typeface="+mn-lt"/>
                <a:cs typeface="Times New Roman" pitchFamily="18" charset="0"/>
              </a:rPr>
              <a:t>Contact </a:t>
            </a:r>
            <a:r>
              <a:rPr lang="en-US" kern="0" dirty="0">
                <a:latin typeface="+mn-lt"/>
                <a:cs typeface="Times New Roman" pitchFamily="18" charset="0"/>
              </a:rPr>
              <a:t>worked when </a:t>
            </a:r>
            <a:r>
              <a:rPr lang="en-US" kern="0" dirty="0" smtClean="0">
                <a:latin typeface="+mn-lt"/>
                <a:cs typeface="Times New Roman" pitchFamily="18" charset="0"/>
              </a:rPr>
              <a:t>groups </a:t>
            </a:r>
            <a:r>
              <a:rPr lang="en-US" kern="0" dirty="0">
                <a:latin typeface="+mn-lt"/>
                <a:cs typeface="Times New Roman" pitchFamily="18" charset="0"/>
              </a:rPr>
              <a:t>worked toward </a:t>
            </a:r>
            <a:r>
              <a:rPr lang="en-US" kern="0" dirty="0" smtClean="0">
                <a:latin typeface="+mn-lt"/>
                <a:cs typeface="Times New Roman" pitchFamily="18" charset="0"/>
              </a:rPr>
              <a:t> </a:t>
            </a:r>
            <a:r>
              <a:rPr lang="en-US" kern="0" dirty="0" err="1" smtClean="0">
                <a:latin typeface="+mn-lt"/>
                <a:cs typeface="Times New Roman" pitchFamily="18" charset="0"/>
              </a:rPr>
              <a:t>superordinate</a:t>
            </a:r>
            <a:r>
              <a:rPr lang="en-US" kern="0" dirty="0" smtClean="0">
                <a:latin typeface="+mn-lt"/>
                <a:cs typeface="Times New Roman" pitchFamily="18" charset="0"/>
              </a:rPr>
              <a:t> </a:t>
            </a:r>
            <a:r>
              <a:rPr lang="en-US" kern="0" dirty="0">
                <a:latin typeface="+mn-lt"/>
                <a:cs typeface="Times New Roman" pitchFamily="18" charset="0"/>
              </a:rPr>
              <a:t>goals </a:t>
            </a:r>
          </a:p>
        </p:txBody>
      </p:sp>
      <p:sp>
        <p:nvSpPr>
          <p:cNvPr id="6" name="Rectangle 3"/>
          <p:cNvSpPr txBox="1">
            <a:spLocks noChangeArrowheads="1"/>
          </p:cNvSpPr>
          <p:nvPr/>
        </p:nvSpPr>
        <p:spPr>
          <a:xfrm>
            <a:off x="304800" y="1524000"/>
            <a:ext cx="3657600" cy="4419600"/>
          </a:xfrm>
          <a:prstGeom prst="rect">
            <a:avLst/>
          </a:prstGeom>
        </p:spPr>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r>
              <a:rPr lang="en-US" sz="2400" dirty="0" smtClean="0">
                <a:solidFill>
                  <a:schemeClr val="tx1">
                    <a:lumMod val="95000"/>
                    <a:lumOff val="5000"/>
                  </a:schemeClr>
                </a:solidFill>
                <a:cs typeface="Times New Roman" pitchFamily="18" charset="0"/>
              </a:rPr>
              <a:t>High quality contact is best, but any contact better than nothing</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endPar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Times New Roman" pitchFamily="18" charset="0"/>
            </a:endParaRP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Times New Roman" pitchFamily="18" charset="0"/>
              </a:rPr>
              <a:t>Contact is more effective in recreational, laboratory, work and educational settings than in residential and tourist settings.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752600"/>
          <a:ext cx="8153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3"/>
          <p:cNvSpPr txBox="1">
            <a:spLocks noChangeArrowheads="1"/>
          </p:cNvSpPr>
          <p:nvPr/>
        </p:nvSpPr>
        <p:spPr>
          <a:xfrm>
            <a:off x="304800" y="304800"/>
            <a:ext cx="7391400" cy="457200"/>
          </a:xfrm>
          <a:prstGeom prst="rect">
            <a:avLst/>
          </a:prstGeom>
        </p:spPr>
        <p:txBody>
          <a:bodyPr vert="horz">
            <a:no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r>
              <a:rPr kumimoji="0" 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Times New Roman" pitchFamily="18" charset="0"/>
              </a:rPr>
              <a:t>Managing</a:t>
            </a:r>
            <a:r>
              <a:rPr kumimoji="0" lang="en-US" sz="3200" b="0" i="0" u="none" strike="noStrike" kern="1200" cap="none" spc="0" normalizeH="0" noProof="0" dirty="0" smtClean="0">
                <a:ln>
                  <a:noFill/>
                </a:ln>
                <a:solidFill>
                  <a:schemeClr val="tx1">
                    <a:lumMod val="95000"/>
                    <a:lumOff val="5000"/>
                  </a:schemeClr>
                </a:solidFill>
                <a:effectLst/>
                <a:uLnTx/>
                <a:uFillTx/>
                <a:latin typeface="+mn-lt"/>
                <a:ea typeface="+mn-ea"/>
                <a:cs typeface="Times New Roman" pitchFamily="18" charset="0"/>
              </a:rPr>
              <a:t> Intergroup Conflict</a:t>
            </a:r>
            <a:endParaRPr kumimoji="0" 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8575">
            <a:noFill/>
            <a:miter lim="800000"/>
            <a:headEnd/>
            <a:tailEnd/>
          </a:ln>
        </p:spPr>
      </p:pic>
      <p:sp>
        <p:nvSpPr>
          <p:cNvPr id="197635" name="Text Box 3"/>
          <p:cNvSpPr txBox="1">
            <a:spLocks noChangeArrowheads="1"/>
          </p:cNvSpPr>
          <p:nvPr/>
        </p:nvSpPr>
        <p:spPr bwMode="auto">
          <a:xfrm>
            <a:off x="3810000" y="4565650"/>
            <a:ext cx="5105400" cy="2292350"/>
          </a:xfrm>
          <a:prstGeom prst="rect">
            <a:avLst/>
          </a:prstGeom>
          <a:noFill/>
          <a:ln w="28575">
            <a:noFill/>
            <a:miter lim="800000"/>
            <a:headEnd/>
            <a:tailEnd/>
          </a:ln>
        </p:spPr>
        <p:txBody>
          <a:bodyPr anchor="ctr">
            <a:spAutoFit/>
          </a:bodyPr>
          <a:lstStyle/>
          <a:p>
            <a:pPr algn="r" eaLnBrk="0" hangingPunct="0"/>
            <a:r>
              <a:rPr lang="en-US" sz="1600" b="1">
                <a:latin typeface="Times New Roman" pitchFamily="18" charset="0"/>
              </a:rPr>
              <a:t>Darkness cannot drive out darkness; only light can do that. Hate cannot drive out hate; only love can do that. Hate multiplies hate, violence multiplies violence, and toughness multiplies toughness in a descending spiral of destruction....The chain reaction of evil--hate begetting hate, wars producing more wars--must be broken, or we shall be plunged into the dark abyss of annihilation.</a:t>
            </a:r>
          </a:p>
          <a:p>
            <a:pPr algn="r" eaLnBrk="0" hangingPunct="0"/>
            <a:endParaRPr lang="en-US" sz="1600" b="1">
              <a:latin typeface="Times New Roman" pitchFamily="18" charset="0"/>
            </a:endParaRPr>
          </a:p>
          <a:p>
            <a:pPr algn="r" eaLnBrk="0" hangingPunct="0"/>
            <a:r>
              <a:rPr lang="en-US" sz="1600" b="1">
                <a:latin typeface="Times New Roman" pitchFamily="18" charset="0"/>
              </a:rPr>
              <a:t>Martin Luther King, Jr.</a:t>
            </a:r>
            <a:r>
              <a:rPr lang="en-US" sz="1200">
                <a:solidFill>
                  <a:srgbClr val="FFFF66"/>
                </a:solidFill>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wd">
                                    <p:tmPct val="100000"/>
                                  </p:iterate>
                                  <p:childTnLst>
                                    <p:set>
                                      <p:cBhvr>
                                        <p:cTn id="6" dur="1" fill="hold">
                                          <p:stCondLst>
                                            <p:cond delay="0"/>
                                          </p:stCondLst>
                                        </p:cTn>
                                        <p:tgtEl>
                                          <p:spTgt spid="197635"/>
                                        </p:tgtEl>
                                        <p:attrNameLst>
                                          <p:attrName>style.visibility</p:attrName>
                                        </p:attrNameLst>
                                      </p:cBhvr>
                                      <p:to>
                                        <p:strVal val="visible"/>
                                      </p:to>
                                    </p:set>
                                    <p:animEffect transition="in" filter="wipe(left)">
                                      <p:cBhvr>
                                        <p:cTn id="7" dur="300"/>
                                        <p:tgtEl>
                                          <p:spTgt spid="197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Battle of Fort Donelson</a:t>
            </a:r>
            <a:endParaRPr lang="en-US" dirty="0">
              <a:solidFill>
                <a:schemeClr val="tx1"/>
              </a:solidFill>
            </a:endParaRPr>
          </a:p>
        </p:txBody>
      </p:sp>
      <p:sp>
        <p:nvSpPr>
          <p:cNvPr id="4" name="Text Placeholder 3"/>
          <p:cNvSpPr>
            <a:spLocks noGrp="1"/>
          </p:cNvSpPr>
          <p:nvPr>
            <p:ph type="body" sz="half" idx="2"/>
          </p:nvPr>
        </p:nvSpPr>
        <p:spPr/>
        <p:txBody>
          <a:bodyPr>
            <a:normAutofit lnSpcReduction="10000"/>
          </a:bodyPr>
          <a:lstStyle/>
          <a:p>
            <a:r>
              <a:rPr lang="en-US" dirty="0" smtClean="0">
                <a:solidFill>
                  <a:schemeClr val="bg1"/>
                </a:solidFill>
              </a:rPr>
              <a:t>The Battle of Fort Donelson was fought from February 11 to February 16, 1862, in the Western Theater of the American Civil War. The capture of the fort by Union forces opened the Cumberland River as an avenue for the invasion of the South. The success elevated Brig. Gen. Ulysses S. Grant from an obscure and largely unproven leader to the rank of major general, earning him the nickname "Unconditional Surrender" Grant in the process (utilizing his first two initials, "U.S.").</a:t>
            </a:r>
          </a:p>
          <a:p>
            <a:endParaRPr lang="en-US" dirty="0">
              <a:solidFill>
                <a:schemeClr val="bg1"/>
              </a:solidFill>
            </a:endParaRPr>
          </a:p>
        </p:txBody>
      </p:sp>
      <p:pic>
        <p:nvPicPr>
          <p:cNvPr id="1026" name="Picture 2"/>
          <p:cNvPicPr>
            <a:picLocks noGrp="1" noChangeAspect="1" noChangeArrowheads="1"/>
          </p:cNvPicPr>
          <p:nvPr>
            <p:ph type="pic" idx="1"/>
          </p:nvPr>
        </p:nvPicPr>
        <p:blipFill>
          <a:blip r:embed="rId2" cstate="print"/>
          <a:srcRect l="500" r="500"/>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a:solidFill>
            <a:schemeClr val="bg2">
              <a:lumMod val="25000"/>
            </a:schemeClr>
          </a:solidFill>
        </p:spPr>
        <p:txBody>
          <a:bodyPr>
            <a:normAutofit fontScale="90000"/>
          </a:bodyPr>
          <a:lstStyle/>
          <a:p>
            <a:pPr algn="l"/>
            <a:r>
              <a:rPr lang="en-US" dirty="0" smtClean="0">
                <a:solidFill>
                  <a:schemeClr val="bg2"/>
                </a:solidFill>
              </a:rPr>
              <a:t/>
            </a:r>
            <a:br>
              <a:rPr lang="en-US" dirty="0" smtClean="0">
                <a:solidFill>
                  <a:schemeClr val="bg2"/>
                </a:solidFill>
              </a:rPr>
            </a:br>
            <a:r>
              <a:rPr lang="en-US" sz="4000" dirty="0" smtClean="0">
                <a:solidFill>
                  <a:schemeClr val="bg2"/>
                </a:solidFill>
              </a:rPr>
              <a:t>Intergroup Relations</a:t>
            </a:r>
            <a:r>
              <a:rPr lang="en-US" dirty="0" smtClean="0">
                <a:solidFill>
                  <a:schemeClr val="bg2"/>
                </a:solidFill>
              </a:rPr>
              <a:t/>
            </a:r>
            <a:br>
              <a:rPr lang="en-US" dirty="0" smtClean="0">
                <a:solidFill>
                  <a:schemeClr val="bg2"/>
                </a:solidFill>
              </a:rPr>
            </a:b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228600" y="15240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4" descr="figure2"/>
          <p:cNvPicPr>
            <a:picLocks noChangeAspect="1" noChangeArrowheads="1"/>
          </p:cNvPicPr>
          <p:nvPr/>
        </p:nvPicPr>
        <p:blipFill>
          <a:blip r:embed="rId3" cstate="print"/>
          <a:srcRect/>
          <a:stretch>
            <a:fillRect/>
          </a:stretch>
        </p:blipFill>
        <p:spPr bwMode="auto">
          <a:xfrm>
            <a:off x="2855689" y="129181"/>
            <a:ext cx="6172200" cy="6583679"/>
          </a:xfrm>
          <a:prstGeom prst="rect">
            <a:avLst/>
          </a:prstGeom>
          <a:noFill/>
          <a:ln w="9525">
            <a:noFill/>
            <a:miter lim="800000"/>
            <a:headEnd/>
            <a:tailEnd/>
          </a:ln>
        </p:spPr>
      </p:pic>
      <p:sp>
        <p:nvSpPr>
          <p:cNvPr id="3" name="Rectangle 2"/>
          <p:cNvSpPr txBox="1">
            <a:spLocks noChangeArrowheads="1"/>
          </p:cNvSpPr>
          <p:nvPr/>
        </p:nvSpPr>
        <p:spPr>
          <a:xfrm>
            <a:off x="152400" y="381000"/>
            <a:ext cx="2667000" cy="3124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mj-lt"/>
                <a:ea typeface="+mj-ea"/>
                <a:cs typeface="Times New Roman" pitchFamily="18" charset="0"/>
              </a:rPr>
              <a:t>What Interpersonal Factors Disrupt Relations Between Groups?</a:t>
            </a:r>
            <a:r>
              <a:rPr kumimoji="0" lang="en-US" sz="3300" b="0" i="0" u="none" strike="noStrike" kern="1200" cap="none" spc="0" normalizeH="0" baseline="0" noProof="0" dirty="0" smtClean="0">
                <a:ln>
                  <a:noFill/>
                </a:ln>
                <a:solidFill>
                  <a:schemeClr val="bg1"/>
                </a:solidFill>
                <a:effectLst/>
                <a:uLnTx/>
                <a:uFillTx/>
                <a:latin typeface="+mj-lt"/>
                <a:ea typeface="+mj-ea"/>
                <a:cs typeface="+mj-cs"/>
              </a:rPr>
              <a:t> </a:t>
            </a:r>
          </a:p>
        </p:txBody>
      </p:sp>
      <p:sp>
        <p:nvSpPr>
          <p:cNvPr id="4" name="Rectangle 3"/>
          <p:cNvSpPr txBox="1">
            <a:spLocks noChangeArrowheads="1"/>
          </p:cNvSpPr>
          <p:nvPr/>
        </p:nvSpPr>
        <p:spPr>
          <a:xfrm>
            <a:off x="0" y="3886200"/>
            <a:ext cx="2667000" cy="29718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Tx/>
              <a:buSzPct val="85000"/>
              <a:tabLst/>
              <a:defRPr/>
            </a:pPr>
            <a:r>
              <a:rPr kumimoji="0" lang="en-US" sz="16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Times New Roman" pitchFamily="18" charset="0"/>
              </a:rPr>
              <a:t>      The Robbers Cave Experiment</a:t>
            </a:r>
            <a:r>
              <a:rPr kumimoji="0" lang="en-US" sz="16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 </a:t>
            </a:r>
          </a:p>
          <a:p>
            <a:pPr marL="548640" marR="0" lvl="1" indent="-274320" algn="l" defTabSz="914400" rtl="0" eaLnBrk="1" fontAlgn="auto" latinLnBrk="0" hangingPunct="1">
              <a:lnSpc>
                <a:spcPct val="100000"/>
              </a:lnSpc>
              <a:spcBef>
                <a:spcPct val="20000"/>
              </a:spcBef>
              <a:spcAft>
                <a:spcPts val="0"/>
              </a:spcAft>
              <a:buClrTx/>
              <a:buSzPct val="70000"/>
              <a:buFont typeface="Wingdings" pitchFamily="2" charset="2"/>
              <a:buChar char="v"/>
              <a:tabLst/>
              <a:defRPr/>
            </a:pPr>
            <a:r>
              <a:rPr kumimoji="0" lang="en-US" sz="16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Times New Roman" pitchFamily="18" charset="0"/>
              </a:rPr>
              <a:t>Conducted by </a:t>
            </a:r>
            <a:r>
              <a:rPr kumimoji="0" lang="en-US" sz="1600" b="0" i="0" u="none" strike="noStrike" kern="1200" cap="none" spc="0" normalizeH="0" baseline="0" noProof="0" dirty="0" err="1" smtClean="0">
                <a:ln>
                  <a:noFill/>
                </a:ln>
                <a:solidFill>
                  <a:schemeClr val="accent4">
                    <a:lumMod val="40000"/>
                    <a:lumOff val="60000"/>
                  </a:schemeClr>
                </a:solidFill>
                <a:effectLst/>
                <a:uLnTx/>
                <a:uFillTx/>
                <a:latin typeface="+mn-lt"/>
                <a:ea typeface="+mn-ea"/>
                <a:cs typeface="Times New Roman" pitchFamily="18" charset="0"/>
              </a:rPr>
              <a:t>Muzafer</a:t>
            </a:r>
            <a:r>
              <a:rPr kumimoji="0" lang="en-US" sz="16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Times New Roman" pitchFamily="18" charset="0"/>
              </a:rPr>
              <a:t> and Carolyn </a:t>
            </a:r>
            <a:r>
              <a:rPr kumimoji="0" lang="en-US" sz="1600" b="0" i="0" u="none" strike="noStrike" kern="1200" cap="none" spc="0" normalizeH="0" baseline="0" noProof="0" dirty="0" err="1" smtClean="0">
                <a:ln>
                  <a:noFill/>
                </a:ln>
                <a:solidFill>
                  <a:schemeClr val="accent4">
                    <a:lumMod val="40000"/>
                    <a:lumOff val="60000"/>
                  </a:schemeClr>
                </a:solidFill>
                <a:effectLst/>
                <a:uLnTx/>
                <a:uFillTx/>
                <a:latin typeface="+mn-lt"/>
                <a:ea typeface="+mn-ea"/>
                <a:cs typeface="Times New Roman" pitchFamily="18" charset="0"/>
              </a:rPr>
              <a:t>Sherif</a:t>
            </a:r>
            <a:r>
              <a:rPr kumimoji="0" lang="en-US" sz="16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Times New Roman" pitchFamily="18" charset="0"/>
              </a:rPr>
              <a:t> and colleagues in 1950s</a:t>
            </a:r>
          </a:p>
          <a:p>
            <a:pPr marL="548640" marR="0" lvl="1" indent="-274320" algn="l" defTabSz="914400" rtl="0" eaLnBrk="1" fontAlgn="auto" latinLnBrk="0" hangingPunct="1">
              <a:lnSpc>
                <a:spcPct val="100000"/>
              </a:lnSpc>
              <a:spcBef>
                <a:spcPct val="20000"/>
              </a:spcBef>
              <a:spcAft>
                <a:spcPts val="0"/>
              </a:spcAft>
              <a:buClrTx/>
              <a:buSzPct val="70000"/>
              <a:buFont typeface="Wingdings" pitchFamily="2" charset="2"/>
              <a:buChar char="v"/>
              <a:tabLst/>
              <a:defRPr/>
            </a:pPr>
            <a:r>
              <a:rPr kumimoji="0" lang="en-US" sz="16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Times New Roman" pitchFamily="18" charset="0"/>
              </a:rPr>
              <a:t>Two groups of young boys: The Rattlers and the Eagles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19800" y="1981200"/>
            <a:ext cx="2667000" cy="838200"/>
          </a:xfrm>
        </p:spPr>
        <p:txBody>
          <a:bodyPr/>
          <a:lstStyle/>
          <a:p>
            <a:pPr eaLnBrk="1" hangingPunct="1"/>
            <a:r>
              <a:rPr lang="en-US" sz="2000" dirty="0" smtClean="0"/>
              <a:t>Scenes from the Robbers Cave</a:t>
            </a:r>
          </a:p>
        </p:txBody>
      </p:sp>
      <p:pic>
        <p:nvPicPr>
          <p:cNvPr id="9219" name="Picture 4" descr="ch5fig2"/>
          <p:cNvPicPr>
            <a:picLocks noChangeAspect="1" noChangeArrowheads="1"/>
          </p:cNvPicPr>
          <p:nvPr/>
        </p:nvPicPr>
        <p:blipFill>
          <a:blip r:embed="rId2" cstate="print">
            <a:lum bright="10000" contrast="-12000"/>
          </a:blip>
          <a:srcRect/>
          <a:stretch>
            <a:fillRect/>
          </a:stretch>
        </p:blipFill>
        <p:spPr bwMode="auto">
          <a:xfrm>
            <a:off x="838200" y="1752600"/>
            <a:ext cx="7620000" cy="423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ch5fig3"/>
          <p:cNvPicPr>
            <a:picLocks noChangeAspect="1" noChangeArrowheads="1"/>
          </p:cNvPicPr>
          <p:nvPr/>
        </p:nvPicPr>
        <p:blipFill>
          <a:blip r:embed="rId3" cstate="print">
            <a:lum bright="18000"/>
          </a:blip>
          <a:srcRect l="10667" b="84506"/>
          <a:stretch>
            <a:fillRect/>
          </a:stretch>
        </p:blipFill>
        <p:spPr bwMode="auto">
          <a:xfrm>
            <a:off x="304800" y="228600"/>
            <a:ext cx="5943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ch5fig3"/>
          <p:cNvPicPr>
            <a:picLocks noChangeAspect="1" noChangeArrowheads="1"/>
          </p:cNvPicPr>
          <p:nvPr/>
        </p:nvPicPr>
        <p:blipFill>
          <a:blip r:embed="rId2" cstate="print">
            <a:lum bright="18000"/>
          </a:blip>
          <a:srcRect t="21562"/>
          <a:stretch>
            <a:fillRect/>
          </a:stretch>
        </p:blipFill>
        <p:spPr bwMode="auto">
          <a:xfrm>
            <a:off x="609599" y="1600200"/>
            <a:ext cx="7712569" cy="4648200"/>
          </a:xfrm>
          <a:prstGeom prst="rect">
            <a:avLst/>
          </a:prstGeom>
          <a:noFill/>
          <a:ln w="9525">
            <a:noFill/>
            <a:miter lim="800000"/>
            <a:headEnd/>
            <a:tailEnd/>
          </a:ln>
        </p:spPr>
      </p:pic>
      <p:pic>
        <p:nvPicPr>
          <p:cNvPr id="4" name="Picture 4" descr="ch5fig3"/>
          <p:cNvPicPr>
            <a:picLocks noChangeAspect="1" noChangeArrowheads="1"/>
          </p:cNvPicPr>
          <p:nvPr/>
        </p:nvPicPr>
        <p:blipFill>
          <a:blip r:embed="rId2" cstate="print">
            <a:lum bright="18000"/>
          </a:blip>
          <a:srcRect l="10667" b="84506"/>
          <a:stretch>
            <a:fillRect/>
          </a:stretch>
        </p:blipFill>
        <p:spPr bwMode="auto">
          <a:xfrm>
            <a:off x="304800" y="228600"/>
            <a:ext cx="51054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7" descr="ch5fig4"/>
          <p:cNvPicPr>
            <a:picLocks noChangeAspect="1" noChangeArrowheads="1"/>
          </p:cNvPicPr>
          <p:nvPr/>
        </p:nvPicPr>
        <p:blipFill>
          <a:blip r:embed="rId2" cstate="print"/>
          <a:srcRect/>
          <a:stretch>
            <a:fillRect/>
          </a:stretch>
        </p:blipFill>
        <p:spPr bwMode="auto">
          <a:xfrm>
            <a:off x="685800" y="1600200"/>
            <a:ext cx="7620000" cy="4867275"/>
          </a:xfrm>
          <a:prstGeom prst="rect">
            <a:avLst/>
          </a:prstGeom>
          <a:noFill/>
          <a:ln w="9525">
            <a:noFill/>
            <a:miter lim="800000"/>
            <a:headEnd/>
            <a:tailEnd/>
          </a:ln>
        </p:spPr>
      </p:pic>
      <p:pic>
        <p:nvPicPr>
          <p:cNvPr id="3" name="Picture 4" descr="ch5fig3"/>
          <p:cNvPicPr>
            <a:picLocks noChangeAspect="1" noChangeArrowheads="1"/>
          </p:cNvPicPr>
          <p:nvPr/>
        </p:nvPicPr>
        <p:blipFill>
          <a:blip r:embed="rId3" cstate="print">
            <a:lum bright="18000"/>
          </a:blip>
          <a:srcRect l="10667" b="84506"/>
          <a:stretch>
            <a:fillRect/>
          </a:stretch>
        </p:blipFill>
        <p:spPr bwMode="auto">
          <a:xfrm>
            <a:off x="304800" y="228600"/>
            <a:ext cx="51054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a:solidFill>
            <a:schemeClr val="bg2">
              <a:lumMod val="25000"/>
            </a:schemeClr>
          </a:solidFill>
        </p:spPr>
        <p:txBody>
          <a:bodyPr>
            <a:normAutofit fontScale="90000"/>
          </a:bodyPr>
          <a:lstStyle/>
          <a:p>
            <a:pPr algn="l"/>
            <a:r>
              <a:rPr lang="en-US" dirty="0" smtClean="0">
                <a:solidFill>
                  <a:schemeClr val="bg2"/>
                </a:solidFill>
              </a:rPr>
              <a:t/>
            </a:r>
            <a:br>
              <a:rPr lang="en-US" dirty="0" smtClean="0">
                <a:solidFill>
                  <a:schemeClr val="bg2"/>
                </a:solidFill>
              </a:rPr>
            </a:br>
            <a:r>
              <a:rPr lang="en-US" dirty="0" smtClean="0">
                <a:solidFill>
                  <a:schemeClr val="bg2"/>
                </a:solidFill>
              </a:rPr>
              <a:t>  </a:t>
            </a:r>
            <a:r>
              <a:rPr lang="en-US" sz="4000" dirty="0" smtClean="0">
                <a:solidFill>
                  <a:schemeClr val="bg2"/>
                </a:solidFill>
              </a:rPr>
              <a:t>The Rattlers vs. the Eagle:  Conflict!</a:t>
            </a:r>
            <a:br>
              <a:rPr lang="en-US" sz="4000" dirty="0" smtClean="0">
                <a:solidFill>
                  <a:schemeClr val="bg2"/>
                </a:solidFill>
              </a:rPr>
            </a:b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5181600" y="1600200"/>
          <a:ext cx="342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3"/>
          <p:cNvSpPr txBox="1">
            <a:spLocks noChangeArrowheads="1"/>
          </p:cNvSpPr>
          <p:nvPr/>
        </p:nvSpPr>
        <p:spPr>
          <a:xfrm>
            <a:off x="685800" y="1600200"/>
            <a:ext cx="4343400" cy="43434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tx1"/>
              </a:buClr>
              <a:buSzPct val="85000"/>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Result: Reactions to conflict escalated from exclusion to verbal abuse to discrimination to violence</a:t>
            </a:r>
          </a:p>
          <a:p>
            <a:pPr marL="274320" marR="0" lvl="0" indent="-274320" algn="l" defTabSz="914400" rtl="0" eaLnBrk="1" fontAlgn="auto" latinLnBrk="0" hangingPunct="1">
              <a:lnSpc>
                <a:spcPct val="100000"/>
              </a:lnSpc>
              <a:spcBef>
                <a:spcPct val="20000"/>
              </a:spcBef>
              <a:spcAft>
                <a:spcPts val="0"/>
              </a:spcAft>
              <a:buClr>
                <a:schemeClr val="tx1"/>
              </a:buClr>
              <a:buSzPct val="85000"/>
              <a:buFont typeface="Wingdings" pitchFamily="2" charset="2"/>
              <a:buChar char="Ø"/>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85000"/>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What caused the conflict between these two groups?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l" eaLnBrk="1" hangingPunct="1"/>
            <a:r>
              <a:rPr lang="en-US" sz="3200" b="1" dirty="0" smtClean="0">
                <a:solidFill>
                  <a:schemeClr val="tx1"/>
                </a:solidFill>
                <a:cs typeface="Times New Roman" pitchFamily="18" charset="0"/>
              </a:rPr>
              <a:t>Competition for Scarce Resources</a:t>
            </a:r>
          </a:p>
        </p:txBody>
      </p:sp>
      <p:sp>
        <p:nvSpPr>
          <p:cNvPr id="12291" name="Rectangle 3"/>
          <p:cNvSpPr>
            <a:spLocks noGrp="1" noChangeArrowheads="1"/>
          </p:cNvSpPr>
          <p:nvPr>
            <p:ph type="body" idx="1"/>
          </p:nvPr>
        </p:nvSpPr>
        <p:spPr>
          <a:xfrm>
            <a:off x="228600" y="3581400"/>
            <a:ext cx="3505200" cy="1524000"/>
          </a:xfrm>
        </p:spPr>
        <p:txBody>
          <a:bodyPr>
            <a:normAutofit fontScale="92500" lnSpcReduction="20000"/>
          </a:bodyPr>
          <a:lstStyle/>
          <a:p>
            <a:pPr lvl="1" eaLnBrk="1" hangingPunct="1">
              <a:buNone/>
            </a:pPr>
            <a:r>
              <a:rPr lang="en-US" sz="2400" b="1" dirty="0" smtClean="0">
                <a:solidFill>
                  <a:schemeClr val="tx1"/>
                </a:solidFill>
                <a:cs typeface="Times New Roman" pitchFamily="18" charset="0"/>
              </a:rPr>
              <a:t>Discontinuity effect</a:t>
            </a:r>
            <a:r>
              <a:rPr lang="en-US" sz="2400" dirty="0" smtClean="0">
                <a:solidFill>
                  <a:schemeClr val="tx1"/>
                </a:solidFill>
                <a:cs typeface="Times New Roman" pitchFamily="18" charset="0"/>
              </a:rPr>
              <a:t>: </a:t>
            </a:r>
            <a:r>
              <a:rPr lang="en-US" sz="2400" dirty="0" err="1" smtClean="0">
                <a:solidFill>
                  <a:schemeClr val="tx1"/>
                </a:solidFill>
                <a:cs typeface="Times New Roman" pitchFamily="18" charset="0"/>
              </a:rPr>
              <a:t>Insko</a:t>
            </a:r>
            <a:r>
              <a:rPr lang="en-US" sz="2400" dirty="0" smtClean="0">
                <a:solidFill>
                  <a:schemeClr val="tx1"/>
                </a:solidFill>
                <a:cs typeface="Times New Roman" pitchFamily="18" charset="0"/>
              </a:rPr>
              <a:t> et al. find groups are more competitive than individuals </a:t>
            </a:r>
          </a:p>
        </p:txBody>
      </p:sp>
      <p:pic>
        <p:nvPicPr>
          <p:cNvPr id="12292" name="Picture 1"/>
          <p:cNvPicPr>
            <a:picLocks noChangeAspect="1" noChangeArrowheads="1"/>
          </p:cNvPicPr>
          <p:nvPr/>
        </p:nvPicPr>
        <p:blipFill>
          <a:blip r:embed="rId2" cstate="print">
            <a:lum bright="-20000" contrast="40000"/>
          </a:blip>
          <a:srcRect l="14063" t="35928" r="50000" b="23695"/>
          <a:stretch>
            <a:fillRect/>
          </a:stretch>
        </p:blipFill>
        <p:spPr bwMode="auto">
          <a:xfrm>
            <a:off x="3810000" y="3429000"/>
            <a:ext cx="5053263" cy="3048000"/>
          </a:xfrm>
          <a:prstGeom prst="rect">
            <a:avLst/>
          </a:prstGeom>
          <a:noFill/>
          <a:ln w="9525">
            <a:noFill/>
            <a:miter lim="800000"/>
            <a:headEnd/>
            <a:tailEnd/>
          </a:ln>
        </p:spPr>
      </p:pic>
      <p:graphicFrame>
        <p:nvGraphicFramePr>
          <p:cNvPr id="5" name="Diagram 4"/>
          <p:cNvGraphicFramePr/>
          <p:nvPr/>
        </p:nvGraphicFramePr>
        <p:xfrm>
          <a:off x="1219200" y="2057400"/>
          <a:ext cx="60960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1600200"/>
            <a:ext cx="5178021" cy="461665"/>
          </a:xfrm>
          <a:prstGeom prst="rect">
            <a:avLst/>
          </a:prstGeom>
          <a:noFill/>
        </p:spPr>
        <p:txBody>
          <a:bodyPr wrap="none" rtlCol="0">
            <a:spAutoFit/>
          </a:bodyPr>
          <a:lstStyle/>
          <a:p>
            <a:r>
              <a:rPr lang="en-US" sz="2400" b="1" dirty="0" smtClean="0"/>
              <a:t>Realistic Group Conflict Theory</a:t>
            </a:r>
            <a:endParaRPr lang="en-US" sz="2400" b="1" dirty="0"/>
          </a:p>
        </p:txBody>
      </p:sp>
      <p:sp>
        <p:nvSpPr>
          <p:cNvPr id="7" name="TextBox 6"/>
          <p:cNvSpPr txBox="1"/>
          <p:nvPr/>
        </p:nvSpPr>
        <p:spPr>
          <a:xfrm>
            <a:off x="0" y="5103674"/>
            <a:ext cx="3733800" cy="1477328"/>
          </a:xfrm>
          <a:prstGeom prst="rect">
            <a:avLst/>
          </a:prstGeom>
          <a:noFill/>
        </p:spPr>
        <p:txBody>
          <a:bodyPr wrap="square" rtlCol="0">
            <a:spAutoFit/>
          </a:bodyPr>
          <a:lstStyle/>
          <a:p>
            <a:pPr marL="465138" lvl="2" indent="128588">
              <a:buFont typeface="Wingdings" pitchFamily="2" charset="2"/>
              <a:buChar char="v"/>
            </a:pPr>
            <a:r>
              <a:rPr lang="en-US" dirty="0" smtClean="0">
                <a:solidFill>
                  <a:schemeClr val="bg2"/>
                </a:solidFill>
                <a:cs typeface="Times New Roman" pitchFamily="18" charset="0"/>
              </a:rPr>
              <a:t>Greed</a:t>
            </a:r>
          </a:p>
          <a:p>
            <a:pPr marL="465138" lvl="2" indent="128588">
              <a:buFont typeface="Wingdings" pitchFamily="2" charset="2"/>
              <a:buChar char="v"/>
            </a:pPr>
            <a:r>
              <a:rPr lang="en-US" dirty="0" err="1" smtClean="0">
                <a:solidFill>
                  <a:schemeClr val="bg2"/>
                </a:solidFill>
                <a:cs typeface="Times New Roman" pitchFamily="18" charset="0"/>
              </a:rPr>
              <a:t>Identifiability</a:t>
            </a:r>
            <a:endParaRPr lang="en-US" dirty="0" smtClean="0">
              <a:solidFill>
                <a:schemeClr val="bg2"/>
              </a:solidFill>
              <a:cs typeface="Times New Roman" pitchFamily="18" charset="0"/>
            </a:endParaRPr>
          </a:p>
          <a:p>
            <a:pPr marL="465138" lvl="2" indent="128588">
              <a:buFont typeface="Wingdings" pitchFamily="2" charset="2"/>
              <a:buChar char="v"/>
            </a:pPr>
            <a:r>
              <a:rPr lang="en-US" dirty="0" smtClean="0">
                <a:solidFill>
                  <a:schemeClr val="bg2"/>
                </a:solidFill>
                <a:cs typeface="Times New Roman" pitchFamily="18" charset="0"/>
              </a:rPr>
              <a:t>Fear</a:t>
            </a:r>
            <a:r>
              <a:rPr lang="en-US" dirty="0" smtClean="0">
                <a:solidFill>
                  <a:schemeClr val="bg2"/>
                </a:solidFill>
              </a:rPr>
              <a:t> </a:t>
            </a:r>
          </a:p>
          <a:p>
            <a:pPr marL="465138" lvl="2" indent="128588">
              <a:buClrTx/>
              <a:buFont typeface="Wingdings" pitchFamily="2" charset="2"/>
              <a:buChar char="v"/>
            </a:pPr>
            <a:r>
              <a:rPr lang="en-US" dirty="0" smtClean="0">
                <a:solidFill>
                  <a:schemeClr val="bg2"/>
                </a:solidFill>
              </a:rPr>
              <a:t>Diffusion of Responsibility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60AB8118-2807-4E68-B782-38A1D7DAA9E4}"/>
                                            </p:graphicEl>
                                          </p:spTgt>
                                        </p:tgtEl>
                                        <p:attrNameLst>
                                          <p:attrName>style.visibility</p:attrName>
                                        </p:attrNameLst>
                                      </p:cBhvr>
                                      <p:to>
                                        <p:strVal val="visible"/>
                                      </p:to>
                                    </p:set>
                                    <p:animEffect transition="in" filter="wipe(left)">
                                      <p:cBhvr>
                                        <p:cTn id="7" dur="500"/>
                                        <p:tgtEl>
                                          <p:spTgt spid="5">
                                            <p:graphicEl>
                                              <a:dgm id="{60AB8118-2807-4E68-B782-38A1D7DAA9E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80F0DAC-01CB-4145-BB22-ABFBA4DB53FD}"/>
                                            </p:graphicEl>
                                          </p:spTgt>
                                        </p:tgtEl>
                                        <p:attrNameLst>
                                          <p:attrName>style.visibility</p:attrName>
                                        </p:attrNameLst>
                                      </p:cBhvr>
                                      <p:to>
                                        <p:strVal val="visible"/>
                                      </p:to>
                                    </p:set>
                                    <p:animEffect transition="in" filter="wipe(left)">
                                      <p:cBhvr>
                                        <p:cTn id="12" dur="500"/>
                                        <p:tgtEl>
                                          <p:spTgt spid="5">
                                            <p:graphicEl>
                                              <a:dgm id="{B80F0DAC-01CB-4145-BB22-ABFBA4DB53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1ACD45AA-30BC-4ECC-9E67-97B2F58C59AF}"/>
                                            </p:graphicEl>
                                          </p:spTgt>
                                        </p:tgtEl>
                                        <p:attrNameLst>
                                          <p:attrName>style.visibility</p:attrName>
                                        </p:attrNameLst>
                                      </p:cBhvr>
                                      <p:to>
                                        <p:strVal val="visible"/>
                                      </p:to>
                                    </p:set>
                                    <p:animEffect transition="in" filter="wipe(left)">
                                      <p:cBhvr>
                                        <p:cTn id="17" dur="500"/>
                                        <p:tgtEl>
                                          <p:spTgt spid="5">
                                            <p:graphicEl>
                                              <a:dgm id="{1ACD45AA-30BC-4ECC-9E67-97B2F58C59A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291">
                                            <p:txEl>
                                              <p:pRg st="0" end="0"/>
                                            </p:txEl>
                                          </p:spTgt>
                                        </p:tgtEl>
                                        <p:attrNameLst>
                                          <p:attrName>style.visibility</p:attrName>
                                        </p:attrNameLst>
                                      </p:cBhvr>
                                      <p:to>
                                        <p:strVal val="visible"/>
                                      </p:to>
                                    </p:set>
                                    <p:animEffect transition="in" filter="wipe(up)">
                                      <p:cBhvr>
                                        <p:cTn id="22" dur="500"/>
                                        <p:tgtEl>
                                          <p:spTgt spid="12291">
                                            <p:txEl>
                                              <p:pRg st="0" end="0"/>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229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mph" presetSubtype="2" fill="hold" nodeType="clickEffect">
                                  <p:stCondLst>
                                    <p:cond delay="0"/>
                                  </p:stCondLst>
                                  <p:childTnLst>
                                    <p:animClr clrSpc="rgb">
                                      <p:cBhvr override="childStyle">
                                        <p:cTn id="29" dur="2000" fill="hold"/>
                                        <p:tgtEl>
                                          <p:spTgt spid="7">
                                            <p:txEl>
                                              <p:pRg st="0" end="0"/>
                                            </p:txEl>
                                          </p:spTgt>
                                        </p:tgtEl>
                                        <p:attrNameLst>
                                          <p:attrName>style.color</p:attrName>
                                        </p:attrNameLst>
                                      </p:cBhvr>
                                      <p:to>
                                        <a:schemeClr val="tx1"/>
                                      </p:to>
                                    </p:animClr>
                                  </p:childTnLst>
                                </p:cTn>
                              </p:par>
                              <p:par>
                                <p:cTn id="30" presetID="3" presetClass="emph" presetSubtype="2" fill="hold" nodeType="withEffect">
                                  <p:stCondLst>
                                    <p:cond delay="0"/>
                                  </p:stCondLst>
                                  <p:childTnLst>
                                    <p:animClr clrSpc="rgb">
                                      <p:cBhvr override="childStyle">
                                        <p:cTn id="31" dur="2000" fill="hold"/>
                                        <p:tgtEl>
                                          <p:spTgt spid="7">
                                            <p:txEl>
                                              <p:pRg st="1" end="1"/>
                                            </p:txEl>
                                          </p:spTgt>
                                        </p:tgtEl>
                                        <p:attrNameLst>
                                          <p:attrName>style.color</p:attrName>
                                        </p:attrNameLst>
                                      </p:cBhvr>
                                      <p:to>
                                        <a:schemeClr val="tx1"/>
                                      </p:to>
                                    </p:animClr>
                                  </p:childTnLst>
                                </p:cTn>
                              </p:par>
                              <p:par>
                                <p:cTn id="32" presetID="3" presetClass="emph" presetSubtype="2" fill="hold" nodeType="withEffect">
                                  <p:stCondLst>
                                    <p:cond delay="0"/>
                                  </p:stCondLst>
                                  <p:childTnLst>
                                    <p:animClr clrSpc="rgb">
                                      <p:cBhvr override="childStyle">
                                        <p:cTn id="33" dur="2000" fill="hold"/>
                                        <p:tgtEl>
                                          <p:spTgt spid="7">
                                            <p:txEl>
                                              <p:pRg st="2" end="2"/>
                                            </p:txEl>
                                          </p:spTgt>
                                        </p:tgtEl>
                                        <p:attrNameLst>
                                          <p:attrName>style.color</p:attrName>
                                        </p:attrNameLst>
                                      </p:cBhvr>
                                      <p:to>
                                        <a:schemeClr val="tx1"/>
                                      </p:to>
                                    </p:animClr>
                                  </p:childTnLst>
                                </p:cTn>
                              </p:par>
                              <p:par>
                                <p:cTn id="34" presetID="3" presetClass="emph" presetSubtype="2" fill="hold" nodeType="withEffect">
                                  <p:stCondLst>
                                    <p:cond delay="0"/>
                                  </p:stCondLst>
                                  <p:childTnLst>
                                    <p:animClr clrSpc="rgb">
                                      <p:cBhvr override="childStyle">
                                        <p:cTn id="35" dur="2000" fill="hold"/>
                                        <p:tgtEl>
                                          <p:spTgt spid="7">
                                            <p:txEl>
                                              <p:pRg st="3" end="3"/>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Graphic spid="5"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1607</TotalTime>
  <Words>1037</Words>
  <Application>Microsoft Office PowerPoint</Application>
  <PresentationFormat>On-screen Show (4:3)</PresentationFormat>
  <Paragraphs>193</Paragraphs>
  <Slides>25</Slides>
  <Notes>1</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14 Intergroup Relations</vt:lpstr>
      <vt:lpstr>Slide 2</vt:lpstr>
      <vt:lpstr> Intergroup Relations </vt:lpstr>
      <vt:lpstr>Slide 4</vt:lpstr>
      <vt:lpstr>Scenes from the Robbers Cave</vt:lpstr>
      <vt:lpstr>Slide 6</vt:lpstr>
      <vt:lpstr>Slide 7</vt:lpstr>
      <vt:lpstr>   The Rattlers vs. the Eagle:  Conflict! </vt:lpstr>
      <vt:lpstr>Competition for Scarce Resources</vt:lpstr>
      <vt:lpstr>Maier &amp; Hinsz (2004) “Hot Sauce” Study</vt:lpstr>
      <vt:lpstr>Power: Group vs. Group</vt:lpstr>
      <vt:lpstr>Norms and Conflict</vt:lpstr>
      <vt:lpstr>Slide 13</vt:lpstr>
      <vt:lpstr>Emotions and Instincts</vt:lpstr>
      <vt:lpstr>Intergroup Bias:  The Cognitive Causes of the Intergroup Conflict</vt:lpstr>
      <vt:lpstr>The Ingroup-Outgroup Bias</vt:lpstr>
      <vt:lpstr>Cognitive Biases</vt:lpstr>
      <vt:lpstr>Slide 18</vt:lpstr>
      <vt:lpstr>Social Identity Theory of Intergroup Conflict</vt:lpstr>
      <vt:lpstr> Intergroup Relations </vt:lpstr>
      <vt:lpstr>Intergroup Contact: The Contact Hypothesis</vt:lpstr>
      <vt:lpstr>Slide 22</vt:lpstr>
      <vt:lpstr>Slide 23</vt:lpstr>
      <vt:lpstr>Slide 24</vt:lpstr>
      <vt:lpstr>Battle of Fort Donelson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167</cp:revision>
  <dcterms:created xsi:type="dcterms:W3CDTF">2009-11-01T22:59:28Z</dcterms:created>
  <dcterms:modified xsi:type="dcterms:W3CDTF">2010-04-22T13:06:15Z</dcterms:modified>
</cp:coreProperties>
</file>