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9" r:id="rId2"/>
    <p:sldId id="286" r:id="rId3"/>
    <p:sldId id="312" r:id="rId4"/>
    <p:sldId id="289" r:id="rId5"/>
    <p:sldId id="311" r:id="rId6"/>
    <p:sldId id="291" r:id="rId7"/>
    <p:sldId id="292" r:id="rId8"/>
    <p:sldId id="293" r:id="rId9"/>
    <p:sldId id="313" r:id="rId10"/>
    <p:sldId id="294" r:id="rId11"/>
    <p:sldId id="295" r:id="rId12"/>
    <p:sldId id="296" r:id="rId13"/>
    <p:sldId id="315" r:id="rId14"/>
    <p:sldId id="316" r:id="rId15"/>
    <p:sldId id="317" r:id="rId16"/>
    <p:sldId id="318" r:id="rId17"/>
    <p:sldId id="319" r:id="rId18"/>
    <p:sldId id="321" r:id="rId19"/>
    <p:sldId id="300" r:id="rId20"/>
    <p:sldId id="301" r:id="rId21"/>
    <p:sldId id="322" r:id="rId22"/>
    <p:sldId id="30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0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2.xml.rels><?xml version="1.0" encoding="UTF-8" standalone="yes"?>
<Relationships xmlns="http://schemas.openxmlformats.org/package/2006/relationships"><Relationship Id="rId1" Type="http://schemas.openxmlformats.org/officeDocument/2006/relationships/image" Target="../media/image14.png"/></Relationships>
</file>

<file path=ppt/diagrams/_rels/data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image" Target="../media/image11.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dgm:spPr/>
      <dgm:t>
        <a:bodyPr/>
        <a:lstStyle/>
        <a:p>
          <a:r>
            <a:rPr lang="en-US" b="1" dirty="0" smtClean="0">
              <a:solidFill>
                <a:schemeClr val="tx1"/>
              </a:solidFill>
            </a:rPr>
            <a:t>Causes</a:t>
          </a:r>
          <a:endParaRPr lang="en-US" b="1" dirty="0">
            <a:solidFill>
              <a:schemeClr val="tx1"/>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37A87E0E-21FE-4CF1-987B-5D330F2A0809}">
      <dgm:prSet phldrT="[Text]"/>
      <dgm:spPr/>
      <dgm:t>
        <a:bodyPr/>
        <a:lstStyle/>
        <a:p>
          <a:r>
            <a:rPr lang="en-US" b="1" dirty="0" smtClean="0">
              <a:solidFill>
                <a:schemeClr val="tx1"/>
              </a:solidFill>
            </a:rPr>
            <a:t>Escalation</a:t>
          </a:r>
          <a:endParaRPr lang="en-US" b="1" dirty="0">
            <a:solidFill>
              <a:schemeClr val="tx1"/>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CA874D3B-E0FF-48BF-8D64-F1684060832B}">
      <dgm:prSet phldrT="[Text]"/>
      <dgm:spPr/>
      <dgm:t>
        <a:bodyPr/>
        <a:lstStyle/>
        <a:p>
          <a:r>
            <a:rPr lang="en-US" b="1" dirty="0" smtClean="0">
              <a:solidFill>
                <a:schemeClr val="tx1"/>
              </a:solidFill>
            </a:rPr>
            <a:t>Management</a:t>
          </a:r>
          <a:endParaRPr lang="en-US" b="1" dirty="0">
            <a:solidFill>
              <a:schemeClr val="tx1"/>
            </a:solidFill>
          </a:endParaRPr>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91FBF40F-DB0E-43D3-96C6-CD790207301E}">
      <dgm:prSet/>
      <dgm:spPr/>
      <dgm:t>
        <a:bodyPr/>
        <a:lstStyle/>
        <a:p>
          <a:r>
            <a:rPr lang="en-US" dirty="0" smtClean="0"/>
            <a:t>Negotiation</a:t>
          </a:r>
          <a:endParaRPr lang="en-US" dirty="0"/>
        </a:p>
      </dgm:t>
    </dgm:pt>
    <dgm:pt modelId="{2976D31C-C21C-46A3-A037-CCC90C5D2958}" type="parTrans" cxnId="{EA3E5DCF-D523-4079-BB29-FC5B31090A1F}">
      <dgm:prSet/>
      <dgm:spPr/>
      <dgm:t>
        <a:bodyPr/>
        <a:lstStyle/>
        <a:p>
          <a:endParaRPr lang="en-US"/>
        </a:p>
      </dgm:t>
    </dgm:pt>
    <dgm:pt modelId="{00BD7225-DA2E-4745-825E-2CD0883A88A7}" type="sibTrans" cxnId="{EA3E5DCF-D523-4079-BB29-FC5B31090A1F}">
      <dgm:prSet/>
      <dgm:spPr/>
      <dgm:t>
        <a:bodyPr/>
        <a:lstStyle/>
        <a:p>
          <a:endParaRPr lang="en-US"/>
        </a:p>
      </dgm:t>
    </dgm:pt>
    <dgm:pt modelId="{90DA81F5-D2D2-473B-AC08-54D3DDEDC891}">
      <dgm:prSet/>
      <dgm:spPr/>
      <dgm:t>
        <a:bodyPr/>
        <a:lstStyle/>
        <a:p>
          <a:r>
            <a:rPr lang="en-US" dirty="0" smtClean="0"/>
            <a:t>Understanding</a:t>
          </a:r>
          <a:endParaRPr lang="en-US" dirty="0"/>
        </a:p>
      </dgm:t>
    </dgm:pt>
    <dgm:pt modelId="{4590456A-BAF3-4D46-ABC7-3AD56C34A03C}" type="parTrans" cxnId="{73D1D5F3-BCE9-4109-9EF5-A4FBED9CB1A1}">
      <dgm:prSet/>
      <dgm:spPr/>
      <dgm:t>
        <a:bodyPr/>
        <a:lstStyle/>
        <a:p>
          <a:endParaRPr lang="en-US"/>
        </a:p>
      </dgm:t>
    </dgm:pt>
    <dgm:pt modelId="{FCB6F276-CF3F-405A-A2F7-DDCB2E654E30}" type="sibTrans" cxnId="{73D1D5F3-BCE9-4109-9EF5-A4FBED9CB1A1}">
      <dgm:prSet/>
      <dgm:spPr/>
      <dgm:t>
        <a:bodyPr/>
        <a:lstStyle/>
        <a:p>
          <a:endParaRPr lang="en-US"/>
        </a:p>
      </dgm:t>
    </dgm:pt>
    <dgm:pt modelId="{107E0DA7-82F2-4716-90FC-BD30D9E7BF4A}">
      <dgm:prSet/>
      <dgm:spPr/>
      <dgm:t>
        <a:bodyPr/>
        <a:lstStyle/>
        <a:p>
          <a:r>
            <a:rPr lang="en-US" dirty="0" smtClean="0"/>
            <a:t>Cooperative tactics</a:t>
          </a:r>
          <a:endParaRPr lang="en-US" dirty="0"/>
        </a:p>
      </dgm:t>
    </dgm:pt>
    <dgm:pt modelId="{FAC6EC07-BA3B-427F-A2EC-E9F6DF32D847}" type="parTrans" cxnId="{5DEBC065-0472-4ADE-9072-DF52E8E351A7}">
      <dgm:prSet/>
      <dgm:spPr/>
      <dgm:t>
        <a:bodyPr/>
        <a:lstStyle/>
        <a:p>
          <a:endParaRPr lang="en-US"/>
        </a:p>
      </dgm:t>
    </dgm:pt>
    <dgm:pt modelId="{E6084C22-2CFC-46A6-8843-51CB4F49B5E7}" type="sibTrans" cxnId="{5DEBC065-0472-4ADE-9072-DF52E8E351A7}">
      <dgm:prSet/>
      <dgm:spPr/>
      <dgm:t>
        <a:bodyPr/>
        <a:lstStyle/>
        <a:p>
          <a:endParaRPr lang="en-US"/>
        </a:p>
      </dgm:t>
    </dgm:pt>
    <dgm:pt modelId="{3417F560-0A4F-444E-B476-66814CBC8E36}">
      <dgm:prSet/>
      <dgm:spPr/>
      <dgm:t>
        <a:bodyPr/>
        <a:lstStyle/>
        <a:p>
          <a:r>
            <a:rPr lang="en-US" dirty="0" smtClean="0"/>
            <a:t>Winning</a:t>
          </a:r>
          <a:endParaRPr lang="en-US" dirty="0"/>
        </a:p>
      </dgm:t>
    </dgm:pt>
    <dgm:pt modelId="{F274D082-BDD7-4FF8-8D80-005BFD0DBF5F}" type="parTrans" cxnId="{18683DA6-6D6C-4BBA-B9D8-3408C3386B31}">
      <dgm:prSet/>
      <dgm:spPr/>
      <dgm:t>
        <a:bodyPr/>
        <a:lstStyle/>
        <a:p>
          <a:endParaRPr lang="en-US"/>
        </a:p>
      </dgm:t>
    </dgm:pt>
    <dgm:pt modelId="{739C1202-DF4C-4D71-9AFB-9442ECD1D0E3}" type="sibTrans" cxnId="{18683DA6-6D6C-4BBA-B9D8-3408C3386B31}">
      <dgm:prSet/>
      <dgm:spPr/>
      <dgm:t>
        <a:bodyPr/>
        <a:lstStyle/>
        <a:p>
          <a:endParaRPr lang="en-US"/>
        </a:p>
      </dgm:t>
    </dgm:pt>
    <dgm:pt modelId="{840941C7-84AC-42D1-9F78-9B72164A1392}">
      <dgm:prSet/>
      <dgm:spPr/>
      <dgm:t>
        <a:bodyPr/>
        <a:lstStyle/>
        <a:p>
          <a:r>
            <a:rPr lang="en-US" dirty="0" smtClean="0"/>
            <a:t>Sharing</a:t>
          </a:r>
          <a:endParaRPr lang="en-US" dirty="0"/>
        </a:p>
      </dgm:t>
    </dgm:pt>
    <dgm:pt modelId="{ECBC6289-4392-49BB-94EE-253E5AEA25FB}" type="parTrans" cxnId="{FB02E9F0-7192-4F4A-9D99-67BE81BF91E1}">
      <dgm:prSet/>
      <dgm:spPr/>
      <dgm:t>
        <a:bodyPr/>
        <a:lstStyle/>
        <a:p>
          <a:endParaRPr lang="en-US"/>
        </a:p>
      </dgm:t>
    </dgm:pt>
    <dgm:pt modelId="{9036B1D1-070B-46A6-AF55-8805FEF98DAF}" type="sibTrans" cxnId="{FB02E9F0-7192-4F4A-9D99-67BE81BF91E1}">
      <dgm:prSet/>
      <dgm:spPr/>
      <dgm:t>
        <a:bodyPr/>
        <a:lstStyle/>
        <a:p>
          <a:endParaRPr lang="en-US"/>
        </a:p>
      </dgm:t>
    </dgm:pt>
    <dgm:pt modelId="{B55FDFF7-E65D-41CC-87E8-D78BA119AEFD}">
      <dgm:prSet/>
      <dgm:spPr/>
      <dgm:t>
        <a:bodyPr/>
        <a:lstStyle/>
        <a:p>
          <a:r>
            <a:rPr lang="en-US" dirty="0" smtClean="0"/>
            <a:t>Controlling</a:t>
          </a:r>
          <a:endParaRPr lang="en-US" dirty="0"/>
        </a:p>
      </dgm:t>
    </dgm:pt>
    <dgm:pt modelId="{3BFE6379-795B-41C2-B3D6-6D1C1EAF4C83}" type="parTrans" cxnId="{84A43066-0982-4EA7-9E0E-7573C777D5B2}">
      <dgm:prSet/>
      <dgm:spPr/>
      <dgm:t>
        <a:bodyPr/>
        <a:lstStyle/>
        <a:p>
          <a:endParaRPr lang="en-US"/>
        </a:p>
      </dgm:t>
    </dgm:pt>
    <dgm:pt modelId="{2B893AC1-8BA6-4EB0-8AFB-C536FC0E0EA1}" type="sibTrans" cxnId="{84A43066-0982-4EA7-9E0E-7573C777D5B2}">
      <dgm:prSet/>
      <dgm:spPr/>
      <dgm:t>
        <a:bodyPr/>
        <a:lstStyle/>
        <a:p>
          <a:endParaRPr lang="en-US"/>
        </a:p>
      </dgm:t>
    </dgm:pt>
    <dgm:pt modelId="{4F1F43F8-1EC0-4AF8-BF71-944B88892B8E}">
      <dgm:prSet/>
      <dgm:spPr/>
      <dgm:t>
        <a:bodyPr/>
        <a:lstStyle/>
        <a:p>
          <a:r>
            <a:rPr lang="en-US" dirty="0" smtClean="0"/>
            <a:t>Working</a:t>
          </a:r>
          <a:endParaRPr lang="en-US" dirty="0"/>
        </a:p>
      </dgm:t>
    </dgm:pt>
    <dgm:pt modelId="{A02F880A-BFFE-4316-9A6A-51A40310B613}" type="parTrans" cxnId="{2F13C4AF-A5F1-43D7-8361-37C5DA8F48E0}">
      <dgm:prSet/>
      <dgm:spPr/>
      <dgm:t>
        <a:bodyPr/>
        <a:lstStyle/>
        <a:p>
          <a:endParaRPr lang="en-US"/>
        </a:p>
      </dgm:t>
    </dgm:pt>
    <dgm:pt modelId="{F03AE070-C8A1-4B51-954F-20F7CE4891E5}" type="sibTrans" cxnId="{2F13C4AF-A5F1-43D7-8361-37C5DA8F48E0}">
      <dgm:prSet/>
      <dgm:spPr/>
      <dgm:t>
        <a:bodyPr/>
        <a:lstStyle/>
        <a:p>
          <a:endParaRPr lang="en-US"/>
        </a:p>
      </dgm:t>
    </dgm:pt>
    <dgm:pt modelId="{FA50878C-8DCA-4122-83D8-031A628608AB}">
      <dgm:prSet/>
      <dgm:spPr/>
      <dgm:t>
        <a:bodyPr/>
        <a:lstStyle/>
        <a:p>
          <a:r>
            <a:rPr lang="en-US" dirty="0" smtClean="0"/>
            <a:t>Liking</a:t>
          </a:r>
          <a:endParaRPr lang="en-US" dirty="0"/>
        </a:p>
      </dgm:t>
    </dgm:pt>
    <dgm:pt modelId="{7DCB2007-7C08-4CDB-8ED8-88C82A21B0D9}" type="parTrans" cxnId="{8AE6FE6C-F591-4A4C-B123-85C681A81C89}">
      <dgm:prSet/>
      <dgm:spPr/>
      <dgm:t>
        <a:bodyPr/>
        <a:lstStyle/>
        <a:p>
          <a:endParaRPr lang="en-US"/>
        </a:p>
      </dgm:t>
    </dgm:pt>
    <dgm:pt modelId="{53EFF3A6-3236-429C-A8ED-FEFF269E9099}" type="sibTrans" cxnId="{8AE6FE6C-F591-4A4C-B123-85C681A81C89}">
      <dgm:prSet/>
      <dgm:spPr/>
      <dgm:t>
        <a:bodyPr/>
        <a:lstStyle/>
        <a:p>
          <a:endParaRPr lang="en-US"/>
        </a:p>
      </dgm:t>
    </dgm:pt>
    <dgm:pt modelId="{7D516FD4-A3D7-408F-BF6F-B7F0D080832E}">
      <dgm:prSet/>
      <dgm:spPr/>
      <dgm:t>
        <a:bodyPr/>
        <a:lstStyle/>
        <a:p>
          <a:r>
            <a:rPr lang="en-US" dirty="0" smtClean="0"/>
            <a:t>Uncertainty</a:t>
          </a:r>
          <a:endParaRPr lang="en-US" dirty="0"/>
        </a:p>
      </dgm:t>
    </dgm:pt>
    <dgm:pt modelId="{8D5EF4BA-FB88-49DC-B02F-6ED709F75943}" type="parTrans" cxnId="{D214AEE0-564E-4C6B-A263-8A955A519D38}">
      <dgm:prSet/>
      <dgm:spPr/>
      <dgm:t>
        <a:bodyPr/>
        <a:lstStyle/>
        <a:p>
          <a:endParaRPr lang="en-US"/>
        </a:p>
      </dgm:t>
    </dgm:pt>
    <dgm:pt modelId="{434CAEA0-642B-4317-915D-7F98833D18D2}" type="sibTrans" cxnId="{D214AEE0-564E-4C6B-A263-8A955A519D38}">
      <dgm:prSet/>
      <dgm:spPr/>
      <dgm:t>
        <a:bodyPr/>
        <a:lstStyle/>
        <a:p>
          <a:endParaRPr lang="en-US"/>
        </a:p>
      </dgm:t>
    </dgm:pt>
    <dgm:pt modelId="{78832218-D1A3-43AC-9218-73FD4AC3E462}">
      <dgm:prSet/>
      <dgm:spPr/>
      <dgm:t>
        <a:bodyPr/>
        <a:lstStyle/>
        <a:p>
          <a:r>
            <a:rPr lang="en-US" dirty="0" smtClean="0"/>
            <a:t>Perception</a:t>
          </a:r>
          <a:endParaRPr lang="en-US" dirty="0"/>
        </a:p>
      </dgm:t>
    </dgm:pt>
    <dgm:pt modelId="{C6362609-6594-40E9-A305-389CDB50610B}" type="parTrans" cxnId="{A8CD690A-A850-47C6-B416-823DBAACE878}">
      <dgm:prSet/>
      <dgm:spPr/>
      <dgm:t>
        <a:bodyPr/>
        <a:lstStyle/>
        <a:p>
          <a:endParaRPr lang="en-US"/>
        </a:p>
      </dgm:t>
    </dgm:pt>
    <dgm:pt modelId="{1855BA4F-1726-4C86-9B92-96F3512AF04A}" type="sibTrans" cxnId="{A8CD690A-A850-47C6-B416-823DBAACE878}">
      <dgm:prSet/>
      <dgm:spPr/>
      <dgm:t>
        <a:bodyPr/>
        <a:lstStyle/>
        <a:p>
          <a:endParaRPr lang="en-US"/>
        </a:p>
      </dgm:t>
    </dgm:pt>
    <dgm:pt modelId="{D129C26C-4A71-433D-8556-B9747109D051}">
      <dgm:prSet/>
      <dgm:spPr/>
      <dgm:t>
        <a:bodyPr/>
        <a:lstStyle/>
        <a:p>
          <a:r>
            <a:rPr lang="en-US" dirty="0" smtClean="0"/>
            <a:t>Soft tactics</a:t>
          </a:r>
          <a:endParaRPr lang="en-US" dirty="0"/>
        </a:p>
      </dgm:t>
    </dgm:pt>
    <dgm:pt modelId="{FCAE009C-C224-4DF1-AAF0-7454F37C750D}" type="parTrans" cxnId="{63D9D5D0-16C0-43B5-B2CC-162E06B30FB7}">
      <dgm:prSet/>
      <dgm:spPr/>
      <dgm:t>
        <a:bodyPr/>
        <a:lstStyle/>
        <a:p>
          <a:endParaRPr lang="en-US"/>
        </a:p>
      </dgm:t>
    </dgm:pt>
    <dgm:pt modelId="{CFD62886-D11B-47B9-BE47-3F2916C403E8}" type="sibTrans" cxnId="{63D9D5D0-16C0-43B5-B2CC-162E06B30FB7}">
      <dgm:prSet/>
      <dgm:spPr/>
      <dgm:t>
        <a:bodyPr/>
        <a:lstStyle/>
        <a:p>
          <a:endParaRPr lang="en-US"/>
        </a:p>
      </dgm:t>
    </dgm:pt>
    <dgm:pt modelId="{55ACC091-962C-4255-A541-E27783A08972}">
      <dgm:prSet/>
      <dgm:spPr/>
      <dgm:t>
        <a:bodyPr/>
        <a:lstStyle/>
        <a:p>
          <a:r>
            <a:rPr lang="en-US" dirty="0" smtClean="0"/>
            <a:t>Reciprocity</a:t>
          </a:r>
          <a:endParaRPr lang="en-US" dirty="0"/>
        </a:p>
      </dgm:t>
    </dgm:pt>
    <dgm:pt modelId="{6A60A2A5-8F4F-48EB-A7F9-22EA5B805C87}" type="parTrans" cxnId="{9C2F5710-28FF-4FA6-BAE4-6E26980C143A}">
      <dgm:prSet/>
      <dgm:spPr/>
      <dgm:t>
        <a:bodyPr/>
        <a:lstStyle/>
        <a:p>
          <a:endParaRPr lang="en-US"/>
        </a:p>
      </dgm:t>
    </dgm:pt>
    <dgm:pt modelId="{B7E4D840-FE86-45ED-B928-F7C19F00F379}" type="sibTrans" cxnId="{9C2F5710-28FF-4FA6-BAE4-6E26980C143A}">
      <dgm:prSet/>
      <dgm:spPr/>
      <dgm:t>
        <a:bodyPr/>
        <a:lstStyle/>
        <a:p>
          <a:endParaRPr lang="en-US"/>
        </a:p>
      </dgm:t>
    </dgm:pt>
    <dgm:pt modelId="{3EC4E6BB-95F4-4427-AF00-0F5641904ECE}">
      <dgm:prSet/>
      <dgm:spPr/>
      <dgm:t>
        <a:bodyPr/>
        <a:lstStyle/>
        <a:p>
          <a:r>
            <a:rPr lang="en-US" dirty="0" smtClean="0"/>
            <a:t>Few</a:t>
          </a:r>
          <a:endParaRPr lang="en-US" dirty="0"/>
        </a:p>
      </dgm:t>
    </dgm:pt>
    <dgm:pt modelId="{0DE28D2A-8787-4508-BC78-906430D0E3B5}" type="parTrans" cxnId="{84666657-0B2B-40E4-A75D-2FDF66D22280}">
      <dgm:prSet/>
      <dgm:spPr/>
      <dgm:t>
        <a:bodyPr/>
        <a:lstStyle/>
        <a:p>
          <a:endParaRPr lang="en-US"/>
        </a:p>
      </dgm:t>
    </dgm:pt>
    <dgm:pt modelId="{7B005EFB-618C-4E52-99D9-30A9A846421A}" type="sibTrans" cxnId="{84666657-0B2B-40E4-A75D-2FDF66D22280}">
      <dgm:prSet/>
      <dgm:spPr/>
      <dgm:t>
        <a:bodyPr/>
        <a:lstStyle/>
        <a:p>
          <a:endParaRPr lang="en-US"/>
        </a:p>
      </dgm:t>
    </dgm:pt>
    <dgm:pt modelId="{016E4421-55C1-402E-B337-D0F30CF7BA80}">
      <dgm:prSet/>
      <dgm:spPr/>
      <dgm:t>
        <a:bodyPr/>
        <a:lstStyle/>
        <a:p>
          <a:r>
            <a:rPr lang="en-US" dirty="0" smtClean="0"/>
            <a:t>Irritation</a:t>
          </a:r>
          <a:endParaRPr lang="en-US" dirty="0"/>
        </a:p>
      </dgm:t>
    </dgm:pt>
    <dgm:pt modelId="{F880A0A7-662D-4298-836A-0CA81527AA58}" type="parTrans" cxnId="{07F5091A-F2D5-4A96-8802-23F56C3F2F8A}">
      <dgm:prSet/>
      <dgm:spPr/>
      <dgm:t>
        <a:bodyPr/>
        <a:lstStyle/>
        <a:p>
          <a:endParaRPr lang="en-US"/>
        </a:p>
      </dgm:t>
    </dgm:pt>
    <dgm:pt modelId="{7439ED3D-B660-48C9-84E5-CF69C0761AA5}" type="sibTrans" cxnId="{07F5091A-F2D5-4A96-8802-23F56C3F2F8A}">
      <dgm:prSet/>
      <dgm:spPr/>
      <dgm:t>
        <a:bodyPr/>
        <a:lstStyle/>
        <a:p>
          <a:endParaRPr lang="en-US"/>
        </a:p>
      </dgm:t>
    </dgm:pt>
    <dgm:pt modelId="{3ED7E0B1-E84A-411C-A8C1-2C4706ED1AB6}">
      <dgm:prSet/>
      <dgm:spPr/>
      <dgm:t>
        <a:bodyPr/>
        <a:lstStyle/>
        <a:p>
          <a:r>
            <a:rPr lang="en-US" dirty="0" smtClean="0"/>
            <a:t>Downward Spiral</a:t>
          </a:r>
          <a:endParaRPr lang="en-US" dirty="0"/>
        </a:p>
      </dgm:t>
    </dgm:pt>
    <dgm:pt modelId="{19B80814-55DD-4A4A-A69E-A4B5F33AA2F3}" type="parTrans" cxnId="{D50762DF-6843-43A4-BCF4-0A659C6FCC72}">
      <dgm:prSet/>
      <dgm:spPr/>
      <dgm:t>
        <a:bodyPr/>
        <a:lstStyle/>
        <a:p>
          <a:endParaRPr lang="en-US"/>
        </a:p>
      </dgm:t>
    </dgm:pt>
    <dgm:pt modelId="{7828644D-181C-4088-9C6E-91147403F48C}" type="sibTrans" cxnId="{D50762DF-6843-43A4-BCF4-0A659C6FCC72}">
      <dgm:prSet/>
      <dgm:spPr/>
      <dgm:t>
        <a:bodyPr/>
        <a:lstStyle/>
        <a:p>
          <a:endParaRPr lang="en-US"/>
        </a:p>
      </dgm:t>
    </dgm:pt>
    <dgm:pt modelId="{22F6771B-7E91-4151-80F4-59D9C1C0C3B4}">
      <dgm:prSet/>
      <dgm:spPr/>
      <dgm:t>
        <a:bodyPr/>
        <a:lstStyle/>
        <a:p>
          <a:r>
            <a:rPr lang="en-US" dirty="0" smtClean="0"/>
            <a:t>Few</a:t>
          </a:r>
          <a:endParaRPr lang="en-US" dirty="0"/>
        </a:p>
      </dgm:t>
    </dgm:pt>
    <dgm:pt modelId="{FECDCEC4-1EA0-49BE-B17D-E735C536B7D6}" type="parTrans" cxnId="{6C4CDE0D-877A-4385-926C-85A2FE152566}">
      <dgm:prSet/>
      <dgm:spPr/>
      <dgm:t>
        <a:bodyPr/>
        <a:lstStyle/>
        <a:p>
          <a:endParaRPr lang="en-US"/>
        </a:p>
      </dgm:t>
    </dgm:pt>
    <dgm:pt modelId="{5A1D7CF2-0848-4382-80B4-B305C601D2C5}" type="sibTrans" cxnId="{6C4CDE0D-877A-4385-926C-85A2FE152566}">
      <dgm:prSet/>
      <dgm:spPr/>
      <dgm:t>
        <a:bodyPr/>
        <a:lstStyle/>
        <a:p>
          <a:endParaRPr lang="en-US"/>
        </a:p>
      </dgm:t>
    </dgm:pt>
    <dgm:pt modelId="{3850A051-926D-4705-B5F6-51ED2B9A81C4}">
      <dgm:prSet/>
      <dgm:spPr/>
      <dgm:t>
        <a:bodyPr/>
        <a:lstStyle/>
        <a:p>
          <a:r>
            <a:rPr lang="en-US" dirty="0" smtClean="0"/>
            <a:t>Composure</a:t>
          </a:r>
          <a:endParaRPr lang="en-US" dirty="0"/>
        </a:p>
      </dgm:t>
    </dgm:pt>
    <dgm:pt modelId="{99648480-E108-4F39-9CA3-32C7B71C422C}" type="parTrans" cxnId="{5257F42D-A065-4F8A-97EE-9ADDAD7C5960}">
      <dgm:prSet/>
      <dgm:spPr/>
      <dgm:t>
        <a:bodyPr/>
        <a:lstStyle/>
        <a:p>
          <a:endParaRPr lang="en-US"/>
        </a:p>
      </dgm:t>
    </dgm:pt>
    <dgm:pt modelId="{E408B80F-A7CE-478C-80F2-308F3A5C88EC}" type="sibTrans" cxnId="{5257F42D-A065-4F8A-97EE-9ADDAD7C5960}">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3"/>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pt>
    <dgm:pt modelId="{100932BB-7057-4FE9-9A4C-F11EDA682A67}" type="pres">
      <dgm:prSet presAssocID="{F274D082-BDD7-4FF8-8D80-005BFD0DBF5F}" presName="Name13" presStyleLbl="parChTrans1D2" presStyleIdx="0" presStyleCnt="17"/>
      <dgm:spPr/>
      <dgm:t>
        <a:bodyPr/>
        <a:lstStyle/>
        <a:p>
          <a:endParaRPr lang="en-US"/>
        </a:p>
      </dgm:t>
    </dgm:pt>
    <dgm:pt modelId="{23DA230D-B21C-4F8C-8F68-9F94F3149D71}" type="pres">
      <dgm:prSet presAssocID="{3417F560-0A4F-444E-B476-66814CBC8E36}" presName="childText" presStyleLbl="bgAcc1" presStyleIdx="0" presStyleCnt="17" custScaleX="135729" custScaleY="65272" custLinFactNeighborX="3106" custLinFactNeighborY="-3980">
        <dgm:presLayoutVars>
          <dgm:bulletEnabled val="1"/>
        </dgm:presLayoutVars>
      </dgm:prSet>
      <dgm:spPr/>
      <dgm:t>
        <a:bodyPr/>
        <a:lstStyle/>
        <a:p>
          <a:endParaRPr lang="en-US"/>
        </a:p>
      </dgm:t>
    </dgm:pt>
    <dgm:pt modelId="{EDF24C9A-FDBD-4884-9354-B258BF4EF575}" type="pres">
      <dgm:prSet presAssocID="{ECBC6289-4392-49BB-94EE-253E5AEA25FB}" presName="Name13" presStyleLbl="parChTrans1D2" presStyleIdx="1" presStyleCnt="17"/>
      <dgm:spPr/>
      <dgm:t>
        <a:bodyPr/>
        <a:lstStyle/>
        <a:p>
          <a:endParaRPr lang="en-US"/>
        </a:p>
      </dgm:t>
    </dgm:pt>
    <dgm:pt modelId="{3CD5B9C1-7275-41B6-BCD1-CD81195771FB}" type="pres">
      <dgm:prSet presAssocID="{840941C7-84AC-42D1-9F78-9B72164A1392}" presName="childText" presStyleLbl="bgAcc1" presStyleIdx="1" presStyleCnt="17" custScaleX="135729" custScaleY="65272" custLinFactNeighborX="3106" custLinFactNeighborY="-3980">
        <dgm:presLayoutVars>
          <dgm:bulletEnabled val="1"/>
        </dgm:presLayoutVars>
      </dgm:prSet>
      <dgm:spPr/>
      <dgm:t>
        <a:bodyPr/>
        <a:lstStyle/>
        <a:p>
          <a:endParaRPr lang="en-US"/>
        </a:p>
      </dgm:t>
    </dgm:pt>
    <dgm:pt modelId="{59837D53-383D-470E-A934-A7872DB7F986}" type="pres">
      <dgm:prSet presAssocID="{3BFE6379-795B-41C2-B3D6-6D1C1EAF4C83}" presName="Name13" presStyleLbl="parChTrans1D2" presStyleIdx="2" presStyleCnt="17"/>
      <dgm:spPr/>
      <dgm:t>
        <a:bodyPr/>
        <a:lstStyle/>
        <a:p>
          <a:endParaRPr lang="en-US"/>
        </a:p>
      </dgm:t>
    </dgm:pt>
    <dgm:pt modelId="{E1A571D5-2949-4BB8-8EA5-4D69102C6188}" type="pres">
      <dgm:prSet presAssocID="{B55FDFF7-E65D-41CC-87E8-D78BA119AEFD}" presName="childText" presStyleLbl="bgAcc1" presStyleIdx="2" presStyleCnt="17" custScaleX="135729" custScaleY="65272" custLinFactNeighborX="3106" custLinFactNeighborY="-3980">
        <dgm:presLayoutVars>
          <dgm:bulletEnabled val="1"/>
        </dgm:presLayoutVars>
      </dgm:prSet>
      <dgm:spPr/>
      <dgm:t>
        <a:bodyPr/>
        <a:lstStyle/>
        <a:p>
          <a:endParaRPr lang="en-US"/>
        </a:p>
      </dgm:t>
    </dgm:pt>
    <dgm:pt modelId="{BAB4A427-9CF4-4DE2-8E45-EB43D433F23A}" type="pres">
      <dgm:prSet presAssocID="{A02F880A-BFFE-4316-9A6A-51A40310B613}" presName="Name13" presStyleLbl="parChTrans1D2" presStyleIdx="3" presStyleCnt="17"/>
      <dgm:spPr/>
      <dgm:t>
        <a:bodyPr/>
        <a:lstStyle/>
        <a:p>
          <a:endParaRPr lang="en-US"/>
        </a:p>
      </dgm:t>
    </dgm:pt>
    <dgm:pt modelId="{164D2181-81E2-4887-BA0F-4C0B6B208D15}" type="pres">
      <dgm:prSet presAssocID="{4F1F43F8-1EC0-4AF8-BF71-944B88892B8E}" presName="childText" presStyleLbl="bgAcc1" presStyleIdx="3" presStyleCnt="17" custScaleX="135729" custScaleY="65272" custLinFactNeighborX="3106" custLinFactNeighborY="-3980">
        <dgm:presLayoutVars>
          <dgm:bulletEnabled val="1"/>
        </dgm:presLayoutVars>
      </dgm:prSet>
      <dgm:spPr/>
      <dgm:t>
        <a:bodyPr/>
        <a:lstStyle/>
        <a:p>
          <a:endParaRPr lang="en-US"/>
        </a:p>
      </dgm:t>
    </dgm:pt>
    <dgm:pt modelId="{25F4E365-1940-45D9-A720-112E336E3C23}" type="pres">
      <dgm:prSet presAssocID="{7DCB2007-7C08-4CDB-8ED8-88C82A21B0D9}" presName="Name13" presStyleLbl="parChTrans1D2" presStyleIdx="4" presStyleCnt="17"/>
      <dgm:spPr/>
      <dgm:t>
        <a:bodyPr/>
        <a:lstStyle/>
        <a:p>
          <a:endParaRPr lang="en-US"/>
        </a:p>
      </dgm:t>
    </dgm:pt>
    <dgm:pt modelId="{4CEC5BBE-35EC-4875-9129-2A17ECBCA3F6}" type="pres">
      <dgm:prSet presAssocID="{FA50878C-8DCA-4122-83D8-031A628608AB}" presName="childText" presStyleLbl="bgAcc1" presStyleIdx="4" presStyleCnt="17" custScaleX="135729" custScaleY="65272" custLinFactNeighborX="3106" custLinFactNeighborY="-3980">
        <dgm:presLayoutVars>
          <dgm:bulletEnabled val="1"/>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1" presStyleCnt="3" custScaleX="139730"/>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pt>
    <dgm:pt modelId="{5D5D786F-6D43-4C13-8CD9-9DC8623F23FB}" type="pres">
      <dgm:prSet presAssocID="{8D5EF4BA-FB88-49DC-B02F-6ED709F75943}" presName="Name13" presStyleLbl="parChTrans1D2" presStyleIdx="5" presStyleCnt="17"/>
      <dgm:spPr/>
      <dgm:t>
        <a:bodyPr/>
        <a:lstStyle/>
        <a:p>
          <a:endParaRPr lang="en-US"/>
        </a:p>
      </dgm:t>
    </dgm:pt>
    <dgm:pt modelId="{F1E5BC72-5716-416B-82D5-C9350F798538}" type="pres">
      <dgm:prSet presAssocID="{7D516FD4-A3D7-408F-BF6F-B7F0D080832E}" presName="childText" presStyleLbl="bgAcc1" presStyleIdx="5" presStyleCnt="17" custScaleX="150181" custScaleY="66979">
        <dgm:presLayoutVars>
          <dgm:bulletEnabled val="1"/>
        </dgm:presLayoutVars>
      </dgm:prSet>
      <dgm:spPr/>
      <dgm:t>
        <a:bodyPr/>
        <a:lstStyle/>
        <a:p>
          <a:endParaRPr lang="en-US"/>
        </a:p>
      </dgm:t>
    </dgm:pt>
    <dgm:pt modelId="{3388340F-B93E-457B-95DB-81C910335843}" type="pres">
      <dgm:prSet presAssocID="{C6362609-6594-40E9-A305-389CDB50610B}" presName="Name13" presStyleLbl="parChTrans1D2" presStyleIdx="6" presStyleCnt="17"/>
      <dgm:spPr/>
      <dgm:t>
        <a:bodyPr/>
        <a:lstStyle/>
        <a:p>
          <a:endParaRPr lang="en-US"/>
        </a:p>
      </dgm:t>
    </dgm:pt>
    <dgm:pt modelId="{70171A47-DA08-4F7F-9049-596FA98979A7}" type="pres">
      <dgm:prSet presAssocID="{78832218-D1A3-43AC-9218-73FD4AC3E462}" presName="childText" presStyleLbl="bgAcc1" presStyleIdx="6" presStyleCnt="17" custScaleX="150181" custScaleY="66979" custLinFactNeighborX="-248" custLinFactNeighborY="-5326">
        <dgm:presLayoutVars>
          <dgm:bulletEnabled val="1"/>
        </dgm:presLayoutVars>
      </dgm:prSet>
      <dgm:spPr/>
      <dgm:t>
        <a:bodyPr/>
        <a:lstStyle/>
        <a:p>
          <a:endParaRPr lang="en-US"/>
        </a:p>
      </dgm:t>
    </dgm:pt>
    <dgm:pt modelId="{DEDD59E1-7245-40DD-A561-47F95F126F24}" type="pres">
      <dgm:prSet presAssocID="{FCAE009C-C224-4DF1-AAF0-7454F37C750D}" presName="Name13" presStyleLbl="parChTrans1D2" presStyleIdx="7" presStyleCnt="17"/>
      <dgm:spPr/>
      <dgm:t>
        <a:bodyPr/>
        <a:lstStyle/>
        <a:p>
          <a:endParaRPr lang="en-US"/>
        </a:p>
      </dgm:t>
    </dgm:pt>
    <dgm:pt modelId="{73F89993-E833-4AE3-AF9B-56BCE640EDDD}" type="pres">
      <dgm:prSet presAssocID="{D129C26C-4A71-433D-8556-B9747109D051}" presName="childText" presStyleLbl="bgAcc1" presStyleIdx="7" presStyleCnt="17" custScaleX="150181" custScaleY="66979">
        <dgm:presLayoutVars>
          <dgm:bulletEnabled val="1"/>
        </dgm:presLayoutVars>
      </dgm:prSet>
      <dgm:spPr/>
      <dgm:t>
        <a:bodyPr/>
        <a:lstStyle/>
        <a:p>
          <a:endParaRPr lang="en-US"/>
        </a:p>
      </dgm:t>
    </dgm:pt>
    <dgm:pt modelId="{C87A90AE-AF8F-47CA-AFB0-F22AB1993C78}" type="pres">
      <dgm:prSet presAssocID="{6A60A2A5-8F4F-48EB-A7F9-22EA5B805C87}" presName="Name13" presStyleLbl="parChTrans1D2" presStyleIdx="8" presStyleCnt="17"/>
      <dgm:spPr/>
      <dgm:t>
        <a:bodyPr/>
        <a:lstStyle/>
        <a:p>
          <a:endParaRPr lang="en-US"/>
        </a:p>
      </dgm:t>
    </dgm:pt>
    <dgm:pt modelId="{BEA135CF-FADE-4632-BC0B-EAD19C91AED2}" type="pres">
      <dgm:prSet presAssocID="{55ACC091-962C-4255-A541-E27783A08972}" presName="childText" presStyleLbl="bgAcc1" presStyleIdx="8" presStyleCnt="17" custScaleX="150181" custScaleY="66979">
        <dgm:presLayoutVars>
          <dgm:bulletEnabled val="1"/>
        </dgm:presLayoutVars>
      </dgm:prSet>
      <dgm:spPr/>
      <dgm:t>
        <a:bodyPr/>
        <a:lstStyle/>
        <a:p>
          <a:endParaRPr lang="en-US"/>
        </a:p>
      </dgm:t>
    </dgm:pt>
    <dgm:pt modelId="{76B78C06-7FD4-4CF7-9BAC-743DB0ECABB2}" type="pres">
      <dgm:prSet presAssocID="{0DE28D2A-8787-4508-BC78-906430D0E3B5}" presName="Name13" presStyleLbl="parChTrans1D2" presStyleIdx="9" presStyleCnt="17"/>
      <dgm:spPr/>
      <dgm:t>
        <a:bodyPr/>
        <a:lstStyle/>
        <a:p>
          <a:endParaRPr lang="en-US"/>
        </a:p>
      </dgm:t>
    </dgm:pt>
    <dgm:pt modelId="{A5C736DE-27E4-479A-BA8E-DA2FAC423914}" type="pres">
      <dgm:prSet presAssocID="{3EC4E6BB-95F4-4427-AF00-0F5641904ECE}" presName="childText" presStyleLbl="bgAcc1" presStyleIdx="9" presStyleCnt="17" custScaleX="150181" custScaleY="66979">
        <dgm:presLayoutVars>
          <dgm:bulletEnabled val="1"/>
        </dgm:presLayoutVars>
      </dgm:prSet>
      <dgm:spPr/>
      <dgm:t>
        <a:bodyPr/>
        <a:lstStyle/>
        <a:p>
          <a:endParaRPr lang="en-US"/>
        </a:p>
      </dgm:t>
    </dgm:pt>
    <dgm:pt modelId="{E5EE6B9F-E7B7-48EA-8B71-C9435EEFBA21}" type="pres">
      <dgm:prSet presAssocID="{F880A0A7-662D-4298-836A-0CA81527AA58}" presName="Name13" presStyleLbl="parChTrans1D2" presStyleIdx="10" presStyleCnt="17"/>
      <dgm:spPr/>
      <dgm:t>
        <a:bodyPr/>
        <a:lstStyle/>
        <a:p>
          <a:endParaRPr lang="en-US"/>
        </a:p>
      </dgm:t>
    </dgm:pt>
    <dgm:pt modelId="{53C6BA9E-A430-41AB-B221-494475950E64}" type="pres">
      <dgm:prSet presAssocID="{016E4421-55C1-402E-B337-D0F30CF7BA80}" presName="childText" presStyleLbl="bgAcc1" presStyleIdx="10" presStyleCnt="17" custScaleX="153909" custScaleY="50250" custLinFactNeighborX="-2372">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pt>
    <dgm:pt modelId="{2457AC7E-4FC1-44C8-BFEB-147A488D7063}" type="pres">
      <dgm:prSet presAssocID="{CA874D3B-E0FF-48BF-8D64-F1684060832B}" presName="rootComposite" presStyleCnt="0"/>
      <dgm:spPr/>
    </dgm:pt>
    <dgm:pt modelId="{5B90EABF-21F1-4B0D-816A-82D42DF6D9C1}" type="pres">
      <dgm:prSet presAssocID="{CA874D3B-E0FF-48BF-8D64-F1684060832B}" presName="rootText" presStyleLbl="node1" presStyleIdx="2" presStyleCnt="3" custScaleX="167341"/>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pt>
    <dgm:pt modelId="{F15F443C-E4EC-4DA4-8147-00FDE142BAF9}" type="pres">
      <dgm:prSet presAssocID="{2976D31C-C21C-46A3-A037-CCC90C5D2958}" presName="Name13" presStyleLbl="parChTrans1D2" presStyleIdx="11" presStyleCnt="17"/>
      <dgm:spPr/>
      <dgm:t>
        <a:bodyPr/>
        <a:lstStyle/>
        <a:p>
          <a:endParaRPr lang="en-US"/>
        </a:p>
      </dgm:t>
    </dgm:pt>
    <dgm:pt modelId="{853C4589-F65F-4A6D-B839-ADA78552A0E4}" type="pres">
      <dgm:prSet presAssocID="{91FBF40F-DB0E-43D3-96C6-CD790207301E}" presName="childText" presStyleLbl="bgAcc1" presStyleIdx="11" presStyleCnt="17" custScaleX="175418" custScaleY="60818" custLinFactNeighborX="9688" custLinFactNeighborY="382">
        <dgm:presLayoutVars>
          <dgm:bulletEnabled val="1"/>
        </dgm:presLayoutVars>
      </dgm:prSet>
      <dgm:spPr/>
      <dgm:t>
        <a:bodyPr/>
        <a:lstStyle/>
        <a:p>
          <a:endParaRPr lang="en-US"/>
        </a:p>
      </dgm:t>
    </dgm:pt>
    <dgm:pt modelId="{DE2037A6-B542-4CC3-849F-608D0450D1FA}" type="pres">
      <dgm:prSet presAssocID="{4590456A-BAF3-4D46-ABC7-3AD56C34A03C}" presName="Name13" presStyleLbl="parChTrans1D2" presStyleIdx="12" presStyleCnt="17"/>
      <dgm:spPr/>
      <dgm:t>
        <a:bodyPr/>
        <a:lstStyle/>
        <a:p>
          <a:endParaRPr lang="en-US"/>
        </a:p>
      </dgm:t>
    </dgm:pt>
    <dgm:pt modelId="{7C478692-879F-4C3D-86FC-B40E7161230C}" type="pres">
      <dgm:prSet presAssocID="{90DA81F5-D2D2-473B-AC08-54D3DDEDC891}" presName="childText" presStyleLbl="bgAcc1" presStyleIdx="12" presStyleCnt="17" custScaleX="185296" custScaleY="63692" custLinFactNeighborX="5905" custLinFactNeighborY="2399">
        <dgm:presLayoutVars>
          <dgm:bulletEnabled val="1"/>
        </dgm:presLayoutVars>
      </dgm:prSet>
      <dgm:spPr/>
      <dgm:t>
        <a:bodyPr/>
        <a:lstStyle/>
        <a:p>
          <a:endParaRPr lang="en-US"/>
        </a:p>
      </dgm:t>
    </dgm:pt>
    <dgm:pt modelId="{503328AD-1B69-4413-9F04-B10D4F62FDCB}" type="pres">
      <dgm:prSet presAssocID="{FAC6EC07-BA3B-427F-A2EC-E9F6DF32D847}" presName="Name13" presStyleLbl="parChTrans1D2" presStyleIdx="13" presStyleCnt="17"/>
      <dgm:spPr/>
      <dgm:t>
        <a:bodyPr/>
        <a:lstStyle/>
        <a:p>
          <a:endParaRPr lang="en-US"/>
        </a:p>
      </dgm:t>
    </dgm:pt>
    <dgm:pt modelId="{3B98B1E9-DB07-43B3-B43B-1E100DCF7E17}" type="pres">
      <dgm:prSet presAssocID="{107E0DA7-82F2-4716-90FC-BD30D9E7BF4A}" presName="childText" presStyleLbl="bgAcc1" presStyleIdx="13" presStyleCnt="17" custScaleX="218535" custScaleY="75716" custLinFactNeighborX="7796" custLinFactNeighborY="2451">
        <dgm:presLayoutVars>
          <dgm:bulletEnabled val="1"/>
        </dgm:presLayoutVars>
      </dgm:prSet>
      <dgm:spPr/>
      <dgm:t>
        <a:bodyPr/>
        <a:lstStyle/>
        <a:p>
          <a:endParaRPr lang="en-US"/>
        </a:p>
      </dgm:t>
    </dgm:pt>
    <dgm:pt modelId="{BCD49700-7475-4069-9239-57616F1610AA}" type="pres">
      <dgm:prSet presAssocID="{19B80814-55DD-4A4A-A69E-A4B5F33AA2F3}" presName="Name13" presStyleLbl="parChTrans1D2" presStyleIdx="14" presStyleCnt="17"/>
      <dgm:spPr/>
      <dgm:t>
        <a:bodyPr/>
        <a:lstStyle/>
        <a:p>
          <a:endParaRPr lang="en-US"/>
        </a:p>
      </dgm:t>
    </dgm:pt>
    <dgm:pt modelId="{74AC53D5-377B-4FB9-BCF4-B5C6772B8685}" type="pres">
      <dgm:prSet presAssocID="{3ED7E0B1-E84A-411C-A8C1-2C4706ED1AB6}" presName="childText" presStyleLbl="bgAcc1" presStyleIdx="14" presStyleCnt="17" custScaleX="187183" custScaleY="64003" custLinFactNeighborX="7481" custLinFactNeighborY="-414">
        <dgm:presLayoutVars>
          <dgm:bulletEnabled val="1"/>
        </dgm:presLayoutVars>
      </dgm:prSet>
      <dgm:spPr/>
      <dgm:t>
        <a:bodyPr/>
        <a:lstStyle/>
        <a:p>
          <a:endParaRPr lang="en-US"/>
        </a:p>
      </dgm:t>
    </dgm:pt>
    <dgm:pt modelId="{D2517F50-99AA-4052-9086-2B22AB9E2557}" type="pres">
      <dgm:prSet presAssocID="{FECDCEC4-1EA0-49BE-B17D-E735C536B7D6}" presName="Name13" presStyleLbl="parChTrans1D2" presStyleIdx="15" presStyleCnt="17"/>
      <dgm:spPr/>
      <dgm:t>
        <a:bodyPr/>
        <a:lstStyle/>
        <a:p>
          <a:endParaRPr lang="en-US"/>
        </a:p>
      </dgm:t>
    </dgm:pt>
    <dgm:pt modelId="{8A151D61-8628-4E89-A04A-7B877584D86D}" type="pres">
      <dgm:prSet presAssocID="{22F6771B-7E91-4151-80F4-59D9C1C0C3B4}" presName="childText" presStyleLbl="bgAcc1" presStyleIdx="15" presStyleCnt="17" custScaleX="188658" custScaleY="67906" custLinFactNeighborX="6535" custLinFactNeighborY="3894">
        <dgm:presLayoutVars>
          <dgm:bulletEnabled val="1"/>
        </dgm:presLayoutVars>
      </dgm:prSet>
      <dgm:spPr/>
      <dgm:t>
        <a:bodyPr/>
        <a:lstStyle/>
        <a:p>
          <a:endParaRPr lang="en-US"/>
        </a:p>
      </dgm:t>
    </dgm:pt>
    <dgm:pt modelId="{61E6AD28-4F4D-4B64-A1BC-B1EEBA40D283}" type="pres">
      <dgm:prSet presAssocID="{99648480-E108-4F39-9CA3-32C7B71C422C}" presName="Name13" presStyleLbl="parChTrans1D2" presStyleIdx="16" presStyleCnt="17"/>
      <dgm:spPr/>
      <dgm:t>
        <a:bodyPr/>
        <a:lstStyle/>
        <a:p>
          <a:endParaRPr lang="en-US"/>
        </a:p>
      </dgm:t>
    </dgm:pt>
    <dgm:pt modelId="{2E1D90EA-1BAA-42C4-B344-3DD150E98DB1}" type="pres">
      <dgm:prSet presAssocID="{3850A051-926D-4705-B5F6-51ED2B9A81C4}" presName="childText" presStyleLbl="bgAcc1" presStyleIdx="16" presStyleCnt="17" custScaleX="184661" custScaleY="50516" custLinFactNeighborX="8742" custLinFactNeighborY="8450">
        <dgm:presLayoutVars>
          <dgm:bulletEnabled val="1"/>
        </dgm:presLayoutVars>
      </dgm:prSet>
      <dgm:spPr/>
      <dgm:t>
        <a:bodyPr/>
        <a:lstStyle/>
        <a:p>
          <a:endParaRPr lang="en-US"/>
        </a:p>
      </dgm:t>
    </dgm:pt>
  </dgm:ptLst>
  <dgm:cxnLst>
    <dgm:cxn modelId="{D59DE967-1382-4301-80E3-EEFF32A425E4}" srcId="{0CD09BA3-1C77-4892-B86F-D7F46CA5FA3F}" destId="{2332E22F-E15E-4CF9-B9AF-CA4E0EB8EA0B}" srcOrd="0" destOrd="0" parTransId="{B7F59D1B-462F-4389-BA23-02B4BAB295CA}" sibTransId="{008036CA-D494-4CC2-A4C3-F86CCACE5D12}"/>
    <dgm:cxn modelId="{889A2059-BF65-4966-9564-8715F8FE2D7E}" type="presOf" srcId="{CA874D3B-E0FF-48BF-8D64-F1684060832B}" destId="{5B90EABF-21F1-4B0D-816A-82D42DF6D9C1}" srcOrd="0" destOrd="0" presId="urn:microsoft.com/office/officeart/2005/8/layout/hierarchy3"/>
    <dgm:cxn modelId="{BBB97F1E-4104-4B51-9224-AFB074C496DF}" type="presOf" srcId="{F880A0A7-662D-4298-836A-0CA81527AA58}" destId="{E5EE6B9F-E7B7-48EA-8B71-C9435EEFBA21}" srcOrd="0" destOrd="0" presId="urn:microsoft.com/office/officeart/2005/8/layout/hierarchy3"/>
    <dgm:cxn modelId="{569E58AF-CF70-472A-83F9-D75D86AA03D2}" type="presOf" srcId="{2332E22F-E15E-4CF9-B9AF-CA4E0EB8EA0B}" destId="{6D210816-D103-4F97-BD99-7EE6DB3036B5}" srcOrd="1" destOrd="0" presId="urn:microsoft.com/office/officeart/2005/8/layout/hierarchy3"/>
    <dgm:cxn modelId="{63D9D5D0-16C0-43B5-B2CC-162E06B30FB7}" srcId="{37A87E0E-21FE-4CF1-987B-5D330F2A0809}" destId="{D129C26C-4A71-433D-8556-B9747109D051}" srcOrd="2" destOrd="0" parTransId="{FCAE009C-C224-4DF1-AAF0-7454F37C750D}" sibTransId="{CFD62886-D11B-47B9-BE47-3F2916C403E8}"/>
    <dgm:cxn modelId="{33A79400-30A4-4D76-BB37-49F39031BE11}" type="presOf" srcId="{19B80814-55DD-4A4A-A69E-A4B5F33AA2F3}" destId="{BCD49700-7475-4069-9239-57616F1610AA}" srcOrd="0" destOrd="0" presId="urn:microsoft.com/office/officeart/2005/8/layout/hierarchy3"/>
    <dgm:cxn modelId="{5A7911DD-D966-4A27-B83D-04C0F7C9F5FA}" type="presOf" srcId="{4590456A-BAF3-4D46-ABC7-3AD56C34A03C}" destId="{DE2037A6-B542-4CC3-849F-608D0450D1FA}" srcOrd="0" destOrd="0" presId="urn:microsoft.com/office/officeart/2005/8/layout/hierarchy3"/>
    <dgm:cxn modelId="{2F13C4AF-A5F1-43D7-8361-37C5DA8F48E0}" srcId="{2332E22F-E15E-4CF9-B9AF-CA4E0EB8EA0B}" destId="{4F1F43F8-1EC0-4AF8-BF71-944B88892B8E}" srcOrd="3" destOrd="0" parTransId="{A02F880A-BFFE-4316-9A6A-51A40310B613}" sibTransId="{F03AE070-C8A1-4B51-954F-20F7CE4891E5}"/>
    <dgm:cxn modelId="{2E0C2E96-6739-43EE-90BA-304027F2DD52}" type="presOf" srcId="{3417F560-0A4F-444E-B476-66814CBC8E36}" destId="{23DA230D-B21C-4F8C-8F68-9F94F3149D71}" srcOrd="0" destOrd="0" presId="urn:microsoft.com/office/officeart/2005/8/layout/hierarchy3"/>
    <dgm:cxn modelId="{7F21C6CF-DEFA-412F-B381-94745903342A}" type="presOf" srcId="{FECDCEC4-1EA0-49BE-B17D-E735C536B7D6}" destId="{D2517F50-99AA-4052-9086-2B22AB9E2557}" srcOrd="0" destOrd="0" presId="urn:microsoft.com/office/officeart/2005/8/layout/hierarchy3"/>
    <dgm:cxn modelId="{EE4FB521-6E48-4CBA-82E6-7A39BAECD724}" type="presOf" srcId="{3BFE6379-795B-41C2-B3D6-6D1C1EAF4C83}" destId="{59837D53-383D-470E-A934-A7872DB7F986}" srcOrd="0" destOrd="0" presId="urn:microsoft.com/office/officeart/2005/8/layout/hierarchy3"/>
    <dgm:cxn modelId="{250EBF66-4FAF-487D-A30A-872DC4EB8324}" type="presOf" srcId="{7D516FD4-A3D7-408F-BF6F-B7F0D080832E}" destId="{F1E5BC72-5716-416B-82D5-C9350F798538}" srcOrd="0" destOrd="0" presId="urn:microsoft.com/office/officeart/2005/8/layout/hierarchy3"/>
    <dgm:cxn modelId="{5257F42D-A065-4F8A-97EE-9ADDAD7C5960}" srcId="{CA874D3B-E0FF-48BF-8D64-F1684060832B}" destId="{3850A051-926D-4705-B5F6-51ED2B9A81C4}" srcOrd="5" destOrd="0" parTransId="{99648480-E108-4F39-9CA3-32C7B71C422C}" sibTransId="{E408B80F-A7CE-478C-80F2-308F3A5C88EC}"/>
    <dgm:cxn modelId="{1822C114-828E-4DF6-8DF1-88FCED48AA18}" type="presOf" srcId="{0DE28D2A-8787-4508-BC78-906430D0E3B5}" destId="{76B78C06-7FD4-4CF7-9BAC-743DB0ECABB2}" srcOrd="0" destOrd="0" presId="urn:microsoft.com/office/officeart/2005/8/layout/hierarchy3"/>
    <dgm:cxn modelId="{4FA870B5-DE83-4567-A437-87DADE5F33D3}" type="presOf" srcId="{840941C7-84AC-42D1-9F78-9B72164A1392}" destId="{3CD5B9C1-7275-41B6-BCD1-CD81195771FB}" srcOrd="0" destOrd="0" presId="urn:microsoft.com/office/officeart/2005/8/layout/hierarchy3"/>
    <dgm:cxn modelId="{9C2F5710-28FF-4FA6-BAE4-6E26980C143A}" srcId="{37A87E0E-21FE-4CF1-987B-5D330F2A0809}" destId="{55ACC091-962C-4255-A541-E27783A08972}" srcOrd="3" destOrd="0" parTransId="{6A60A2A5-8F4F-48EB-A7F9-22EA5B805C87}" sibTransId="{B7E4D840-FE86-45ED-B928-F7C19F00F379}"/>
    <dgm:cxn modelId="{B411C855-579B-48E9-A049-240C8C67E57C}" type="presOf" srcId="{C6362609-6594-40E9-A305-389CDB50610B}" destId="{3388340F-B93E-457B-95DB-81C910335843}" srcOrd="0" destOrd="0" presId="urn:microsoft.com/office/officeart/2005/8/layout/hierarchy3"/>
    <dgm:cxn modelId="{55D6D508-5967-4CBD-8340-FC083CF16C77}" srcId="{0CD09BA3-1C77-4892-B86F-D7F46CA5FA3F}" destId="{CA874D3B-E0FF-48BF-8D64-F1684060832B}" srcOrd="2" destOrd="0" parTransId="{9AA42DC1-48DB-4242-819D-9BC80237D218}" sibTransId="{9F5EAA5E-CDEE-4617-ADA2-B858ED2EB38D}"/>
    <dgm:cxn modelId="{C7C9A5A5-560A-4DE3-A974-7805AC99E499}" type="presOf" srcId="{91FBF40F-DB0E-43D3-96C6-CD790207301E}" destId="{853C4589-F65F-4A6D-B839-ADA78552A0E4}" srcOrd="0" destOrd="0" presId="urn:microsoft.com/office/officeart/2005/8/layout/hierarchy3"/>
    <dgm:cxn modelId="{18683DA6-6D6C-4BBA-B9D8-3408C3386B31}" srcId="{2332E22F-E15E-4CF9-B9AF-CA4E0EB8EA0B}" destId="{3417F560-0A4F-444E-B476-66814CBC8E36}" srcOrd="0" destOrd="0" parTransId="{F274D082-BDD7-4FF8-8D80-005BFD0DBF5F}" sibTransId="{739C1202-DF4C-4D71-9AFB-9442ECD1D0E3}"/>
    <dgm:cxn modelId="{FE1E88A2-FABC-4DF7-806C-1F39D4864A72}" type="presOf" srcId="{2332E22F-E15E-4CF9-B9AF-CA4E0EB8EA0B}" destId="{F38815C2-6B35-4AC2-B9F9-D3BE55C307B1}" srcOrd="0" destOrd="0" presId="urn:microsoft.com/office/officeart/2005/8/layout/hierarchy3"/>
    <dgm:cxn modelId="{0FE79B59-32A2-4216-840D-752417685FE1}" type="presOf" srcId="{22F6771B-7E91-4151-80F4-59D9C1C0C3B4}" destId="{8A151D61-8628-4E89-A04A-7B877584D86D}" srcOrd="0" destOrd="0" presId="urn:microsoft.com/office/officeart/2005/8/layout/hierarchy3"/>
    <dgm:cxn modelId="{EA3E5DCF-D523-4079-BB29-FC5B31090A1F}" srcId="{CA874D3B-E0FF-48BF-8D64-F1684060832B}" destId="{91FBF40F-DB0E-43D3-96C6-CD790207301E}" srcOrd="0" destOrd="0" parTransId="{2976D31C-C21C-46A3-A037-CCC90C5D2958}" sibTransId="{00BD7225-DA2E-4745-825E-2CD0883A88A7}"/>
    <dgm:cxn modelId="{8AE6FE6C-F591-4A4C-B123-85C681A81C89}" srcId="{2332E22F-E15E-4CF9-B9AF-CA4E0EB8EA0B}" destId="{FA50878C-8DCA-4122-83D8-031A628608AB}" srcOrd="4" destOrd="0" parTransId="{7DCB2007-7C08-4CDB-8ED8-88C82A21B0D9}" sibTransId="{53EFF3A6-3236-429C-A8ED-FEFF269E9099}"/>
    <dgm:cxn modelId="{A793EC9E-B063-4896-AD07-B969676A6361}" type="presOf" srcId="{78832218-D1A3-43AC-9218-73FD4AC3E462}" destId="{70171A47-DA08-4F7F-9049-596FA98979A7}" srcOrd="0" destOrd="0" presId="urn:microsoft.com/office/officeart/2005/8/layout/hierarchy3"/>
    <dgm:cxn modelId="{CDA20BDD-3ABA-4429-BE2D-49324FE5D4F7}" type="presOf" srcId="{FCAE009C-C224-4DF1-AAF0-7454F37C750D}" destId="{DEDD59E1-7245-40DD-A561-47F95F126F24}" srcOrd="0" destOrd="0" presId="urn:microsoft.com/office/officeart/2005/8/layout/hierarchy3"/>
    <dgm:cxn modelId="{7913C90A-1822-4761-9245-68FE6F72BDB5}" type="presOf" srcId="{37A87E0E-21FE-4CF1-987B-5D330F2A0809}" destId="{D7E88F39-E783-4269-8F67-B4A8EFDF0B81}" srcOrd="1" destOrd="0" presId="urn:microsoft.com/office/officeart/2005/8/layout/hierarchy3"/>
    <dgm:cxn modelId="{1B2EED3E-8EE8-411E-AF95-FDD92036B310}" type="presOf" srcId="{37A87E0E-21FE-4CF1-987B-5D330F2A0809}" destId="{C124BC89-EFEF-4F30-9EB3-CB38986C4ACF}" srcOrd="0" destOrd="0" presId="urn:microsoft.com/office/officeart/2005/8/layout/hierarchy3"/>
    <dgm:cxn modelId="{2BDB0812-9D50-43A8-A504-62232D043BDE}" type="presOf" srcId="{2976D31C-C21C-46A3-A037-CCC90C5D2958}" destId="{F15F443C-E4EC-4DA4-8147-00FDE142BAF9}" srcOrd="0" destOrd="0" presId="urn:microsoft.com/office/officeart/2005/8/layout/hierarchy3"/>
    <dgm:cxn modelId="{07F5091A-F2D5-4A96-8802-23F56C3F2F8A}" srcId="{37A87E0E-21FE-4CF1-987B-5D330F2A0809}" destId="{016E4421-55C1-402E-B337-D0F30CF7BA80}" srcOrd="5" destOrd="0" parTransId="{F880A0A7-662D-4298-836A-0CA81527AA58}" sibTransId="{7439ED3D-B660-48C9-84E5-CF69C0761AA5}"/>
    <dgm:cxn modelId="{73D1D5F3-BCE9-4109-9EF5-A4FBED9CB1A1}" srcId="{CA874D3B-E0FF-48BF-8D64-F1684060832B}" destId="{90DA81F5-D2D2-473B-AC08-54D3DDEDC891}" srcOrd="1" destOrd="0" parTransId="{4590456A-BAF3-4D46-ABC7-3AD56C34A03C}" sibTransId="{FCB6F276-CF3F-405A-A2F7-DDCB2E654E30}"/>
    <dgm:cxn modelId="{84666657-0B2B-40E4-A75D-2FDF66D22280}" srcId="{37A87E0E-21FE-4CF1-987B-5D330F2A0809}" destId="{3EC4E6BB-95F4-4427-AF00-0F5641904ECE}" srcOrd="4" destOrd="0" parTransId="{0DE28D2A-8787-4508-BC78-906430D0E3B5}" sibTransId="{7B005EFB-618C-4E52-99D9-30A9A846421A}"/>
    <dgm:cxn modelId="{A8CD690A-A850-47C6-B416-823DBAACE878}" srcId="{37A87E0E-21FE-4CF1-987B-5D330F2A0809}" destId="{78832218-D1A3-43AC-9218-73FD4AC3E462}" srcOrd="1" destOrd="0" parTransId="{C6362609-6594-40E9-A305-389CDB50610B}" sibTransId="{1855BA4F-1726-4C86-9B92-96F3512AF04A}"/>
    <dgm:cxn modelId="{6154EFBA-A450-4698-8CC2-583F3CEB541D}" type="presOf" srcId="{FA50878C-8DCA-4122-83D8-031A628608AB}" destId="{4CEC5BBE-35EC-4875-9129-2A17ECBCA3F6}" srcOrd="0" destOrd="0" presId="urn:microsoft.com/office/officeart/2005/8/layout/hierarchy3"/>
    <dgm:cxn modelId="{5961BBD4-0A5A-4072-9FDD-13CE356C97D5}" type="presOf" srcId="{55ACC091-962C-4255-A541-E27783A08972}" destId="{BEA135CF-FADE-4632-BC0B-EAD19C91AED2}" srcOrd="0" destOrd="0" presId="urn:microsoft.com/office/officeart/2005/8/layout/hierarchy3"/>
    <dgm:cxn modelId="{CE0744F7-7A14-4647-869E-FE3E6D3DABE1}" type="presOf" srcId="{0CD09BA3-1C77-4892-B86F-D7F46CA5FA3F}" destId="{4B0F83A2-7508-4FB0-82A5-A2F0CF5EB2AA}" srcOrd="0" destOrd="0" presId="urn:microsoft.com/office/officeart/2005/8/layout/hierarchy3"/>
    <dgm:cxn modelId="{933FEAEF-11A8-4B54-9332-1662C3C76734}" type="presOf" srcId="{6A60A2A5-8F4F-48EB-A7F9-22EA5B805C87}" destId="{C87A90AE-AF8F-47CA-AFB0-F22AB1993C78}" srcOrd="0" destOrd="0" presId="urn:microsoft.com/office/officeart/2005/8/layout/hierarchy3"/>
    <dgm:cxn modelId="{29A8090F-D8B1-4B98-B9DF-959263266DDA}" type="presOf" srcId="{8D5EF4BA-FB88-49DC-B02F-6ED709F75943}" destId="{5D5D786F-6D43-4C13-8CD9-9DC8623F23FB}" srcOrd="0" destOrd="0" presId="urn:microsoft.com/office/officeart/2005/8/layout/hierarchy3"/>
    <dgm:cxn modelId="{79D36CD8-34B0-46B1-B4A7-6D5872B3A7DB}" type="presOf" srcId="{99648480-E108-4F39-9CA3-32C7B71C422C}" destId="{61E6AD28-4F4D-4B64-A1BC-B1EEBA40D283}" srcOrd="0" destOrd="0" presId="urn:microsoft.com/office/officeart/2005/8/layout/hierarchy3"/>
    <dgm:cxn modelId="{33D90533-7E9D-41A1-BB9A-9F614ADDE1AE}" type="presOf" srcId="{ECBC6289-4392-49BB-94EE-253E5AEA25FB}" destId="{EDF24C9A-FDBD-4884-9354-B258BF4EF575}" srcOrd="0" destOrd="0" presId="urn:microsoft.com/office/officeart/2005/8/layout/hierarchy3"/>
    <dgm:cxn modelId="{5DEBC065-0472-4ADE-9072-DF52E8E351A7}" srcId="{CA874D3B-E0FF-48BF-8D64-F1684060832B}" destId="{107E0DA7-82F2-4716-90FC-BD30D9E7BF4A}" srcOrd="2" destOrd="0" parTransId="{FAC6EC07-BA3B-427F-A2EC-E9F6DF32D847}" sibTransId="{E6084C22-2CFC-46A6-8843-51CB4F49B5E7}"/>
    <dgm:cxn modelId="{0FE450AE-9820-4D69-AA95-0981455FAC3F}" type="presOf" srcId="{4F1F43F8-1EC0-4AF8-BF71-944B88892B8E}" destId="{164D2181-81E2-4887-BA0F-4C0B6B208D15}" srcOrd="0" destOrd="0" presId="urn:microsoft.com/office/officeart/2005/8/layout/hierarchy3"/>
    <dgm:cxn modelId="{22349D4E-E5E3-4C9A-864A-2511714A94EC}" type="presOf" srcId="{CA874D3B-E0FF-48BF-8D64-F1684060832B}" destId="{947E766D-90D0-45F7-9FB5-BC5A6FCDFF3B}" srcOrd="1" destOrd="0" presId="urn:microsoft.com/office/officeart/2005/8/layout/hierarchy3"/>
    <dgm:cxn modelId="{6C4CDE0D-877A-4385-926C-85A2FE152566}" srcId="{CA874D3B-E0FF-48BF-8D64-F1684060832B}" destId="{22F6771B-7E91-4151-80F4-59D9C1C0C3B4}" srcOrd="4" destOrd="0" parTransId="{FECDCEC4-1EA0-49BE-B17D-E735C536B7D6}" sibTransId="{5A1D7CF2-0848-4382-80B4-B305C601D2C5}"/>
    <dgm:cxn modelId="{FB02E9F0-7192-4F4A-9D99-67BE81BF91E1}" srcId="{2332E22F-E15E-4CF9-B9AF-CA4E0EB8EA0B}" destId="{840941C7-84AC-42D1-9F78-9B72164A1392}" srcOrd="1" destOrd="0" parTransId="{ECBC6289-4392-49BB-94EE-253E5AEA25FB}" sibTransId="{9036B1D1-070B-46A6-AF55-8805FEF98DAF}"/>
    <dgm:cxn modelId="{357B4CE7-EA40-4A8B-A59A-CE9D57E2FB12}" type="presOf" srcId="{90DA81F5-D2D2-473B-AC08-54D3DDEDC891}" destId="{7C478692-879F-4C3D-86FC-B40E7161230C}" srcOrd="0" destOrd="0" presId="urn:microsoft.com/office/officeart/2005/8/layout/hierarchy3"/>
    <dgm:cxn modelId="{DF528CB1-430F-4696-9C41-2653FFEF67B6}" type="presOf" srcId="{3ED7E0B1-E84A-411C-A8C1-2C4706ED1AB6}" destId="{74AC53D5-377B-4FB9-BCF4-B5C6772B8685}" srcOrd="0" destOrd="0" presId="urn:microsoft.com/office/officeart/2005/8/layout/hierarchy3"/>
    <dgm:cxn modelId="{E27808C4-65AF-486D-926A-382E6F33D594}" type="presOf" srcId="{016E4421-55C1-402E-B337-D0F30CF7BA80}" destId="{53C6BA9E-A430-41AB-B221-494475950E64}" srcOrd="0" destOrd="0" presId="urn:microsoft.com/office/officeart/2005/8/layout/hierarchy3"/>
    <dgm:cxn modelId="{D214AEE0-564E-4C6B-A263-8A955A519D38}" srcId="{37A87E0E-21FE-4CF1-987B-5D330F2A0809}" destId="{7D516FD4-A3D7-408F-BF6F-B7F0D080832E}" srcOrd="0" destOrd="0" parTransId="{8D5EF4BA-FB88-49DC-B02F-6ED709F75943}" sibTransId="{434CAEA0-642B-4317-915D-7F98833D18D2}"/>
    <dgm:cxn modelId="{84A43066-0982-4EA7-9E0E-7573C777D5B2}" srcId="{2332E22F-E15E-4CF9-B9AF-CA4E0EB8EA0B}" destId="{B55FDFF7-E65D-41CC-87E8-D78BA119AEFD}" srcOrd="2" destOrd="0" parTransId="{3BFE6379-795B-41C2-B3D6-6D1C1EAF4C83}" sibTransId="{2B893AC1-8BA6-4EB0-8AFB-C536FC0E0EA1}"/>
    <dgm:cxn modelId="{38D6E7DD-1906-425F-88A7-AD9271E1ADEE}" type="presOf" srcId="{3850A051-926D-4705-B5F6-51ED2B9A81C4}" destId="{2E1D90EA-1BAA-42C4-B344-3DD150E98DB1}" srcOrd="0" destOrd="0" presId="urn:microsoft.com/office/officeart/2005/8/layout/hierarchy3"/>
    <dgm:cxn modelId="{705446CA-6E6E-45B6-B5D6-A5202EE5F5FE}" type="presOf" srcId="{FAC6EC07-BA3B-427F-A2EC-E9F6DF32D847}" destId="{503328AD-1B69-4413-9F04-B10D4F62FDCB}" srcOrd="0" destOrd="0" presId="urn:microsoft.com/office/officeart/2005/8/layout/hierarchy3"/>
    <dgm:cxn modelId="{F364A0CE-F8A4-4BC5-BE9D-0A05927D6502}" type="presOf" srcId="{F274D082-BDD7-4FF8-8D80-005BFD0DBF5F}" destId="{100932BB-7057-4FE9-9A4C-F11EDA682A67}" srcOrd="0" destOrd="0" presId="urn:microsoft.com/office/officeart/2005/8/layout/hierarchy3"/>
    <dgm:cxn modelId="{93451206-B82C-412A-9686-975882C5C00E}" type="presOf" srcId="{7DCB2007-7C08-4CDB-8ED8-88C82A21B0D9}" destId="{25F4E365-1940-45D9-A720-112E336E3C23}" srcOrd="0" destOrd="0" presId="urn:microsoft.com/office/officeart/2005/8/layout/hierarchy3"/>
    <dgm:cxn modelId="{7BAA0AFD-BCF7-4D2D-AD7A-3A711305908E}" type="presOf" srcId="{107E0DA7-82F2-4716-90FC-BD30D9E7BF4A}" destId="{3B98B1E9-DB07-43B3-B43B-1E100DCF7E17}" srcOrd="0" destOrd="0" presId="urn:microsoft.com/office/officeart/2005/8/layout/hierarchy3"/>
    <dgm:cxn modelId="{D50762DF-6843-43A4-BCF4-0A659C6FCC72}" srcId="{CA874D3B-E0FF-48BF-8D64-F1684060832B}" destId="{3ED7E0B1-E84A-411C-A8C1-2C4706ED1AB6}" srcOrd="3" destOrd="0" parTransId="{19B80814-55DD-4A4A-A69E-A4B5F33AA2F3}" sibTransId="{7828644D-181C-4088-9C6E-91147403F48C}"/>
    <dgm:cxn modelId="{3EF63DA1-402B-4A51-A688-83E074ABF125}" type="presOf" srcId="{B55FDFF7-E65D-41CC-87E8-D78BA119AEFD}" destId="{E1A571D5-2949-4BB8-8EA5-4D69102C6188}" srcOrd="0" destOrd="0" presId="urn:microsoft.com/office/officeart/2005/8/layout/hierarchy3"/>
    <dgm:cxn modelId="{CC1D3C17-3518-455D-BA39-CEE84AB08633}" type="presOf" srcId="{D129C26C-4A71-433D-8556-B9747109D051}" destId="{73F89993-E833-4AE3-AF9B-56BCE640EDDD}" srcOrd="0" destOrd="0" presId="urn:microsoft.com/office/officeart/2005/8/layout/hierarchy3"/>
    <dgm:cxn modelId="{7D919ECC-1572-4347-A121-D97F46237A62}" type="presOf" srcId="{A02F880A-BFFE-4316-9A6A-51A40310B613}" destId="{BAB4A427-9CF4-4DE2-8E45-EB43D433F23A}" srcOrd="0" destOrd="0" presId="urn:microsoft.com/office/officeart/2005/8/layout/hierarchy3"/>
    <dgm:cxn modelId="{B12E9269-0D62-4823-B59F-5F8594D16DF5}" srcId="{0CD09BA3-1C77-4892-B86F-D7F46CA5FA3F}" destId="{37A87E0E-21FE-4CF1-987B-5D330F2A0809}" srcOrd="1" destOrd="0" parTransId="{940A8225-3570-42BF-90C9-34308E9101B8}" sibTransId="{5B7FBA51-EA1E-4017-A45D-178B5AF3678F}"/>
    <dgm:cxn modelId="{77643822-B324-4F7E-84E6-D0997A8E73E5}" type="presOf" srcId="{3EC4E6BB-95F4-4427-AF00-0F5641904ECE}" destId="{A5C736DE-27E4-479A-BA8E-DA2FAC423914}" srcOrd="0" destOrd="0" presId="urn:microsoft.com/office/officeart/2005/8/layout/hierarchy3"/>
    <dgm:cxn modelId="{AD45F019-09BB-4AA4-B6C6-FDB943555779}" type="presParOf" srcId="{4B0F83A2-7508-4FB0-82A5-A2F0CF5EB2AA}" destId="{919E2E6C-BD73-43B6-8BAD-35B36F95ADEC}" srcOrd="0" destOrd="0" presId="urn:microsoft.com/office/officeart/2005/8/layout/hierarchy3"/>
    <dgm:cxn modelId="{BF0FC263-4D2B-4B05-8114-F9D8A3E60601}" type="presParOf" srcId="{919E2E6C-BD73-43B6-8BAD-35B36F95ADEC}" destId="{F08BC9A4-79E2-428A-BFB8-A5FC85232770}" srcOrd="0" destOrd="0" presId="urn:microsoft.com/office/officeart/2005/8/layout/hierarchy3"/>
    <dgm:cxn modelId="{20CB25BE-C7F9-48E3-AB2B-F48F42295C19}" type="presParOf" srcId="{F08BC9A4-79E2-428A-BFB8-A5FC85232770}" destId="{F38815C2-6B35-4AC2-B9F9-D3BE55C307B1}" srcOrd="0" destOrd="0" presId="urn:microsoft.com/office/officeart/2005/8/layout/hierarchy3"/>
    <dgm:cxn modelId="{53397DB1-0C31-4873-9FAB-63578AA574ED}" type="presParOf" srcId="{F08BC9A4-79E2-428A-BFB8-A5FC85232770}" destId="{6D210816-D103-4F97-BD99-7EE6DB3036B5}" srcOrd="1" destOrd="0" presId="urn:microsoft.com/office/officeart/2005/8/layout/hierarchy3"/>
    <dgm:cxn modelId="{0BE00613-5D93-4EA5-BA94-04731D1C2E01}" type="presParOf" srcId="{919E2E6C-BD73-43B6-8BAD-35B36F95ADEC}" destId="{576305A3-6D7E-4B7E-B839-42ECBEB8F9DC}" srcOrd="1" destOrd="0" presId="urn:microsoft.com/office/officeart/2005/8/layout/hierarchy3"/>
    <dgm:cxn modelId="{587D2EA2-F17A-4A06-9863-B3EB09524FEB}" type="presParOf" srcId="{576305A3-6D7E-4B7E-B839-42ECBEB8F9DC}" destId="{100932BB-7057-4FE9-9A4C-F11EDA682A67}" srcOrd="0" destOrd="0" presId="urn:microsoft.com/office/officeart/2005/8/layout/hierarchy3"/>
    <dgm:cxn modelId="{F6BF15A1-EEC7-45F7-A27B-3179DCA996E5}" type="presParOf" srcId="{576305A3-6D7E-4B7E-B839-42ECBEB8F9DC}" destId="{23DA230D-B21C-4F8C-8F68-9F94F3149D71}" srcOrd="1" destOrd="0" presId="urn:microsoft.com/office/officeart/2005/8/layout/hierarchy3"/>
    <dgm:cxn modelId="{4AE10046-75F3-48D4-9E92-A65FF524CEA0}" type="presParOf" srcId="{576305A3-6D7E-4B7E-B839-42ECBEB8F9DC}" destId="{EDF24C9A-FDBD-4884-9354-B258BF4EF575}" srcOrd="2" destOrd="0" presId="urn:microsoft.com/office/officeart/2005/8/layout/hierarchy3"/>
    <dgm:cxn modelId="{498FA838-765F-48CE-9A75-972C73A48F90}" type="presParOf" srcId="{576305A3-6D7E-4B7E-B839-42ECBEB8F9DC}" destId="{3CD5B9C1-7275-41B6-BCD1-CD81195771FB}" srcOrd="3" destOrd="0" presId="urn:microsoft.com/office/officeart/2005/8/layout/hierarchy3"/>
    <dgm:cxn modelId="{C63B9C00-5B2A-418D-BA68-E6C8E039B9C5}" type="presParOf" srcId="{576305A3-6D7E-4B7E-B839-42ECBEB8F9DC}" destId="{59837D53-383D-470E-A934-A7872DB7F986}" srcOrd="4" destOrd="0" presId="urn:microsoft.com/office/officeart/2005/8/layout/hierarchy3"/>
    <dgm:cxn modelId="{8DC4AB41-994A-4C9B-84CA-E2CA56F9ACA5}" type="presParOf" srcId="{576305A3-6D7E-4B7E-B839-42ECBEB8F9DC}" destId="{E1A571D5-2949-4BB8-8EA5-4D69102C6188}" srcOrd="5" destOrd="0" presId="urn:microsoft.com/office/officeart/2005/8/layout/hierarchy3"/>
    <dgm:cxn modelId="{21446354-96C9-49CA-8E21-B98874E0ACC1}" type="presParOf" srcId="{576305A3-6D7E-4B7E-B839-42ECBEB8F9DC}" destId="{BAB4A427-9CF4-4DE2-8E45-EB43D433F23A}" srcOrd="6" destOrd="0" presId="urn:microsoft.com/office/officeart/2005/8/layout/hierarchy3"/>
    <dgm:cxn modelId="{6C8759F7-2584-48A1-963C-C1E8FFBEC8C3}" type="presParOf" srcId="{576305A3-6D7E-4B7E-B839-42ECBEB8F9DC}" destId="{164D2181-81E2-4887-BA0F-4C0B6B208D15}" srcOrd="7" destOrd="0" presId="urn:microsoft.com/office/officeart/2005/8/layout/hierarchy3"/>
    <dgm:cxn modelId="{3D0508FE-7515-4CED-B8A4-91F8119F6680}" type="presParOf" srcId="{576305A3-6D7E-4B7E-B839-42ECBEB8F9DC}" destId="{25F4E365-1940-45D9-A720-112E336E3C23}" srcOrd="8" destOrd="0" presId="urn:microsoft.com/office/officeart/2005/8/layout/hierarchy3"/>
    <dgm:cxn modelId="{194AFB37-FA81-42FD-B1E7-D4D299C83722}" type="presParOf" srcId="{576305A3-6D7E-4B7E-B839-42ECBEB8F9DC}" destId="{4CEC5BBE-35EC-4875-9129-2A17ECBCA3F6}" srcOrd="9" destOrd="0" presId="urn:microsoft.com/office/officeart/2005/8/layout/hierarchy3"/>
    <dgm:cxn modelId="{9DDE4722-E157-49B5-8241-9E8CF7B4B8D3}" type="presParOf" srcId="{4B0F83A2-7508-4FB0-82A5-A2F0CF5EB2AA}" destId="{DA5FDA39-E697-4E45-94BA-8700E481008A}" srcOrd="1" destOrd="0" presId="urn:microsoft.com/office/officeart/2005/8/layout/hierarchy3"/>
    <dgm:cxn modelId="{6833E908-38EB-4370-A165-BBFF5BEB22A8}" type="presParOf" srcId="{DA5FDA39-E697-4E45-94BA-8700E481008A}" destId="{0C12312B-208F-4F7D-B1E9-0E7E21737245}" srcOrd="0" destOrd="0" presId="urn:microsoft.com/office/officeart/2005/8/layout/hierarchy3"/>
    <dgm:cxn modelId="{C29E79FC-4D58-4EAE-A6CE-DF55C054EE70}" type="presParOf" srcId="{0C12312B-208F-4F7D-B1E9-0E7E21737245}" destId="{C124BC89-EFEF-4F30-9EB3-CB38986C4ACF}" srcOrd="0" destOrd="0" presId="urn:microsoft.com/office/officeart/2005/8/layout/hierarchy3"/>
    <dgm:cxn modelId="{EDDEEBF0-3EE7-4021-87CC-24FAE6CB6479}" type="presParOf" srcId="{0C12312B-208F-4F7D-B1E9-0E7E21737245}" destId="{D7E88F39-E783-4269-8F67-B4A8EFDF0B81}" srcOrd="1" destOrd="0" presId="urn:microsoft.com/office/officeart/2005/8/layout/hierarchy3"/>
    <dgm:cxn modelId="{6170AC55-D441-4A3B-894A-535ACCAC320E}" type="presParOf" srcId="{DA5FDA39-E697-4E45-94BA-8700E481008A}" destId="{5103D52B-16B3-4491-AE5D-79840163D2B7}" srcOrd="1" destOrd="0" presId="urn:microsoft.com/office/officeart/2005/8/layout/hierarchy3"/>
    <dgm:cxn modelId="{F82E56DA-EEC0-43A5-A47E-44948B096A07}" type="presParOf" srcId="{5103D52B-16B3-4491-AE5D-79840163D2B7}" destId="{5D5D786F-6D43-4C13-8CD9-9DC8623F23FB}" srcOrd="0" destOrd="0" presId="urn:microsoft.com/office/officeart/2005/8/layout/hierarchy3"/>
    <dgm:cxn modelId="{473CF0C5-52DE-4474-A980-4FF4896F55D5}" type="presParOf" srcId="{5103D52B-16B3-4491-AE5D-79840163D2B7}" destId="{F1E5BC72-5716-416B-82D5-C9350F798538}" srcOrd="1" destOrd="0" presId="urn:microsoft.com/office/officeart/2005/8/layout/hierarchy3"/>
    <dgm:cxn modelId="{97F038CB-9D7E-45B1-8F5F-49EC01A73699}" type="presParOf" srcId="{5103D52B-16B3-4491-AE5D-79840163D2B7}" destId="{3388340F-B93E-457B-95DB-81C910335843}" srcOrd="2" destOrd="0" presId="urn:microsoft.com/office/officeart/2005/8/layout/hierarchy3"/>
    <dgm:cxn modelId="{FB443FBD-6801-450D-A089-2306BBA48355}" type="presParOf" srcId="{5103D52B-16B3-4491-AE5D-79840163D2B7}" destId="{70171A47-DA08-4F7F-9049-596FA98979A7}" srcOrd="3" destOrd="0" presId="urn:microsoft.com/office/officeart/2005/8/layout/hierarchy3"/>
    <dgm:cxn modelId="{0F4B2BC5-080A-4529-8970-09A52DEBFB65}" type="presParOf" srcId="{5103D52B-16B3-4491-AE5D-79840163D2B7}" destId="{DEDD59E1-7245-40DD-A561-47F95F126F24}" srcOrd="4" destOrd="0" presId="urn:microsoft.com/office/officeart/2005/8/layout/hierarchy3"/>
    <dgm:cxn modelId="{2B7DB742-036C-455F-BDD7-D03304DB8C98}" type="presParOf" srcId="{5103D52B-16B3-4491-AE5D-79840163D2B7}" destId="{73F89993-E833-4AE3-AF9B-56BCE640EDDD}" srcOrd="5" destOrd="0" presId="urn:microsoft.com/office/officeart/2005/8/layout/hierarchy3"/>
    <dgm:cxn modelId="{F123BC70-5149-4071-BF40-4195170EB77F}" type="presParOf" srcId="{5103D52B-16B3-4491-AE5D-79840163D2B7}" destId="{C87A90AE-AF8F-47CA-AFB0-F22AB1993C78}" srcOrd="6" destOrd="0" presId="urn:microsoft.com/office/officeart/2005/8/layout/hierarchy3"/>
    <dgm:cxn modelId="{7FEEDA80-5824-462F-892C-1FD705AEC1C7}" type="presParOf" srcId="{5103D52B-16B3-4491-AE5D-79840163D2B7}" destId="{BEA135CF-FADE-4632-BC0B-EAD19C91AED2}" srcOrd="7" destOrd="0" presId="urn:microsoft.com/office/officeart/2005/8/layout/hierarchy3"/>
    <dgm:cxn modelId="{2A348ADA-CF4B-49CB-BB03-F4DD4911F057}" type="presParOf" srcId="{5103D52B-16B3-4491-AE5D-79840163D2B7}" destId="{76B78C06-7FD4-4CF7-9BAC-743DB0ECABB2}" srcOrd="8" destOrd="0" presId="urn:microsoft.com/office/officeart/2005/8/layout/hierarchy3"/>
    <dgm:cxn modelId="{2DCBE290-8688-4268-8C54-D00F9B4FE6B9}" type="presParOf" srcId="{5103D52B-16B3-4491-AE5D-79840163D2B7}" destId="{A5C736DE-27E4-479A-BA8E-DA2FAC423914}" srcOrd="9" destOrd="0" presId="urn:microsoft.com/office/officeart/2005/8/layout/hierarchy3"/>
    <dgm:cxn modelId="{F73B1460-CE0B-4C62-9C29-6C571A38C312}" type="presParOf" srcId="{5103D52B-16B3-4491-AE5D-79840163D2B7}" destId="{E5EE6B9F-E7B7-48EA-8B71-C9435EEFBA21}" srcOrd="10" destOrd="0" presId="urn:microsoft.com/office/officeart/2005/8/layout/hierarchy3"/>
    <dgm:cxn modelId="{1EAB80C5-F5D3-4480-B902-A3A90C60F9AE}" type="presParOf" srcId="{5103D52B-16B3-4491-AE5D-79840163D2B7}" destId="{53C6BA9E-A430-41AB-B221-494475950E64}" srcOrd="11" destOrd="0" presId="urn:microsoft.com/office/officeart/2005/8/layout/hierarchy3"/>
    <dgm:cxn modelId="{0272C5C9-591F-4C74-8789-FFFC3CE2C05A}" type="presParOf" srcId="{4B0F83A2-7508-4FB0-82A5-A2F0CF5EB2AA}" destId="{D1614ED9-A605-4E80-BAE0-FCAD5EFF707D}" srcOrd="2" destOrd="0" presId="urn:microsoft.com/office/officeart/2005/8/layout/hierarchy3"/>
    <dgm:cxn modelId="{AE47A893-EA87-4FB7-A287-A829BFB7F0D4}" type="presParOf" srcId="{D1614ED9-A605-4E80-BAE0-FCAD5EFF707D}" destId="{2457AC7E-4FC1-44C8-BFEB-147A488D7063}" srcOrd="0" destOrd="0" presId="urn:microsoft.com/office/officeart/2005/8/layout/hierarchy3"/>
    <dgm:cxn modelId="{F5B7B87B-E249-48A6-8F55-506B4228A3E2}" type="presParOf" srcId="{2457AC7E-4FC1-44C8-BFEB-147A488D7063}" destId="{5B90EABF-21F1-4B0D-816A-82D42DF6D9C1}" srcOrd="0" destOrd="0" presId="urn:microsoft.com/office/officeart/2005/8/layout/hierarchy3"/>
    <dgm:cxn modelId="{65B5E27C-6C3F-4EFF-BA9E-5E5E3EE94B07}" type="presParOf" srcId="{2457AC7E-4FC1-44C8-BFEB-147A488D7063}" destId="{947E766D-90D0-45F7-9FB5-BC5A6FCDFF3B}" srcOrd="1" destOrd="0" presId="urn:microsoft.com/office/officeart/2005/8/layout/hierarchy3"/>
    <dgm:cxn modelId="{F30FE186-935B-469C-B94F-EA4BEF5852DB}" type="presParOf" srcId="{D1614ED9-A605-4E80-BAE0-FCAD5EFF707D}" destId="{976CCCF6-82B1-4330-A6A3-822D031C1DD4}" srcOrd="1" destOrd="0" presId="urn:microsoft.com/office/officeart/2005/8/layout/hierarchy3"/>
    <dgm:cxn modelId="{83C00B4E-8454-4884-9FB5-10DFD3D5FB6B}" type="presParOf" srcId="{976CCCF6-82B1-4330-A6A3-822D031C1DD4}" destId="{F15F443C-E4EC-4DA4-8147-00FDE142BAF9}" srcOrd="0" destOrd="0" presId="urn:microsoft.com/office/officeart/2005/8/layout/hierarchy3"/>
    <dgm:cxn modelId="{F2057E07-53FD-4048-9317-85BFA93B2079}" type="presParOf" srcId="{976CCCF6-82B1-4330-A6A3-822D031C1DD4}" destId="{853C4589-F65F-4A6D-B839-ADA78552A0E4}" srcOrd="1" destOrd="0" presId="urn:microsoft.com/office/officeart/2005/8/layout/hierarchy3"/>
    <dgm:cxn modelId="{5B98F141-648B-4405-880E-9B80BD9E73B9}" type="presParOf" srcId="{976CCCF6-82B1-4330-A6A3-822D031C1DD4}" destId="{DE2037A6-B542-4CC3-849F-608D0450D1FA}" srcOrd="2" destOrd="0" presId="urn:microsoft.com/office/officeart/2005/8/layout/hierarchy3"/>
    <dgm:cxn modelId="{FC724620-9F0C-4629-BFC3-B8323E0521C5}" type="presParOf" srcId="{976CCCF6-82B1-4330-A6A3-822D031C1DD4}" destId="{7C478692-879F-4C3D-86FC-B40E7161230C}" srcOrd="3" destOrd="0" presId="urn:microsoft.com/office/officeart/2005/8/layout/hierarchy3"/>
    <dgm:cxn modelId="{F07177D7-E3E0-4D8C-924F-C4C7C9223106}" type="presParOf" srcId="{976CCCF6-82B1-4330-A6A3-822D031C1DD4}" destId="{503328AD-1B69-4413-9F04-B10D4F62FDCB}" srcOrd="4" destOrd="0" presId="urn:microsoft.com/office/officeart/2005/8/layout/hierarchy3"/>
    <dgm:cxn modelId="{829EDFCF-D87C-4D4F-A4D1-C2CC3F98DBF7}" type="presParOf" srcId="{976CCCF6-82B1-4330-A6A3-822D031C1DD4}" destId="{3B98B1E9-DB07-43B3-B43B-1E100DCF7E17}" srcOrd="5" destOrd="0" presId="urn:microsoft.com/office/officeart/2005/8/layout/hierarchy3"/>
    <dgm:cxn modelId="{2BAA3FA8-B131-4F8C-8DBF-A134DCC28973}" type="presParOf" srcId="{976CCCF6-82B1-4330-A6A3-822D031C1DD4}" destId="{BCD49700-7475-4069-9239-57616F1610AA}" srcOrd="6" destOrd="0" presId="urn:microsoft.com/office/officeart/2005/8/layout/hierarchy3"/>
    <dgm:cxn modelId="{3BED7BF3-00AE-45BD-9CFE-6AB29EFA8465}" type="presParOf" srcId="{976CCCF6-82B1-4330-A6A3-822D031C1DD4}" destId="{74AC53D5-377B-4FB9-BCF4-B5C6772B8685}" srcOrd="7" destOrd="0" presId="urn:microsoft.com/office/officeart/2005/8/layout/hierarchy3"/>
    <dgm:cxn modelId="{819DE164-B9EA-48C8-BFDD-7B0CB6890486}" type="presParOf" srcId="{976CCCF6-82B1-4330-A6A3-822D031C1DD4}" destId="{D2517F50-99AA-4052-9086-2B22AB9E2557}" srcOrd="8" destOrd="0" presId="urn:microsoft.com/office/officeart/2005/8/layout/hierarchy3"/>
    <dgm:cxn modelId="{B8EB6DC0-CEB6-4564-9C65-6E248F2F17C8}" type="presParOf" srcId="{976CCCF6-82B1-4330-A6A3-822D031C1DD4}" destId="{8A151D61-8628-4E89-A04A-7B877584D86D}" srcOrd="9" destOrd="0" presId="urn:microsoft.com/office/officeart/2005/8/layout/hierarchy3"/>
    <dgm:cxn modelId="{5AB57F34-F8E0-471C-B445-609BDD6CE190}" type="presParOf" srcId="{976CCCF6-82B1-4330-A6A3-822D031C1DD4}" destId="{61E6AD28-4F4D-4B64-A1BC-B1EEBA40D283}" srcOrd="10" destOrd="0" presId="urn:microsoft.com/office/officeart/2005/8/layout/hierarchy3"/>
    <dgm:cxn modelId="{E73F26EE-6F93-4618-B8F4-4E159A7BBFCE}" type="presParOf" srcId="{976CCCF6-82B1-4330-A6A3-822D031C1DD4}" destId="{2E1D90EA-1BAA-42C4-B344-3DD150E98DB1}"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2332E22F-E15E-4CF9-B9AF-CA4E0EB8EA0B}">
      <dgm:prSet phldrT="[Text]"/>
      <dgm:spPr/>
      <dgm:t>
        <a:bodyPr/>
        <a:lstStyle/>
        <a:p>
          <a:r>
            <a:rPr lang="en-US" b="1" dirty="0" smtClean="0">
              <a:solidFill>
                <a:schemeClr val="bg2">
                  <a:lumMod val="50000"/>
                </a:schemeClr>
              </a:solidFill>
            </a:rPr>
            <a:t>Causes</a:t>
          </a:r>
          <a:endParaRPr lang="en-US" b="1" dirty="0">
            <a:solidFill>
              <a:schemeClr val="bg2">
                <a:lumMod val="50000"/>
              </a:schemeClr>
            </a:solidFill>
          </a:endParaRPr>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37A87E0E-21FE-4CF1-987B-5D330F2A0809}">
      <dgm:prSet phldrT="[Text]"/>
      <dgm:spPr/>
      <dgm:t>
        <a:bodyPr/>
        <a:lstStyle/>
        <a:p>
          <a:r>
            <a:rPr lang="en-US" b="1" dirty="0" smtClean="0">
              <a:solidFill>
                <a:schemeClr val="tx1"/>
              </a:solidFill>
            </a:rPr>
            <a:t>Escalation</a:t>
          </a:r>
          <a:endParaRPr lang="en-US" b="1" dirty="0">
            <a:solidFill>
              <a:schemeClr val="tx1"/>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CA874D3B-E0FF-48BF-8D64-F1684060832B}">
      <dgm:prSet phldrT="[Text]"/>
      <dgm:spPr/>
      <dgm:t>
        <a:bodyPr/>
        <a:lstStyle/>
        <a:p>
          <a:r>
            <a:rPr lang="en-US" b="1" dirty="0" smtClean="0">
              <a:solidFill>
                <a:schemeClr val="bg2">
                  <a:lumMod val="50000"/>
                </a:schemeClr>
              </a:solidFill>
            </a:rPr>
            <a:t>Management</a:t>
          </a:r>
          <a:endParaRPr lang="en-US" b="1" dirty="0">
            <a:solidFill>
              <a:schemeClr val="bg2">
                <a:lumMod val="50000"/>
              </a:schemeClr>
            </a:solidFill>
          </a:endParaRPr>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91FBF40F-DB0E-43D3-96C6-CD790207301E}">
      <dgm:prSet/>
      <dgm:spPr/>
      <dgm:t>
        <a:bodyPr/>
        <a:lstStyle/>
        <a:p>
          <a:r>
            <a:rPr lang="en-US" dirty="0" smtClean="0">
              <a:solidFill>
                <a:schemeClr val="bg2">
                  <a:lumMod val="75000"/>
                </a:schemeClr>
              </a:solidFill>
            </a:rPr>
            <a:t>Negotiation</a:t>
          </a:r>
          <a:endParaRPr lang="en-US" dirty="0">
            <a:solidFill>
              <a:schemeClr val="bg2">
                <a:lumMod val="75000"/>
              </a:schemeClr>
            </a:solidFill>
          </a:endParaRPr>
        </a:p>
      </dgm:t>
    </dgm:pt>
    <dgm:pt modelId="{2976D31C-C21C-46A3-A037-CCC90C5D2958}" type="parTrans" cxnId="{EA3E5DCF-D523-4079-BB29-FC5B31090A1F}">
      <dgm:prSet/>
      <dgm:spPr/>
      <dgm:t>
        <a:bodyPr/>
        <a:lstStyle/>
        <a:p>
          <a:endParaRPr lang="en-US"/>
        </a:p>
      </dgm:t>
    </dgm:pt>
    <dgm:pt modelId="{00BD7225-DA2E-4745-825E-2CD0883A88A7}" type="sibTrans" cxnId="{EA3E5DCF-D523-4079-BB29-FC5B31090A1F}">
      <dgm:prSet/>
      <dgm:spPr/>
      <dgm:t>
        <a:bodyPr/>
        <a:lstStyle/>
        <a:p>
          <a:endParaRPr lang="en-US"/>
        </a:p>
      </dgm:t>
    </dgm:pt>
    <dgm:pt modelId="{90DA81F5-D2D2-473B-AC08-54D3DDEDC891}">
      <dgm:prSet/>
      <dgm:spPr/>
      <dgm:t>
        <a:bodyPr/>
        <a:lstStyle/>
        <a:p>
          <a:r>
            <a:rPr lang="en-US" dirty="0" smtClean="0">
              <a:solidFill>
                <a:schemeClr val="bg2">
                  <a:lumMod val="75000"/>
                </a:schemeClr>
              </a:solidFill>
            </a:rPr>
            <a:t>Understanding</a:t>
          </a:r>
          <a:endParaRPr lang="en-US" dirty="0">
            <a:solidFill>
              <a:schemeClr val="bg2">
                <a:lumMod val="75000"/>
              </a:schemeClr>
            </a:solidFill>
          </a:endParaRPr>
        </a:p>
      </dgm:t>
    </dgm:pt>
    <dgm:pt modelId="{4590456A-BAF3-4D46-ABC7-3AD56C34A03C}" type="parTrans" cxnId="{73D1D5F3-BCE9-4109-9EF5-A4FBED9CB1A1}">
      <dgm:prSet/>
      <dgm:spPr/>
      <dgm:t>
        <a:bodyPr/>
        <a:lstStyle/>
        <a:p>
          <a:endParaRPr lang="en-US"/>
        </a:p>
      </dgm:t>
    </dgm:pt>
    <dgm:pt modelId="{FCB6F276-CF3F-405A-A2F7-DDCB2E654E30}" type="sibTrans" cxnId="{73D1D5F3-BCE9-4109-9EF5-A4FBED9CB1A1}">
      <dgm:prSet/>
      <dgm:spPr/>
      <dgm:t>
        <a:bodyPr/>
        <a:lstStyle/>
        <a:p>
          <a:endParaRPr lang="en-US"/>
        </a:p>
      </dgm:t>
    </dgm:pt>
    <dgm:pt modelId="{107E0DA7-82F2-4716-90FC-BD30D9E7BF4A}">
      <dgm:prSet/>
      <dgm:spPr/>
      <dgm:t>
        <a:bodyPr/>
        <a:lstStyle/>
        <a:p>
          <a:r>
            <a:rPr lang="en-US" dirty="0" smtClean="0">
              <a:solidFill>
                <a:schemeClr val="bg2">
                  <a:lumMod val="75000"/>
                </a:schemeClr>
              </a:solidFill>
            </a:rPr>
            <a:t>Cooperative tactics</a:t>
          </a:r>
          <a:endParaRPr lang="en-US" dirty="0">
            <a:solidFill>
              <a:schemeClr val="bg2">
                <a:lumMod val="75000"/>
              </a:schemeClr>
            </a:solidFill>
          </a:endParaRPr>
        </a:p>
      </dgm:t>
    </dgm:pt>
    <dgm:pt modelId="{FAC6EC07-BA3B-427F-A2EC-E9F6DF32D847}" type="parTrans" cxnId="{5DEBC065-0472-4ADE-9072-DF52E8E351A7}">
      <dgm:prSet/>
      <dgm:spPr/>
      <dgm:t>
        <a:bodyPr/>
        <a:lstStyle/>
        <a:p>
          <a:endParaRPr lang="en-US"/>
        </a:p>
      </dgm:t>
    </dgm:pt>
    <dgm:pt modelId="{E6084C22-2CFC-46A6-8843-51CB4F49B5E7}" type="sibTrans" cxnId="{5DEBC065-0472-4ADE-9072-DF52E8E351A7}">
      <dgm:prSet/>
      <dgm:spPr/>
      <dgm:t>
        <a:bodyPr/>
        <a:lstStyle/>
        <a:p>
          <a:endParaRPr lang="en-US"/>
        </a:p>
      </dgm:t>
    </dgm:pt>
    <dgm:pt modelId="{3417F560-0A4F-444E-B476-66814CBC8E36}">
      <dgm:prSet/>
      <dgm:spPr/>
      <dgm:t>
        <a:bodyPr/>
        <a:lstStyle/>
        <a:p>
          <a:r>
            <a:rPr lang="en-US" dirty="0" smtClean="0">
              <a:solidFill>
                <a:schemeClr val="tx2">
                  <a:lumMod val="60000"/>
                  <a:lumOff val="40000"/>
                </a:schemeClr>
              </a:solidFill>
            </a:rPr>
            <a:t>Winning</a:t>
          </a:r>
          <a:endParaRPr lang="en-US" dirty="0">
            <a:solidFill>
              <a:schemeClr val="tx2">
                <a:lumMod val="60000"/>
                <a:lumOff val="40000"/>
              </a:schemeClr>
            </a:solidFill>
          </a:endParaRPr>
        </a:p>
      </dgm:t>
    </dgm:pt>
    <dgm:pt modelId="{F274D082-BDD7-4FF8-8D80-005BFD0DBF5F}" type="parTrans" cxnId="{18683DA6-6D6C-4BBA-B9D8-3408C3386B31}">
      <dgm:prSet/>
      <dgm:spPr/>
      <dgm:t>
        <a:bodyPr/>
        <a:lstStyle/>
        <a:p>
          <a:endParaRPr lang="en-US"/>
        </a:p>
      </dgm:t>
    </dgm:pt>
    <dgm:pt modelId="{739C1202-DF4C-4D71-9AFB-9442ECD1D0E3}" type="sibTrans" cxnId="{18683DA6-6D6C-4BBA-B9D8-3408C3386B31}">
      <dgm:prSet/>
      <dgm:spPr/>
      <dgm:t>
        <a:bodyPr/>
        <a:lstStyle/>
        <a:p>
          <a:endParaRPr lang="en-US"/>
        </a:p>
      </dgm:t>
    </dgm:pt>
    <dgm:pt modelId="{840941C7-84AC-42D1-9F78-9B72164A1392}">
      <dgm:prSet/>
      <dgm:spPr/>
      <dgm:t>
        <a:bodyPr/>
        <a:lstStyle/>
        <a:p>
          <a:r>
            <a:rPr lang="en-US" dirty="0" smtClean="0">
              <a:solidFill>
                <a:schemeClr val="tx2">
                  <a:lumMod val="60000"/>
                  <a:lumOff val="40000"/>
                </a:schemeClr>
              </a:solidFill>
            </a:rPr>
            <a:t>Sharing</a:t>
          </a:r>
          <a:endParaRPr lang="en-US" dirty="0">
            <a:solidFill>
              <a:schemeClr val="tx2">
                <a:lumMod val="60000"/>
                <a:lumOff val="40000"/>
              </a:schemeClr>
            </a:solidFill>
          </a:endParaRPr>
        </a:p>
      </dgm:t>
    </dgm:pt>
    <dgm:pt modelId="{ECBC6289-4392-49BB-94EE-253E5AEA25FB}" type="parTrans" cxnId="{FB02E9F0-7192-4F4A-9D99-67BE81BF91E1}">
      <dgm:prSet/>
      <dgm:spPr/>
      <dgm:t>
        <a:bodyPr/>
        <a:lstStyle/>
        <a:p>
          <a:endParaRPr lang="en-US"/>
        </a:p>
      </dgm:t>
    </dgm:pt>
    <dgm:pt modelId="{9036B1D1-070B-46A6-AF55-8805FEF98DAF}" type="sibTrans" cxnId="{FB02E9F0-7192-4F4A-9D99-67BE81BF91E1}">
      <dgm:prSet/>
      <dgm:spPr/>
      <dgm:t>
        <a:bodyPr/>
        <a:lstStyle/>
        <a:p>
          <a:endParaRPr lang="en-US"/>
        </a:p>
      </dgm:t>
    </dgm:pt>
    <dgm:pt modelId="{B55FDFF7-E65D-41CC-87E8-D78BA119AEFD}">
      <dgm:prSet/>
      <dgm:spPr/>
      <dgm:t>
        <a:bodyPr/>
        <a:lstStyle/>
        <a:p>
          <a:r>
            <a:rPr lang="en-US" dirty="0" smtClean="0">
              <a:solidFill>
                <a:schemeClr val="tx2">
                  <a:lumMod val="60000"/>
                  <a:lumOff val="40000"/>
                </a:schemeClr>
              </a:solidFill>
            </a:rPr>
            <a:t>Controlling</a:t>
          </a:r>
          <a:endParaRPr lang="en-US" dirty="0">
            <a:solidFill>
              <a:schemeClr val="tx2">
                <a:lumMod val="60000"/>
                <a:lumOff val="40000"/>
              </a:schemeClr>
            </a:solidFill>
          </a:endParaRPr>
        </a:p>
      </dgm:t>
    </dgm:pt>
    <dgm:pt modelId="{3BFE6379-795B-41C2-B3D6-6D1C1EAF4C83}" type="parTrans" cxnId="{84A43066-0982-4EA7-9E0E-7573C777D5B2}">
      <dgm:prSet/>
      <dgm:spPr/>
      <dgm:t>
        <a:bodyPr/>
        <a:lstStyle/>
        <a:p>
          <a:endParaRPr lang="en-US"/>
        </a:p>
      </dgm:t>
    </dgm:pt>
    <dgm:pt modelId="{2B893AC1-8BA6-4EB0-8AFB-C536FC0E0EA1}" type="sibTrans" cxnId="{84A43066-0982-4EA7-9E0E-7573C777D5B2}">
      <dgm:prSet/>
      <dgm:spPr/>
      <dgm:t>
        <a:bodyPr/>
        <a:lstStyle/>
        <a:p>
          <a:endParaRPr lang="en-US"/>
        </a:p>
      </dgm:t>
    </dgm:pt>
    <dgm:pt modelId="{4F1F43F8-1EC0-4AF8-BF71-944B88892B8E}">
      <dgm:prSet/>
      <dgm:spPr/>
      <dgm:t>
        <a:bodyPr/>
        <a:lstStyle/>
        <a:p>
          <a:r>
            <a:rPr lang="en-US" dirty="0" smtClean="0">
              <a:solidFill>
                <a:schemeClr val="tx2">
                  <a:lumMod val="60000"/>
                  <a:lumOff val="40000"/>
                </a:schemeClr>
              </a:solidFill>
            </a:rPr>
            <a:t>Working</a:t>
          </a:r>
          <a:endParaRPr lang="en-US" dirty="0">
            <a:solidFill>
              <a:schemeClr val="tx2">
                <a:lumMod val="60000"/>
                <a:lumOff val="40000"/>
              </a:schemeClr>
            </a:solidFill>
          </a:endParaRPr>
        </a:p>
      </dgm:t>
    </dgm:pt>
    <dgm:pt modelId="{A02F880A-BFFE-4316-9A6A-51A40310B613}" type="parTrans" cxnId="{2F13C4AF-A5F1-43D7-8361-37C5DA8F48E0}">
      <dgm:prSet/>
      <dgm:spPr/>
      <dgm:t>
        <a:bodyPr/>
        <a:lstStyle/>
        <a:p>
          <a:endParaRPr lang="en-US"/>
        </a:p>
      </dgm:t>
    </dgm:pt>
    <dgm:pt modelId="{F03AE070-C8A1-4B51-954F-20F7CE4891E5}" type="sibTrans" cxnId="{2F13C4AF-A5F1-43D7-8361-37C5DA8F48E0}">
      <dgm:prSet/>
      <dgm:spPr/>
      <dgm:t>
        <a:bodyPr/>
        <a:lstStyle/>
        <a:p>
          <a:endParaRPr lang="en-US"/>
        </a:p>
      </dgm:t>
    </dgm:pt>
    <dgm:pt modelId="{FA50878C-8DCA-4122-83D8-031A628608AB}">
      <dgm:prSet/>
      <dgm:spPr/>
      <dgm:t>
        <a:bodyPr/>
        <a:lstStyle/>
        <a:p>
          <a:r>
            <a:rPr lang="en-US" dirty="0" smtClean="0">
              <a:solidFill>
                <a:schemeClr val="tx2">
                  <a:lumMod val="60000"/>
                  <a:lumOff val="40000"/>
                </a:schemeClr>
              </a:solidFill>
            </a:rPr>
            <a:t>Liking</a:t>
          </a:r>
          <a:endParaRPr lang="en-US" dirty="0">
            <a:solidFill>
              <a:schemeClr val="tx2">
                <a:lumMod val="60000"/>
                <a:lumOff val="40000"/>
              </a:schemeClr>
            </a:solidFill>
          </a:endParaRPr>
        </a:p>
      </dgm:t>
    </dgm:pt>
    <dgm:pt modelId="{7DCB2007-7C08-4CDB-8ED8-88C82A21B0D9}" type="parTrans" cxnId="{8AE6FE6C-F591-4A4C-B123-85C681A81C89}">
      <dgm:prSet/>
      <dgm:spPr/>
      <dgm:t>
        <a:bodyPr/>
        <a:lstStyle/>
        <a:p>
          <a:endParaRPr lang="en-US"/>
        </a:p>
      </dgm:t>
    </dgm:pt>
    <dgm:pt modelId="{53EFF3A6-3236-429C-A8ED-FEFF269E9099}" type="sibTrans" cxnId="{8AE6FE6C-F591-4A4C-B123-85C681A81C89}">
      <dgm:prSet/>
      <dgm:spPr/>
      <dgm:t>
        <a:bodyPr/>
        <a:lstStyle/>
        <a:p>
          <a:endParaRPr lang="en-US"/>
        </a:p>
      </dgm:t>
    </dgm:pt>
    <dgm:pt modelId="{7D516FD4-A3D7-408F-BF6F-B7F0D080832E}">
      <dgm:prSet/>
      <dgm:spPr/>
      <dgm:t>
        <a:bodyPr/>
        <a:lstStyle/>
        <a:p>
          <a:r>
            <a:rPr lang="en-US" dirty="0" smtClean="0"/>
            <a:t>Uncertainty</a:t>
          </a:r>
          <a:endParaRPr lang="en-US" dirty="0"/>
        </a:p>
      </dgm:t>
    </dgm:pt>
    <dgm:pt modelId="{8D5EF4BA-FB88-49DC-B02F-6ED709F75943}" type="parTrans" cxnId="{D214AEE0-564E-4C6B-A263-8A955A519D38}">
      <dgm:prSet/>
      <dgm:spPr/>
      <dgm:t>
        <a:bodyPr/>
        <a:lstStyle/>
        <a:p>
          <a:endParaRPr lang="en-US"/>
        </a:p>
      </dgm:t>
    </dgm:pt>
    <dgm:pt modelId="{434CAEA0-642B-4317-915D-7F98833D18D2}" type="sibTrans" cxnId="{D214AEE0-564E-4C6B-A263-8A955A519D38}">
      <dgm:prSet/>
      <dgm:spPr/>
      <dgm:t>
        <a:bodyPr/>
        <a:lstStyle/>
        <a:p>
          <a:endParaRPr lang="en-US"/>
        </a:p>
      </dgm:t>
    </dgm:pt>
    <dgm:pt modelId="{78832218-D1A3-43AC-9218-73FD4AC3E462}">
      <dgm:prSet/>
      <dgm:spPr/>
      <dgm:t>
        <a:bodyPr/>
        <a:lstStyle/>
        <a:p>
          <a:r>
            <a:rPr lang="en-US" dirty="0" smtClean="0"/>
            <a:t>Perception</a:t>
          </a:r>
          <a:endParaRPr lang="en-US" dirty="0"/>
        </a:p>
      </dgm:t>
    </dgm:pt>
    <dgm:pt modelId="{C6362609-6594-40E9-A305-389CDB50610B}" type="parTrans" cxnId="{A8CD690A-A850-47C6-B416-823DBAACE878}">
      <dgm:prSet/>
      <dgm:spPr/>
      <dgm:t>
        <a:bodyPr/>
        <a:lstStyle/>
        <a:p>
          <a:endParaRPr lang="en-US"/>
        </a:p>
      </dgm:t>
    </dgm:pt>
    <dgm:pt modelId="{1855BA4F-1726-4C86-9B92-96F3512AF04A}" type="sibTrans" cxnId="{A8CD690A-A850-47C6-B416-823DBAACE878}">
      <dgm:prSet/>
      <dgm:spPr/>
      <dgm:t>
        <a:bodyPr/>
        <a:lstStyle/>
        <a:p>
          <a:endParaRPr lang="en-US"/>
        </a:p>
      </dgm:t>
    </dgm:pt>
    <dgm:pt modelId="{D129C26C-4A71-433D-8556-B9747109D051}">
      <dgm:prSet/>
      <dgm:spPr/>
      <dgm:t>
        <a:bodyPr/>
        <a:lstStyle/>
        <a:p>
          <a:r>
            <a:rPr lang="en-US" dirty="0" smtClean="0"/>
            <a:t>Soft tactics</a:t>
          </a:r>
          <a:endParaRPr lang="en-US" dirty="0"/>
        </a:p>
      </dgm:t>
    </dgm:pt>
    <dgm:pt modelId="{FCAE009C-C224-4DF1-AAF0-7454F37C750D}" type="parTrans" cxnId="{63D9D5D0-16C0-43B5-B2CC-162E06B30FB7}">
      <dgm:prSet/>
      <dgm:spPr/>
      <dgm:t>
        <a:bodyPr/>
        <a:lstStyle/>
        <a:p>
          <a:endParaRPr lang="en-US"/>
        </a:p>
      </dgm:t>
    </dgm:pt>
    <dgm:pt modelId="{CFD62886-D11B-47B9-BE47-3F2916C403E8}" type="sibTrans" cxnId="{63D9D5D0-16C0-43B5-B2CC-162E06B30FB7}">
      <dgm:prSet/>
      <dgm:spPr/>
      <dgm:t>
        <a:bodyPr/>
        <a:lstStyle/>
        <a:p>
          <a:endParaRPr lang="en-US"/>
        </a:p>
      </dgm:t>
    </dgm:pt>
    <dgm:pt modelId="{55ACC091-962C-4255-A541-E27783A08972}">
      <dgm:prSet/>
      <dgm:spPr/>
      <dgm:t>
        <a:bodyPr/>
        <a:lstStyle/>
        <a:p>
          <a:r>
            <a:rPr lang="en-US" dirty="0" smtClean="0"/>
            <a:t>Reciprocity</a:t>
          </a:r>
          <a:endParaRPr lang="en-US" dirty="0"/>
        </a:p>
      </dgm:t>
    </dgm:pt>
    <dgm:pt modelId="{6A60A2A5-8F4F-48EB-A7F9-22EA5B805C87}" type="parTrans" cxnId="{9C2F5710-28FF-4FA6-BAE4-6E26980C143A}">
      <dgm:prSet/>
      <dgm:spPr/>
      <dgm:t>
        <a:bodyPr/>
        <a:lstStyle/>
        <a:p>
          <a:endParaRPr lang="en-US"/>
        </a:p>
      </dgm:t>
    </dgm:pt>
    <dgm:pt modelId="{B7E4D840-FE86-45ED-B928-F7C19F00F379}" type="sibTrans" cxnId="{9C2F5710-28FF-4FA6-BAE4-6E26980C143A}">
      <dgm:prSet/>
      <dgm:spPr/>
      <dgm:t>
        <a:bodyPr/>
        <a:lstStyle/>
        <a:p>
          <a:endParaRPr lang="en-US"/>
        </a:p>
      </dgm:t>
    </dgm:pt>
    <dgm:pt modelId="{3EC4E6BB-95F4-4427-AF00-0F5641904ECE}">
      <dgm:prSet/>
      <dgm:spPr/>
      <dgm:t>
        <a:bodyPr/>
        <a:lstStyle/>
        <a:p>
          <a:r>
            <a:rPr lang="en-US" dirty="0" smtClean="0"/>
            <a:t>Few</a:t>
          </a:r>
          <a:endParaRPr lang="en-US" dirty="0"/>
        </a:p>
      </dgm:t>
    </dgm:pt>
    <dgm:pt modelId="{0DE28D2A-8787-4508-BC78-906430D0E3B5}" type="parTrans" cxnId="{84666657-0B2B-40E4-A75D-2FDF66D22280}">
      <dgm:prSet/>
      <dgm:spPr/>
      <dgm:t>
        <a:bodyPr/>
        <a:lstStyle/>
        <a:p>
          <a:endParaRPr lang="en-US"/>
        </a:p>
      </dgm:t>
    </dgm:pt>
    <dgm:pt modelId="{7B005EFB-618C-4E52-99D9-30A9A846421A}" type="sibTrans" cxnId="{84666657-0B2B-40E4-A75D-2FDF66D22280}">
      <dgm:prSet/>
      <dgm:spPr/>
      <dgm:t>
        <a:bodyPr/>
        <a:lstStyle/>
        <a:p>
          <a:endParaRPr lang="en-US"/>
        </a:p>
      </dgm:t>
    </dgm:pt>
    <dgm:pt modelId="{016E4421-55C1-402E-B337-D0F30CF7BA80}">
      <dgm:prSet/>
      <dgm:spPr/>
      <dgm:t>
        <a:bodyPr/>
        <a:lstStyle/>
        <a:p>
          <a:r>
            <a:rPr lang="en-US" dirty="0" smtClean="0"/>
            <a:t>Irritation</a:t>
          </a:r>
          <a:endParaRPr lang="en-US" dirty="0"/>
        </a:p>
      </dgm:t>
    </dgm:pt>
    <dgm:pt modelId="{F880A0A7-662D-4298-836A-0CA81527AA58}" type="parTrans" cxnId="{07F5091A-F2D5-4A96-8802-23F56C3F2F8A}">
      <dgm:prSet/>
      <dgm:spPr/>
      <dgm:t>
        <a:bodyPr/>
        <a:lstStyle/>
        <a:p>
          <a:endParaRPr lang="en-US"/>
        </a:p>
      </dgm:t>
    </dgm:pt>
    <dgm:pt modelId="{7439ED3D-B660-48C9-84E5-CF69C0761AA5}" type="sibTrans" cxnId="{07F5091A-F2D5-4A96-8802-23F56C3F2F8A}">
      <dgm:prSet/>
      <dgm:spPr/>
      <dgm:t>
        <a:bodyPr/>
        <a:lstStyle/>
        <a:p>
          <a:endParaRPr lang="en-US"/>
        </a:p>
      </dgm:t>
    </dgm:pt>
    <dgm:pt modelId="{3ED7E0B1-E84A-411C-A8C1-2C4706ED1AB6}">
      <dgm:prSet/>
      <dgm:spPr/>
      <dgm:t>
        <a:bodyPr/>
        <a:lstStyle/>
        <a:p>
          <a:r>
            <a:rPr lang="en-US" dirty="0" smtClean="0">
              <a:solidFill>
                <a:schemeClr val="bg2">
                  <a:lumMod val="75000"/>
                </a:schemeClr>
              </a:solidFill>
            </a:rPr>
            <a:t>Downward Spiral</a:t>
          </a:r>
          <a:endParaRPr lang="en-US" dirty="0">
            <a:solidFill>
              <a:schemeClr val="bg2">
                <a:lumMod val="75000"/>
              </a:schemeClr>
            </a:solidFill>
          </a:endParaRPr>
        </a:p>
      </dgm:t>
    </dgm:pt>
    <dgm:pt modelId="{19B80814-55DD-4A4A-A69E-A4B5F33AA2F3}" type="parTrans" cxnId="{D50762DF-6843-43A4-BCF4-0A659C6FCC72}">
      <dgm:prSet/>
      <dgm:spPr/>
      <dgm:t>
        <a:bodyPr/>
        <a:lstStyle/>
        <a:p>
          <a:endParaRPr lang="en-US"/>
        </a:p>
      </dgm:t>
    </dgm:pt>
    <dgm:pt modelId="{7828644D-181C-4088-9C6E-91147403F48C}" type="sibTrans" cxnId="{D50762DF-6843-43A4-BCF4-0A659C6FCC72}">
      <dgm:prSet/>
      <dgm:spPr/>
      <dgm:t>
        <a:bodyPr/>
        <a:lstStyle/>
        <a:p>
          <a:endParaRPr lang="en-US"/>
        </a:p>
      </dgm:t>
    </dgm:pt>
    <dgm:pt modelId="{22F6771B-7E91-4151-80F4-59D9C1C0C3B4}">
      <dgm:prSet/>
      <dgm:spPr/>
      <dgm:t>
        <a:bodyPr/>
        <a:lstStyle/>
        <a:p>
          <a:r>
            <a:rPr lang="en-US" dirty="0" smtClean="0">
              <a:solidFill>
                <a:schemeClr val="bg2">
                  <a:lumMod val="75000"/>
                </a:schemeClr>
              </a:solidFill>
            </a:rPr>
            <a:t>Few</a:t>
          </a:r>
          <a:endParaRPr lang="en-US" dirty="0">
            <a:solidFill>
              <a:schemeClr val="bg2">
                <a:lumMod val="75000"/>
              </a:schemeClr>
            </a:solidFill>
          </a:endParaRPr>
        </a:p>
      </dgm:t>
    </dgm:pt>
    <dgm:pt modelId="{FECDCEC4-1EA0-49BE-B17D-E735C536B7D6}" type="parTrans" cxnId="{6C4CDE0D-877A-4385-926C-85A2FE152566}">
      <dgm:prSet/>
      <dgm:spPr/>
      <dgm:t>
        <a:bodyPr/>
        <a:lstStyle/>
        <a:p>
          <a:endParaRPr lang="en-US"/>
        </a:p>
      </dgm:t>
    </dgm:pt>
    <dgm:pt modelId="{5A1D7CF2-0848-4382-80B4-B305C601D2C5}" type="sibTrans" cxnId="{6C4CDE0D-877A-4385-926C-85A2FE152566}">
      <dgm:prSet/>
      <dgm:spPr/>
      <dgm:t>
        <a:bodyPr/>
        <a:lstStyle/>
        <a:p>
          <a:endParaRPr lang="en-US"/>
        </a:p>
      </dgm:t>
    </dgm:pt>
    <dgm:pt modelId="{3850A051-926D-4705-B5F6-51ED2B9A81C4}">
      <dgm:prSet/>
      <dgm:spPr/>
      <dgm:t>
        <a:bodyPr/>
        <a:lstStyle/>
        <a:p>
          <a:r>
            <a:rPr lang="en-US" dirty="0" smtClean="0">
              <a:solidFill>
                <a:schemeClr val="bg2">
                  <a:lumMod val="75000"/>
                </a:schemeClr>
              </a:solidFill>
            </a:rPr>
            <a:t>Composure</a:t>
          </a:r>
          <a:endParaRPr lang="en-US" dirty="0">
            <a:solidFill>
              <a:schemeClr val="bg2">
                <a:lumMod val="75000"/>
              </a:schemeClr>
            </a:solidFill>
          </a:endParaRPr>
        </a:p>
      </dgm:t>
    </dgm:pt>
    <dgm:pt modelId="{99648480-E108-4F39-9CA3-32C7B71C422C}" type="parTrans" cxnId="{5257F42D-A065-4F8A-97EE-9ADDAD7C5960}">
      <dgm:prSet/>
      <dgm:spPr/>
      <dgm:t>
        <a:bodyPr/>
        <a:lstStyle/>
        <a:p>
          <a:endParaRPr lang="en-US"/>
        </a:p>
      </dgm:t>
    </dgm:pt>
    <dgm:pt modelId="{E408B80F-A7CE-478C-80F2-308F3A5C88EC}" type="sibTrans" cxnId="{5257F42D-A065-4F8A-97EE-9ADDAD7C5960}">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pt>
    <dgm:pt modelId="{F08BC9A4-79E2-428A-BFB8-A5FC85232770}" type="pres">
      <dgm:prSet presAssocID="{2332E22F-E15E-4CF9-B9AF-CA4E0EB8EA0B}" presName="rootComposite" presStyleCnt="0"/>
      <dgm:spPr/>
    </dgm:pt>
    <dgm:pt modelId="{F38815C2-6B35-4AC2-B9F9-D3BE55C307B1}" type="pres">
      <dgm:prSet presAssocID="{2332E22F-E15E-4CF9-B9AF-CA4E0EB8EA0B}" presName="rootText" presStyleLbl="node1" presStyleIdx="0" presStyleCnt="3"/>
      <dgm:spPr/>
      <dgm:t>
        <a:bodyPr/>
        <a:lstStyle/>
        <a:p>
          <a:endParaRPr lang="en-US"/>
        </a:p>
      </dgm:t>
    </dgm:pt>
    <dgm:pt modelId="{6D210816-D103-4F97-BD99-7EE6DB3036B5}" type="pres">
      <dgm:prSet presAssocID="{2332E22F-E15E-4CF9-B9AF-CA4E0EB8EA0B}" presName="rootConnector" presStyleLbl="node1" presStyleIdx="0" presStyleCnt="3"/>
      <dgm:spPr/>
      <dgm:t>
        <a:bodyPr/>
        <a:lstStyle/>
        <a:p>
          <a:endParaRPr lang="en-US"/>
        </a:p>
      </dgm:t>
    </dgm:pt>
    <dgm:pt modelId="{576305A3-6D7E-4B7E-B839-42ECBEB8F9DC}" type="pres">
      <dgm:prSet presAssocID="{2332E22F-E15E-4CF9-B9AF-CA4E0EB8EA0B}" presName="childShape" presStyleCnt="0"/>
      <dgm:spPr/>
    </dgm:pt>
    <dgm:pt modelId="{100932BB-7057-4FE9-9A4C-F11EDA682A67}" type="pres">
      <dgm:prSet presAssocID="{F274D082-BDD7-4FF8-8D80-005BFD0DBF5F}" presName="Name13" presStyleLbl="parChTrans1D2" presStyleIdx="0" presStyleCnt="17"/>
      <dgm:spPr/>
      <dgm:t>
        <a:bodyPr/>
        <a:lstStyle/>
        <a:p>
          <a:endParaRPr lang="en-US"/>
        </a:p>
      </dgm:t>
    </dgm:pt>
    <dgm:pt modelId="{23DA230D-B21C-4F8C-8F68-9F94F3149D71}" type="pres">
      <dgm:prSet presAssocID="{3417F560-0A4F-444E-B476-66814CBC8E36}" presName="childText" presStyleLbl="bgAcc1" presStyleIdx="0" presStyleCnt="17" custScaleX="135729" custScaleY="65272" custLinFactNeighborX="3106" custLinFactNeighborY="-3980">
        <dgm:presLayoutVars>
          <dgm:bulletEnabled val="1"/>
        </dgm:presLayoutVars>
      </dgm:prSet>
      <dgm:spPr/>
      <dgm:t>
        <a:bodyPr/>
        <a:lstStyle/>
        <a:p>
          <a:endParaRPr lang="en-US"/>
        </a:p>
      </dgm:t>
    </dgm:pt>
    <dgm:pt modelId="{EDF24C9A-FDBD-4884-9354-B258BF4EF575}" type="pres">
      <dgm:prSet presAssocID="{ECBC6289-4392-49BB-94EE-253E5AEA25FB}" presName="Name13" presStyleLbl="parChTrans1D2" presStyleIdx="1" presStyleCnt="17"/>
      <dgm:spPr/>
      <dgm:t>
        <a:bodyPr/>
        <a:lstStyle/>
        <a:p>
          <a:endParaRPr lang="en-US"/>
        </a:p>
      </dgm:t>
    </dgm:pt>
    <dgm:pt modelId="{3CD5B9C1-7275-41B6-BCD1-CD81195771FB}" type="pres">
      <dgm:prSet presAssocID="{840941C7-84AC-42D1-9F78-9B72164A1392}" presName="childText" presStyleLbl="bgAcc1" presStyleIdx="1" presStyleCnt="17" custScaleX="135729" custScaleY="65272" custLinFactNeighborX="3106" custLinFactNeighborY="-3980">
        <dgm:presLayoutVars>
          <dgm:bulletEnabled val="1"/>
        </dgm:presLayoutVars>
      </dgm:prSet>
      <dgm:spPr/>
      <dgm:t>
        <a:bodyPr/>
        <a:lstStyle/>
        <a:p>
          <a:endParaRPr lang="en-US"/>
        </a:p>
      </dgm:t>
    </dgm:pt>
    <dgm:pt modelId="{59837D53-383D-470E-A934-A7872DB7F986}" type="pres">
      <dgm:prSet presAssocID="{3BFE6379-795B-41C2-B3D6-6D1C1EAF4C83}" presName="Name13" presStyleLbl="parChTrans1D2" presStyleIdx="2" presStyleCnt="17"/>
      <dgm:spPr/>
      <dgm:t>
        <a:bodyPr/>
        <a:lstStyle/>
        <a:p>
          <a:endParaRPr lang="en-US"/>
        </a:p>
      </dgm:t>
    </dgm:pt>
    <dgm:pt modelId="{E1A571D5-2949-4BB8-8EA5-4D69102C6188}" type="pres">
      <dgm:prSet presAssocID="{B55FDFF7-E65D-41CC-87E8-D78BA119AEFD}" presName="childText" presStyleLbl="bgAcc1" presStyleIdx="2" presStyleCnt="17" custScaleX="135729" custScaleY="65272" custLinFactNeighborX="3106" custLinFactNeighborY="-3980">
        <dgm:presLayoutVars>
          <dgm:bulletEnabled val="1"/>
        </dgm:presLayoutVars>
      </dgm:prSet>
      <dgm:spPr/>
      <dgm:t>
        <a:bodyPr/>
        <a:lstStyle/>
        <a:p>
          <a:endParaRPr lang="en-US"/>
        </a:p>
      </dgm:t>
    </dgm:pt>
    <dgm:pt modelId="{BAB4A427-9CF4-4DE2-8E45-EB43D433F23A}" type="pres">
      <dgm:prSet presAssocID="{A02F880A-BFFE-4316-9A6A-51A40310B613}" presName="Name13" presStyleLbl="parChTrans1D2" presStyleIdx="3" presStyleCnt="17"/>
      <dgm:spPr/>
      <dgm:t>
        <a:bodyPr/>
        <a:lstStyle/>
        <a:p>
          <a:endParaRPr lang="en-US"/>
        </a:p>
      </dgm:t>
    </dgm:pt>
    <dgm:pt modelId="{164D2181-81E2-4887-BA0F-4C0B6B208D15}" type="pres">
      <dgm:prSet presAssocID="{4F1F43F8-1EC0-4AF8-BF71-944B88892B8E}" presName="childText" presStyleLbl="bgAcc1" presStyleIdx="3" presStyleCnt="17" custScaleX="135729" custScaleY="65272" custLinFactNeighborX="3106" custLinFactNeighborY="-3980">
        <dgm:presLayoutVars>
          <dgm:bulletEnabled val="1"/>
        </dgm:presLayoutVars>
      </dgm:prSet>
      <dgm:spPr/>
      <dgm:t>
        <a:bodyPr/>
        <a:lstStyle/>
        <a:p>
          <a:endParaRPr lang="en-US"/>
        </a:p>
      </dgm:t>
    </dgm:pt>
    <dgm:pt modelId="{25F4E365-1940-45D9-A720-112E336E3C23}" type="pres">
      <dgm:prSet presAssocID="{7DCB2007-7C08-4CDB-8ED8-88C82A21B0D9}" presName="Name13" presStyleLbl="parChTrans1D2" presStyleIdx="4" presStyleCnt="17"/>
      <dgm:spPr/>
      <dgm:t>
        <a:bodyPr/>
        <a:lstStyle/>
        <a:p>
          <a:endParaRPr lang="en-US"/>
        </a:p>
      </dgm:t>
    </dgm:pt>
    <dgm:pt modelId="{4CEC5BBE-35EC-4875-9129-2A17ECBCA3F6}" type="pres">
      <dgm:prSet presAssocID="{FA50878C-8DCA-4122-83D8-031A628608AB}" presName="childText" presStyleLbl="bgAcc1" presStyleIdx="4" presStyleCnt="17" custScaleX="135729" custScaleY="65272" custLinFactNeighborX="3106" custLinFactNeighborY="-3980">
        <dgm:presLayoutVars>
          <dgm:bulletEnabled val="1"/>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1" presStyleCnt="3" custScaleX="139730"/>
      <dgm:spPr/>
      <dgm:t>
        <a:bodyPr/>
        <a:lstStyle/>
        <a:p>
          <a:endParaRPr lang="en-US"/>
        </a:p>
      </dgm:t>
    </dgm:pt>
    <dgm:pt modelId="{D7E88F39-E783-4269-8F67-B4A8EFDF0B81}" type="pres">
      <dgm:prSet presAssocID="{37A87E0E-21FE-4CF1-987B-5D330F2A0809}" presName="rootConnector" presStyleLbl="node1" presStyleIdx="1" presStyleCnt="3"/>
      <dgm:spPr/>
      <dgm:t>
        <a:bodyPr/>
        <a:lstStyle/>
        <a:p>
          <a:endParaRPr lang="en-US"/>
        </a:p>
      </dgm:t>
    </dgm:pt>
    <dgm:pt modelId="{5103D52B-16B3-4491-AE5D-79840163D2B7}" type="pres">
      <dgm:prSet presAssocID="{37A87E0E-21FE-4CF1-987B-5D330F2A0809}" presName="childShape" presStyleCnt="0"/>
      <dgm:spPr/>
    </dgm:pt>
    <dgm:pt modelId="{5D5D786F-6D43-4C13-8CD9-9DC8623F23FB}" type="pres">
      <dgm:prSet presAssocID="{8D5EF4BA-FB88-49DC-B02F-6ED709F75943}" presName="Name13" presStyleLbl="parChTrans1D2" presStyleIdx="5" presStyleCnt="17"/>
      <dgm:spPr/>
      <dgm:t>
        <a:bodyPr/>
        <a:lstStyle/>
        <a:p>
          <a:endParaRPr lang="en-US"/>
        </a:p>
      </dgm:t>
    </dgm:pt>
    <dgm:pt modelId="{F1E5BC72-5716-416B-82D5-C9350F798538}" type="pres">
      <dgm:prSet presAssocID="{7D516FD4-A3D7-408F-BF6F-B7F0D080832E}" presName="childText" presStyleLbl="bgAcc1" presStyleIdx="5" presStyleCnt="17" custScaleX="150181" custScaleY="66979">
        <dgm:presLayoutVars>
          <dgm:bulletEnabled val="1"/>
        </dgm:presLayoutVars>
      </dgm:prSet>
      <dgm:spPr/>
      <dgm:t>
        <a:bodyPr/>
        <a:lstStyle/>
        <a:p>
          <a:endParaRPr lang="en-US"/>
        </a:p>
      </dgm:t>
    </dgm:pt>
    <dgm:pt modelId="{3388340F-B93E-457B-95DB-81C910335843}" type="pres">
      <dgm:prSet presAssocID="{C6362609-6594-40E9-A305-389CDB50610B}" presName="Name13" presStyleLbl="parChTrans1D2" presStyleIdx="6" presStyleCnt="17"/>
      <dgm:spPr/>
      <dgm:t>
        <a:bodyPr/>
        <a:lstStyle/>
        <a:p>
          <a:endParaRPr lang="en-US"/>
        </a:p>
      </dgm:t>
    </dgm:pt>
    <dgm:pt modelId="{70171A47-DA08-4F7F-9049-596FA98979A7}" type="pres">
      <dgm:prSet presAssocID="{78832218-D1A3-43AC-9218-73FD4AC3E462}" presName="childText" presStyleLbl="bgAcc1" presStyleIdx="6" presStyleCnt="17" custScaleX="150181" custScaleY="66979" custLinFactNeighborX="-248" custLinFactNeighborY="-5326">
        <dgm:presLayoutVars>
          <dgm:bulletEnabled val="1"/>
        </dgm:presLayoutVars>
      </dgm:prSet>
      <dgm:spPr/>
      <dgm:t>
        <a:bodyPr/>
        <a:lstStyle/>
        <a:p>
          <a:endParaRPr lang="en-US"/>
        </a:p>
      </dgm:t>
    </dgm:pt>
    <dgm:pt modelId="{DEDD59E1-7245-40DD-A561-47F95F126F24}" type="pres">
      <dgm:prSet presAssocID="{FCAE009C-C224-4DF1-AAF0-7454F37C750D}" presName="Name13" presStyleLbl="parChTrans1D2" presStyleIdx="7" presStyleCnt="17"/>
      <dgm:spPr/>
      <dgm:t>
        <a:bodyPr/>
        <a:lstStyle/>
        <a:p>
          <a:endParaRPr lang="en-US"/>
        </a:p>
      </dgm:t>
    </dgm:pt>
    <dgm:pt modelId="{73F89993-E833-4AE3-AF9B-56BCE640EDDD}" type="pres">
      <dgm:prSet presAssocID="{D129C26C-4A71-433D-8556-B9747109D051}" presName="childText" presStyleLbl="bgAcc1" presStyleIdx="7" presStyleCnt="17" custScaleX="150181" custScaleY="66979">
        <dgm:presLayoutVars>
          <dgm:bulletEnabled val="1"/>
        </dgm:presLayoutVars>
      </dgm:prSet>
      <dgm:spPr/>
      <dgm:t>
        <a:bodyPr/>
        <a:lstStyle/>
        <a:p>
          <a:endParaRPr lang="en-US"/>
        </a:p>
      </dgm:t>
    </dgm:pt>
    <dgm:pt modelId="{C87A90AE-AF8F-47CA-AFB0-F22AB1993C78}" type="pres">
      <dgm:prSet presAssocID="{6A60A2A5-8F4F-48EB-A7F9-22EA5B805C87}" presName="Name13" presStyleLbl="parChTrans1D2" presStyleIdx="8" presStyleCnt="17"/>
      <dgm:spPr/>
      <dgm:t>
        <a:bodyPr/>
        <a:lstStyle/>
        <a:p>
          <a:endParaRPr lang="en-US"/>
        </a:p>
      </dgm:t>
    </dgm:pt>
    <dgm:pt modelId="{BEA135CF-FADE-4632-BC0B-EAD19C91AED2}" type="pres">
      <dgm:prSet presAssocID="{55ACC091-962C-4255-A541-E27783A08972}" presName="childText" presStyleLbl="bgAcc1" presStyleIdx="8" presStyleCnt="17" custScaleX="150181" custScaleY="66979">
        <dgm:presLayoutVars>
          <dgm:bulletEnabled val="1"/>
        </dgm:presLayoutVars>
      </dgm:prSet>
      <dgm:spPr/>
      <dgm:t>
        <a:bodyPr/>
        <a:lstStyle/>
        <a:p>
          <a:endParaRPr lang="en-US"/>
        </a:p>
      </dgm:t>
    </dgm:pt>
    <dgm:pt modelId="{76B78C06-7FD4-4CF7-9BAC-743DB0ECABB2}" type="pres">
      <dgm:prSet presAssocID="{0DE28D2A-8787-4508-BC78-906430D0E3B5}" presName="Name13" presStyleLbl="parChTrans1D2" presStyleIdx="9" presStyleCnt="17"/>
      <dgm:spPr/>
      <dgm:t>
        <a:bodyPr/>
        <a:lstStyle/>
        <a:p>
          <a:endParaRPr lang="en-US"/>
        </a:p>
      </dgm:t>
    </dgm:pt>
    <dgm:pt modelId="{A5C736DE-27E4-479A-BA8E-DA2FAC423914}" type="pres">
      <dgm:prSet presAssocID="{3EC4E6BB-95F4-4427-AF00-0F5641904ECE}" presName="childText" presStyleLbl="bgAcc1" presStyleIdx="9" presStyleCnt="17" custScaleX="150181" custScaleY="66979">
        <dgm:presLayoutVars>
          <dgm:bulletEnabled val="1"/>
        </dgm:presLayoutVars>
      </dgm:prSet>
      <dgm:spPr/>
      <dgm:t>
        <a:bodyPr/>
        <a:lstStyle/>
        <a:p>
          <a:endParaRPr lang="en-US"/>
        </a:p>
      </dgm:t>
    </dgm:pt>
    <dgm:pt modelId="{E5EE6B9F-E7B7-48EA-8B71-C9435EEFBA21}" type="pres">
      <dgm:prSet presAssocID="{F880A0A7-662D-4298-836A-0CA81527AA58}" presName="Name13" presStyleLbl="parChTrans1D2" presStyleIdx="10" presStyleCnt="17"/>
      <dgm:spPr/>
      <dgm:t>
        <a:bodyPr/>
        <a:lstStyle/>
        <a:p>
          <a:endParaRPr lang="en-US"/>
        </a:p>
      </dgm:t>
    </dgm:pt>
    <dgm:pt modelId="{53C6BA9E-A430-41AB-B221-494475950E64}" type="pres">
      <dgm:prSet presAssocID="{016E4421-55C1-402E-B337-D0F30CF7BA80}" presName="childText" presStyleLbl="bgAcc1" presStyleIdx="10" presStyleCnt="17" custScaleX="153909" custScaleY="50250" custLinFactNeighborX="-2372">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pt>
    <dgm:pt modelId="{2457AC7E-4FC1-44C8-BFEB-147A488D7063}" type="pres">
      <dgm:prSet presAssocID="{CA874D3B-E0FF-48BF-8D64-F1684060832B}" presName="rootComposite" presStyleCnt="0"/>
      <dgm:spPr/>
    </dgm:pt>
    <dgm:pt modelId="{5B90EABF-21F1-4B0D-816A-82D42DF6D9C1}" type="pres">
      <dgm:prSet presAssocID="{CA874D3B-E0FF-48BF-8D64-F1684060832B}" presName="rootText" presStyleLbl="node1" presStyleIdx="2" presStyleCnt="3" custScaleX="167341"/>
      <dgm:spPr/>
      <dgm:t>
        <a:bodyPr/>
        <a:lstStyle/>
        <a:p>
          <a:endParaRPr lang="en-US"/>
        </a:p>
      </dgm:t>
    </dgm:pt>
    <dgm:pt modelId="{947E766D-90D0-45F7-9FB5-BC5A6FCDFF3B}" type="pres">
      <dgm:prSet presAssocID="{CA874D3B-E0FF-48BF-8D64-F1684060832B}" presName="rootConnector" presStyleLbl="node1" presStyleIdx="2" presStyleCnt="3"/>
      <dgm:spPr/>
      <dgm:t>
        <a:bodyPr/>
        <a:lstStyle/>
        <a:p>
          <a:endParaRPr lang="en-US"/>
        </a:p>
      </dgm:t>
    </dgm:pt>
    <dgm:pt modelId="{976CCCF6-82B1-4330-A6A3-822D031C1DD4}" type="pres">
      <dgm:prSet presAssocID="{CA874D3B-E0FF-48BF-8D64-F1684060832B}" presName="childShape" presStyleCnt="0"/>
      <dgm:spPr/>
    </dgm:pt>
    <dgm:pt modelId="{F15F443C-E4EC-4DA4-8147-00FDE142BAF9}" type="pres">
      <dgm:prSet presAssocID="{2976D31C-C21C-46A3-A037-CCC90C5D2958}" presName="Name13" presStyleLbl="parChTrans1D2" presStyleIdx="11" presStyleCnt="17"/>
      <dgm:spPr/>
      <dgm:t>
        <a:bodyPr/>
        <a:lstStyle/>
        <a:p>
          <a:endParaRPr lang="en-US"/>
        </a:p>
      </dgm:t>
    </dgm:pt>
    <dgm:pt modelId="{853C4589-F65F-4A6D-B839-ADA78552A0E4}" type="pres">
      <dgm:prSet presAssocID="{91FBF40F-DB0E-43D3-96C6-CD790207301E}" presName="childText" presStyleLbl="bgAcc1" presStyleIdx="11" presStyleCnt="17" custScaleX="175418" custScaleY="60818" custLinFactNeighborX="9688" custLinFactNeighborY="382">
        <dgm:presLayoutVars>
          <dgm:bulletEnabled val="1"/>
        </dgm:presLayoutVars>
      </dgm:prSet>
      <dgm:spPr/>
      <dgm:t>
        <a:bodyPr/>
        <a:lstStyle/>
        <a:p>
          <a:endParaRPr lang="en-US"/>
        </a:p>
      </dgm:t>
    </dgm:pt>
    <dgm:pt modelId="{DE2037A6-B542-4CC3-849F-608D0450D1FA}" type="pres">
      <dgm:prSet presAssocID="{4590456A-BAF3-4D46-ABC7-3AD56C34A03C}" presName="Name13" presStyleLbl="parChTrans1D2" presStyleIdx="12" presStyleCnt="17"/>
      <dgm:spPr/>
      <dgm:t>
        <a:bodyPr/>
        <a:lstStyle/>
        <a:p>
          <a:endParaRPr lang="en-US"/>
        </a:p>
      </dgm:t>
    </dgm:pt>
    <dgm:pt modelId="{7C478692-879F-4C3D-86FC-B40E7161230C}" type="pres">
      <dgm:prSet presAssocID="{90DA81F5-D2D2-473B-AC08-54D3DDEDC891}" presName="childText" presStyleLbl="bgAcc1" presStyleIdx="12" presStyleCnt="17" custScaleX="185296" custScaleY="63692" custLinFactNeighborX="5905" custLinFactNeighborY="2399">
        <dgm:presLayoutVars>
          <dgm:bulletEnabled val="1"/>
        </dgm:presLayoutVars>
      </dgm:prSet>
      <dgm:spPr/>
      <dgm:t>
        <a:bodyPr/>
        <a:lstStyle/>
        <a:p>
          <a:endParaRPr lang="en-US"/>
        </a:p>
      </dgm:t>
    </dgm:pt>
    <dgm:pt modelId="{503328AD-1B69-4413-9F04-B10D4F62FDCB}" type="pres">
      <dgm:prSet presAssocID="{FAC6EC07-BA3B-427F-A2EC-E9F6DF32D847}" presName="Name13" presStyleLbl="parChTrans1D2" presStyleIdx="13" presStyleCnt="17"/>
      <dgm:spPr/>
      <dgm:t>
        <a:bodyPr/>
        <a:lstStyle/>
        <a:p>
          <a:endParaRPr lang="en-US"/>
        </a:p>
      </dgm:t>
    </dgm:pt>
    <dgm:pt modelId="{3B98B1E9-DB07-43B3-B43B-1E100DCF7E17}" type="pres">
      <dgm:prSet presAssocID="{107E0DA7-82F2-4716-90FC-BD30D9E7BF4A}" presName="childText" presStyleLbl="bgAcc1" presStyleIdx="13" presStyleCnt="17" custScaleX="218535" custScaleY="75716" custLinFactNeighborX="7796" custLinFactNeighborY="2451">
        <dgm:presLayoutVars>
          <dgm:bulletEnabled val="1"/>
        </dgm:presLayoutVars>
      </dgm:prSet>
      <dgm:spPr/>
      <dgm:t>
        <a:bodyPr/>
        <a:lstStyle/>
        <a:p>
          <a:endParaRPr lang="en-US"/>
        </a:p>
      </dgm:t>
    </dgm:pt>
    <dgm:pt modelId="{BCD49700-7475-4069-9239-57616F1610AA}" type="pres">
      <dgm:prSet presAssocID="{19B80814-55DD-4A4A-A69E-A4B5F33AA2F3}" presName="Name13" presStyleLbl="parChTrans1D2" presStyleIdx="14" presStyleCnt="17"/>
      <dgm:spPr/>
      <dgm:t>
        <a:bodyPr/>
        <a:lstStyle/>
        <a:p>
          <a:endParaRPr lang="en-US"/>
        </a:p>
      </dgm:t>
    </dgm:pt>
    <dgm:pt modelId="{74AC53D5-377B-4FB9-BCF4-B5C6772B8685}" type="pres">
      <dgm:prSet presAssocID="{3ED7E0B1-E84A-411C-A8C1-2C4706ED1AB6}" presName="childText" presStyleLbl="bgAcc1" presStyleIdx="14" presStyleCnt="17" custScaleX="187183" custScaleY="64003" custLinFactNeighborX="7481" custLinFactNeighborY="-414">
        <dgm:presLayoutVars>
          <dgm:bulletEnabled val="1"/>
        </dgm:presLayoutVars>
      </dgm:prSet>
      <dgm:spPr/>
      <dgm:t>
        <a:bodyPr/>
        <a:lstStyle/>
        <a:p>
          <a:endParaRPr lang="en-US"/>
        </a:p>
      </dgm:t>
    </dgm:pt>
    <dgm:pt modelId="{D2517F50-99AA-4052-9086-2B22AB9E2557}" type="pres">
      <dgm:prSet presAssocID="{FECDCEC4-1EA0-49BE-B17D-E735C536B7D6}" presName="Name13" presStyleLbl="parChTrans1D2" presStyleIdx="15" presStyleCnt="17"/>
      <dgm:spPr/>
      <dgm:t>
        <a:bodyPr/>
        <a:lstStyle/>
        <a:p>
          <a:endParaRPr lang="en-US"/>
        </a:p>
      </dgm:t>
    </dgm:pt>
    <dgm:pt modelId="{8A151D61-8628-4E89-A04A-7B877584D86D}" type="pres">
      <dgm:prSet presAssocID="{22F6771B-7E91-4151-80F4-59D9C1C0C3B4}" presName="childText" presStyleLbl="bgAcc1" presStyleIdx="15" presStyleCnt="17" custScaleX="188658" custScaleY="67906" custLinFactNeighborX="6535" custLinFactNeighborY="3894">
        <dgm:presLayoutVars>
          <dgm:bulletEnabled val="1"/>
        </dgm:presLayoutVars>
      </dgm:prSet>
      <dgm:spPr/>
      <dgm:t>
        <a:bodyPr/>
        <a:lstStyle/>
        <a:p>
          <a:endParaRPr lang="en-US"/>
        </a:p>
      </dgm:t>
    </dgm:pt>
    <dgm:pt modelId="{61E6AD28-4F4D-4B64-A1BC-B1EEBA40D283}" type="pres">
      <dgm:prSet presAssocID="{99648480-E108-4F39-9CA3-32C7B71C422C}" presName="Name13" presStyleLbl="parChTrans1D2" presStyleIdx="16" presStyleCnt="17"/>
      <dgm:spPr/>
      <dgm:t>
        <a:bodyPr/>
        <a:lstStyle/>
        <a:p>
          <a:endParaRPr lang="en-US"/>
        </a:p>
      </dgm:t>
    </dgm:pt>
    <dgm:pt modelId="{2E1D90EA-1BAA-42C4-B344-3DD150E98DB1}" type="pres">
      <dgm:prSet presAssocID="{3850A051-926D-4705-B5F6-51ED2B9A81C4}" presName="childText" presStyleLbl="bgAcc1" presStyleIdx="16" presStyleCnt="17" custScaleX="184661" custScaleY="50516" custLinFactNeighborX="8742" custLinFactNeighborY="8450">
        <dgm:presLayoutVars>
          <dgm:bulletEnabled val="1"/>
        </dgm:presLayoutVars>
      </dgm:prSet>
      <dgm:spPr/>
      <dgm:t>
        <a:bodyPr/>
        <a:lstStyle/>
        <a:p>
          <a:endParaRPr lang="en-US"/>
        </a:p>
      </dgm:t>
    </dgm:pt>
  </dgm:ptLst>
  <dgm:cxnLst>
    <dgm:cxn modelId="{42A73A65-D527-4641-9311-86D6D4E0C1C0}" type="presOf" srcId="{107E0DA7-82F2-4716-90FC-BD30D9E7BF4A}" destId="{3B98B1E9-DB07-43B3-B43B-1E100DCF7E17}" srcOrd="0" destOrd="0" presId="urn:microsoft.com/office/officeart/2005/8/layout/hierarchy3"/>
    <dgm:cxn modelId="{D59DE967-1382-4301-80E3-EEFF32A425E4}" srcId="{0CD09BA3-1C77-4892-B86F-D7F46CA5FA3F}" destId="{2332E22F-E15E-4CF9-B9AF-CA4E0EB8EA0B}" srcOrd="0" destOrd="0" parTransId="{B7F59D1B-462F-4389-BA23-02B4BAB295CA}" sibTransId="{008036CA-D494-4CC2-A4C3-F86CCACE5D12}"/>
    <dgm:cxn modelId="{63D9D5D0-16C0-43B5-B2CC-162E06B30FB7}" srcId="{37A87E0E-21FE-4CF1-987B-5D330F2A0809}" destId="{D129C26C-4A71-433D-8556-B9747109D051}" srcOrd="2" destOrd="0" parTransId="{FCAE009C-C224-4DF1-AAF0-7454F37C750D}" sibTransId="{CFD62886-D11B-47B9-BE47-3F2916C403E8}"/>
    <dgm:cxn modelId="{2F13C4AF-A5F1-43D7-8361-37C5DA8F48E0}" srcId="{2332E22F-E15E-4CF9-B9AF-CA4E0EB8EA0B}" destId="{4F1F43F8-1EC0-4AF8-BF71-944B88892B8E}" srcOrd="3" destOrd="0" parTransId="{A02F880A-BFFE-4316-9A6A-51A40310B613}" sibTransId="{F03AE070-C8A1-4B51-954F-20F7CE4891E5}"/>
    <dgm:cxn modelId="{A371C038-03B2-4464-BAFB-9AA7B54BF0E4}" type="presOf" srcId="{CA874D3B-E0FF-48BF-8D64-F1684060832B}" destId="{5B90EABF-21F1-4B0D-816A-82D42DF6D9C1}" srcOrd="0" destOrd="0" presId="urn:microsoft.com/office/officeart/2005/8/layout/hierarchy3"/>
    <dgm:cxn modelId="{15E04625-7556-4BF4-A905-8DCC545EAD92}" type="presOf" srcId="{91FBF40F-DB0E-43D3-96C6-CD790207301E}" destId="{853C4589-F65F-4A6D-B839-ADA78552A0E4}" srcOrd="0" destOrd="0" presId="urn:microsoft.com/office/officeart/2005/8/layout/hierarchy3"/>
    <dgm:cxn modelId="{8D81D778-2BAC-4492-B9A9-E81E04CBFBDD}" type="presOf" srcId="{55ACC091-962C-4255-A541-E27783A08972}" destId="{BEA135CF-FADE-4632-BC0B-EAD19C91AED2}" srcOrd="0" destOrd="0" presId="urn:microsoft.com/office/officeart/2005/8/layout/hierarchy3"/>
    <dgm:cxn modelId="{B5FE5208-0678-4AC0-85E5-0822FB233CCA}" type="presOf" srcId="{4F1F43F8-1EC0-4AF8-BF71-944B88892B8E}" destId="{164D2181-81E2-4887-BA0F-4C0B6B208D15}" srcOrd="0" destOrd="0" presId="urn:microsoft.com/office/officeart/2005/8/layout/hierarchy3"/>
    <dgm:cxn modelId="{5257F42D-A065-4F8A-97EE-9ADDAD7C5960}" srcId="{CA874D3B-E0FF-48BF-8D64-F1684060832B}" destId="{3850A051-926D-4705-B5F6-51ED2B9A81C4}" srcOrd="5" destOrd="0" parTransId="{99648480-E108-4F39-9CA3-32C7B71C422C}" sibTransId="{E408B80F-A7CE-478C-80F2-308F3A5C88EC}"/>
    <dgm:cxn modelId="{03E58CF3-F838-4CA6-AFED-7435AEAAFC01}" type="presOf" srcId="{FA50878C-8DCA-4122-83D8-031A628608AB}" destId="{4CEC5BBE-35EC-4875-9129-2A17ECBCA3F6}" srcOrd="0" destOrd="0" presId="urn:microsoft.com/office/officeart/2005/8/layout/hierarchy3"/>
    <dgm:cxn modelId="{9C2F5710-28FF-4FA6-BAE4-6E26980C143A}" srcId="{37A87E0E-21FE-4CF1-987B-5D330F2A0809}" destId="{55ACC091-962C-4255-A541-E27783A08972}" srcOrd="3" destOrd="0" parTransId="{6A60A2A5-8F4F-48EB-A7F9-22EA5B805C87}" sibTransId="{B7E4D840-FE86-45ED-B928-F7C19F00F379}"/>
    <dgm:cxn modelId="{18C71BD3-C825-4C5C-85AF-5940AE2FD806}" type="presOf" srcId="{37A87E0E-21FE-4CF1-987B-5D330F2A0809}" destId="{D7E88F39-E783-4269-8F67-B4A8EFDF0B81}" srcOrd="1" destOrd="0" presId="urn:microsoft.com/office/officeart/2005/8/layout/hierarchy3"/>
    <dgm:cxn modelId="{55D6D508-5967-4CBD-8340-FC083CF16C77}" srcId="{0CD09BA3-1C77-4892-B86F-D7F46CA5FA3F}" destId="{CA874D3B-E0FF-48BF-8D64-F1684060832B}" srcOrd="2" destOrd="0" parTransId="{9AA42DC1-48DB-4242-819D-9BC80237D218}" sibTransId="{9F5EAA5E-CDEE-4617-ADA2-B858ED2EB38D}"/>
    <dgm:cxn modelId="{BD468A4B-6314-4499-ABE9-2380F6B8A270}" type="presOf" srcId="{2332E22F-E15E-4CF9-B9AF-CA4E0EB8EA0B}" destId="{6D210816-D103-4F97-BD99-7EE6DB3036B5}" srcOrd="1" destOrd="0" presId="urn:microsoft.com/office/officeart/2005/8/layout/hierarchy3"/>
    <dgm:cxn modelId="{8B4F9787-2230-4F94-B760-96B881267692}" type="presOf" srcId="{016E4421-55C1-402E-B337-D0F30CF7BA80}" destId="{53C6BA9E-A430-41AB-B221-494475950E64}" srcOrd="0" destOrd="0" presId="urn:microsoft.com/office/officeart/2005/8/layout/hierarchy3"/>
    <dgm:cxn modelId="{18683DA6-6D6C-4BBA-B9D8-3408C3386B31}" srcId="{2332E22F-E15E-4CF9-B9AF-CA4E0EB8EA0B}" destId="{3417F560-0A4F-444E-B476-66814CBC8E36}" srcOrd="0" destOrd="0" parTransId="{F274D082-BDD7-4FF8-8D80-005BFD0DBF5F}" sibTransId="{739C1202-DF4C-4D71-9AFB-9442ECD1D0E3}"/>
    <dgm:cxn modelId="{E03A812C-4E31-4C00-AD87-63BE6BEDCC43}" type="presOf" srcId="{B55FDFF7-E65D-41CC-87E8-D78BA119AEFD}" destId="{E1A571D5-2949-4BB8-8EA5-4D69102C6188}" srcOrd="0" destOrd="0" presId="urn:microsoft.com/office/officeart/2005/8/layout/hierarchy3"/>
    <dgm:cxn modelId="{C8468861-A5A8-4EE7-B9A1-E7D3250192F2}" type="presOf" srcId="{A02F880A-BFFE-4316-9A6A-51A40310B613}" destId="{BAB4A427-9CF4-4DE2-8E45-EB43D433F23A}" srcOrd="0" destOrd="0" presId="urn:microsoft.com/office/officeart/2005/8/layout/hierarchy3"/>
    <dgm:cxn modelId="{EA3E5DCF-D523-4079-BB29-FC5B31090A1F}" srcId="{CA874D3B-E0FF-48BF-8D64-F1684060832B}" destId="{91FBF40F-DB0E-43D3-96C6-CD790207301E}" srcOrd="0" destOrd="0" parTransId="{2976D31C-C21C-46A3-A037-CCC90C5D2958}" sibTransId="{00BD7225-DA2E-4745-825E-2CD0883A88A7}"/>
    <dgm:cxn modelId="{8AE6FE6C-F591-4A4C-B123-85C681A81C89}" srcId="{2332E22F-E15E-4CF9-B9AF-CA4E0EB8EA0B}" destId="{FA50878C-8DCA-4122-83D8-031A628608AB}" srcOrd="4" destOrd="0" parTransId="{7DCB2007-7C08-4CDB-8ED8-88C82A21B0D9}" sibTransId="{53EFF3A6-3236-429C-A8ED-FEFF269E9099}"/>
    <dgm:cxn modelId="{CC036EA7-D8CE-4259-8917-0EAA1EC3AE6C}" type="presOf" srcId="{8D5EF4BA-FB88-49DC-B02F-6ED709F75943}" destId="{5D5D786F-6D43-4C13-8CD9-9DC8623F23FB}" srcOrd="0" destOrd="0" presId="urn:microsoft.com/office/officeart/2005/8/layout/hierarchy3"/>
    <dgm:cxn modelId="{9FA63065-4C66-4DFF-8B22-A51E6187D45B}" type="presOf" srcId="{3417F560-0A4F-444E-B476-66814CBC8E36}" destId="{23DA230D-B21C-4F8C-8F68-9F94F3149D71}" srcOrd="0" destOrd="0" presId="urn:microsoft.com/office/officeart/2005/8/layout/hierarchy3"/>
    <dgm:cxn modelId="{EC72ED81-B361-4F9C-A252-5A4978CDE0AC}" type="presOf" srcId="{D129C26C-4A71-433D-8556-B9747109D051}" destId="{73F89993-E833-4AE3-AF9B-56BCE640EDDD}" srcOrd="0" destOrd="0" presId="urn:microsoft.com/office/officeart/2005/8/layout/hierarchy3"/>
    <dgm:cxn modelId="{E99C3A91-6331-4877-9BD4-44978093228E}" type="presOf" srcId="{C6362609-6594-40E9-A305-389CDB50610B}" destId="{3388340F-B93E-457B-95DB-81C910335843}" srcOrd="0" destOrd="0" presId="urn:microsoft.com/office/officeart/2005/8/layout/hierarchy3"/>
    <dgm:cxn modelId="{07F5091A-F2D5-4A96-8802-23F56C3F2F8A}" srcId="{37A87E0E-21FE-4CF1-987B-5D330F2A0809}" destId="{016E4421-55C1-402E-B337-D0F30CF7BA80}" srcOrd="5" destOrd="0" parTransId="{F880A0A7-662D-4298-836A-0CA81527AA58}" sibTransId="{7439ED3D-B660-48C9-84E5-CF69C0761AA5}"/>
    <dgm:cxn modelId="{EAFC399A-76B1-4145-8E3F-CBA2813BD617}" type="presOf" srcId="{FECDCEC4-1EA0-49BE-B17D-E735C536B7D6}" destId="{D2517F50-99AA-4052-9086-2B22AB9E2557}" srcOrd="0" destOrd="0" presId="urn:microsoft.com/office/officeart/2005/8/layout/hierarchy3"/>
    <dgm:cxn modelId="{73D1D5F3-BCE9-4109-9EF5-A4FBED9CB1A1}" srcId="{CA874D3B-E0FF-48BF-8D64-F1684060832B}" destId="{90DA81F5-D2D2-473B-AC08-54D3DDEDC891}" srcOrd="1" destOrd="0" parTransId="{4590456A-BAF3-4D46-ABC7-3AD56C34A03C}" sibTransId="{FCB6F276-CF3F-405A-A2F7-DDCB2E654E30}"/>
    <dgm:cxn modelId="{84666657-0B2B-40E4-A75D-2FDF66D22280}" srcId="{37A87E0E-21FE-4CF1-987B-5D330F2A0809}" destId="{3EC4E6BB-95F4-4427-AF00-0F5641904ECE}" srcOrd="4" destOrd="0" parTransId="{0DE28D2A-8787-4508-BC78-906430D0E3B5}" sibTransId="{7B005EFB-618C-4E52-99D9-30A9A846421A}"/>
    <dgm:cxn modelId="{A8CD690A-A850-47C6-B416-823DBAACE878}" srcId="{37A87E0E-21FE-4CF1-987B-5D330F2A0809}" destId="{78832218-D1A3-43AC-9218-73FD4AC3E462}" srcOrd="1" destOrd="0" parTransId="{C6362609-6594-40E9-A305-389CDB50610B}" sibTransId="{1855BA4F-1726-4C86-9B92-96F3512AF04A}"/>
    <dgm:cxn modelId="{2347E1D3-0BD7-474B-A77E-F612567D7384}" type="presOf" srcId="{19B80814-55DD-4A4A-A69E-A4B5F33AA2F3}" destId="{BCD49700-7475-4069-9239-57616F1610AA}" srcOrd="0" destOrd="0" presId="urn:microsoft.com/office/officeart/2005/8/layout/hierarchy3"/>
    <dgm:cxn modelId="{6143654B-E5C0-4D9E-8043-A399D7526769}" type="presOf" srcId="{37A87E0E-21FE-4CF1-987B-5D330F2A0809}" destId="{C124BC89-EFEF-4F30-9EB3-CB38986C4ACF}" srcOrd="0" destOrd="0" presId="urn:microsoft.com/office/officeart/2005/8/layout/hierarchy3"/>
    <dgm:cxn modelId="{EB9240C0-F20D-4DFE-923A-0C9717E248DD}" type="presOf" srcId="{CA874D3B-E0FF-48BF-8D64-F1684060832B}" destId="{947E766D-90D0-45F7-9FB5-BC5A6FCDFF3B}" srcOrd="1" destOrd="0" presId="urn:microsoft.com/office/officeart/2005/8/layout/hierarchy3"/>
    <dgm:cxn modelId="{F1038031-9022-44D1-BAB0-FFF6FF2AE494}" type="presOf" srcId="{2976D31C-C21C-46A3-A037-CCC90C5D2958}" destId="{F15F443C-E4EC-4DA4-8147-00FDE142BAF9}" srcOrd="0" destOrd="0" presId="urn:microsoft.com/office/officeart/2005/8/layout/hierarchy3"/>
    <dgm:cxn modelId="{7BD4077E-B028-4F83-BB1F-980AA9C91FC0}" type="presOf" srcId="{F274D082-BDD7-4FF8-8D80-005BFD0DBF5F}" destId="{100932BB-7057-4FE9-9A4C-F11EDA682A67}" srcOrd="0" destOrd="0" presId="urn:microsoft.com/office/officeart/2005/8/layout/hierarchy3"/>
    <dgm:cxn modelId="{7189F525-D803-4225-A999-3B91397D4E7E}" type="presOf" srcId="{3ED7E0B1-E84A-411C-A8C1-2C4706ED1AB6}" destId="{74AC53D5-377B-4FB9-BCF4-B5C6772B8685}" srcOrd="0" destOrd="0" presId="urn:microsoft.com/office/officeart/2005/8/layout/hierarchy3"/>
    <dgm:cxn modelId="{814DC776-323A-4B67-ADE7-906365D91D96}" type="presOf" srcId="{FCAE009C-C224-4DF1-AAF0-7454F37C750D}" destId="{DEDD59E1-7245-40DD-A561-47F95F126F24}" srcOrd="0" destOrd="0" presId="urn:microsoft.com/office/officeart/2005/8/layout/hierarchy3"/>
    <dgm:cxn modelId="{AB136C43-FFB8-4515-A021-7FD896F7E01A}" type="presOf" srcId="{6A60A2A5-8F4F-48EB-A7F9-22EA5B805C87}" destId="{C87A90AE-AF8F-47CA-AFB0-F22AB1993C78}" srcOrd="0" destOrd="0" presId="urn:microsoft.com/office/officeart/2005/8/layout/hierarchy3"/>
    <dgm:cxn modelId="{5DEBC065-0472-4ADE-9072-DF52E8E351A7}" srcId="{CA874D3B-E0FF-48BF-8D64-F1684060832B}" destId="{107E0DA7-82F2-4716-90FC-BD30D9E7BF4A}" srcOrd="2" destOrd="0" parTransId="{FAC6EC07-BA3B-427F-A2EC-E9F6DF32D847}" sibTransId="{E6084C22-2CFC-46A6-8843-51CB4F49B5E7}"/>
    <dgm:cxn modelId="{63843242-491D-429A-A2B1-C65AD788BF7F}" type="presOf" srcId="{0DE28D2A-8787-4508-BC78-906430D0E3B5}" destId="{76B78C06-7FD4-4CF7-9BAC-743DB0ECABB2}" srcOrd="0" destOrd="0" presId="urn:microsoft.com/office/officeart/2005/8/layout/hierarchy3"/>
    <dgm:cxn modelId="{519F81B3-C51A-4CAB-9C9C-34CEEB8AC931}" type="presOf" srcId="{3850A051-926D-4705-B5F6-51ED2B9A81C4}" destId="{2E1D90EA-1BAA-42C4-B344-3DD150E98DB1}" srcOrd="0" destOrd="0" presId="urn:microsoft.com/office/officeart/2005/8/layout/hierarchy3"/>
    <dgm:cxn modelId="{6C4CDE0D-877A-4385-926C-85A2FE152566}" srcId="{CA874D3B-E0FF-48BF-8D64-F1684060832B}" destId="{22F6771B-7E91-4151-80F4-59D9C1C0C3B4}" srcOrd="4" destOrd="0" parTransId="{FECDCEC4-1EA0-49BE-B17D-E735C536B7D6}" sibTransId="{5A1D7CF2-0848-4382-80B4-B305C601D2C5}"/>
    <dgm:cxn modelId="{6074D25B-D7BA-4846-8197-B4BB277583E2}" type="presOf" srcId="{FAC6EC07-BA3B-427F-A2EC-E9F6DF32D847}" destId="{503328AD-1B69-4413-9F04-B10D4F62FDCB}" srcOrd="0" destOrd="0" presId="urn:microsoft.com/office/officeart/2005/8/layout/hierarchy3"/>
    <dgm:cxn modelId="{E0021974-65E4-4F36-8F0B-DE0441851FFE}" type="presOf" srcId="{99648480-E108-4F39-9CA3-32C7B71C422C}" destId="{61E6AD28-4F4D-4B64-A1BC-B1EEBA40D283}" srcOrd="0" destOrd="0" presId="urn:microsoft.com/office/officeart/2005/8/layout/hierarchy3"/>
    <dgm:cxn modelId="{FB02E9F0-7192-4F4A-9D99-67BE81BF91E1}" srcId="{2332E22F-E15E-4CF9-B9AF-CA4E0EB8EA0B}" destId="{840941C7-84AC-42D1-9F78-9B72164A1392}" srcOrd="1" destOrd="0" parTransId="{ECBC6289-4392-49BB-94EE-253E5AEA25FB}" sibTransId="{9036B1D1-070B-46A6-AF55-8805FEF98DAF}"/>
    <dgm:cxn modelId="{BE699679-9FD0-4BAD-8FC7-B9B8F25A8991}" type="presOf" srcId="{0CD09BA3-1C77-4892-B86F-D7F46CA5FA3F}" destId="{4B0F83A2-7508-4FB0-82A5-A2F0CF5EB2AA}" srcOrd="0" destOrd="0" presId="urn:microsoft.com/office/officeart/2005/8/layout/hierarchy3"/>
    <dgm:cxn modelId="{A47404D2-741E-4E5E-8CA0-3F6ED78B8989}" type="presOf" srcId="{F880A0A7-662D-4298-836A-0CA81527AA58}" destId="{E5EE6B9F-E7B7-48EA-8B71-C9435EEFBA21}" srcOrd="0" destOrd="0" presId="urn:microsoft.com/office/officeart/2005/8/layout/hierarchy3"/>
    <dgm:cxn modelId="{D214AEE0-564E-4C6B-A263-8A955A519D38}" srcId="{37A87E0E-21FE-4CF1-987B-5D330F2A0809}" destId="{7D516FD4-A3D7-408F-BF6F-B7F0D080832E}" srcOrd="0" destOrd="0" parTransId="{8D5EF4BA-FB88-49DC-B02F-6ED709F75943}" sibTransId="{434CAEA0-642B-4317-915D-7F98833D18D2}"/>
    <dgm:cxn modelId="{84A43066-0982-4EA7-9E0E-7573C777D5B2}" srcId="{2332E22F-E15E-4CF9-B9AF-CA4E0EB8EA0B}" destId="{B55FDFF7-E65D-41CC-87E8-D78BA119AEFD}" srcOrd="2" destOrd="0" parTransId="{3BFE6379-795B-41C2-B3D6-6D1C1EAF4C83}" sibTransId="{2B893AC1-8BA6-4EB0-8AFB-C536FC0E0EA1}"/>
    <dgm:cxn modelId="{DCC9E208-2EAB-4148-813A-869C137C9CDA}" type="presOf" srcId="{3BFE6379-795B-41C2-B3D6-6D1C1EAF4C83}" destId="{59837D53-383D-470E-A934-A7872DB7F986}" srcOrd="0" destOrd="0" presId="urn:microsoft.com/office/officeart/2005/8/layout/hierarchy3"/>
    <dgm:cxn modelId="{16242507-5711-451C-A67B-C9542B330A25}" type="presOf" srcId="{4590456A-BAF3-4D46-ABC7-3AD56C34A03C}" destId="{DE2037A6-B542-4CC3-849F-608D0450D1FA}" srcOrd="0" destOrd="0" presId="urn:microsoft.com/office/officeart/2005/8/layout/hierarchy3"/>
    <dgm:cxn modelId="{C3AB7343-7271-4CE3-A38D-0EB2E8558FB5}" type="presOf" srcId="{ECBC6289-4392-49BB-94EE-253E5AEA25FB}" destId="{EDF24C9A-FDBD-4884-9354-B258BF4EF575}" srcOrd="0" destOrd="0" presId="urn:microsoft.com/office/officeart/2005/8/layout/hierarchy3"/>
    <dgm:cxn modelId="{7DA70D75-35EA-4518-9CAE-C004F74BE33E}" type="presOf" srcId="{7DCB2007-7C08-4CDB-8ED8-88C82A21B0D9}" destId="{25F4E365-1940-45D9-A720-112E336E3C23}" srcOrd="0" destOrd="0" presId="urn:microsoft.com/office/officeart/2005/8/layout/hierarchy3"/>
    <dgm:cxn modelId="{82DF8433-E663-465F-B693-8BFD63004635}" type="presOf" srcId="{90DA81F5-D2D2-473B-AC08-54D3DDEDC891}" destId="{7C478692-879F-4C3D-86FC-B40E7161230C}" srcOrd="0" destOrd="0" presId="urn:microsoft.com/office/officeart/2005/8/layout/hierarchy3"/>
    <dgm:cxn modelId="{A60CD1EA-EEB7-47BE-96DE-23DD46AEDBF2}" type="presOf" srcId="{22F6771B-7E91-4151-80F4-59D9C1C0C3B4}" destId="{8A151D61-8628-4E89-A04A-7B877584D86D}" srcOrd="0" destOrd="0" presId="urn:microsoft.com/office/officeart/2005/8/layout/hierarchy3"/>
    <dgm:cxn modelId="{8E783AE4-B8BE-443D-970A-6D30BCD6C92C}" type="presOf" srcId="{3EC4E6BB-95F4-4427-AF00-0F5641904ECE}" destId="{A5C736DE-27E4-479A-BA8E-DA2FAC423914}" srcOrd="0" destOrd="0" presId="urn:microsoft.com/office/officeart/2005/8/layout/hierarchy3"/>
    <dgm:cxn modelId="{D50762DF-6843-43A4-BCF4-0A659C6FCC72}" srcId="{CA874D3B-E0FF-48BF-8D64-F1684060832B}" destId="{3ED7E0B1-E84A-411C-A8C1-2C4706ED1AB6}" srcOrd="3" destOrd="0" parTransId="{19B80814-55DD-4A4A-A69E-A4B5F33AA2F3}" sibTransId="{7828644D-181C-4088-9C6E-91147403F48C}"/>
    <dgm:cxn modelId="{A61381AA-097F-4A6C-A9C7-6551D8762CEE}" type="presOf" srcId="{840941C7-84AC-42D1-9F78-9B72164A1392}" destId="{3CD5B9C1-7275-41B6-BCD1-CD81195771FB}" srcOrd="0" destOrd="0" presId="urn:microsoft.com/office/officeart/2005/8/layout/hierarchy3"/>
    <dgm:cxn modelId="{2DB65DC2-1B53-4DEC-936C-570836557AA4}" type="presOf" srcId="{78832218-D1A3-43AC-9218-73FD4AC3E462}" destId="{70171A47-DA08-4F7F-9049-596FA98979A7}" srcOrd="0" destOrd="0" presId="urn:microsoft.com/office/officeart/2005/8/layout/hierarchy3"/>
    <dgm:cxn modelId="{A6FDA9B9-32BA-47F3-B2FF-6ECBBAC8A544}" type="presOf" srcId="{7D516FD4-A3D7-408F-BF6F-B7F0D080832E}" destId="{F1E5BC72-5716-416B-82D5-C9350F798538}" srcOrd="0" destOrd="0" presId="urn:microsoft.com/office/officeart/2005/8/layout/hierarchy3"/>
    <dgm:cxn modelId="{50C7B8AA-8B20-40A0-9D80-DBCCAAFC4527}" type="presOf" srcId="{2332E22F-E15E-4CF9-B9AF-CA4E0EB8EA0B}" destId="{F38815C2-6B35-4AC2-B9F9-D3BE55C307B1}" srcOrd="0" destOrd="0" presId="urn:microsoft.com/office/officeart/2005/8/layout/hierarchy3"/>
    <dgm:cxn modelId="{B12E9269-0D62-4823-B59F-5F8594D16DF5}" srcId="{0CD09BA3-1C77-4892-B86F-D7F46CA5FA3F}" destId="{37A87E0E-21FE-4CF1-987B-5D330F2A0809}" srcOrd="1" destOrd="0" parTransId="{940A8225-3570-42BF-90C9-34308E9101B8}" sibTransId="{5B7FBA51-EA1E-4017-A45D-178B5AF3678F}"/>
    <dgm:cxn modelId="{6E850DBE-1A06-4D54-878E-7459EAF68007}" type="presParOf" srcId="{4B0F83A2-7508-4FB0-82A5-A2F0CF5EB2AA}" destId="{919E2E6C-BD73-43B6-8BAD-35B36F95ADEC}" srcOrd="0" destOrd="0" presId="urn:microsoft.com/office/officeart/2005/8/layout/hierarchy3"/>
    <dgm:cxn modelId="{2271CDCC-4AA7-4AA3-96DC-15C7C7A9F5E5}" type="presParOf" srcId="{919E2E6C-BD73-43B6-8BAD-35B36F95ADEC}" destId="{F08BC9A4-79E2-428A-BFB8-A5FC85232770}" srcOrd="0" destOrd="0" presId="urn:microsoft.com/office/officeart/2005/8/layout/hierarchy3"/>
    <dgm:cxn modelId="{25483943-6AA8-4B68-877B-89700655751B}" type="presParOf" srcId="{F08BC9A4-79E2-428A-BFB8-A5FC85232770}" destId="{F38815C2-6B35-4AC2-B9F9-D3BE55C307B1}" srcOrd="0" destOrd="0" presId="urn:microsoft.com/office/officeart/2005/8/layout/hierarchy3"/>
    <dgm:cxn modelId="{88B09D90-F4BF-4FC6-8B61-1CD05649CA5B}" type="presParOf" srcId="{F08BC9A4-79E2-428A-BFB8-A5FC85232770}" destId="{6D210816-D103-4F97-BD99-7EE6DB3036B5}" srcOrd="1" destOrd="0" presId="urn:microsoft.com/office/officeart/2005/8/layout/hierarchy3"/>
    <dgm:cxn modelId="{091539E2-AB87-4814-A3A8-FF805B6C505C}" type="presParOf" srcId="{919E2E6C-BD73-43B6-8BAD-35B36F95ADEC}" destId="{576305A3-6D7E-4B7E-B839-42ECBEB8F9DC}" srcOrd="1" destOrd="0" presId="urn:microsoft.com/office/officeart/2005/8/layout/hierarchy3"/>
    <dgm:cxn modelId="{D274C8DA-4D3D-4E8D-A679-90CB888DACBA}" type="presParOf" srcId="{576305A3-6D7E-4B7E-B839-42ECBEB8F9DC}" destId="{100932BB-7057-4FE9-9A4C-F11EDA682A67}" srcOrd="0" destOrd="0" presId="urn:microsoft.com/office/officeart/2005/8/layout/hierarchy3"/>
    <dgm:cxn modelId="{512D75E2-3029-4AB3-B9C8-EDDBE41FF8A0}" type="presParOf" srcId="{576305A3-6D7E-4B7E-B839-42ECBEB8F9DC}" destId="{23DA230D-B21C-4F8C-8F68-9F94F3149D71}" srcOrd="1" destOrd="0" presId="urn:microsoft.com/office/officeart/2005/8/layout/hierarchy3"/>
    <dgm:cxn modelId="{986DFA1E-BA92-4329-88BA-ED61A01D5356}" type="presParOf" srcId="{576305A3-6D7E-4B7E-B839-42ECBEB8F9DC}" destId="{EDF24C9A-FDBD-4884-9354-B258BF4EF575}" srcOrd="2" destOrd="0" presId="urn:microsoft.com/office/officeart/2005/8/layout/hierarchy3"/>
    <dgm:cxn modelId="{BABD5285-8E97-4F1D-9FC1-75E915C4A5C7}" type="presParOf" srcId="{576305A3-6D7E-4B7E-B839-42ECBEB8F9DC}" destId="{3CD5B9C1-7275-41B6-BCD1-CD81195771FB}" srcOrd="3" destOrd="0" presId="urn:microsoft.com/office/officeart/2005/8/layout/hierarchy3"/>
    <dgm:cxn modelId="{9CEA822E-FE59-4150-8169-C99204DF7B56}" type="presParOf" srcId="{576305A3-6D7E-4B7E-B839-42ECBEB8F9DC}" destId="{59837D53-383D-470E-A934-A7872DB7F986}" srcOrd="4" destOrd="0" presId="urn:microsoft.com/office/officeart/2005/8/layout/hierarchy3"/>
    <dgm:cxn modelId="{AC6604C3-547A-4C81-8377-70A11B265314}" type="presParOf" srcId="{576305A3-6D7E-4B7E-B839-42ECBEB8F9DC}" destId="{E1A571D5-2949-4BB8-8EA5-4D69102C6188}" srcOrd="5" destOrd="0" presId="urn:microsoft.com/office/officeart/2005/8/layout/hierarchy3"/>
    <dgm:cxn modelId="{1EE4A45E-3415-45FC-A640-52CF95968A1C}" type="presParOf" srcId="{576305A3-6D7E-4B7E-B839-42ECBEB8F9DC}" destId="{BAB4A427-9CF4-4DE2-8E45-EB43D433F23A}" srcOrd="6" destOrd="0" presId="urn:microsoft.com/office/officeart/2005/8/layout/hierarchy3"/>
    <dgm:cxn modelId="{659AF0EF-DB2B-42D5-B6EE-4F322F8C0309}" type="presParOf" srcId="{576305A3-6D7E-4B7E-B839-42ECBEB8F9DC}" destId="{164D2181-81E2-4887-BA0F-4C0B6B208D15}" srcOrd="7" destOrd="0" presId="urn:microsoft.com/office/officeart/2005/8/layout/hierarchy3"/>
    <dgm:cxn modelId="{968F8CF7-96DA-4F2C-9012-92A71AD7EF89}" type="presParOf" srcId="{576305A3-6D7E-4B7E-B839-42ECBEB8F9DC}" destId="{25F4E365-1940-45D9-A720-112E336E3C23}" srcOrd="8" destOrd="0" presId="urn:microsoft.com/office/officeart/2005/8/layout/hierarchy3"/>
    <dgm:cxn modelId="{38306CE6-5653-40FD-92F2-59C610D745F6}" type="presParOf" srcId="{576305A3-6D7E-4B7E-B839-42ECBEB8F9DC}" destId="{4CEC5BBE-35EC-4875-9129-2A17ECBCA3F6}" srcOrd="9" destOrd="0" presId="urn:microsoft.com/office/officeart/2005/8/layout/hierarchy3"/>
    <dgm:cxn modelId="{70F80D8D-898B-4965-A3DF-8B626EE11519}" type="presParOf" srcId="{4B0F83A2-7508-4FB0-82A5-A2F0CF5EB2AA}" destId="{DA5FDA39-E697-4E45-94BA-8700E481008A}" srcOrd="1" destOrd="0" presId="urn:microsoft.com/office/officeart/2005/8/layout/hierarchy3"/>
    <dgm:cxn modelId="{7F4F49C4-08E7-47F3-9843-9EEAC8EC7B0D}" type="presParOf" srcId="{DA5FDA39-E697-4E45-94BA-8700E481008A}" destId="{0C12312B-208F-4F7D-B1E9-0E7E21737245}" srcOrd="0" destOrd="0" presId="urn:microsoft.com/office/officeart/2005/8/layout/hierarchy3"/>
    <dgm:cxn modelId="{C54580A3-9304-48FD-8DEC-965093906691}" type="presParOf" srcId="{0C12312B-208F-4F7D-B1E9-0E7E21737245}" destId="{C124BC89-EFEF-4F30-9EB3-CB38986C4ACF}" srcOrd="0" destOrd="0" presId="urn:microsoft.com/office/officeart/2005/8/layout/hierarchy3"/>
    <dgm:cxn modelId="{3D2E7152-C8A2-4674-A1FE-40352E31D099}" type="presParOf" srcId="{0C12312B-208F-4F7D-B1E9-0E7E21737245}" destId="{D7E88F39-E783-4269-8F67-B4A8EFDF0B81}" srcOrd="1" destOrd="0" presId="urn:microsoft.com/office/officeart/2005/8/layout/hierarchy3"/>
    <dgm:cxn modelId="{F4062781-81A2-4876-B4EC-03DB10518D23}" type="presParOf" srcId="{DA5FDA39-E697-4E45-94BA-8700E481008A}" destId="{5103D52B-16B3-4491-AE5D-79840163D2B7}" srcOrd="1" destOrd="0" presId="urn:microsoft.com/office/officeart/2005/8/layout/hierarchy3"/>
    <dgm:cxn modelId="{16432992-C63C-4ACD-BE04-12846015DB02}" type="presParOf" srcId="{5103D52B-16B3-4491-AE5D-79840163D2B7}" destId="{5D5D786F-6D43-4C13-8CD9-9DC8623F23FB}" srcOrd="0" destOrd="0" presId="urn:microsoft.com/office/officeart/2005/8/layout/hierarchy3"/>
    <dgm:cxn modelId="{071D66CF-E3BB-4333-8451-E69342C79285}" type="presParOf" srcId="{5103D52B-16B3-4491-AE5D-79840163D2B7}" destId="{F1E5BC72-5716-416B-82D5-C9350F798538}" srcOrd="1" destOrd="0" presId="urn:microsoft.com/office/officeart/2005/8/layout/hierarchy3"/>
    <dgm:cxn modelId="{B46A1C91-F059-4D11-93B7-27CF70AF0561}" type="presParOf" srcId="{5103D52B-16B3-4491-AE5D-79840163D2B7}" destId="{3388340F-B93E-457B-95DB-81C910335843}" srcOrd="2" destOrd="0" presId="urn:microsoft.com/office/officeart/2005/8/layout/hierarchy3"/>
    <dgm:cxn modelId="{194FB69C-6E34-49A6-AB95-BFFEDF1D2EEC}" type="presParOf" srcId="{5103D52B-16B3-4491-AE5D-79840163D2B7}" destId="{70171A47-DA08-4F7F-9049-596FA98979A7}" srcOrd="3" destOrd="0" presId="urn:microsoft.com/office/officeart/2005/8/layout/hierarchy3"/>
    <dgm:cxn modelId="{E76D96AF-A55B-46DE-BD5C-DE02B872E8BA}" type="presParOf" srcId="{5103D52B-16B3-4491-AE5D-79840163D2B7}" destId="{DEDD59E1-7245-40DD-A561-47F95F126F24}" srcOrd="4" destOrd="0" presId="urn:microsoft.com/office/officeart/2005/8/layout/hierarchy3"/>
    <dgm:cxn modelId="{80180124-E7F0-4EDC-B4FA-73F53F7C193C}" type="presParOf" srcId="{5103D52B-16B3-4491-AE5D-79840163D2B7}" destId="{73F89993-E833-4AE3-AF9B-56BCE640EDDD}" srcOrd="5" destOrd="0" presId="urn:microsoft.com/office/officeart/2005/8/layout/hierarchy3"/>
    <dgm:cxn modelId="{5B648C97-427A-4BD1-8396-DEC42A2759CC}" type="presParOf" srcId="{5103D52B-16B3-4491-AE5D-79840163D2B7}" destId="{C87A90AE-AF8F-47CA-AFB0-F22AB1993C78}" srcOrd="6" destOrd="0" presId="urn:microsoft.com/office/officeart/2005/8/layout/hierarchy3"/>
    <dgm:cxn modelId="{1440CE99-7F65-4848-95FC-B6B8FADC67F5}" type="presParOf" srcId="{5103D52B-16B3-4491-AE5D-79840163D2B7}" destId="{BEA135CF-FADE-4632-BC0B-EAD19C91AED2}" srcOrd="7" destOrd="0" presId="urn:microsoft.com/office/officeart/2005/8/layout/hierarchy3"/>
    <dgm:cxn modelId="{C855DE94-B7FA-44E8-B779-934C1AAED85A}" type="presParOf" srcId="{5103D52B-16B3-4491-AE5D-79840163D2B7}" destId="{76B78C06-7FD4-4CF7-9BAC-743DB0ECABB2}" srcOrd="8" destOrd="0" presId="urn:microsoft.com/office/officeart/2005/8/layout/hierarchy3"/>
    <dgm:cxn modelId="{4A29F819-0E1E-4D78-A0A0-B6F03074B8DF}" type="presParOf" srcId="{5103D52B-16B3-4491-AE5D-79840163D2B7}" destId="{A5C736DE-27E4-479A-BA8E-DA2FAC423914}" srcOrd="9" destOrd="0" presId="urn:microsoft.com/office/officeart/2005/8/layout/hierarchy3"/>
    <dgm:cxn modelId="{40CD4BA2-33DF-43C6-9E0F-D471A718FDEE}" type="presParOf" srcId="{5103D52B-16B3-4491-AE5D-79840163D2B7}" destId="{E5EE6B9F-E7B7-48EA-8B71-C9435EEFBA21}" srcOrd="10" destOrd="0" presId="urn:microsoft.com/office/officeart/2005/8/layout/hierarchy3"/>
    <dgm:cxn modelId="{B1269B91-9DBB-4105-9FB6-C61F9D9B74B9}" type="presParOf" srcId="{5103D52B-16B3-4491-AE5D-79840163D2B7}" destId="{53C6BA9E-A430-41AB-B221-494475950E64}" srcOrd="11" destOrd="0" presId="urn:microsoft.com/office/officeart/2005/8/layout/hierarchy3"/>
    <dgm:cxn modelId="{243CB8A5-60B0-442A-93FA-D957D764B5A2}" type="presParOf" srcId="{4B0F83A2-7508-4FB0-82A5-A2F0CF5EB2AA}" destId="{D1614ED9-A605-4E80-BAE0-FCAD5EFF707D}" srcOrd="2" destOrd="0" presId="urn:microsoft.com/office/officeart/2005/8/layout/hierarchy3"/>
    <dgm:cxn modelId="{05DC6771-9EE2-43D5-8E04-6A08432976A0}" type="presParOf" srcId="{D1614ED9-A605-4E80-BAE0-FCAD5EFF707D}" destId="{2457AC7E-4FC1-44C8-BFEB-147A488D7063}" srcOrd="0" destOrd="0" presId="urn:microsoft.com/office/officeart/2005/8/layout/hierarchy3"/>
    <dgm:cxn modelId="{FA115B82-FB89-432C-BC24-6CE76B82EA4A}" type="presParOf" srcId="{2457AC7E-4FC1-44C8-BFEB-147A488D7063}" destId="{5B90EABF-21F1-4B0D-816A-82D42DF6D9C1}" srcOrd="0" destOrd="0" presId="urn:microsoft.com/office/officeart/2005/8/layout/hierarchy3"/>
    <dgm:cxn modelId="{C41F8A4A-8F1F-4210-88AE-CCA3B17F281D}" type="presParOf" srcId="{2457AC7E-4FC1-44C8-BFEB-147A488D7063}" destId="{947E766D-90D0-45F7-9FB5-BC5A6FCDFF3B}" srcOrd="1" destOrd="0" presId="urn:microsoft.com/office/officeart/2005/8/layout/hierarchy3"/>
    <dgm:cxn modelId="{D6466B10-33F9-43A4-99C3-2650A6EF4784}" type="presParOf" srcId="{D1614ED9-A605-4E80-BAE0-FCAD5EFF707D}" destId="{976CCCF6-82B1-4330-A6A3-822D031C1DD4}" srcOrd="1" destOrd="0" presId="urn:microsoft.com/office/officeart/2005/8/layout/hierarchy3"/>
    <dgm:cxn modelId="{51D04D0A-05A8-4182-B76B-A4A38CC0BF33}" type="presParOf" srcId="{976CCCF6-82B1-4330-A6A3-822D031C1DD4}" destId="{F15F443C-E4EC-4DA4-8147-00FDE142BAF9}" srcOrd="0" destOrd="0" presId="urn:microsoft.com/office/officeart/2005/8/layout/hierarchy3"/>
    <dgm:cxn modelId="{2FA1817B-849A-402F-882B-BDE8133FCEEE}" type="presParOf" srcId="{976CCCF6-82B1-4330-A6A3-822D031C1DD4}" destId="{853C4589-F65F-4A6D-B839-ADA78552A0E4}" srcOrd="1" destOrd="0" presId="urn:microsoft.com/office/officeart/2005/8/layout/hierarchy3"/>
    <dgm:cxn modelId="{C5FFEB74-C727-4B6E-B583-2F2FE5E53906}" type="presParOf" srcId="{976CCCF6-82B1-4330-A6A3-822D031C1DD4}" destId="{DE2037A6-B542-4CC3-849F-608D0450D1FA}" srcOrd="2" destOrd="0" presId="urn:microsoft.com/office/officeart/2005/8/layout/hierarchy3"/>
    <dgm:cxn modelId="{529DDE4C-A1FD-4EAD-A858-BB48BEFA57D1}" type="presParOf" srcId="{976CCCF6-82B1-4330-A6A3-822D031C1DD4}" destId="{7C478692-879F-4C3D-86FC-B40E7161230C}" srcOrd="3" destOrd="0" presId="urn:microsoft.com/office/officeart/2005/8/layout/hierarchy3"/>
    <dgm:cxn modelId="{E32CCF9E-4D59-4F32-B73C-943B0E06C862}" type="presParOf" srcId="{976CCCF6-82B1-4330-A6A3-822D031C1DD4}" destId="{503328AD-1B69-4413-9F04-B10D4F62FDCB}" srcOrd="4" destOrd="0" presId="urn:microsoft.com/office/officeart/2005/8/layout/hierarchy3"/>
    <dgm:cxn modelId="{A12ED999-A093-4740-BC69-5FD5AEFF6333}" type="presParOf" srcId="{976CCCF6-82B1-4330-A6A3-822D031C1DD4}" destId="{3B98B1E9-DB07-43B3-B43B-1E100DCF7E17}" srcOrd="5" destOrd="0" presId="urn:microsoft.com/office/officeart/2005/8/layout/hierarchy3"/>
    <dgm:cxn modelId="{EB99C567-7EA1-48AF-B6EF-B5B3511E1148}" type="presParOf" srcId="{976CCCF6-82B1-4330-A6A3-822D031C1DD4}" destId="{BCD49700-7475-4069-9239-57616F1610AA}" srcOrd="6" destOrd="0" presId="urn:microsoft.com/office/officeart/2005/8/layout/hierarchy3"/>
    <dgm:cxn modelId="{525DCAE3-BD73-4572-922D-DEA9503E9AFE}" type="presParOf" srcId="{976CCCF6-82B1-4330-A6A3-822D031C1DD4}" destId="{74AC53D5-377B-4FB9-BCF4-B5C6772B8685}" srcOrd="7" destOrd="0" presId="urn:microsoft.com/office/officeart/2005/8/layout/hierarchy3"/>
    <dgm:cxn modelId="{7E914DDD-1E03-447E-B31E-6ADE5F191E97}" type="presParOf" srcId="{976CCCF6-82B1-4330-A6A3-822D031C1DD4}" destId="{D2517F50-99AA-4052-9086-2B22AB9E2557}" srcOrd="8" destOrd="0" presId="urn:microsoft.com/office/officeart/2005/8/layout/hierarchy3"/>
    <dgm:cxn modelId="{77ED49E1-4108-4939-ADCA-D8DBCA670513}" type="presParOf" srcId="{976CCCF6-82B1-4330-A6A3-822D031C1DD4}" destId="{8A151D61-8628-4E89-A04A-7B877584D86D}" srcOrd="9" destOrd="0" presId="urn:microsoft.com/office/officeart/2005/8/layout/hierarchy3"/>
    <dgm:cxn modelId="{287FD59D-2292-4537-B3FC-16B36A6DE32F}" type="presParOf" srcId="{976CCCF6-82B1-4330-A6A3-822D031C1DD4}" destId="{61E6AD28-4F4D-4B64-A1BC-B1EEBA40D283}" srcOrd="10" destOrd="0" presId="urn:microsoft.com/office/officeart/2005/8/layout/hierarchy3"/>
    <dgm:cxn modelId="{29897E91-9EDD-4F12-8B26-88883B024E7A}" type="presParOf" srcId="{976CCCF6-82B1-4330-A6A3-822D031C1DD4}" destId="{2E1D90EA-1BAA-42C4-B344-3DD150E98DB1}"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37A87E0E-21FE-4CF1-987B-5D330F2A0809}">
      <dgm:prSet phldrT="[Text]"/>
      <dgm:spPr/>
      <dgm:t>
        <a:bodyPr/>
        <a:lstStyle/>
        <a:p>
          <a:r>
            <a:rPr lang="en-US" b="1" dirty="0" smtClean="0">
              <a:solidFill>
                <a:schemeClr val="tx1"/>
              </a:solidFill>
            </a:rPr>
            <a:t>Escalation</a:t>
          </a:r>
          <a:endParaRPr lang="en-US" b="1" dirty="0">
            <a:solidFill>
              <a:schemeClr val="tx1"/>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7D516FD4-A3D7-408F-BF6F-B7F0D080832E}">
      <dgm:prSet/>
      <dgm:spPr/>
      <dgm:t>
        <a:bodyPr/>
        <a:lstStyle/>
        <a:p>
          <a:r>
            <a:rPr lang="en-US" dirty="0" smtClean="0"/>
            <a:t>Uncertainty</a:t>
          </a:r>
          <a:endParaRPr lang="en-US" dirty="0"/>
        </a:p>
      </dgm:t>
    </dgm:pt>
    <dgm:pt modelId="{8D5EF4BA-FB88-49DC-B02F-6ED709F75943}" type="parTrans" cxnId="{D214AEE0-564E-4C6B-A263-8A955A519D38}">
      <dgm:prSet/>
      <dgm:spPr/>
      <dgm:t>
        <a:bodyPr/>
        <a:lstStyle/>
        <a:p>
          <a:endParaRPr lang="en-US"/>
        </a:p>
      </dgm:t>
    </dgm:pt>
    <dgm:pt modelId="{434CAEA0-642B-4317-915D-7F98833D18D2}" type="sibTrans" cxnId="{D214AEE0-564E-4C6B-A263-8A955A519D38}">
      <dgm:prSet/>
      <dgm:spPr/>
      <dgm:t>
        <a:bodyPr/>
        <a:lstStyle/>
        <a:p>
          <a:endParaRPr lang="en-US"/>
        </a:p>
      </dgm:t>
    </dgm:pt>
    <dgm:pt modelId="{78832218-D1A3-43AC-9218-73FD4AC3E462}">
      <dgm:prSet/>
      <dgm:spPr/>
      <dgm:t>
        <a:bodyPr/>
        <a:lstStyle/>
        <a:p>
          <a:r>
            <a:rPr lang="en-US" dirty="0" smtClean="0"/>
            <a:t>Perception</a:t>
          </a:r>
          <a:endParaRPr lang="en-US" dirty="0"/>
        </a:p>
      </dgm:t>
    </dgm:pt>
    <dgm:pt modelId="{C6362609-6594-40E9-A305-389CDB50610B}" type="parTrans" cxnId="{A8CD690A-A850-47C6-B416-823DBAACE878}">
      <dgm:prSet/>
      <dgm:spPr/>
      <dgm:t>
        <a:bodyPr/>
        <a:lstStyle/>
        <a:p>
          <a:endParaRPr lang="en-US"/>
        </a:p>
      </dgm:t>
    </dgm:pt>
    <dgm:pt modelId="{1855BA4F-1726-4C86-9B92-96F3512AF04A}" type="sibTrans" cxnId="{A8CD690A-A850-47C6-B416-823DBAACE878}">
      <dgm:prSet/>
      <dgm:spPr/>
      <dgm:t>
        <a:bodyPr/>
        <a:lstStyle/>
        <a:p>
          <a:endParaRPr lang="en-US"/>
        </a:p>
      </dgm:t>
    </dgm:pt>
    <dgm:pt modelId="{D129C26C-4A71-433D-8556-B9747109D051}">
      <dgm:prSet/>
      <dgm:spPr/>
      <dgm:t>
        <a:bodyPr/>
        <a:lstStyle/>
        <a:p>
          <a:r>
            <a:rPr lang="en-US" dirty="0" smtClean="0"/>
            <a:t>Soft tactics</a:t>
          </a:r>
          <a:endParaRPr lang="en-US" dirty="0"/>
        </a:p>
      </dgm:t>
    </dgm:pt>
    <dgm:pt modelId="{FCAE009C-C224-4DF1-AAF0-7454F37C750D}" type="parTrans" cxnId="{63D9D5D0-16C0-43B5-B2CC-162E06B30FB7}">
      <dgm:prSet/>
      <dgm:spPr/>
      <dgm:t>
        <a:bodyPr/>
        <a:lstStyle/>
        <a:p>
          <a:endParaRPr lang="en-US"/>
        </a:p>
      </dgm:t>
    </dgm:pt>
    <dgm:pt modelId="{CFD62886-D11B-47B9-BE47-3F2916C403E8}" type="sibTrans" cxnId="{63D9D5D0-16C0-43B5-B2CC-162E06B30FB7}">
      <dgm:prSet/>
      <dgm:spPr/>
      <dgm:t>
        <a:bodyPr/>
        <a:lstStyle/>
        <a:p>
          <a:endParaRPr lang="en-US"/>
        </a:p>
      </dgm:t>
    </dgm:pt>
    <dgm:pt modelId="{55ACC091-962C-4255-A541-E27783A08972}">
      <dgm:prSet/>
      <dgm:spPr/>
      <dgm:t>
        <a:bodyPr/>
        <a:lstStyle/>
        <a:p>
          <a:r>
            <a:rPr lang="en-US" dirty="0" smtClean="0"/>
            <a:t>Reciprocity</a:t>
          </a:r>
          <a:endParaRPr lang="en-US" dirty="0"/>
        </a:p>
      </dgm:t>
    </dgm:pt>
    <dgm:pt modelId="{6A60A2A5-8F4F-48EB-A7F9-22EA5B805C87}" type="parTrans" cxnId="{9C2F5710-28FF-4FA6-BAE4-6E26980C143A}">
      <dgm:prSet/>
      <dgm:spPr/>
      <dgm:t>
        <a:bodyPr/>
        <a:lstStyle/>
        <a:p>
          <a:endParaRPr lang="en-US"/>
        </a:p>
      </dgm:t>
    </dgm:pt>
    <dgm:pt modelId="{B7E4D840-FE86-45ED-B928-F7C19F00F379}" type="sibTrans" cxnId="{9C2F5710-28FF-4FA6-BAE4-6E26980C143A}">
      <dgm:prSet/>
      <dgm:spPr/>
      <dgm:t>
        <a:bodyPr/>
        <a:lstStyle/>
        <a:p>
          <a:endParaRPr lang="en-US"/>
        </a:p>
      </dgm:t>
    </dgm:pt>
    <dgm:pt modelId="{3EC4E6BB-95F4-4427-AF00-0F5641904ECE}">
      <dgm:prSet/>
      <dgm:spPr/>
      <dgm:t>
        <a:bodyPr/>
        <a:lstStyle/>
        <a:p>
          <a:r>
            <a:rPr lang="en-US" dirty="0" smtClean="0"/>
            <a:t>Few</a:t>
          </a:r>
          <a:endParaRPr lang="en-US" dirty="0"/>
        </a:p>
      </dgm:t>
    </dgm:pt>
    <dgm:pt modelId="{0DE28D2A-8787-4508-BC78-906430D0E3B5}" type="parTrans" cxnId="{84666657-0B2B-40E4-A75D-2FDF66D22280}">
      <dgm:prSet/>
      <dgm:spPr/>
      <dgm:t>
        <a:bodyPr/>
        <a:lstStyle/>
        <a:p>
          <a:endParaRPr lang="en-US"/>
        </a:p>
      </dgm:t>
    </dgm:pt>
    <dgm:pt modelId="{7B005EFB-618C-4E52-99D9-30A9A846421A}" type="sibTrans" cxnId="{84666657-0B2B-40E4-A75D-2FDF66D22280}">
      <dgm:prSet/>
      <dgm:spPr/>
      <dgm:t>
        <a:bodyPr/>
        <a:lstStyle/>
        <a:p>
          <a:endParaRPr lang="en-US"/>
        </a:p>
      </dgm:t>
    </dgm:pt>
    <dgm:pt modelId="{016E4421-55C1-402E-B337-D0F30CF7BA80}">
      <dgm:prSet/>
      <dgm:spPr/>
      <dgm:t>
        <a:bodyPr/>
        <a:lstStyle/>
        <a:p>
          <a:r>
            <a:rPr lang="en-US" dirty="0" smtClean="0"/>
            <a:t>Irritation</a:t>
          </a:r>
          <a:endParaRPr lang="en-US" dirty="0"/>
        </a:p>
      </dgm:t>
    </dgm:pt>
    <dgm:pt modelId="{F880A0A7-662D-4298-836A-0CA81527AA58}" type="parTrans" cxnId="{07F5091A-F2D5-4A96-8802-23F56C3F2F8A}">
      <dgm:prSet/>
      <dgm:spPr/>
      <dgm:t>
        <a:bodyPr/>
        <a:lstStyle/>
        <a:p>
          <a:endParaRPr lang="en-US"/>
        </a:p>
      </dgm:t>
    </dgm:pt>
    <dgm:pt modelId="{7439ED3D-B660-48C9-84E5-CF69C0761AA5}" type="sibTrans" cxnId="{07F5091A-F2D5-4A96-8802-23F56C3F2F8A}">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0" presStyleCnt="1" custScaleX="139730"/>
      <dgm:spPr/>
      <dgm:t>
        <a:bodyPr/>
        <a:lstStyle/>
        <a:p>
          <a:endParaRPr lang="en-US"/>
        </a:p>
      </dgm:t>
    </dgm:pt>
    <dgm:pt modelId="{D7E88F39-E783-4269-8F67-B4A8EFDF0B81}" type="pres">
      <dgm:prSet presAssocID="{37A87E0E-21FE-4CF1-987B-5D330F2A0809}" presName="rootConnector" presStyleLbl="node1" presStyleIdx="0" presStyleCnt="1"/>
      <dgm:spPr/>
      <dgm:t>
        <a:bodyPr/>
        <a:lstStyle/>
        <a:p>
          <a:endParaRPr lang="en-US"/>
        </a:p>
      </dgm:t>
    </dgm:pt>
    <dgm:pt modelId="{5103D52B-16B3-4491-AE5D-79840163D2B7}" type="pres">
      <dgm:prSet presAssocID="{37A87E0E-21FE-4CF1-987B-5D330F2A0809}" presName="childShape" presStyleCnt="0"/>
      <dgm:spPr/>
    </dgm:pt>
    <dgm:pt modelId="{5D5D786F-6D43-4C13-8CD9-9DC8623F23FB}" type="pres">
      <dgm:prSet presAssocID="{8D5EF4BA-FB88-49DC-B02F-6ED709F75943}" presName="Name13" presStyleLbl="parChTrans1D2" presStyleIdx="0" presStyleCnt="6"/>
      <dgm:spPr/>
      <dgm:t>
        <a:bodyPr/>
        <a:lstStyle/>
        <a:p>
          <a:endParaRPr lang="en-US"/>
        </a:p>
      </dgm:t>
    </dgm:pt>
    <dgm:pt modelId="{F1E5BC72-5716-416B-82D5-C9350F798538}" type="pres">
      <dgm:prSet presAssocID="{7D516FD4-A3D7-408F-BF6F-B7F0D080832E}" presName="childText" presStyleLbl="bgAcc1" presStyleIdx="0" presStyleCnt="6" custScaleX="150181" custScaleY="66979">
        <dgm:presLayoutVars>
          <dgm:bulletEnabled val="1"/>
        </dgm:presLayoutVars>
      </dgm:prSet>
      <dgm:spPr/>
      <dgm:t>
        <a:bodyPr/>
        <a:lstStyle/>
        <a:p>
          <a:endParaRPr lang="en-US"/>
        </a:p>
      </dgm:t>
    </dgm:pt>
    <dgm:pt modelId="{3388340F-B93E-457B-95DB-81C910335843}" type="pres">
      <dgm:prSet presAssocID="{C6362609-6594-40E9-A305-389CDB50610B}" presName="Name13" presStyleLbl="parChTrans1D2" presStyleIdx="1" presStyleCnt="6"/>
      <dgm:spPr/>
      <dgm:t>
        <a:bodyPr/>
        <a:lstStyle/>
        <a:p>
          <a:endParaRPr lang="en-US"/>
        </a:p>
      </dgm:t>
    </dgm:pt>
    <dgm:pt modelId="{70171A47-DA08-4F7F-9049-596FA98979A7}" type="pres">
      <dgm:prSet presAssocID="{78832218-D1A3-43AC-9218-73FD4AC3E462}" presName="childText" presStyleLbl="bgAcc1" presStyleIdx="1" presStyleCnt="6" custScaleX="150181" custScaleY="66979" custLinFactNeighborX="-248" custLinFactNeighborY="-5326">
        <dgm:presLayoutVars>
          <dgm:bulletEnabled val="1"/>
        </dgm:presLayoutVars>
      </dgm:prSet>
      <dgm:spPr/>
      <dgm:t>
        <a:bodyPr/>
        <a:lstStyle/>
        <a:p>
          <a:endParaRPr lang="en-US"/>
        </a:p>
      </dgm:t>
    </dgm:pt>
    <dgm:pt modelId="{DEDD59E1-7245-40DD-A561-47F95F126F24}" type="pres">
      <dgm:prSet presAssocID="{FCAE009C-C224-4DF1-AAF0-7454F37C750D}" presName="Name13" presStyleLbl="parChTrans1D2" presStyleIdx="2" presStyleCnt="6"/>
      <dgm:spPr/>
      <dgm:t>
        <a:bodyPr/>
        <a:lstStyle/>
        <a:p>
          <a:endParaRPr lang="en-US"/>
        </a:p>
      </dgm:t>
    </dgm:pt>
    <dgm:pt modelId="{73F89993-E833-4AE3-AF9B-56BCE640EDDD}" type="pres">
      <dgm:prSet presAssocID="{D129C26C-4A71-433D-8556-B9747109D051}" presName="childText" presStyleLbl="bgAcc1" presStyleIdx="2" presStyleCnt="6" custScaleX="150181" custScaleY="66979">
        <dgm:presLayoutVars>
          <dgm:bulletEnabled val="1"/>
        </dgm:presLayoutVars>
      </dgm:prSet>
      <dgm:spPr/>
      <dgm:t>
        <a:bodyPr/>
        <a:lstStyle/>
        <a:p>
          <a:endParaRPr lang="en-US"/>
        </a:p>
      </dgm:t>
    </dgm:pt>
    <dgm:pt modelId="{C87A90AE-AF8F-47CA-AFB0-F22AB1993C78}" type="pres">
      <dgm:prSet presAssocID="{6A60A2A5-8F4F-48EB-A7F9-22EA5B805C87}" presName="Name13" presStyleLbl="parChTrans1D2" presStyleIdx="3" presStyleCnt="6"/>
      <dgm:spPr/>
      <dgm:t>
        <a:bodyPr/>
        <a:lstStyle/>
        <a:p>
          <a:endParaRPr lang="en-US"/>
        </a:p>
      </dgm:t>
    </dgm:pt>
    <dgm:pt modelId="{BEA135CF-FADE-4632-BC0B-EAD19C91AED2}" type="pres">
      <dgm:prSet presAssocID="{55ACC091-962C-4255-A541-E27783A08972}" presName="childText" presStyleLbl="bgAcc1" presStyleIdx="3" presStyleCnt="6" custScaleX="150181" custScaleY="66979">
        <dgm:presLayoutVars>
          <dgm:bulletEnabled val="1"/>
        </dgm:presLayoutVars>
      </dgm:prSet>
      <dgm:spPr/>
      <dgm:t>
        <a:bodyPr/>
        <a:lstStyle/>
        <a:p>
          <a:endParaRPr lang="en-US"/>
        </a:p>
      </dgm:t>
    </dgm:pt>
    <dgm:pt modelId="{76B78C06-7FD4-4CF7-9BAC-743DB0ECABB2}" type="pres">
      <dgm:prSet presAssocID="{0DE28D2A-8787-4508-BC78-906430D0E3B5}" presName="Name13" presStyleLbl="parChTrans1D2" presStyleIdx="4" presStyleCnt="6"/>
      <dgm:spPr/>
      <dgm:t>
        <a:bodyPr/>
        <a:lstStyle/>
        <a:p>
          <a:endParaRPr lang="en-US"/>
        </a:p>
      </dgm:t>
    </dgm:pt>
    <dgm:pt modelId="{A5C736DE-27E4-479A-BA8E-DA2FAC423914}" type="pres">
      <dgm:prSet presAssocID="{3EC4E6BB-95F4-4427-AF00-0F5641904ECE}" presName="childText" presStyleLbl="bgAcc1" presStyleIdx="4" presStyleCnt="6" custScaleX="150181" custScaleY="66979">
        <dgm:presLayoutVars>
          <dgm:bulletEnabled val="1"/>
        </dgm:presLayoutVars>
      </dgm:prSet>
      <dgm:spPr/>
      <dgm:t>
        <a:bodyPr/>
        <a:lstStyle/>
        <a:p>
          <a:endParaRPr lang="en-US"/>
        </a:p>
      </dgm:t>
    </dgm:pt>
    <dgm:pt modelId="{E5EE6B9F-E7B7-48EA-8B71-C9435EEFBA21}" type="pres">
      <dgm:prSet presAssocID="{F880A0A7-662D-4298-836A-0CA81527AA58}" presName="Name13" presStyleLbl="parChTrans1D2" presStyleIdx="5" presStyleCnt="6"/>
      <dgm:spPr/>
      <dgm:t>
        <a:bodyPr/>
        <a:lstStyle/>
        <a:p>
          <a:endParaRPr lang="en-US"/>
        </a:p>
      </dgm:t>
    </dgm:pt>
    <dgm:pt modelId="{53C6BA9E-A430-41AB-B221-494475950E64}" type="pres">
      <dgm:prSet presAssocID="{016E4421-55C1-402E-B337-D0F30CF7BA80}" presName="childText" presStyleLbl="bgAcc1" presStyleIdx="5" presStyleCnt="6" custScaleX="153909" custScaleY="50250" custLinFactNeighborX="-2372">
        <dgm:presLayoutVars>
          <dgm:bulletEnabled val="1"/>
        </dgm:presLayoutVars>
      </dgm:prSet>
      <dgm:spPr/>
      <dgm:t>
        <a:bodyPr/>
        <a:lstStyle/>
        <a:p>
          <a:endParaRPr lang="en-US"/>
        </a:p>
      </dgm:t>
    </dgm:pt>
  </dgm:ptLst>
  <dgm:cxnLst>
    <dgm:cxn modelId="{B12E9269-0D62-4823-B59F-5F8594D16DF5}" srcId="{0CD09BA3-1C77-4892-B86F-D7F46CA5FA3F}" destId="{37A87E0E-21FE-4CF1-987B-5D330F2A0809}" srcOrd="0" destOrd="0" parTransId="{940A8225-3570-42BF-90C9-34308E9101B8}" sibTransId="{5B7FBA51-EA1E-4017-A45D-178B5AF3678F}"/>
    <dgm:cxn modelId="{C65DDFF2-F094-4414-AFD3-02547F057D48}" type="presOf" srcId="{37A87E0E-21FE-4CF1-987B-5D330F2A0809}" destId="{C124BC89-EFEF-4F30-9EB3-CB38986C4ACF}" srcOrd="0" destOrd="0" presId="urn:microsoft.com/office/officeart/2005/8/layout/hierarchy3"/>
    <dgm:cxn modelId="{97B01249-CF3F-464D-9419-CA1FD6CDD1EE}" type="presOf" srcId="{0DE28D2A-8787-4508-BC78-906430D0E3B5}" destId="{76B78C06-7FD4-4CF7-9BAC-743DB0ECABB2}" srcOrd="0" destOrd="0" presId="urn:microsoft.com/office/officeart/2005/8/layout/hierarchy3"/>
    <dgm:cxn modelId="{7842D3B2-A6AB-435D-96AE-B5B57CC65645}" type="presOf" srcId="{FCAE009C-C224-4DF1-AAF0-7454F37C750D}" destId="{DEDD59E1-7245-40DD-A561-47F95F126F24}" srcOrd="0" destOrd="0" presId="urn:microsoft.com/office/officeart/2005/8/layout/hierarchy3"/>
    <dgm:cxn modelId="{A8CD690A-A850-47C6-B416-823DBAACE878}" srcId="{37A87E0E-21FE-4CF1-987B-5D330F2A0809}" destId="{78832218-D1A3-43AC-9218-73FD4AC3E462}" srcOrd="1" destOrd="0" parTransId="{C6362609-6594-40E9-A305-389CDB50610B}" sibTransId="{1855BA4F-1726-4C86-9B92-96F3512AF04A}"/>
    <dgm:cxn modelId="{84666657-0B2B-40E4-A75D-2FDF66D22280}" srcId="{37A87E0E-21FE-4CF1-987B-5D330F2A0809}" destId="{3EC4E6BB-95F4-4427-AF00-0F5641904ECE}" srcOrd="4" destOrd="0" parTransId="{0DE28D2A-8787-4508-BC78-906430D0E3B5}" sibTransId="{7B005EFB-618C-4E52-99D9-30A9A846421A}"/>
    <dgm:cxn modelId="{47A3777D-251A-4F5A-A179-FE27E845EF23}" type="presOf" srcId="{7D516FD4-A3D7-408F-BF6F-B7F0D080832E}" destId="{F1E5BC72-5716-416B-82D5-C9350F798538}" srcOrd="0" destOrd="0" presId="urn:microsoft.com/office/officeart/2005/8/layout/hierarchy3"/>
    <dgm:cxn modelId="{4CEC3583-EAF9-40F3-8F5D-CD108C61C786}" type="presOf" srcId="{3EC4E6BB-95F4-4427-AF00-0F5641904ECE}" destId="{A5C736DE-27E4-479A-BA8E-DA2FAC423914}" srcOrd="0" destOrd="0" presId="urn:microsoft.com/office/officeart/2005/8/layout/hierarchy3"/>
    <dgm:cxn modelId="{DA5F26A9-A4F7-4A33-B2AE-918347894BF6}" type="presOf" srcId="{6A60A2A5-8F4F-48EB-A7F9-22EA5B805C87}" destId="{C87A90AE-AF8F-47CA-AFB0-F22AB1993C78}" srcOrd="0" destOrd="0" presId="urn:microsoft.com/office/officeart/2005/8/layout/hierarchy3"/>
    <dgm:cxn modelId="{6005D5CD-FA96-4AC9-8044-89B9865687BD}" type="presOf" srcId="{78832218-D1A3-43AC-9218-73FD4AC3E462}" destId="{70171A47-DA08-4F7F-9049-596FA98979A7}" srcOrd="0" destOrd="0" presId="urn:microsoft.com/office/officeart/2005/8/layout/hierarchy3"/>
    <dgm:cxn modelId="{A6161206-A2F3-426E-907C-A88E27E2B664}" type="presOf" srcId="{F880A0A7-662D-4298-836A-0CA81527AA58}" destId="{E5EE6B9F-E7B7-48EA-8B71-C9435EEFBA21}" srcOrd="0" destOrd="0" presId="urn:microsoft.com/office/officeart/2005/8/layout/hierarchy3"/>
    <dgm:cxn modelId="{1BB87E8C-7BD2-428B-90C2-A16D79AF424F}" type="presOf" srcId="{8D5EF4BA-FB88-49DC-B02F-6ED709F75943}" destId="{5D5D786F-6D43-4C13-8CD9-9DC8623F23FB}" srcOrd="0" destOrd="0" presId="urn:microsoft.com/office/officeart/2005/8/layout/hierarchy3"/>
    <dgm:cxn modelId="{E1CA2DF4-B0C2-4F89-85B5-638C81552D48}" type="presOf" srcId="{55ACC091-962C-4255-A541-E27783A08972}" destId="{BEA135CF-FADE-4632-BC0B-EAD19C91AED2}" srcOrd="0" destOrd="0" presId="urn:microsoft.com/office/officeart/2005/8/layout/hierarchy3"/>
    <dgm:cxn modelId="{BFA256D9-40A4-4584-BC68-A017E514455C}" type="presOf" srcId="{37A87E0E-21FE-4CF1-987B-5D330F2A0809}" destId="{D7E88F39-E783-4269-8F67-B4A8EFDF0B81}" srcOrd="1" destOrd="0" presId="urn:microsoft.com/office/officeart/2005/8/layout/hierarchy3"/>
    <dgm:cxn modelId="{E65A7A75-0EDB-400C-B765-1E029213C506}" type="presOf" srcId="{D129C26C-4A71-433D-8556-B9747109D051}" destId="{73F89993-E833-4AE3-AF9B-56BCE640EDDD}" srcOrd="0" destOrd="0" presId="urn:microsoft.com/office/officeart/2005/8/layout/hierarchy3"/>
    <dgm:cxn modelId="{07F5091A-F2D5-4A96-8802-23F56C3F2F8A}" srcId="{37A87E0E-21FE-4CF1-987B-5D330F2A0809}" destId="{016E4421-55C1-402E-B337-D0F30CF7BA80}" srcOrd="5" destOrd="0" parTransId="{F880A0A7-662D-4298-836A-0CA81527AA58}" sibTransId="{7439ED3D-B660-48C9-84E5-CF69C0761AA5}"/>
    <dgm:cxn modelId="{9C2F5710-28FF-4FA6-BAE4-6E26980C143A}" srcId="{37A87E0E-21FE-4CF1-987B-5D330F2A0809}" destId="{55ACC091-962C-4255-A541-E27783A08972}" srcOrd="3" destOrd="0" parTransId="{6A60A2A5-8F4F-48EB-A7F9-22EA5B805C87}" sibTransId="{B7E4D840-FE86-45ED-B928-F7C19F00F379}"/>
    <dgm:cxn modelId="{F9EFAACA-1C44-4ECE-AEEC-D81DF66055A9}" type="presOf" srcId="{C6362609-6594-40E9-A305-389CDB50610B}" destId="{3388340F-B93E-457B-95DB-81C910335843}" srcOrd="0" destOrd="0" presId="urn:microsoft.com/office/officeart/2005/8/layout/hierarchy3"/>
    <dgm:cxn modelId="{63D9D5D0-16C0-43B5-B2CC-162E06B30FB7}" srcId="{37A87E0E-21FE-4CF1-987B-5D330F2A0809}" destId="{D129C26C-4A71-433D-8556-B9747109D051}" srcOrd="2" destOrd="0" parTransId="{FCAE009C-C224-4DF1-AAF0-7454F37C750D}" sibTransId="{CFD62886-D11B-47B9-BE47-3F2916C403E8}"/>
    <dgm:cxn modelId="{D6866423-3CEF-4FCB-AF2C-2824429A58DB}" type="presOf" srcId="{016E4421-55C1-402E-B337-D0F30CF7BA80}" destId="{53C6BA9E-A430-41AB-B221-494475950E64}" srcOrd="0" destOrd="0" presId="urn:microsoft.com/office/officeart/2005/8/layout/hierarchy3"/>
    <dgm:cxn modelId="{4A15BDE9-43A8-497B-A0F8-37B1AD0E7A33}" type="presOf" srcId="{0CD09BA3-1C77-4892-B86F-D7F46CA5FA3F}" destId="{4B0F83A2-7508-4FB0-82A5-A2F0CF5EB2AA}" srcOrd="0" destOrd="0" presId="urn:microsoft.com/office/officeart/2005/8/layout/hierarchy3"/>
    <dgm:cxn modelId="{D214AEE0-564E-4C6B-A263-8A955A519D38}" srcId="{37A87E0E-21FE-4CF1-987B-5D330F2A0809}" destId="{7D516FD4-A3D7-408F-BF6F-B7F0D080832E}" srcOrd="0" destOrd="0" parTransId="{8D5EF4BA-FB88-49DC-B02F-6ED709F75943}" sibTransId="{434CAEA0-642B-4317-915D-7F98833D18D2}"/>
    <dgm:cxn modelId="{FB21CFE7-7FFD-4EE7-871B-CCEBDABA6069}" type="presParOf" srcId="{4B0F83A2-7508-4FB0-82A5-A2F0CF5EB2AA}" destId="{DA5FDA39-E697-4E45-94BA-8700E481008A}" srcOrd="0" destOrd="0" presId="urn:microsoft.com/office/officeart/2005/8/layout/hierarchy3"/>
    <dgm:cxn modelId="{D7C7165E-56D1-462E-AA69-D848D96CAA35}" type="presParOf" srcId="{DA5FDA39-E697-4E45-94BA-8700E481008A}" destId="{0C12312B-208F-4F7D-B1E9-0E7E21737245}" srcOrd="0" destOrd="0" presId="urn:microsoft.com/office/officeart/2005/8/layout/hierarchy3"/>
    <dgm:cxn modelId="{ACD72AE9-9D04-4DF4-82A4-88FC04F46E05}" type="presParOf" srcId="{0C12312B-208F-4F7D-B1E9-0E7E21737245}" destId="{C124BC89-EFEF-4F30-9EB3-CB38986C4ACF}" srcOrd="0" destOrd="0" presId="urn:microsoft.com/office/officeart/2005/8/layout/hierarchy3"/>
    <dgm:cxn modelId="{03F3B698-9CDE-48AA-A225-6D953D1E1C36}" type="presParOf" srcId="{0C12312B-208F-4F7D-B1E9-0E7E21737245}" destId="{D7E88F39-E783-4269-8F67-B4A8EFDF0B81}" srcOrd="1" destOrd="0" presId="urn:microsoft.com/office/officeart/2005/8/layout/hierarchy3"/>
    <dgm:cxn modelId="{CBCF968D-224E-46AB-B076-9BA848EFC096}" type="presParOf" srcId="{DA5FDA39-E697-4E45-94BA-8700E481008A}" destId="{5103D52B-16B3-4491-AE5D-79840163D2B7}" srcOrd="1" destOrd="0" presId="urn:microsoft.com/office/officeart/2005/8/layout/hierarchy3"/>
    <dgm:cxn modelId="{5C704A48-5F19-4EBA-9F54-B47728BCAC78}" type="presParOf" srcId="{5103D52B-16B3-4491-AE5D-79840163D2B7}" destId="{5D5D786F-6D43-4C13-8CD9-9DC8623F23FB}" srcOrd="0" destOrd="0" presId="urn:microsoft.com/office/officeart/2005/8/layout/hierarchy3"/>
    <dgm:cxn modelId="{C91F3A47-7962-4D23-B2A3-7ECB9BF2C573}" type="presParOf" srcId="{5103D52B-16B3-4491-AE5D-79840163D2B7}" destId="{F1E5BC72-5716-416B-82D5-C9350F798538}" srcOrd="1" destOrd="0" presId="urn:microsoft.com/office/officeart/2005/8/layout/hierarchy3"/>
    <dgm:cxn modelId="{4B33ECD4-06F2-4B55-BD9E-BCFE8CBEF1BF}" type="presParOf" srcId="{5103D52B-16B3-4491-AE5D-79840163D2B7}" destId="{3388340F-B93E-457B-95DB-81C910335843}" srcOrd="2" destOrd="0" presId="urn:microsoft.com/office/officeart/2005/8/layout/hierarchy3"/>
    <dgm:cxn modelId="{8633833F-793B-4453-83F8-D5F1AA822A31}" type="presParOf" srcId="{5103D52B-16B3-4491-AE5D-79840163D2B7}" destId="{70171A47-DA08-4F7F-9049-596FA98979A7}" srcOrd="3" destOrd="0" presId="urn:microsoft.com/office/officeart/2005/8/layout/hierarchy3"/>
    <dgm:cxn modelId="{BC9D99D1-44E3-4ACA-9CDE-BEAB30ABD414}" type="presParOf" srcId="{5103D52B-16B3-4491-AE5D-79840163D2B7}" destId="{DEDD59E1-7245-40DD-A561-47F95F126F24}" srcOrd="4" destOrd="0" presId="urn:microsoft.com/office/officeart/2005/8/layout/hierarchy3"/>
    <dgm:cxn modelId="{2EE5428B-5A2E-4879-B7A6-6E9D1D255DC9}" type="presParOf" srcId="{5103D52B-16B3-4491-AE5D-79840163D2B7}" destId="{73F89993-E833-4AE3-AF9B-56BCE640EDDD}" srcOrd="5" destOrd="0" presId="urn:microsoft.com/office/officeart/2005/8/layout/hierarchy3"/>
    <dgm:cxn modelId="{1B2E28FB-6DB5-461C-9C31-4CE3FA767AF8}" type="presParOf" srcId="{5103D52B-16B3-4491-AE5D-79840163D2B7}" destId="{C87A90AE-AF8F-47CA-AFB0-F22AB1993C78}" srcOrd="6" destOrd="0" presId="urn:microsoft.com/office/officeart/2005/8/layout/hierarchy3"/>
    <dgm:cxn modelId="{38AE9BC2-41CB-45A2-BAD6-14100DDA06EE}" type="presParOf" srcId="{5103D52B-16B3-4491-AE5D-79840163D2B7}" destId="{BEA135CF-FADE-4632-BC0B-EAD19C91AED2}" srcOrd="7" destOrd="0" presId="urn:microsoft.com/office/officeart/2005/8/layout/hierarchy3"/>
    <dgm:cxn modelId="{D24CF198-B89E-40BD-B48E-6D995DA92662}" type="presParOf" srcId="{5103D52B-16B3-4491-AE5D-79840163D2B7}" destId="{76B78C06-7FD4-4CF7-9BAC-743DB0ECABB2}" srcOrd="8" destOrd="0" presId="urn:microsoft.com/office/officeart/2005/8/layout/hierarchy3"/>
    <dgm:cxn modelId="{94EC2E8E-CAC2-4B72-B1F5-15C681EE8BB6}" type="presParOf" srcId="{5103D52B-16B3-4491-AE5D-79840163D2B7}" destId="{A5C736DE-27E4-479A-BA8E-DA2FAC423914}" srcOrd="9" destOrd="0" presId="urn:microsoft.com/office/officeart/2005/8/layout/hierarchy3"/>
    <dgm:cxn modelId="{E9BE51BC-F734-4490-A524-049504468308}" type="presParOf" srcId="{5103D52B-16B3-4491-AE5D-79840163D2B7}" destId="{E5EE6B9F-E7B7-48EA-8B71-C9435EEFBA21}" srcOrd="10" destOrd="0" presId="urn:microsoft.com/office/officeart/2005/8/layout/hierarchy3"/>
    <dgm:cxn modelId="{861C2DA6-2604-4560-BC8A-9008F53728BE}" type="presParOf" srcId="{5103D52B-16B3-4491-AE5D-79840163D2B7}" destId="{53C6BA9E-A430-41AB-B221-494475950E64}"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69DA4B-4901-4476-A266-EE779DD9FE4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A6FF9CAD-0397-428A-87EC-453AD788942F}">
      <dgm:prSet phldrT="[Text]" custT="1"/>
      <dgm:spPr>
        <a:solidFill>
          <a:schemeClr val="tx1">
            <a:lumMod val="85000"/>
            <a:lumOff val="15000"/>
          </a:schemeClr>
        </a:solidFill>
      </dgm:spPr>
      <dgm:t>
        <a:bodyPr/>
        <a:lstStyle/>
        <a:p>
          <a:r>
            <a:rPr lang="en-US" sz="1800" dirty="0" smtClean="0"/>
            <a:t>Misattribution and FAE</a:t>
          </a:r>
          <a:endParaRPr lang="en-US" sz="1800" dirty="0"/>
        </a:p>
      </dgm:t>
    </dgm:pt>
    <dgm:pt modelId="{B0D3341F-205D-43C1-9A04-E478DCD0D63D}" type="parTrans" cxnId="{C3F0F65B-6F96-439F-A5CB-226F01751075}">
      <dgm:prSet/>
      <dgm:spPr/>
      <dgm:t>
        <a:bodyPr/>
        <a:lstStyle/>
        <a:p>
          <a:endParaRPr lang="en-US"/>
        </a:p>
      </dgm:t>
    </dgm:pt>
    <dgm:pt modelId="{B963B5C9-5B3B-4101-97C9-3CA930665241}" type="sibTrans" cxnId="{C3F0F65B-6F96-439F-A5CB-226F01751075}">
      <dgm:prSet/>
      <dgm:spPr/>
      <dgm:t>
        <a:bodyPr/>
        <a:lstStyle/>
        <a:p>
          <a:endParaRPr lang="en-US"/>
        </a:p>
      </dgm:t>
    </dgm:pt>
    <dgm:pt modelId="{D9ADA84A-1948-453B-9B31-416A3D9AE87F}">
      <dgm:prSet phldrT="[Text]" custT="1"/>
      <dgm:spPr>
        <a:solidFill>
          <a:schemeClr val="tx1">
            <a:lumMod val="85000"/>
            <a:lumOff val="15000"/>
          </a:schemeClr>
        </a:solidFill>
      </dgm:spPr>
      <dgm:t>
        <a:bodyPr/>
        <a:lstStyle/>
        <a:p>
          <a:r>
            <a:rPr lang="en-US" sz="1400" dirty="0" smtClean="0"/>
            <a:t>Misunderstanding</a:t>
          </a:r>
        </a:p>
        <a:p>
          <a:r>
            <a:rPr lang="en-US" sz="1400" dirty="0" smtClean="0"/>
            <a:t>motivations</a:t>
          </a:r>
          <a:endParaRPr lang="en-US" sz="1400" dirty="0"/>
        </a:p>
      </dgm:t>
    </dgm:pt>
    <dgm:pt modelId="{72CB0C33-59AD-45E3-960A-00F093632929}" type="sibTrans" cxnId="{E53AB1CA-54EB-4D09-A865-63E8A71600EB}">
      <dgm:prSet/>
      <dgm:spPr/>
      <dgm:t>
        <a:bodyPr/>
        <a:lstStyle/>
        <a:p>
          <a:endParaRPr lang="en-US"/>
        </a:p>
      </dgm:t>
    </dgm:pt>
    <dgm:pt modelId="{97B0A964-E7CA-49E7-9B6F-4AFC6311E454}" type="parTrans" cxnId="{E53AB1CA-54EB-4D09-A865-63E8A71600EB}">
      <dgm:prSet/>
      <dgm:spPr/>
      <dgm:t>
        <a:bodyPr/>
        <a:lstStyle/>
        <a:p>
          <a:endParaRPr lang="en-US"/>
        </a:p>
      </dgm:t>
    </dgm:pt>
    <dgm:pt modelId="{5F08ECF7-9CF4-45E9-8492-B5EEB6FC1187}" type="pres">
      <dgm:prSet presAssocID="{E569DA4B-4901-4476-A266-EE779DD9FE45}" presName="composite" presStyleCnt="0">
        <dgm:presLayoutVars>
          <dgm:chMax val="5"/>
          <dgm:dir/>
          <dgm:animLvl val="ctr"/>
          <dgm:resizeHandles val="exact"/>
        </dgm:presLayoutVars>
      </dgm:prSet>
      <dgm:spPr/>
      <dgm:t>
        <a:bodyPr/>
        <a:lstStyle/>
        <a:p>
          <a:endParaRPr lang="en-US"/>
        </a:p>
      </dgm:t>
    </dgm:pt>
    <dgm:pt modelId="{D1323FA7-3858-42EB-8531-F9ACF981F473}" type="pres">
      <dgm:prSet presAssocID="{E569DA4B-4901-4476-A266-EE779DD9FE45}" presName="cycle" presStyleCnt="0"/>
      <dgm:spPr/>
    </dgm:pt>
    <dgm:pt modelId="{323B7419-B69D-4371-87B5-C7411F34A851}" type="pres">
      <dgm:prSet presAssocID="{E569DA4B-4901-4476-A266-EE779DD9FE45}" presName="centerShape" presStyleCnt="0"/>
      <dgm:spPr/>
    </dgm:pt>
    <dgm:pt modelId="{10732359-AAC4-481B-9AA7-B29A7CA369AE}" type="pres">
      <dgm:prSet presAssocID="{E569DA4B-4901-4476-A266-EE779DD9FE45}" presName="connSite" presStyleLbl="node1" presStyleIdx="0" presStyleCnt="3"/>
      <dgm:spPr/>
    </dgm:pt>
    <dgm:pt modelId="{872B35FE-8D83-4830-BB36-3A8FEB2FF051}" type="pres">
      <dgm:prSet presAssocID="{E569DA4B-4901-4476-A266-EE779DD9FE45}" presName="visible" presStyleLbl="node1" presStyleIdx="0" presStyleCnt="3" custLinFactNeighborX="5863" custLinFactNeighborY="-4402"/>
      <dgm:spPr>
        <a:blipFill rotWithShape="0">
          <a:blip xmlns:r="http://schemas.openxmlformats.org/officeDocument/2006/relationships" r:embed="rId1"/>
          <a:stretch>
            <a:fillRect/>
          </a:stretch>
        </a:blipFill>
      </dgm:spPr>
    </dgm:pt>
    <dgm:pt modelId="{27C5656A-7B37-464D-BA84-B75A9634983B}" type="pres">
      <dgm:prSet presAssocID="{B0D3341F-205D-43C1-9A04-E478DCD0D63D}" presName="Name25" presStyleLbl="parChTrans1D1" presStyleIdx="0" presStyleCnt="2"/>
      <dgm:spPr/>
      <dgm:t>
        <a:bodyPr/>
        <a:lstStyle/>
        <a:p>
          <a:endParaRPr lang="en-US"/>
        </a:p>
      </dgm:t>
    </dgm:pt>
    <dgm:pt modelId="{A932C68F-22A9-4145-A033-E4F5A44B1216}" type="pres">
      <dgm:prSet presAssocID="{A6FF9CAD-0397-428A-87EC-453AD788942F}" presName="node" presStyleCnt="0"/>
      <dgm:spPr/>
    </dgm:pt>
    <dgm:pt modelId="{EDA6D8C8-6DF2-4543-9F09-5E03460F57A4}" type="pres">
      <dgm:prSet presAssocID="{A6FF9CAD-0397-428A-87EC-453AD788942F}" presName="parentNode" presStyleLbl="node1" presStyleIdx="1" presStyleCnt="3" custScaleX="242545" custLinFactNeighborX="68017" custLinFactNeighborY="-40">
        <dgm:presLayoutVars>
          <dgm:chMax val="1"/>
          <dgm:bulletEnabled val="1"/>
        </dgm:presLayoutVars>
      </dgm:prSet>
      <dgm:spPr/>
      <dgm:t>
        <a:bodyPr/>
        <a:lstStyle/>
        <a:p>
          <a:endParaRPr lang="en-US"/>
        </a:p>
      </dgm:t>
    </dgm:pt>
    <dgm:pt modelId="{E6EB074A-A72C-41E8-B52D-C2DC318C5A95}" type="pres">
      <dgm:prSet presAssocID="{A6FF9CAD-0397-428A-87EC-453AD788942F}" presName="childNode" presStyleLbl="revTx" presStyleIdx="0" presStyleCnt="0">
        <dgm:presLayoutVars>
          <dgm:bulletEnabled val="1"/>
        </dgm:presLayoutVars>
      </dgm:prSet>
      <dgm:spPr/>
      <dgm:t>
        <a:bodyPr/>
        <a:lstStyle/>
        <a:p>
          <a:endParaRPr lang="en-US"/>
        </a:p>
      </dgm:t>
    </dgm:pt>
    <dgm:pt modelId="{5B2EC446-0E33-4227-8537-292D39E4A02F}" type="pres">
      <dgm:prSet presAssocID="{97B0A964-E7CA-49E7-9B6F-4AFC6311E454}" presName="Name25" presStyleLbl="parChTrans1D1" presStyleIdx="1" presStyleCnt="2"/>
      <dgm:spPr/>
      <dgm:t>
        <a:bodyPr/>
        <a:lstStyle/>
        <a:p>
          <a:endParaRPr lang="en-US"/>
        </a:p>
      </dgm:t>
    </dgm:pt>
    <dgm:pt modelId="{E01D9CC0-BD56-4236-9DE0-ABF303D4C708}" type="pres">
      <dgm:prSet presAssocID="{D9ADA84A-1948-453B-9B31-416A3D9AE87F}" presName="node" presStyleCnt="0"/>
      <dgm:spPr/>
    </dgm:pt>
    <dgm:pt modelId="{C52F0597-6997-4FEB-B655-F182DD6FFAE7}" type="pres">
      <dgm:prSet presAssocID="{D9ADA84A-1948-453B-9B31-416A3D9AE87F}" presName="parentNode" presStyleLbl="node1" presStyleIdx="2" presStyleCnt="3" custScaleX="246203" custLinFactNeighborX="77859" custLinFactNeighborY="-5741">
        <dgm:presLayoutVars>
          <dgm:chMax val="1"/>
          <dgm:bulletEnabled val="1"/>
        </dgm:presLayoutVars>
      </dgm:prSet>
      <dgm:spPr/>
      <dgm:t>
        <a:bodyPr/>
        <a:lstStyle/>
        <a:p>
          <a:endParaRPr lang="en-US"/>
        </a:p>
      </dgm:t>
    </dgm:pt>
    <dgm:pt modelId="{E578F45F-CE03-4438-851F-065F2ECB152F}" type="pres">
      <dgm:prSet presAssocID="{D9ADA84A-1948-453B-9B31-416A3D9AE87F}" presName="childNode" presStyleLbl="revTx" presStyleIdx="0" presStyleCnt="0">
        <dgm:presLayoutVars>
          <dgm:bulletEnabled val="1"/>
        </dgm:presLayoutVars>
      </dgm:prSet>
      <dgm:spPr/>
      <dgm:t>
        <a:bodyPr/>
        <a:lstStyle/>
        <a:p>
          <a:endParaRPr lang="en-US"/>
        </a:p>
      </dgm:t>
    </dgm:pt>
  </dgm:ptLst>
  <dgm:cxnLst>
    <dgm:cxn modelId="{20041D82-5736-44A4-9DFF-42E171484A6C}" type="presOf" srcId="{B0D3341F-205D-43C1-9A04-E478DCD0D63D}" destId="{27C5656A-7B37-464D-BA84-B75A9634983B}" srcOrd="0" destOrd="0" presId="urn:microsoft.com/office/officeart/2005/8/layout/radial2"/>
    <dgm:cxn modelId="{6C067BE6-FD07-445C-BF97-6261912C6DE0}" type="presOf" srcId="{A6FF9CAD-0397-428A-87EC-453AD788942F}" destId="{EDA6D8C8-6DF2-4543-9F09-5E03460F57A4}" srcOrd="0" destOrd="0" presId="urn:microsoft.com/office/officeart/2005/8/layout/radial2"/>
    <dgm:cxn modelId="{E53AB1CA-54EB-4D09-A865-63E8A71600EB}" srcId="{E569DA4B-4901-4476-A266-EE779DD9FE45}" destId="{D9ADA84A-1948-453B-9B31-416A3D9AE87F}" srcOrd="1" destOrd="0" parTransId="{97B0A964-E7CA-49E7-9B6F-4AFC6311E454}" sibTransId="{72CB0C33-59AD-45E3-960A-00F093632929}"/>
    <dgm:cxn modelId="{80257439-511B-47A9-8E1B-718911B07558}" type="presOf" srcId="{97B0A964-E7CA-49E7-9B6F-4AFC6311E454}" destId="{5B2EC446-0E33-4227-8537-292D39E4A02F}" srcOrd="0" destOrd="0" presId="urn:microsoft.com/office/officeart/2005/8/layout/radial2"/>
    <dgm:cxn modelId="{A3FECFA7-B503-4644-BB17-728C1B5F41C1}" type="presOf" srcId="{D9ADA84A-1948-453B-9B31-416A3D9AE87F}" destId="{C52F0597-6997-4FEB-B655-F182DD6FFAE7}" srcOrd="0" destOrd="0" presId="urn:microsoft.com/office/officeart/2005/8/layout/radial2"/>
    <dgm:cxn modelId="{1CD8C3A5-88B4-455C-AA61-7CF8C9B0CD7D}" type="presOf" srcId="{E569DA4B-4901-4476-A266-EE779DD9FE45}" destId="{5F08ECF7-9CF4-45E9-8492-B5EEB6FC1187}" srcOrd="0" destOrd="0" presId="urn:microsoft.com/office/officeart/2005/8/layout/radial2"/>
    <dgm:cxn modelId="{C3F0F65B-6F96-439F-A5CB-226F01751075}" srcId="{E569DA4B-4901-4476-A266-EE779DD9FE45}" destId="{A6FF9CAD-0397-428A-87EC-453AD788942F}" srcOrd="0" destOrd="0" parTransId="{B0D3341F-205D-43C1-9A04-E478DCD0D63D}" sibTransId="{B963B5C9-5B3B-4101-97C9-3CA930665241}"/>
    <dgm:cxn modelId="{7D278C10-5596-4031-9450-757AA0114DA0}" type="presParOf" srcId="{5F08ECF7-9CF4-45E9-8492-B5EEB6FC1187}" destId="{D1323FA7-3858-42EB-8531-F9ACF981F473}" srcOrd="0" destOrd="0" presId="urn:microsoft.com/office/officeart/2005/8/layout/radial2"/>
    <dgm:cxn modelId="{251FDEF1-A33C-47B4-9D44-2F64D4F5E18B}" type="presParOf" srcId="{D1323FA7-3858-42EB-8531-F9ACF981F473}" destId="{323B7419-B69D-4371-87B5-C7411F34A851}" srcOrd="0" destOrd="0" presId="urn:microsoft.com/office/officeart/2005/8/layout/radial2"/>
    <dgm:cxn modelId="{7FF4BFD7-297D-4551-AFB2-C04CE98CF472}" type="presParOf" srcId="{323B7419-B69D-4371-87B5-C7411F34A851}" destId="{10732359-AAC4-481B-9AA7-B29A7CA369AE}" srcOrd="0" destOrd="0" presId="urn:microsoft.com/office/officeart/2005/8/layout/radial2"/>
    <dgm:cxn modelId="{876B446B-DB50-45AF-BF12-188E3211DEB9}" type="presParOf" srcId="{323B7419-B69D-4371-87B5-C7411F34A851}" destId="{872B35FE-8D83-4830-BB36-3A8FEB2FF051}" srcOrd="1" destOrd="0" presId="urn:microsoft.com/office/officeart/2005/8/layout/radial2"/>
    <dgm:cxn modelId="{3F1B7BAE-F55E-4CF8-B543-1FA66B00BADB}" type="presParOf" srcId="{D1323FA7-3858-42EB-8531-F9ACF981F473}" destId="{27C5656A-7B37-464D-BA84-B75A9634983B}" srcOrd="1" destOrd="0" presId="urn:microsoft.com/office/officeart/2005/8/layout/radial2"/>
    <dgm:cxn modelId="{98AC19EB-52F3-47FB-AAF4-986466E845DC}" type="presParOf" srcId="{D1323FA7-3858-42EB-8531-F9ACF981F473}" destId="{A932C68F-22A9-4145-A033-E4F5A44B1216}" srcOrd="2" destOrd="0" presId="urn:microsoft.com/office/officeart/2005/8/layout/radial2"/>
    <dgm:cxn modelId="{23B50408-235A-4646-886B-3A966A2B720B}" type="presParOf" srcId="{A932C68F-22A9-4145-A033-E4F5A44B1216}" destId="{EDA6D8C8-6DF2-4543-9F09-5E03460F57A4}" srcOrd="0" destOrd="0" presId="urn:microsoft.com/office/officeart/2005/8/layout/radial2"/>
    <dgm:cxn modelId="{34BE175F-BCD4-4A7A-B352-709561AC605E}" type="presParOf" srcId="{A932C68F-22A9-4145-A033-E4F5A44B1216}" destId="{E6EB074A-A72C-41E8-B52D-C2DC318C5A95}" srcOrd="1" destOrd="0" presId="urn:microsoft.com/office/officeart/2005/8/layout/radial2"/>
    <dgm:cxn modelId="{8CA220AD-CCEF-4E90-B34E-357252939514}" type="presParOf" srcId="{D1323FA7-3858-42EB-8531-F9ACF981F473}" destId="{5B2EC446-0E33-4227-8537-292D39E4A02F}" srcOrd="3" destOrd="0" presId="urn:microsoft.com/office/officeart/2005/8/layout/radial2"/>
    <dgm:cxn modelId="{242C4879-19E8-48A9-A064-EBF3D0994E87}" type="presParOf" srcId="{D1323FA7-3858-42EB-8531-F9ACF981F473}" destId="{E01D9CC0-BD56-4236-9DE0-ABF303D4C708}" srcOrd="4" destOrd="0" presId="urn:microsoft.com/office/officeart/2005/8/layout/radial2"/>
    <dgm:cxn modelId="{ACB7C707-24DE-4FE6-8F78-306923280727}" type="presParOf" srcId="{E01D9CC0-BD56-4236-9DE0-ABF303D4C708}" destId="{C52F0597-6997-4FEB-B655-F182DD6FFAE7}" srcOrd="0" destOrd="0" presId="urn:microsoft.com/office/officeart/2005/8/layout/radial2"/>
    <dgm:cxn modelId="{0AAA8D64-A4C7-498B-9481-E17E0176F5D8}" type="presParOf" srcId="{E01D9CC0-BD56-4236-9DE0-ABF303D4C708}" destId="{E578F45F-CE03-4438-851F-065F2ECB152F}"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37A87E0E-21FE-4CF1-987B-5D330F2A0809}">
      <dgm:prSet phldrT="[Text]"/>
      <dgm:spPr/>
      <dgm:t>
        <a:bodyPr/>
        <a:lstStyle/>
        <a:p>
          <a:r>
            <a:rPr lang="en-US" b="1" dirty="0" smtClean="0">
              <a:solidFill>
                <a:schemeClr val="tx1"/>
              </a:solidFill>
            </a:rPr>
            <a:t>Escalation</a:t>
          </a:r>
          <a:endParaRPr lang="en-US" b="1" dirty="0">
            <a:solidFill>
              <a:schemeClr val="tx1"/>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7D516FD4-A3D7-408F-BF6F-B7F0D080832E}">
      <dgm:prSet/>
      <dgm:spPr/>
      <dgm:t>
        <a:bodyPr/>
        <a:lstStyle/>
        <a:p>
          <a:r>
            <a:rPr lang="en-US" dirty="0" smtClean="0"/>
            <a:t>Uncertainty</a:t>
          </a:r>
          <a:endParaRPr lang="en-US" dirty="0"/>
        </a:p>
      </dgm:t>
    </dgm:pt>
    <dgm:pt modelId="{8D5EF4BA-FB88-49DC-B02F-6ED709F75943}" type="parTrans" cxnId="{D214AEE0-564E-4C6B-A263-8A955A519D38}">
      <dgm:prSet/>
      <dgm:spPr/>
      <dgm:t>
        <a:bodyPr/>
        <a:lstStyle/>
        <a:p>
          <a:endParaRPr lang="en-US"/>
        </a:p>
      </dgm:t>
    </dgm:pt>
    <dgm:pt modelId="{434CAEA0-642B-4317-915D-7F98833D18D2}" type="sibTrans" cxnId="{D214AEE0-564E-4C6B-A263-8A955A519D38}">
      <dgm:prSet/>
      <dgm:spPr/>
      <dgm:t>
        <a:bodyPr/>
        <a:lstStyle/>
        <a:p>
          <a:endParaRPr lang="en-US"/>
        </a:p>
      </dgm:t>
    </dgm:pt>
    <dgm:pt modelId="{78832218-D1A3-43AC-9218-73FD4AC3E462}">
      <dgm:prSet/>
      <dgm:spPr/>
      <dgm:t>
        <a:bodyPr/>
        <a:lstStyle/>
        <a:p>
          <a:r>
            <a:rPr lang="en-US" dirty="0" smtClean="0"/>
            <a:t>Perception</a:t>
          </a:r>
          <a:endParaRPr lang="en-US" dirty="0"/>
        </a:p>
      </dgm:t>
    </dgm:pt>
    <dgm:pt modelId="{C6362609-6594-40E9-A305-389CDB50610B}" type="parTrans" cxnId="{A8CD690A-A850-47C6-B416-823DBAACE878}">
      <dgm:prSet/>
      <dgm:spPr/>
      <dgm:t>
        <a:bodyPr/>
        <a:lstStyle/>
        <a:p>
          <a:endParaRPr lang="en-US"/>
        </a:p>
      </dgm:t>
    </dgm:pt>
    <dgm:pt modelId="{1855BA4F-1726-4C86-9B92-96F3512AF04A}" type="sibTrans" cxnId="{A8CD690A-A850-47C6-B416-823DBAACE878}">
      <dgm:prSet/>
      <dgm:spPr/>
      <dgm:t>
        <a:bodyPr/>
        <a:lstStyle/>
        <a:p>
          <a:endParaRPr lang="en-US"/>
        </a:p>
      </dgm:t>
    </dgm:pt>
    <dgm:pt modelId="{D129C26C-4A71-433D-8556-B9747109D051}">
      <dgm:prSet/>
      <dgm:spPr/>
      <dgm:t>
        <a:bodyPr/>
        <a:lstStyle/>
        <a:p>
          <a:r>
            <a:rPr lang="en-US" dirty="0" smtClean="0"/>
            <a:t>Soft tactics</a:t>
          </a:r>
          <a:endParaRPr lang="en-US" dirty="0"/>
        </a:p>
      </dgm:t>
    </dgm:pt>
    <dgm:pt modelId="{FCAE009C-C224-4DF1-AAF0-7454F37C750D}" type="parTrans" cxnId="{63D9D5D0-16C0-43B5-B2CC-162E06B30FB7}">
      <dgm:prSet/>
      <dgm:spPr/>
      <dgm:t>
        <a:bodyPr/>
        <a:lstStyle/>
        <a:p>
          <a:endParaRPr lang="en-US"/>
        </a:p>
      </dgm:t>
    </dgm:pt>
    <dgm:pt modelId="{CFD62886-D11B-47B9-BE47-3F2916C403E8}" type="sibTrans" cxnId="{63D9D5D0-16C0-43B5-B2CC-162E06B30FB7}">
      <dgm:prSet/>
      <dgm:spPr/>
      <dgm:t>
        <a:bodyPr/>
        <a:lstStyle/>
        <a:p>
          <a:endParaRPr lang="en-US"/>
        </a:p>
      </dgm:t>
    </dgm:pt>
    <dgm:pt modelId="{55ACC091-962C-4255-A541-E27783A08972}">
      <dgm:prSet/>
      <dgm:spPr/>
      <dgm:t>
        <a:bodyPr/>
        <a:lstStyle/>
        <a:p>
          <a:r>
            <a:rPr lang="en-US" dirty="0" smtClean="0"/>
            <a:t>Reciprocity</a:t>
          </a:r>
          <a:endParaRPr lang="en-US" dirty="0"/>
        </a:p>
      </dgm:t>
    </dgm:pt>
    <dgm:pt modelId="{6A60A2A5-8F4F-48EB-A7F9-22EA5B805C87}" type="parTrans" cxnId="{9C2F5710-28FF-4FA6-BAE4-6E26980C143A}">
      <dgm:prSet/>
      <dgm:spPr/>
      <dgm:t>
        <a:bodyPr/>
        <a:lstStyle/>
        <a:p>
          <a:endParaRPr lang="en-US"/>
        </a:p>
      </dgm:t>
    </dgm:pt>
    <dgm:pt modelId="{B7E4D840-FE86-45ED-B928-F7C19F00F379}" type="sibTrans" cxnId="{9C2F5710-28FF-4FA6-BAE4-6E26980C143A}">
      <dgm:prSet/>
      <dgm:spPr/>
      <dgm:t>
        <a:bodyPr/>
        <a:lstStyle/>
        <a:p>
          <a:endParaRPr lang="en-US"/>
        </a:p>
      </dgm:t>
    </dgm:pt>
    <dgm:pt modelId="{3EC4E6BB-95F4-4427-AF00-0F5641904ECE}">
      <dgm:prSet/>
      <dgm:spPr/>
      <dgm:t>
        <a:bodyPr/>
        <a:lstStyle/>
        <a:p>
          <a:r>
            <a:rPr lang="en-US" dirty="0" smtClean="0"/>
            <a:t>Few</a:t>
          </a:r>
          <a:endParaRPr lang="en-US" dirty="0"/>
        </a:p>
      </dgm:t>
    </dgm:pt>
    <dgm:pt modelId="{0DE28D2A-8787-4508-BC78-906430D0E3B5}" type="parTrans" cxnId="{84666657-0B2B-40E4-A75D-2FDF66D22280}">
      <dgm:prSet/>
      <dgm:spPr/>
      <dgm:t>
        <a:bodyPr/>
        <a:lstStyle/>
        <a:p>
          <a:endParaRPr lang="en-US"/>
        </a:p>
      </dgm:t>
    </dgm:pt>
    <dgm:pt modelId="{7B005EFB-618C-4E52-99D9-30A9A846421A}" type="sibTrans" cxnId="{84666657-0B2B-40E4-A75D-2FDF66D22280}">
      <dgm:prSet/>
      <dgm:spPr/>
      <dgm:t>
        <a:bodyPr/>
        <a:lstStyle/>
        <a:p>
          <a:endParaRPr lang="en-US"/>
        </a:p>
      </dgm:t>
    </dgm:pt>
    <dgm:pt modelId="{016E4421-55C1-402E-B337-D0F30CF7BA80}">
      <dgm:prSet/>
      <dgm:spPr/>
      <dgm:t>
        <a:bodyPr/>
        <a:lstStyle/>
        <a:p>
          <a:r>
            <a:rPr lang="en-US" dirty="0" smtClean="0"/>
            <a:t>Irritation</a:t>
          </a:r>
          <a:endParaRPr lang="en-US" dirty="0"/>
        </a:p>
      </dgm:t>
    </dgm:pt>
    <dgm:pt modelId="{F880A0A7-662D-4298-836A-0CA81527AA58}" type="parTrans" cxnId="{07F5091A-F2D5-4A96-8802-23F56C3F2F8A}">
      <dgm:prSet/>
      <dgm:spPr/>
      <dgm:t>
        <a:bodyPr/>
        <a:lstStyle/>
        <a:p>
          <a:endParaRPr lang="en-US"/>
        </a:p>
      </dgm:t>
    </dgm:pt>
    <dgm:pt modelId="{7439ED3D-B660-48C9-84E5-CF69C0761AA5}" type="sibTrans" cxnId="{07F5091A-F2D5-4A96-8802-23F56C3F2F8A}">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0" presStyleCnt="1" custScaleX="139730"/>
      <dgm:spPr/>
      <dgm:t>
        <a:bodyPr/>
        <a:lstStyle/>
        <a:p>
          <a:endParaRPr lang="en-US"/>
        </a:p>
      </dgm:t>
    </dgm:pt>
    <dgm:pt modelId="{D7E88F39-E783-4269-8F67-B4A8EFDF0B81}" type="pres">
      <dgm:prSet presAssocID="{37A87E0E-21FE-4CF1-987B-5D330F2A0809}" presName="rootConnector" presStyleLbl="node1" presStyleIdx="0" presStyleCnt="1"/>
      <dgm:spPr/>
      <dgm:t>
        <a:bodyPr/>
        <a:lstStyle/>
        <a:p>
          <a:endParaRPr lang="en-US"/>
        </a:p>
      </dgm:t>
    </dgm:pt>
    <dgm:pt modelId="{5103D52B-16B3-4491-AE5D-79840163D2B7}" type="pres">
      <dgm:prSet presAssocID="{37A87E0E-21FE-4CF1-987B-5D330F2A0809}" presName="childShape" presStyleCnt="0"/>
      <dgm:spPr/>
    </dgm:pt>
    <dgm:pt modelId="{5D5D786F-6D43-4C13-8CD9-9DC8623F23FB}" type="pres">
      <dgm:prSet presAssocID="{8D5EF4BA-FB88-49DC-B02F-6ED709F75943}" presName="Name13" presStyleLbl="parChTrans1D2" presStyleIdx="0" presStyleCnt="6"/>
      <dgm:spPr/>
      <dgm:t>
        <a:bodyPr/>
        <a:lstStyle/>
        <a:p>
          <a:endParaRPr lang="en-US"/>
        </a:p>
      </dgm:t>
    </dgm:pt>
    <dgm:pt modelId="{F1E5BC72-5716-416B-82D5-C9350F798538}" type="pres">
      <dgm:prSet presAssocID="{7D516FD4-A3D7-408F-BF6F-B7F0D080832E}" presName="childText" presStyleLbl="bgAcc1" presStyleIdx="0" presStyleCnt="6" custScaleX="150181" custScaleY="66979">
        <dgm:presLayoutVars>
          <dgm:bulletEnabled val="1"/>
        </dgm:presLayoutVars>
      </dgm:prSet>
      <dgm:spPr/>
      <dgm:t>
        <a:bodyPr/>
        <a:lstStyle/>
        <a:p>
          <a:endParaRPr lang="en-US"/>
        </a:p>
      </dgm:t>
    </dgm:pt>
    <dgm:pt modelId="{3388340F-B93E-457B-95DB-81C910335843}" type="pres">
      <dgm:prSet presAssocID="{C6362609-6594-40E9-A305-389CDB50610B}" presName="Name13" presStyleLbl="parChTrans1D2" presStyleIdx="1" presStyleCnt="6"/>
      <dgm:spPr/>
      <dgm:t>
        <a:bodyPr/>
        <a:lstStyle/>
        <a:p>
          <a:endParaRPr lang="en-US"/>
        </a:p>
      </dgm:t>
    </dgm:pt>
    <dgm:pt modelId="{70171A47-DA08-4F7F-9049-596FA98979A7}" type="pres">
      <dgm:prSet presAssocID="{78832218-D1A3-43AC-9218-73FD4AC3E462}" presName="childText" presStyleLbl="bgAcc1" presStyleIdx="1" presStyleCnt="6" custScaleX="150181" custScaleY="66979" custLinFactNeighborX="-248" custLinFactNeighborY="-5326">
        <dgm:presLayoutVars>
          <dgm:bulletEnabled val="1"/>
        </dgm:presLayoutVars>
      </dgm:prSet>
      <dgm:spPr/>
      <dgm:t>
        <a:bodyPr/>
        <a:lstStyle/>
        <a:p>
          <a:endParaRPr lang="en-US"/>
        </a:p>
      </dgm:t>
    </dgm:pt>
    <dgm:pt modelId="{DEDD59E1-7245-40DD-A561-47F95F126F24}" type="pres">
      <dgm:prSet presAssocID="{FCAE009C-C224-4DF1-AAF0-7454F37C750D}" presName="Name13" presStyleLbl="parChTrans1D2" presStyleIdx="2" presStyleCnt="6"/>
      <dgm:spPr/>
      <dgm:t>
        <a:bodyPr/>
        <a:lstStyle/>
        <a:p>
          <a:endParaRPr lang="en-US"/>
        </a:p>
      </dgm:t>
    </dgm:pt>
    <dgm:pt modelId="{73F89993-E833-4AE3-AF9B-56BCE640EDDD}" type="pres">
      <dgm:prSet presAssocID="{D129C26C-4A71-433D-8556-B9747109D051}" presName="childText" presStyleLbl="bgAcc1" presStyleIdx="2" presStyleCnt="6" custScaleX="150181" custScaleY="66979">
        <dgm:presLayoutVars>
          <dgm:bulletEnabled val="1"/>
        </dgm:presLayoutVars>
      </dgm:prSet>
      <dgm:spPr/>
      <dgm:t>
        <a:bodyPr/>
        <a:lstStyle/>
        <a:p>
          <a:endParaRPr lang="en-US"/>
        </a:p>
      </dgm:t>
    </dgm:pt>
    <dgm:pt modelId="{C87A90AE-AF8F-47CA-AFB0-F22AB1993C78}" type="pres">
      <dgm:prSet presAssocID="{6A60A2A5-8F4F-48EB-A7F9-22EA5B805C87}" presName="Name13" presStyleLbl="parChTrans1D2" presStyleIdx="3" presStyleCnt="6"/>
      <dgm:spPr/>
      <dgm:t>
        <a:bodyPr/>
        <a:lstStyle/>
        <a:p>
          <a:endParaRPr lang="en-US"/>
        </a:p>
      </dgm:t>
    </dgm:pt>
    <dgm:pt modelId="{BEA135CF-FADE-4632-BC0B-EAD19C91AED2}" type="pres">
      <dgm:prSet presAssocID="{55ACC091-962C-4255-A541-E27783A08972}" presName="childText" presStyleLbl="bgAcc1" presStyleIdx="3" presStyleCnt="6" custScaleX="150181" custScaleY="66979">
        <dgm:presLayoutVars>
          <dgm:bulletEnabled val="1"/>
        </dgm:presLayoutVars>
      </dgm:prSet>
      <dgm:spPr/>
      <dgm:t>
        <a:bodyPr/>
        <a:lstStyle/>
        <a:p>
          <a:endParaRPr lang="en-US"/>
        </a:p>
      </dgm:t>
    </dgm:pt>
    <dgm:pt modelId="{76B78C06-7FD4-4CF7-9BAC-743DB0ECABB2}" type="pres">
      <dgm:prSet presAssocID="{0DE28D2A-8787-4508-BC78-906430D0E3B5}" presName="Name13" presStyleLbl="parChTrans1D2" presStyleIdx="4" presStyleCnt="6"/>
      <dgm:spPr/>
      <dgm:t>
        <a:bodyPr/>
        <a:lstStyle/>
        <a:p>
          <a:endParaRPr lang="en-US"/>
        </a:p>
      </dgm:t>
    </dgm:pt>
    <dgm:pt modelId="{A5C736DE-27E4-479A-BA8E-DA2FAC423914}" type="pres">
      <dgm:prSet presAssocID="{3EC4E6BB-95F4-4427-AF00-0F5641904ECE}" presName="childText" presStyleLbl="bgAcc1" presStyleIdx="4" presStyleCnt="6" custScaleX="150181" custScaleY="66979">
        <dgm:presLayoutVars>
          <dgm:bulletEnabled val="1"/>
        </dgm:presLayoutVars>
      </dgm:prSet>
      <dgm:spPr/>
      <dgm:t>
        <a:bodyPr/>
        <a:lstStyle/>
        <a:p>
          <a:endParaRPr lang="en-US"/>
        </a:p>
      </dgm:t>
    </dgm:pt>
    <dgm:pt modelId="{E5EE6B9F-E7B7-48EA-8B71-C9435EEFBA21}" type="pres">
      <dgm:prSet presAssocID="{F880A0A7-662D-4298-836A-0CA81527AA58}" presName="Name13" presStyleLbl="parChTrans1D2" presStyleIdx="5" presStyleCnt="6"/>
      <dgm:spPr/>
      <dgm:t>
        <a:bodyPr/>
        <a:lstStyle/>
        <a:p>
          <a:endParaRPr lang="en-US"/>
        </a:p>
      </dgm:t>
    </dgm:pt>
    <dgm:pt modelId="{53C6BA9E-A430-41AB-B221-494475950E64}" type="pres">
      <dgm:prSet presAssocID="{016E4421-55C1-402E-B337-D0F30CF7BA80}" presName="childText" presStyleLbl="bgAcc1" presStyleIdx="5" presStyleCnt="6" custScaleX="153909" custScaleY="50250" custLinFactNeighborX="-2372">
        <dgm:presLayoutVars>
          <dgm:bulletEnabled val="1"/>
        </dgm:presLayoutVars>
      </dgm:prSet>
      <dgm:spPr/>
      <dgm:t>
        <a:bodyPr/>
        <a:lstStyle/>
        <a:p>
          <a:endParaRPr lang="en-US"/>
        </a:p>
      </dgm:t>
    </dgm:pt>
  </dgm:ptLst>
  <dgm:cxnLst>
    <dgm:cxn modelId="{B12E9269-0D62-4823-B59F-5F8594D16DF5}" srcId="{0CD09BA3-1C77-4892-B86F-D7F46CA5FA3F}" destId="{37A87E0E-21FE-4CF1-987B-5D330F2A0809}" srcOrd="0" destOrd="0" parTransId="{940A8225-3570-42BF-90C9-34308E9101B8}" sibTransId="{5B7FBA51-EA1E-4017-A45D-178B5AF3678F}"/>
    <dgm:cxn modelId="{7D17AB59-0272-4732-BDFD-BF7FA831EAF2}" type="presOf" srcId="{3EC4E6BB-95F4-4427-AF00-0F5641904ECE}" destId="{A5C736DE-27E4-479A-BA8E-DA2FAC423914}" srcOrd="0" destOrd="0" presId="urn:microsoft.com/office/officeart/2005/8/layout/hierarchy3"/>
    <dgm:cxn modelId="{A8CD690A-A850-47C6-B416-823DBAACE878}" srcId="{37A87E0E-21FE-4CF1-987B-5D330F2A0809}" destId="{78832218-D1A3-43AC-9218-73FD4AC3E462}" srcOrd="1" destOrd="0" parTransId="{C6362609-6594-40E9-A305-389CDB50610B}" sibTransId="{1855BA4F-1726-4C86-9B92-96F3512AF04A}"/>
    <dgm:cxn modelId="{84666657-0B2B-40E4-A75D-2FDF66D22280}" srcId="{37A87E0E-21FE-4CF1-987B-5D330F2A0809}" destId="{3EC4E6BB-95F4-4427-AF00-0F5641904ECE}" srcOrd="4" destOrd="0" parTransId="{0DE28D2A-8787-4508-BC78-906430D0E3B5}" sibTransId="{7B005EFB-618C-4E52-99D9-30A9A846421A}"/>
    <dgm:cxn modelId="{50D8B843-7D71-4D03-B476-5A4092FFEA53}" type="presOf" srcId="{0DE28D2A-8787-4508-BC78-906430D0E3B5}" destId="{76B78C06-7FD4-4CF7-9BAC-743DB0ECABB2}" srcOrd="0" destOrd="0" presId="urn:microsoft.com/office/officeart/2005/8/layout/hierarchy3"/>
    <dgm:cxn modelId="{E03DE5FD-D8C3-4739-AD3B-68F0D893F305}" type="presOf" srcId="{F880A0A7-662D-4298-836A-0CA81527AA58}" destId="{E5EE6B9F-E7B7-48EA-8B71-C9435EEFBA21}" srcOrd="0" destOrd="0" presId="urn:microsoft.com/office/officeart/2005/8/layout/hierarchy3"/>
    <dgm:cxn modelId="{E896CAD1-9FE3-4F99-A1A3-556E6F20C446}" type="presOf" srcId="{8D5EF4BA-FB88-49DC-B02F-6ED709F75943}" destId="{5D5D786F-6D43-4C13-8CD9-9DC8623F23FB}" srcOrd="0" destOrd="0" presId="urn:microsoft.com/office/officeart/2005/8/layout/hierarchy3"/>
    <dgm:cxn modelId="{C4EDAD77-CEC6-41EC-9BBC-04E92ACFBC35}" type="presOf" srcId="{7D516FD4-A3D7-408F-BF6F-B7F0D080832E}" destId="{F1E5BC72-5716-416B-82D5-C9350F798538}" srcOrd="0" destOrd="0" presId="urn:microsoft.com/office/officeart/2005/8/layout/hierarchy3"/>
    <dgm:cxn modelId="{0344B2D0-2A42-401A-95C1-105BC0632A94}" type="presOf" srcId="{D129C26C-4A71-433D-8556-B9747109D051}" destId="{73F89993-E833-4AE3-AF9B-56BCE640EDDD}" srcOrd="0" destOrd="0" presId="urn:microsoft.com/office/officeart/2005/8/layout/hierarchy3"/>
    <dgm:cxn modelId="{AF0936CB-3AC4-4E34-AAF0-4AAC62DA80AA}" type="presOf" srcId="{37A87E0E-21FE-4CF1-987B-5D330F2A0809}" destId="{D7E88F39-E783-4269-8F67-B4A8EFDF0B81}" srcOrd="1" destOrd="0" presId="urn:microsoft.com/office/officeart/2005/8/layout/hierarchy3"/>
    <dgm:cxn modelId="{817EF1AD-2714-4827-8B03-36DB8CB60753}" type="presOf" srcId="{55ACC091-962C-4255-A541-E27783A08972}" destId="{BEA135CF-FADE-4632-BC0B-EAD19C91AED2}" srcOrd="0" destOrd="0" presId="urn:microsoft.com/office/officeart/2005/8/layout/hierarchy3"/>
    <dgm:cxn modelId="{D68C3801-1A83-43F4-A0B3-08AD39627A80}" type="presOf" srcId="{016E4421-55C1-402E-B337-D0F30CF7BA80}" destId="{53C6BA9E-A430-41AB-B221-494475950E64}" srcOrd="0" destOrd="0" presId="urn:microsoft.com/office/officeart/2005/8/layout/hierarchy3"/>
    <dgm:cxn modelId="{36E9E26C-0AA9-4023-8E51-2456B6D299DD}" type="presOf" srcId="{FCAE009C-C224-4DF1-AAF0-7454F37C750D}" destId="{DEDD59E1-7245-40DD-A561-47F95F126F24}" srcOrd="0" destOrd="0" presId="urn:microsoft.com/office/officeart/2005/8/layout/hierarchy3"/>
    <dgm:cxn modelId="{07F5091A-F2D5-4A96-8802-23F56C3F2F8A}" srcId="{37A87E0E-21FE-4CF1-987B-5D330F2A0809}" destId="{016E4421-55C1-402E-B337-D0F30CF7BA80}" srcOrd="5" destOrd="0" parTransId="{F880A0A7-662D-4298-836A-0CA81527AA58}" sibTransId="{7439ED3D-B660-48C9-84E5-CF69C0761AA5}"/>
    <dgm:cxn modelId="{9C2F5710-28FF-4FA6-BAE4-6E26980C143A}" srcId="{37A87E0E-21FE-4CF1-987B-5D330F2A0809}" destId="{55ACC091-962C-4255-A541-E27783A08972}" srcOrd="3" destOrd="0" parTransId="{6A60A2A5-8F4F-48EB-A7F9-22EA5B805C87}" sibTransId="{B7E4D840-FE86-45ED-B928-F7C19F00F379}"/>
    <dgm:cxn modelId="{5A6DE0A0-52F0-4B84-9483-348E0D4E31B1}" type="presOf" srcId="{0CD09BA3-1C77-4892-B86F-D7F46CA5FA3F}" destId="{4B0F83A2-7508-4FB0-82A5-A2F0CF5EB2AA}" srcOrd="0" destOrd="0" presId="urn:microsoft.com/office/officeart/2005/8/layout/hierarchy3"/>
    <dgm:cxn modelId="{63D9D5D0-16C0-43B5-B2CC-162E06B30FB7}" srcId="{37A87E0E-21FE-4CF1-987B-5D330F2A0809}" destId="{D129C26C-4A71-433D-8556-B9747109D051}" srcOrd="2" destOrd="0" parTransId="{FCAE009C-C224-4DF1-AAF0-7454F37C750D}" sibTransId="{CFD62886-D11B-47B9-BE47-3F2916C403E8}"/>
    <dgm:cxn modelId="{257BEAD9-6DFE-4D02-954F-06534AE466BB}" type="presOf" srcId="{37A87E0E-21FE-4CF1-987B-5D330F2A0809}" destId="{C124BC89-EFEF-4F30-9EB3-CB38986C4ACF}" srcOrd="0" destOrd="0" presId="urn:microsoft.com/office/officeart/2005/8/layout/hierarchy3"/>
    <dgm:cxn modelId="{B52A0929-13BA-4521-9AFE-461BEF5F0BAB}" type="presOf" srcId="{6A60A2A5-8F4F-48EB-A7F9-22EA5B805C87}" destId="{C87A90AE-AF8F-47CA-AFB0-F22AB1993C78}" srcOrd="0" destOrd="0" presId="urn:microsoft.com/office/officeart/2005/8/layout/hierarchy3"/>
    <dgm:cxn modelId="{68FC12C4-8872-4B1D-9769-7CBC0344AFE1}" type="presOf" srcId="{C6362609-6594-40E9-A305-389CDB50610B}" destId="{3388340F-B93E-457B-95DB-81C910335843}" srcOrd="0" destOrd="0" presId="urn:microsoft.com/office/officeart/2005/8/layout/hierarchy3"/>
    <dgm:cxn modelId="{D214AEE0-564E-4C6B-A263-8A955A519D38}" srcId="{37A87E0E-21FE-4CF1-987B-5D330F2A0809}" destId="{7D516FD4-A3D7-408F-BF6F-B7F0D080832E}" srcOrd="0" destOrd="0" parTransId="{8D5EF4BA-FB88-49DC-B02F-6ED709F75943}" sibTransId="{434CAEA0-642B-4317-915D-7F98833D18D2}"/>
    <dgm:cxn modelId="{4A6ACE68-4D90-41B8-8D6B-914F9A9C4061}" type="presOf" srcId="{78832218-D1A3-43AC-9218-73FD4AC3E462}" destId="{70171A47-DA08-4F7F-9049-596FA98979A7}" srcOrd="0" destOrd="0" presId="urn:microsoft.com/office/officeart/2005/8/layout/hierarchy3"/>
    <dgm:cxn modelId="{EFFAF527-B05D-4FEA-89CC-58189736EF98}" type="presParOf" srcId="{4B0F83A2-7508-4FB0-82A5-A2F0CF5EB2AA}" destId="{DA5FDA39-E697-4E45-94BA-8700E481008A}" srcOrd="0" destOrd="0" presId="urn:microsoft.com/office/officeart/2005/8/layout/hierarchy3"/>
    <dgm:cxn modelId="{99C25AB7-587D-444C-A0B7-343DEFC7D2F4}" type="presParOf" srcId="{DA5FDA39-E697-4E45-94BA-8700E481008A}" destId="{0C12312B-208F-4F7D-B1E9-0E7E21737245}" srcOrd="0" destOrd="0" presId="urn:microsoft.com/office/officeart/2005/8/layout/hierarchy3"/>
    <dgm:cxn modelId="{478B9193-84A8-4363-A000-FFF013A9C4FD}" type="presParOf" srcId="{0C12312B-208F-4F7D-B1E9-0E7E21737245}" destId="{C124BC89-EFEF-4F30-9EB3-CB38986C4ACF}" srcOrd="0" destOrd="0" presId="urn:microsoft.com/office/officeart/2005/8/layout/hierarchy3"/>
    <dgm:cxn modelId="{9DC2A49E-443E-4039-AACA-7171A96D2C52}" type="presParOf" srcId="{0C12312B-208F-4F7D-B1E9-0E7E21737245}" destId="{D7E88F39-E783-4269-8F67-B4A8EFDF0B81}" srcOrd="1" destOrd="0" presId="urn:microsoft.com/office/officeart/2005/8/layout/hierarchy3"/>
    <dgm:cxn modelId="{ED87D4CB-6C6D-4FCC-864A-4497ED68A23E}" type="presParOf" srcId="{DA5FDA39-E697-4E45-94BA-8700E481008A}" destId="{5103D52B-16B3-4491-AE5D-79840163D2B7}" srcOrd="1" destOrd="0" presId="urn:microsoft.com/office/officeart/2005/8/layout/hierarchy3"/>
    <dgm:cxn modelId="{F7A3DEA3-761B-4D4D-B935-0E59AA48622E}" type="presParOf" srcId="{5103D52B-16B3-4491-AE5D-79840163D2B7}" destId="{5D5D786F-6D43-4C13-8CD9-9DC8623F23FB}" srcOrd="0" destOrd="0" presId="urn:microsoft.com/office/officeart/2005/8/layout/hierarchy3"/>
    <dgm:cxn modelId="{C30B38D9-F956-4713-B78A-E89E6777DCC8}" type="presParOf" srcId="{5103D52B-16B3-4491-AE5D-79840163D2B7}" destId="{F1E5BC72-5716-416B-82D5-C9350F798538}" srcOrd="1" destOrd="0" presId="urn:microsoft.com/office/officeart/2005/8/layout/hierarchy3"/>
    <dgm:cxn modelId="{B774E5B7-2B2B-470B-B1BC-E2D43B4DCC01}" type="presParOf" srcId="{5103D52B-16B3-4491-AE5D-79840163D2B7}" destId="{3388340F-B93E-457B-95DB-81C910335843}" srcOrd="2" destOrd="0" presId="urn:microsoft.com/office/officeart/2005/8/layout/hierarchy3"/>
    <dgm:cxn modelId="{6B570BE0-6153-446E-B250-B42622AD5983}" type="presParOf" srcId="{5103D52B-16B3-4491-AE5D-79840163D2B7}" destId="{70171A47-DA08-4F7F-9049-596FA98979A7}" srcOrd="3" destOrd="0" presId="urn:microsoft.com/office/officeart/2005/8/layout/hierarchy3"/>
    <dgm:cxn modelId="{202E46ED-4DAC-4A9E-B679-791BCA6ED747}" type="presParOf" srcId="{5103D52B-16B3-4491-AE5D-79840163D2B7}" destId="{DEDD59E1-7245-40DD-A561-47F95F126F24}" srcOrd="4" destOrd="0" presId="urn:microsoft.com/office/officeart/2005/8/layout/hierarchy3"/>
    <dgm:cxn modelId="{E8CF83A5-38DC-4431-AD09-E7D7ED860F73}" type="presParOf" srcId="{5103D52B-16B3-4491-AE5D-79840163D2B7}" destId="{73F89993-E833-4AE3-AF9B-56BCE640EDDD}" srcOrd="5" destOrd="0" presId="urn:microsoft.com/office/officeart/2005/8/layout/hierarchy3"/>
    <dgm:cxn modelId="{053E6D0B-1C5F-4BF7-A50F-D0E9ECE34BAA}" type="presParOf" srcId="{5103D52B-16B3-4491-AE5D-79840163D2B7}" destId="{C87A90AE-AF8F-47CA-AFB0-F22AB1993C78}" srcOrd="6" destOrd="0" presId="urn:microsoft.com/office/officeart/2005/8/layout/hierarchy3"/>
    <dgm:cxn modelId="{B2616C25-500B-432A-9170-55C93C9EAC6F}" type="presParOf" srcId="{5103D52B-16B3-4491-AE5D-79840163D2B7}" destId="{BEA135CF-FADE-4632-BC0B-EAD19C91AED2}" srcOrd="7" destOrd="0" presId="urn:microsoft.com/office/officeart/2005/8/layout/hierarchy3"/>
    <dgm:cxn modelId="{ABCEC122-AAF7-45A3-8C79-1332002CABBB}" type="presParOf" srcId="{5103D52B-16B3-4491-AE5D-79840163D2B7}" destId="{76B78C06-7FD4-4CF7-9BAC-743DB0ECABB2}" srcOrd="8" destOrd="0" presId="urn:microsoft.com/office/officeart/2005/8/layout/hierarchy3"/>
    <dgm:cxn modelId="{C0786C4F-8174-47AE-86B9-9D68BD9E1946}" type="presParOf" srcId="{5103D52B-16B3-4491-AE5D-79840163D2B7}" destId="{A5C736DE-27E4-479A-BA8E-DA2FAC423914}" srcOrd="9" destOrd="0" presId="urn:microsoft.com/office/officeart/2005/8/layout/hierarchy3"/>
    <dgm:cxn modelId="{B7B70DEF-CFEF-4256-B43E-4F7E26463001}" type="presParOf" srcId="{5103D52B-16B3-4491-AE5D-79840163D2B7}" destId="{E5EE6B9F-E7B7-48EA-8B71-C9435EEFBA21}" srcOrd="10" destOrd="0" presId="urn:microsoft.com/office/officeart/2005/8/layout/hierarchy3"/>
    <dgm:cxn modelId="{02CCB82F-C26C-4272-A95A-EF9BF4B410C9}" type="presParOf" srcId="{5103D52B-16B3-4491-AE5D-79840163D2B7}" destId="{53C6BA9E-A430-41AB-B221-494475950E64}"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37A87E0E-21FE-4CF1-987B-5D330F2A0809}">
      <dgm:prSet phldrT="[Text]"/>
      <dgm:spPr/>
      <dgm:t>
        <a:bodyPr/>
        <a:lstStyle/>
        <a:p>
          <a:r>
            <a:rPr lang="en-US" b="1" dirty="0" smtClean="0">
              <a:solidFill>
                <a:schemeClr val="tx1"/>
              </a:solidFill>
            </a:rPr>
            <a:t>Escalation</a:t>
          </a:r>
          <a:endParaRPr lang="en-US" b="1" dirty="0">
            <a:solidFill>
              <a:schemeClr val="tx1"/>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7D516FD4-A3D7-408F-BF6F-B7F0D080832E}">
      <dgm:prSet/>
      <dgm:spPr/>
      <dgm:t>
        <a:bodyPr/>
        <a:lstStyle/>
        <a:p>
          <a:r>
            <a:rPr lang="en-US" dirty="0" smtClean="0"/>
            <a:t>Uncertainty</a:t>
          </a:r>
          <a:endParaRPr lang="en-US" dirty="0"/>
        </a:p>
      </dgm:t>
    </dgm:pt>
    <dgm:pt modelId="{8D5EF4BA-FB88-49DC-B02F-6ED709F75943}" type="parTrans" cxnId="{D214AEE0-564E-4C6B-A263-8A955A519D38}">
      <dgm:prSet/>
      <dgm:spPr/>
      <dgm:t>
        <a:bodyPr/>
        <a:lstStyle/>
        <a:p>
          <a:endParaRPr lang="en-US"/>
        </a:p>
      </dgm:t>
    </dgm:pt>
    <dgm:pt modelId="{434CAEA0-642B-4317-915D-7F98833D18D2}" type="sibTrans" cxnId="{D214AEE0-564E-4C6B-A263-8A955A519D38}">
      <dgm:prSet/>
      <dgm:spPr/>
      <dgm:t>
        <a:bodyPr/>
        <a:lstStyle/>
        <a:p>
          <a:endParaRPr lang="en-US"/>
        </a:p>
      </dgm:t>
    </dgm:pt>
    <dgm:pt modelId="{78832218-D1A3-43AC-9218-73FD4AC3E462}">
      <dgm:prSet/>
      <dgm:spPr/>
      <dgm:t>
        <a:bodyPr/>
        <a:lstStyle/>
        <a:p>
          <a:r>
            <a:rPr lang="en-US" dirty="0" smtClean="0"/>
            <a:t>Perception</a:t>
          </a:r>
          <a:endParaRPr lang="en-US" dirty="0"/>
        </a:p>
      </dgm:t>
    </dgm:pt>
    <dgm:pt modelId="{C6362609-6594-40E9-A305-389CDB50610B}" type="parTrans" cxnId="{A8CD690A-A850-47C6-B416-823DBAACE878}">
      <dgm:prSet/>
      <dgm:spPr/>
      <dgm:t>
        <a:bodyPr/>
        <a:lstStyle/>
        <a:p>
          <a:endParaRPr lang="en-US"/>
        </a:p>
      </dgm:t>
    </dgm:pt>
    <dgm:pt modelId="{1855BA4F-1726-4C86-9B92-96F3512AF04A}" type="sibTrans" cxnId="{A8CD690A-A850-47C6-B416-823DBAACE878}">
      <dgm:prSet/>
      <dgm:spPr/>
      <dgm:t>
        <a:bodyPr/>
        <a:lstStyle/>
        <a:p>
          <a:endParaRPr lang="en-US"/>
        </a:p>
      </dgm:t>
    </dgm:pt>
    <dgm:pt modelId="{D129C26C-4A71-433D-8556-B9747109D051}">
      <dgm:prSet/>
      <dgm:spPr/>
      <dgm:t>
        <a:bodyPr/>
        <a:lstStyle/>
        <a:p>
          <a:r>
            <a:rPr lang="en-US" dirty="0" smtClean="0"/>
            <a:t>Soft tactics</a:t>
          </a:r>
          <a:endParaRPr lang="en-US" dirty="0"/>
        </a:p>
      </dgm:t>
    </dgm:pt>
    <dgm:pt modelId="{FCAE009C-C224-4DF1-AAF0-7454F37C750D}" type="parTrans" cxnId="{63D9D5D0-16C0-43B5-B2CC-162E06B30FB7}">
      <dgm:prSet/>
      <dgm:spPr/>
      <dgm:t>
        <a:bodyPr/>
        <a:lstStyle/>
        <a:p>
          <a:endParaRPr lang="en-US"/>
        </a:p>
      </dgm:t>
    </dgm:pt>
    <dgm:pt modelId="{CFD62886-D11B-47B9-BE47-3F2916C403E8}" type="sibTrans" cxnId="{63D9D5D0-16C0-43B5-B2CC-162E06B30FB7}">
      <dgm:prSet/>
      <dgm:spPr/>
      <dgm:t>
        <a:bodyPr/>
        <a:lstStyle/>
        <a:p>
          <a:endParaRPr lang="en-US"/>
        </a:p>
      </dgm:t>
    </dgm:pt>
    <dgm:pt modelId="{55ACC091-962C-4255-A541-E27783A08972}">
      <dgm:prSet/>
      <dgm:spPr/>
      <dgm:t>
        <a:bodyPr/>
        <a:lstStyle/>
        <a:p>
          <a:r>
            <a:rPr lang="en-US" dirty="0" smtClean="0"/>
            <a:t>Reciprocity</a:t>
          </a:r>
          <a:endParaRPr lang="en-US" dirty="0"/>
        </a:p>
      </dgm:t>
    </dgm:pt>
    <dgm:pt modelId="{6A60A2A5-8F4F-48EB-A7F9-22EA5B805C87}" type="parTrans" cxnId="{9C2F5710-28FF-4FA6-BAE4-6E26980C143A}">
      <dgm:prSet/>
      <dgm:spPr/>
      <dgm:t>
        <a:bodyPr/>
        <a:lstStyle/>
        <a:p>
          <a:endParaRPr lang="en-US"/>
        </a:p>
      </dgm:t>
    </dgm:pt>
    <dgm:pt modelId="{B7E4D840-FE86-45ED-B928-F7C19F00F379}" type="sibTrans" cxnId="{9C2F5710-28FF-4FA6-BAE4-6E26980C143A}">
      <dgm:prSet/>
      <dgm:spPr/>
      <dgm:t>
        <a:bodyPr/>
        <a:lstStyle/>
        <a:p>
          <a:endParaRPr lang="en-US"/>
        </a:p>
      </dgm:t>
    </dgm:pt>
    <dgm:pt modelId="{3EC4E6BB-95F4-4427-AF00-0F5641904ECE}">
      <dgm:prSet/>
      <dgm:spPr/>
      <dgm:t>
        <a:bodyPr/>
        <a:lstStyle/>
        <a:p>
          <a:r>
            <a:rPr lang="en-US" dirty="0" smtClean="0"/>
            <a:t>Few</a:t>
          </a:r>
          <a:endParaRPr lang="en-US" dirty="0"/>
        </a:p>
      </dgm:t>
    </dgm:pt>
    <dgm:pt modelId="{0DE28D2A-8787-4508-BC78-906430D0E3B5}" type="parTrans" cxnId="{84666657-0B2B-40E4-A75D-2FDF66D22280}">
      <dgm:prSet/>
      <dgm:spPr/>
      <dgm:t>
        <a:bodyPr/>
        <a:lstStyle/>
        <a:p>
          <a:endParaRPr lang="en-US"/>
        </a:p>
      </dgm:t>
    </dgm:pt>
    <dgm:pt modelId="{7B005EFB-618C-4E52-99D9-30A9A846421A}" type="sibTrans" cxnId="{84666657-0B2B-40E4-A75D-2FDF66D22280}">
      <dgm:prSet/>
      <dgm:spPr/>
      <dgm:t>
        <a:bodyPr/>
        <a:lstStyle/>
        <a:p>
          <a:endParaRPr lang="en-US"/>
        </a:p>
      </dgm:t>
    </dgm:pt>
    <dgm:pt modelId="{016E4421-55C1-402E-B337-D0F30CF7BA80}">
      <dgm:prSet/>
      <dgm:spPr/>
      <dgm:t>
        <a:bodyPr/>
        <a:lstStyle/>
        <a:p>
          <a:r>
            <a:rPr lang="en-US" dirty="0" smtClean="0"/>
            <a:t>Irritation</a:t>
          </a:r>
          <a:endParaRPr lang="en-US" dirty="0"/>
        </a:p>
      </dgm:t>
    </dgm:pt>
    <dgm:pt modelId="{F880A0A7-662D-4298-836A-0CA81527AA58}" type="parTrans" cxnId="{07F5091A-F2D5-4A96-8802-23F56C3F2F8A}">
      <dgm:prSet/>
      <dgm:spPr/>
      <dgm:t>
        <a:bodyPr/>
        <a:lstStyle/>
        <a:p>
          <a:endParaRPr lang="en-US"/>
        </a:p>
      </dgm:t>
    </dgm:pt>
    <dgm:pt modelId="{7439ED3D-B660-48C9-84E5-CF69C0761AA5}" type="sibTrans" cxnId="{07F5091A-F2D5-4A96-8802-23F56C3F2F8A}">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0" presStyleCnt="1" custScaleX="139730"/>
      <dgm:spPr/>
      <dgm:t>
        <a:bodyPr/>
        <a:lstStyle/>
        <a:p>
          <a:endParaRPr lang="en-US"/>
        </a:p>
      </dgm:t>
    </dgm:pt>
    <dgm:pt modelId="{D7E88F39-E783-4269-8F67-B4A8EFDF0B81}" type="pres">
      <dgm:prSet presAssocID="{37A87E0E-21FE-4CF1-987B-5D330F2A0809}" presName="rootConnector" presStyleLbl="node1" presStyleIdx="0" presStyleCnt="1"/>
      <dgm:spPr/>
      <dgm:t>
        <a:bodyPr/>
        <a:lstStyle/>
        <a:p>
          <a:endParaRPr lang="en-US"/>
        </a:p>
      </dgm:t>
    </dgm:pt>
    <dgm:pt modelId="{5103D52B-16B3-4491-AE5D-79840163D2B7}" type="pres">
      <dgm:prSet presAssocID="{37A87E0E-21FE-4CF1-987B-5D330F2A0809}" presName="childShape" presStyleCnt="0"/>
      <dgm:spPr/>
    </dgm:pt>
    <dgm:pt modelId="{5D5D786F-6D43-4C13-8CD9-9DC8623F23FB}" type="pres">
      <dgm:prSet presAssocID="{8D5EF4BA-FB88-49DC-B02F-6ED709F75943}" presName="Name13" presStyleLbl="parChTrans1D2" presStyleIdx="0" presStyleCnt="6"/>
      <dgm:spPr/>
      <dgm:t>
        <a:bodyPr/>
        <a:lstStyle/>
        <a:p>
          <a:endParaRPr lang="en-US"/>
        </a:p>
      </dgm:t>
    </dgm:pt>
    <dgm:pt modelId="{F1E5BC72-5716-416B-82D5-C9350F798538}" type="pres">
      <dgm:prSet presAssocID="{7D516FD4-A3D7-408F-BF6F-B7F0D080832E}" presName="childText" presStyleLbl="bgAcc1" presStyleIdx="0" presStyleCnt="6" custScaleX="150181" custScaleY="66979">
        <dgm:presLayoutVars>
          <dgm:bulletEnabled val="1"/>
        </dgm:presLayoutVars>
      </dgm:prSet>
      <dgm:spPr/>
      <dgm:t>
        <a:bodyPr/>
        <a:lstStyle/>
        <a:p>
          <a:endParaRPr lang="en-US"/>
        </a:p>
      </dgm:t>
    </dgm:pt>
    <dgm:pt modelId="{3388340F-B93E-457B-95DB-81C910335843}" type="pres">
      <dgm:prSet presAssocID="{C6362609-6594-40E9-A305-389CDB50610B}" presName="Name13" presStyleLbl="parChTrans1D2" presStyleIdx="1" presStyleCnt="6"/>
      <dgm:spPr/>
      <dgm:t>
        <a:bodyPr/>
        <a:lstStyle/>
        <a:p>
          <a:endParaRPr lang="en-US"/>
        </a:p>
      </dgm:t>
    </dgm:pt>
    <dgm:pt modelId="{70171A47-DA08-4F7F-9049-596FA98979A7}" type="pres">
      <dgm:prSet presAssocID="{78832218-D1A3-43AC-9218-73FD4AC3E462}" presName="childText" presStyleLbl="bgAcc1" presStyleIdx="1" presStyleCnt="6" custScaleX="150181" custScaleY="66979" custLinFactNeighborX="-248" custLinFactNeighborY="-5326">
        <dgm:presLayoutVars>
          <dgm:bulletEnabled val="1"/>
        </dgm:presLayoutVars>
      </dgm:prSet>
      <dgm:spPr/>
      <dgm:t>
        <a:bodyPr/>
        <a:lstStyle/>
        <a:p>
          <a:endParaRPr lang="en-US"/>
        </a:p>
      </dgm:t>
    </dgm:pt>
    <dgm:pt modelId="{DEDD59E1-7245-40DD-A561-47F95F126F24}" type="pres">
      <dgm:prSet presAssocID="{FCAE009C-C224-4DF1-AAF0-7454F37C750D}" presName="Name13" presStyleLbl="parChTrans1D2" presStyleIdx="2" presStyleCnt="6"/>
      <dgm:spPr/>
      <dgm:t>
        <a:bodyPr/>
        <a:lstStyle/>
        <a:p>
          <a:endParaRPr lang="en-US"/>
        </a:p>
      </dgm:t>
    </dgm:pt>
    <dgm:pt modelId="{73F89993-E833-4AE3-AF9B-56BCE640EDDD}" type="pres">
      <dgm:prSet presAssocID="{D129C26C-4A71-433D-8556-B9747109D051}" presName="childText" presStyleLbl="bgAcc1" presStyleIdx="2" presStyleCnt="6" custScaleX="150181" custScaleY="66979">
        <dgm:presLayoutVars>
          <dgm:bulletEnabled val="1"/>
        </dgm:presLayoutVars>
      </dgm:prSet>
      <dgm:spPr/>
      <dgm:t>
        <a:bodyPr/>
        <a:lstStyle/>
        <a:p>
          <a:endParaRPr lang="en-US"/>
        </a:p>
      </dgm:t>
    </dgm:pt>
    <dgm:pt modelId="{C87A90AE-AF8F-47CA-AFB0-F22AB1993C78}" type="pres">
      <dgm:prSet presAssocID="{6A60A2A5-8F4F-48EB-A7F9-22EA5B805C87}" presName="Name13" presStyleLbl="parChTrans1D2" presStyleIdx="3" presStyleCnt="6"/>
      <dgm:spPr/>
      <dgm:t>
        <a:bodyPr/>
        <a:lstStyle/>
        <a:p>
          <a:endParaRPr lang="en-US"/>
        </a:p>
      </dgm:t>
    </dgm:pt>
    <dgm:pt modelId="{BEA135CF-FADE-4632-BC0B-EAD19C91AED2}" type="pres">
      <dgm:prSet presAssocID="{55ACC091-962C-4255-A541-E27783A08972}" presName="childText" presStyleLbl="bgAcc1" presStyleIdx="3" presStyleCnt="6" custScaleX="150181" custScaleY="66979">
        <dgm:presLayoutVars>
          <dgm:bulletEnabled val="1"/>
        </dgm:presLayoutVars>
      </dgm:prSet>
      <dgm:spPr/>
      <dgm:t>
        <a:bodyPr/>
        <a:lstStyle/>
        <a:p>
          <a:endParaRPr lang="en-US"/>
        </a:p>
      </dgm:t>
    </dgm:pt>
    <dgm:pt modelId="{76B78C06-7FD4-4CF7-9BAC-743DB0ECABB2}" type="pres">
      <dgm:prSet presAssocID="{0DE28D2A-8787-4508-BC78-906430D0E3B5}" presName="Name13" presStyleLbl="parChTrans1D2" presStyleIdx="4" presStyleCnt="6"/>
      <dgm:spPr/>
      <dgm:t>
        <a:bodyPr/>
        <a:lstStyle/>
        <a:p>
          <a:endParaRPr lang="en-US"/>
        </a:p>
      </dgm:t>
    </dgm:pt>
    <dgm:pt modelId="{A5C736DE-27E4-479A-BA8E-DA2FAC423914}" type="pres">
      <dgm:prSet presAssocID="{3EC4E6BB-95F4-4427-AF00-0F5641904ECE}" presName="childText" presStyleLbl="bgAcc1" presStyleIdx="4" presStyleCnt="6" custScaleX="150181" custScaleY="66979">
        <dgm:presLayoutVars>
          <dgm:bulletEnabled val="1"/>
        </dgm:presLayoutVars>
      </dgm:prSet>
      <dgm:spPr/>
      <dgm:t>
        <a:bodyPr/>
        <a:lstStyle/>
        <a:p>
          <a:endParaRPr lang="en-US"/>
        </a:p>
      </dgm:t>
    </dgm:pt>
    <dgm:pt modelId="{E5EE6B9F-E7B7-48EA-8B71-C9435EEFBA21}" type="pres">
      <dgm:prSet presAssocID="{F880A0A7-662D-4298-836A-0CA81527AA58}" presName="Name13" presStyleLbl="parChTrans1D2" presStyleIdx="5" presStyleCnt="6"/>
      <dgm:spPr/>
      <dgm:t>
        <a:bodyPr/>
        <a:lstStyle/>
        <a:p>
          <a:endParaRPr lang="en-US"/>
        </a:p>
      </dgm:t>
    </dgm:pt>
    <dgm:pt modelId="{53C6BA9E-A430-41AB-B221-494475950E64}" type="pres">
      <dgm:prSet presAssocID="{016E4421-55C1-402E-B337-D0F30CF7BA80}" presName="childText" presStyleLbl="bgAcc1" presStyleIdx="5" presStyleCnt="6" custScaleX="153909" custScaleY="50250" custLinFactNeighborX="-2372">
        <dgm:presLayoutVars>
          <dgm:bulletEnabled val="1"/>
        </dgm:presLayoutVars>
      </dgm:prSet>
      <dgm:spPr/>
      <dgm:t>
        <a:bodyPr/>
        <a:lstStyle/>
        <a:p>
          <a:endParaRPr lang="en-US"/>
        </a:p>
      </dgm:t>
    </dgm:pt>
  </dgm:ptLst>
  <dgm:cxnLst>
    <dgm:cxn modelId="{B12E9269-0D62-4823-B59F-5F8594D16DF5}" srcId="{0CD09BA3-1C77-4892-B86F-D7F46CA5FA3F}" destId="{37A87E0E-21FE-4CF1-987B-5D330F2A0809}" srcOrd="0" destOrd="0" parTransId="{940A8225-3570-42BF-90C9-34308E9101B8}" sibTransId="{5B7FBA51-EA1E-4017-A45D-178B5AF3678F}"/>
    <dgm:cxn modelId="{8DD589A3-2577-434C-8409-F6D3594BC36B}" type="presOf" srcId="{FCAE009C-C224-4DF1-AAF0-7454F37C750D}" destId="{DEDD59E1-7245-40DD-A561-47F95F126F24}" srcOrd="0" destOrd="0" presId="urn:microsoft.com/office/officeart/2005/8/layout/hierarchy3"/>
    <dgm:cxn modelId="{FBFCF216-52FF-4A61-80D9-32684F926115}" type="presOf" srcId="{7D516FD4-A3D7-408F-BF6F-B7F0D080832E}" destId="{F1E5BC72-5716-416B-82D5-C9350F798538}" srcOrd="0" destOrd="0" presId="urn:microsoft.com/office/officeart/2005/8/layout/hierarchy3"/>
    <dgm:cxn modelId="{BFDA5C1A-EB07-484F-8CE0-A125AC41772A}" type="presOf" srcId="{0CD09BA3-1C77-4892-B86F-D7F46CA5FA3F}" destId="{4B0F83A2-7508-4FB0-82A5-A2F0CF5EB2AA}" srcOrd="0" destOrd="0" presId="urn:microsoft.com/office/officeart/2005/8/layout/hierarchy3"/>
    <dgm:cxn modelId="{A8CD690A-A850-47C6-B416-823DBAACE878}" srcId="{37A87E0E-21FE-4CF1-987B-5D330F2A0809}" destId="{78832218-D1A3-43AC-9218-73FD4AC3E462}" srcOrd="1" destOrd="0" parTransId="{C6362609-6594-40E9-A305-389CDB50610B}" sibTransId="{1855BA4F-1726-4C86-9B92-96F3512AF04A}"/>
    <dgm:cxn modelId="{84666657-0B2B-40E4-A75D-2FDF66D22280}" srcId="{37A87E0E-21FE-4CF1-987B-5D330F2A0809}" destId="{3EC4E6BB-95F4-4427-AF00-0F5641904ECE}" srcOrd="4" destOrd="0" parTransId="{0DE28D2A-8787-4508-BC78-906430D0E3B5}" sibTransId="{7B005EFB-618C-4E52-99D9-30A9A846421A}"/>
    <dgm:cxn modelId="{A3893639-6288-483C-B893-5ACFA8DA337D}" type="presOf" srcId="{016E4421-55C1-402E-B337-D0F30CF7BA80}" destId="{53C6BA9E-A430-41AB-B221-494475950E64}" srcOrd="0" destOrd="0" presId="urn:microsoft.com/office/officeart/2005/8/layout/hierarchy3"/>
    <dgm:cxn modelId="{CE9CF8F0-A842-43F8-AEEB-DCBD87CCDDE6}" type="presOf" srcId="{C6362609-6594-40E9-A305-389CDB50610B}" destId="{3388340F-B93E-457B-95DB-81C910335843}" srcOrd="0" destOrd="0" presId="urn:microsoft.com/office/officeart/2005/8/layout/hierarchy3"/>
    <dgm:cxn modelId="{D195A8DF-E79E-4B6D-8369-7153BE59AE14}" type="presOf" srcId="{D129C26C-4A71-433D-8556-B9747109D051}" destId="{73F89993-E833-4AE3-AF9B-56BCE640EDDD}" srcOrd="0" destOrd="0" presId="urn:microsoft.com/office/officeart/2005/8/layout/hierarchy3"/>
    <dgm:cxn modelId="{86328E8B-CD47-40FC-9D02-610FE5782924}" type="presOf" srcId="{78832218-D1A3-43AC-9218-73FD4AC3E462}" destId="{70171A47-DA08-4F7F-9049-596FA98979A7}" srcOrd="0" destOrd="0" presId="urn:microsoft.com/office/officeart/2005/8/layout/hierarchy3"/>
    <dgm:cxn modelId="{C6A99262-5F72-468E-944A-736586AA8473}" type="presOf" srcId="{0DE28D2A-8787-4508-BC78-906430D0E3B5}" destId="{76B78C06-7FD4-4CF7-9BAC-743DB0ECABB2}" srcOrd="0" destOrd="0" presId="urn:microsoft.com/office/officeart/2005/8/layout/hierarchy3"/>
    <dgm:cxn modelId="{F3F6D219-9227-4CA5-81DD-6F61A268D9F0}" type="presOf" srcId="{37A87E0E-21FE-4CF1-987B-5D330F2A0809}" destId="{D7E88F39-E783-4269-8F67-B4A8EFDF0B81}" srcOrd="1" destOrd="0" presId="urn:microsoft.com/office/officeart/2005/8/layout/hierarchy3"/>
    <dgm:cxn modelId="{BB6CB9FC-FEF6-4DBC-A5E7-AA86CD3E8BF5}" type="presOf" srcId="{F880A0A7-662D-4298-836A-0CA81527AA58}" destId="{E5EE6B9F-E7B7-48EA-8B71-C9435EEFBA21}" srcOrd="0" destOrd="0" presId="urn:microsoft.com/office/officeart/2005/8/layout/hierarchy3"/>
    <dgm:cxn modelId="{ACE861C4-9BCB-43CF-92B7-95CD6B26A3EA}" type="presOf" srcId="{55ACC091-962C-4255-A541-E27783A08972}" destId="{BEA135CF-FADE-4632-BC0B-EAD19C91AED2}" srcOrd="0" destOrd="0" presId="urn:microsoft.com/office/officeart/2005/8/layout/hierarchy3"/>
    <dgm:cxn modelId="{07F5091A-F2D5-4A96-8802-23F56C3F2F8A}" srcId="{37A87E0E-21FE-4CF1-987B-5D330F2A0809}" destId="{016E4421-55C1-402E-B337-D0F30CF7BA80}" srcOrd="5" destOrd="0" parTransId="{F880A0A7-662D-4298-836A-0CA81527AA58}" sibTransId="{7439ED3D-B660-48C9-84E5-CF69C0761AA5}"/>
    <dgm:cxn modelId="{997F3420-4663-4C10-83B2-80995F219F2E}" type="presOf" srcId="{8D5EF4BA-FB88-49DC-B02F-6ED709F75943}" destId="{5D5D786F-6D43-4C13-8CD9-9DC8623F23FB}" srcOrd="0" destOrd="0" presId="urn:microsoft.com/office/officeart/2005/8/layout/hierarchy3"/>
    <dgm:cxn modelId="{9C2F5710-28FF-4FA6-BAE4-6E26980C143A}" srcId="{37A87E0E-21FE-4CF1-987B-5D330F2A0809}" destId="{55ACC091-962C-4255-A541-E27783A08972}" srcOrd="3" destOrd="0" parTransId="{6A60A2A5-8F4F-48EB-A7F9-22EA5B805C87}" sibTransId="{B7E4D840-FE86-45ED-B928-F7C19F00F379}"/>
    <dgm:cxn modelId="{63D9D5D0-16C0-43B5-B2CC-162E06B30FB7}" srcId="{37A87E0E-21FE-4CF1-987B-5D330F2A0809}" destId="{D129C26C-4A71-433D-8556-B9747109D051}" srcOrd="2" destOrd="0" parTransId="{FCAE009C-C224-4DF1-AAF0-7454F37C750D}" sibTransId="{CFD62886-D11B-47B9-BE47-3F2916C403E8}"/>
    <dgm:cxn modelId="{4DA78449-9968-4EB2-9AC9-3742AFC09363}" type="presOf" srcId="{37A87E0E-21FE-4CF1-987B-5D330F2A0809}" destId="{C124BC89-EFEF-4F30-9EB3-CB38986C4ACF}" srcOrd="0" destOrd="0" presId="urn:microsoft.com/office/officeart/2005/8/layout/hierarchy3"/>
    <dgm:cxn modelId="{7E645628-A23F-4C92-82EE-DF54D98A231C}" type="presOf" srcId="{3EC4E6BB-95F4-4427-AF00-0F5641904ECE}" destId="{A5C736DE-27E4-479A-BA8E-DA2FAC423914}" srcOrd="0" destOrd="0" presId="urn:microsoft.com/office/officeart/2005/8/layout/hierarchy3"/>
    <dgm:cxn modelId="{693C007A-8596-4879-89C1-7B4B3C46CE79}" type="presOf" srcId="{6A60A2A5-8F4F-48EB-A7F9-22EA5B805C87}" destId="{C87A90AE-AF8F-47CA-AFB0-F22AB1993C78}" srcOrd="0" destOrd="0" presId="urn:microsoft.com/office/officeart/2005/8/layout/hierarchy3"/>
    <dgm:cxn modelId="{D214AEE0-564E-4C6B-A263-8A955A519D38}" srcId="{37A87E0E-21FE-4CF1-987B-5D330F2A0809}" destId="{7D516FD4-A3D7-408F-BF6F-B7F0D080832E}" srcOrd="0" destOrd="0" parTransId="{8D5EF4BA-FB88-49DC-B02F-6ED709F75943}" sibTransId="{434CAEA0-642B-4317-915D-7F98833D18D2}"/>
    <dgm:cxn modelId="{D0DFF9DE-DEF8-428F-AB38-5335579CFAB1}" type="presParOf" srcId="{4B0F83A2-7508-4FB0-82A5-A2F0CF5EB2AA}" destId="{DA5FDA39-E697-4E45-94BA-8700E481008A}" srcOrd="0" destOrd="0" presId="urn:microsoft.com/office/officeart/2005/8/layout/hierarchy3"/>
    <dgm:cxn modelId="{EBA0850A-95B2-410D-B3ED-56864824B4A5}" type="presParOf" srcId="{DA5FDA39-E697-4E45-94BA-8700E481008A}" destId="{0C12312B-208F-4F7D-B1E9-0E7E21737245}" srcOrd="0" destOrd="0" presId="urn:microsoft.com/office/officeart/2005/8/layout/hierarchy3"/>
    <dgm:cxn modelId="{37500E26-FA3F-409D-924F-98129C81A848}" type="presParOf" srcId="{0C12312B-208F-4F7D-B1E9-0E7E21737245}" destId="{C124BC89-EFEF-4F30-9EB3-CB38986C4ACF}" srcOrd="0" destOrd="0" presId="urn:microsoft.com/office/officeart/2005/8/layout/hierarchy3"/>
    <dgm:cxn modelId="{14B1C785-5D5D-4B19-8C0E-B971D642B340}" type="presParOf" srcId="{0C12312B-208F-4F7D-B1E9-0E7E21737245}" destId="{D7E88F39-E783-4269-8F67-B4A8EFDF0B81}" srcOrd="1" destOrd="0" presId="urn:microsoft.com/office/officeart/2005/8/layout/hierarchy3"/>
    <dgm:cxn modelId="{2988986E-80E7-4B5D-BF8F-E9DBB65ECD1B}" type="presParOf" srcId="{DA5FDA39-E697-4E45-94BA-8700E481008A}" destId="{5103D52B-16B3-4491-AE5D-79840163D2B7}" srcOrd="1" destOrd="0" presId="urn:microsoft.com/office/officeart/2005/8/layout/hierarchy3"/>
    <dgm:cxn modelId="{1F203130-AA27-4C20-9024-CB1BE29E7E0B}" type="presParOf" srcId="{5103D52B-16B3-4491-AE5D-79840163D2B7}" destId="{5D5D786F-6D43-4C13-8CD9-9DC8623F23FB}" srcOrd="0" destOrd="0" presId="urn:microsoft.com/office/officeart/2005/8/layout/hierarchy3"/>
    <dgm:cxn modelId="{7280D5AF-6A9E-48AF-BE93-2C27E34E394C}" type="presParOf" srcId="{5103D52B-16B3-4491-AE5D-79840163D2B7}" destId="{F1E5BC72-5716-416B-82D5-C9350F798538}" srcOrd="1" destOrd="0" presId="urn:microsoft.com/office/officeart/2005/8/layout/hierarchy3"/>
    <dgm:cxn modelId="{690370A9-2D9E-4461-9E58-C5D25DD42613}" type="presParOf" srcId="{5103D52B-16B3-4491-AE5D-79840163D2B7}" destId="{3388340F-B93E-457B-95DB-81C910335843}" srcOrd="2" destOrd="0" presId="urn:microsoft.com/office/officeart/2005/8/layout/hierarchy3"/>
    <dgm:cxn modelId="{5B4F3930-8B3D-48BC-B82F-1E3CAC2A5B60}" type="presParOf" srcId="{5103D52B-16B3-4491-AE5D-79840163D2B7}" destId="{70171A47-DA08-4F7F-9049-596FA98979A7}" srcOrd="3" destOrd="0" presId="urn:microsoft.com/office/officeart/2005/8/layout/hierarchy3"/>
    <dgm:cxn modelId="{B66F5150-2424-4C41-9F1B-856FE1F7C51F}" type="presParOf" srcId="{5103D52B-16B3-4491-AE5D-79840163D2B7}" destId="{DEDD59E1-7245-40DD-A561-47F95F126F24}" srcOrd="4" destOrd="0" presId="urn:microsoft.com/office/officeart/2005/8/layout/hierarchy3"/>
    <dgm:cxn modelId="{7F872E42-A226-48C7-80E4-7F45FC0136F8}" type="presParOf" srcId="{5103D52B-16B3-4491-AE5D-79840163D2B7}" destId="{73F89993-E833-4AE3-AF9B-56BCE640EDDD}" srcOrd="5" destOrd="0" presId="urn:microsoft.com/office/officeart/2005/8/layout/hierarchy3"/>
    <dgm:cxn modelId="{EBB94BB4-9BF0-4CD4-ABCD-981E10DA7337}" type="presParOf" srcId="{5103D52B-16B3-4491-AE5D-79840163D2B7}" destId="{C87A90AE-AF8F-47CA-AFB0-F22AB1993C78}" srcOrd="6" destOrd="0" presId="urn:microsoft.com/office/officeart/2005/8/layout/hierarchy3"/>
    <dgm:cxn modelId="{BB98DAE6-1D01-4E6A-887A-A833BDFD2702}" type="presParOf" srcId="{5103D52B-16B3-4491-AE5D-79840163D2B7}" destId="{BEA135CF-FADE-4632-BC0B-EAD19C91AED2}" srcOrd="7" destOrd="0" presId="urn:microsoft.com/office/officeart/2005/8/layout/hierarchy3"/>
    <dgm:cxn modelId="{FBF31B5E-61E1-45AD-B9F9-99696C9E7AD9}" type="presParOf" srcId="{5103D52B-16B3-4491-AE5D-79840163D2B7}" destId="{76B78C06-7FD4-4CF7-9BAC-743DB0ECABB2}" srcOrd="8" destOrd="0" presId="urn:microsoft.com/office/officeart/2005/8/layout/hierarchy3"/>
    <dgm:cxn modelId="{4F920C8D-ADED-4916-9369-4F7B99B9AC0E}" type="presParOf" srcId="{5103D52B-16B3-4491-AE5D-79840163D2B7}" destId="{A5C736DE-27E4-479A-BA8E-DA2FAC423914}" srcOrd="9" destOrd="0" presId="urn:microsoft.com/office/officeart/2005/8/layout/hierarchy3"/>
    <dgm:cxn modelId="{C2168FFC-E1F7-4B96-9C88-5CC2BC5433A7}" type="presParOf" srcId="{5103D52B-16B3-4491-AE5D-79840163D2B7}" destId="{E5EE6B9F-E7B7-48EA-8B71-C9435EEFBA21}" srcOrd="10" destOrd="0" presId="urn:microsoft.com/office/officeart/2005/8/layout/hierarchy3"/>
    <dgm:cxn modelId="{1C150CB2-AB31-4135-A49A-CE7D2C8322CE}" type="presParOf" srcId="{5103D52B-16B3-4491-AE5D-79840163D2B7}" destId="{53C6BA9E-A430-41AB-B221-494475950E64}"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5_2" csCatId="accent5" phldr="1"/>
      <dgm:spPr/>
      <dgm:t>
        <a:bodyPr/>
        <a:lstStyle/>
        <a:p>
          <a:endParaRPr lang="en-US"/>
        </a:p>
      </dgm:t>
    </dgm:pt>
    <dgm:pt modelId="{37A87E0E-21FE-4CF1-987B-5D330F2A0809}">
      <dgm:prSet phldrT="[Text]"/>
      <dgm:spPr/>
      <dgm:t>
        <a:bodyPr/>
        <a:lstStyle/>
        <a:p>
          <a:r>
            <a:rPr lang="en-US" b="1" dirty="0" smtClean="0">
              <a:solidFill>
                <a:schemeClr val="tx1"/>
              </a:solidFill>
            </a:rPr>
            <a:t>Escalation</a:t>
          </a:r>
          <a:endParaRPr lang="en-US" b="1" dirty="0">
            <a:solidFill>
              <a:schemeClr val="tx1"/>
            </a:solidFill>
          </a:endParaRPr>
        </a:p>
      </dgm:t>
    </dgm:pt>
    <dgm:pt modelId="{940A8225-3570-42BF-90C9-34308E9101B8}" type="parTrans" cxnId="{B12E9269-0D62-4823-B59F-5F8594D16DF5}">
      <dgm:prSet/>
      <dgm:spPr/>
      <dgm:t>
        <a:bodyPr/>
        <a:lstStyle/>
        <a:p>
          <a:endParaRPr lang="en-US"/>
        </a:p>
      </dgm:t>
    </dgm:pt>
    <dgm:pt modelId="{5B7FBA51-EA1E-4017-A45D-178B5AF3678F}" type="sibTrans" cxnId="{B12E9269-0D62-4823-B59F-5F8594D16DF5}">
      <dgm:prSet/>
      <dgm:spPr/>
      <dgm:t>
        <a:bodyPr/>
        <a:lstStyle/>
        <a:p>
          <a:endParaRPr lang="en-US"/>
        </a:p>
      </dgm:t>
    </dgm:pt>
    <dgm:pt modelId="{7D516FD4-A3D7-408F-BF6F-B7F0D080832E}">
      <dgm:prSet/>
      <dgm:spPr/>
      <dgm:t>
        <a:bodyPr/>
        <a:lstStyle/>
        <a:p>
          <a:r>
            <a:rPr lang="en-US" dirty="0" smtClean="0"/>
            <a:t>Uncertainty</a:t>
          </a:r>
          <a:endParaRPr lang="en-US" dirty="0"/>
        </a:p>
      </dgm:t>
    </dgm:pt>
    <dgm:pt modelId="{8D5EF4BA-FB88-49DC-B02F-6ED709F75943}" type="parTrans" cxnId="{D214AEE0-564E-4C6B-A263-8A955A519D38}">
      <dgm:prSet/>
      <dgm:spPr/>
      <dgm:t>
        <a:bodyPr/>
        <a:lstStyle/>
        <a:p>
          <a:endParaRPr lang="en-US"/>
        </a:p>
      </dgm:t>
    </dgm:pt>
    <dgm:pt modelId="{434CAEA0-642B-4317-915D-7F98833D18D2}" type="sibTrans" cxnId="{D214AEE0-564E-4C6B-A263-8A955A519D38}">
      <dgm:prSet/>
      <dgm:spPr/>
      <dgm:t>
        <a:bodyPr/>
        <a:lstStyle/>
        <a:p>
          <a:endParaRPr lang="en-US"/>
        </a:p>
      </dgm:t>
    </dgm:pt>
    <dgm:pt modelId="{78832218-D1A3-43AC-9218-73FD4AC3E462}">
      <dgm:prSet/>
      <dgm:spPr/>
      <dgm:t>
        <a:bodyPr/>
        <a:lstStyle/>
        <a:p>
          <a:r>
            <a:rPr lang="en-US" dirty="0" smtClean="0"/>
            <a:t>Perception</a:t>
          </a:r>
          <a:endParaRPr lang="en-US" dirty="0"/>
        </a:p>
      </dgm:t>
    </dgm:pt>
    <dgm:pt modelId="{C6362609-6594-40E9-A305-389CDB50610B}" type="parTrans" cxnId="{A8CD690A-A850-47C6-B416-823DBAACE878}">
      <dgm:prSet/>
      <dgm:spPr/>
      <dgm:t>
        <a:bodyPr/>
        <a:lstStyle/>
        <a:p>
          <a:endParaRPr lang="en-US"/>
        </a:p>
      </dgm:t>
    </dgm:pt>
    <dgm:pt modelId="{1855BA4F-1726-4C86-9B92-96F3512AF04A}" type="sibTrans" cxnId="{A8CD690A-A850-47C6-B416-823DBAACE878}">
      <dgm:prSet/>
      <dgm:spPr/>
      <dgm:t>
        <a:bodyPr/>
        <a:lstStyle/>
        <a:p>
          <a:endParaRPr lang="en-US"/>
        </a:p>
      </dgm:t>
    </dgm:pt>
    <dgm:pt modelId="{D129C26C-4A71-433D-8556-B9747109D051}">
      <dgm:prSet/>
      <dgm:spPr/>
      <dgm:t>
        <a:bodyPr/>
        <a:lstStyle/>
        <a:p>
          <a:r>
            <a:rPr lang="en-US" dirty="0" smtClean="0"/>
            <a:t>Soft tactics</a:t>
          </a:r>
          <a:endParaRPr lang="en-US" dirty="0"/>
        </a:p>
      </dgm:t>
    </dgm:pt>
    <dgm:pt modelId="{FCAE009C-C224-4DF1-AAF0-7454F37C750D}" type="parTrans" cxnId="{63D9D5D0-16C0-43B5-B2CC-162E06B30FB7}">
      <dgm:prSet/>
      <dgm:spPr/>
      <dgm:t>
        <a:bodyPr/>
        <a:lstStyle/>
        <a:p>
          <a:endParaRPr lang="en-US"/>
        </a:p>
      </dgm:t>
    </dgm:pt>
    <dgm:pt modelId="{CFD62886-D11B-47B9-BE47-3F2916C403E8}" type="sibTrans" cxnId="{63D9D5D0-16C0-43B5-B2CC-162E06B30FB7}">
      <dgm:prSet/>
      <dgm:spPr/>
      <dgm:t>
        <a:bodyPr/>
        <a:lstStyle/>
        <a:p>
          <a:endParaRPr lang="en-US"/>
        </a:p>
      </dgm:t>
    </dgm:pt>
    <dgm:pt modelId="{55ACC091-962C-4255-A541-E27783A08972}">
      <dgm:prSet/>
      <dgm:spPr/>
      <dgm:t>
        <a:bodyPr/>
        <a:lstStyle/>
        <a:p>
          <a:r>
            <a:rPr lang="en-US" dirty="0" smtClean="0"/>
            <a:t>Reciprocity</a:t>
          </a:r>
          <a:endParaRPr lang="en-US" dirty="0"/>
        </a:p>
      </dgm:t>
    </dgm:pt>
    <dgm:pt modelId="{6A60A2A5-8F4F-48EB-A7F9-22EA5B805C87}" type="parTrans" cxnId="{9C2F5710-28FF-4FA6-BAE4-6E26980C143A}">
      <dgm:prSet/>
      <dgm:spPr/>
      <dgm:t>
        <a:bodyPr/>
        <a:lstStyle/>
        <a:p>
          <a:endParaRPr lang="en-US"/>
        </a:p>
      </dgm:t>
    </dgm:pt>
    <dgm:pt modelId="{B7E4D840-FE86-45ED-B928-F7C19F00F379}" type="sibTrans" cxnId="{9C2F5710-28FF-4FA6-BAE4-6E26980C143A}">
      <dgm:prSet/>
      <dgm:spPr/>
      <dgm:t>
        <a:bodyPr/>
        <a:lstStyle/>
        <a:p>
          <a:endParaRPr lang="en-US"/>
        </a:p>
      </dgm:t>
    </dgm:pt>
    <dgm:pt modelId="{3EC4E6BB-95F4-4427-AF00-0F5641904ECE}">
      <dgm:prSet/>
      <dgm:spPr/>
      <dgm:t>
        <a:bodyPr/>
        <a:lstStyle/>
        <a:p>
          <a:r>
            <a:rPr lang="en-US" dirty="0" smtClean="0"/>
            <a:t>Few</a:t>
          </a:r>
          <a:endParaRPr lang="en-US" dirty="0"/>
        </a:p>
      </dgm:t>
    </dgm:pt>
    <dgm:pt modelId="{0DE28D2A-8787-4508-BC78-906430D0E3B5}" type="parTrans" cxnId="{84666657-0B2B-40E4-A75D-2FDF66D22280}">
      <dgm:prSet/>
      <dgm:spPr/>
      <dgm:t>
        <a:bodyPr/>
        <a:lstStyle/>
        <a:p>
          <a:endParaRPr lang="en-US"/>
        </a:p>
      </dgm:t>
    </dgm:pt>
    <dgm:pt modelId="{7B005EFB-618C-4E52-99D9-30A9A846421A}" type="sibTrans" cxnId="{84666657-0B2B-40E4-A75D-2FDF66D22280}">
      <dgm:prSet/>
      <dgm:spPr/>
      <dgm:t>
        <a:bodyPr/>
        <a:lstStyle/>
        <a:p>
          <a:endParaRPr lang="en-US"/>
        </a:p>
      </dgm:t>
    </dgm:pt>
    <dgm:pt modelId="{016E4421-55C1-402E-B337-D0F30CF7BA80}">
      <dgm:prSet/>
      <dgm:spPr/>
      <dgm:t>
        <a:bodyPr/>
        <a:lstStyle/>
        <a:p>
          <a:r>
            <a:rPr lang="en-US" dirty="0" smtClean="0"/>
            <a:t>Irritation</a:t>
          </a:r>
          <a:endParaRPr lang="en-US" dirty="0"/>
        </a:p>
      </dgm:t>
    </dgm:pt>
    <dgm:pt modelId="{F880A0A7-662D-4298-836A-0CA81527AA58}" type="parTrans" cxnId="{07F5091A-F2D5-4A96-8802-23F56C3F2F8A}">
      <dgm:prSet/>
      <dgm:spPr/>
      <dgm:t>
        <a:bodyPr/>
        <a:lstStyle/>
        <a:p>
          <a:endParaRPr lang="en-US"/>
        </a:p>
      </dgm:t>
    </dgm:pt>
    <dgm:pt modelId="{7439ED3D-B660-48C9-84E5-CF69C0761AA5}" type="sibTrans" cxnId="{07F5091A-F2D5-4A96-8802-23F56C3F2F8A}">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DA5FDA39-E697-4E45-94BA-8700E481008A}" type="pres">
      <dgm:prSet presAssocID="{37A87E0E-21FE-4CF1-987B-5D330F2A0809}" presName="root" presStyleCnt="0"/>
      <dgm:spPr/>
    </dgm:pt>
    <dgm:pt modelId="{0C12312B-208F-4F7D-B1E9-0E7E21737245}" type="pres">
      <dgm:prSet presAssocID="{37A87E0E-21FE-4CF1-987B-5D330F2A0809}" presName="rootComposite" presStyleCnt="0"/>
      <dgm:spPr/>
    </dgm:pt>
    <dgm:pt modelId="{C124BC89-EFEF-4F30-9EB3-CB38986C4ACF}" type="pres">
      <dgm:prSet presAssocID="{37A87E0E-21FE-4CF1-987B-5D330F2A0809}" presName="rootText" presStyleLbl="node1" presStyleIdx="0" presStyleCnt="1" custScaleX="139730"/>
      <dgm:spPr/>
      <dgm:t>
        <a:bodyPr/>
        <a:lstStyle/>
        <a:p>
          <a:endParaRPr lang="en-US"/>
        </a:p>
      </dgm:t>
    </dgm:pt>
    <dgm:pt modelId="{D7E88F39-E783-4269-8F67-B4A8EFDF0B81}" type="pres">
      <dgm:prSet presAssocID="{37A87E0E-21FE-4CF1-987B-5D330F2A0809}" presName="rootConnector" presStyleLbl="node1" presStyleIdx="0" presStyleCnt="1"/>
      <dgm:spPr/>
      <dgm:t>
        <a:bodyPr/>
        <a:lstStyle/>
        <a:p>
          <a:endParaRPr lang="en-US"/>
        </a:p>
      </dgm:t>
    </dgm:pt>
    <dgm:pt modelId="{5103D52B-16B3-4491-AE5D-79840163D2B7}" type="pres">
      <dgm:prSet presAssocID="{37A87E0E-21FE-4CF1-987B-5D330F2A0809}" presName="childShape" presStyleCnt="0"/>
      <dgm:spPr/>
    </dgm:pt>
    <dgm:pt modelId="{5D5D786F-6D43-4C13-8CD9-9DC8623F23FB}" type="pres">
      <dgm:prSet presAssocID="{8D5EF4BA-FB88-49DC-B02F-6ED709F75943}" presName="Name13" presStyleLbl="parChTrans1D2" presStyleIdx="0" presStyleCnt="6"/>
      <dgm:spPr/>
      <dgm:t>
        <a:bodyPr/>
        <a:lstStyle/>
        <a:p>
          <a:endParaRPr lang="en-US"/>
        </a:p>
      </dgm:t>
    </dgm:pt>
    <dgm:pt modelId="{F1E5BC72-5716-416B-82D5-C9350F798538}" type="pres">
      <dgm:prSet presAssocID="{7D516FD4-A3D7-408F-BF6F-B7F0D080832E}" presName="childText" presStyleLbl="bgAcc1" presStyleIdx="0" presStyleCnt="6" custScaleX="150181" custScaleY="66979">
        <dgm:presLayoutVars>
          <dgm:bulletEnabled val="1"/>
        </dgm:presLayoutVars>
      </dgm:prSet>
      <dgm:spPr/>
      <dgm:t>
        <a:bodyPr/>
        <a:lstStyle/>
        <a:p>
          <a:endParaRPr lang="en-US"/>
        </a:p>
      </dgm:t>
    </dgm:pt>
    <dgm:pt modelId="{3388340F-B93E-457B-95DB-81C910335843}" type="pres">
      <dgm:prSet presAssocID="{C6362609-6594-40E9-A305-389CDB50610B}" presName="Name13" presStyleLbl="parChTrans1D2" presStyleIdx="1" presStyleCnt="6"/>
      <dgm:spPr/>
      <dgm:t>
        <a:bodyPr/>
        <a:lstStyle/>
        <a:p>
          <a:endParaRPr lang="en-US"/>
        </a:p>
      </dgm:t>
    </dgm:pt>
    <dgm:pt modelId="{70171A47-DA08-4F7F-9049-596FA98979A7}" type="pres">
      <dgm:prSet presAssocID="{78832218-D1A3-43AC-9218-73FD4AC3E462}" presName="childText" presStyleLbl="bgAcc1" presStyleIdx="1" presStyleCnt="6" custScaleX="150181" custScaleY="66979" custLinFactNeighborX="-248" custLinFactNeighborY="-5326">
        <dgm:presLayoutVars>
          <dgm:bulletEnabled val="1"/>
        </dgm:presLayoutVars>
      </dgm:prSet>
      <dgm:spPr/>
      <dgm:t>
        <a:bodyPr/>
        <a:lstStyle/>
        <a:p>
          <a:endParaRPr lang="en-US"/>
        </a:p>
      </dgm:t>
    </dgm:pt>
    <dgm:pt modelId="{DEDD59E1-7245-40DD-A561-47F95F126F24}" type="pres">
      <dgm:prSet presAssocID="{FCAE009C-C224-4DF1-AAF0-7454F37C750D}" presName="Name13" presStyleLbl="parChTrans1D2" presStyleIdx="2" presStyleCnt="6"/>
      <dgm:spPr/>
      <dgm:t>
        <a:bodyPr/>
        <a:lstStyle/>
        <a:p>
          <a:endParaRPr lang="en-US"/>
        </a:p>
      </dgm:t>
    </dgm:pt>
    <dgm:pt modelId="{73F89993-E833-4AE3-AF9B-56BCE640EDDD}" type="pres">
      <dgm:prSet presAssocID="{D129C26C-4A71-433D-8556-B9747109D051}" presName="childText" presStyleLbl="bgAcc1" presStyleIdx="2" presStyleCnt="6" custScaleX="150181" custScaleY="66979">
        <dgm:presLayoutVars>
          <dgm:bulletEnabled val="1"/>
        </dgm:presLayoutVars>
      </dgm:prSet>
      <dgm:spPr/>
      <dgm:t>
        <a:bodyPr/>
        <a:lstStyle/>
        <a:p>
          <a:endParaRPr lang="en-US"/>
        </a:p>
      </dgm:t>
    </dgm:pt>
    <dgm:pt modelId="{C87A90AE-AF8F-47CA-AFB0-F22AB1993C78}" type="pres">
      <dgm:prSet presAssocID="{6A60A2A5-8F4F-48EB-A7F9-22EA5B805C87}" presName="Name13" presStyleLbl="parChTrans1D2" presStyleIdx="3" presStyleCnt="6"/>
      <dgm:spPr/>
      <dgm:t>
        <a:bodyPr/>
        <a:lstStyle/>
        <a:p>
          <a:endParaRPr lang="en-US"/>
        </a:p>
      </dgm:t>
    </dgm:pt>
    <dgm:pt modelId="{BEA135CF-FADE-4632-BC0B-EAD19C91AED2}" type="pres">
      <dgm:prSet presAssocID="{55ACC091-962C-4255-A541-E27783A08972}" presName="childText" presStyleLbl="bgAcc1" presStyleIdx="3" presStyleCnt="6" custScaleX="150181" custScaleY="66979">
        <dgm:presLayoutVars>
          <dgm:bulletEnabled val="1"/>
        </dgm:presLayoutVars>
      </dgm:prSet>
      <dgm:spPr/>
      <dgm:t>
        <a:bodyPr/>
        <a:lstStyle/>
        <a:p>
          <a:endParaRPr lang="en-US"/>
        </a:p>
      </dgm:t>
    </dgm:pt>
    <dgm:pt modelId="{76B78C06-7FD4-4CF7-9BAC-743DB0ECABB2}" type="pres">
      <dgm:prSet presAssocID="{0DE28D2A-8787-4508-BC78-906430D0E3B5}" presName="Name13" presStyleLbl="parChTrans1D2" presStyleIdx="4" presStyleCnt="6"/>
      <dgm:spPr/>
      <dgm:t>
        <a:bodyPr/>
        <a:lstStyle/>
        <a:p>
          <a:endParaRPr lang="en-US"/>
        </a:p>
      </dgm:t>
    </dgm:pt>
    <dgm:pt modelId="{A5C736DE-27E4-479A-BA8E-DA2FAC423914}" type="pres">
      <dgm:prSet presAssocID="{3EC4E6BB-95F4-4427-AF00-0F5641904ECE}" presName="childText" presStyleLbl="bgAcc1" presStyleIdx="4" presStyleCnt="6" custScaleX="150181" custScaleY="66979">
        <dgm:presLayoutVars>
          <dgm:bulletEnabled val="1"/>
        </dgm:presLayoutVars>
      </dgm:prSet>
      <dgm:spPr/>
      <dgm:t>
        <a:bodyPr/>
        <a:lstStyle/>
        <a:p>
          <a:endParaRPr lang="en-US"/>
        </a:p>
      </dgm:t>
    </dgm:pt>
    <dgm:pt modelId="{E5EE6B9F-E7B7-48EA-8B71-C9435EEFBA21}" type="pres">
      <dgm:prSet presAssocID="{F880A0A7-662D-4298-836A-0CA81527AA58}" presName="Name13" presStyleLbl="parChTrans1D2" presStyleIdx="5" presStyleCnt="6"/>
      <dgm:spPr/>
      <dgm:t>
        <a:bodyPr/>
        <a:lstStyle/>
        <a:p>
          <a:endParaRPr lang="en-US"/>
        </a:p>
      </dgm:t>
    </dgm:pt>
    <dgm:pt modelId="{53C6BA9E-A430-41AB-B221-494475950E64}" type="pres">
      <dgm:prSet presAssocID="{016E4421-55C1-402E-B337-D0F30CF7BA80}" presName="childText" presStyleLbl="bgAcc1" presStyleIdx="5" presStyleCnt="6" custScaleX="153909" custScaleY="50250" custLinFactNeighborX="-2372">
        <dgm:presLayoutVars>
          <dgm:bulletEnabled val="1"/>
        </dgm:presLayoutVars>
      </dgm:prSet>
      <dgm:spPr/>
      <dgm:t>
        <a:bodyPr/>
        <a:lstStyle/>
        <a:p>
          <a:endParaRPr lang="en-US"/>
        </a:p>
      </dgm:t>
    </dgm:pt>
  </dgm:ptLst>
  <dgm:cxnLst>
    <dgm:cxn modelId="{B12E9269-0D62-4823-B59F-5F8594D16DF5}" srcId="{0CD09BA3-1C77-4892-B86F-D7F46CA5FA3F}" destId="{37A87E0E-21FE-4CF1-987B-5D330F2A0809}" srcOrd="0" destOrd="0" parTransId="{940A8225-3570-42BF-90C9-34308E9101B8}" sibTransId="{5B7FBA51-EA1E-4017-A45D-178B5AF3678F}"/>
    <dgm:cxn modelId="{7D497323-9F0C-4393-AB17-AE5663A213D7}" type="presOf" srcId="{78832218-D1A3-43AC-9218-73FD4AC3E462}" destId="{70171A47-DA08-4F7F-9049-596FA98979A7}" srcOrd="0" destOrd="0" presId="urn:microsoft.com/office/officeart/2005/8/layout/hierarchy3"/>
    <dgm:cxn modelId="{8F20778D-F509-47D7-AADA-5727FB692C36}" type="presOf" srcId="{0CD09BA3-1C77-4892-B86F-D7F46CA5FA3F}" destId="{4B0F83A2-7508-4FB0-82A5-A2F0CF5EB2AA}" srcOrd="0" destOrd="0" presId="urn:microsoft.com/office/officeart/2005/8/layout/hierarchy3"/>
    <dgm:cxn modelId="{1B15672B-1665-45CE-A654-CAE2826F9D11}" type="presOf" srcId="{016E4421-55C1-402E-B337-D0F30CF7BA80}" destId="{53C6BA9E-A430-41AB-B221-494475950E64}" srcOrd="0" destOrd="0" presId="urn:microsoft.com/office/officeart/2005/8/layout/hierarchy3"/>
    <dgm:cxn modelId="{A8CD690A-A850-47C6-B416-823DBAACE878}" srcId="{37A87E0E-21FE-4CF1-987B-5D330F2A0809}" destId="{78832218-D1A3-43AC-9218-73FD4AC3E462}" srcOrd="1" destOrd="0" parTransId="{C6362609-6594-40E9-A305-389CDB50610B}" sibTransId="{1855BA4F-1726-4C86-9B92-96F3512AF04A}"/>
    <dgm:cxn modelId="{F7CA47C9-0E90-47BF-B672-1D8EEEEC7CC7}" type="presOf" srcId="{7D516FD4-A3D7-408F-BF6F-B7F0D080832E}" destId="{F1E5BC72-5716-416B-82D5-C9350F798538}" srcOrd="0" destOrd="0" presId="urn:microsoft.com/office/officeart/2005/8/layout/hierarchy3"/>
    <dgm:cxn modelId="{84666657-0B2B-40E4-A75D-2FDF66D22280}" srcId="{37A87E0E-21FE-4CF1-987B-5D330F2A0809}" destId="{3EC4E6BB-95F4-4427-AF00-0F5641904ECE}" srcOrd="4" destOrd="0" parTransId="{0DE28D2A-8787-4508-BC78-906430D0E3B5}" sibTransId="{7B005EFB-618C-4E52-99D9-30A9A846421A}"/>
    <dgm:cxn modelId="{CAD6E748-8A34-45A6-B5C5-CDFF2CB02614}" type="presOf" srcId="{55ACC091-962C-4255-A541-E27783A08972}" destId="{BEA135CF-FADE-4632-BC0B-EAD19C91AED2}" srcOrd="0" destOrd="0" presId="urn:microsoft.com/office/officeart/2005/8/layout/hierarchy3"/>
    <dgm:cxn modelId="{9849796B-B9D0-4F36-A391-D9F6BC18E455}" type="presOf" srcId="{6A60A2A5-8F4F-48EB-A7F9-22EA5B805C87}" destId="{C87A90AE-AF8F-47CA-AFB0-F22AB1993C78}" srcOrd="0" destOrd="0" presId="urn:microsoft.com/office/officeart/2005/8/layout/hierarchy3"/>
    <dgm:cxn modelId="{1B55E200-D0C9-46AA-A134-E9B900AA7A68}" type="presOf" srcId="{C6362609-6594-40E9-A305-389CDB50610B}" destId="{3388340F-B93E-457B-95DB-81C910335843}" srcOrd="0" destOrd="0" presId="urn:microsoft.com/office/officeart/2005/8/layout/hierarchy3"/>
    <dgm:cxn modelId="{49B9B45D-2F77-47B7-BB95-77D830BC75F9}" type="presOf" srcId="{3EC4E6BB-95F4-4427-AF00-0F5641904ECE}" destId="{A5C736DE-27E4-479A-BA8E-DA2FAC423914}" srcOrd="0" destOrd="0" presId="urn:microsoft.com/office/officeart/2005/8/layout/hierarchy3"/>
    <dgm:cxn modelId="{261D9DDD-2286-4D88-B752-A3B869D6FB0D}" type="presOf" srcId="{37A87E0E-21FE-4CF1-987B-5D330F2A0809}" destId="{D7E88F39-E783-4269-8F67-B4A8EFDF0B81}" srcOrd="1" destOrd="0" presId="urn:microsoft.com/office/officeart/2005/8/layout/hierarchy3"/>
    <dgm:cxn modelId="{3E61CEF6-4A95-4ED2-B4B7-8C3C4FD006BD}" type="presOf" srcId="{37A87E0E-21FE-4CF1-987B-5D330F2A0809}" destId="{C124BC89-EFEF-4F30-9EB3-CB38986C4ACF}" srcOrd="0" destOrd="0" presId="urn:microsoft.com/office/officeart/2005/8/layout/hierarchy3"/>
    <dgm:cxn modelId="{A26E24E1-510F-4256-A973-9EBE739920BB}" type="presOf" srcId="{F880A0A7-662D-4298-836A-0CA81527AA58}" destId="{E5EE6B9F-E7B7-48EA-8B71-C9435EEFBA21}" srcOrd="0" destOrd="0" presId="urn:microsoft.com/office/officeart/2005/8/layout/hierarchy3"/>
    <dgm:cxn modelId="{07F5091A-F2D5-4A96-8802-23F56C3F2F8A}" srcId="{37A87E0E-21FE-4CF1-987B-5D330F2A0809}" destId="{016E4421-55C1-402E-B337-D0F30CF7BA80}" srcOrd="5" destOrd="0" parTransId="{F880A0A7-662D-4298-836A-0CA81527AA58}" sibTransId="{7439ED3D-B660-48C9-84E5-CF69C0761AA5}"/>
    <dgm:cxn modelId="{9C2F5710-28FF-4FA6-BAE4-6E26980C143A}" srcId="{37A87E0E-21FE-4CF1-987B-5D330F2A0809}" destId="{55ACC091-962C-4255-A541-E27783A08972}" srcOrd="3" destOrd="0" parTransId="{6A60A2A5-8F4F-48EB-A7F9-22EA5B805C87}" sibTransId="{B7E4D840-FE86-45ED-B928-F7C19F00F379}"/>
    <dgm:cxn modelId="{63D9D5D0-16C0-43B5-B2CC-162E06B30FB7}" srcId="{37A87E0E-21FE-4CF1-987B-5D330F2A0809}" destId="{D129C26C-4A71-433D-8556-B9747109D051}" srcOrd="2" destOrd="0" parTransId="{FCAE009C-C224-4DF1-AAF0-7454F37C750D}" sibTransId="{CFD62886-D11B-47B9-BE47-3F2916C403E8}"/>
    <dgm:cxn modelId="{523D6581-57A1-4B2B-9D0F-796120DA4B53}" type="presOf" srcId="{8D5EF4BA-FB88-49DC-B02F-6ED709F75943}" destId="{5D5D786F-6D43-4C13-8CD9-9DC8623F23FB}" srcOrd="0" destOrd="0" presId="urn:microsoft.com/office/officeart/2005/8/layout/hierarchy3"/>
    <dgm:cxn modelId="{834D40D9-18F5-4697-A217-57F4EDDE6D1E}" type="presOf" srcId="{FCAE009C-C224-4DF1-AAF0-7454F37C750D}" destId="{DEDD59E1-7245-40DD-A561-47F95F126F24}" srcOrd="0" destOrd="0" presId="urn:microsoft.com/office/officeart/2005/8/layout/hierarchy3"/>
    <dgm:cxn modelId="{D214AEE0-564E-4C6B-A263-8A955A519D38}" srcId="{37A87E0E-21FE-4CF1-987B-5D330F2A0809}" destId="{7D516FD4-A3D7-408F-BF6F-B7F0D080832E}" srcOrd="0" destOrd="0" parTransId="{8D5EF4BA-FB88-49DC-B02F-6ED709F75943}" sibTransId="{434CAEA0-642B-4317-915D-7F98833D18D2}"/>
    <dgm:cxn modelId="{17DA0B6A-150C-435D-8F2B-645A7F589AF3}" type="presOf" srcId="{D129C26C-4A71-433D-8556-B9747109D051}" destId="{73F89993-E833-4AE3-AF9B-56BCE640EDDD}" srcOrd="0" destOrd="0" presId="urn:microsoft.com/office/officeart/2005/8/layout/hierarchy3"/>
    <dgm:cxn modelId="{E53D8D6A-7982-4454-81E8-C19845B39FFE}" type="presOf" srcId="{0DE28D2A-8787-4508-BC78-906430D0E3B5}" destId="{76B78C06-7FD4-4CF7-9BAC-743DB0ECABB2}" srcOrd="0" destOrd="0" presId="urn:microsoft.com/office/officeart/2005/8/layout/hierarchy3"/>
    <dgm:cxn modelId="{993BAED9-C649-4DE0-9D7D-D4ED6733AE4C}" type="presParOf" srcId="{4B0F83A2-7508-4FB0-82A5-A2F0CF5EB2AA}" destId="{DA5FDA39-E697-4E45-94BA-8700E481008A}" srcOrd="0" destOrd="0" presId="urn:microsoft.com/office/officeart/2005/8/layout/hierarchy3"/>
    <dgm:cxn modelId="{15451590-CFFC-45ED-B1EA-B702E6029ED8}" type="presParOf" srcId="{DA5FDA39-E697-4E45-94BA-8700E481008A}" destId="{0C12312B-208F-4F7D-B1E9-0E7E21737245}" srcOrd="0" destOrd="0" presId="urn:microsoft.com/office/officeart/2005/8/layout/hierarchy3"/>
    <dgm:cxn modelId="{9ACCAFAF-DD5A-4096-B160-D92F406402ED}" type="presParOf" srcId="{0C12312B-208F-4F7D-B1E9-0E7E21737245}" destId="{C124BC89-EFEF-4F30-9EB3-CB38986C4ACF}" srcOrd="0" destOrd="0" presId="urn:microsoft.com/office/officeart/2005/8/layout/hierarchy3"/>
    <dgm:cxn modelId="{F69C3D36-719A-42F8-B652-999DDB8FFEDB}" type="presParOf" srcId="{0C12312B-208F-4F7D-B1E9-0E7E21737245}" destId="{D7E88F39-E783-4269-8F67-B4A8EFDF0B81}" srcOrd="1" destOrd="0" presId="urn:microsoft.com/office/officeart/2005/8/layout/hierarchy3"/>
    <dgm:cxn modelId="{A8E1B893-479D-4220-9021-237F4518297F}" type="presParOf" srcId="{DA5FDA39-E697-4E45-94BA-8700E481008A}" destId="{5103D52B-16B3-4491-AE5D-79840163D2B7}" srcOrd="1" destOrd="0" presId="urn:microsoft.com/office/officeart/2005/8/layout/hierarchy3"/>
    <dgm:cxn modelId="{DC248EE0-21FC-450E-96D1-E991E59BEDD5}" type="presParOf" srcId="{5103D52B-16B3-4491-AE5D-79840163D2B7}" destId="{5D5D786F-6D43-4C13-8CD9-9DC8623F23FB}" srcOrd="0" destOrd="0" presId="urn:microsoft.com/office/officeart/2005/8/layout/hierarchy3"/>
    <dgm:cxn modelId="{F65CF33D-343C-4708-80CC-B74FB86C6BBD}" type="presParOf" srcId="{5103D52B-16B3-4491-AE5D-79840163D2B7}" destId="{F1E5BC72-5716-416B-82D5-C9350F798538}" srcOrd="1" destOrd="0" presId="urn:microsoft.com/office/officeart/2005/8/layout/hierarchy3"/>
    <dgm:cxn modelId="{63511839-CF22-4500-BC29-F41446FD3D36}" type="presParOf" srcId="{5103D52B-16B3-4491-AE5D-79840163D2B7}" destId="{3388340F-B93E-457B-95DB-81C910335843}" srcOrd="2" destOrd="0" presId="urn:microsoft.com/office/officeart/2005/8/layout/hierarchy3"/>
    <dgm:cxn modelId="{C392B553-E94D-481B-9FF0-C46730673419}" type="presParOf" srcId="{5103D52B-16B3-4491-AE5D-79840163D2B7}" destId="{70171A47-DA08-4F7F-9049-596FA98979A7}" srcOrd="3" destOrd="0" presId="urn:microsoft.com/office/officeart/2005/8/layout/hierarchy3"/>
    <dgm:cxn modelId="{F48E6D37-5D1D-4D30-856B-BE527CF91DE0}" type="presParOf" srcId="{5103D52B-16B3-4491-AE5D-79840163D2B7}" destId="{DEDD59E1-7245-40DD-A561-47F95F126F24}" srcOrd="4" destOrd="0" presId="urn:microsoft.com/office/officeart/2005/8/layout/hierarchy3"/>
    <dgm:cxn modelId="{064603F2-3BFB-4425-B000-9B67CEF708D1}" type="presParOf" srcId="{5103D52B-16B3-4491-AE5D-79840163D2B7}" destId="{73F89993-E833-4AE3-AF9B-56BCE640EDDD}" srcOrd="5" destOrd="0" presId="urn:microsoft.com/office/officeart/2005/8/layout/hierarchy3"/>
    <dgm:cxn modelId="{9FE60476-5122-4C44-B2BB-B256964EDBCD}" type="presParOf" srcId="{5103D52B-16B3-4491-AE5D-79840163D2B7}" destId="{C87A90AE-AF8F-47CA-AFB0-F22AB1993C78}" srcOrd="6" destOrd="0" presId="urn:microsoft.com/office/officeart/2005/8/layout/hierarchy3"/>
    <dgm:cxn modelId="{838C0AFD-16F8-4904-BB71-61DC2771165B}" type="presParOf" srcId="{5103D52B-16B3-4491-AE5D-79840163D2B7}" destId="{BEA135CF-FADE-4632-BC0B-EAD19C91AED2}" srcOrd="7" destOrd="0" presId="urn:microsoft.com/office/officeart/2005/8/layout/hierarchy3"/>
    <dgm:cxn modelId="{1A3C320F-9E2F-485B-8A5E-7AC7E7EADC29}" type="presParOf" srcId="{5103D52B-16B3-4491-AE5D-79840163D2B7}" destId="{76B78C06-7FD4-4CF7-9BAC-743DB0ECABB2}" srcOrd="8" destOrd="0" presId="urn:microsoft.com/office/officeart/2005/8/layout/hierarchy3"/>
    <dgm:cxn modelId="{2F080D68-0073-41F8-910C-5DE89F64DC32}" type="presParOf" srcId="{5103D52B-16B3-4491-AE5D-79840163D2B7}" destId="{A5C736DE-27E4-479A-BA8E-DA2FAC423914}" srcOrd="9" destOrd="0" presId="urn:microsoft.com/office/officeart/2005/8/layout/hierarchy3"/>
    <dgm:cxn modelId="{2B953796-91E5-49B9-9EF2-A02BFF4CCEBC}" type="presParOf" srcId="{5103D52B-16B3-4491-AE5D-79840163D2B7}" destId="{E5EE6B9F-E7B7-48EA-8B71-C9435EEFBA21}" srcOrd="10" destOrd="0" presId="urn:microsoft.com/office/officeart/2005/8/layout/hierarchy3"/>
    <dgm:cxn modelId="{7518F1EA-7982-4846-AD70-5AA5968A8C26}" type="presParOf" srcId="{5103D52B-16B3-4491-AE5D-79840163D2B7}" destId="{53C6BA9E-A430-41AB-B221-494475950E64}"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6FD85B-5DA5-47E2-9159-106B5CA36F8B}" type="doc">
      <dgm:prSet loTypeId="urn:microsoft.com/office/officeart/2005/8/layout/vList4#2" loCatId="list" qsTypeId="urn:microsoft.com/office/officeart/2005/8/quickstyle/simple3" qsCatId="simple" csTypeId="urn:microsoft.com/office/officeart/2005/8/colors/colorful4" csCatId="colorful" phldr="1"/>
      <dgm:spPr/>
      <dgm:t>
        <a:bodyPr/>
        <a:lstStyle/>
        <a:p>
          <a:endParaRPr lang="en-US"/>
        </a:p>
      </dgm:t>
    </dgm:pt>
    <dgm:pt modelId="{751DE9D9-458C-4DB1-A35C-C2EE17A00077}">
      <dgm:prSet phldrT="[Text]"/>
      <dgm:spPr/>
      <dgm:t>
        <a:bodyPr/>
        <a:lstStyle/>
        <a:p>
          <a:r>
            <a:rPr lang="en-US" dirty="0" smtClean="0"/>
            <a:t>Downward Conflict Spirals</a:t>
          </a:r>
          <a:endParaRPr lang="en-US" dirty="0"/>
        </a:p>
      </dgm:t>
    </dgm:pt>
    <dgm:pt modelId="{D33BBEEF-32FA-4951-AD52-7A7B800454A7}" type="parTrans" cxnId="{C173DB5D-29FF-4CC3-A0CA-5BB5342ECB64}">
      <dgm:prSet/>
      <dgm:spPr/>
      <dgm:t>
        <a:bodyPr/>
        <a:lstStyle/>
        <a:p>
          <a:endParaRPr lang="en-US"/>
        </a:p>
      </dgm:t>
    </dgm:pt>
    <dgm:pt modelId="{98BF9F82-16A2-47A0-A3E1-E8780422F6DE}" type="sibTrans" cxnId="{C173DB5D-29FF-4CC3-A0CA-5BB5342ECB64}">
      <dgm:prSet/>
      <dgm:spPr/>
      <dgm:t>
        <a:bodyPr/>
        <a:lstStyle/>
        <a:p>
          <a:endParaRPr lang="en-US"/>
        </a:p>
      </dgm:t>
    </dgm:pt>
    <dgm:pt modelId="{F1681EC1-B837-4893-BDBC-5A14B44ADBD6}">
      <dgm:prSet phldrT="[Text]"/>
      <dgm:spPr/>
      <dgm:t>
        <a:bodyPr/>
        <a:lstStyle/>
        <a:p>
          <a:r>
            <a:rPr lang="en-US" dirty="0" smtClean="0"/>
            <a:t>Tit-for-Tat is nice, </a:t>
          </a:r>
          <a:r>
            <a:rPr lang="en-US" dirty="0" err="1" smtClean="0">
              <a:cs typeface="Times New Roman" pitchFamily="18" charset="0"/>
            </a:rPr>
            <a:t>provocable</a:t>
          </a:r>
          <a:r>
            <a:rPr lang="en-US" dirty="0" smtClean="0">
              <a:cs typeface="Times New Roman" pitchFamily="18" charset="0"/>
            </a:rPr>
            <a:t>, clear, forgiving</a:t>
          </a:r>
          <a:r>
            <a:rPr lang="en-US" dirty="0" smtClean="0"/>
            <a:t> (and reciprocal)</a:t>
          </a:r>
          <a:endParaRPr lang="en-US" dirty="0"/>
        </a:p>
      </dgm:t>
    </dgm:pt>
    <dgm:pt modelId="{6A130D58-440F-4EBA-8B81-984ED2B94111}" type="parTrans" cxnId="{C4D96FD5-8748-4BD4-973A-FAB298DDCEDC}">
      <dgm:prSet/>
      <dgm:spPr/>
      <dgm:t>
        <a:bodyPr/>
        <a:lstStyle/>
        <a:p>
          <a:endParaRPr lang="en-US"/>
        </a:p>
      </dgm:t>
    </dgm:pt>
    <dgm:pt modelId="{1713E26B-7D37-47BC-9F97-4898327E4D65}" type="sibTrans" cxnId="{C4D96FD5-8748-4BD4-973A-FAB298DDCEDC}">
      <dgm:prSet/>
      <dgm:spPr/>
      <dgm:t>
        <a:bodyPr/>
        <a:lstStyle/>
        <a:p>
          <a:endParaRPr lang="en-US"/>
        </a:p>
      </dgm:t>
    </dgm:pt>
    <dgm:pt modelId="{F129B897-7F97-4DE6-88A7-725AB17BE63B}">
      <dgm:prSet phldrT="[Text]"/>
      <dgm:spPr/>
      <dgm:t>
        <a:bodyPr/>
        <a:lstStyle/>
        <a:p>
          <a:r>
            <a:rPr lang="en-US" dirty="0" smtClean="0"/>
            <a:t>Mediation (3</a:t>
          </a:r>
          <a:r>
            <a:rPr lang="en-US" baseline="30000" dirty="0" smtClean="0"/>
            <a:t>rd</a:t>
          </a:r>
          <a:r>
            <a:rPr lang="en-US" dirty="0" smtClean="0"/>
            <a:t> party)</a:t>
          </a:r>
          <a:endParaRPr lang="en-US" dirty="0"/>
        </a:p>
      </dgm:t>
    </dgm:pt>
    <dgm:pt modelId="{D8703F4C-E28A-49E8-B1E0-7D800038375E}" type="parTrans" cxnId="{6879ED93-BE9D-47CA-A041-8DF7937176E4}">
      <dgm:prSet/>
      <dgm:spPr/>
      <dgm:t>
        <a:bodyPr/>
        <a:lstStyle/>
        <a:p>
          <a:endParaRPr lang="en-US"/>
        </a:p>
      </dgm:t>
    </dgm:pt>
    <dgm:pt modelId="{575FB746-6376-4020-B7E1-93F279323EF4}" type="sibTrans" cxnId="{6879ED93-BE9D-47CA-A041-8DF7937176E4}">
      <dgm:prSet/>
      <dgm:spPr/>
      <dgm:t>
        <a:bodyPr/>
        <a:lstStyle/>
        <a:p>
          <a:endParaRPr lang="en-US"/>
        </a:p>
      </dgm:t>
    </dgm:pt>
    <dgm:pt modelId="{0B965C87-2CBD-4BAB-A034-AD7867825AF2}">
      <dgm:prSet phldrT="[Text]"/>
      <dgm:spPr/>
      <dgm:t>
        <a:bodyPr/>
        <a:lstStyle/>
        <a:p>
          <a:r>
            <a:rPr lang="en-US" dirty="0" smtClean="0">
              <a:solidFill>
                <a:schemeClr val="tx1"/>
              </a:solidFill>
              <a:latin typeface="+mn-lt"/>
              <a:cs typeface="Times New Roman" pitchFamily="18" charset="0"/>
            </a:rPr>
            <a:t>inquisitorial, arbitration, moot</a:t>
          </a:r>
          <a:endParaRPr lang="en-US" dirty="0">
            <a:solidFill>
              <a:schemeClr val="tx1"/>
            </a:solidFill>
          </a:endParaRPr>
        </a:p>
      </dgm:t>
    </dgm:pt>
    <dgm:pt modelId="{BE309AC3-E81F-4868-B321-255246DFB004}" type="parTrans" cxnId="{1521DBEB-0B44-4FAB-ADA5-60EDC70E5B4B}">
      <dgm:prSet/>
      <dgm:spPr/>
      <dgm:t>
        <a:bodyPr/>
        <a:lstStyle/>
        <a:p>
          <a:endParaRPr lang="en-US"/>
        </a:p>
      </dgm:t>
    </dgm:pt>
    <dgm:pt modelId="{F6BD0F4B-E35A-44FD-90D8-F8A1E59A82C5}" type="sibTrans" cxnId="{1521DBEB-0B44-4FAB-ADA5-60EDC70E5B4B}">
      <dgm:prSet/>
      <dgm:spPr/>
      <dgm:t>
        <a:bodyPr/>
        <a:lstStyle/>
        <a:p>
          <a:endParaRPr lang="en-US"/>
        </a:p>
      </dgm:t>
    </dgm:pt>
    <dgm:pt modelId="{AFB28443-D248-4374-AE67-07E068C0C2C6}">
      <dgm:prSet phldrT="[Text]"/>
      <dgm:spPr/>
      <dgm:t>
        <a:bodyPr/>
        <a:lstStyle/>
        <a:p>
          <a:r>
            <a:rPr lang="en-US" dirty="0" smtClean="0"/>
            <a:t>Composure</a:t>
          </a:r>
          <a:endParaRPr lang="en-US" dirty="0"/>
        </a:p>
      </dgm:t>
    </dgm:pt>
    <dgm:pt modelId="{0C64B87B-717D-46BD-89CA-1DF40209B2A1}" type="parTrans" cxnId="{735BFE72-0729-47CE-9705-75A0CC85AC26}">
      <dgm:prSet/>
      <dgm:spPr/>
      <dgm:t>
        <a:bodyPr/>
        <a:lstStyle/>
        <a:p>
          <a:endParaRPr lang="en-US"/>
        </a:p>
      </dgm:t>
    </dgm:pt>
    <dgm:pt modelId="{DDCA931B-7CA5-4BCD-BD9F-47BCC426B665}" type="sibTrans" cxnId="{735BFE72-0729-47CE-9705-75A0CC85AC26}">
      <dgm:prSet/>
      <dgm:spPr/>
      <dgm:t>
        <a:bodyPr/>
        <a:lstStyle/>
        <a:p>
          <a:endParaRPr lang="en-US"/>
        </a:p>
      </dgm:t>
    </dgm:pt>
    <dgm:pt modelId="{4AF8B1B0-DF78-4DF4-9F00-4AB4FFBB26D7}">
      <dgm:prSet phldrT="[Text]"/>
      <dgm:spPr/>
      <dgm:t>
        <a:bodyPr/>
        <a:lstStyle/>
        <a:p>
          <a:r>
            <a:rPr lang="en-US" dirty="0" smtClean="0"/>
            <a:t>Count to ten</a:t>
          </a:r>
          <a:endParaRPr lang="en-US" dirty="0"/>
        </a:p>
      </dgm:t>
    </dgm:pt>
    <dgm:pt modelId="{435ED96B-DC57-4FC9-9575-6603D38D9345}" type="parTrans" cxnId="{34A9498D-191B-4901-A1B1-95B155AD12EE}">
      <dgm:prSet/>
      <dgm:spPr/>
      <dgm:t>
        <a:bodyPr/>
        <a:lstStyle/>
        <a:p>
          <a:endParaRPr lang="en-US"/>
        </a:p>
      </dgm:t>
    </dgm:pt>
    <dgm:pt modelId="{40853657-19F1-4345-8BEC-433750CE2378}" type="sibTrans" cxnId="{34A9498D-191B-4901-A1B1-95B155AD12EE}">
      <dgm:prSet/>
      <dgm:spPr/>
      <dgm:t>
        <a:bodyPr/>
        <a:lstStyle/>
        <a:p>
          <a:endParaRPr lang="en-US"/>
        </a:p>
      </dgm:t>
    </dgm:pt>
    <dgm:pt modelId="{C034717F-EEE4-4B31-B19C-7527EE03B48D}">
      <dgm:prSet phldrT="[Text]"/>
      <dgm:spPr/>
      <dgm:t>
        <a:bodyPr/>
        <a:lstStyle/>
        <a:p>
          <a:r>
            <a:rPr lang="en-US" dirty="0" smtClean="0"/>
            <a:t>Rethink that email</a:t>
          </a:r>
          <a:endParaRPr lang="en-US" dirty="0"/>
        </a:p>
      </dgm:t>
    </dgm:pt>
    <dgm:pt modelId="{3BBCE450-D0E5-4F10-9172-0F017A5C2EFB}" type="parTrans" cxnId="{E7D62AD1-3601-40CD-9C6E-22B53EE0B253}">
      <dgm:prSet/>
      <dgm:spPr/>
      <dgm:t>
        <a:bodyPr/>
        <a:lstStyle/>
        <a:p>
          <a:endParaRPr lang="en-US"/>
        </a:p>
      </dgm:t>
    </dgm:pt>
    <dgm:pt modelId="{17048BB4-0AE5-4233-90A1-0706EF786E72}" type="sibTrans" cxnId="{E7D62AD1-3601-40CD-9C6E-22B53EE0B253}">
      <dgm:prSet/>
      <dgm:spPr/>
      <dgm:t>
        <a:bodyPr/>
        <a:lstStyle/>
        <a:p>
          <a:endParaRPr lang="en-US"/>
        </a:p>
      </dgm:t>
    </dgm:pt>
    <dgm:pt modelId="{12AE4EBE-0DDC-4C7E-B8BE-B720579F6E8B}" type="pres">
      <dgm:prSet presAssocID="{CA6FD85B-5DA5-47E2-9159-106B5CA36F8B}" presName="linear" presStyleCnt="0">
        <dgm:presLayoutVars>
          <dgm:dir/>
          <dgm:resizeHandles val="exact"/>
        </dgm:presLayoutVars>
      </dgm:prSet>
      <dgm:spPr/>
      <dgm:t>
        <a:bodyPr/>
        <a:lstStyle/>
        <a:p>
          <a:endParaRPr lang="en-US"/>
        </a:p>
      </dgm:t>
    </dgm:pt>
    <dgm:pt modelId="{C7832606-840B-442A-A83B-02D39640B6D6}" type="pres">
      <dgm:prSet presAssocID="{751DE9D9-458C-4DB1-A35C-C2EE17A00077}" presName="comp" presStyleCnt="0"/>
      <dgm:spPr/>
    </dgm:pt>
    <dgm:pt modelId="{F6C2E9D1-E61B-4316-A4E8-C21ACD06C054}" type="pres">
      <dgm:prSet presAssocID="{751DE9D9-458C-4DB1-A35C-C2EE17A00077}" presName="box" presStyleLbl="node1" presStyleIdx="0" presStyleCnt="3" custLinFactNeighborX="-1250" custLinFactNeighborY="4000"/>
      <dgm:spPr/>
      <dgm:t>
        <a:bodyPr/>
        <a:lstStyle/>
        <a:p>
          <a:endParaRPr lang="en-US"/>
        </a:p>
      </dgm:t>
    </dgm:pt>
    <dgm:pt modelId="{ED1EBCF6-2FFC-472B-84E8-AC523FDAD8B7}" type="pres">
      <dgm:prSet presAssocID="{751DE9D9-458C-4DB1-A35C-C2EE17A00077}" presName="img" presStyleLbl="fgImgPlace1" presStyleIdx="0" presStyleCnt="3"/>
      <dgm:spPr>
        <a:blipFill rotWithShape="0">
          <a:blip xmlns:r="http://schemas.openxmlformats.org/officeDocument/2006/relationships" r:embed="rId1"/>
          <a:stretch>
            <a:fillRect/>
          </a:stretch>
        </a:blipFill>
      </dgm:spPr>
    </dgm:pt>
    <dgm:pt modelId="{C622F50B-F0ED-4B83-8B09-069D23F27141}" type="pres">
      <dgm:prSet presAssocID="{751DE9D9-458C-4DB1-A35C-C2EE17A00077}" presName="text" presStyleLbl="node1" presStyleIdx="0" presStyleCnt="3">
        <dgm:presLayoutVars>
          <dgm:bulletEnabled val="1"/>
        </dgm:presLayoutVars>
      </dgm:prSet>
      <dgm:spPr/>
      <dgm:t>
        <a:bodyPr/>
        <a:lstStyle/>
        <a:p>
          <a:endParaRPr lang="en-US"/>
        </a:p>
      </dgm:t>
    </dgm:pt>
    <dgm:pt modelId="{A721A071-8504-4B8D-A6EC-9920C70471D8}" type="pres">
      <dgm:prSet presAssocID="{98BF9F82-16A2-47A0-A3E1-E8780422F6DE}" presName="spacer" presStyleCnt="0"/>
      <dgm:spPr/>
    </dgm:pt>
    <dgm:pt modelId="{0CBF869B-4063-4A70-9A90-26CCD4B833AD}" type="pres">
      <dgm:prSet presAssocID="{F129B897-7F97-4DE6-88A7-725AB17BE63B}" presName="comp" presStyleCnt="0"/>
      <dgm:spPr/>
    </dgm:pt>
    <dgm:pt modelId="{5F77CCB0-E695-43AB-ADA4-046E63CCC649}" type="pres">
      <dgm:prSet presAssocID="{F129B897-7F97-4DE6-88A7-725AB17BE63B}" presName="box" presStyleLbl="node1" presStyleIdx="1" presStyleCnt="3"/>
      <dgm:spPr/>
      <dgm:t>
        <a:bodyPr/>
        <a:lstStyle/>
        <a:p>
          <a:endParaRPr lang="en-US"/>
        </a:p>
      </dgm:t>
    </dgm:pt>
    <dgm:pt modelId="{4EC1EBA6-4FE4-4380-AED0-CDC01154AFDB}" type="pres">
      <dgm:prSet presAssocID="{F129B897-7F97-4DE6-88A7-725AB17BE63B}" presName="img" presStyleLbl="fgImgPlace1" presStyleIdx="1" presStyleCnt="3"/>
      <dgm:spPr>
        <a:blipFill rotWithShape="0">
          <a:blip xmlns:r="http://schemas.openxmlformats.org/officeDocument/2006/relationships" r:embed="rId2"/>
          <a:stretch>
            <a:fillRect/>
          </a:stretch>
        </a:blipFill>
      </dgm:spPr>
    </dgm:pt>
    <dgm:pt modelId="{C13EC2B5-8FC2-477D-B8A6-A9BE4CAC7915}" type="pres">
      <dgm:prSet presAssocID="{F129B897-7F97-4DE6-88A7-725AB17BE63B}" presName="text" presStyleLbl="node1" presStyleIdx="1" presStyleCnt="3">
        <dgm:presLayoutVars>
          <dgm:bulletEnabled val="1"/>
        </dgm:presLayoutVars>
      </dgm:prSet>
      <dgm:spPr/>
      <dgm:t>
        <a:bodyPr/>
        <a:lstStyle/>
        <a:p>
          <a:endParaRPr lang="en-US"/>
        </a:p>
      </dgm:t>
    </dgm:pt>
    <dgm:pt modelId="{E9D02505-0F77-4A67-89EA-BA8B5560F512}" type="pres">
      <dgm:prSet presAssocID="{575FB746-6376-4020-B7E1-93F279323EF4}" presName="spacer" presStyleCnt="0"/>
      <dgm:spPr/>
    </dgm:pt>
    <dgm:pt modelId="{7F882878-669A-4AFA-B226-834A93A7B268}" type="pres">
      <dgm:prSet presAssocID="{AFB28443-D248-4374-AE67-07E068C0C2C6}" presName="comp" presStyleCnt="0"/>
      <dgm:spPr/>
    </dgm:pt>
    <dgm:pt modelId="{4C391022-E24A-49A5-81D3-5642D09B62B7}" type="pres">
      <dgm:prSet presAssocID="{AFB28443-D248-4374-AE67-07E068C0C2C6}" presName="box" presStyleLbl="node1" presStyleIdx="2" presStyleCnt="3"/>
      <dgm:spPr/>
      <dgm:t>
        <a:bodyPr/>
        <a:lstStyle/>
        <a:p>
          <a:endParaRPr lang="en-US"/>
        </a:p>
      </dgm:t>
    </dgm:pt>
    <dgm:pt modelId="{5D936A87-3EEF-407D-9509-4B58B73D38C6}" type="pres">
      <dgm:prSet presAssocID="{AFB28443-D248-4374-AE67-07E068C0C2C6}" presName="img" presStyleLbl="fgImgPlace1" presStyleIdx="2" presStyleCnt="3"/>
      <dgm:spPr>
        <a:blipFill rotWithShape="0">
          <a:blip xmlns:r="http://schemas.openxmlformats.org/officeDocument/2006/relationships" r:embed="rId3"/>
          <a:stretch>
            <a:fillRect/>
          </a:stretch>
        </a:blipFill>
      </dgm:spPr>
    </dgm:pt>
    <dgm:pt modelId="{93ECAF2D-2E77-40BA-B6EC-BA4F5F9652AB}" type="pres">
      <dgm:prSet presAssocID="{AFB28443-D248-4374-AE67-07E068C0C2C6}" presName="text" presStyleLbl="node1" presStyleIdx="2" presStyleCnt="3">
        <dgm:presLayoutVars>
          <dgm:bulletEnabled val="1"/>
        </dgm:presLayoutVars>
      </dgm:prSet>
      <dgm:spPr/>
      <dgm:t>
        <a:bodyPr/>
        <a:lstStyle/>
        <a:p>
          <a:endParaRPr lang="en-US"/>
        </a:p>
      </dgm:t>
    </dgm:pt>
  </dgm:ptLst>
  <dgm:cxnLst>
    <dgm:cxn modelId="{8ECEAE6F-6DDB-44E9-AFFD-55EA82531746}" type="presOf" srcId="{0B965C87-2CBD-4BAB-A034-AD7867825AF2}" destId="{5F77CCB0-E695-43AB-ADA4-046E63CCC649}" srcOrd="0" destOrd="1" presId="urn:microsoft.com/office/officeart/2005/8/layout/vList4#2"/>
    <dgm:cxn modelId="{DD17978D-A4E5-4EE1-8374-8C0FD807361E}" type="presOf" srcId="{F129B897-7F97-4DE6-88A7-725AB17BE63B}" destId="{C13EC2B5-8FC2-477D-B8A6-A9BE4CAC7915}" srcOrd="1" destOrd="0" presId="urn:microsoft.com/office/officeart/2005/8/layout/vList4#2"/>
    <dgm:cxn modelId="{6879ED93-BE9D-47CA-A041-8DF7937176E4}" srcId="{CA6FD85B-5DA5-47E2-9159-106B5CA36F8B}" destId="{F129B897-7F97-4DE6-88A7-725AB17BE63B}" srcOrd="1" destOrd="0" parTransId="{D8703F4C-E28A-49E8-B1E0-7D800038375E}" sibTransId="{575FB746-6376-4020-B7E1-93F279323EF4}"/>
    <dgm:cxn modelId="{7236C115-B3C7-4060-A9D9-979FB8EA2178}" type="presOf" srcId="{4AF8B1B0-DF78-4DF4-9F00-4AB4FFBB26D7}" destId="{93ECAF2D-2E77-40BA-B6EC-BA4F5F9652AB}" srcOrd="1" destOrd="1" presId="urn:microsoft.com/office/officeart/2005/8/layout/vList4#2"/>
    <dgm:cxn modelId="{D870D836-58CA-4F09-AB92-B220FC9493F8}" type="presOf" srcId="{751DE9D9-458C-4DB1-A35C-C2EE17A00077}" destId="{C622F50B-F0ED-4B83-8B09-069D23F27141}" srcOrd="1" destOrd="0" presId="urn:microsoft.com/office/officeart/2005/8/layout/vList4#2"/>
    <dgm:cxn modelId="{1521DBEB-0B44-4FAB-ADA5-60EDC70E5B4B}" srcId="{F129B897-7F97-4DE6-88A7-725AB17BE63B}" destId="{0B965C87-2CBD-4BAB-A034-AD7867825AF2}" srcOrd="0" destOrd="0" parTransId="{BE309AC3-E81F-4868-B321-255246DFB004}" sibTransId="{F6BD0F4B-E35A-44FD-90D8-F8A1E59A82C5}"/>
    <dgm:cxn modelId="{29C596CB-B16F-429C-AD15-A98982FFBF2C}" type="presOf" srcId="{0B965C87-2CBD-4BAB-A034-AD7867825AF2}" destId="{C13EC2B5-8FC2-477D-B8A6-A9BE4CAC7915}" srcOrd="1" destOrd="1" presId="urn:microsoft.com/office/officeart/2005/8/layout/vList4#2"/>
    <dgm:cxn modelId="{A69985BA-79D2-497D-B78D-2A6E87033512}" type="presOf" srcId="{751DE9D9-458C-4DB1-A35C-C2EE17A00077}" destId="{F6C2E9D1-E61B-4316-A4E8-C21ACD06C054}" srcOrd="0" destOrd="0" presId="urn:microsoft.com/office/officeart/2005/8/layout/vList4#2"/>
    <dgm:cxn modelId="{C4D96FD5-8748-4BD4-973A-FAB298DDCEDC}" srcId="{751DE9D9-458C-4DB1-A35C-C2EE17A00077}" destId="{F1681EC1-B837-4893-BDBC-5A14B44ADBD6}" srcOrd="0" destOrd="0" parTransId="{6A130D58-440F-4EBA-8B81-984ED2B94111}" sibTransId="{1713E26B-7D37-47BC-9F97-4898327E4D65}"/>
    <dgm:cxn modelId="{25864C41-34D5-42A4-A8E3-2F9C1AD35179}" type="presOf" srcId="{AFB28443-D248-4374-AE67-07E068C0C2C6}" destId="{93ECAF2D-2E77-40BA-B6EC-BA4F5F9652AB}" srcOrd="1" destOrd="0" presId="urn:microsoft.com/office/officeart/2005/8/layout/vList4#2"/>
    <dgm:cxn modelId="{179AC36F-3840-461F-9A2E-D1F0406F7B18}" type="presOf" srcId="{F1681EC1-B837-4893-BDBC-5A14B44ADBD6}" destId="{F6C2E9D1-E61B-4316-A4E8-C21ACD06C054}" srcOrd="0" destOrd="1" presId="urn:microsoft.com/office/officeart/2005/8/layout/vList4#2"/>
    <dgm:cxn modelId="{72A0E33E-9D9C-4AD7-836B-6604EA46BA97}" type="presOf" srcId="{CA6FD85B-5DA5-47E2-9159-106B5CA36F8B}" destId="{12AE4EBE-0DDC-4C7E-B8BE-B720579F6E8B}" srcOrd="0" destOrd="0" presId="urn:microsoft.com/office/officeart/2005/8/layout/vList4#2"/>
    <dgm:cxn modelId="{00B0B71F-08EB-49F2-9435-2A290BF7475D}" type="presOf" srcId="{4AF8B1B0-DF78-4DF4-9F00-4AB4FFBB26D7}" destId="{4C391022-E24A-49A5-81D3-5642D09B62B7}" srcOrd="0" destOrd="1" presId="urn:microsoft.com/office/officeart/2005/8/layout/vList4#2"/>
    <dgm:cxn modelId="{E1B88A24-9627-421F-A48A-2DF5949A1AC0}" type="presOf" srcId="{F129B897-7F97-4DE6-88A7-725AB17BE63B}" destId="{5F77CCB0-E695-43AB-ADA4-046E63CCC649}" srcOrd="0" destOrd="0" presId="urn:microsoft.com/office/officeart/2005/8/layout/vList4#2"/>
    <dgm:cxn modelId="{1DDFDDC7-9D40-4C4C-800E-34B8C0225518}" type="presOf" srcId="{AFB28443-D248-4374-AE67-07E068C0C2C6}" destId="{4C391022-E24A-49A5-81D3-5642D09B62B7}" srcOrd="0" destOrd="0" presId="urn:microsoft.com/office/officeart/2005/8/layout/vList4#2"/>
    <dgm:cxn modelId="{6FCB8C2B-BCBD-4B75-873A-2A46B5604438}" type="presOf" srcId="{C034717F-EEE4-4B31-B19C-7527EE03B48D}" destId="{4C391022-E24A-49A5-81D3-5642D09B62B7}" srcOrd="0" destOrd="2" presId="urn:microsoft.com/office/officeart/2005/8/layout/vList4#2"/>
    <dgm:cxn modelId="{C173DB5D-29FF-4CC3-A0CA-5BB5342ECB64}" srcId="{CA6FD85B-5DA5-47E2-9159-106B5CA36F8B}" destId="{751DE9D9-458C-4DB1-A35C-C2EE17A00077}" srcOrd="0" destOrd="0" parTransId="{D33BBEEF-32FA-4951-AD52-7A7B800454A7}" sibTransId="{98BF9F82-16A2-47A0-A3E1-E8780422F6DE}"/>
    <dgm:cxn modelId="{E7D62AD1-3601-40CD-9C6E-22B53EE0B253}" srcId="{AFB28443-D248-4374-AE67-07E068C0C2C6}" destId="{C034717F-EEE4-4B31-B19C-7527EE03B48D}" srcOrd="1" destOrd="0" parTransId="{3BBCE450-D0E5-4F10-9172-0F017A5C2EFB}" sibTransId="{17048BB4-0AE5-4233-90A1-0706EF786E72}"/>
    <dgm:cxn modelId="{FDD7AEAD-01D8-49A1-8928-B6A146982130}" type="presOf" srcId="{C034717F-EEE4-4B31-B19C-7527EE03B48D}" destId="{93ECAF2D-2E77-40BA-B6EC-BA4F5F9652AB}" srcOrd="1" destOrd="2" presId="urn:microsoft.com/office/officeart/2005/8/layout/vList4#2"/>
    <dgm:cxn modelId="{735BFE72-0729-47CE-9705-75A0CC85AC26}" srcId="{CA6FD85B-5DA5-47E2-9159-106B5CA36F8B}" destId="{AFB28443-D248-4374-AE67-07E068C0C2C6}" srcOrd="2" destOrd="0" parTransId="{0C64B87B-717D-46BD-89CA-1DF40209B2A1}" sibTransId="{DDCA931B-7CA5-4BCD-BD9F-47BCC426B665}"/>
    <dgm:cxn modelId="{34A9498D-191B-4901-A1B1-95B155AD12EE}" srcId="{AFB28443-D248-4374-AE67-07E068C0C2C6}" destId="{4AF8B1B0-DF78-4DF4-9F00-4AB4FFBB26D7}" srcOrd="0" destOrd="0" parTransId="{435ED96B-DC57-4FC9-9575-6603D38D9345}" sibTransId="{40853657-19F1-4345-8BEC-433750CE2378}"/>
    <dgm:cxn modelId="{23E125E3-1AFE-49B5-A681-C04396FFBC6B}" type="presOf" srcId="{F1681EC1-B837-4893-BDBC-5A14B44ADBD6}" destId="{C622F50B-F0ED-4B83-8B09-069D23F27141}" srcOrd="1" destOrd="1" presId="urn:microsoft.com/office/officeart/2005/8/layout/vList4#2"/>
    <dgm:cxn modelId="{09943400-A6F0-4C08-B08B-DF1CB7507FE7}" type="presParOf" srcId="{12AE4EBE-0DDC-4C7E-B8BE-B720579F6E8B}" destId="{C7832606-840B-442A-A83B-02D39640B6D6}" srcOrd="0" destOrd="0" presId="urn:microsoft.com/office/officeart/2005/8/layout/vList4#2"/>
    <dgm:cxn modelId="{649C6FE0-89F6-460F-B30A-6F403F0EE9FF}" type="presParOf" srcId="{C7832606-840B-442A-A83B-02D39640B6D6}" destId="{F6C2E9D1-E61B-4316-A4E8-C21ACD06C054}" srcOrd="0" destOrd="0" presId="urn:microsoft.com/office/officeart/2005/8/layout/vList4#2"/>
    <dgm:cxn modelId="{6DDE377A-ABFD-4C24-B294-DD826A4E2630}" type="presParOf" srcId="{C7832606-840B-442A-A83B-02D39640B6D6}" destId="{ED1EBCF6-2FFC-472B-84E8-AC523FDAD8B7}" srcOrd="1" destOrd="0" presId="urn:microsoft.com/office/officeart/2005/8/layout/vList4#2"/>
    <dgm:cxn modelId="{54861ED4-E9F1-4E49-9782-3CA4ADD0A35A}" type="presParOf" srcId="{C7832606-840B-442A-A83B-02D39640B6D6}" destId="{C622F50B-F0ED-4B83-8B09-069D23F27141}" srcOrd="2" destOrd="0" presId="urn:microsoft.com/office/officeart/2005/8/layout/vList4#2"/>
    <dgm:cxn modelId="{186A27B1-D4AB-4AED-9758-55B5134A08E3}" type="presParOf" srcId="{12AE4EBE-0DDC-4C7E-B8BE-B720579F6E8B}" destId="{A721A071-8504-4B8D-A6EC-9920C70471D8}" srcOrd="1" destOrd="0" presId="urn:microsoft.com/office/officeart/2005/8/layout/vList4#2"/>
    <dgm:cxn modelId="{06DFD996-2F87-46B1-AE10-BC758BB730E3}" type="presParOf" srcId="{12AE4EBE-0DDC-4C7E-B8BE-B720579F6E8B}" destId="{0CBF869B-4063-4A70-9A90-26CCD4B833AD}" srcOrd="2" destOrd="0" presId="urn:microsoft.com/office/officeart/2005/8/layout/vList4#2"/>
    <dgm:cxn modelId="{5D46C1F3-FAE4-471D-9C77-F8C55CFACAC5}" type="presParOf" srcId="{0CBF869B-4063-4A70-9A90-26CCD4B833AD}" destId="{5F77CCB0-E695-43AB-ADA4-046E63CCC649}" srcOrd="0" destOrd="0" presId="urn:microsoft.com/office/officeart/2005/8/layout/vList4#2"/>
    <dgm:cxn modelId="{D3FF8966-CCDB-46C4-8679-5E6D2AE32AE5}" type="presParOf" srcId="{0CBF869B-4063-4A70-9A90-26CCD4B833AD}" destId="{4EC1EBA6-4FE4-4380-AED0-CDC01154AFDB}" srcOrd="1" destOrd="0" presId="urn:microsoft.com/office/officeart/2005/8/layout/vList4#2"/>
    <dgm:cxn modelId="{ED764E27-FD95-48B3-858D-334DC78E52ED}" type="presParOf" srcId="{0CBF869B-4063-4A70-9A90-26CCD4B833AD}" destId="{C13EC2B5-8FC2-477D-B8A6-A9BE4CAC7915}" srcOrd="2" destOrd="0" presId="urn:microsoft.com/office/officeart/2005/8/layout/vList4#2"/>
    <dgm:cxn modelId="{9C02826D-6ADD-40F4-B7A9-C188C3672B55}" type="presParOf" srcId="{12AE4EBE-0DDC-4C7E-B8BE-B720579F6E8B}" destId="{E9D02505-0F77-4A67-89EA-BA8B5560F512}" srcOrd="3" destOrd="0" presId="urn:microsoft.com/office/officeart/2005/8/layout/vList4#2"/>
    <dgm:cxn modelId="{F20D363A-950E-434D-8E0F-D74AECB54384}" type="presParOf" srcId="{12AE4EBE-0DDC-4C7E-B8BE-B720579F6E8B}" destId="{7F882878-669A-4AFA-B226-834A93A7B268}" srcOrd="4" destOrd="0" presId="urn:microsoft.com/office/officeart/2005/8/layout/vList4#2"/>
    <dgm:cxn modelId="{C3AAD9A7-40E2-444F-BD51-3AB93A46330C}" type="presParOf" srcId="{7F882878-669A-4AFA-B226-834A93A7B268}" destId="{4C391022-E24A-49A5-81D3-5642D09B62B7}" srcOrd="0" destOrd="0" presId="urn:microsoft.com/office/officeart/2005/8/layout/vList4#2"/>
    <dgm:cxn modelId="{797CF976-E907-4ADE-9866-B3A0F4922C04}" type="presParOf" srcId="{7F882878-669A-4AFA-B226-834A93A7B268}" destId="{5D936A87-3EEF-407D-9509-4B58B73D38C6}" srcOrd="1" destOrd="0" presId="urn:microsoft.com/office/officeart/2005/8/layout/vList4#2"/>
    <dgm:cxn modelId="{CCE7FA55-EACE-45BB-98B4-1EA04B7DAF2A}" type="presParOf" srcId="{7F882878-669A-4AFA-B226-834A93A7B268}" destId="{93ECAF2D-2E77-40BA-B6EC-BA4F5F9652AB}"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B16D2A-7057-4703-994F-87120FCCCA4F}"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FC8ED0FD-DC30-4087-A513-9E01D933A338}">
      <dgm:prSet custT="1"/>
      <dgm:spPr/>
      <dgm:t>
        <a:bodyPr/>
        <a:lstStyle/>
        <a:p>
          <a:pPr rtl="0"/>
          <a:r>
            <a:rPr lang="en-US" sz="2800" dirty="0" smtClean="0"/>
            <a:t>Conflict is a natural consequence of joining a group </a:t>
          </a:r>
          <a:endParaRPr lang="en-US" sz="2800" dirty="0"/>
        </a:p>
      </dgm:t>
    </dgm:pt>
    <dgm:pt modelId="{8CBE1394-79A4-44B6-86EE-601624AB3AC0}" type="parTrans" cxnId="{E19B9D42-4822-4E2C-866F-A6F0D01A9F93}">
      <dgm:prSet/>
      <dgm:spPr/>
      <dgm:t>
        <a:bodyPr/>
        <a:lstStyle/>
        <a:p>
          <a:endParaRPr lang="en-US"/>
        </a:p>
      </dgm:t>
    </dgm:pt>
    <dgm:pt modelId="{FD9DF835-D73A-4257-A2CC-383789186D46}" type="sibTrans" cxnId="{E19B9D42-4822-4E2C-866F-A6F0D01A9F93}">
      <dgm:prSet/>
      <dgm:spPr/>
      <dgm:t>
        <a:bodyPr/>
        <a:lstStyle/>
        <a:p>
          <a:endParaRPr lang="en-US"/>
        </a:p>
      </dgm:t>
    </dgm:pt>
    <dgm:pt modelId="{7DD953E0-BC33-4E25-9383-FF64C29A739C}">
      <dgm:prSet custT="1"/>
      <dgm:spPr/>
      <dgm:t>
        <a:bodyPr/>
        <a:lstStyle/>
        <a:p>
          <a:pPr rtl="0"/>
          <a:r>
            <a:rPr lang="en-US" sz="2800" dirty="0" smtClean="0"/>
            <a:t>Cooperation may promote group unity but more likely: conflict undermines the group</a:t>
          </a:r>
          <a:endParaRPr lang="en-US" sz="2800" dirty="0"/>
        </a:p>
      </dgm:t>
    </dgm:pt>
    <dgm:pt modelId="{C317B261-F447-4961-8D77-F75CF10369F6}" type="parTrans" cxnId="{D32ABCF1-E804-4B03-B5FF-602F6F99E56E}">
      <dgm:prSet/>
      <dgm:spPr/>
      <dgm:t>
        <a:bodyPr/>
        <a:lstStyle/>
        <a:p>
          <a:endParaRPr lang="en-US"/>
        </a:p>
      </dgm:t>
    </dgm:pt>
    <dgm:pt modelId="{6B183D71-ADAC-4933-80F8-E9AA11D9FF57}" type="sibTrans" cxnId="{D32ABCF1-E804-4B03-B5FF-602F6F99E56E}">
      <dgm:prSet/>
      <dgm:spPr/>
      <dgm:t>
        <a:bodyPr/>
        <a:lstStyle/>
        <a:p>
          <a:endParaRPr lang="en-US"/>
        </a:p>
      </dgm:t>
    </dgm:pt>
    <dgm:pt modelId="{FF9E00D0-034B-4F92-83C7-E0776435C516}">
      <dgm:prSet custT="1"/>
      <dgm:spPr/>
      <dgm:t>
        <a:bodyPr/>
        <a:lstStyle/>
        <a:p>
          <a:pPr rtl="0"/>
          <a:r>
            <a:rPr lang="en-US" sz="2800" dirty="0" smtClean="0"/>
            <a:t>Resolving non-personal conflicts may promote group functioning, but unclear </a:t>
          </a:r>
          <a:endParaRPr lang="en-US" sz="2800" dirty="0"/>
        </a:p>
      </dgm:t>
    </dgm:pt>
    <dgm:pt modelId="{6F2FE146-2CBB-4E6D-8647-9680457C0C72}" type="parTrans" cxnId="{41C88860-34C0-4B2C-9B20-B2C23F2C83A0}">
      <dgm:prSet/>
      <dgm:spPr/>
      <dgm:t>
        <a:bodyPr/>
        <a:lstStyle/>
        <a:p>
          <a:endParaRPr lang="en-US"/>
        </a:p>
      </dgm:t>
    </dgm:pt>
    <dgm:pt modelId="{1238A70A-F2B0-42E3-98F5-2A77FCB62C89}" type="sibTrans" cxnId="{41C88860-34C0-4B2C-9B20-B2C23F2C83A0}">
      <dgm:prSet/>
      <dgm:spPr/>
      <dgm:t>
        <a:bodyPr/>
        <a:lstStyle/>
        <a:p>
          <a:endParaRPr lang="en-US"/>
        </a:p>
      </dgm:t>
    </dgm:pt>
    <dgm:pt modelId="{19DA2F21-9F53-40D8-8973-DEE51EC518F7}">
      <dgm:prSet/>
      <dgm:spPr/>
      <dgm:t>
        <a:bodyPr/>
        <a:lstStyle/>
        <a:p>
          <a:endParaRPr lang="en-US" dirty="0"/>
        </a:p>
      </dgm:t>
    </dgm:pt>
    <dgm:pt modelId="{D4DC3465-C995-443D-8622-B4FD843DAABE}" type="parTrans" cxnId="{46D3B2CB-3732-4B69-B46B-98D2FD4EF558}">
      <dgm:prSet/>
      <dgm:spPr/>
      <dgm:t>
        <a:bodyPr/>
        <a:lstStyle/>
        <a:p>
          <a:endParaRPr lang="en-US"/>
        </a:p>
      </dgm:t>
    </dgm:pt>
    <dgm:pt modelId="{1A18B8F3-A4BC-4D9C-8598-8A9FE5B1C254}" type="sibTrans" cxnId="{46D3B2CB-3732-4B69-B46B-98D2FD4EF558}">
      <dgm:prSet/>
      <dgm:spPr/>
      <dgm:t>
        <a:bodyPr/>
        <a:lstStyle/>
        <a:p>
          <a:endParaRPr lang="en-US"/>
        </a:p>
      </dgm:t>
    </dgm:pt>
    <dgm:pt modelId="{47C4FB90-3565-4227-AB73-65D1AC8A23AF}" type="pres">
      <dgm:prSet presAssocID="{84B16D2A-7057-4703-994F-87120FCCCA4F}" presName="linear" presStyleCnt="0">
        <dgm:presLayoutVars>
          <dgm:animLvl val="lvl"/>
          <dgm:resizeHandles val="exact"/>
        </dgm:presLayoutVars>
      </dgm:prSet>
      <dgm:spPr/>
      <dgm:t>
        <a:bodyPr/>
        <a:lstStyle/>
        <a:p>
          <a:endParaRPr lang="en-US"/>
        </a:p>
      </dgm:t>
    </dgm:pt>
    <dgm:pt modelId="{26C088DC-7909-4F8B-9492-F80B495B786B}" type="pres">
      <dgm:prSet presAssocID="{FC8ED0FD-DC30-4087-A513-9E01D933A338}" presName="parentText" presStyleLbl="node1" presStyleIdx="0" presStyleCnt="4" custLinFactNeighborX="-2970" custLinFactNeighborY="58009">
        <dgm:presLayoutVars>
          <dgm:chMax val="0"/>
          <dgm:bulletEnabled val="1"/>
        </dgm:presLayoutVars>
      </dgm:prSet>
      <dgm:spPr/>
      <dgm:t>
        <a:bodyPr/>
        <a:lstStyle/>
        <a:p>
          <a:endParaRPr lang="en-US"/>
        </a:p>
      </dgm:t>
    </dgm:pt>
    <dgm:pt modelId="{60765586-6924-4213-96F5-2E86E24EC248}" type="pres">
      <dgm:prSet presAssocID="{FD9DF835-D73A-4257-A2CC-383789186D46}" presName="spacer" presStyleCnt="0"/>
      <dgm:spPr/>
      <dgm:t>
        <a:bodyPr/>
        <a:lstStyle/>
        <a:p>
          <a:endParaRPr lang="en-US"/>
        </a:p>
      </dgm:t>
    </dgm:pt>
    <dgm:pt modelId="{92EC3164-173E-4199-84A1-A05DCBE73894}" type="pres">
      <dgm:prSet presAssocID="{7DD953E0-BC33-4E25-9383-FF64C29A739C}" presName="parentText" presStyleLbl="node1" presStyleIdx="1" presStyleCnt="4" custLinFactNeighborX="-2970" custLinFactNeighborY="58009">
        <dgm:presLayoutVars>
          <dgm:chMax val="0"/>
          <dgm:bulletEnabled val="1"/>
        </dgm:presLayoutVars>
      </dgm:prSet>
      <dgm:spPr/>
      <dgm:t>
        <a:bodyPr/>
        <a:lstStyle/>
        <a:p>
          <a:endParaRPr lang="en-US"/>
        </a:p>
      </dgm:t>
    </dgm:pt>
    <dgm:pt modelId="{570A17DB-997C-4E80-8D5E-65E60A443325}" type="pres">
      <dgm:prSet presAssocID="{6B183D71-ADAC-4933-80F8-E9AA11D9FF57}" presName="spacer" presStyleCnt="0"/>
      <dgm:spPr/>
      <dgm:t>
        <a:bodyPr/>
        <a:lstStyle/>
        <a:p>
          <a:endParaRPr lang="en-US"/>
        </a:p>
      </dgm:t>
    </dgm:pt>
    <dgm:pt modelId="{7B74C507-BDF4-489E-B735-C4221D1C7302}" type="pres">
      <dgm:prSet presAssocID="{FF9E00D0-034B-4F92-83C7-E0776435C516}" presName="parentText" presStyleLbl="node1" presStyleIdx="2" presStyleCnt="4" custLinFactNeighborX="-2970" custLinFactNeighborY="58009">
        <dgm:presLayoutVars>
          <dgm:chMax val="0"/>
          <dgm:bulletEnabled val="1"/>
        </dgm:presLayoutVars>
      </dgm:prSet>
      <dgm:spPr/>
      <dgm:t>
        <a:bodyPr/>
        <a:lstStyle/>
        <a:p>
          <a:endParaRPr lang="en-US"/>
        </a:p>
      </dgm:t>
    </dgm:pt>
    <dgm:pt modelId="{0210B2A7-0A80-4154-A8DF-D31C312EE7AA}" type="pres">
      <dgm:prSet presAssocID="{1238A70A-F2B0-42E3-98F5-2A77FCB62C89}" presName="spacer" presStyleCnt="0"/>
      <dgm:spPr/>
      <dgm:t>
        <a:bodyPr/>
        <a:lstStyle/>
        <a:p>
          <a:endParaRPr lang="en-US"/>
        </a:p>
      </dgm:t>
    </dgm:pt>
    <dgm:pt modelId="{426BDD44-8743-41E3-8912-8FC4CC5F2CE0}" type="pres">
      <dgm:prSet presAssocID="{19DA2F21-9F53-40D8-8973-DEE51EC518F7}" presName="parentText" presStyleLbl="node1" presStyleIdx="3" presStyleCnt="4">
        <dgm:presLayoutVars>
          <dgm:chMax val="0"/>
          <dgm:bulletEnabled val="1"/>
        </dgm:presLayoutVars>
      </dgm:prSet>
      <dgm:spPr/>
      <dgm:t>
        <a:bodyPr/>
        <a:lstStyle/>
        <a:p>
          <a:endParaRPr lang="en-US"/>
        </a:p>
      </dgm:t>
    </dgm:pt>
  </dgm:ptLst>
  <dgm:cxnLst>
    <dgm:cxn modelId="{E19B9D42-4822-4E2C-866F-A6F0D01A9F93}" srcId="{84B16D2A-7057-4703-994F-87120FCCCA4F}" destId="{FC8ED0FD-DC30-4087-A513-9E01D933A338}" srcOrd="0" destOrd="0" parTransId="{8CBE1394-79A4-44B6-86EE-601624AB3AC0}" sibTransId="{FD9DF835-D73A-4257-A2CC-383789186D46}"/>
    <dgm:cxn modelId="{41C88860-34C0-4B2C-9B20-B2C23F2C83A0}" srcId="{84B16D2A-7057-4703-994F-87120FCCCA4F}" destId="{FF9E00D0-034B-4F92-83C7-E0776435C516}" srcOrd="2" destOrd="0" parTransId="{6F2FE146-2CBB-4E6D-8647-9680457C0C72}" sibTransId="{1238A70A-F2B0-42E3-98F5-2A77FCB62C89}"/>
    <dgm:cxn modelId="{57155EF5-A729-497F-B15E-6B943BD25B16}" type="presOf" srcId="{19DA2F21-9F53-40D8-8973-DEE51EC518F7}" destId="{426BDD44-8743-41E3-8912-8FC4CC5F2CE0}" srcOrd="0" destOrd="0" presId="urn:microsoft.com/office/officeart/2005/8/layout/vList2"/>
    <dgm:cxn modelId="{46D3B2CB-3732-4B69-B46B-98D2FD4EF558}" srcId="{84B16D2A-7057-4703-994F-87120FCCCA4F}" destId="{19DA2F21-9F53-40D8-8973-DEE51EC518F7}" srcOrd="3" destOrd="0" parTransId="{D4DC3465-C995-443D-8622-B4FD843DAABE}" sibTransId="{1A18B8F3-A4BC-4D9C-8598-8A9FE5B1C254}"/>
    <dgm:cxn modelId="{4A1C3F25-1EF2-48B1-8340-A51FD11DA5D1}" type="presOf" srcId="{7DD953E0-BC33-4E25-9383-FF64C29A739C}" destId="{92EC3164-173E-4199-84A1-A05DCBE73894}" srcOrd="0" destOrd="0" presId="urn:microsoft.com/office/officeart/2005/8/layout/vList2"/>
    <dgm:cxn modelId="{D32ABCF1-E804-4B03-B5FF-602F6F99E56E}" srcId="{84B16D2A-7057-4703-994F-87120FCCCA4F}" destId="{7DD953E0-BC33-4E25-9383-FF64C29A739C}" srcOrd="1" destOrd="0" parTransId="{C317B261-F447-4961-8D77-F75CF10369F6}" sibTransId="{6B183D71-ADAC-4933-80F8-E9AA11D9FF57}"/>
    <dgm:cxn modelId="{E2E39DF2-AC79-4512-9836-2E9BFDD94813}" type="presOf" srcId="{84B16D2A-7057-4703-994F-87120FCCCA4F}" destId="{47C4FB90-3565-4227-AB73-65D1AC8A23AF}" srcOrd="0" destOrd="0" presId="urn:microsoft.com/office/officeart/2005/8/layout/vList2"/>
    <dgm:cxn modelId="{BBBD566F-0843-4F46-8C4D-9C3A22B5E10B}" type="presOf" srcId="{FF9E00D0-034B-4F92-83C7-E0776435C516}" destId="{7B74C507-BDF4-489E-B735-C4221D1C7302}" srcOrd="0" destOrd="0" presId="urn:microsoft.com/office/officeart/2005/8/layout/vList2"/>
    <dgm:cxn modelId="{F9F560DC-34CA-48EB-86A0-74941D4C9A8D}" type="presOf" srcId="{FC8ED0FD-DC30-4087-A513-9E01D933A338}" destId="{26C088DC-7909-4F8B-9492-F80B495B786B}" srcOrd="0" destOrd="0" presId="urn:microsoft.com/office/officeart/2005/8/layout/vList2"/>
    <dgm:cxn modelId="{FA8C2A4A-0F56-43B2-9118-D74052353EFE}" type="presParOf" srcId="{47C4FB90-3565-4227-AB73-65D1AC8A23AF}" destId="{26C088DC-7909-4F8B-9492-F80B495B786B}" srcOrd="0" destOrd="0" presId="urn:microsoft.com/office/officeart/2005/8/layout/vList2"/>
    <dgm:cxn modelId="{1088DC4C-CBD3-4075-BB65-942E657D9A86}" type="presParOf" srcId="{47C4FB90-3565-4227-AB73-65D1AC8A23AF}" destId="{60765586-6924-4213-96F5-2E86E24EC248}" srcOrd="1" destOrd="0" presId="urn:microsoft.com/office/officeart/2005/8/layout/vList2"/>
    <dgm:cxn modelId="{02BC838D-ED44-42B6-B044-C7DDFD994455}" type="presParOf" srcId="{47C4FB90-3565-4227-AB73-65D1AC8A23AF}" destId="{92EC3164-173E-4199-84A1-A05DCBE73894}" srcOrd="2" destOrd="0" presId="urn:microsoft.com/office/officeart/2005/8/layout/vList2"/>
    <dgm:cxn modelId="{89A53581-1472-4BDC-BB7A-CEEF8D3C2A59}" type="presParOf" srcId="{47C4FB90-3565-4227-AB73-65D1AC8A23AF}" destId="{570A17DB-997C-4E80-8D5E-65E60A443325}" srcOrd="3" destOrd="0" presId="urn:microsoft.com/office/officeart/2005/8/layout/vList2"/>
    <dgm:cxn modelId="{3AC86D52-9E88-4C99-8E02-F8F137974D7E}" type="presParOf" srcId="{47C4FB90-3565-4227-AB73-65D1AC8A23AF}" destId="{7B74C507-BDF4-489E-B735-C4221D1C7302}" srcOrd="4" destOrd="0" presId="urn:microsoft.com/office/officeart/2005/8/layout/vList2"/>
    <dgm:cxn modelId="{9650EDFE-8123-429A-9C75-A20AB3817F94}" type="presParOf" srcId="{47C4FB90-3565-4227-AB73-65D1AC8A23AF}" destId="{0210B2A7-0A80-4154-A8DF-D31C312EE7AA}" srcOrd="5" destOrd="0" presId="urn:microsoft.com/office/officeart/2005/8/layout/vList2"/>
    <dgm:cxn modelId="{03FDF12C-4A7B-4E5F-B931-77E11A655917}" type="presParOf" srcId="{47C4FB90-3565-4227-AB73-65D1AC8A23AF}" destId="{426BDD44-8743-41E3-8912-8FC4CC5F2CE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876B67-F8AF-4FB6-A499-F93B70BD0A7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C9C476B-F658-4FFF-A8B9-A968473EC9F4}">
      <dgm:prSet custT="1"/>
      <dgm:spPr/>
      <dgm:t>
        <a:bodyPr/>
        <a:lstStyle/>
        <a:p>
          <a:pPr rtl="0"/>
          <a:r>
            <a:rPr lang="en-US" sz="3200" dirty="0" smtClean="0">
              <a:solidFill>
                <a:schemeClr val="tx1"/>
              </a:solidFill>
            </a:rPr>
            <a:t>Examples of conflict situations </a:t>
          </a:r>
          <a:endParaRPr lang="en-US" sz="3200" dirty="0">
            <a:solidFill>
              <a:schemeClr val="tx1"/>
            </a:solidFill>
          </a:endParaRPr>
        </a:p>
      </dgm:t>
    </dgm:pt>
    <dgm:pt modelId="{3AEB41DD-627C-4D8A-A5FC-C0D91CD46F3B}" type="parTrans" cxnId="{65613F16-4FE5-4E6C-BE57-6CAB20D5A63E}">
      <dgm:prSet/>
      <dgm:spPr/>
      <dgm:t>
        <a:bodyPr/>
        <a:lstStyle/>
        <a:p>
          <a:endParaRPr lang="en-US"/>
        </a:p>
      </dgm:t>
    </dgm:pt>
    <dgm:pt modelId="{D225A048-6E4A-4274-B23D-ABC23654CD1D}" type="sibTrans" cxnId="{65613F16-4FE5-4E6C-BE57-6CAB20D5A63E}">
      <dgm:prSet/>
      <dgm:spPr/>
      <dgm:t>
        <a:bodyPr/>
        <a:lstStyle/>
        <a:p>
          <a:endParaRPr lang="en-US"/>
        </a:p>
      </dgm:t>
    </dgm:pt>
    <dgm:pt modelId="{37232DF7-2C08-48B5-8C99-C7E4416A7D74}">
      <dgm:prSet/>
      <dgm:spPr/>
      <dgm:t>
        <a:bodyPr/>
        <a:lstStyle/>
        <a:p>
          <a:pPr rtl="0"/>
          <a:r>
            <a:rPr lang="en-US" dirty="0" smtClean="0">
              <a:solidFill>
                <a:schemeClr val="bg2">
                  <a:lumMod val="10000"/>
                </a:schemeClr>
              </a:solidFill>
            </a:rPr>
            <a:t>Definition: Disagreement, discord and friction that occur when the actions or beliefs of one or more members of the group are unacceptable to and are resisted by one or more of the other group members </a:t>
          </a:r>
          <a:endParaRPr lang="en-US" dirty="0">
            <a:solidFill>
              <a:schemeClr val="bg2">
                <a:lumMod val="10000"/>
              </a:schemeClr>
            </a:solidFill>
          </a:endParaRPr>
        </a:p>
      </dgm:t>
    </dgm:pt>
    <dgm:pt modelId="{C1D685C3-9C97-4E19-B6B0-B1FE188DF785}" type="parTrans" cxnId="{A42F8585-9A3D-4695-88D4-A592931AFAE3}">
      <dgm:prSet/>
      <dgm:spPr/>
      <dgm:t>
        <a:bodyPr/>
        <a:lstStyle/>
        <a:p>
          <a:endParaRPr lang="en-US"/>
        </a:p>
      </dgm:t>
    </dgm:pt>
    <dgm:pt modelId="{20E4E912-0F4F-4BA1-A482-2850C8E948D4}" type="sibTrans" cxnId="{A42F8585-9A3D-4695-88D4-A592931AFAE3}">
      <dgm:prSet/>
      <dgm:spPr/>
      <dgm:t>
        <a:bodyPr/>
        <a:lstStyle/>
        <a:p>
          <a:endParaRPr lang="en-US"/>
        </a:p>
      </dgm:t>
    </dgm:pt>
    <dgm:pt modelId="{68B5321C-622F-4232-8E4A-45449B52D5BC}" type="pres">
      <dgm:prSet presAssocID="{EE876B67-F8AF-4FB6-A499-F93B70BD0A78}" presName="linear" presStyleCnt="0">
        <dgm:presLayoutVars>
          <dgm:animLvl val="lvl"/>
          <dgm:resizeHandles val="exact"/>
        </dgm:presLayoutVars>
      </dgm:prSet>
      <dgm:spPr/>
      <dgm:t>
        <a:bodyPr/>
        <a:lstStyle/>
        <a:p>
          <a:endParaRPr lang="en-US"/>
        </a:p>
      </dgm:t>
    </dgm:pt>
    <dgm:pt modelId="{60E1DADF-688D-458C-A03A-61C4636621FA}" type="pres">
      <dgm:prSet presAssocID="{CC9C476B-F658-4FFF-A8B9-A968473EC9F4}" presName="parentText" presStyleLbl="node1" presStyleIdx="0" presStyleCnt="2" custScaleY="35907">
        <dgm:presLayoutVars>
          <dgm:chMax val="0"/>
          <dgm:bulletEnabled val="1"/>
        </dgm:presLayoutVars>
      </dgm:prSet>
      <dgm:spPr/>
      <dgm:t>
        <a:bodyPr/>
        <a:lstStyle/>
        <a:p>
          <a:endParaRPr lang="en-US"/>
        </a:p>
      </dgm:t>
    </dgm:pt>
    <dgm:pt modelId="{65F8C0A9-5EA4-4B7D-A61F-90608B1B4951}" type="pres">
      <dgm:prSet presAssocID="{D225A048-6E4A-4274-B23D-ABC23654CD1D}" presName="spacer" presStyleCnt="0"/>
      <dgm:spPr/>
    </dgm:pt>
    <dgm:pt modelId="{5DFFB1A2-453A-4D5D-8569-59EC1030503E}" type="pres">
      <dgm:prSet presAssocID="{37232DF7-2C08-48B5-8C99-C7E4416A7D74}" presName="parentText" presStyleLbl="node1" presStyleIdx="1" presStyleCnt="2">
        <dgm:presLayoutVars>
          <dgm:chMax val="0"/>
          <dgm:bulletEnabled val="1"/>
        </dgm:presLayoutVars>
      </dgm:prSet>
      <dgm:spPr/>
      <dgm:t>
        <a:bodyPr/>
        <a:lstStyle/>
        <a:p>
          <a:endParaRPr lang="en-US"/>
        </a:p>
      </dgm:t>
    </dgm:pt>
  </dgm:ptLst>
  <dgm:cxnLst>
    <dgm:cxn modelId="{65613F16-4FE5-4E6C-BE57-6CAB20D5A63E}" srcId="{EE876B67-F8AF-4FB6-A499-F93B70BD0A78}" destId="{CC9C476B-F658-4FFF-A8B9-A968473EC9F4}" srcOrd="0" destOrd="0" parTransId="{3AEB41DD-627C-4D8A-A5FC-C0D91CD46F3B}" sibTransId="{D225A048-6E4A-4274-B23D-ABC23654CD1D}"/>
    <dgm:cxn modelId="{F66C9517-5D03-471D-9CB9-45E2763B4185}" type="presOf" srcId="{37232DF7-2C08-48B5-8C99-C7E4416A7D74}" destId="{5DFFB1A2-453A-4D5D-8569-59EC1030503E}" srcOrd="0" destOrd="0" presId="urn:microsoft.com/office/officeart/2005/8/layout/vList2"/>
    <dgm:cxn modelId="{6848A4A4-87D4-45D7-87B4-24C785FA141C}" type="presOf" srcId="{EE876B67-F8AF-4FB6-A499-F93B70BD0A78}" destId="{68B5321C-622F-4232-8E4A-45449B52D5BC}" srcOrd="0" destOrd="0" presId="urn:microsoft.com/office/officeart/2005/8/layout/vList2"/>
    <dgm:cxn modelId="{D64D8D03-9994-47BA-B56C-BBFCA3C02156}" type="presOf" srcId="{CC9C476B-F658-4FFF-A8B9-A968473EC9F4}" destId="{60E1DADF-688D-458C-A03A-61C4636621FA}" srcOrd="0" destOrd="0" presId="urn:microsoft.com/office/officeart/2005/8/layout/vList2"/>
    <dgm:cxn modelId="{A42F8585-9A3D-4695-88D4-A592931AFAE3}" srcId="{EE876B67-F8AF-4FB6-A499-F93B70BD0A78}" destId="{37232DF7-2C08-48B5-8C99-C7E4416A7D74}" srcOrd="1" destOrd="0" parTransId="{C1D685C3-9C97-4E19-B6B0-B1FE188DF785}" sibTransId="{20E4E912-0F4F-4BA1-A482-2850C8E948D4}"/>
    <dgm:cxn modelId="{15869054-1C92-4E1E-9BBC-80443A726484}" type="presParOf" srcId="{68B5321C-622F-4232-8E4A-45449B52D5BC}" destId="{60E1DADF-688D-458C-A03A-61C4636621FA}" srcOrd="0" destOrd="0" presId="urn:microsoft.com/office/officeart/2005/8/layout/vList2"/>
    <dgm:cxn modelId="{F64142D6-9CFD-4EA9-BF65-A19D673857CE}" type="presParOf" srcId="{68B5321C-622F-4232-8E4A-45449B52D5BC}" destId="{65F8C0A9-5EA4-4B7D-A61F-90608B1B4951}" srcOrd="1" destOrd="0" presId="urn:microsoft.com/office/officeart/2005/8/layout/vList2"/>
    <dgm:cxn modelId="{50A86649-2801-4750-B914-9D29449F8A90}" type="presParOf" srcId="{68B5321C-622F-4232-8E4A-45449B52D5BC}" destId="{5DFFB1A2-453A-4D5D-8569-59EC1030503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200868-E375-479F-BE85-E53D0E33F6F5}" type="doc">
      <dgm:prSet loTypeId="urn:microsoft.com/office/officeart/2005/8/layout/gear1" loCatId="process" qsTypeId="urn:microsoft.com/office/officeart/2005/8/quickstyle/simple1" qsCatId="simple" csTypeId="urn:microsoft.com/office/officeart/2005/8/colors/colorful4" csCatId="colorful" phldr="1"/>
      <dgm:spPr/>
    </dgm:pt>
    <dgm:pt modelId="{5FD5D7C3-3CDD-47A9-A066-DBBD41CEAB47}">
      <dgm:prSet phldrT="[Text]"/>
      <dgm:spPr/>
      <dgm:t>
        <a:bodyPr/>
        <a:lstStyle/>
        <a:p>
          <a:r>
            <a:rPr lang="en-US" dirty="0" smtClean="0"/>
            <a:t> </a:t>
          </a:r>
          <a:endParaRPr lang="en-US" dirty="0"/>
        </a:p>
      </dgm:t>
    </dgm:pt>
    <dgm:pt modelId="{5986E139-8B14-41BF-9E39-02B86D671F9A}" type="parTrans" cxnId="{39FC8C06-461F-455F-9E23-4F32DFC09A69}">
      <dgm:prSet/>
      <dgm:spPr/>
      <dgm:t>
        <a:bodyPr/>
        <a:lstStyle/>
        <a:p>
          <a:endParaRPr lang="en-US"/>
        </a:p>
      </dgm:t>
    </dgm:pt>
    <dgm:pt modelId="{C6E94D29-782B-49D2-9C4F-E2DF4922D91A}" type="sibTrans" cxnId="{39FC8C06-461F-455F-9E23-4F32DFC09A69}">
      <dgm:prSet/>
      <dgm:spPr/>
      <dgm:t>
        <a:bodyPr/>
        <a:lstStyle/>
        <a:p>
          <a:endParaRPr lang="en-US"/>
        </a:p>
      </dgm:t>
    </dgm:pt>
    <dgm:pt modelId="{FEBDF1BC-E143-4D07-990E-C430CED502B1}">
      <dgm:prSet phldrT="[Text]"/>
      <dgm:spPr/>
      <dgm:t>
        <a:bodyPr/>
        <a:lstStyle/>
        <a:p>
          <a:r>
            <a:rPr lang="en-US" dirty="0" smtClean="0"/>
            <a:t> </a:t>
          </a:r>
          <a:endParaRPr lang="en-US" dirty="0"/>
        </a:p>
      </dgm:t>
    </dgm:pt>
    <dgm:pt modelId="{1283AF7F-0FBE-499E-96D6-7DCAEB02D5DA}" type="parTrans" cxnId="{7302A0A1-4BA2-429F-935E-067CED02EA2C}">
      <dgm:prSet/>
      <dgm:spPr/>
      <dgm:t>
        <a:bodyPr/>
        <a:lstStyle/>
        <a:p>
          <a:endParaRPr lang="en-US"/>
        </a:p>
      </dgm:t>
    </dgm:pt>
    <dgm:pt modelId="{14DEF61E-6031-4466-A2E0-7F282609E3AC}" type="sibTrans" cxnId="{7302A0A1-4BA2-429F-935E-067CED02EA2C}">
      <dgm:prSet/>
      <dgm:spPr/>
      <dgm:t>
        <a:bodyPr/>
        <a:lstStyle/>
        <a:p>
          <a:endParaRPr lang="en-US"/>
        </a:p>
      </dgm:t>
    </dgm:pt>
    <dgm:pt modelId="{7E80C781-A957-4F41-B0AD-86439A9D6F12}">
      <dgm:prSet phldrT="[Text]"/>
      <dgm:spPr/>
      <dgm:t>
        <a:bodyPr/>
        <a:lstStyle/>
        <a:p>
          <a:r>
            <a:rPr lang="en-US" dirty="0" smtClean="0"/>
            <a:t> </a:t>
          </a:r>
          <a:endParaRPr lang="en-US" dirty="0"/>
        </a:p>
      </dgm:t>
    </dgm:pt>
    <dgm:pt modelId="{342F0ACE-7B23-43B0-9A90-E5935198509E}" type="parTrans" cxnId="{411FE0D7-3AE5-4C0A-BF77-F769BA0739F7}">
      <dgm:prSet/>
      <dgm:spPr/>
      <dgm:t>
        <a:bodyPr/>
        <a:lstStyle/>
        <a:p>
          <a:endParaRPr lang="en-US"/>
        </a:p>
      </dgm:t>
    </dgm:pt>
    <dgm:pt modelId="{F5C9302C-F8CB-4E93-BA1B-E1287F3C86CB}" type="sibTrans" cxnId="{411FE0D7-3AE5-4C0A-BF77-F769BA0739F7}">
      <dgm:prSet/>
      <dgm:spPr/>
      <dgm:t>
        <a:bodyPr/>
        <a:lstStyle/>
        <a:p>
          <a:endParaRPr lang="en-US"/>
        </a:p>
      </dgm:t>
    </dgm:pt>
    <dgm:pt modelId="{A86581BE-D35A-4A79-BB9E-706F3615160E}" type="pres">
      <dgm:prSet presAssocID="{30200868-E375-479F-BE85-E53D0E33F6F5}" presName="composite" presStyleCnt="0">
        <dgm:presLayoutVars>
          <dgm:chMax val="3"/>
          <dgm:animLvl val="lvl"/>
          <dgm:resizeHandles val="exact"/>
        </dgm:presLayoutVars>
      </dgm:prSet>
      <dgm:spPr/>
    </dgm:pt>
    <dgm:pt modelId="{0E2BD862-FB68-4A03-BDF9-B3E17FF3DEE4}" type="pres">
      <dgm:prSet presAssocID="{5FD5D7C3-3CDD-47A9-A066-DBBD41CEAB47}" presName="gear1" presStyleLbl="node1" presStyleIdx="0" presStyleCnt="3">
        <dgm:presLayoutVars>
          <dgm:chMax val="1"/>
          <dgm:bulletEnabled val="1"/>
        </dgm:presLayoutVars>
      </dgm:prSet>
      <dgm:spPr/>
      <dgm:t>
        <a:bodyPr/>
        <a:lstStyle/>
        <a:p>
          <a:endParaRPr lang="en-US"/>
        </a:p>
      </dgm:t>
    </dgm:pt>
    <dgm:pt modelId="{549B9125-2FD2-4238-8D0F-7935506F1F07}" type="pres">
      <dgm:prSet presAssocID="{5FD5D7C3-3CDD-47A9-A066-DBBD41CEAB47}" presName="gear1srcNode" presStyleLbl="node1" presStyleIdx="0" presStyleCnt="3"/>
      <dgm:spPr/>
      <dgm:t>
        <a:bodyPr/>
        <a:lstStyle/>
        <a:p>
          <a:endParaRPr lang="en-US"/>
        </a:p>
      </dgm:t>
    </dgm:pt>
    <dgm:pt modelId="{D41AA537-7B74-44DD-B2DF-C0CA4CBF882C}" type="pres">
      <dgm:prSet presAssocID="{5FD5D7C3-3CDD-47A9-A066-DBBD41CEAB47}" presName="gear1dstNode" presStyleLbl="node1" presStyleIdx="0" presStyleCnt="3"/>
      <dgm:spPr/>
      <dgm:t>
        <a:bodyPr/>
        <a:lstStyle/>
        <a:p>
          <a:endParaRPr lang="en-US"/>
        </a:p>
      </dgm:t>
    </dgm:pt>
    <dgm:pt modelId="{A257093C-B423-4ACB-89A1-81D80E56F8A4}" type="pres">
      <dgm:prSet presAssocID="{FEBDF1BC-E143-4D07-990E-C430CED502B1}" presName="gear2" presStyleLbl="node1" presStyleIdx="1" presStyleCnt="3">
        <dgm:presLayoutVars>
          <dgm:chMax val="1"/>
          <dgm:bulletEnabled val="1"/>
        </dgm:presLayoutVars>
      </dgm:prSet>
      <dgm:spPr/>
      <dgm:t>
        <a:bodyPr/>
        <a:lstStyle/>
        <a:p>
          <a:endParaRPr lang="en-US"/>
        </a:p>
      </dgm:t>
    </dgm:pt>
    <dgm:pt modelId="{D22B3883-6E83-4269-983D-E1F14679C293}" type="pres">
      <dgm:prSet presAssocID="{FEBDF1BC-E143-4D07-990E-C430CED502B1}" presName="gear2srcNode" presStyleLbl="node1" presStyleIdx="1" presStyleCnt="3"/>
      <dgm:spPr/>
      <dgm:t>
        <a:bodyPr/>
        <a:lstStyle/>
        <a:p>
          <a:endParaRPr lang="en-US"/>
        </a:p>
      </dgm:t>
    </dgm:pt>
    <dgm:pt modelId="{AAF0DF46-58F0-4B81-9525-863A4BDA51D6}" type="pres">
      <dgm:prSet presAssocID="{FEBDF1BC-E143-4D07-990E-C430CED502B1}" presName="gear2dstNode" presStyleLbl="node1" presStyleIdx="1" presStyleCnt="3"/>
      <dgm:spPr/>
      <dgm:t>
        <a:bodyPr/>
        <a:lstStyle/>
        <a:p>
          <a:endParaRPr lang="en-US"/>
        </a:p>
      </dgm:t>
    </dgm:pt>
    <dgm:pt modelId="{798CCAEE-6B4A-44D5-A1EF-858C8529EF61}" type="pres">
      <dgm:prSet presAssocID="{7E80C781-A957-4F41-B0AD-86439A9D6F12}" presName="gear3" presStyleLbl="node1" presStyleIdx="2" presStyleCnt="3"/>
      <dgm:spPr/>
      <dgm:t>
        <a:bodyPr/>
        <a:lstStyle/>
        <a:p>
          <a:endParaRPr lang="en-US"/>
        </a:p>
      </dgm:t>
    </dgm:pt>
    <dgm:pt modelId="{C42533D4-755E-4219-B5BD-BCE8B6C9114A}" type="pres">
      <dgm:prSet presAssocID="{7E80C781-A957-4F41-B0AD-86439A9D6F12}" presName="gear3tx" presStyleLbl="node1" presStyleIdx="2" presStyleCnt="3">
        <dgm:presLayoutVars>
          <dgm:chMax val="1"/>
          <dgm:bulletEnabled val="1"/>
        </dgm:presLayoutVars>
      </dgm:prSet>
      <dgm:spPr/>
      <dgm:t>
        <a:bodyPr/>
        <a:lstStyle/>
        <a:p>
          <a:endParaRPr lang="en-US"/>
        </a:p>
      </dgm:t>
    </dgm:pt>
    <dgm:pt modelId="{21B6DB17-A773-45D9-95FB-F03B7AC439CE}" type="pres">
      <dgm:prSet presAssocID="{7E80C781-A957-4F41-B0AD-86439A9D6F12}" presName="gear3srcNode" presStyleLbl="node1" presStyleIdx="2" presStyleCnt="3"/>
      <dgm:spPr/>
      <dgm:t>
        <a:bodyPr/>
        <a:lstStyle/>
        <a:p>
          <a:endParaRPr lang="en-US"/>
        </a:p>
      </dgm:t>
    </dgm:pt>
    <dgm:pt modelId="{4A2ED742-1E25-4EDA-9827-A7A911CDFC3D}" type="pres">
      <dgm:prSet presAssocID="{7E80C781-A957-4F41-B0AD-86439A9D6F12}" presName="gear3dstNode" presStyleLbl="node1" presStyleIdx="2" presStyleCnt="3"/>
      <dgm:spPr/>
      <dgm:t>
        <a:bodyPr/>
        <a:lstStyle/>
        <a:p>
          <a:endParaRPr lang="en-US"/>
        </a:p>
      </dgm:t>
    </dgm:pt>
    <dgm:pt modelId="{0A2C0BDC-78A2-4019-8A8B-AC6ABDD95429}" type="pres">
      <dgm:prSet presAssocID="{C6E94D29-782B-49D2-9C4F-E2DF4922D91A}" presName="connector1" presStyleLbl="sibTrans2D1" presStyleIdx="0" presStyleCnt="3"/>
      <dgm:spPr/>
      <dgm:t>
        <a:bodyPr/>
        <a:lstStyle/>
        <a:p>
          <a:endParaRPr lang="en-US"/>
        </a:p>
      </dgm:t>
    </dgm:pt>
    <dgm:pt modelId="{AFE542E3-6665-45E9-810D-B2DEC5C989AB}" type="pres">
      <dgm:prSet presAssocID="{14DEF61E-6031-4466-A2E0-7F282609E3AC}" presName="connector2" presStyleLbl="sibTrans2D1" presStyleIdx="1" presStyleCnt="3"/>
      <dgm:spPr/>
      <dgm:t>
        <a:bodyPr/>
        <a:lstStyle/>
        <a:p>
          <a:endParaRPr lang="en-US"/>
        </a:p>
      </dgm:t>
    </dgm:pt>
    <dgm:pt modelId="{95364D86-CFB7-4E01-AD85-CFCE8DBDAAE5}" type="pres">
      <dgm:prSet presAssocID="{F5C9302C-F8CB-4E93-BA1B-E1287F3C86CB}" presName="connector3" presStyleLbl="sibTrans2D1" presStyleIdx="2" presStyleCnt="3"/>
      <dgm:spPr/>
      <dgm:t>
        <a:bodyPr/>
        <a:lstStyle/>
        <a:p>
          <a:endParaRPr lang="en-US"/>
        </a:p>
      </dgm:t>
    </dgm:pt>
  </dgm:ptLst>
  <dgm:cxnLst>
    <dgm:cxn modelId="{545E4402-B0F0-428D-B887-3FBF9053F3BA}" type="presOf" srcId="{FEBDF1BC-E143-4D07-990E-C430CED502B1}" destId="{AAF0DF46-58F0-4B81-9525-863A4BDA51D6}" srcOrd="2" destOrd="0" presId="urn:microsoft.com/office/officeart/2005/8/layout/gear1"/>
    <dgm:cxn modelId="{7302A0A1-4BA2-429F-935E-067CED02EA2C}" srcId="{30200868-E375-479F-BE85-E53D0E33F6F5}" destId="{FEBDF1BC-E143-4D07-990E-C430CED502B1}" srcOrd="1" destOrd="0" parTransId="{1283AF7F-0FBE-499E-96D6-7DCAEB02D5DA}" sibTransId="{14DEF61E-6031-4466-A2E0-7F282609E3AC}"/>
    <dgm:cxn modelId="{AF6AFA93-FE84-43DF-B189-D2E4F04880AC}" type="presOf" srcId="{7E80C781-A957-4F41-B0AD-86439A9D6F12}" destId="{21B6DB17-A773-45D9-95FB-F03B7AC439CE}" srcOrd="2" destOrd="0" presId="urn:microsoft.com/office/officeart/2005/8/layout/gear1"/>
    <dgm:cxn modelId="{C5C931EA-1AEC-4CF7-B0BC-57337324BFE7}" type="presOf" srcId="{30200868-E375-479F-BE85-E53D0E33F6F5}" destId="{A86581BE-D35A-4A79-BB9E-706F3615160E}" srcOrd="0" destOrd="0" presId="urn:microsoft.com/office/officeart/2005/8/layout/gear1"/>
    <dgm:cxn modelId="{47F45C01-6273-4F20-8AFF-631F0CCF7FE9}" type="presOf" srcId="{7E80C781-A957-4F41-B0AD-86439A9D6F12}" destId="{C42533D4-755E-4219-B5BD-BCE8B6C9114A}" srcOrd="1" destOrd="0" presId="urn:microsoft.com/office/officeart/2005/8/layout/gear1"/>
    <dgm:cxn modelId="{67D746F4-033A-47DE-AF6A-1AC982FF123E}" type="presOf" srcId="{7E80C781-A957-4F41-B0AD-86439A9D6F12}" destId="{4A2ED742-1E25-4EDA-9827-A7A911CDFC3D}" srcOrd="3" destOrd="0" presId="urn:microsoft.com/office/officeart/2005/8/layout/gear1"/>
    <dgm:cxn modelId="{D3F5C24C-8124-4863-A47D-07E9FF35D545}" type="presOf" srcId="{7E80C781-A957-4F41-B0AD-86439A9D6F12}" destId="{798CCAEE-6B4A-44D5-A1EF-858C8529EF61}" srcOrd="0" destOrd="0" presId="urn:microsoft.com/office/officeart/2005/8/layout/gear1"/>
    <dgm:cxn modelId="{7E763206-D426-45D6-9DED-3A52B2776407}" type="presOf" srcId="{5FD5D7C3-3CDD-47A9-A066-DBBD41CEAB47}" destId="{0E2BD862-FB68-4A03-BDF9-B3E17FF3DEE4}" srcOrd="0" destOrd="0" presId="urn:microsoft.com/office/officeart/2005/8/layout/gear1"/>
    <dgm:cxn modelId="{411FE0D7-3AE5-4C0A-BF77-F769BA0739F7}" srcId="{30200868-E375-479F-BE85-E53D0E33F6F5}" destId="{7E80C781-A957-4F41-B0AD-86439A9D6F12}" srcOrd="2" destOrd="0" parTransId="{342F0ACE-7B23-43B0-9A90-E5935198509E}" sibTransId="{F5C9302C-F8CB-4E93-BA1B-E1287F3C86CB}"/>
    <dgm:cxn modelId="{39FC8C06-461F-455F-9E23-4F32DFC09A69}" srcId="{30200868-E375-479F-BE85-E53D0E33F6F5}" destId="{5FD5D7C3-3CDD-47A9-A066-DBBD41CEAB47}" srcOrd="0" destOrd="0" parTransId="{5986E139-8B14-41BF-9E39-02B86D671F9A}" sibTransId="{C6E94D29-782B-49D2-9C4F-E2DF4922D91A}"/>
    <dgm:cxn modelId="{6D4C004A-2B3C-4290-90BC-ADE26D4F97FB}" type="presOf" srcId="{5FD5D7C3-3CDD-47A9-A066-DBBD41CEAB47}" destId="{549B9125-2FD2-4238-8D0F-7935506F1F07}" srcOrd="1" destOrd="0" presId="urn:microsoft.com/office/officeart/2005/8/layout/gear1"/>
    <dgm:cxn modelId="{44C782F5-C206-44B7-AE53-C577370A5E54}" type="presOf" srcId="{5FD5D7C3-3CDD-47A9-A066-DBBD41CEAB47}" destId="{D41AA537-7B74-44DD-B2DF-C0CA4CBF882C}" srcOrd="2" destOrd="0" presId="urn:microsoft.com/office/officeart/2005/8/layout/gear1"/>
    <dgm:cxn modelId="{898AB6F4-FF16-445A-B47F-275E6E719E41}" type="presOf" srcId="{FEBDF1BC-E143-4D07-990E-C430CED502B1}" destId="{A257093C-B423-4ACB-89A1-81D80E56F8A4}" srcOrd="0" destOrd="0" presId="urn:microsoft.com/office/officeart/2005/8/layout/gear1"/>
    <dgm:cxn modelId="{CAA716A2-A826-4003-8E02-1B5B3E7DF16F}" type="presOf" srcId="{C6E94D29-782B-49D2-9C4F-E2DF4922D91A}" destId="{0A2C0BDC-78A2-4019-8A8B-AC6ABDD95429}" srcOrd="0" destOrd="0" presId="urn:microsoft.com/office/officeart/2005/8/layout/gear1"/>
    <dgm:cxn modelId="{D8EE83FE-C9A2-45D0-8A1F-67893D33C654}" type="presOf" srcId="{14DEF61E-6031-4466-A2E0-7F282609E3AC}" destId="{AFE542E3-6665-45E9-810D-B2DEC5C989AB}" srcOrd="0" destOrd="0" presId="urn:microsoft.com/office/officeart/2005/8/layout/gear1"/>
    <dgm:cxn modelId="{54BEE109-3CBC-4BFD-BD4C-61DFB409A6D1}" type="presOf" srcId="{F5C9302C-F8CB-4E93-BA1B-E1287F3C86CB}" destId="{95364D86-CFB7-4E01-AD85-CFCE8DBDAAE5}" srcOrd="0" destOrd="0" presId="urn:microsoft.com/office/officeart/2005/8/layout/gear1"/>
    <dgm:cxn modelId="{94350AFE-9DDD-46C7-9161-40C09C63132A}" type="presOf" srcId="{FEBDF1BC-E143-4D07-990E-C430CED502B1}" destId="{D22B3883-6E83-4269-983D-E1F14679C293}" srcOrd="1" destOrd="0" presId="urn:microsoft.com/office/officeart/2005/8/layout/gear1"/>
    <dgm:cxn modelId="{E7ADFFED-AD81-425C-A577-1F01B331A8DC}" type="presParOf" srcId="{A86581BE-D35A-4A79-BB9E-706F3615160E}" destId="{0E2BD862-FB68-4A03-BDF9-B3E17FF3DEE4}" srcOrd="0" destOrd="0" presId="urn:microsoft.com/office/officeart/2005/8/layout/gear1"/>
    <dgm:cxn modelId="{F8514BCA-7E71-4E26-B7D7-BBCD6A5DFEBB}" type="presParOf" srcId="{A86581BE-D35A-4A79-BB9E-706F3615160E}" destId="{549B9125-2FD2-4238-8D0F-7935506F1F07}" srcOrd="1" destOrd="0" presId="urn:microsoft.com/office/officeart/2005/8/layout/gear1"/>
    <dgm:cxn modelId="{F32132D1-230D-40CF-B34C-8F31753E9BD4}" type="presParOf" srcId="{A86581BE-D35A-4A79-BB9E-706F3615160E}" destId="{D41AA537-7B74-44DD-B2DF-C0CA4CBF882C}" srcOrd="2" destOrd="0" presId="urn:microsoft.com/office/officeart/2005/8/layout/gear1"/>
    <dgm:cxn modelId="{88278114-6F8C-4557-AEC7-C493DF707D3D}" type="presParOf" srcId="{A86581BE-D35A-4A79-BB9E-706F3615160E}" destId="{A257093C-B423-4ACB-89A1-81D80E56F8A4}" srcOrd="3" destOrd="0" presId="urn:microsoft.com/office/officeart/2005/8/layout/gear1"/>
    <dgm:cxn modelId="{AA94EAE2-D987-4DF7-B10A-DF8566D22F13}" type="presParOf" srcId="{A86581BE-D35A-4A79-BB9E-706F3615160E}" destId="{D22B3883-6E83-4269-983D-E1F14679C293}" srcOrd="4" destOrd="0" presId="urn:microsoft.com/office/officeart/2005/8/layout/gear1"/>
    <dgm:cxn modelId="{D77251BA-7CBF-447D-88AF-516035AD64F2}" type="presParOf" srcId="{A86581BE-D35A-4A79-BB9E-706F3615160E}" destId="{AAF0DF46-58F0-4B81-9525-863A4BDA51D6}" srcOrd="5" destOrd="0" presId="urn:microsoft.com/office/officeart/2005/8/layout/gear1"/>
    <dgm:cxn modelId="{0E7DAD58-4642-48E0-8B04-F3ADED9473D4}" type="presParOf" srcId="{A86581BE-D35A-4A79-BB9E-706F3615160E}" destId="{798CCAEE-6B4A-44D5-A1EF-858C8529EF61}" srcOrd="6" destOrd="0" presId="urn:microsoft.com/office/officeart/2005/8/layout/gear1"/>
    <dgm:cxn modelId="{6F67BD57-35B7-4224-A5CE-D909D877AC28}" type="presParOf" srcId="{A86581BE-D35A-4A79-BB9E-706F3615160E}" destId="{C42533D4-755E-4219-B5BD-BCE8B6C9114A}" srcOrd="7" destOrd="0" presId="urn:microsoft.com/office/officeart/2005/8/layout/gear1"/>
    <dgm:cxn modelId="{0B6FD2D0-F3AC-4DFC-97B4-5A055BC970A2}" type="presParOf" srcId="{A86581BE-D35A-4A79-BB9E-706F3615160E}" destId="{21B6DB17-A773-45D9-95FB-F03B7AC439CE}" srcOrd="8" destOrd="0" presId="urn:microsoft.com/office/officeart/2005/8/layout/gear1"/>
    <dgm:cxn modelId="{1CA8A044-54F8-4366-BD0C-D1CBD3BFA0AA}" type="presParOf" srcId="{A86581BE-D35A-4A79-BB9E-706F3615160E}" destId="{4A2ED742-1E25-4EDA-9827-A7A911CDFC3D}" srcOrd="9" destOrd="0" presId="urn:microsoft.com/office/officeart/2005/8/layout/gear1"/>
    <dgm:cxn modelId="{65D707B9-75A6-45DC-A68F-0CEA4352D480}" type="presParOf" srcId="{A86581BE-D35A-4A79-BB9E-706F3615160E}" destId="{0A2C0BDC-78A2-4019-8A8B-AC6ABDD95429}" srcOrd="10" destOrd="0" presId="urn:microsoft.com/office/officeart/2005/8/layout/gear1"/>
    <dgm:cxn modelId="{1357B4CA-B206-44B0-8B66-6904D73FA597}" type="presParOf" srcId="{A86581BE-D35A-4A79-BB9E-706F3615160E}" destId="{AFE542E3-6665-45E9-810D-B2DEC5C989AB}" srcOrd="11" destOrd="0" presId="urn:microsoft.com/office/officeart/2005/8/layout/gear1"/>
    <dgm:cxn modelId="{F0C13B0C-64F6-4A60-80A9-7EC0021DB646}" type="presParOf" srcId="{A86581BE-D35A-4A79-BB9E-706F3615160E}" destId="{95364D86-CFB7-4E01-AD85-CFCE8DBDAAE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200868-E375-479F-BE85-E53D0E33F6F5}" type="doc">
      <dgm:prSet loTypeId="urn:microsoft.com/office/officeart/2005/8/layout/gear1" loCatId="process" qsTypeId="urn:microsoft.com/office/officeart/2005/8/quickstyle/simple1" qsCatId="simple" csTypeId="urn:microsoft.com/office/officeart/2005/8/colors/colorful4" csCatId="colorful" phldr="1"/>
      <dgm:spPr/>
    </dgm:pt>
    <dgm:pt modelId="{5FD5D7C3-3CDD-47A9-A066-DBBD41CEAB47}">
      <dgm:prSet phldrT="[Text]"/>
      <dgm:spPr/>
      <dgm:t>
        <a:bodyPr/>
        <a:lstStyle/>
        <a:p>
          <a:r>
            <a:rPr lang="en-US" dirty="0" smtClean="0"/>
            <a:t> </a:t>
          </a:r>
          <a:endParaRPr lang="en-US" dirty="0"/>
        </a:p>
      </dgm:t>
    </dgm:pt>
    <dgm:pt modelId="{5986E139-8B14-41BF-9E39-02B86D671F9A}" type="parTrans" cxnId="{39FC8C06-461F-455F-9E23-4F32DFC09A69}">
      <dgm:prSet/>
      <dgm:spPr/>
      <dgm:t>
        <a:bodyPr/>
        <a:lstStyle/>
        <a:p>
          <a:endParaRPr lang="en-US"/>
        </a:p>
      </dgm:t>
    </dgm:pt>
    <dgm:pt modelId="{C6E94D29-782B-49D2-9C4F-E2DF4922D91A}" type="sibTrans" cxnId="{39FC8C06-461F-455F-9E23-4F32DFC09A69}">
      <dgm:prSet/>
      <dgm:spPr/>
      <dgm:t>
        <a:bodyPr/>
        <a:lstStyle/>
        <a:p>
          <a:endParaRPr lang="en-US"/>
        </a:p>
      </dgm:t>
    </dgm:pt>
    <dgm:pt modelId="{FEBDF1BC-E143-4D07-990E-C430CED502B1}">
      <dgm:prSet phldrT="[Text]"/>
      <dgm:spPr/>
      <dgm:t>
        <a:bodyPr/>
        <a:lstStyle/>
        <a:p>
          <a:r>
            <a:rPr lang="en-US" dirty="0" smtClean="0"/>
            <a:t> </a:t>
          </a:r>
          <a:endParaRPr lang="en-US" dirty="0"/>
        </a:p>
      </dgm:t>
    </dgm:pt>
    <dgm:pt modelId="{1283AF7F-0FBE-499E-96D6-7DCAEB02D5DA}" type="parTrans" cxnId="{7302A0A1-4BA2-429F-935E-067CED02EA2C}">
      <dgm:prSet/>
      <dgm:spPr/>
      <dgm:t>
        <a:bodyPr/>
        <a:lstStyle/>
        <a:p>
          <a:endParaRPr lang="en-US"/>
        </a:p>
      </dgm:t>
    </dgm:pt>
    <dgm:pt modelId="{14DEF61E-6031-4466-A2E0-7F282609E3AC}" type="sibTrans" cxnId="{7302A0A1-4BA2-429F-935E-067CED02EA2C}">
      <dgm:prSet/>
      <dgm:spPr/>
      <dgm:t>
        <a:bodyPr/>
        <a:lstStyle/>
        <a:p>
          <a:endParaRPr lang="en-US"/>
        </a:p>
      </dgm:t>
    </dgm:pt>
    <dgm:pt modelId="{7E80C781-A957-4F41-B0AD-86439A9D6F12}">
      <dgm:prSet phldrT="[Text]"/>
      <dgm:spPr/>
      <dgm:t>
        <a:bodyPr/>
        <a:lstStyle/>
        <a:p>
          <a:r>
            <a:rPr lang="en-US" dirty="0" smtClean="0"/>
            <a:t> </a:t>
          </a:r>
          <a:endParaRPr lang="en-US" dirty="0"/>
        </a:p>
      </dgm:t>
    </dgm:pt>
    <dgm:pt modelId="{342F0ACE-7B23-43B0-9A90-E5935198509E}" type="parTrans" cxnId="{411FE0D7-3AE5-4C0A-BF77-F769BA0739F7}">
      <dgm:prSet/>
      <dgm:spPr/>
      <dgm:t>
        <a:bodyPr/>
        <a:lstStyle/>
        <a:p>
          <a:endParaRPr lang="en-US"/>
        </a:p>
      </dgm:t>
    </dgm:pt>
    <dgm:pt modelId="{F5C9302C-F8CB-4E93-BA1B-E1287F3C86CB}" type="sibTrans" cxnId="{411FE0D7-3AE5-4C0A-BF77-F769BA0739F7}">
      <dgm:prSet/>
      <dgm:spPr/>
      <dgm:t>
        <a:bodyPr/>
        <a:lstStyle/>
        <a:p>
          <a:endParaRPr lang="en-US"/>
        </a:p>
      </dgm:t>
    </dgm:pt>
    <dgm:pt modelId="{A86581BE-D35A-4A79-BB9E-706F3615160E}" type="pres">
      <dgm:prSet presAssocID="{30200868-E375-479F-BE85-E53D0E33F6F5}" presName="composite" presStyleCnt="0">
        <dgm:presLayoutVars>
          <dgm:chMax val="3"/>
          <dgm:animLvl val="lvl"/>
          <dgm:resizeHandles val="exact"/>
        </dgm:presLayoutVars>
      </dgm:prSet>
      <dgm:spPr/>
    </dgm:pt>
    <dgm:pt modelId="{0E2BD862-FB68-4A03-BDF9-B3E17FF3DEE4}" type="pres">
      <dgm:prSet presAssocID="{5FD5D7C3-3CDD-47A9-A066-DBBD41CEAB47}" presName="gear1" presStyleLbl="node1" presStyleIdx="0" presStyleCnt="3" custAng="20721993">
        <dgm:presLayoutVars>
          <dgm:chMax val="1"/>
          <dgm:bulletEnabled val="1"/>
        </dgm:presLayoutVars>
      </dgm:prSet>
      <dgm:spPr/>
      <dgm:t>
        <a:bodyPr/>
        <a:lstStyle/>
        <a:p>
          <a:endParaRPr lang="en-US"/>
        </a:p>
      </dgm:t>
    </dgm:pt>
    <dgm:pt modelId="{549B9125-2FD2-4238-8D0F-7935506F1F07}" type="pres">
      <dgm:prSet presAssocID="{5FD5D7C3-3CDD-47A9-A066-DBBD41CEAB47}" presName="gear1srcNode" presStyleLbl="node1" presStyleIdx="0" presStyleCnt="3"/>
      <dgm:spPr/>
      <dgm:t>
        <a:bodyPr/>
        <a:lstStyle/>
        <a:p>
          <a:endParaRPr lang="en-US"/>
        </a:p>
      </dgm:t>
    </dgm:pt>
    <dgm:pt modelId="{D41AA537-7B74-44DD-B2DF-C0CA4CBF882C}" type="pres">
      <dgm:prSet presAssocID="{5FD5D7C3-3CDD-47A9-A066-DBBD41CEAB47}" presName="gear1dstNode" presStyleLbl="node1" presStyleIdx="0" presStyleCnt="3"/>
      <dgm:spPr/>
      <dgm:t>
        <a:bodyPr/>
        <a:lstStyle/>
        <a:p>
          <a:endParaRPr lang="en-US"/>
        </a:p>
      </dgm:t>
    </dgm:pt>
    <dgm:pt modelId="{A257093C-B423-4ACB-89A1-81D80E56F8A4}" type="pres">
      <dgm:prSet presAssocID="{FEBDF1BC-E143-4D07-990E-C430CED502B1}" presName="gear2" presStyleLbl="node1" presStyleIdx="1" presStyleCnt="3" custAng="19667240">
        <dgm:presLayoutVars>
          <dgm:chMax val="1"/>
          <dgm:bulletEnabled val="1"/>
        </dgm:presLayoutVars>
      </dgm:prSet>
      <dgm:spPr/>
      <dgm:t>
        <a:bodyPr/>
        <a:lstStyle/>
        <a:p>
          <a:endParaRPr lang="en-US"/>
        </a:p>
      </dgm:t>
    </dgm:pt>
    <dgm:pt modelId="{D22B3883-6E83-4269-983D-E1F14679C293}" type="pres">
      <dgm:prSet presAssocID="{FEBDF1BC-E143-4D07-990E-C430CED502B1}" presName="gear2srcNode" presStyleLbl="node1" presStyleIdx="1" presStyleCnt="3"/>
      <dgm:spPr/>
      <dgm:t>
        <a:bodyPr/>
        <a:lstStyle/>
        <a:p>
          <a:endParaRPr lang="en-US"/>
        </a:p>
      </dgm:t>
    </dgm:pt>
    <dgm:pt modelId="{AAF0DF46-58F0-4B81-9525-863A4BDA51D6}" type="pres">
      <dgm:prSet presAssocID="{FEBDF1BC-E143-4D07-990E-C430CED502B1}" presName="gear2dstNode" presStyleLbl="node1" presStyleIdx="1" presStyleCnt="3"/>
      <dgm:spPr/>
      <dgm:t>
        <a:bodyPr/>
        <a:lstStyle/>
        <a:p>
          <a:endParaRPr lang="en-US"/>
        </a:p>
      </dgm:t>
    </dgm:pt>
    <dgm:pt modelId="{798CCAEE-6B4A-44D5-A1EF-858C8529EF61}" type="pres">
      <dgm:prSet presAssocID="{7E80C781-A957-4F41-B0AD-86439A9D6F12}" presName="gear3" presStyleLbl="node1" presStyleIdx="2" presStyleCnt="3" custAng="20799266"/>
      <dgm:spPr/>
      <dgm:t>
        <a:bodyPr/>
        <a:lstStyle/>
        <a:p>
          <a:endParaRPr lang="en-US"/>
        </a:p>
      </dgm:t>
    </dgm:pt>
    <dgm:pt modelId="{C42533D4-755E-4219-B5BD-BCE8B6C9114A}" type="pres">
      <dgm:prSet presAssocID="{7E80C781-A957-4F41-B0AD-86439A9D6F12}" presName="gear3tx" presStyleLbl="node1" presStyleIdx="2" presStyleCnt="3">
        <dgm:presLayoutVars>
          <dgm:chMax val="1"/>
          <dgm:bulletEnabled val="1"/>
        </dgm:presLayoutVars>
      </dgm:prSet>
      <dgm:spPr/>
      <dgm:t>
        <a:bodyPr/>
        <a:lstStyle/>
        <a:p>
          <a:endParaRPr lang="en-US"/>
        </a:p>
      </dgm:t>
    </dgm:pt>
    <dgm:pt modelId="{21B6DB17-A773-45D9-95FB-F03B7AC439CE}" type="pres">
      <dgm:prSet presAssocID="{7E80C781-A957-4F41-B0AD-86439A9D6F12}" presName="gear3srcNode" presStyleLbl="node1" presStyleIdx="2" presStyleCnt="3"/>
      <dgm:spPr/>
      <dgm:t>
        <a:bodyPr/>
        <a:lstStyle/>
        <a:p>
          <a:endParaRPr lang="en-US"/>
        </a:p>
      </dgm:t>
    </dgm:pt>
    <dgm:pt modelId="{4A2ED742-1E25-4EDA-9827-A7A911CDFC3D}" type="pres">
      <dgm:prSet presAssocID="{7E80C781-A957-4F41-B0AD-86439A9D6F12}" presName="gear3dstNode" presStyleLbl="node1" presStyleIdx="2" presStyleCnt="3"/>
      <dgm:spPr/>
      <dgm:t>
        <a:bodyPr/>
        <a:lstStyle/>
        <a:p>
          <a:endParaRPr lang="en-US"/>
        </a:p>
      </dgm:t>
    </dgm:pt>
    <dgm:pt modelId="{0A2C0BDC-78A2-4019-8A8B-AC6ABDD95429}" type="pres">
      <dgm:prSet presAssocID="{C6E94D29-782B-49D2-9C4F-E2DF4922D91A}" presName="connector1" presStyleLbl="sibTrans2D1" presStyleIdx="0" presStyleCnt="3"/>
      <dgm:spPr/>
      <dgm:t>
        <a:bodyPr/>
        <a:lstStyle/>
        <a:p>
          <a:endParaRPr lang="en-US"/>
        </a:p>
      </dgm:t>
    </dgm:pt>
    <dgm:pt modelId="{AFE542E3-6665-45E9-810D-B2DEC5C989AB}" type="pres">
      <dgm:prSet presAssocID="{14DEF61E-6031-4466-A2E0-7F282609E3AC}" presName="connector2" presStyleLbl="sibTrans2D1" presStyleIdx="1" presStyleCnt="3"/>
      <dgm:spPr/>
      <dgm:t>
        <a:bodyPr/>
        <a:lstStyle/>
        <a:p>
          <a:endParaRPr lang="en-US"/>
        </a:p>
      </dgm:t>
    </dgm:pt>
    <dgm:pt modelId="{95364D86-CFB7-4E01-AD85-CFCE8DBDAAE5}" type="pres">
      <dgm:prSet presAssocID="{F5C9302C-F8CB-4E93-BA1B-E1287F3C86CB}" presName="connector3" presStyleLbl="sibTrans2D1" presStyleIdx="2" presStyleCnt="3"/>
      <dgm:spPr/>
      <dgm:t>
        <a:bodyPr/>
        <a:lstStyle/>
        <a:p>
          <a:endParaRPr lang="en-US"/>
        </a:p>
      </dgm:t>
    </dgm:pt>
  </dgm:ptLst>
  <dgm:cxnLst>
    <dgm:cxn modelId="{040ADC71-50C9-46E7-A46C-0639CBF8ECFF}" type="presOf" srcId="{7E80C781-A957-4F41-B0AD-86439A9D6F12}" destId="{C42533D4-755E-4219-B5BD-BCE8B6C9114A}" srcOrd="1" destOrd="0" presId="urn:microsoft.com/office/officeart/2005/8/layout/gear1"/>
    <dgm:cxn modelId="{20F322F4-675E-4CAC-ACBE-AA18DBEC887F}" type="presOf" srcId="{F5C9302C-F8CB-4E93-BA1B-E1287F3C86CB}" destId="{95364D86-CFB7-4E01-AD85-CFCE8DBDAAE5}" srcOrd="0" destOrd="0" presId="urn:microsoft.com/office/officeart/2005/8/layout/gear1"/>
    <dgm:cxn modelId="{7302A0A1-4BA2-429F-935E-067CED02EA2C}" srcId="{30200868-E375-479F-BE85-E53D0E33F6F5}" destId="{FEBDF1BC-E143-4D07-990E-C430CED502B1}" srcOrd="1" destOrd="0" parTransId="{1283AF7F-0FBE-499E-96D6-7DCAEB02D5DA}" sibTransId="{14DEF61E-6031-4466-A2E0-7F282609E3AC}"/>
    <dgm:cxn modelId="{D63BF928-43AB-430D-999F-DC72AF52542A}" type="presOf" srcId="{5FD5D7C3-3CDD-47A9-A066-DBBD41CEAB47}" destId="{0E2BD862-FB68-4A03-BDF9-B3E17FF3DEE4}" srcOrd="0" destOrd="0" presId="urn:microsoft.com/office/officeart/2005/8/layout/gear1"/>
    <dgm:cxn modelId="{A351C0D9-8008-4A80-919E-42F6FE878A28}" type="presOf" srcId="{FEBDF1BC-E143-4D07-990E-C430CED502B1}" destId="{A257093C-B423-4ACB-89A1-81D80E56F8A4}" srcOrd="0" destOrd="0" presId="urn:microsoft.com/office/officeart/2005/8/layout/gear1"/>
    <dgm:cxn modelId="{1C44566F-9730-46DA-A81A-2EA7E653C97B}" type="presOf" srcId="{FEBDF1BC-E143-4D07-990E-C430CED502B1}" destId="{D22B3883-6E83-4269-983D-E1F14679C293}" srcOrd="1" destOrd="0" presId="urn:microsoft.com/office/officeart/2005/8/layout/gear1"/>
    <dgm:cxn modelId="{411FE0D7-3AE5-4C0A-BF77-F769BA0739F7}" srcId="{30200868-E375-479F-BE85-E53D0E33F6F5}" destId="{7E80C781-A957-4F41-B0AD-86439A9D6F12}" srcOrd="2" destOrd="0" parTransId="{342F0ACE-7B23-43B0-9A90-E5935198509E}" sibTransId="{F5C9302C-F8CB-4E93-BA1B-E1287F3C86CB}"/>
    <dgm:cxn modelId="{A6653618-EFAD-42CE-AF60-1768747A6CEE}" type="presOf" srcId="{14DEF61E-6031-4466-A2E0-7F282609E3AC}" destId="{AFE542E3-6665-45E9-810D-B2DEC5C989AB}" srcOrd="0" destOrd="0" presId="urn:microsoft.com/office/officeart/2005/8/layout/gear1"/>
    <dgm:cxn modelId="{6D01B248-886E-429C-98C0-B901EC7DD99D}" type="presOf" srcId="{C6E94D29-782B-49D2-9C4F-E2DF4922D91A}" destId="{0A2C0BDC-78A2-4019-8A8B-AC6ABDD95429}" srcOrd="0" destOrd="0" presId="urn:microsoft.com/office/officeart/2005/8/layout/gear1"/>
    <dgm:cxn modelId="{39FC8C06-461F-455F-9E23-4F32DFC09A69}" srcId="{30200868-E375-479F-BE85-E53D0E33F6F5}" destId="{5FD5D7C3-3CDD-47A9-A066-DBBD41CEAB47}" srcOrd="0" destOrd="0" parTransId="{5986E139-8B14-41BF-9E39-02B86D671F9A}" sibTransId="{C6E94D29-782B-49D2-9C4F-E2DF4922D91A}"/>
    <dgm:cxn modelId="{B70FFE2B-98EE-45A5-A82A-06F1A25FEA4F}" type="presOf" srcId="{7E80C781-A957-4F41-B0AD-86439A9D6F12}" destId="{4A2ED742-1E25-4EDA-9827-A7A911CDFC3D}" srcOrd="3" destOrd="0" presId="urn:microsoft.com/office/officeart/2005/8/layout/gear1"/>
    <dgm:cxn modelId="{98750793-025B-434C-AD1A-CEDEA7FE7BB1}" type="presOf" srcId="{30200868-E375-479F-BE85-E53D0E33F6F5}" destId="{A86581BE-D35A-4A79-BB9E-706F3615160E}" srcOrd="0" destOrd="0" presId="urn:microsoft.com/office/officeart/2005/8/layout/gear1"/>
    <dgm:cxn modelId="{8340E1D4-8B13-4E62-B4C4-132B37DE1B27}" type="presOf" srcId="{FEBDF1BC-E143-4D07-990E-C430CED502B1}" destId="{AAF0DF46-58F0-4B81-9525-863A4BDA51D6}" srcOrd="2" destOrd="0" presId="urn:microsoft.com/office/officeart/2005/8/layout/gear1"/>
    <dgm:cxn modelId="{7EAA0B2F-4223-429A-A45F-AFCF44BB108B}" type="presOf" srcId="{5FD5D7C3-3CDD-47A9-A066-DBBD41CEAB47}" destId="{D41AA537-7B74-44DD-B2DF-C0CA4CBF882C}" srcOrd="2" destOrd="0" presId="urn:microsoft.com/office/officeart/2005/8/layout/gear1"/>
    <dgm:cxn modelId="{454B4497-B3F9-4796-A23B-440A964372B6}" type="presOf" srcId="{7E80C781-A957-4F41-B0AD-86439A9D6F12}" destId="{21B6DB17-A773-45D9-95FB-F03B7AC439CE}" srcOrd="2" destOrd="0" presId="urn:microsoft.com/office/officeart/2005/8/layout/gear1"/>
    <dgm:cxn modelId="{634E6838-F95D-4859-B606-A8618C5656E1}" type="presOf" srcId="{7E80C781-A957-4F41-B0AD-86439A9D6F12}" destId="{798CCAEE-6B4A-44D5-A1EF-858C8529EF61}" srcOrd="0" destOrd="0" presId="urn:microsoft.com/office/officeart/2005/8/layout/gear1"/>
    <dgm:cxn modelId="{B0BBA8B7-48B4-4A5C-A7E1-F9D60E09D00D}" type="presOf" srcId="{5FD5D7C3-3CDD-47A9-A066-DBBD41CEAB47}" destId="{549B9125-2FD2-4238-8D0F-7935506F1F07}" srcOrd="1" destOrd="0" presId="urn:microsoft.com/office/officeart/2005/8/layout/gear1"/>
    <dgm:cxn modelId="{9A30B93D-5CEC-4B4B-9564-AD5859A2EC47}" type="presParOf" srcId="{A86581BE-D35A-4A79-BB9E-706F3615160E}" destId="{0E2BD862-FB68-4A03-BDF9-B3E17FF3DEE4}" srcOrd="0" destOrd="0" presId="urn:microsoft.com/office/officeart/2005/8/layout/gear1"/>
    <dgm:cxn modelId="{B5E88270-8E93-46D4-99D6-0C64A62AE4DA}" type="presParOf" srcId="{A86581BE-D35A-4A79-BB9E-706F3615160E}" destId="{549B9125-2FD2-4238-8D0F-7935506F1F07}" srcOrd="1" destOrd="0" presId="urn:microsoft.com/office/officeart/2005/8/layout/gear1"/>
    <dgm:cxn modelId="{5F157CD1-28E2-4402-B62E-AD96214C32EB}" type="presParOf" srcId="{A86581BE-D35A-4A79-BB9E-706F3615160E}" destId="{D41AA537-7B74-44DD-B2DF-C0CA4CBF882C}" srcOrd="2" destOrd="0" presId="urn:microsoft.com/office/officeart/2005/8/layout/gear1"/>
    <dgm:cxn modelId="{3373F4D1-726F-4F5A-B0AC-FA5A46F6EB57}" type="presParOf" srcId="{A86581BE-D35A-4A79-BB9E-706F3615160E}" destId="{A257093C-B423-4ACB-89A1-81D80E56F8A4}" srcOrd="3" destOrd="0" presId="urn:microsoft.com/office/officeart/2005/8/layout/gear1"/>
    <dgm:cxn modelId="{5576B0BA-1AE5-4827-BA39-9793BF3EEC02}" type="presParOf" srcId="{A86581BE-D35A-4A79-BB9E-706F3615160E}" destId="{D22B3883-6E83-4269-983D-E1F14679C293}" srcOrd="4" destOrd="0" presId="urn:microsoft.com/office/officeart/2005/8/layout/gear1"/>
    <dgm:cxn modelId="{9F39E2C8-1484-4B6A-9DEE-1F393D09EBB2}" type="presParOf" srcId="{A86581BE-D35A-4A79-BB9E-706F3615160E}" destId="{AAF0DF46-58F0-4B81-9525-863A4BDA51D6}" srcOrd="5" destOrd="0" presId="urn:microsoft.com/office/officeart/2005/8/layout/gear1"/>
    <dgm:cxn modelId="{BF8F318D-8BDB-41AB-847C-F1570EBC4183}" type="presParOf" srcId="{A86581BE-D35A-4A79-BB9E-706F3615160E}" destId="{798CCAEE-6B4A-44D5-A1EF-858C8529EF61}" srcOrd="6" destOrd="0" presId="urn:microsoft.com/office/officeart/2005/8/layout/gear1"/>
    <dgm:cxn modelId="{EDF6583D-40C3-483C-BFE9-DE8C4116D558}" type="presParOf" srcId="{A86581BE-D35A-4A79-BB9E-706F3615160E}" destId="{C42533D4-755E-4219-B5BD-BCE8B6C9114A}" srcOrd="7" destOrd="0" presId="urn:microsoft.com/office/officeart/2005/8/layout/gear1"/>
    <dgm:cxn modelId="{3924550A-6AC7-41A7-A041-37D01ECF4DDB}" type="presParOf" srcId="{A86581BE-D35A-4A79-BB9E-706F3615160E}" destId="{21B6DB17-A773-45D9-95FB-F03B7AC439CE}" srcOrd="8" destOrd="0" presId="urn:microsoft.com/office/officeart/2005/8/layout/gear1"/>
    <dgm:cxn modelId="{6545EBCD-6B84-4ADD-BE82-38A6A2AA389F}" type="presParOf" srcId="{A86581BE-D35A-4A79-BB9E-706F3615160E}" destId="{4A2ED742-1E25-4EDA-9827-A7A911CDFC3D}" srcOrd="9" destOrd="0" presId="urn:microsoft.com/office/officeart/2005/8/layout/gear1"/>
    <dgm:cxn modelId="{AB639B55-7C81-415F-A79F-9FAF52C4CD8B}" type="presParOf" srcId="{A86581BE-D35A-4A79-BB9E-706F3615160E}" destId="{0A2C0BDC-78A2-4019-8A8B-AC6ABDD95429}" srcOrd="10" destOrd="0" presId="urn:microsoft.com/office/officeart/2005/8/layout/gear1"/>
    <dgm:cxn modelId="{E62FB048-EABC-4A92-A246-6A8473D0D7F8}" type="presParOf" srcId="{A86581BE-D35A-4A79-BB9E-706F3615160E}" destId="{AFE542E3-6665-45E9-810D-B2DEC5C989AB}" srcOrd="11" destOrd="0" presId="urn:microsoft.com/office/officeart/2005/8/layout/gear1"/>
    <dgm:cxn modelId="{A4DFC21B-5D75-465A-99EC-A1E57A9F9AFC}" type="presParOf" srcId="{A86581BE-D35A-4A79-BB9E-706F3615160E}" destId="{95364D86-CFB7-4E01-AD85-CFCE8DBDAAE5}"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3DA0D4-5B3C-47FA-BA16-9479D3D5CE45}"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en-US"/>
        </a:p>
      </dgm:t>
    </dgm:pt>
    <dgm:pt modelId="{0FF458D4-12E6-4DEB-B616-B87907D0944A}">
      <dgm:prSet/>
      <dgm:spPr/>
      <dgm:t>
        <a:bodyPr/>
        <a:lstStyle/>
        <a:p>
          <a:pPr rtl="0"/>
          <a:r>
            <a:rPr lang="en-US" dirty="0" smtClean="0"/>
            <a:t>Who has won (competition)? </a:t>
          </a:r>
          <a:endParaRPr lang="en-US" dirty="0"/>
        </a:p>
      </dgm:t>
    </dgm:pt>
    <dgm:pt modelId="{6CA3B9F6-E7C8-491A-A6F7-7FEF57E05737}" type="parTrans" cxnId="{6A6B7AB9-BB8F-4E60-9F0F-06DBDAA9E42D}">
      <dgm:prSet/>
      <dgm:spPr/>
      <dgm:t>
        <a:bodyPr/>
        <a:lstStyle/>
        <a:p>
          <a:endParaRPr lang="en-US"/>
        </a:p>
      </dgm:t>
    </dgm:pt>
    <dgm:pt modelId="{8A150C51-1641-45BA-8CB6-C4628368D53C}" type="sibTrans" cxnId="{6A6B7AB9-BB8F-4E60-9F0F-06DBDAA9E42D}">
      <dgm:prSet/>
      <dgm:spPr/>
      <dgm:t>
        <a:bodyPr/>
        <a:lstStyle/>
        <a:p>
          <a:endParaRPr lang="en-US"/>
        </a:p>
      </dgm:t>
    </dgm:pt>
    <dgm:pt modelId="{75B24A0C-B953-421A-B53E-D3E8297DD753}">
      <dgm:prSet/>
      <dgm:spPr/>
      <dgm:t>
        <a:bodyPr/>
        <a:lstStyle/>
        <a:p>
          <a:pPr rtl="0"/>
          <a:r>
            <a:rPr lang="en-US" dirty="0" smtClean="0"/>
            <a:t>Who gets what (resource distribution)?</a:t>
          </a:r>
          <a:endParaRPr lang="en-US" dirty="0"/>
        </a:p>
      </dgm:t>
    </dgm:pt>
    <dgm:pt modelId="{CDC1B53C-F749-4600-8DA2-272961C95061}" type="parTrans" cxnId="{39D1913E-64F8-4018-99FF-91AC287A5A40}">
      <dgm:prSet/>
      <dgm:spPr/>
      <dgm:t>
        <a:bodyPr/>
        <a:lstStyle/>
        <a:p>
          <a:endParaRPr lang="en-US"/>
        </a:p>
      </dgm:t>
    </dgm:pt>
    <dgm:pt modelId="{D74582BE-16E8-488C-AED6-4997753167D0}" type="sibTrans" cxnId="{39D1913E-64F8-4018-99FF-91AC287A5A40}">
      <dgm:prSet/>
      <dgm:spPr/>
      <dgm:t>
        <a:bodyPr/>
        <a:lstStyle/>
        <a:p>
          <a:endParaRPr lang="en-US"/>
        </a:p>
      </dgm:t>
    </dgm:pt>
    <dgm:pt modelId="{484A67AD-652A-4F49-93E9-C8B5BC19929E}">
      <dgm:prSet/>
      <dgm:spPr/>
      <dgm:t>
        <a:bodyPr/>
        <a:lstStyle/>
        <a:p>
          <a:pPr rtl="0"/>
          <a:r>
            <a:rPr lang="en-US" dirty="0" smtClean="0"/>
            <a:t>Who is in charge (power struggles)? </a:t>
          </a:r>
          <a:endParaRPr lang="en-US" dirty="0"/>
        </a:p>
      </dgm:t>
    </dgm:pt>
    <dgm:pt modelId="{87E2EDBC-1CC1-4915-8BBF-959D3DBE45AB}" type="parTrans" cxnId="{74A0AEED-8761-4A41-8B2F-3E66DE9A6290}">
      <dgm:prSet/>
      <dgm:spPr/>
      <dgm:t>
        <a:bodyPr/>
        <a:lstStyle/>
        <a:p>
          <a:endParaRPr lang="en-US"/>
        </a:p>
      </dgm:t>
    </dgm:pt>
    <dgm:pt modelId="{878DFC8C-9261-4B98-AD2E-6FEE302CC862}" type="sibTrans" cxnId="{74A0AEED-8761-4A41-8B2F-3E66DE9A6290}">
      <dgm:prSet/>
      <dgm:spPr/>
      <dgm:t>
        <a:bodyPr/>
        <a:lstStyle/>
        <a:p>
          <a:endParaRPr lang="en-US"/>
        </a:p>
      </dgm:t>
    </dgm:pt>
    <dgm:pt modelId="{E34D35AB-DEC8-4AD2-A410-B423958F2BA1}">
      <dgm:prSet/>
      <dgm:spPr/>
      <dgm:t>
        <a:bodyPr/>
        <a:lstStyle/>
        <a:p>
          <a:pPr rtl="0"/>
          <a:r>
            <a:rPr lang="en-US" dirty="0" smtClean="0"/>
            <a:t>Who decides (decisional conflict)?  </a:t>
          </a:r>
          <a:endParaRPr lang="en-US" dirty="0"/>
        </a:p>
      </dgm:t>
    </dgm:pt>
    <dgm:pt modelId="{54ED6B6B-077D-4092-83B9-0C55D3237B4A}" type="parTrans" cxnId="{DA673D4F-CC1C-4655-A0AE-27531A0F6D6C}">
      <dgm:prSet/>
      <dgm:spPr/>
      <dgm:t>
        <a:bodyPr/>
        <a:lstStyle/>
        <a:p>
          <a:endParaRPr lang="en-US"/>
        </a:p>
      </dgm:t>
    </dgm:pt>
    <dgm:pt modelId="{C8C552FF-1781-4CD7-BFCB-9E8E414D3954}" type="sibTrans" cxnId="{DA673D4F-CC1C-4655-A0AE-27531A0F6D6C}">
      <dgm:prSet/>
      <dgm:spPr/>
      <dgm:t>
        <a:bodyPr/>
        <a:lstStyle/>
        <a:p>
          <a:endParaRPr lang="en-US"/>
        </a:p>
      </dgm:t>
    </dgm:pt>
    <dgm:pt modelId="{7F800E33-E89E-4107-983B-11630A8C6A15}">
      <dgm:prSet/>
      <dgm:spPr/>
      <dgm:t>
        <a:bodyPr/>
        <a:lstStyle/>
        <a:p>
          <a:pPr rtl="0"/>
          <a:r>
            <a:rPr lang="en-US" dirty="0" smtClean="0"/>
            <a:t>Who do I like (personal conflict)? </a:t>
          </a:r>
          <a:endParaRPr lang="en-US" dirty="0"/>
        </a:p>
      </dgm:t>
    </dgm:pt>
    <dgm:pt modelId="{578B8E63-1DB0-45B2-96AD-33A862522BD1}" type="parTrans" cxnId="{D9B0F416-B28C-453C-BA2B-7BC073F77352}">
      <dgm:prSet/>
      <dgm:spPr/>
      <dgm:t>
        <a:bodyPr/>
        <a:lstStyle/>
        <a:p>
          <a:endParaRPr lang="en-US"/>
        </a:p>
      </dgm:t>
    </dgm:pt>
    <dgm:pt modelId="{38B7AFA4-9C10-432D-9932-ED3D4CFCAFC7}" type="sibTrans" cxnId="{D9B0F416-B28C-453C-BA2B-7BC073F77352}">
      <dgm:prSet/>
      <dgm:spPr/>
      <dgm:t>
        <a:bodyPr/>
        <a:lstStyle/>
        <a:p>
          <a:endParaRPr lang="en-US"/>
        </a:p>
      </dgm:t>
    </dgm:pt>
    <dgm:pt modelId="{5BA93C7F-22F4-4691-83D0-0D4F8E72582A}" type="pres">
      <dgm:prSet presAssocID="{263DA0D4-5B3C-47FA-BA16-9479D3D5CE45}" presName="linear" presStyleCnt="0">
        <dgm:presLayoutVars>
          <dgm:animLvl val="lvl"/>
          <dgm:resizeHandles val="exact"/>
        </dgm:presLayoutVars>
      </dgm:prSet>
      <dgm:spPr/>
      <dgm:t>
        <a:bodyPr/>
        <a:lstStyle/>
        <a:p>
          <a:endParaRPr lang="en-US"/>
        </a:p>
      </dgm:t>
    </dgm:pt>
    <dgm:pt modelId="{D7438C17-A871-4778-932F-8FB821785A30}" type="pres">
      <dgm:prSet presAssocID="{0FF458D4-12E6-4DEB-B616-B87907D0944A}" presName="parentText" presStyleLbl="node1" presStyleIdx="0" presStyleCnt="5">
        <dgm:presLayoutVars>
          <dgm:chMax val="0"/>
          <dgm:bulletEnabled val="1"/>
        </dgm:presLayoutVars>
      </dgm:prSet>
      <dgm:spPr/>
      <dgm:t>
        <a:bodyPr/>
        <a:lstStyle/>
        <a:p>
          <a:endParaRPr lang="en-US"/>
        </a:p>
      </dgm:t>
    </dgm:pt>
    <dgm:pt modelId="{A3AD795B-0D8E-4427-9FB8-19DCA4F10C44}" type="pres">
      <dgm:prSet presAssocID="{8A150C51-1641-45BA-8CB6-C4628368D53C}" presName="spacer" presStyleCnt="0"/>
      <dgm:spPr/>
    </dgm:pt>
    <dgm:pt modelId="{9591710D-E1EA-47BB-BF34-E1C7689B266D}" type="pres">
      <dgm:prSet presAssocID="{75B24A0C-B953-421A-B53E-D3E8297DD753}" presName="parentText" presStyleLbl="node1" presStyleIdx="1" presStyleCnt="5">
        <dgm:presLayoutVars>
          <dgm:chMax val="0"/>
          <dgm:bulletEnabled val="1"/>
        </dgm:presLayoutVars>
      </dgm:prSet>
      <dgm:spPr/>
      <dgm:t>
        <a:bodyPr/>
        <a:lstStyle/>
        <a:p>
          <a:endParaRPr lang="en-US"/>
        </a:p>
      </dgm:t>
    </dgm:pt>
    <dgm:pt modelId="{A0A0DB49-86C2-4AC9-9B8D-4649FB53B8F1}" type="pres">
      <dgm:prSet presAssocID="{D74582BE-16E8-488C-AED6-4997753167D0}" presName="spacer" presStyleCnt="0"/>
      <dgm:spPr/>
    </dgm:pt>
    <dgm:pt modelId="{B1399DE1-C9A7-4288-82BA-1D84BE6F69DD}" type="pres">
      <dgm:prSet presAssocID="{484A67AD-652A-4F49-93E9-C8B5BC19929E}" presName="parentText" presStyleLbl="node1" presStyleIdx="2" presStyleCnt="5">
        <dgm:presLayoutVars>
          <dgm:chMax val="0"/>
          <dgm:bulletEnabled val="1"/>
        </dgm:presLayoutVars>
      </dgm:prSet>
      <dgm:spPr/>
      <dgm:t>
        <a:bodyPr/>
        <a:lstStyle/>
        <a:p>
          <a:endParaRPr lang="en-US"/>
        </a:p>
      </dgm:t>
    </dgm:pt>
    <dgm:pt modelId="{F49537B6-792C-4ED5-892B-E744895B3187}" type="pres">
      <dgm:prSet presAssocID="{878DFC8C-9261-4B98-AD2E-6FEE302CC862}" presName="spacer" presStyleCnt="0"/>
      <dgm:spPr/>
    </dgm:pt>
    <dgm:pt modelId="{184399C6-E6A6-40DF-AF35-A0697B85DBC9}" type="pres">
      <dgm:prSet presAssocID="{E34D35AB-DEC8-4AD2-A410-B423958F2BA1}" presName="parentText" presStyleLbl="node1" presStyleIdx="3" presStyleCnt="5">
        <dgm:presLayoutVars>
          <dgm:chMax val="0"/>
          <dgm:bulletEnabled val="1"/>
        </dgm:presLayoutVars>
      </dgm:prSet>
      <dgm:spPr/>
      <dgm:t>
        <a:bodyPr/>
        <a:lstStyle/>
        <a:p>
          <a:endParaRPr lang="en-US"/>
        </a:p>
      </dgm:t>
    </dgm:pt>
    <dgm:pt modelId="{F55B584F-F492-4AC9-97B6-9EF60F140789}" type="pres">
      <dgm:prSet presAssocID="{C8C552FF-1781-4CD7-BFCB-9E8E414D3954}" presName="spacer" presStyleCnt="0"/>
      <dgm:spPr/>
    </dgm:pt>
    <dgm:pt modelId="{199BCE7A-73A9-4816-9433-A4868240ED38}" type="pres">
      <dgm:prSet presAssocID="{7F800E33-E89E-4107-983B-11630A8C6A15}" presName="parentText" presStyleLbl="node1" presStyleIdx="4" presStyleCnt="5">
        <dgm:presLayoutVars>
          <dgm:chMax val="0"/>
          <dgm:bulletEnabled val="1"/>
        </dgm:presLayoutVars>
      </dgm:prSet>
      <dgm:spPr/>
      <dgm:t>
        <a:bodyPr/>
        <a:lstStyle/>
        <a:p>
          <a:endParaRPr lang="en-US"/>
        </a:p>
      </dgm:t>
    </dgm:pt>
  </dgm:ptLst>
  <dgm:cxnLst>
    <dgm:cxn modelId="{DA673D4F-CC1C-4655-A0AE-27531A0F6D6C}" srcId="{263DA0D4-5B3C-47FA-BA16-9479D3D5CE45}" destId="{E34D35AB-DEC8-4AD2-A410-B423958F2BA1}" srcOrd="3" destOrd="0" parTransId="{54ED6B6B-077D-4092-83B9-0C55D3237B4A}" sibTransId="{C8C552FF-1781-4CD7-BFCB-9E8E414D3954}"/>
    <dgm:cxn modelId="{04801A05-51CA-4C4F-80EC-C83C9B977E6F}" type="presOf" srcId="{484A67AD-652A-4F49-93E9-C8B5BC19929E}" destId="{B1399DE1-C9A7-4288-82BA-1D84BE6F69DD}" srcOrd="0" destOrd="0" presId="urn:microsoft.com/office/officeart/2005/8/layout/vList2"/>
    <dgm:cxn modelId="{3CBE3050-7D5B-4F5D-B5C7-0B649D877445}" type="presOf" srcId="{263DA0D4-5B3C-47FA-BA16-9479D3D5CE45}" destId="{5BA93C7F-22F4-4691-83D0-0D4F8E72582A}" srcOrd="0" destOrd="0" presId="urn:microsoft.com/office/officeart/2005/8/layout/vList2"/>
    <dgm:cxn modelId="{D9B0F416-B28C-453C-BA2B-7BC073F77352}" srcId="{263DA0D4-5B3C-47FA-BA16-9479D3D5CE45}" destId="{7F800E33-E89E-4107-983B-11630A8C6A15}" srcOrd="4" destOrd="0" parTransId="{578B8E63-1DB0-45B2-96AD-33A862522BD1}" sibTransId="{38B7AFA4-9C10-432D-9932-ED3D4CFCAFC7}"/>
    <dgm:cxn modelId="{92A11462-D9F7-4748-B678-980337DA2D39}" type="presOf" srcId="{E34D35AB-DEC8-4AD2-A410-B423958F2BA1}" destId="{184399C6-E6A6-40DF-AF35-A0697B85DBC9}" srcOrd="0" destOrd="0" presId="urn:microsoft.com/office/officeart/2005/8/layout/vList2"/>
    <dgm:cxn modelId="{3A231E88-7728-463B-AE09-3A586DC09F65}" type="presOf" srcId="{7F800E33-E89E-4107-983B-11630A8C6A15}" destId="{199BCE7A-73A9-4816-9433-A4868240ED38}" srcOrd="0" destOrd="0" presId="urn:microsoft.com/office/officeart/2005/8/layout/vList2"/>
    <dgm:cxn modelId="{9CE6078C-D19C-4D86-BA43-2C60C738136F}" type="presOf" srcId="{0FF458D4-12E6-4DEB-B616-B87907D0944A}" destId="{D7438C17-A871-4778-932F-8FB821785A30}" srcOrd="0" destOrd="0" presId="urn:microsoft.com/office/officeart/2005/8/layout/vList2"/>
    <dgm:cxn modelId="{A0359E47-8232-4792-A4DA-326749A227C1}" type="presOf" srcId="{75B24A0C-B953-421A-B53E-D3E8297DD753}" destId="{9591710D-E1EA-47BB-BF34-E1C7689B266D}" srcOrd="0" destOrd="0" presId="urn:microsoft.com/office/officeart/2005/8/layout/vList2"/>
    <dgm:cxn modelId="{39D1913E-64F8-4018-99FF-91AC287A5A40}" srcId="{263DA0D4-5B3C-47FA-BA16-9479D3D5CE45}" destId="{75B24A0C-B953-421A-B53E-D3E8297DD753}" srcOrd="1" destOrd="0" parTransId="{CDC1B53C-F749-4600-8DA2-272961C95061}" sibTransId="{D74582BE-16E8-488C-AED6-4997753167D0}"/>
    <dgm:cxn modelId="{74A0AEED-8761-4A41-8B2F-3E66DE9A6290}" srcId="{263DA0D4-5B3C-47FA-BA16-9479D3D5CE45}" destId="{484A67AD-652A-4F49-93E9-C8B5BC19929E}" srcOrd="2" destOrd="0" parTransId="{87E2EDBC-1CC1-4915-8BBF-959D3DBE45AB}" sibTransId="{878DFC8C-9261-4B98-AD2E-6FEE302CC862}"/>
    <dgm:cxn modelId="{6A6B7AB9-BB8F-4E60-9F0F-06DBDAA9E42D}" srcId="{263DA0D4-5B3C-47FA-BA16-9479D3D5CE45}" destId="{0FF458D4-12E6-4DEB-B616-B87907D0944A}" srcOrd="0" destOrd="0" parTransId="{6CA3B9F6-E7C8-491A-A6F7-7FEF57E05737}" sibTransId="{8A150C51-1641-45BA-8CB6-C4628368D53C}"/>
    <dgm:cxn modelId="{9160B65F-7551-4045-98FB-5CB9A7984172}" type="presParOf" srcId="{5BA93C7F-22F4-4691-83D0-0D4F8E72582A}" destId="{D7438C17-A871-4778-932F-8FB821785A30}" srcOrd="0" destOrd="0" presId="urn:microsoft.com/office/officeart/2005/8/layout/vList2"/>
    <dgm:cxn modelId="{295AB853-B00C-49C5-B922-373245A7C517}" type="presParOf" srcId="{5BA93C7F-22F4-4691-83D0-0D4F8E72582A}" destId="{A3AD795B-0D8E-4427-9FB8-19DCA4F10C44}" srcOrd="1" destOrd="0" presId="urn:microsoft.com/office/officeart/2005/8/layout/vList2"/>
    <dgm:cxn modelId="{C5261A69-EF8A-42DE-B28D-4C6808CD1DB8}" type="presParOf" srcId="{5BA93C7F-22F4-4691-83D0-0D4F8E72582A}" destId="{9591710D-E1EA-47BB-BF34-E1C7689B266D}" srcOrd="2" destOrd="0" presId="urn:microsoft.com/office/officeart/2005/8/layout/vList2"/>
    <dgm:cxn modelId="{7FD87F4C-CE43-4640-BD1C-FF4DBC78D055}" type="presParOf" srcId="{5BA93C7F-22F4-4691-83D0-0D4F8E72582A}" destId="{A0A0DB49-86C2-4AC9-9B8D-4649FB53B8F1}" srcOrd="3" destOrd="0" presId="urn:microsoft.com/office/officeart/2005/8/layout/vList2"/>
    <dgm:cxn modelId="{FA7942C8-6F8B-4E91-950C-61E5EAE32E74}" type="presParOf" srcId="{5BA93C7F-22F4-4691-83D0-0D4F8E72582A}" destId="{B1399DE1-C9A7-4288-82BA-1D84BE6F69DD}" srcOrd="4" destOrd="0" presId="urn:microsoft.com/office/officeart/2005/8/layout/vList2"/>
    <dgm:cxn modelId="{E76A80F1-70AC-486C-817A-2F9710D91CF3}" type="presParOf" srcId="{5BA93C7F-22F4-4691-83D0-0D4F8E72582A}" destId="{F49537B6-792C-4ED5-892B-E744895B3187}" srcOrd="5" destOrd="0" presId="urn:microsoft.com/office/officeart/2005/8/layout/vList2"/>
    <dgm:cxn modelId="{C71799C4-7D97-4B93-8A17-B2E4F490F12A}" type="presParOf" srcId="{5BA93C7F-22F4-4691-83D0-0D4F8E72582A}" destId="{184399C6-E6A6-40DF-AF35-A0697B85DBC9}" srcOrd="6" destOrd="0" presId="urn:microsoft.com/office/officeart/2005/8/layout/vList2"/>
    <dgm:cxn modelId="{F64422C1-FAFA-4472-A743-C21C855FF9BF}" type="presParOf" srcId="{5BA93C7F-22F4-4691-83D0-0D4F8E72582A}" destId="{F55B584F-F492-4AC9-97B6-9EF60F140789}" srcOrd="7" destOrd="0" presId="urn:microsoft.com/office/officeart/2005/8/layout/vList2"/>
    <dgm:cxn modelId="{058067A0-ED09-406E-BA75-C951823A14C9}" type="presParOf" srcId="{5BA93C7F-22F4-4691-83D0-0D4F8E72582A}" destId="{199BCE7A-73A9-4816-9433-A4868240ED3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C9FFE2-9AE3-41A2-9BD6-BE61872881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7242CCA-4767-4633-B79F-90CF78BBD887}">
      <dgm:prSet custT="1"/>
      <dgm:spPr/>
      <dgm:t>
        <a:bodyPr/>
        <a:lstStyle/>
        <a:p>
          <a:pPr rtl="0"/>
          <a:r>
            <a:rPr lang="en-US" sz="3200" dirty="0" smtClean="0"/>
            <a:t>Matrix of rewards vs. costs</a:t>
          </a:r>
          <a:endParaRPr lang="en-US" sz="3200" dirty="0"/>
        </a:p>
      </dgm:t>
    </dgm:pt>
    <dgm:pt modelId="{0194A479-F109-4212-9F47-2AE4DA4D87B6}" type="parTrans" cxnId="{49E28147-B8D0-4B63-BE70-977B582C1443}">
      <dgm:prSet/>
      <dgm:spPr/>
      <dgm:t>
        <a:bodyPr/>
        <a:lstStyle/>
        <a:p>
          <a:endParaRPr lang="en-US"/>
        </a:p>
      </dgm:t>
    </dgm:pt>
    <dgm:pt modelId="{479E1850-EC71-4FFF-A446-4E9363053DED}" type="sibTrans" cxnId="{49E28147-B8D0-4B63-BE70-977B582C1443}">
      <dgm:prSet/>
      <dgm:spPr/>
      <dgm:t>
        <a:bodyPr/>
        <a:lstStyle/>
        <a:p>
          <a:endParaRPr lang="en-US"/>
        </a:p>
      </dgm:t>
    </dgm:pt>
    <dgm:pt modelId="{5C127B14-DD6F-44ED-8D3D-F26474982314}">
      <dgm:prSet custT="1"/>
      <dgm:spPr/>
      <dgm:t>
        <a:bodyPr/>
        <a:lstStyle/>
        <a:p>
          <a:pPr rtl="0"/>
          <a:r>
            <a:rPr lang="en-US" sz="2800" dirty="0" smtClean="0"/>
            <a:t>“Wall Street Game” vs. Community Game</a:t>
          </a:r>
          <a:endParaRPr lang="en-US" sz="2800" dirty="0"/>
        </a:p>
      </dgm:t>
    </dgm:pt>
    <dgm:pt modelId="{F1CF336F-5326-483C-AD18-8C91B7417C06}" type="parTrans" cxnId="{90A2BFE6-4BF6-41D3-9C9F-9D28C1BEED04}">
      <dgm:prSet/>
      <dgm:spPr/>
      <dgm:t>
        <a:bodyPr/>
        <a:lstStyle/>
        <a:p>
          <a:endParaRPr lang="en-US"/>
        </a:p>
      </dgm:t>
    </dgm:pt>
    <dgm:pt modelId="{D25E2A37-9DD8-41AA-AAE1-9DA4D0EB6017}" type="sibTrans" cxnId="{90A2BFE6-4BF6-41D3-9C9F-9D28C1BEED04}">
      <dgm:prSet/>
      <dgm:spPr/>
      <dgm:t>
        <a:bodyPr/>
        <a:lstStyle/>
        <a:p>
          <a:endParaRPr lang="en-US"/>
        </a:p>
      </dgm:t>
    </dgm:pt>
    <dgm:pt modelId="{3B76B33C-90A5-47AB-BE43-48990E9D811A}">
      <dgm:prSet custT="1"/>
      <dgm:spPr/>
      <dgm:t>
        <a:bodyPr/>
        <a:lstStyle/>
        <a:p>
          <a:pPr rtl="0"/>
          <a:r>
            <a:rPr lang="en-US" sz="3200" dirty="0" smtClean="0"/>
            <a:t>Opponent vs. Partner</a:t>
          </a:r>
          <a:endParaRPr lang="en-US" sz="3200" dirty="0"/>
        </a:p>
      </dgm:t>
    </dgm:pt>
    <dgm:pt modelId="{E1DF3AED-D2FB-4FCC-BBE6-174BC241464C}" type="parTrans" cxnId="{87D1AD21-3C18-42E3-A081-5D1E1843B3D9}">
      <dgm:prSet/>
      <dgm:spPr/>
      <dgm:t>
        <a:bodyPr/>
        <a:lstStyle/>
        <a:p>
          <a:endParaRPr lang="en-US"/>
        </a:p>
      </dgm:t>
    </dgm:pt>
    <dgm:pt modelId="{C45D7EB5-9DE8-4AC2-9059-34D73ED9E454}" type="sibTrans" cxnId="{87D1AD21-3C18-42E3-A081-5D1E1843B3D9}">
      <dgm:prSet/>
      <dgm:spPr/>
      <dgm:t>
        <a:bodyPr/>
        <a:lstStyle/>
        <a:p>
          <a:endParaRPr lang="en-US"/>
        </a:p>
      </dgm:t>
    </dgm:pt>
    <dgm:pt modelId="{433F0259-1C6E-4FB2-ACCE-129AD771FDC6}">
      <dgm:prSet custT="1"/>
      <dgm:spPr/>
      <dgm:t>
        <a:bodyPr/>
        <a:lstStyle/>
        <a:p>
          <a:pPr rtl="0"/>
          <a:r>
            <a:rPr lang="en-US" sz="3200" dirty="0" smtClean="0"/>
            <a:t>Iterated </a:t>
          </a:r>
          <a:r>
            <a:rPr lang="en-US" sz="3200" dirty="0" smtClean="0">
              <a:sym typeface="Wingdings"/>
            </a:rPr>
            <a:t></a:t>
          </a:r>
          <a:r>
            <a:rPr lang="en-US" sz="3200" dirty="0" smtClean="0"/>
            <a:t> cooperation</a:t>
          </a:r>
          <a:endParaRPr lang="en-US" sz="3200" dirty="0"/>
        </a:p>
      </dgm:t>
    </dgm:pt>
    <dgm:pt modelId="{503574FC-190F-4186-ADE4-C222FA7DDA56}" type="parTrans" cxnId="{F2A5E265-6790-4486-AC5D-27A004BE8C98}">
      <dgm:prSet/>
      <dgm:spPr/>
      <dgm:t>
        <a:bodyPr/>
        <a:lstStyle/>
        <a:p>
          <a:endParaRPr lang="en-US"/>
        </a:p>
      </dgm:t>
    </dgm:pt>
    <dgm:pt modelId="{CEBEDF3F-1689-4D5C-BF28-B71829CFB60F}" type="sibTrans" cxnId="{F2A5E265-6790-4486-AC5D-27A004BE8C98}">
      <dgm:prSet/>
      <dgm:spPr/>
      <dgm:t>
        <a:bodyPr/>
        <a:lstStyle/>
        <a:p>
          <a:endParaRPr lang="en-US"/>
        </a:p>
      </dgm:t>
    </dgm:pt>
    <dgm:pt modelId="{89BC2A09-1D80-4B50-92CD-5A2216D4657B}">
      <dgm:prSet custT="1"/>
      <dgm:spPr/>
      <dgm:t>
        <a:bodyPr/>
        <a:lstStyle/>
        <a:p>
          <a:pPr rtl="0"/>
          <a:r>
            <a:rPr lang="en-US" sz="3200" dirty="0" smtClean="0"/>
            <a:t>Reciprocity over iterations</a:t>
          </a:r>
          <a:endParaRPr lang="en-US" sz="3200" dirty="0"/>
        </a:p>
      </dgm:t>
    </dgm:pt>
    <dgm:pt modelId="{A8DC6D6C-96E3-4FA3-AE81-B31C135D2840}" type="parTrans" cxnId="{BDB4DEC0-6456-4188-A3D9-3CF3942F0219}">
      <dgm:prSet/>
      <dgm:spPr/>
      <dgm:t>
        <a:bodyPr/>
        <a:lstStyle/>
        <a:p>
          <a:endParaRPr lang="en-US"/>
        </a:p>
      </dgm:t>
    </dgm:pt>
    <dgm:pt modelId="{980E38F3-FDC6-4FDE-AAC5-4929A7D5FA16}" type="sibTrans" cxnId="{BDB4DEC0-6456-4188-A3D9-3CF3942F0219}">
      <dgm:prSet/>
      <dgm:spPr/>
      <dgm:t>
        <a:bodyPr/>
        <a:lstStyle/>
        <a:p>
          <a:endParaRPr lang="en-US"/>
        </a:p>
      </dgm:t>
    </dgm:pt>
    <dgm:pt modelId="{F7556EDC-F4FC-4498-B623-5A88964F3607}">
      <dgm:prSet custT="1"/>
      <dgm:spPr/>
      <dgm:t>
        <a:bodyPr/>
        <a:lstStyle/>
        <a:p>
          <a:pPr rtl="0"/>
          <a:r>
            <a:rPr lang="en-US" sz="3200" dirty="0" smtClean="0"/>
            <a:t>Amount of money</a:t>
          </a:r>
          <a:endParaRPr lang="en-US" sz="3200" dirty="0"/>
        </a:p>
      </dgm:t>
    </dgm:pt>
    <dgm:pt modelId="{EEB0AB8E-57F1-4E54-B762-D6E98982DF48}" type="parTrans" cxnId="{2B22C9D9-4384-4151-AC51-18D06D4ACFA4}">
      <dgm:prSet/>
      <dgm:spPr/>
      <dgm:t>
        <a:bodyPr/>
        <a:lstStyle/>
        <a:p>
          <a:endParaRPr lang="en-US"/>
        </a:p>
      </dgm:t>
    </dgm:pt>
    <dgm:pt modelId="{12051142-E0C3-4B26-A4A3-A6B480038BE0}" type="sibTrans" cxnId="{2B22C9D9-4384-4151-AC51-18D06D4ACFA4}">
      <dgm:prSet/>
      <dgm:spPr/>
      <dgm:t>
        <a:bodyPr/>
        <a:lstStyle/>
        <a:p>
          <a:endParaRPr lang="en-US"/>
        </a:p>
      </dgm:t>
    </dgm:pt>
    <dgm:pt modelId="{DE813306-F743-40BE-A036-5070FEDBCB20}">
      <dgm:prSet custT="1"/>
      <dgm:spPr/>
      <dgm:t>
        <a:bodyPr/>
        <a:lstStyle/>
        <a:p>
          <a:pPr rtl="0"/>
          <a:r>
            <a:rPr lang="en-US" sz="3200" dirty="0" smtClean="0"/>
            <a:t>Sex</a:t>
          </a:r>
          <a:endParaRPr lang="en-US" sz="3200" dirty="0"/>
        </a:p>
      </dgm:t>
    </dgm:pt>
    <dgm:pt modelId="{A7A98223-3614-4BD4-A877-562E28BA4FB7}" type="parTrans" cxnId="{30D6AF3B-02EB-470F-9C85-E5A3AC35E52F}">
      <dgm:prSet/>
      <dgm:spPr/>
      <dgm:t>
        <a:bodyPr/>
        <a:lstStyle/>
        <a:p>
          <a:endParaRPr lang="en-US"/>
        </a:p>
      </dgm:t>
    </dgm:pt>
    <dgm:pt modelId="{9A5FD173-40F8-40BF-9EF4-CF9ECF36423D}" type="sibTrans" cxnId="{30D6AF3B-02EB-470F-9C85-E5A3AC35E52F}">
      <dgm:prSet/>
      <dgm:spPr/>
      <dgm:t>
        <a:bodyPr/>
        <a:lstStyle/>
        <a:p>
          <a:endParaRPr lang="en-US"/>
        </a:p>
      </dgm:t>
    </dgm:pt>
    <dgm:pt modelId="{9D1D7E7D-B79B-47D7-81A8-0DCDC0C1CA12}" type="pres">
      <dgm:prSet presAssocID="{D4C9FFE2-9AE3-41A2-9BD6-BE61872881FF}" presName="linear" presStyleCnt="0">
        <dgm:presLayoutVars>
          <dgm:animLvl val="lvl"/>
          <dgm:resizeHandles val="exact"/>
        </dgm:presLayoutVars>
      </dgm:prSet>
      <dgm:spPr/>
      <dgm:t>
        <a:bodyPr/>
        <a:lstStyle/>
        <a:p>
          <a:endParaRPr lang="en-US"/>
        </a:p>
      </dgm:t>
    </dgm:pt>
    <dgm:pt modelId="{A003ACDD-8394-4200-B8D3-24B59EDB493F}" type="pres">
      <dgm:prSet presAssocID="{07242CCA-4767-4633-B79F-90CF78BBD887}" presName="parentText" presStyleLbl="node1" presStyleIdx="0" presStyleCnt="7">
        <dgm:presLayoutVars>
          <dgm:chMax val="0"/>
          <dgm:bulletEnabled val="1"/>
        </dgm:presLayoutVars>
      </dgm:prSet>
      <dgm:spPr/>
      <dgm:t>
        <a:bodyPr/>
        <a:lstStyle/>
        <a:p>
          <a:endParaRPr lang="en-US"/>
        </a:p>
      </dgm:t>
    </dgm:pt>
    <dgm:pt modelId="{F33BC657-ABD6-419F-93AA-FA6200A94CDA}" type="pres">
      <dgm:prSet presAssocID="{479E1850-EC71-4FFF-A446-4E9363053DED}" presName="spacer" presStyleCnt="0"/>
      <dgm:spPr/>
    </dgm:pt>
    <dgm:pt modelId="{57133779-EACD-4785-BAD2-35394525015C}" type="pres">
      <dgm:prSet presAssocID="{5C127B14-DD6F-44ED-8D3D-F26474982314}" presName="parentText" presStyleLbl="node1" presStyleIdx="1" presStyleCnt="7" custScaleX="100000">
        <dgm:presLayoutVars>
          <dgm:chMax val="0"/>
          <dgm:bulletEnabled val="1"/>
        </dgm:presLayoutVars>
      </dgm:prSet>
      <dgm:spPr/>
      <dgm:t>
        <a:bodyPr/>
        <a:lstStyle/>
        <a:p>
          <a:endParaRPr lang="en-US"/>
        </a:p>
      </dgm:t>
    </dgm:pt>
    <dgm:pt modelId="{1EF83118-2BC7-4517-A99E-1C6132E79300}" type="pres">
      <dgm:prSet presAssocID="{D25E2A37-9DD8-41AA-AAE1-9DA4D0EB6017}" presName="spacer" presStyleCnt="0"/>
      <dgm:spPr/>
    </dgm:pt>
    <dgm:pt modelId="{A174FAFE-6013-4F2F-B48C-8C80E0D6767E}" type="pres">
      <dgm:prSet presAssocID="{3B76B33C-90A5-47AB-BE43-48990E9D811A}" presName="parentText" presStyleLbl="node1" presStyleIdx="2" presStyleCnt="7">
        <dgm:presLayoutVars>
          <dgm:chMax val="0"/>
          <dgm:bulletEnabled val="1"/>
        </dgm:presLayoutVars>
      </dgm:prSet>
      <dgm:spPr/>
      <dgm:t>
        <a:bodyPr/>
        <a:lstStyle/>
        <a:p>
          <a:endParaRPr lang="en-US"/>
        </a:p>
      </dgm:t>
    </dgm:pt>
    <dgm:pt modelId="{3BC0AF38-A322-46A0-AEAD-C5328994B217}" type="pres">
      <dgm:prSet presAssocID="{C45D7EB5-9DE8-4AC2-9059-34D73ED9E454}" presName="spacer" presStyleCnt="0"/>
      <dgm:spPr/>
    </dgm:pt>
    <dgm:pt modelId="{FF90C8FD-9AEC-4A4D-8E28-050D1DB5C1FC}" type="pres">
      <dgm:prSet presAssocID="{433F0259-1C6E-4FB2-ACCE-129AD771FDC6}" presName="parentText" presStyleLbl="node1" presStyleIdx="3" presStyleCnt="7">
        <dgm:presLayoutVars>
          <dgm:chMax val="0"/>
          <dgm:bulletEnabled val="1"/>
        </dgm:presLayoutVars>
      </dgm:prSet>
      <dgm:spPr/>
      <dgm:t>
        <a:bodyPr/>
        <a:lstStyle/>
        <a:p>
          <a:endParaRPr lang="en-US"/>
        </a:p>
      </dgm:t>
    </dgm:pt>
    <dgm:pt modelId="{FFD5955B-F658-4969-A2E9-3D5FD59A9E46}" type="pres">
      <dgm:prSet presAssocID="{CEBEDF3F-1689-4D5C-BF28-B71829CFB60F}" presName="spacer" presStyleCnt="0"/>
      <dgm:spPr/>
    </dgm:pt>
    <dgm:pt modelId="{D6491DEB-DF8F-40CC-AFA9-C16876419368}" type="pres">
      <dgm:prSet presAssocID="{89BC2A09-1D80-4B50-92CD-5A2216D4657B}" presName="parentText" presStyleLbl="node1" presStyleIdx="4" presStyleCnt="7">
        <dgm:presLayoutVars>
          <dgm:chMax val="0"/>
          <dgm:bulletEnabled val="1"/>
        </dgm:presLayoutVars>
      </dgm:prSet>
      <dgm:spPr/>
      <dgm:t>
        <a:bodyPr/>
        <a:lstStyle/>
        <a:p>
          <a:endParaRPr lang="en-US"/>
        </a:p>
      </dgm:t>
    </dgm:pt>
    <dgm:pt modelId="{8A7B45F8-879C-4E7F-956B-C210EA7ACA5B}" type="pres">
      <dgm:prSet presAssocID="{980E38F3-FDC6-4FDE-AAC5-4929A7D5FA16}" presName="spacer" presStyleCnt="0"/>
      <dgm:spPr/>
    </dgm:pt>
    <dgm:pt modelId="{2F329B5F-6DFB-47D3-ACFF-61032E613BA7}" type="pres">
      <dgm:prSet presAssocID="{F7556EDC-F4FC-4498-B623-5A88964F3607}" presName="parentText" presStyleLbl="node1" presStyleIdx="5" presStyleCnt="7" custLinFactY="3992" custLinFactNeighborY="100000">
        <dgm:presLayoutVars>
          <dgm:chMax val="0"/>
          <dgm:bulletEnabled val="1"/>
        </dgm:presLayoutVars>
      </dgm:prSet>
      <dgm:spPr/>
      <dgm:t>
        <a:bodyPr/>
        <a:lstStyle/>
        <a:p>
          <a:endParaRPr lang="en-US"/>
        </a:p>
      </dgm:t>
    </dgm:pt>
    <dgm:pt modelId="{260C6D7C-CCBD-42F8-8197-E5ED61DC43DC}" type="pres">
      <dgm:prSet presAssocID="{12051142-E0C3-4B26-A4A3-A6B480038BE0}" presName="spacer" presStyleCnt="0"/>
      <dgm:spPr/>
    </dgm:pt>
    <dgm:pt modelId="{371BAA38-2C55-4AEC-945E-4DE026385958}" type="pres">
      <dgm:prSet presAssocID="{DE813306-F743-40BE-A036-5070FEDBCB20}" presName="parentText" presStyleLbl="node1" presStyleIdx="6" presStyleCnt="7" custLinFactY="8135" custLinFactNeighborY="100000">
        <dgm:presLayoutVars>
          <dgm:chMax val="0"/>
          <dgm:bulletEnabled val="1"/>
        </dgm:presLayoutVars>
      </dgm:prSet>
      <dgm:spPr/>
      <dgm:t>
        <a:bodyPr/>
        <a:lstStyle/>
        <a:p>
          <a:endParaRPr lang="en-US"/>
        </a:p>
      </dgm:t>
    </dgm:pt>
  </dgm:ptLst>
  <dgm:cxnLst>
    <dgm:cxn modelId="{87D1AD21-3C18-42E3-A081-5D1E1843B3D9}" srcId="{D4C9FFE2-9AE3-41A2-9BD6-BE61872881FF}" destId="{3B76B33C-90A5-47AB-BE43-48990E9D811A}" srcOrd="2" destOrd="0" parTransId="{E1DF3AED-D2FB-4FCC-BBE6-174BC241464C}" sibTransId="{C45D7EB5-9DE8-4AC2-9059-34D73ED9E454}"/>
    <dgm:cxn modelId="{49E28147-B8D0-4B63-BE70-977B582C1443}" srcId="{D4C9FFE2-9AE3-41A2-9BD6-BE61872881FF}" destId="{07242CCA-4767-4633-B79F-90CF78BBD887}" srcOrd="0" destOrd="0" parTransId="{0194A479-F109-4212-9F47-2AE4DA4D87B6}" sibTransId="{479E1850-EC71-4FFF-A446-4E9363053DED}"/>
    <dgm:cxn modelId="{F2A5E265-6790-4486-AC5D-27A004BE8C98}" srcId="{D4C9FFE2-9AE3-41A2-9BD6-BE61872881FF}" destId="{433F0259-1C6E-4FB2-ACCE-129AD771FDC6}" srcOrd="3" destOrd="0" parTransId="{503574FC-190F-4186-ADE4-C222FA7DDA56}" sibTransId="{CEBEDF3F-1689-4D5C-BF28-B71829CFB60F}"/>
    <dgm:cxn modelId="{1E3ED67F-7EE5-4283-AF51-DBDA7C58003C}" type="presOf" srcId="{5C127B14-DD6F-44ED-8D3D-F26474982314}" destId="{57133779-EACD-4785-BAD2-35394525015C}" srcOrd="0" destOrd="0" presId="urn:microsoft.com/office/officeart/2005/8/layout/vList2"/>
    <dgm:cxn modelId="{30D6AF3B-02EB-470F-9C85-E5A3AC35E52F}" srcId="{D4C9FFE2-9AE3-41A2-9BD6-BE61872881FF}" destId="{DE813306-F743-40BE-A036-5070FEDBCB20}" srcOrd="6" destOrd="0" parTransId="{A7A98223-3614-4BD4-A877-562E28BA4FB7}" sibTransId="{9A5FD173-40F8-40BF-9EF4-CF9ECF36423D}"/>
    <dgm:cxn modelId="{21A5468F-F767-401A-8E83-6BA65A7B6167}" type="presOf" srcId="{89BC2A09-1D80-4B50-92CD-5A2216D4657B}" destId="{D6491DEB-DF8F-40CC-AFA9-C16876419368}" srcOrd="0" destOrd="0" presId="urn:microsoft.com/office/officeart/2005/8/layout/vList2"/>
    <dgm:cxn modelId="{441851F3-26AD-477C-9697-C7EEDFE8C926}" type="presOf" srcId="{07242CCA-4767-4633-B79F-90CF78BBD887}" destId="{A003ACDD-8394-4200-B8D3-24B59EDB493F}" srcOrd="0" destOrd="0" presId="urn:microsoft.com/office/officeart/2005/8/layout/vList2"/>
    <dgm:cxn modelId="{817BC83E-944C-430D-BB33-7E5931E71E24}" type="presOf" srcId="{3B76B33C-90A5-47AB-BE43-48990E9D811A}" destId="{A174FAFE-6013-4F2F-B48C-8C80E0D6767E}" srcOrd="0" destOrd="0" presId="urn:microsoft.com/office/officeart/2005/8/layout/vList2"/>
    <dgm:cxn modelId="{B060C8F8-73AA-4990-AB00-80F7C0A044CB}" type="presOf" srcId="{D4C9FFE2-9AE3-41A2-9BD6-BE61872881FF}" destId="{9D1D7E7D-B79B-47D7-81A8-0DCDC0C1CA12}" srcOrd="0" destOrd="0" presId="urn:microsoft.com/office/officeart/2005/8/layout/vList2"/>
    <dgm:cxn modelId="{CB681B83-3C04-41CE-B28A-446268365E7B}" type="presOf" srcId="{F7556EDC-F4FC-4498-B623-5A88964F3607}" destId="{2F329B5F-6DFB-47D3-ACFF-61032E613BA7}" srcOrd="0" destOrd="0" presId="urn:microsoft.com/office/officeart/2005/8/layout/vList2"/>
    <dgm:cxn modelId="{52360431-2F91-4712-9C16-05510B57C42F}" type="presOf" srcId="{433F0259-1C6E-4FB2-ACCE-129AD771FDC6}" destId="{FF90C8FD-9AEC-4A4D-8E28-050D1DB5C1FC}" srcOrd="0" destOrd="0" presId="urn:microsoft.com/office/officeart/2005/8/layout/vList2"/>
    <dgm:cxn modelId="{BDB4DEC0-6456-4188-A3D9-3CF3942F0219}" srcId="{D4C9FFE2-9AE3-41A2-9BD6-BE61872881FF}" destId="{89BC2A09-1D80-4B50-92CD-5A2216D4657B}" srcOrd="4" destOrd="0" parTransId="{A8DC6D6C-96E3-4FA3-AE81-B31C135D2840}" sibTransId="{980E38F3-FDC6-4FDE-AAC5-4929A7D5FA16}"/>
    <dgm:cxn modelId="{90A2BFE6-4BF6-41D3-9C9F-9D28C1BEED04}" srcId="{D4C9FFE2-9AE3-41A2-9BD6-BE61872881FF}" destId="{5C127B14-DD6F-44ED-8D3D-F26474982314}" srcOrd="1" destOrd="0" parTransId="{F1CF336F-5326-483C-AD18-8C91B7417C06}" sibTransId="{D25E2A37-9DD8-41AA-AAE1-9DA4D0EB6017}"/>
    <dgm:cxn modelId="{7C51AA0B-EBAB-4E24-9AFB-5AB7B922819D}" type="presOf" srcId="{DE813306-F743-40BE-A036-5070FEDBCB20}" destId="{371BAA38-2C55-4AEC-945E-4DE026385958}" srcOrd="0" destOrd="0" presId="urn:microsoft.com/office/officeart/2005/8/layout/vList2"/>
    <dgm:cxn modelId="{2B22C9D9-4384-4151-AC51-18D06D4ACFA4}" srcId="{D4C9FFE2-9AE3-41A2-9BD6-BE61872881FF}" destId="{F7556EDC-F4FC-4498-B623-5A88964F3607}" srcOrd="5" destOrd="0" parTransId="{EEB0AB8E-57F1-4E54-B762-D6E98982DF48}" sibTransId="{12051142-E0C3-4B26-A4A3-A6B480038BE0}"/>
    <dgm:cxn modelId="{EF908EBF-EE7C-4E41-A975-DAE74193C495}" type="presParOf" srcId="{9D1D7E7D-B79B-47D7-81A8-0DCDC0C1CA12}" destId="{A003ACDD-8394-4200-B8D3-24B59EDB493F}" srcOrd="0" destOrd="0" presId="urn:microsoft.com/office/officeart/2005/8/layout/vList2"/>
    <dgm:cxn modelId="{45810B05-F80B-4D68-94EF-42A2E254F4FF}" type="presParOf" srcId="{9D1D7E7D-B79B-47D7-81A8-0DCDC0C1CA12}" destId="{F33BC657-ABD6-419F-93AA-FA6200A94CDA}" srcOrd="1" destOrd="0" presId="urn:microsoft.com/office/officeart/2005/8/layout/vList2"/>
    <dgm:cxn modelId="{FA4A499E-94B8-4A2C-A0A3-32A97A7F0A58}" type="presParOf" srcId="{9D1D7E7D-B79B-47D7-81A8-0DCDC0C1CA12}" destId="{57133779-EACD-4785-BAD2-35394525015C}" srcOrd="2" destOrd="0" presId="urn:microsoft.com/office/officeart/2005/8/layout/vList2"/>
    <dgm:cxn modelId="{E3297944-F34C-407C-BA4E-C68178B42786}" type="presParOf" srcId="{9D1D7E7D-B79B-47D7-81A8-0DCDC0C1CA12}" destId="{1EF83118-2BC7-4517-A99E-1C6132E79300}" srcOrd="3" destOrd="0" presId="urn:microsoft.com/office/officeart/2005/8/layout/vList2"/>
    <dgm:cxn modelId="{286851D6-C819-479F-8DDA-6019F2669488}" type="presParOf" srcId="{9D1D7E7D-B79B-47D7-81A8-0DCDC0C1CA12}" destId="{A174FAFE-6013-4F2F-B48C-8C80E0D6767E}" srcOrd="4" destOrd="0" presId="urn:microsoft.com/office/officeart/2005/8/layout/vList2"/>
    <dgm:cxn modelId="{39B51A14-50C8-49D6-B21C-D8AF81B14C0F}" type="presParOf" srcId="{9D1D7E7D-B79B-47D7-81A8-0DCDC0C1CA12}" destId="{3BC0AF38-A322-46A0-AEAD-C5328994B217}" srcOrd="5" destOrd="0" presId="urn:microsoft.com/office/officeart/2005/8/layout/vList2"/>
    <dgm:cxn modelId="{F8782A25-CD17-4B30-AA09-D7C743714511}" type="presParOf" srcId="{9D1D7E7D-B79B-47D7-81A8-0DCDC0C1CA12}" destId="{FF90C8FD-9AEC-4A4D-8E28-050D1DB5C1FC}" srcOrd="6" destOrd="0" presId="urn:microsoft.com/office/officeart/2005/8/layout/vList2"/>
    <dgm:cxn modelId="{E641BCF2-F035-4C28-B6B8-764B43828CC7}" type="presParOf" srcId="{9D1D7E7D-B79B-47D7-81A8-0DCDC0C1CA12}" destId="{FFD5955B-F658-4969-A2E9-3D5FD59A9E46}" srcOrd="7" destOrd="0" presId="urn:microsoft.com/office/officeart/2005/8/layout/vList2"/>
    <dgm:cxn modelId="{3C032C76-66A1-4F07-B6C7-8061CBBDC67B}" type="presParOf" srcId="{9D1D7E7D-B79B-47D7-81A8-0DCDC0C1CA12}" destId="{D6491DEB-DF8F-40CC-AFA9-C16876419368}" srcOrd="8" destOrd="0" presId="urn:microsoft.com/office/officeart/2005/8/layout/vList2"/>
    <dgm:cxn modelId="{D74629F2-D01A-44CE-8068-53F0FE74F5BF}" type="presParOf" srcId="{9D1D7E7D-B79B-47D7-81A8-0DCDC0C1CA12}" destId="{8A7B45F8-879C-4E7F-956B-C210EA7ACA5B}" srcOrd="9" destOrd="0" presId="urn:microsoft.com/office/officeart/2005/8/layout/vList2"/>
    <dgm:cxn modelId="{CFD64308-72A1-4462-BFD0-FB6ECCA5E8A3}" type="presParOf" srcId="{9D1D7E7D-B79B-47D7-81A8-0DCDC0C1CA12}" destId="{2F329B5F-6DFB-47D3-ACFF-61032E613BA7}" srcOrd="10" destOrd="0" presId="urn:microsoft.com/office/officeart/2005/8/layout/vList2"/>
    <dgm:cxn modelId="{8FBE4A2D-E054-41C7-9004-3AC6171B44E5}" type="presParOf" srcId="{9D1D7E7D-B79B-47D7-81A8-0DCDC0C1CA12}" destId="{260C6D7C-CCBD-42F8-8197-E5ED61DC43DC}" srcOrd="11" destOrd="0" presId="urn:microsoft.com/office/officeart/2005/8/layout/vList2"/>
    <dgm:cxn modelId="{008E958F-F3DA-4A79-8657-C3873BAF6D66}" type="presParOf" srcId="{9D1D7E7D-B79B-47D7-81A8-0DCDC0C1CA12}" destId="{371BAA38-2C55-4AEC-945E-4DE02638595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C769F4-AE53-45DD-9677-E47D0EFCB7C7}"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E64F57F0-6532-4282-9691-1CF1EEED3BEB}">
      <dgm:prSet/>
      <dgm:spPr/>
      <dgm:t>
        <a:bodyPr/>
        <a:lstStyle/>
        <a:p>
          <a:pPr rtl="0"/>
          <a:r>
            <a:rPr lang="en-US" dirty="0" smtClean="0"/>
            <a:t>Cooperative</a:t>
          </a:r>
          <a:endParaRPr lang="en-US" dirty="0"/>
        </a:p>
      </dgm:t>
    </dgm:pt>
    <dgm:pt modelId="{A098BDE0-FA0F-47B2-9602-9A044BD81B4D}" type="parTrans" cxnId="{1A4C7CD4-BE33-49EB-BC52-C2413BEFA038}">
      <dgm:prSet/>
      <dgm:spPr/>
      <dgm:t>
        <a:bodyPr/>
        <a:lstStyle/>
        <a:p>
          <a:endParaRPr lang="en-US"/>
        </a:p>
      </dgm:t>
    </dgm:pt>
    <dgm:pt modelId="{3CB83524-E140-4824-BFF5-819135F46A0A}" type="sibTrans" cxnId="{1A4C7CD4-BE33-49EB-BC52-C2413BEFA038}">
      <dgm:prSet/>
      <dgm:spPr/>
      <dgm:t>
        <a:bodyPr/>
        <a:lstStyle/>
        <a:p>
          <a:endParaRPr lang="en-US"/>
        </a:p>
      </dgm:t>
    </dgm:pt>
    <dgm:pt modelId="{0AA6FA17-D645-4A96-989C-262B3B94E501}">
      <dgm:prSet/>
      <dgm:spPr/>
      <dgm:t>
        <a:bodyPr/>
        <a:lstStyle/>
        <a:p>
          <a:pPr rtl="0"/>
          <a:r>
            <a:rPr lang="en-US" dirty="0" smtClean="0"/>
            <a:t>Competitive</a:t>
          </a:r>
          <a:endParaRPr lang="en-US" dirty="0"/>
        </a:p>
      </dgm:t>
    </dgm:pt>
    <dgm:pt modelId="{6C7784B4-0D20-4ECC-8DC3-9C0202C46DA0}" type="parTrans" cxnId="{82254AA2-4C96-4BF5-BA9E-B441692259DD}">
      <dgm:prSet/>
      <dgm:spPr/>
      <dgm:t>
        <a:bodyPr/>
        <a:lstStyle/>
        <a:p>
          <a:endParaRPr lang="en-US"/>
        </a:p>
      </dgm:t>
    </dgm:pt>
    <dgm:pt modelId="{B5E1F9B2-E18F-401D-8C61-6548B4B5E972}" type="sibTrans" cxnId="{82254AA2-4C96-4BF5-BA9E-B441692259DD}">
      <dgm:prSet/>
      <dgm:spPr/>
      <dgm:t>
        <a:bodyPr/>
        <a:lstStyle/>
        <a:p>
          <a:endParaRPr lang="en-US"/>
        </a:p>
      </dgm:t>
    </dgm:pt>
    <dgm:pt modelId="{6ABBA3E4-B607-42EA-8C1C-A57CFAD94681}">
      <dgm:prSet/>
      <dgm:spPr/>
      <dgm:t>
        <a:bodyPr/>
        <a:lstStyle/>
        <a:p>
          <a:pPr rtl="0"/>
          <a:r>
            <a:rPr lang="en-US" dirty="0" smtClean="0"/>
            <a:t>Altruistic</a:t>
          </a:r>
          <a:endParaRPr lang="en-US" dirty="0"/>
        </a:p>
      </dgm:t>
    </dgm:pt>
    <dgm:pt modelId="{70222AFF-9713-4924-BF3A-EACDC381986F}" type="parTrans" cxnId="{14AF2B23-3622-4693-878D-A85005432EC0}">
      <dgm:prSet/>
      <dgm:spPr/>
      <dgm:t>
        <a:bodyPr/>
        <a:lstStyle/>
        <a:p>
          <a:endParaRPr lang="en-US"/>
        </a:p>
      </dgm:t>
    </dgm:pt>
    <dgm:pt modelId="{293F022E-7C5E-4061-A856-D4350C29DE8D}" type="sibTrans" cxnId="{14AF2B23-3622-4693-878D-A85005432EC0}">
      <dgm:prSet/>
      <dgm:spPr/>
      <dgm:t>
        <a:bodyPr/>
        <a:lstStyle/>
        <a:p>
          <a:endParaRPr lang="en-US"/>
        </a:p>
      </dgm:t>
    </dgm:pt>
    <dgm:pt modelId="{CBF6D236-A8DB-40A5-A0EC-6AC63D22764E}">
      <dgm:prSet/>
      <dgm:spPr/>
      <dgm:t>
        <a:bodyPr/>
        <a:lstStyle/>
        <a:p>
          <a:pPr rtl="0"/>
          <a:r>
            <a:rPr lang="en-US" dirty="0" smtClean="0"/>
            <a:t>Individualistic</a:t>
          </a:r>
          <a:endParaRPr lang="en-US" dirty="0"/>
        </a:p>
      </dgm:t>
    </dgm:pt>
    <dgm:pt modelId="{6C6B6B50-2CB3-44CF-ABDE-735A8481F17B}" type="parTrans" cxnId="{A615D747-70E1-467F-9C80-0C14EC80A07D}">
      <dgm:prSet/>
      <dgm:spPr/>
      <dgm:t>
        <a:bodyPr/>
        <a:lstStyle/>
        <a:p>
          <a:endParaRPr lang="en-US"/>
        </a:p>
      </dgm:t>
    </dgm:pt>
    <dgm:pt modelId="{5E72A8FC-AA36-44E5-9790-97C000F1A397}" type="sibTrans" cxnId="{A615D747-70E1-467F-9C80-0C14EC80A07D}">
      <dgm:prSet/>
      <dgm:spPr/>
      <dgm:t>
        <a:bodyPr/>
        <a:lstStyle/>
        <a:p>
          <a:endParaRPr lang="en-US"/>
        </a:p>
      </dgm:t>
    </dgm:pt>
    <dgm:pt modelId="{AF9C920F-89B8-4A52-8354-6566235B4D06}" type="pres">
      <dgm:prSet presAssocID="{C7C769F4-AE53-45DD-9677-E47D0EFCB7C7}" presName="linear" presStyleCnt="0">
        <dgm:presLayoutVars>
          <dgm:animLvl val="lvl"/>
          <dgm:resizeHandles val="exact"/>
        </dgm:presLayoutVars>
      </dgm:prSet>
      <dgm:spPr/>
      <dgm:t>
        <a:bodyPr/>
        <a:lstStyle/>
        <a:p>
          <a:endParaRPr lang="en-US"/>
        </a:p>
      </dgm:t>
    </dgm:pt>
    <dgm:pt modelId="{E7803A80-5C5F-4B01-B4B0-A5CAA26EF99D}" type="pres">
      <dgm:prSet presAssocID="{E64F57F0-6532-4282-9691-1CF1EEED3BEB}" presName="parentText" presStyleLbl="node1" presStyleIdx="0" presStyleCnt="4">
        <dgm:presLayoutVars>
          <dgm:chMax val="0"/>
          <dgm:bulletEnabled val="1"/>
        </dgm:presLayoutVars>
      </dgm:prSet>
      <dgm:spPr/>
      <dgm:t>
        <a:bodyPr/>
        <a:lstStyle/>
        <a:p>
          <a:endParaRPr lang="en-US"/>
        </a:p>
      </dgm:t>
    </dgm:pt>
    <dgm:pt modelId="{7B9AE248-389A-49E5-B08E-36162B16E637}" type="pres">
      <dgm:prSet presAssocID="{3CB83524-E140-4824-BFF5-819135F46A0A}" presName="spacer" presStyleCnt="0"/>
      <dgm:spPr/>
    </dgm:pt>
    <dgm:pt modelId="{9C19883A-75D8-4C45-A55B-F489198454CE}" type="pres">
      <dgm:prSet presAssocID="{0AA6FA17-D645-4A96-989C-262B3B94E501}" presName="parentText" presStyleLbl="node1" presStyleIdx="1" presStyleCnt="4">
        <dgm:presLayoutVars>
          <dgm:chMax val="0"/>
          <dgm:bulletEnabled val="1"/>
        </dgm:presLayoutVars>
      </dgm:prSet>
      <dgm:spPr/>
      <dgm:t>
        <a:bodyPr/>
        <a:lstStyle/>
        <a:p>
          <a:endParaRPr lang="en-US"/>
        </a:p>
      </dgm:t>
    </dgm:pt>
    <dgm:pt modelId="{794DD828-228D-4B60-BA53-61185E196A29}" type="pres">
      <dgm:prSet presAssocID="{B5E1F9B2-E18F-401D-8C61-6548B4B5E972}" presName="spacer" presStyleCnt="0"/>
      <dgm:spPr/>
    </dgm:pt>
    <dgm:pt modelId="{915CCEC3-FEEF-496F-849E-5F6004D5356C}" type="pres">
      <dgm:prSet presAssocID="{6ABBA3E4-B607-42EA-8C1C-A57CFAD94681}" presName="parentText" presStyleLbl="node1" presStyleIdx="2" presStyleCnt="4">
        <dgm:presLayoutVars>
          <dgm:chMax val="0"/>
          <dgm:bulletEnabled val="1"/>
        </dgm:presLayoutVars>
      </dgm:prSet>
      <dgm:spPr/>
      <dgm:t>
        <a:bodyPr/>
        <a:lstStyle/>
        <a:p>
          <a:endParaRPr lang="en-US"/>
        </a:p>
      </dgm:t>
    </dgm:pt>
    <dgm:pt modelId="{6A64C7E1-04AC-4E28-B7E8-AEDB6FAE893C}" type="pres">
      <dgm:prSet presAssocID="{293F022E-7C5E-4061-A856-D4350C29DE8D}" presName="spacer" presStyleCnt="0"/>
      <dgm:spPr/>
    </dgm:pt>
    <dgm:pt modelId="{B97088C2-8604-41E1-9BC4-179DC11B2D22}" type="pres">
      <dgm:prSet presAssocID="{CBF6D236-A8DB-40A5-A0EC-6AC63D22764E}" presName="parentText" presStyleLbl="node1" presStyleIdx="3" presStyleCnt="4">
        <dgm:presLayoutVars>
          <dgm:chMax val="0"/>
          <dgm:bulletEnabled val="1"/>
        </dgm:presLayoutVars>
      </dgm:prSet>
      <dgm:spPr/>
      <dgm:t>
        <a:bodyPr/>
        <a:lstStyle/>
        <a:p>
          <a:endParaRPr lang="en-US"/>
        </a:p>
      </dgm:t>
    </dgm:pt>
  </dgm:ptLst>
  <dgm:cxnLst>
    <dgm:cxn modelId="{1A4C7CD4-BE33-49EB-BC52-C2413BEFA038}" srcId="{C7C769F4-AE53-45DD-9677-E47D0EFCB7C7}" destId="{E64F57F0-6532-4282-9691-1CF1EEED3BEB}" srcOrd="0" destOrd="0" parTransId="{A098BDE0-FA0F-47B2-9602-9A044BD81B4D}" sibTransId="{3CB83524-E140-4824-BFF5-819135F46A0A}"/>
    <dgm:cxn modelId="{82254AA2-4C96-4BF5-BA9E-B441692259DD}" srcId="{C7C769F4-AE53-45DD-9677-E47D0EFCB7C7}" destId="{0AA6FA17-D645-4A96-989C-262B3B94E501}" srcOrd="1" destOrd="0" parTransId="{6C7784B4-0D20-4ECC-8DC3-9C0202C46DA0}" sibTransId="{B5E1F9B2-E18F-401D-8C61-6548B4B5E972}"/>
    <dgm:cxn modelId="{14AF2B23-3622-4693-878D-A85005432EC0}" srcId="{C7C769F4-AE53-45DD-9677-E47D0EFCB7C7}" destId="{6ABBA3E4-B607-42EA-8C1C-A57CFAD94681}" srcOrd="2" destOrd="0" parTransId="{70222AFF-9713-4924-BF3A-EACDC381986F}" sibTransId="{293F022E-7C5E-4061-A856-D4350C29DE8D}"/>
    <dgm:cxn modelId="{7A01CE91-0E2E-4F88-832E-120CA4A2FFF6}" type="presOf" srcId="{CBF6D236-A8DB-40A5-A0EC-6AC63D22764E}" destId="{B97088C2-8604-41E1-9BC4-179DC11B2D22}" srcOrd="0" destOrd="0" presId="urn:microsoft.com/office/officeart/2005/8/layout/vList2"/>
    <dgm:cxn modelId="{B9AE9F60-8BBA-49FC-8133-726A6F79D957}" type="presOf" srcId="{E64F57F0-6532-4282-9691-1CF1EEED3BEB}" destId="{E7803A80-5C5F-4B01-B4B0-A5CAA26EF99D}" srcOrd="0" destOrd="0" presId="urn:microsoft.com/office/officeart/2005/8/layout/vList2"/>
    <dgm:cxn modelId="{FB12B36F-FF07-4477-A9D3-3B0458CD0879}" type="presOf" srcId="{C7C769F4-AE53-45DD-9677-E47D0EFCB7C7}" destId="{AF9C920F-89B8-4A52-8354-6566235B4D06}" srcOrd="0" destOrd="0" presId="urn:microsoft.com/office/officeart/2005/8/layout/vList2"/>
    <dgm:cxn modelId="{83F80BFD-AD9A-403D-AF60-7646E5141A43}" type="presOf" srcId="{6ABBA3E4-B607-42EA-8C1C-A57CFAD94681}" destId="{915CCEC3-FEEF-496F-849E-5F6004D5356C}" srcOrd="0" destOrd="0" presId="urn:microsoft.com/office/officeart/2005/8/layout/vList2"/>
    <dgm:cxn modelId="{A615D747-70E1-467F-9C80-0C14EC80A07D}" srcId="{C7C769F4-AE53-45DD-9677-E47D0EFCB7C7}" destId="{CBF6D236-A8DB-40A5-A0EC-6AC63D22764E}" srcOrd="3" destOrd="0" parTransId="{6C6B6B50-2CB3-44CF-ABDE-735A8481F17B}" sibTransId="{5E72A8FC-AA36-44E5-9790-97C000F1A397}"/>
    <dgm:cxn modelId="{CF8F12AF-2EC3-47B0-8657-D976CDF608AA}" type="presOf" srcId="{0AA6FA17-D645-4A96-989C-262B3B94E501}" destId="{9C19883A-75D8-4C45-A55B-F489198454CE}" srcOrd="0" destOrd="0" presId="urn:microsoft.com/office/officeart/2005/8/layout/vList2"/>
    <dgm:cxn modelId="{AF53384C-C6EA-4465-81BB-86E4B67848F5}" type="presParOf" srcId="{AF9C920F-89B8-4A52-8354-6566235B4D06}" destId="{E7803A80-5C5F-4B01-B4B0-A5CAA26EF99D}" srcOrd="0" destOrd="0" presId="urn:microsoft.com/office/officeart/2005/8/layout/vList2"/>
    <dgm:cxn modelId="{27996B0B-4072-4076-B27A-E6F8BC30D0D8}" type="presParOf" srcId="{AF9C920F-89B8-4A52-8354-6566235B4D06}" destId="{7B9AE248-389A-49E5-B08E-36162B16E637}" srcOrd="1" destOrd="0" presId="urn:microsoft.com/office/officeart/2005/8/layout/vList2"/>
    <dgm:cxn modelId="{244CFF18-11C2-4664-92A0-61756347A3DF}" type="presParOf" srcId="{AF9C920F-89B8-4A52-8354-6566235B4D06}" destId="{9C19883A-75D8-4C45-A55B-F489198454CE}" srcOrd="2" destOrd="0" presId="urn:microsoft.com/office/officeart/2005/8/layout/vList2"/>
    <dgm:cxn modelId="{1C70F2CC-047E-406B-9D1D-261E6807BAAD}" type="presParOf" srcId="{AF9C920F-89B8-4A52-8354-6566235B4D06}" destId="{794DD828-228D-4B60-BA53-61185E196A29}" srcOrd="3" destOrd="0" presId="urn:microsoft.com/office/officeart/2005/8/layout/vList2"/>
    <dgm:cxn modelId="{6C142E5E-7F3A-407E-B866-2D296D828759}" type="presParOf" srcId="{AF9C920F-89B8-4A52-8354-6566235B4D06}" destId="{915CCEC3-FEEF-496F-849E-5F6004D5356C}" srcOrd="4" destOrd="0" presId="urn:microsoft.com/office/officeart/2005/8/layout/vList2"/>
    <dgm:cxn modelId="{EC45C41C-D101-4896-9456-AA495CCE703A}" type="presParOf" srcId="{AF9C920F-89B8-4A52-8354-6566235B4D06}" destId="{6A64C7E1-04AC-4E28-B7E8-AEDB6FAE893C}" srcOrd="5" destOrd="0" presId="urn:microsoft.com/office/officeart/2005/8/layout/vList2"/>
    <dgm:cxn modelId="{0231CE7A-88FC-4712-8279-9317D67A069B}" type="presParOf" srcId="{AF9C920F-89B8-4A52-8354-6566235B4D06}" destId="{B97088C2-8604-41E1-9BC4-179DC11B2D2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DF688D-CE03-4FD1-AE74-C05F9631DA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99878B2-8D67-48FD-8EB7-19B61672404F}">
      <dgm:prSet custT="1"/>
      <dgm:spPr>
        <a:solidFill>
          <a:schemeClr val="tx2"/>
        </a:solidFill>
      </dgm:spPr>
      <dgm:t>
        <a:bodyPr/>
        <a:lstStyle/>
        <a:p>
          <a:pPr rtl="0"/>
          <a:r>
            <a:rPr lang="en-US" sz="2400" b="1" i="0" baseline="0" dirty="0" smtClean="0">
              <a:solidFill>
                <a:schemeClr val="tx1"/>
              </a:solidFill>
            </a:rPr>
            <a:t>Common Dilemma </a:t>
          </a:r>
          <a:r>
            <a:rPr lang="en-US" sz="2400" b="0" i="0" baseline="0" dirty="0" smtClean="0">
              <a:solidFill>
                <a:schemeClr val="tx1"/>
              </a:solidFill>
            </a:rPr>
            <a:t>(social traps): exploiting shared resources</a:t>
          </a:r>
          <a:endParaRPr lang="en-US" sz="2400" dirty="0">
            <a:solidFill>
              <a:schemeClr val="tx1"/>
            </a:solidFill>
          </a:endParaRPr>
        </a:p>
      </dgm:t>
    </dgm:pt>
    <dgm:pt modelId="{65FC6CF2-A337-4B45-9C9F-9EEBF7ECA67E}" type="parTrans" cxnId="{BFEEFDD9-F485-48CA-B007-DC2DB836210A}">
      <dgm:prSet/>
      <dgm:spPr/>
      <dgm:t>
        <a:bodyPr/>
        <a:lstStyle/>
        <a:p>
          <a:endParaRPr lang="en-US"/>
        </a:p>
      </dgm:t>
    </dgm:pt>
    <dgm:pt modelId="{85BCFCC8-59BA-4A19-8C71-08DDE06E25E8}" type="sibTrans" cxnId="{BFEEFDD9-F485-48CA-B007-DC2DB836210A}">
      <dgm:prSet/>
      <dgm:spPr/>
      <dgm:t>
        <a:bodyPr/>
        <a:lstStyle/>
        <a:p>
          <a:endParaRPr lang="en-US"/>
        </a:p>
      </dgm:t>
    </dgm:pt>
    <dgm:pt modelId="{B71E67D2-F899-4412-8F0B-B10366CB98A7}">
      <dgm:prSet custT="1"/>
      <dgm:spPr>
        <a:solidFill>
          <a:schemeClr val="tx2"/>
        </a:solidFill>
      </dgm:spPr>
      <dgm:t>
        <a:bodyPr/>
        <a:lstStyle/>
        <a:p>
          <a:pPr rtl="0"/>
          <a:r>
            <a:rPr lang="en-US" sz="2400" b="1" i="0" baseline="0" dirty="0" smtClean="0">
              <a:solidFill>
                <a:schemeClr val="tx1"/>
              </a:solidFill>
            </a:rPr>
            <a:t>Public goods dilemmas: </a:t>
          </a:r>
          <a:r>
            <a:rPr lang="en-US" sz="2400" b="0" i="0" baseline="0" dirty="0" smtClean="0">
              <a:solidFill>
                <a:schemeClr val="tx1"/>
              </a:solidFill>
            </a:rPr>
            <a:t>contributions to public goods (free-riding)</a:t>
          </a:r>
          <a:endParaRPr lang="en-US" sz="2400" dirty="0">
            <a:solidFill>
              <a:schemeClr val="tx1"/>
            </a:solidFill>
          </a:endParaRPr>
        </a:p>
      </dgm:t>
    </dgm:pt>
    <dgm:pt modelId="{AFE52A24-6478-4427-9DA9-77843DD43859}" type="parTrans" cxnId="{B134733F-C5E3-4191-8447-4F050EF6E4C1}">
      <dgm:prSet/>
      <dgm:spPr/>
      <dgm:t>
        <a:bodyPr/>
        <a:lstStyle/>
        <a:p>
          <a:endParaRPr lang="en-US"/>
        </a:p>
      </dgm:t>
    </dgm:pt>
    <dgm:pt modelId="{FD3E9F26-B32C-43B9-A003-B37CF0EA2BE8}" type="sibTrans" cxnId="{B134733F-C5E3-4191-8447-4F050EF6E4C1}">
      <dgm:prSet/>
      <dgm:spPr/>
      <dgm:t>
        <a:bodyPr/>
        <a:lstStyle/>
        <a:p>
          <a:endParaRPr lang="en-US"/>
        </a:p>
      </dgm:t>
    </dgm:pt>
    <dgm:pt modelId="{4DD190E6-277E-42FC-9E29-C1ADBC345ADC}">
      <dgm:prSet custT="1"/>
      <dgm:spPr>
        <a:solidFill>
          <a:schemeClr val="tx2"/>
        </a:solidFill>
      </dgm:spPr>
      <dgm:t>
        <a:bodyPr/>
        <a:lstStyle/>
        <a:p>
          <a:pPr rtl="0"/>
          <a:r>
            <a:rPr lang="en-US" sz="2400" b="1" i="0" baseline="0" dirty="0" smtClean="0">
              <a:solidFill>
                <a:schemeClr val="tx1"/>
              </a:solidFill>
            </a:rPr>
            <a:t>Fairness dilemmas: </a:t>
          </a:r>
          <a:r>
            <a:rPr lang="en-US" sz="2400" b="0" i="0" baseline="0" dirty="0" smtClean="0">
              <a:solidFill>
                <a:schemeClr val="tx1"/>
              </a:solidFill>
            </a:rPr>
            <a:t>distributive vs. procedural justice, distribution norms</a:t>
          </a:r>
          <a:endParaRPr lang="en-US" sz="2400" dirty="0">
            <a:solidFill>
              <a:schemeClr val="tx1"/>
            </a:solidFill>
          </a:endParaRPr>
        </a:p>
      </dgm:t>
    </dgm:pt>
    <dgm:pt modelId="{950E35BA-FADB-46A4-88B4-7CD170FDAF06}" type="parTrans" cxnId="{9C3DE35A-00B2-4623-AE62-0893D9ADB405}">
      <dgm:prSet/>
      <dgm:spPr/>
      <dgm:t>
        <a:bodyPr/>
        <a:lstStyle/>
        <a:p>
          <a:endParaRPr lang="en-US"/>
        </a:p>
      </dgm:t>
    </dgm:pt>
    <dgm:pt modelId="{645B20DF-B3FA-41D0-AE19-EA66CC6190A3}" type="sibTrans" cxnId="{9C3DE35A-00B2-4623-AE62-0893D9ADB405}">
      <dgm:prSet/>
      <dgm:spPr/>
      <dgm:t>
        <a:bodyPr/>
        <a:lstStyle/>
        <a:p>
          <a:endParaRPr lang="en-US"/>
        </a:p>
      </dgm:t>
    </dgm:pt>
    <dgm:pt modelId="{F89801FA-C3DC-493D-B39D-90FD2568495F}">
      <dgm:prSet custT="1"/>
      <dgm:spPr>
        <a:solidFill>
          <a:schemeClr val="tx2"/>
        </a:solidFill>
      </dgm:spPr>
      <dgm:t>
        <a:bodyPr/>
        <a:lstStyle/>
        <a:p>
          <a:pPr rtl="0"/>
          <a:r>
            <a:rPr lang="en-US" sz="2400" b="1" i="0" baseline="0" dirty="0" smtClean="0">
              <a:solidFill>
                <a:schemeClr val="tx1"/>
              </a:solidFill>
            </a:rPr>
            <a:t>Responsibility dilemmas: </a:t>
          </a:r>
          <a:r>
            <a:rPr lang="en-US" sz="2400" b="0" i="0" baseline="0" dirty="0" smtClean="0">
              <a:solidFill>
                <a:schemeClr val="tx1"/>
              </a:solidFill>
            </a:rPr>
            <a:t>egocentrism vs. </a:t>
          </a:r>
          <a:r>
            <a:rPr lang="en-US" sz="2400" b="0" i="0" baseline="0" dirty="0" err="1" smtClean="0">
              <a:solidFill>
                <a:schemeClr val="tx1"/>
              </a:solidFill>
            </a:rPr>
            <a:t>sociocentrism</a:t>
          </a:r>
          <a:r>
            <a:rPr lang="en-US" sz="2400" b="0" i="0" baseline="0" dirty="0" smtClean="0">
              <a:solidFill>
                <a:schemeClr val="tx1"/>
              </a:solidFill>
            </a:rPr>
            <a:t> </a:t>
          </a:r>
          <a:endParaRPr lang="en-US" sz="2400" dirty="0">
            <a:solidFill>
              <a:schemeClr val="tx1"/>
            </a:solidFill>
          </a:endParaRPr>
        </a:p>
      </dgm:t>
    </dgm:pt>
    <dgm:pt modelId="{CF6648BA-80C6-4157-A4B0-3C87651046A5}" type="parTrans" cxnId="{525D7CC8-EDDA-45A0-BE82-40396EE00215}">
      <dgm:prSet/>
      <dgm:spPr/>
      <dgm:t>
        <a:bodyPr/>
        <a:lstStyle/>
        <a:p>
          <a:endParaRPr lang="en-US"/>
        </a:p>
      </dgm:t>
    </dgm:pt>
    <dgm:pt modelId="{3AB65444-D0FB-4B92-896C-1631C8C72FF8}" type="sibTrans" cxnId="{525D7CC8-EDDA-45A0-BE82-40396EE00215}">
      <dgm:prSet/>
      <dgm:spPr/>
      <dgm:t>
        <a:bodyPr/>
        <a:lstStyle/>
        <a:p>
          <a:endParaRPr lang="en-US"/>
        </a:p>
      </dgm:t>
    </dgm:pt>
    <dgm:pt modelId="{68957D6A-8532-4176-B951-A85BB47F2E33}" type="pres">
      <dgm:prSet presAssocID="{9BDF688D-CE03-4FD1-AE74-C05F9631DA81}" presName="linear" presStyleCnt="0">
        <dgm:presLayoutVars>
          <dgm:animLvl val="lvl"/>
          <dgm:resizeHandles val="exact"/>
        </dgm:presLayoutVars>
      </dgm:prSet>
      <dgm:spPr/>
      <dgm:t>
        <a:bodyPr/>
        <a:lstStyle/>
        <a:p>
          <a:endParaRPr lang="en-US"/>
        </a:p>
      </dgm:t>
    </dgm:pt>
    <dgm:pt modelId="{64527A10-082D-4EBF-9F77-E2D3A56D2183}" type="pres">
      <dgm:prSet presAssocID="{699878B2-8D67-48FD-8EB7-19B61672404F}" presName="parentText" presStyleLbl="node1" presStyleIdx="0" presStyleCnt="4" custLinFactY="-126569" custLinFactNeighborX="5882" custLinFactNeighborY="-200000">
        <dgm:presLayoutVars>
          <dgm:chMax val="0"/>
          <dgm:bulletEnabled val="1"/>
        </dgm:presLayoutVars>
      </dgm:prSet>
      <dgm:spPr/>
      <dgm:t>
        <a:bodyPr/>
        <a:lstStyle/>
        <a:p>
          <a:endParaRPr lang="en-US"/>
        </a:p>
      </dgm:t>
    </dgm:pt>
    <dgm:pt modelId="{6298889F-9185-4E05-9CB9-E80EEBD8D7B2}" type="pres">
      <dgm:prSet presAssocID="{85BCFCC8-59BA-4A19-8C71-08DDE06E25E8}" presName="spacer" presStyleCnt="0"/>
      <dgm:spPr/>
    </dgm:pt>
    <dgm:pt modelId="{1363B225-00E7-4A63-96CF-C3E8CF0B664D}" type="pres">
      <dgm:prSet presAssocID="{B71E67D2-F899-4412-8F0B-B10366CB98A7}" presName="parentText" presStyleLbl="node1" presStyleIdx="1" presStyleCnt="4">
        <dgm:presLayoutVars>
          <dgm:chMax val="0"/>
          <dgm:bulletEnabled val="1"/>
        </dgm:presLayoutVars>
      </dgm:prSet>
      <dgm:spPr/>
      <dgm:t>
        <a:bodyPr/>
        <a:lstStyle/>
        <a:p>
          <a:endParaRPr lang="en-US"/>
        </a:p>
      </dgm:t>
    </dgm:pt>
    <dgm:pt modelId="{C95B4EC3-6D8E-4F85-BFF2-89F82589FC10}" type="pres">
      <dgm:prSet presAssocID="{FD3E9F26-B32C-43B9-A003-B37CF0EA2BE8}" presName="spacer" presStyleCnt="0"/>
      <dgm:spPr/>
    </dgm:pt>
    <dgm:pt modelId="{0C7A819D-3A6C-4AE4-AB28-E6C5DF2D8A3A}" type="pres">
      <dgm:prSet presAssocID="{4DD190E6-277E-42FC-9E29-C1ADBC345ADC}" presName="parentText" presStyleLbl="node1" presStyleIdx="2" presStyleCnt="4">
        <dgm:presLayoutVars>
          <dgm:chMax val="0"/>
          <dgm:bulletEnabled val="1"/>
        </dgm:presLayoutVars>
      </dgm:prSet>
      <dgm:spPr/>
      <dgm:t>
        <a:bodyPr/>
        <a:lstStyle/>
        <a:p>
          <a:endParaRPr lang="en-US"/>
        </a:p>
      </dgm:t>
    </dgm:pt>
    <dgm:pt modelId="{290D7EDC-FA6A-4E9D-A657-C8A537EE4C91}" type="pres">
      <dgm:prSet presAssocID="{645B20DF-B3FA-41D0-AE19-EA66CC6190A3}" presName="spacer" presStyleCnt="0"/>
      <dgm:spPr/>
    </dgm:pt>
    <dgm:pt modelId="{65C9CD98-6B4F-4459-9DC0-FF0633C966DA}" type="pres">
      <dgm:prSet presAssocID="{F89801FA-C3DC-493D-B39D-90FD2568495F}" presName="parentText" presStyleLbl="node1" presStyleIdx="3" presStyleCnt="4">
        <dgm:presLayoutVars>
          <dgm:chMax val="0"/>
          <dgm:bulletEnabled val="1"/>
        </dgm:presLayoutVars>
      </dgm:prSet>
      <dgm:spPr/>
      <dgm:t>
        <a:bodyPr/>
        <a:lstStyle/>
        <a:p>
          <a:endParaRPr lang="en-US"/>
        </a:p>
      </dgm:t>
    </dgm:pt>
  </dgm:ptLst>
  <dgm:cxnLst>
    <dgm:cxn modelId="{9C3DE35A-00B2-4623-AE62-0893D9ADB405}" srcId="{9BDF688D-CE03-4FD1-AE74-C05F9631DA81}" destId="{4DD190E6-277E-42FC-9E29-C1ADBC345ADC}" srcOrd="2" destOrd="0" parTransId="{950E35BA-FADB-46A4-88B4-7CD170FDAF06}" sibTransId="{645B20DF-B3FA-41D0-AE19-EA66CC6190A3}"/>
    <dgm:cxn modelId="{525D7CC8-EDDA-45A0-BE82-40396EE00215}" srcId="{9BDF688D-CE03-4FD1-AE74-C05F9631DA81}" destId="{F89801FA-C3DC-493D-B39D-90FD2568495F}" srcOrd="3" destOrd="0" parTransId="{CF6648BA-80C6-4157-A4B0-3C87651046A5}" sibTransId="{3AB65444-D0FB-4B92-896C-1631C8C72FF8}"/>
    <dgm:cxn modelId="{B134733F-C5E3-4191-8447-4F050EF6E4C1}" srcId="{9BDF688D-CE03-4FD1-AE74-C05F9631DA81}" destId="{B71E67D2-F899-4412-8F0B-B10366CB98A7}" srcOrd="1" destOrd="0" parTransId="{AFE52A24-6478-4427-9DA9-77843DD43859}" sibTransId="{FD3E9F26-B32C-43B9-A003-B37CF0EA2BE8}"/>
    <dgm:cxn modelId="{AB60353F-7369-4E7B-BB55-C019781386C6}" type="presOf" srcId="{699878B2-8D67-48FD-8EB7-19B61672404F}" destId="{64527A10-082D-4EBF-9F77-E2D3A56D2183}" srcOrd="0" destOrd="0" presId="urn:microsoft.com/office/officeart/2005/8/layout/vList2"/>
    <dgm:cxn modelId="{94CE429F-F862-4BE6-8EC9-219C778E100C}" type="presOf" srcId="{4DD190E6-277E-42FC-9E29-C1ADBC345ADC}" destId="{0C7A819D-3A6C-4AE4-AB28-E6C5DF2D8A3A}" srcOrd="0" destOrd="0" presId="urn:microsoft.com/office/officeart/2005/8/layout/vList2"/>
    <dgm:cxn modelId="{BFEEFDD9-F485-48CA-B007-DC2DB836210A}" srcId="{9BDF688D-CE03-4FD1-AE74-C05F9631DA81}" destId="{699878B2-8D67-48FD-8EB7-19B61672404F}" srcOrd="0" destOrd="0" parTransId="{65FC6CF2-A337-4B45-9C9F-9EEBF7ECA67E}" sibTransId="{85BCFCC8-59BA-4A19-8C71-08DDE06E25E8}"/>
    <dgm:cxn modelId="{F46EDDFE-A65B-4DAE-82A1-B55079DABDB1}" type="presOf" srcId="{F89801FA-C3DC-493D-B39D-90FD2568495F}" destId="{65C9CD98-6B4F-4459-9DC0-FF0633C966DA}" srcOrd="0" destOrd="0" presId="urn:microsoft.com/office/officeart/2005/8/layout/vList2"/>
    <dgm:cxn modelId="{37D5D67A-7654-4A32-B13A-21FF1DEA169A}" type="presOf" srcId="{B71E67D2-F899-4412-8F0B-B10366CB98A7}" destId="{1363B225-00E7-4A63-96CF-C3E8CF0B664D}" srcOrd="0" destOrd="0" presId="urn:microsoft.com/office/officeart/2005/8/layout/vList2"/>
    <dgm:cxn modelId="{7AC180BB-CAAA-4D14-98C5-0E91CE06ECA1}" type="presOf" srcId="{9BDF688D-CE03-4FD1-AE74-C05F9631DA81}" destId="{68957D6A-8532-4176-B951-A85BB47F2E33}" srcOrd="0" destOrd="0" presId="urn:microsoft.com/office/officeart/2005/8/layout/vList2"/>
    <dgm:cxn modelId="{D2A042B2-E88C-411C-8707-26B46AAD94F5}" type="presParOf" srcId="{68957D6A-8532-4176-B951-A85BB47F2E33}" destId="{64527A10-082D-4EBF-9F77-E2D3A56D2183}" srcOrd="0" destOrd="0" presId="urn:microsoft.com/office/officeart/2005/8/layout/vList2"/>
    <dgm:cxn modelId="{60CD1379-DF77-4BC8-BCC1-FD92F1C2532A}" type="presParOf" srcId="{68957D6A-8532-4176-B951-A85BB47F2E33}" destId="{6298889F-9185-4E05-9CB9-E80EEBD8D7B2}" srcOrd="1" destOrd="0" presId="urn:microsoft.com/office/officeart/2005/8/layout/vList2"/>
    <dgm:cxn modelId="{C15B3258-2721-4A4C-9DAC-B82419883D27}" type="presParOf" srcId="{68957D6A-8532-4176-B951-A85BB47F2E33}" destId="{1363B225-00E7-4A63-96CF-C3E8CF0B664D}" srcOrd="2" destOrd="0" presId="urn:microsoft.com/office/officeart/2005/8/layout/vList2"/>
    <dgm:cxn modelId="{8AB4F3F1-9A9F-4AC1-9DF8-4818A57C1811}" type="presParOf" srcId="{68957D6A-8532-4176-B951-A85BB47F2E33}" destId="{C95B4EC3-6D8E-4F85-BFF2-89F82589FC10}" srcOrd="3" destOrd="0" presId="urn:microsoft.com/office/officeart/2005/8/layout/vList2"/>
    <dgm:cxn modelId="{F09B2C4D-1252-44C9-B6CB-F9BB89356AE8}" type="presParOf" srcId="{68957D6A-8532-4176-B951-A85BB47F2E33}" destId="{0C7A819D-3A6C-4AE4-AB28-E6C5DF2D8A3A}" srcOrd="4" destOrd="0" presId="urn:microsoft.com/office/officeart/2005/8/layout/vList2"/>
    <dgm:cxn modelId="{A480C2B5-22CF-4C9F-98F8-1D875A1BF240}" type="presParOf" srcId="{68957D6A-8532-4176-B951-A85BB47F2E33}" destId="{290D7EDC-FA6A-4E9D-A657-C8A537EE4C91}" srcOrd="5" destOrd="0" presId="urn:microsoft.com/office/officeart/2005/8/layout/vList2"/>
    <dgm:cxn modelId="{3DF35669-34FD-4478-AE2C-D8549D8D7329}" type="presParOf" srcId="{68957D6A-8532-4176-B951-A85BB47F2E33}" destId="{65C9CD98-6B4F-4459-9DC0-FF0633C966D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6FD85B-5DA5-47E2-9159-106B5CA36F8B}" type="doc">
      <dgm:prSet loTypeId="urn:microsoft.com/office/officeart/2005/8/layout/vList4#1" loCatId="list" qsTypeId="urn:microsoft.com/office/officeart/2005/8/quickstyle/simple3" qsCatId="simple" csTypeId="urn:microsoft.com/office/officeart/2005/8/colors/colorful4" csCatId="colorful" phldr="1"/>
      <dgm:spPr/>
      <dgm:t>
        <a:bodyPr/>
        <a:lstStyle/>
        <a:p>
          <a:endParaRPr lang="en-US"/>
        </a:p>
      </dgm:t>
    </dgm:pt>
    <dgm:pt modelId="{751DE9D9-458C-4DB1-A35C-C2EE17A00077}">
      <dgm:prSet phldrT="[Text]"/>
      <dgm:spPr/>
      <dgm:t>
        <a:bodyPr/>
        <a:lstStyle/>
        <a:p>
          <a:r>
            <a:rPr lang="en-US" dirty="0" smtClean="0"/>
            <a:t>Controlling: Conflict &amp; Power</a:t>
          </a:r>
          <a:endParaRPr lang="en-US" dirty="0"/>
        </a:p>
      </dgm:t>
    </dgm:pt>
    <dgm:pt modelId="{D33BBEEF-32FA-4951-AD52-7A7B800454A7}" type="parTrans" cxnId="{C173DB5D-29FF-4CC3-A0CA-5BB5342ECB64}">
      <dgm:prSet/>
      <dgm:spPr/>
      <dgm:t>
        <a:bodyPr/>
        <a:lstStyle/>
        <a:p>
          <a:endParaRPr lang="en-US"/>
        </a:p>
      </dgm:t>
    </dgm:pt>
    <dgm:pt modelId="{98BF9F82-16A2-47A0-A3E1-E8780422F6DE}" type="sibTrans" cxnId="{C173DB5D-29FF-4CC3-A0CA-5BB5342ECB64}">
      <dgm:prSet/>
      <dgm:spPr/>
      <dgm:t>
        <a:bodyPr/>
        <a:lstStyle/>
        <a:p>
          <a:endParaRPr lang="en-US"/>
        </a:p>
      </dgm:t>
    </dgm:pt>
    <dgm:pt modelId="{F1681EC1-B837-4893-BDBC-5A14B44ADBD6}">
      <dgm:prSet phldrT="[Text]"/>
      <dgm:spPr/>
      <dgm:t>
        <a:bodyPr/>
        <a:lstStyle/>
        <a:p>
          <a:r>
            <a:rPr lang="en-US" dirty="0" smtClean="0"/>
            <a:t>Power Conflicts</a:t>
          </a:r>
          <a:endParaRPr lang="en-US" dirty="0"/>
        </a:p>
      </dgm:t>
    </dgm:pt>
    <dgm:pt modelId="{6A130D58-440F-4EBA-8B81-984ED2B94111}" type="parTrans" cxnId="{C4D96FD5-8748-4BD4-973A-FAB298DDCEDC}">
      <dgm:prSet/>
      <dgm:spPr/>
      <dgm:t>
        <a:bodyPr/>
        <a:lstStyle/>
        <a:p>
          <a:endParaRPr lang="en-US"/>
        </a:p>
      </dgm:t>
    </dgm:pt>
    <dgm:pt modelId="{1713E26B-7D37-47BC-9F97-4898327E4D65}" type="sibTrans" cxnId="{C4D96FD5-8748-4BD4-973A-FAB298DDCEDC}">
      <dgm:prSet/>
      <dgm:spPr/>
      <dgm:t>
        <a:bodyPr/>
        <a:lstStyle/>
        <a:p>
          <a:endParaRPr lang="en-US"/>
        </a:p>
      </dgm:t>
    </dgm:pt>
    <dgm:pt modelId="{F129B897-7F97-4DE6-88A7-725AB17BE63B}">
      <dgm:prSet phldrT="[Text]"/>
      <dgm:spPr/>
      <dgm:t>
        <a:bodyPr/>
        <a:lstStyle/>
        <a:p>
          <a:r>
            <a:rPr lang="en-US" dirty="0" smtClean="0"/>
            <a:t>Working &amp; Disagreements</a:t>
          </a:r>
          <a:endParaRPr lang="en-US" dirty="0"/>
        </a:p>
      </dgm:t>
    </dgm:pt>
    <dgm:pt modelId="{D8703F4C-E28A-49E8-B1E0-7D800038375E}" type="parTrans" cxnId="{6879ED93-BE9D-47CA-A041-8DF7937176E4}">
      <dgm:prSet/>
      <dgm:spPr/>
      <dgm:t>
        <a:bodyPr/>
        <a:lstStyle/>
        <a:p>
          <a:endParaRPr lang="en-US"/>
        </a:p>
      </dgm:t>
    </dgm:pt>
    <dgm:pt modelId="{575FB746-6376-4020-B7E1-93F279323EF4}" type="sibTrans" cxnId="{6879ED93-BE9D-47CA-A041-8DF7937176E4}">
      <dgm:prSet/>
      <dgm:spPr/>
      <dgm:t>
        <a:bodyPr/>
        <a:lstStyle/>
        <a:p>
          <a:endParaRPr lang="en-US"/>
        </a:p>
      </dgm:t>
    </dgm:pt>
    <dgm:pt modelId="{0B965C87-2CBD-4BAB-A034-AD7867825AF2}">
      <dgm:prSet phldrT="[Text]"/>
      <dgm:spPr/>
      <dgm:t>
        <a:bodyPr/>
        <a:lstStyle/>
        <a:p>
          <a:r>
            <a:rPr lang="en-US" dirty="0" smtClean="0"/>
            <a:t>Substantive (task) conflict</a:t>
          </a:r>
          <a:endParaRPr lang="en-US" dirty="0"/>
        </a:p>
      </dgm:t>
    </dgm:pt>
    <dgm:pt modelId="{BE309AC3-E81F-4868-B321-255246DFB004}" type="parTrans" cxnId="{1521DBEB-0B44-4FAB-ADA5-60EDC70E5B4B}">
      <dgm:prSet/>
      <dgm:spPr/>
      <dgm:t>
        <a:bodyPr/>
        <a:lstStyle/>
        <a:p>
          <a:endParaRPr lang="en-US"/>
        </a:p>
      </dgm:t>
    </dgm:pt>
    <dgm:pt modelId="{F6BD0F4B-E35A-44FD-90D8-F8A1E59A82C5}" type="sibTrans" cxnId="{1521DBEB-0B44-4FAB-ADA5-60EDC70E5B4B}">
      <dgm:prSet/>
      <dgm:spPr/>
      <dgm:t>
        <a:bodyPr/>
        <a:lstStyle/>
        <a:p>
          <a:endParaRPr lang="en-US"/>
        </a:p>
      </dgm:t>
    </dgm:pt>
    <dgm:pt modelId="{8944F20B-B134-4CB4-8BD6-20EBE47A0068}">
      <dgm:prSet phldrT="[Text]"/>
      <dgm:spPr/>
      <dgm:t>
        <a:bodyPr/>
        <a:lstStyle/>
        <a:p>
          <a:r>
            <a:rPr lang="en-US" dirty="0" smtClean="0"/>
            <a:t>Procedural (process) conflict</a:t>
          </a:r>
          <a:endParaRPr lang="en-US" dirty="0"/>
        </a:p>
      </dgm:t>
    </dgm:pt>
    <dgm:pt modelId="{135F096D-4FF7-4D38-A55D-FAB4ACA5887A}" type="parTrans" cxnId="{57B4D8E6-21C7-4A9C-A268-98BA516CACD0}">
      <dgm:prSet/>
      <dgm:spPr/>
      <dgm:t>
        <a:bodyPr/>
        <a:lstStyle/>
        <a:p>
          <a:endParaRPr lang="en-US"/>
        </a:p>
      </dgm:t>
    </dgm:pt>
    <dgm:pt modelId="{4FD4EE86-9692-487C-A234-12CE7389E9D9}" type="sibTrans" cxnId="{57B4D8E6-21C7-4A9C-A268-98BA516CACD0}">
      <dgm:prSet/>
      <dgm:spPr/>
      <dgm:t>
        <a:bodyPr/>
        <a:lstStyle/>
        <a:p>
          <a:endParaRPr lang="en-US"/>
        </a:p>
      </dgm:t>
    </dgm:pt>
    <dgm:pt modelId="{AFB28443-D248-4374-AE67-07E068C0C2C6}">
      <dgm:prSet phldrT="[Text]"/>
      <dgm:spPr/>
      <dgm:t>
        <a:bodyPr/>
        <a:lstStyle/>
        <a:p>
          <a:r>
            <a:rPr lang="en-US" dirty="0" smtClean="0"/>
            <a:t>Likes &amp; Dislikes</a:t>
          </a:r>
          <a:endParaRPr lang="en-US" dirty="0"/>
        </a:p>
      </dgm:t>
    </dgm:pt>
    <dgm:pt modelId="{0C64B87B-717D-46BD-89CA-1DF40209B2A1}" type="parTrans" cxnId="{735BFE72-0729-47CE-9705-75A0CC85AC26}">
      <dgm:prSet/>
      <dgm:spPr/>
      <dgm:t>
        <a:bodyPr/>
        <a:lstStyle/>
        <a:p>
          <a:endParaRPr lang="en-US"/>
        </a:p>
      </dgm:t>
    </dgm:pt>
    <dgm:pt modelId="{DDCA931B-7CA5-4BCD-BD9F-47BCC426B665}" type="sibTrans" cxnId="{735BFE72-0729-47CE-9705-75A0CC85AC26}">
      <dgm:prSet/>
      <dgm:spPr/>
      <dgm:t>
        <a:bodyPr/>
        <a:lstStyle/>
        <a:p>
          <a:endParaRPr lang="en-US"/>
        </a:p>
      </dgm:t>
    </dgm:pt>
    <dgm:pt modelId="{4AF8B1B0-DF78-4DF4-9F00-4AB4FFBB26D7}">
      <dgm:prSet phldrT="[Text]"/>
      <dgm:spPr/>
      <dgm:t>
        <a:bodyPr/>
        <a:lstStyle/>
        <a:p>
          <a:r>
            <a:rPr lang="en-US" dirty="0" smtClean="0"/>
            <a:t>Personal conflict and disaffection</a:t>
          </a:r>
          <a:endParaRPr lang="en-US" dirty="0"/>
        </a:p>
      </dgm:t>
    </dgm:pt>
    <dgm:pt modelId="{435ED96B-DC57-4FC9-9575-6603D38D9345}" type="parTrans" cxnId="{34A9498D-191B-4901-A1B1-95B155AD12EE}">
      <dgm:prSet/>
      <dgm:spPr/>
      <dgm:t>
        <a:bodyPr/>
        <a:lstStyle/>
        <a:p>
          <a:endParaRPr lang="en-US"/>
        </a:p>
      </dgm:t>
    </dgm:pt>
    <dgm:pt modelId="{40853657-19F1-4345-8BEC-433750CE2378}" type="sibTrans" cxnId="{34A9498D-191B-4901-A1B1-95B155AD12EE}">
      <dgm:prSet/>
      <dgm:spPr/>
      <dgm:t>
        <a:bodyPr/>
        <a:lstStyle/>
        <a:p>
          <a:endParaRPr lang="en-US"/>
        </a:p>
      </dgm:t>
    </dgm:pt>
    <dgm:pt modelId="{C034717F-EEE4-4B31-B19C-7527EE03B48D}">
      <dgm:prSet phldrT="[Text]"/>
      <dgm:spPr/>
      <dgm:t>
        <a:bodyPr/>
        <a:lstStyle/>
        <a:p>
          <a:r>
            <a:rPr lang="en-US" dirty="0" smtClean="0"/>
            <a:t>Disliking + Disagreeing = Hostility</a:t>
          </a:r>
          <a:endParaRPr lang="en-US" dirty="0"/>
        </a:p>
      </dgm:t>
    </dgm:pt>
    <dgm:pt modelId="{3BBCE450-D0E5-4F10-9172-0F017A5C2EFB}" type="parTrans" cxnId="{E7D62AD1-3601-40CD-9C6E-22B53EE0B253}">
      <dgm:prSet/>
      <dgm:spPr/>
      <dgm:t>
        <a:bodyPr/>
        <a:lstStyle/>
        <a:p>
          <a:endParaRPr lang="en-US"/>
        </a:p>
      </dgm:t>
    </dgm:pt>
    <dgm:pt modelId="{17048BB4-0AE5-4233-90A1-0706EF786E72}" type="sibTrans" cxnId="{E7D62AD1-3601-40CD-9C6E-22B53EE0B253}">
      <dgm:prSet/>
      <dgm:spPr/>
      <dgm:t>
        <a:bodyPr/>
        <a:lstStyle/>
        <a:p>
          <a:endParaRPr lang="en-US"/>
        </a:p>
      </dgm:t>
    </dgm:pt>
    <dgm:pt modelId="{12AE4EBE-0DDC-4C7E-B8BE-B720579F6E8B}" type="pres">
      <dgm:prSet presAssocID="{CA6FD85B-5DA5-47E2-9159-106B5CA36F8B}" presName="linear" presStyleCnt="0">
        <dgm:presLayoutVars>
          <dgm:dir/>
          <dgm:resizeHandles val="exact"/>
        </dgm:presLayoutVars>
      </dgm:prSet>
      <dgm:spPr/>
      <dgm:t>
        <a:bodyPr/>
        <a:lstStyle/>
        <a:p>
          <a:endParaRPr lang="en-US"/>
        </a:p>
      </dgm:t>
    </dgm:pt>
    <dgm:pt modelId="{C7832606-840B-442A-A83B-02D39640B6D6}" type="pres">
      <dgm:prSet presAssocID="{751DE9D9-458C-4DB1-A35C-C2EE17A00077}" presName="comp" presStyleCnt="0"/>
      <dgm:spPr/>
    </dgm:pt>
    <dgm:pt modelId="{F6C2E9D1-E61B-4316-A4E8-C21ACD06C054}" type="pres">
      <dgm:prSet presAssocID="{751DE9D9-458C-4DB1-A35C-C2EE17A00077}" presName="box" presStyleLbl="node1" presStyleIdx="0" presStyleCnt="3" custLinFactNeighborX="-1250" custLinFactNeighborY="4000"/>
      <dgm:spPr/>
      <dgm:t>
        <a:bodyPr/>
        <a:lstStyle/>
        <a:p>
          <a:endParaRPr lang="en-US"/>
        </a:p>
      </dgm:t>
    </dgm:pt>
    <dgm:pt modelId="{ED1EBCF6-2FFC-472B-84E8-AC523FDAD8B7}" type="pres">
      <dgm:prSet presAssocID="{751DE9D9-458C-4DB1-A35C-C2EE17A00077}" presName="img" presStyleLbl="fgImgPlace1" presStyleIdx="0" presStyleCnt="3"/>
      <dgm:spPr>
        <a:blipFill rotWithShape="0">
          <a:blip xmlns:r="http://schemas.openxmlformats.org/officeDocument/2006/relationships" r:embed="rId1"/>
          <a:stretch>
            <a:fillRect/>
          </a:stretch>
        </a:blipFill>
      </dgm:spPr>
    </dgm:pt>
    <dgm:pt modelId="{C622F50B-F0ED-4B83-8B09-069D23F27141}" type="pres">
      <dgm:prSet presAssocID="{751DE9D9-458C-4DB1-A35C-C2EE17A00077}" presName="text" presStyleLbl="node1" presStyleIdx="0" presStyleCnt="3">
        <dgm:presLayoutVars>
          <dgm:bulletEnabled val="1"/>
        </dgm:presLayoutVars>
      </dgm:prSet>
      <dgm:spPr/>
      <dgm:t>
        <a:bodyPr/>
        <a:lstStyle/>
        <a:p>
          <a:endParaRPr lang="en-US"/>
        </a:p>
      </dgm:t>
    </dgm:pt>
    <dgm:pt modelId="{A721A071-8504-4B8D-A6EC-9920C70471D8}" type="pres">
      <dgm:prSet presAssocID="{98BF9F82-16A2-47A0-A3E1-E8780422F6DE}" presName="spacer" presStyleCnt="0"/>
      <dgm:spPr/>
    </dgm:pt>
    <dgm:pt modelId="{0CBF869B-4063-4A70-9A90-26CCD4B833AD}" type="pres">
      <dgm:prSet presAssocID="{F129B897-7F97-4DE6-88A7-725AB17BE63B}" presName="comp" presStyleCnt="0"/>
      <dgm:spPr/>
    </dgm:pt>
    <dgm:pt modelId="{5F77CCB0-E695-43AB-ADA4-046E63CCC649}" type="pres">
      <dgm:prSet presAssocID="{F129B897-7F97-4DE6-88A7-725AB17BE63B}" presName="box" presStyleLbl="node1" presStyleIdx="1" presStyleCnt="3"/>
      <dgm:spPr/>
      <dgm:t>
        <a:bodyPr/>
        <a:lstStyle/>
        <a:p>
          <a:endParaRPr lang="en-US"/>
        </a:p>
      </dgm:t>
    </dgm:pt>
    <dgm:pt modelId="{4EC1EBA6-4FE4-4380-AED0-CDC01154AFDB}" type="pres">
      <dgm:prSet presAssocID="{F129B897-7F97-4DE6-88A7-725AB17BE63B}" presName="img" presStyleLbl="fgImgPlace1" presStyleIdx="1" presStyleCnt="3"/>
      <dgm:spPr>
        <a:blipFill rotWithShape="0">
          <a:blip xmlns:r="http://schemas.openxmlformats.org/officeDocument/2006/relationships" r:embed="rId2"/>
          <a:stretch>
            <a:fillRect/>
          </a:stretch>
        </a:blipFill>
      </dgm:spPr>
    </dgm:pt>
    <dgm:pt modelId="{C13EC2B5-8FC2-477D-B8A6-A9BE4CAC7915}" type="pres">
      <dgm:prSet presAssocID="{F129B897-7F97-4DE6-88A7-725AB17BE63B}" presName="text" presStyleLbl="node1" presStyleIdx="1" presStyleCnt="3">
        <dgm:presLayoutVars>
          <dgm:bulletEnabled val="1"/>
        </dgm:presLayoutVars>
      </dgm:prSet>
      <dgm:spPr/>
      <dgm:t>
        <a:bodyPr/>
        <a:lstStyle/>
        <a:p>
          <a:endParaRPr lang="en-US"/>
        </a:p>
      </dgm:t>
    </dgm:pt>
    <dgm:pt modelId="{E9D02505-0F77-4A67-89EA-BA8B5560F512}" type="pres">
      <dgm:prSet presAssocID="{575FB746-6376-4020-B7E1-93F279323EF4}" presName="spacer" presStyleCnt="0"/>
      <dgm:spPr/>
    </dgm:pt>
    <dgm:pt modelId="{7F882878-669A-4AFA-B226-834A93A7B268}" type="pres">
      <dgm:prSet presAssocID="{AFB28443-D248-4374-AE67-07E068C0C2C6}" presName="comp" presStyleCnt="0"/>
      <dgm:spPr/>
    </dgm:pt>
    <dgm:pt modelId="{4C391022-E24A-49A5-81D3-5642D09B62B7}" type="pres">
      <dgm:prSet presAssocID="{AFB28443-D248-4374-AE67-07E068C0C2C6}" presName="box" presStyleLbl="node1" presStyleIdx="2" presStyleCnt="3"/>
      <dgm:spPr/>
      <dgm:t>
        <a:bodyPr/>
        <a:lstStyle/>
        <a:p>
          <a:endParaRPr lang="en-US"/>
        </a:p>
      </dgm:t>
    </dgm:pt>
    <dgm:pt modelId="{5D936A87-3EEF-407D-9509-4B58B73D38C6}" type="pres">
      <dgm:prSet presAssocID="{AFB28443-D248-4374-AE67-07E068C0C2C6}" presName="img" presStyleLbl="fgImgPlace1" presStyleIdx="2" presStyleCnt="3"/>
      <dgm:spPr>
        <a:blipFill rotWithShape="0">
          <a:blip xmlns:r="http://schemas.openxmlformats.org/officeDocument/2006/relationships" r:embed="rId3"/>
          <a:stretch>
            <a:fillRect/>
          </a:stretch>
        </a:blipFill>
      </dgm:spPr>
    </dgm:pt>
    <dgm:pt modelId="{93ECAF2D-2E77-40BA-B6EC-BA4F5F9652AB}" type="pres">
      <dgm:prSet presAssocID="{AFB28443-D248-4374-AE67-07E068C0C2C6}" presName="text" presStyleLbl="node1" presStyleIdx="2" presStyleCnt="3">
        <dgm:presLayoutVars>
          <dgm:bulletEnabled val="1"/>
        </dgm:presLayoutVars>
      </dgm:prSet>
      <dgm:spPr/>
      <dgm:t>
        <a:bodyPr/>
        <a:lstStyle/>
        <a:p>
          <a:endParaRPr lang="en-US"/>
        </a:p>
      </dgm:t>
    </dgm:pt>
  </dgm:ptLst>
  <dgm:cxnLst>
    <dgm:cxn modelId="{9B9070CC-71AB-41A2-8283-01D7F3BAA5F0}" type="presOf" srcId="{F129B897-7F97-4DE6-88A7-725AB17BE63B}" destId="{C13EC2B5-8FC2-477D-B8A6-A9BE4CAC7915}" srcOrd="1" destOrd="0" presId="urn:microsoft.com/office/officeart/2005/8/layout/vList4#1"/>
    <dgm:cxn modelId="{C173DB5D-29FF-4CC3-A0CA-5BB5342ECB64}" srcId="{CA6FD85B-5DA5-47E2-9159-106B5CA36F8B}" destId="{751DE9D9-458C-4DB1-A35C-C2EE17A00077}" srcOrd="0" destOrd="0" parTransId="{D33BBEEF-32FA-4951-AD52-7A7B800454A7}" sibTransId="{98BF9F82-16A2-47A0-A3E1-E8780422F6DE}"/>
    <dgm:cxn modelId="{B51AE9BD-6C43-41B5-94A0-14962EFB68C5}" type="presOf" srcId="{751DE9D9-458C-4DB1-A35C-C2EE17A00077}" destId="{F6C2E9D1-E61B-4316-A4E8-C21ACD06C054}" srcOrd="0" destOrd="0" presId="urn:microsoft.com/office/officeart/2005/8/layout/vList4#1"/>
    <dgm:cxn modelId="{B8866389-D097-45F8-92CB-51CAB6B89F10}" type="presOf" srcId="{F1681EC1-B837-4893-BDBC-5A14B44ADBD6}" destId="{C622F50B-F0ED-4B83-8B09-069D23F27141}" srcOrd="1" destOrd="1" presId="urn:microsoft.com/office/officeart/2005/8/layout/vList4#1"/>
    <dgm:cxn modelId="{C4D96FD5-8748-4BD4-973A-FAB298DDCEDC}" srcId="{751DE9D9-458C-4DB1-A35C-C2EE17A00077}" destId="{F1681EC1-B837-4893-BDBC-5A14B44ADBD6}" srcOrd="0" destOrd="0" parTransId="{6A130D58-440F-4EBA-8B81-984ED2B94111}" sibTransId="{1713E26B-7D37-47BC-9F97-4898327E4D65}"/>
    <dgm:cxn modelId="{90BA84F7-1FFB-4CAD-B413-9DCDC28B8F57}" type="presOf" srcId="{F1681EC1-B837-4893-BDBC-5A14B44ADBD6}" destId="{F6C2E9D1-E61B-4316-A4E8-C21ACD06C054}" srcOrd="0" destOrd="1" presId="urn:microsoft.com/office/officeart/2005/8/layout/vList4#1"/>
    <dgm:cxn modelId="{6879ED93-BE9D-47CA-A041-8DF7937176E4}" srcId="{CA6FD85B-5DA5-47E2-9159-106B5CA36F8B}" destId="{F129B897-7F97-4DE6-88A7-725AB17BE63B}" srcOrd="1" destOrd="0" parTransId="{D8703F4C-E28A-49E8-B1E0-7D800038375E}" sibTransId="{575FB746-6376-4020-B7E1-93F279323EF4}"/>
    <dgm:cxn modelId="{34A9498D-191B-4901-A1B1-95B155AD12EE}" srcId="{AFB28443-D248-4374-AE67-07E068C0C2C6}" destId="{4AF8B1B0-DF78-4DF4-9F00-4AB4FFBB26D7}" srcOrd="0" destOrd="0" parTransId="{435ED96B-DC57-4FC9-9575-6603D38D9345}" sibTransId="{40853657-19F1-4345-8BEC-433750CE2378}"/>
    <dgm:cxn modelId="{CAFCBBD3-2725-43A3-BBDB-7498FB3BC81A}" type="presOf" srcId="{F129B897-7F97-4DE6-88A7-725AB17BE63B}" destId="{5F77CCB0-E695-43AB-ADA4-046E63CCC649}" srcOrd="0" destOrd="0" presId="urn:microsoft.com/office/officeart/2005/8/layout/vList4#1"/>
    <dgm:cxn modelId="{A878789E-1952-48FC-9B2A-0CDE87B3E5FE}" type="presOf" srcId="{AFB28443-D248-4374-AE67-07E068C0C2C6}" destId="{4C391022-E24A-49A5-81D3-5642D09B62B7}" srcOrd="0" destOrd="0" presId="urn:microsoft.com/office/officeart/2005/8/layout/vList4#1"/>
    <dgm:cxn modelId="{C69A94FF-92F1-466C-8B0E-F40506E8EC0C}" type="presOf" srcId="{C034717F-EEE4-4B31-B19C-7527EE03B48D}" destId="{4C391022-E24A-49A5-81D3-5642D09B62B7}" srcOrd="0" destOrd="2" presId="urn:microsoft.com/office/officeart/2005/8/layout/vList4#1"/>
    <dgm:cxn modelId="{03AFF4D3-D695-4D23-AE6C-29C6B34C3715}" type="presOf" srcId="{751DE9D9-458C-4DB1-A35C-C2EE17A00077}" destId="{C622F50B-F0ED-4B83-8B09-069D23F27141}" srcOrd="1" destOrd="0" presId="urn:microsoft.com/office/officeart/2005/8/layout/vList4#1"/>
    <dgm:cxn modelId="{30DA90B2-5E51-4B30-B714-4523E37DC477}" type="presOf" srcId="{4AF8B1B0-DF78-4DF4-9F00-4AB4FFBB26D7}" destId="{93ECAF2D-2E77-40BA-B6EC-BA4F5F9652AB}" srcOrd="1" destOrd="1" presId="urn:microsoft.com/office/officeart/2005/8/layout/vList4#1"/>
    <dgm:cxn modelId="{683D8B91-AEA5-468F-8093-F9841EBFBE2C}" type="presOf" srcId="{CA6FD85B-5DA5-47E2-9159-106B5CA36F8B}" destId="{12AE4EBE-0DDC-4C7E-B8BE-B720579F6E8B}" srcOrd="0" destOrd="0" presId="urn:microsoft.com/office/officeart/2005/8/layout/vList4#1"/>
    <dgm:cxn modelId="{4A31D179-2D8E-42AA-9AD5-443CEA63EAE7}" type="presOf" srcId="{C034717F-EEE4-4B31-B19C-7527EE03B48D}" destId="{93ECAF2D-2E77-40BA-B6EC-BA4F5F9652AB}" srcOrd="1" destOrd="2" presId="urn:microsoft.com/office/officeart/2005/8/layout/vList4#1"/>
    <dgm:cxn modelId="{667F5CB0-2997-4761-A431-B248C7EF70AE}" type="presOf" srcId="{0B965C87-2CBD-4BAB-A034-AD7867825AF2}" destId="{5F77CCB0-E695-43AB-ADA4-046E63CCC649}" srcOrd="0" destOrd="1" presId="urn:microsoft.com/office/officeart/2005/8/layout/vList4#1"/>
    <dgm:cxn modelId="{75FBADDD-C506-4F9C-BC90-3979080A76B3}" type="presOf" srcId="{4AF8B1B0-DF78-4DF4-9F00-4AB4FFBB26D7}" destId="{4C391022-E24A-49A5-81D3-5642D09B62B7}" srcOrd="0" destOrd="1" presId="urn:microsoft.com/office/officeart/2005/8/layout/vList4#1"/>
    <dgm:cxn modelId="{460BD707-C4EA-4BA8-9AB5-A4A01C9BA3DC}" type="presOf" srcId="{8944F20B-B134-4CB4-8BD6-20EBE47A0068}" destId="{C13EC2B5-8FC2-477D-B8A6-A9BE4CAC7915}" srcOrd="1" destOrd="2" presId="urn:microsoft.com/office/officeart/2005/8/layout/vList4#1"/>
    <dgm:cxn modelId="{9589561B-73FF-4CE9-8C18-2FD5E741558C}" type="presOf" srcId="{AFB28443-D248-4374-AE67-07E068C0C2C6}" destId="{93ECAF2D-2E77-40BA-B6EC-BA4F5F9652AB}" srcOrd="1" destOrd="0" presId="urn:microsoft.com/office/officeart/2005/8/layout/vList4#1"/>
    <dgm:cxn modelId="{E7D62AD1-3601-40CD-9C6E-22B53EE0B253}" srcId="{AFB28443-D248-4374-AE67-07E068C0C2C6}" destId="{C034717F-EEE4-4B31-B19C-7527EE03B48D}" srcOrd="1" destOrd="0" parTransId="{3BBCE450-D0E5-4F10-9172-0F017A5C2EFB}" sibTransId="{17048BB4-0AE5-4233-90A1-0706EF786E72}"/>
    <dgm:cxn modelId="{1521DBEB-0B44-4FAB-ADA5-60EDC70E5B4B}" srcId="{F129B897-7F97-4DE6-88A7-725AB17BE63B}" destId="{0B965C87-2CBD-4BAB-A034-AD7867825AF2}" srcOrd="0" destOrd="0" parTransId="{BE309AC3-E81F-4868-B321-255246DFB004}" sibTransId="{F6BD0F4B-E35A-44FD-90D8-F8A1E59A82C5}"/>
    <dgm:cxn modelId="{2FAA0512-1F34-4AD1-A4A5-71D03FC9434E}" type="presOf" srcId="{0B965C87-2CBD-4BAB-A034-AD7867825AF2}" destId="{C13EC2B5-8FC2-477D-B8A6-A9BE4CAC7915}" srcOrd="1" destOrd="1" presId="urn:microsoft.com/office/officeart/2005/8/layout/vList4#1"/>
    <dgm:cxn modelId="{57B4D8E6-21C7-4A9C-A268-98BA516CACD0}" srcId="{F129B897-7F97-4DE6-88A7-725AB17BE63B}" destId="{8944F20B-B134-4CB4-8BD6-20EBE47A0068}" srcOrd="1" destOrd="0" parTransId="{135F096D-4FF7-4D38-A55D-FAB4ACA5887A}" sibTransId="{4FD4EE86-9692-487C-A234-12CE7389E9D9}"/>
    <dgm:cxn modelId="{B091C2E6-0D84-4FE0-AFBC-7731F9AD5CE7}" type="presOf" srcId="{8944F20B-B134-4CB4-8BD6-20EBE47A0068}" destId="{5F77CCB0-E695-43AB-ADA4-046E63CCC649}" srcOrd="0" destOrd="2" presId="urn:microsoft.com/office/officeart/2005/8/layout/vList4#1"/>
    <dgm:cxn modelId="{735BFE72-0729-47CE-9705-75A0CC85AC26}" srcId="{CA6FD85B-5DA5-47E2-9159-106B5CA36F8B}" destId="{AFB28443-D248-4374-AE67-07E068C0C2C6}" srcOrd="2" destOrd="0" parTransId="{0C64B87B-717D-46BD-89CA-1DF40209B2A1}" sibTransId="{DDCA931B-7CA5-4BCD-BD9F-47BCC426B665}"/>
    <dgm:cxn modelId="{BBB328BC-5D83-48B1-BF2A-F2C797C58EEA}" type="presParOf" srcId="{12AE4EBE-0DDC-4C7E-B8BE-B720579F6E8B}" destId="{C7832606-840B-442A-A83B-02D39640B6D6}" srcOrd="0" destOrd="0" presId="urn:microsoft.com/office/officeart/2005/8/layout/vList4#1"/>
    <dgm:cxn modelId="{954D1656-DE31-424D-95EE-A0D7759A7D37}" type="presParOf" srcId="{C7832606-840B-442A-A83B-02D39640B6D6}" destId="{F6C2E9D1-E61B-4316-A4E8-C21ACD06C054}" srcOrd="0" destOrd="0" presId="urn:microsoft.com/office/officeart/2005/8/layout/vList4#1"/>
    <dgm:cxn modelId="{530964CE-4F53-4F73-A8FF-74D27FF4BC88}" type="presParOf" srcId="{C7832606-840B-442A-A83B-02D39640B6D6}" destId="{ED1EBCF6-2FFC-472B-84E8-AC523FDAD8B7}" srcOrd="1" destOrd="0" presId="urn:microsoft.com/office/officeart/2005/8/layout/vList4#1"/>
    <dgm:cxn modelId="{68903554-B3F6-421C-A48F-F9822C6F06DE}" type="presParOf" srcId="{C7832606-840B-442A-A83B-02D39640B6D6}" destId="{C622F50B-F0ED-4B83-8B09-069D23F27141}" srcOrd="2" destOrd="0" presId="urn:microsoft.com/office/officeart/2005/8/layout/vList4#1"/>
    <dgm:cxn modelId="{86EAA02B-FF60-47E0-82BE-65209F4338DF}" type="presParOf" srcId="{12AE4EBE-0DDC-4C7E-B8BE-B720579F6E8B}" destId="{A721A071-8504-4B8D-A6EC-9920C70471D8}" srcOrd="1" destOrd="0" presId="urn:microsoft.com/office/officeart/2005/8/layout/vList4#1"/>
    <dgm:cxn modelId="{DA783984-8FEB-4370-BB70-82273F72ABDE}" type="presParOf" srcId="{12AE4EBE-0DDC-4C7E-B8BE-B720579F6E8B}" destId="{0CBF869B-4063-4A70-9A90-26CCD4B833AD}" srcOrd="2" destOrd="0" presId="urn:microsoft.com/office/officeart/2005/8/layout/vList4#1"/>
    <dgm:cxn modelId="{CE4A5D4E-7569-40D9-8732-821DC605D479}" type="presParOf" srcId="{0CBF869B-4063-4A70-9A90-26CCD4B833AD}" destId="{5F77CCB0-E695-43AB-ADA4-046E63CCC649}" srcOrd="0" destOrd="0" presId="urn:microsoft.com/office/officeart/2005/8/layout/vList4#1"/>
    <dgm:cxn modelId="{96680173-0944-4D92-844B-4C02E95C2500}" type="presParOf" srcId="{0CBF869B-4063-4A70-9A90-26CCD4B833AD}" destId="{4EC1EBA6-4FE4-4380-AED0-CDC01154AFDB}" srcOrd="1" destOrd="0" presId="urn:microsoft.com/office/officeart/2005/8/layout/vList4#1"/>
    <dgm:cxn modelId="{5892F18C-23C7-4509-AE57-0D91739FC405}" type="presParOf" srcId="{0CBF869B-4063-4A70-9A90-26CCD4B833AD}" destId="{C13EC2B5-8FC2-477D-B8A6-A9BE4CAC7915}" srcOrd="2" destOrd="0" presId="urn:microsoft.com/office/officeart/2005/8/layout/vList4#1"/>
    <dgm:cxn modelId="{C964781E-D7EB-46DD-A00C-5B6B76FCF853}" type="presParOf" srcId="{12AE4EBE-0DDC-4C7E-B8BE-B720579F6E8B}" destId="{E9D02505-0F77-4A67-89EA-BA8B5560F512}" srcOrd="3" destOrd="0" presId="urn:microsoft.com/office/officeart/2005/8/layout/vList4#1"/>
    <dgm:cxn modelId="{C74C5C97-EBFC-4603-AD54-C5330EA6C472}" type="presParOf" srcId="{12AE4EBE-0DDC-4C7E-B8BE-B720579F6E8B}" destId="{7F882878-669A-4AFA-B226-834A93A7B268}" srcOrd="4" destOrd="0" presId="urn:microsoft.com/office/officeart/2005/8/layout/vList4#1"/>
    <dgm:cxn modelId="{2FEC97B0-813A-47F3-BCEA-F7CFC17E86A1}" type="presParOf" srcId="{7F882878-669A-4AFA-B226-834A93A7B268}" destId="{4C391022-E24A-49A5-81D3-5642D09B62B7}" srcOrd="0" destOrd="0" presId="urn:microsoft.com/office/officeart/2005/8/layout/vList4#1"/>
    <dgm:cxn modelId="{12987456-60B5-45EA-9A6D-38617E96E562}" type="presParOf" srcId="{7F882878-669A-4AFA-B226-834A93A7B268}" destId="{5D936A87-3EEF-407D-9509-4B58B73D38C6}" srcOrd="1" destOrd="0" presId="urn:microsoft.com/office/officeart/2005/8/layout/vList4#1"/>
    <dgm:cxn modelId="{EC763455-5E81-4D2B-8D05-A3708739511B}" type="presParOf" srcId="{7F882878-669A-4AFA-B226-834A93A7B268}" destId="{93ECAF2D-2E77-40BA-B6EC-BA4F5F9652AB}"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664666" y="1339"/>
          <a:ext cx="1438827" cy="719413"/>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Causes</a:t>
          </a:r>
          <a:endParaRPr lang="en-US" sz="2600" b="1" kern="1200" dirty="0">
            <a:solidFill>
              <a:schemeClr val="tx1"/>
            </a:solidFill>
          </a:endParaRPr>
        </a:p>
      </dsp:txBody>
      <dsp:txXfrm>
        <a:off x="685737" y="22410"/>
        <a:ext cx="1396685" cy="677271"/>
      </dsp:txXfrm>
    </dsp:sp>
    <dsp:sp modelId="{100932BB-7057-4FE9-9A4C-F11EDA682A67}">
      <dsp:nvSpPr>
        <dsp:cNvPr id="0" name=""/>
        <dsp:cNvSpPr/>
      </dsp:nvSpPr>
      <dsp:spPr>
        <a:xfrm>
          <a:off x="808548" y="720753"/>
          <a:ext cx="179634" cy="386008"/>
        </a:xfrm>
        <a:custGeom>
          <a:avLst/>
          <a:gdLst/>
          <a:ahLst/>
          <a:cxnLst/>
          <a:rect l="0" t="0" r="0" b="0"/>
          <a:pathLst>
            <a:path>
              <a:moveTo>
                <a:pt x="0" y="0"/>
              </a:moveTo>
              <a:lnTo>
                <a:pt x="0" y="386008"/>
              </a:lnTo>
              <a:lnTo>
                <a:pt x="179634" y="38600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3DA230D-B21C-4F8C-8F68-9F94F3149D71}">
      <dsp:nvSpPr>
        <dsp:cNvPr id="0" name=""/>
        <dsp:cNvSpPr/>
      </dsp:nvSpPr>
      <dsp:spPr>
        <a:xfrm>
          <a:off x="988183" y="871974"/>
          <a:ext cx="1562324" cy="4695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Winning</a:t>
          </a:r>
          <a:endParaRPr lang="en-US" sz="2000" kern="1200" dirty="0"/>
        </a:p>
      </dsp:txBody>
      <dsp:txXfrm>
        <a:off x="1001936" y="885727"/>
        <a:ext cx="1534818" cy="442069"/>
      </dsp:txXfrm>
    </dsp:sp>
    <dsp:sp modelId="{EDF24C9A-FDBD-4884-9354-B258BF4EF575}">
      <dsp:nvSpPr>
        <dsp:cNvPr id="0" name=""/>
        <dsp:cNvSpPr/>
      </dsp:nvSpPr>
      <dsp:spPr>
        <a:xfrm>
          <a:off x="808548" y="720753"/>
          <a:ext cx="179634" cy="1035437"/>
        </a:xfrm>
        <a:custGeom>
          <a:avLst/>
          <a:gdLst/>
          <a:ahLst/>
          <a:cxnLst/>
          <a:rect l="0" t="0" r="0" b="0"/>
          <a:pathLst>
            <a:path>
              <a:moveTo>
                <a:pt x="0" y="0"/>
              </a:moveTo>
              <a:lnTo>
                <a:pt x="0" y="1035437"/>
              </a:lnTo>
              <a:lnTo>
                <a:pt x="179634" y="1035437"/>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D5B9C1-7275-41B6-BCD1-CD81195771FB}">
      <dsp:nvSpPr>
        <dsp:cNvPr id="0" name=""/>
        <dsp:cNvSpPr/>
      </dsp:nvSpPr>
      <dsp:spPr>
        <a:xfrm>
          <a:off x="988183" y="1521403"/>
          <a:ext cx="1562324" cy="4695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Sharing</a:t>
          </a:r>
          <a:endParaRPr lang="en-US" sz="2000" kern="1200" dirty="0"/>
        </a:p>
      </dsp:txBody>
      <dsp:txXfrm>
        <a:off x="1001936" y="1535156"/>
        <a:ext cx="1534818" cy="442069"/>
      </dsp:txXfrm>
    </dsp:sp>
    <dsp:sp modelId="{59837D53-383D-470E-A934-A7872DB7F986}">
      <dsp:nvSpPr>
        <dsp:cNvPr id="0" name=""/>
        <dsp:cNvSpPr/>
      </dsp:nvSpPr>
      <dsp:spPr>
        <a:xfrm>
          <a:off x="808548" y="720753"/>
          <a:ext cx="179634" cy="1684866"/>
        </a:xfrm>
        <a:custGeom>
          <a:avLst/>
          <a:gdLst/>
          <a:ahLst/>
          <a:cxnLst/>
          <a:rect l="0" t="0" r="0" b="0"/>
          <a:pathLst>
            <a:path>
              <a:moveTo>
                <a:pt x="0" y="0"/>
              </a:moveTo>
              <a:lnTo>
                <a:pt x="0" y="1684866"/>
              </a:lnTo>
              <a:lnTo>
                <a:pt x="179634" y="1684866"/>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A571D5-2949-4BB8-8EA5-4D69102C6188}">
      <dsp:nvSpPr>
        <dsp:cNvPr id="0" name=""/>
        <dsp:cNvSpPr/>
      </dsp:nvSpPr>
      <dsp:spPr>
        <a:xfrm>
          <a:off x="988183" y="2170832"/>
          <a:ext cx="1562324" cy="4695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Controlling</a:t>
          </a:r>
          <a:endParaRPr lang="en-US" sz="2000" kern="1200" dirty="0"/>
        </a:p>
      </dsp:txBody>
      <dsp:txXfrm>
        <a:off x="1001936" y="2184585"/>
        <a:ext cx="1534818" cy="442069"/>
      </dsp:txXfrm>
    </dsp:sp>
    <dsp:sp modelId="{BAB4A427-9CF4-4DE2-8E45-EB43D433F23A}">
      <dsp:nvSpPr>
        <dsp:cNvPr id="0" name=""/>
        <dsp:cNvSpPr/>
      </dsp:nvSpPr>
      <dsp:spPr>
        <a:xfrm>
          <a:off x="808548" y="720753"/>
          <a:ext cx="179634" cy="2334295"/>
        </a:xfrm>
        <a:custGeom>
          <a:avLst/>
          <a:gdLst/>
          <a:ahLst/>
          <a:cxnLst/>
          <a:rect l="0" t="0" r="0" b="0"/>
          <a:pathLst>
            <a:path>
              <a:moveTo>
                <a:pt x="0" y="0"/>
              </a:moveTo>
              <a:lnTo>
                <a:pt x="0" y="2334295"/>
              </a:lnTo>
              <a:lnTo>
                <a:pt x="179634" y="233429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4D2181-81E2-4887-BA0F-4C0B6B208D15}">
      <dsp:nvSpPr>
        <dsp:cNvPr id="0" name=""/>
        <dsp:cNvSpPr/>
      </dsp:nvSpPr>
      <dsp:spPr>
        <a:xfrm>
          <a:off x="988183" y="2820261"/>
          <a:ext cx="1562324" cy="4695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Working</a:t>
          </a:r>
          <a:endParaRPr lang="en-US" sz="2000" kern="1200" dirty="0"/>
        </a:p>
      </dsp:txBody>
      <dsp:txXfrm>
        <a:off x="1001936" y="2834014"/>
        <a:ext cx="1534818" cy="442069"/>
      </dsp:txXfrm>
    </dsp:sp>
    <dsp:sp modelId="{25F4E365-1940-45D9-A720-112E336E3C23}">
      <dsp:nvSpPr>
        <dsp:cNvPr id="0" name=""/>
        <dsp:cNvSpPr/>
      </dsp:nvSpPr>
      <dsp:spPr>
        <a:xfrm>
          <a:off x="808548" y="720753"/>
          <a:ext cx="179634" cy="2983725"/>
        </a:xfrm>
        <a:custGeom>
          <a:avLst/>
          <a:gdLst/>
          <a:ahLst/>
          <a:cxnLst/>
          <a:rect l="0" t="0" r="0" b="0"/>
          <a:pathLst>
            <a:path>
              <a:moveTo>
                <a:pt x="0" y="0"/>
              </a:moveTo>
              <a:lnTo>
                <a:pt x="0" y="2983725"/>
              </a:lnTo>
              <a:lnTo>
                <a:pt x="179634" y="298372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EC5BBE-35EC-4875-9129-2A17ECBCA3F6}">
      <dsp:nvSpPr>
        <dsp:cNvPr id="0" name=""/>
        <dsp:cNvSpPr/>
      </dsp:nvSpPr>
      <dsp:spPr>
        <a:xfrm>
          <a:off x="988183" y="3469690"/>
          <a:ext cx="1562324" cy="4695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Liking</a:t>
          </a:r>
          <a:endParaRPr lang="en-US" sz="2000" kern="1200" dirty="0"/>
        </a:p>
      </dsp:txBody>
      <dsp:txXfrm>
        <a:off x="1001936" y="3483443"/>
        <a:ext cx="1534818" cy="442069"/>
      </dsp:txXfrm>
    </dsp:sp>
    <dsp:sp modelId="{C124BC89-EFEF-4F30-9EB3-CB38986C4ACF}">
      <dsp:nvSpPr>
        <dsp:cNvPr id="0" name=""/>
        <dsp:cNvSpPr/>
      </dsp:nvSpPr>
      <dsp:spPr>
        <a:xfrm>
          <a:off x="2472368" y="1339"/>
          <a:ext cx="2010473" cy="719413"/>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Escalation</a:t>
          </a:r>
          <a:endParaRPr lang="en-US" sz="2600" b="1" kern="1200" dirty="0">
            <a:solidFill>
              <a:schemeClr val="tx1"/>
            </a:solidFill>
          </a:endParaRPr>
        </a:p>
      </dsp:txBody>
      <dsp:txXfrm>
        <a:off x="2493439" y="22410"/>
        <a:ext cx="1968331" cy="677271"/>
      </dsp:txXfrm>
    </dsp:sp>
    <dsp:sp modelId="{5D5D786F-6D43-4C13-8CD9-9DC8623F23FB}">
      <dsp:nvSpPr>
        <dsp:cNvPr id="0" name=""/>
        <dsp:cNvSpPr/>
      </dsp:nvSpPr>
      <dsp:spPr>
        <a:xfrm>
          <a:off x="2673416" y="720753"/>
          <a:ext cx="201047" cy="420781"/>
        </a:xfrm>
        <a:custGeom>
          <a:avLst/>
          <a:gdLst/>
          <a:ahLst/>
          <a:cxnLst/>
          <a:rect l="0" t="0" r="0" b="0"/>
          <a:pathLst>
            <a:path>
              <a:moveTo>
                <a:pt x="0" y="0"/>
              </a:moveTo>
              <a:lnTo>
                <a:pt x="0" y="420781"/>
              </a:lnTo>
              <a:lnTo>
                <a:pt x="201047" y="420781"/>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E5BC72-5716-416B-82D5-C9350F798538}">
      <dsp:nvSpPr>
        <dsp:cNvPr id="0" name=""/>
        <dsp:cNvSpPr/>
      </dsp:nvSpPr>
      <dsp:spPr>
        <a:xfrm>
          <a:off x="2874463" y="900607"/>
          <a:ext cx="1728676" cy="4818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Uncertainty</a:t>
          </a:r>
          <a:endParaRPr lang="en-US" sz="2000" kern="1200" dirty="0"/>
        </a:p>
      </dsp:txBody>
      <dsp:txXfrm>
        <a:off x="2888576" y="914720"/>
        <a:ext cx="1700450" cy="453630"/>
      </dsp:txXfrm>
    </dsp:sp>
    <dsp:sp modelId="{3388340F-B93E-457B-95DB-81C910335843}">
      <dsp:nvSpPr>
        <dsp:cNvPr id="0" name=""/>
        <dsp:cNvSpPr/>
      </dsp:nvSpPr>
      <dsp:spPr>
        <a:xfrm>
          <a:off x="2673416" y="720753"/>
          <a:ext cx="198192" cy="1044175"/>
        </a:xfrm>
        <a:custGeom>
          <a:avLst/>
          <a:gdLst/>
          <a:ahLst/>
          <a:cxnLst/>
          <a:rect l="0" t="0" r="0" b="0"/>
          <a:pathLst>
            <a:path>
              <a:moveTo>
                <a:pt x="0" y="0"/>
              </a:moveTo>
              <a:lnTo>
                <a:pt x="0" y="1044175"/>
              </a:lnTo>
              <a:lnTo>
                <a:pt x="198192" y="104417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171A47-DA08-4F7F-9049-596FA98979A7}">
      <dsp:nvSpPr>
        <dsp:cNvPr id="0" name=""/>
        <dsp:cNvSpPr/>
      </dsp:nvSpPr>
      <dsp:spPr>
        <a:xfrm>
          <a:off x="2871608" y="1524000"/>
          <a:ext cx="1728676" cy="4818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Perception</a:t>
          </a:r>
          <a:endParaRPr lang="en-US" sz="2000" kern="1200" dirty="0"/>
        </a:p>
      </dsp:txBody>
      <dsp:txXfrm>
        <a:off x="2885721" y="1538113"/>
        <a:ext cx="1700450" cy="453630"/>
      </dsp:txXfrm>
    </dsp:sp>
    <dsp:sp modelId="{DEDD59E1-7245-40DD-A561-47F95F126F24}">
      <dsp:nvSpPr>
        <dsp:cNvPr id="0" name=""/>
        <dsp:cNvSpPr/>
      </dsp:nvSpPr>
      <dsp:spPr>
        <a:xfrm>
          <a:off x="2673416" y="720753"/>
          <a:ext cx="201047" cy="1744200"/>
        </a:xfrm>
        <a:custGeom>
          <a:avLst/>
          <a:gdLst/>
          <a:ahLst/>
          <a:cxnLst/>
          <a:rect l="0" t="0" r="0" b="0"/>
          <a:pathLst>
            <a:path>
              <a:moveTo>
                <a:pt x="0" y="0"/>
              </a:moveTo>
              <a:lnTo>
                <a:pt x="0" y="1744200"/>
              </a:lnTo>
              <a:lnTo>
                <a:pt x="201047" y="174420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89993-E833-4AE3-AF9B-56BCE640EDDD}">
      <dsp:nvSpPr>
        <dsp:cNvPr id="0" name=""/>
        <dsp:cNvSpPr/>
      </dsp:nvSpPr>
      <dsp:spPr>
        <a:xfrm>
          <a:off x="2874463" y="2224026"/>
          <a:ext cx="1728676" cy="4818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Soft tactics</a:t>
          </a:r>
          <a:endParaRPr lang="en-US" sz="2000" kern="1200" dirty="0"/>
        </a:p>
      </dsp:txBody>
      <dsp:txXfrm>
        <a:off x="2888576" y="2238139"/>
        <a:ext cx="1700450" cy="453630"/>
      </dsp:txXfrm>
    </dsp:sp>
    <dsp:sp modelId="{C87A90AE-AF8F-47CA-AFB0-F22AB1993C78}">
      <dsp:nvSpPr>
        <dsp:cNvPr id="0" name=""/>
        <dsp:cNvSpPr/>
      </dsp:nvSpPr>
      <dsp:spPr>
        <a:xfrm>
          <a:off x="2673416" y="720753"/>
          <a:ext cx="201047" cy="2405910"/>
        </a:xfrm>
        <a:custGeom>
          <a:avLst/>
          <a:gdLst/>
          <a:ahLst/>
          <a:cxnLst/>
          <a:rect l="0" t="0" r="0" b="0"/>
          <a:pathLst>
            <a:path>
              <a:moveTo>
                <a:pt x="0" y="0"/>
              </a:moveTo>
              <a:lnTo>
                <a:pt x="0" y="2405910"/>
              </a:lnTo>
              <a:lnTo>
                <a:pt x="201047" y="240591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A135CF-FADE-4632-BC0B-EAD19C91AED2}">
      <dsp:nvSpPr>
        <dsp:cNvPr id="0" name=""/>
        <dsp:cNvSpPr/>
      </dsp:nvSpPr>
      <dsp:spPr>
        <a:xfrm>
          <a:off x="2874463" y="2885735"/>
          <a:ext cx="1728676" cy="4818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Reciprocity</a:t>
          </a:r>
          <a:endParaRPr lang="en-US" sz="2000" kern="1200" dirty="0"/>
        </a:p>
      </dsp:txBody>
      <dsp:txXfrm>
        <a:off x="2888576" y="2899848"/>
        <a:ext cx="1700450" cy="453630"/>
      </dsp:txXfrm>
    </dsp:sp>
    <dsp:sp modelId="{76B78C06-7FD4-4CF7-9BAC-743DB0ECABB2}">
      <dsp:nvSpPr>
        <dsp:cNvPr id="0" name=""/>
        <dsp:cNvSpPr/>
      </dsp:nvSpPr>
      <dsp:spPr>
        <a:xfrm>
          <a:off x="2673416" y="720753"/>
          <a:ext cx="201047" cy="3067619"/>
        </a:xfrm>
        <a:custGeom>
          <a:avLst/>
          <a:gdLst/>
          <a:ahLst/>
          <a:cxnLst/>
          <a:rect l="0" t="0" r="0" b="0"/>
          <a:pathLst>
            <a:path>
              <a:moveTo>
                <a:pt x="0" y="0"/>
              </a:moveTo>
              <a:lnTo>
                <a:pt x="0" y="3067619"/>
              </a:lnTo>
              <a:lnTo>
                <a:pt x="201047" y="3067619"/>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C736DE-27E4-479A-BA8E-DA2FAC423914}">
      <dsp:nvSpPr>
        <dsp:cNvPr id="0" name=""/>
        <dsp:cNvSpPr/>
      </dsp:nvSpPr>
      <dsp:spPr>
        <a:xfrm>
          <a:off x="2874463" y="3547445"/>
          <a:ext cx="1728676" cy="4818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Few</a:t>
          </a:r>
          <a:endParaRPr lang="en-US" sz="2000" kern="1200" dirty="0"/>
        </a:p>
      </dsp:txBody>
      <dsp:txXfrm>
        <a:off x="2888576" y="3561558"/>
        <a:ext cx="1700450" cy="453630"/>
      </dsp:txXfrm>
    </dsp:sp>
    <dsp:sp modelId="{E5EE6B9F-E7B7-48EA-8B71-C9435EEFBA21}">
      <dsp:nvSpPr>
        <dsp:cNvPr id="0" name=""/>
        <dsp:cNvSpPr/>
      </dsp:nvSpPr>
      <dsp:spPr>
        <a:xfrm>
          <a:off x="2673416" y="720753"/>
          <a:ext cx="173744" cy="3669153"/>
        </a:xfrm>
        <a:custGeom>
          <a:avLst/>
          <a:gdLst/>
          <a:ahLst/>
          <a:cxnLst/>
          <a:rect l="0" t="0" r="0" b="0"/>
          <a:pathLst>
            <a:path>
              <a:moveTo>
                <a:pt x="0" y="0"/>
              </a:moveTo>
              <a:lnTo>
                <a:pt x="0" y="3669153"/>
              </a:lnTo>
              <a:lnTo>
                <a:pt x="173744" y="3669153"/>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C6BA9E-A430-41AB-B221-494475950E64}">
      <dsp:nvSpPr>
        <dsp:cNvPr id="0" name=""/>
        <dsp:cNvSpPr/>
      </dsp:nvSpPr>
      <dsp:spPr>
        <a:xfrm>
          <a:off x="2847160" y="4209154"/>
          <a:ext cx="1771587" cy="36150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Irritation</a:t>
          </a:r>
          <a:endParaRPr lang="en-US" sz="2000" kern="1200" dirty="0"/>
        </a:p>
      </dsp:txBody>
      <dsp:txXfrm>
        <a:off x="2857748" y="4219742"/>
        <a:ext cx="1750411" cy="340329"/>
      </dsp:txXfrm>
    </dsp:sp>
    <dsp:sp modelId="{5B90EABF-21F1-4B0D-816A-82D42DF6D9C1}">
      <dsp:nvSpPr>
        <dsp:cNvPr id="0" name=""/>
        <dsp:cNvSpPr/>
      </dsp:nvSpPr>
      <dsp:spPr>
        <a:xfrm>
          <a:off x="4842549" y="1339"/>
          <a:ext cx="2407748" cy="719413"/>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Management</a:t>
          </a:r>
          <a:endParaRPr lang="en-US" sz="2600" b="1" kern="1200" dirty="0">
            <a:solidFill>
              <a:schemeClr val="tx1"/>
            </a:solidFill>
          </a:endParaRPr>
        </a:p>
      </dsp:txBody>
      <dsp:txXfrm>
        <a:off x="4863620" y="22410"/>
        <a:ext cx="2365606" cy="677271"/>
      </dsp:txXfrm>
    </dsp:sp>
    <dsp:sp modelId="{F15F443C-E4EC-4DA4-8147-00FDE142BAF9}">
      <dsp:nvSpPr>
        <dsp:cNvPr id="0" name=""/>
        <dsp:cNvSpPr/>
      </dsp:nvSpPr>
      <dsp:spPr>
        <a:xfrm>
          <a:off x="5083323" y="720753"/>
          <a:ext cx="352289" cy="401368"/>
        </a:xfrm>
        <a:custGeom>
          <a:avLst/>
          <a:gdLst/>
          <a:ahLst/>
          <a:cxnLst/>
          <a:rect l="0" t="0" r="0" b="0"/>
          <a:pathLst>
            <a:path>
              <a:moveTo>
                <a:pt x="0" y="0"/>
              </a:moveTo>
              <a:lnTo>
                <a:pt x="0" y="401368"/>
              </a:lnTo>
              <a:lnTo>
                <a:pt x="352289" y="40136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53C4589-F65F-4A6D-B839-ADA78552A0E4}">
      <dsp:nvSpPr>
        <dsp:cNvPr id="0" name=""/>
        <dsp:cNvSpPr/>
      </dsp:nvSpPr>
      <dsp:spPr>
        <a:xfrm>
          <a:off x="5435613" y="903355"/>
          <a:ext cx="2019169" cy="43753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Negotiation</a:t>
          </a:r>
          <a:endParaRPr lang="en-US" sz="2000" kern="1200" dirty="0"/>
        </a:p>
      </dsp:txBody>
      <dsp:txXfrm>
        <a:off x="5448428" y="916170"/>
        <a:ext cx="1993539" cy="411903"/>
      </dsp:txXfrm>
    </dsp:sp>
    <dsp:sp modelId="{DE2037A6-B542-4CC3-849F-608D0450D1FA}">
      <dsp:nvSpPr>
        <dsp:cNvPr id="0" name=""/>
        <dsp:cNvSpPr/>
      </dsp:nvSpPr>
      <dsp:spPr>
        <a:xfrm>
          <a:off x="5083323" y="720753"/>
          <a:ext cx="308745" cy="1043603"/>
        </a:xfrm>
        <a:custGeom>
          <a:avLst/>
          <a:gdLst/>
          <a:ahLst/>
          <a:cxnLst/>
          <a:rect l="0" t="0" r="0" b="0"/>
          <a:pathLst>
            <a:path>
              <a:moveTo>
                <a:pt x="0" y="0"/>
              </a:moveTo>
              <a:lnTo>
                <a:pt x="0" y="1043603"/>
              </a:lnTo>
              <a:lnTo>
                <a:pt x="308745" y="1043603"/>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478692-879F-4C3D-86FC-B40E7161230C}">
      <dsp:nvSpPr>
        <dsp:cNvPr id="0" name=""/>
        <dsp:cNvSpPr/>
      </dsp:nvSpPr>
      <dsp:spPr>
        <a:xfrm>
          <a:off x="5392068" y="1535252"/>
          <a:ext cx="2132871" cy="45820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Understanding</a:t>
          </a:r>
          <a:endParaRPr lang="en-US" sz="2000" kern="1200" dirty="0"/>
        </a:p>
      </dsp:txBody>
      <dsp:txXfrm>
        <a:off x="5405488" y="1548672"/>
        <a:ext cx="2106031" cy="431368"/>
      </dsp:txXfrm>
    </dsp:sp>
    <dsp:sp modelId="{503328AD-1B69-4413-9F04-B10D4F62FDCB}">
      <dsp:nvSpPr>
        <dsp:cNvPr id="0" name=""/>
        <dsp:cNvSpPr/>
      </dsp:nvSpPr>
      <dsp:spPr>
        <a:xfrm>
          <a:off x="5083323" y="720753"/>
          <a:ext cx="330511" cy="1725290"/>
        </a:xfrm>
        <a:custGeom>
          <a:avLst/>
          <a:gdLst/>
          <a:ahLst/>
          <a:cxnLst/>
          <a:rect l="0" t="0" r="0" b="0"/>
          <a:pathLst>
            <a:path>
              <a:moveTo>
                <a:pt x="0" y="0"/>
              </a:moveTo>
              <a:lnTo>
                <a:pt x="0" y="1725290"/>
              </a:lnTo>
              <a:lnTo>
                <a:pt x="330511" y="172529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98B1E9-DB07-43B3-B43B-1E100DCF7E17}">
      <dsp:nvSpPr>
        <dsp:cNvPr id="0" name=""/>
        <dsp:cNvSpPr/>
      </dsp:nvSpPr>
      <dsp:spPr>
        <a:xfrm>
          <a:off x="5413835" y="2173688"/>
          <a:ext cx="2515473" cy="5447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Cooperative tactics</a:t>
          </a:r>
          <a:endParaRPr lang="en-US" sz="2000" kern="1200" dirty="0"/>
        </a:p>
      </dsp:txBody>
      <dsp:txXfrm>
        <a:off x="5429789" y="2189642"/>
        <a:ext cx="2483565" cy="512803"/>
      </dsp:txXfrm>
    </dsp:sp>
    <dsp:sp modelId="{BCD49700-7475-4069-9239-57616F1610AA}">
      <dsp:nvSpPr>
        <dsp:cNvPr id="0" name=""/>
        <dsp:cNvSpPr/>
      </dsp:nvSpPr>
      <dsp:spPr>
        <a:xfrm>
          <a:off x="5083323" y="720753"/>
          <a:ext cx="326885" cy="2387111"/>
        </a:xfrm>
        <a:custGeom>
          <a:avLst/>
          <a:gdLst/>
          <a:ahLst/>
          <a:cxnLst/>
          <a:rect l="0" t="0" r="0" b="0"/>
          <a:pathLst>
            <a:path>
              <a:moveTo>
                <a:pt x="0" y="0"/>
              </a:moveTo>
              <a:lnTo>
                <a:pt x="0" y="2387111"/>
              </a:lnTo>
              <a:lnTo>
                <a:pt x="326885" y="2387111"/>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AC53D5-377B-4FB9-BCF4-B5C6772B8685}">
      <dsp:nvSpPr>
        <dsp:cNvPr id="0" name=""/>
        <dsp:cNvSpPr/>
      </dsp:nvSpPr>
      <dsp:spPr>
        <a:xfrm>
          <a:off x="5410209" y="2877642"/>
          <a:ext cx="2154592" cy="46044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Downward Spiral</a:t>
          </a:r>
          <a:endParaRPr lang="en-US" sz="2000" kern="1200" dirty="0"/>
        </a:p>
      </dsp:txBody>
      <dsp:txXfrm>
        <a:off x="5423695" y="2891128"/>
        <a:ext cx="2127620" cy="433474"/>
      </dsp:txXfrm>
    </dsp:sp>
    <dsp:sp modelId="{D2517F50-99AA-4052-9086-2B22AB9E2557}">
      <dsp:nvSpPr>
        <dsp:cNvPr id="0" name=""/>
        <dsp:cNvSpPr/>
      </dsp:nvSpPr>
      <dsp:spPr>
        <a:xfrm>
          <a:off x="5083323" y="720753"/>
          <a:ext cx="315996" cy="3072443"/>
        </a:xfrm>
        <a:custGeom>
          <a:avLst/>
          <a:gdLst/>
          <a:ahLst/>
          <a:cxnLst/>
          <a:rect l="0" t="0" r="0" b="0"/>
          <a:pathLst>
            <a:path>
              <a:moveTo>
                <a:pt x="0" y="0"/>
              </a:moveTo>
              <a:lnTo>
                <a:pt x="0" y="3072443"/>
              </a:lnTo>
              <a:lnTo>
                <a:pt x="315996" y="3072443"/>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151D61-8628-4E89-A04A-7B877584D86D}">
      <dsp:nvSpPr>
        <dsp:cNvPr id="0" name=""/>
        <dsp:cNvSpPr/>
      </dsp:nvSpPr>
      <dsp:spPr>
        <a:xfrm>
          <a:off x="5399320" y="3548934"/>
          <a:ext cx="2171570" cy="48852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Few</a:t>
          </a:r>
          <a:endParaRPr lang="en-US" sz="2000" kern="1200" dirty="0"/>
        </a:p>
      </dsp:txBody>
      <dsp:txXfrm>
        <a:off x="5413628" y="3563242"/>
        <a:ext cx="2142954" cy="459909"/>
      </dsp:txXfrm>
    </dsp:sp>
    <dsp:sp modelId="{61E6AD28-4F4D-4B64-A1BC-B1EEBA40D283}">
      <dsp:nvSpPr>
        <dsp:cNvPr id="0" name=""/>
        <dsp:cNvSpPr/>
      </dsp:nvSpPr>
      <dsp:spPr>
        <a:xfrm>
          <a:off x="5083323" y="720753"/>
          <a:ext cx="341400" cy="3669536"/>
        </a:xfrm>
        <a:custGeom>
          <a:avLst/>
          <a:gdLst/>
          <a:ahLst/>
          <a:cxnLst/>
          <a:rect l="0" t="0" r="0" b="0"/>
          <a:pathLst>
            <a:path>
              <a:moveTo>
                <a:pt x="0" y="0"/>
              </a:moveTo>
              <a:lnTo>
                <a:pt x="0" y="3669536"/>
              </a:lnTo>
              <a:lnTo>
                <a:pt x="341400" y="3669536"/>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E1D90EA-1BAA-42C4-B344-3DD150E98DB1}">
      <dsp:nvSpPr>
        <dsp:cNvPr id="0" name=""/>
        <dsp:cNvSpPr/>
      </dsp:nvSpPr>
      <dsp:spPr>
        <a:xfrm>
          <a:off x="5424724" y="4208580"/>
          <a:ext cx="2125562" cy="3634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Composure</a:t>
          </a:r>
          <a:endParaRPr lang="en-US" sz="2000" kern="1200" dirty="0"/>
        </a:p>
      </dsp:txBody>
      <dsp:txXfrm>
        <a:off x="5435368" y="4219224"/>
        <a:ext cx="2104274" cy="3421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664666" y="1339"/>
          <a:ext cx="1438827" cy="719413"/>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2">
                  <a:lumMod val="50000"/>
                </a:schemeClr>
              </a:solidFill>
            </a:rPr>
            <a:t>Causes</a:t>
          </a:r>
          <a:endParaRPr lang="en-US" sz="2600" b="1" kern="1200" dirty="0">
            <a:solidFill>
              <a:schemeClr val="bg2">
                <a:lumMod val="50000"/>
              </a:schemeClr>
            </a:solidFill>
          </a:endParaRPr>
        </a:p>
      </dsp:txBody>
      <dsp:txXfrm>
        <a:off x="685737" y="22410"/>
        <a:ext cx="1396685" cy="677271"/>
      </dsp:txXfrm>
    </dsp:sp>
    <dsp:sp modelId="{100932BB-7057-4FE9-9A4C-F11EDA682A67}">
      <dsp:nvSpPr>
        <dsp:cNvPr id="0" name=""/>
        <dsp:cNvSpPr/>
      </dsp:nvSpPr>
      <dsp:spPr>
        <a:xfrm>
          <a:off x="808548" y="720753"/>
          <a:ext cx="179634" cy="386008"/>
        </a:xfrm>
        <a:custGeom>
          <a:avLst/>
          <a:gdLst/>
          <a:ahLst/>
          <a:cxnLst/>
          <a:rect l="0" t="0" r="0" b="0"/>
          <a:pathLst>
            <a:path>
              <a:moveTo>
                <a:pt x="0" y="0"/>
              </a:moveTo>
              <a:lnTo>
                <a:pt x="0" y="386008"/>
              </a:lnTo>
              <a:lnTo>
                <a:pt x="179634" y="38600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3DA230D-B21C-4F8C-8F68-9F94F3149D71}">
      <dsp:nvSpPr>
        <dsp:cNvPr id="0" name=""/>
        <dsp:cNvSpPr/>
      </dsp:nvSpPr>
      <dsp:spPr>
        <a:xfrm>
          <a:off x="988183" y="871974"/>
          <a:ext cx="1562324" cy="4695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2">
                  <a:lumMod val="60000"/>
                  <a:lumOff val="40000"/>
                </a:schemeClr>
              </a:solidFill>
            </a:rPr>
            <a:t>Winning</a:t>
          </a:r>
          <a:endParaRPr lang="en-US" sz="2000" kern="1200" dirty="0">
            <a:solidFill>
              <a:schemeClr val="tx2">
                <a:lumMod val="60000"/>
                <a:lumOff val="40000"/>
              </a:schemeClr>
            </a:solidFill>
          </a:endParaRPr>
        </a:p>
      </dsp:txBody>
      <dsp:txXfrm>
        <a:off x="1001936" y="885727"/>
        <a:ext cx="1534818" cy="442069"/>
      </dsp:txXfrm>
    </dsp:sp>
    <dsp:sp modelId="{EDF24C9A-FDBD-4884-9354-B258BF4EF575}">
      <dsp:nvSpPr>
        <dsp:cNvPr id="0" name=""/>
        <dsp:cNvSpPr/>
      </dsp:nvSpPr>
      <dsp:spPr>
        <a:xfrm>
          <a:off x="808548" y="720753"/>
          <a:ext cx="179634" cy="1035437"/>
        </a:xfrm>
        <a:custGeom>
          <a:avLst/>
          <a:gdLst/>
          <a:ahLst/>
          <a:cxnLst/>
          <a:rect l="0" t="0" r="0" b="0"/>
          <a:pathLst>
            <a:path>
              <a:moveTo>
                <a:pt x="0" y="0"/>
              </a:moveTo>
              <a:lnTo>
                <a:pt x="0" y="1035437"/>
              </a:lnTo>
              <a:lnTo>
                <a:pt x="179634" y="1035437"/>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D5B9C1-7275-41B6-BCD1-CD81195771FB}">
      <dsp:nvSpPr>
        <dsp:cNvPr id="0" name=""/>
        <dsp:cNvSpPr/>
      </dsp:nvSpPr>
      <dsp:spPr>
        <a:xfrm>
          <a:off x="988183" y="1521403"/>
          <a:ext cx="1562324" cy="4695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2">
                  <a:lumMod val="60000"/>
                  <a:lumOff val="40000"/>
                </a:schemeClr>
              </a:solidFill>
            </a:rPr>
            <a:t>Sharing</a:t>
          </a:r>
          <a:endParaRPr lang="en-US" sz="2000" kern="1200" dirty="0">
            <a:solidFill>
              <a:schemeClr val="tx2">
                <a:lumMod val="60000"/>
                <a:lumOff val="40000"/>
              </a:schemeClr>
            </a:solidFill>
          </a:endParaRPr>
        </a:p>
      </dsp:txBody>
      <dsp:txXfrm>
        <a:off x="1001936" y="1535156"/>
        <a:ext cx="1534818" cy="442069"/>
      </dsp:txXfrm>
    </dsp:sp>
    <dsp:sp modelId="{59837D53-383D-470E-A934-A7872DB7F986}">
      <dsp:nvSpPr>
        <dsp:cNvPr id="0" name=""/>
        <dsp:cNvSpPr/>
      </dsp:nvSpPr>
      <dsp:spPr>
        <a:xfrm>
          <a:off x="808548" y="720753"/>
          <a:ext cx="179634" cy="1684866"/>
        </a:xfrm>
        <a:custGeom>
          <a:avLst/>
          <a:gdLst/>
          <a:ahLst/>
          <a:cxnLst/>
          <a:rect l="0" t="0" r="0" b="0"/>
          <a:pathLst>
            <a:path>
              <a:moveTo>
                <a:pt x="0" y="0"/>
              </a:moveTo>
              <a:lnTo>
                <a:pt x="0" y="1684866"/>
              </a:lnTo>
              <a:lnTo>
                <a:pt x="179634" y="1684866"/>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A571D5-2949-4BB8-8EA5-4D69102C6188}">
      <dsp:nvSpPr>
        <dsp:cNvPr id="0" name=""/>
        <dsp:cNvSpPr/>
      </dsp:nvSpPr>
      <dsp:spPr>
        <a:xfrm>
          <a:off x="988183" y="2170832"/>
          <a:ext cx="1562324" cy="4695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2">
                  <a:lumMod val="60000"/>
                  <a:lumOff val="40000"/>
                </a:schemeClr>
              </a:solidFill>
            </a:rPr>
            <a:t>Controlling</a:t>
          </a:r>
          <a:endParaRPr lang="en-US" sz="2000" kern="1200" dirty="0">
            <a:solidFill>
              <a:schemeClr val="tx2">
                <a:lumMod val="60000"/>
                <a:lumOff val="40000"/>
              </a:schemeClr>
            </a:solidFill>
          </a:endParaRPr>
        </a:p>
      </dsp:txBody>
      <dsp:txXfrm>
        <a:off x="1001936" y="2184585"/>
        <a:ext cx="1534818" cy="442069"/>
      </dsp:txXfrm>
    </dsp:sp>
    <dsp:sp modelId="{BAB4A427-9CF4-4DE2-8E45-EB43D433F23A}">
      <dsp:nvSpPr>
        <dsp:cNvPr id="0" name=""/>
        <dsp:cNvSpPr/>
      </dsp:nvSpPr>
      <dsp:spPr>
        <a:xfrm>
          <a:off x="808548" y="720753"/>
          <a:ext cx="179634" cy="2334295"/>
        </a:xfrm>
        <a:custGeom>
          <a:avLst/>
          <a:gdLst/>
          <a:ahLst/>
          <a:cxnLst/>
          <a:rect l="0" t="0" r="0" b="0"/>
          <a:pathLst>
            <a:path>
              <a:moveTo>
                <a:pt x="0" y="0"/>
              </a:moveTo>
              <a:lnTo>
                <a:pt x="0" y="2334295"/>
              </a:lnTo>
              <a:lnTo>
                <a:pt x="179634" y="233429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4D2181-81E2-4887-BA0F-4C0B6B208D15}">
      <dsp:nvSpPr>
        <dsp:cNvPr id="0" name=""/>
        <dsp:cNvSpPr/>
      </dsp:nvSpPr>
      <dsp:spPr>
        <a:xfrm>
          <a:off x="988183" y="2820261"/>
          <a:ext cx="1562324" cy="4695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2">
                  <a:lumMod val="60000"/>
                  <a:lumOff val="40000"/>
                </a:schemeClr>
              </a:solidFill>
            </a:rPr>
            <a:t>Working</a:t>
          </a:r>
          <a:endParaRPr lang="en-US" sz="2000" kern="1200" dirty="0">
            <a:solidFill>
              <a:schemeClr val="tx2">
                <a:lumMod val="60000"/>
                <a:lumOff val="40000"/>
              </a:schemeClr>
            </a:solidFill>
          </a:endParaRPr>
        </a:p>
      </dsp:txBody>
      <dsp:txXfrm>
        <a:off x="1001936" y="2834014"/>
        <a:ext cx="1534818" cy="442069"/>
      </dsp:txXfrm>
    </dsp:sp>
    <dsp:sp modelId="{25F4E365-1940-45D9-A720-112E336E3C23}">
      <dsp:nvSpPr>
        <dsp:cNvPr id="0" name=""/>
        <dsp:cNvSpPr/>
      </dsp:nvSpPr>
      <dsp:spPr>
        <a:xfrm>
          <a:off x="808548" y="720753"/>
          <a:ext cx="179634" cy="2983725"/>
        </a:xfrm>
        <a:custGeom>
          <a:avLst/>
          <a:gdLst/>
          <a:ahLst/>
          <a:cxnLst/>
          <a:rect l="0" t="0" r="0" b="0"/>
          <a:pathLst>
            <a:path>
              <a:moveTo>
                <a:pt x="0" y="0"/>
              </a:moveTo>
              <a:lnTo>
                <a:pt x="0" y="2983725"/>
              </a:lnTo>
              <a:lnTo>
                <a:pt x="179634" y="298372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EC5BBE-35EC-4875-9129-2A17ECBCA3F6}">
      <dsp:nvSpPr>
        <dsp:cNvPr id="0" name=""/>
        <dsp:cNvSpPr/>
      </dsp:nvSpPr>
      <dsp:spPr>
        <a:xfrm>
          <a:off x="988183" y="3469690"/>
          <a:ext cx="1562324" cy="46957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2">
                  <a:lumMod val="60000"/>
                  <a:lumOff val="40000"/>
                </a:schemeClr>
              </a:solidFill>
            </a:rPr>
            <a:t>Liking</a:t>
          </a:r>
          <a:endParaRPr lang="en-US" sz="2000" kern="1200" dirty="0">
            <a:solidFill>
              <a:schemeClr val="tx2">
                <a:lumMod val="60000"/>
                <a:lumOff val="40000"/>
              </a:schemeClr>
            </a:solidFill>
          </a:endParaRPr>
        </a:p>
      </dsp:txBody>
      <dsp:txXfrm>
        <a:off x="1001936" y="3483443"/>
        <a:ext cx="1534818" cy="442069"/>
      </dsp:txXfrm>
    </dsp:sp>
    <dsp:sp modelId="{C124BC89-EFEF-4F30-9EB3-CB38986C4ACF}">
      <dsp:nvSpPr>
        <dsp:cNvPr id="0" name=""/>
        <dsp:cNvSpPr/>
      </dsp:nvSpPr>
      <dsp:spPr>
        <a:xfrm>
          <a:off x="2472368" y="1339"/>
          <a:ext cx="2010473" cy="719413"/>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Escalation</a:t>
          </a:r>
          <a:endParaRPr lang="en-US" sz="2600" b="1" kern="1200" dirty="0">
            <a:solidFill>
              <a:schemeClr val="tx1"/>
            </a:solidFill>
          </a:endParaRPr>
        </a:p>
      </dsp:txBody>
      <dsp:txXfrm>
        <a:off x="2493439" y="22410"/>
        <a:ext cx="1968331" cy="677271"/>
      </dsp:txXfrm>
    </dsp:sp>
    <dsp:sp modelId="{5D5D786F-6D43-4C13-8CD9-9DC8623F23FB}">
      <dsp:nvSpPr>
        <dsp:cNvPr id="0" name=""/>
        <dsp:cNvSpPr/>
      </dsp:nvSpPr>
      <dsp:spPr>
        <a:xfrm>
          <a:off x="2673416" y="720753"/>
          <a:ext cx="201047" cy="420781"/>
        </a:xfrm>
        <a:custGeom>
          <a:avLst/>
          <a:gdLst/>
          <a:ahLst/>
          <a:cxnLst/>
          <a:rect l="0" t="0" r="0" b="0"/>
          <a:pathLst>
            <a:path>
              <a:moveTo>
                <a:pt x="0" y="0"/>
              </a:moveTo>
              <a:lnTo>
                <a:pt x="0" y="420781"/>
              </a:lnTo>
              <a:lnTo>
                <a:pt x="201047" y="420781"/>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E5BC72-5716-416B-82D5-C9350F798538}">
      <dsp:nvSpPr>
        <dsp:cNvPr id="0" name=""/>
        <dsp:cNvSpPr/>
      </dsp:nvSpPr>
      <dsp:spPr>
        <a:xfrm>
          <a:off x="2874463" y="900607"/>
          <a:ext cx="1728676" cy="4818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Uncertainty</a:t>
          </a:r>
          <a:endParaRPr lang="en-US" sz="2000" kern="1200" dirty="0"/>
        </a:p>
      </dsp:txBody>
      <dsp:txXfrm>
        <a:off x="2888576" y="914720"/>
        <a:ext cx="1700450" cy="453630"/>
      </dsp:txXfrm>
    </dsp:sp>
    <dsp:sp modelId="{3388340F-B93E-457B-95DB-81C910335843}">
      <dsp:nvSpPr>
        <dsp:cNvPr id="0" name=""/>
        <dsp:cNvSpPr/>
      </dsp:nvSpPr>
      <dsp:spPr>
        <a:xfrm>
          <a:off x="2673416" y="720753"/>
          <a:ext cx="198192" cy="1044175"/>
        </a:xfrm>
        <a:custGeom>
          <a:avLst/>
          <a:gdLst/>
          <a:ahLst/>
          <a:cxnLst/>
          <a:rect l="0" t="0" r="0" b="0"/>
          <a:pathLst>
            <a:path>
              <a:moveTo>
                <a:pt x="0" y="0"/>
              </a:moveTo>
              <a:lnTo>
                <a:pt x="0" y="1044175"/>
              </a:lnTo>
              <a:lnTo>
                <a:pt x="198192" y="104417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171A47-DA08-4F7F-9049-596FA98979A7}">
      <dsp:nvSpPr>
        <dsp:cNvPr id="0" name=""/>
        <dsp:cNvSpPr/>
      </dsp:nvSpPr>
      <dsp:spPr>
        <a:xfrm>
          <a:off x="2871608" y="1524000"/>
          <a:ext cx="1728676" cy="4818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Perception</a:t>
          </a:r>
          <a:endParaRPr lang="en-US" sz="2000" kern="1200" dirty="0"/>
        </a:p>
      </dsp:txBody>
      <dsp:txXfrm>
        <a:off x="2885721" y="1538113"/>
        <a:ext cx="1700450" cy="453630"/>
      </dsp:txXfrm>
    </dsp:sp>
    <dsp:sp modelId="{DEDD59E1-7245-40DD-A561-47F95F126F24}">
      <dsp:nvSpPr>
        <dsp:cNvPr id="0" name=""/>
        <dsp:cNvSpPr/>
      </dsp:nvSpPr>
      <dsp:spPr>
        <a:xfrm>
          <a:off x="2673416" y="720753"/>
          <a:ext cx="201047" cy="1744200"/>
        </a:xfrm>
        <a:custGeom>
          <a:avLst/>
          <a:gdLst/>
          <a:ahLst/>
          <a:cxnLst/>
          <a:rect l="0" t="0" r="0" b="0"/>
          <a:pathLst>
            <a:path>
              <a:moveTo>
                <a:pt x="0" y="0"/>
              </a:moveTo>
              <a:lnTo>
                <a:pt x="0" y="1744200"/>
              </a:lnTo>
              <a:lnTo>
                <a:pt x="201047" y="174420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89993-E833-4AE3-AF9B-56BCE640EDDD}">
      <dsp:nvSpPr>
        <dsp:cNvPr id="0" name=""/>
        <dsp:cNvSpPr/>
      </dsp:nvSpPr>
      <dsp:spPr>
        <a:xfrm>
          <a:off x="2874463" y="2224026"/>
          <a:ext cx="1728676" cy="4818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Soft tactics</a:t>
          </a:r>
          <a:endParaRPr lang="en-US" sz="2000" kern="1200" dirty="0"/>
        </a:p>
      </dsp:txBody>
      <dsp:txXfrm>
        <a:off x="2888576" y="2238139"/>
        <a:ext cx="1700450" cy="453630"/>
      </dsp:txXfrm>
    </dsp:sp>
    <dsp:sp modelId="{C87A90AE-AF8F-47CA-AFB0-F22AB1993C78}">
      <dsp:nvSpPr>
        <dsp:cNvPr id="0" name=""/>
        <dsp:cNvSpPr/>
      </dsp:nvSpPr>
      <dsp:spPr>
        <a:xfrm>
          <a:off x="2673416" y="720753"/>
          <a:ext cx="201047" cy="2405910"/>
        </a:xfrm>
        <a:custGeom>
          <a:avLst/>
          <a:gdLst/>
          <a:ahLst/>
          <a:cxnLst/>
          <a:rect l="0" t="0" r="0" b="0"/>
          <a:pathLst>
            <a:path>
              <a:moveTo>
                <a:pt x="0" y="0"/>
              </a:moveTo>
              <a:lnTo>
                <a:pt x="0" y="2405910"/>
              </a:lnTo>
              <a:lnTo>
                <a:pt x="201047" y="240591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A135CF-FADE-4632-BC0B-EAD19C91AED2}">
      <dsp:nvSpPr>
        <dsp:cNvPr id="0" name=""/>
        <dsp:cNvSpPr/>
      </dsp:nvSpPr>
      <dsp:spPr>
        <a:xfrm>
          <a:off x="2874463" y="2885735"/>
          <a:ext cx="1728676" cy="4818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Reciprocity</a:t>
          </a:r>
          <a:endParaRPr lang="en-US" sz="2000" kern="1200" dirty="0"/>
        </a:p>
      </dsp:txBody>
      <dsp:txXfrm>
        <a:off x="2888576" y="2899848"/>
        <a:ext cx="1700450" cy="453630"/>
      </dsp:txXfrm>
    </dsp:sp>
    <dsp:sp modelId="{76B78C06-7FD4-4CF7-9BAC-743DB0ECABB2}">
      <dsp:nvSpPr>
        <dsp:cNvPr id="0" name=""/>
        <dsp:cNvSpPr/>
      </dsp:nvSpPr>
      <dsp:spPr>
        <a:xfrm>
          <a:off x="2673416" y="720753"/>
          <a:ext cx="201047" cy="3067619"/>
        </a:xfrm>
        <a:custGeom>
          <a:avLst/>
          <a:gdLst/>
          <a:ahLst/>
          <a:cxnLst/>
          <a:rect l="0" t="0" r="0" b="0"/>
          <a:pathLst>
            <a:path>
              <a:moveTo>
                <a:pt x="0" y="0"/>
              </a:moveTo>
              <a:lnTo>
                <a:pt x="0" y="3067619"/>
              </a:lnTo>
              <a:lnTo>
                <a:pt x="201047" y="3067619"/>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C736DE-27E4-479A-BA8E-DA2FAC423914}">
      <dsp:nvSpPr>
        <dsp:cNvPr id="0" name=""/>
        <dsp:cNvSpPr/>
      </dsp:nvSpPr>
      <dsp:spPr>
        <a:xfrm>
          <a:off x="2874463" y="3547445"/>
          <a:ext cx="1728676" cy="48185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Few</a:t>
          </a:r>
          <a:endParaRPr lang="en-US" sz="2000" kern="1200" dirty="0"/>
        </a:p>
      </dsp:txBody>
      <dsp:txXfrm>
        <a:off x="2888576" y="3561558"/>
        <a:ext cx="1700450" cy="453630"/>
      </dsp:txXfrm>
    </dsp:sp>
    <dsp:sp modelId="{E5EE6B9F-E7B7-48EA-8B71-C9435EEFBA21}">
      <dsp:nvSpPr>
        <dsp:cNvPr id="0" name=""/>
        <dsp:cNvSpPr/>
      </dsp:nvSpPr>
      <dsp:spPr>
        <a:xfrm>
          <a:off x="2673416" y="720753"/>
          <a:ext cx="173744" cy="3669153"/>
        </a:xfrm>
        <a:custGeom>
          <a:avLst/>
          <a:gdLst/>
          <a:ahLst/>
          <a:cxnLst/>
          <a:rect l="0" t="0" r="0" b="0"/>
          <a:pathLst>
            <a:path>
              <a:moveTo>
                <a:pt x="0" y="0"/>
              </a:moveTo>
              <a:lnTo>
                <a:pt x="0" y="3669153"/>
              </a:lnTo>
              <a:lnTo>
                <a:pt x="173744" y="3669153"/>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C6BA9E-A430-41AB-B221-494475950E64}">
      <dsp:nvSpPr>
        <dsp:cNvPr id="0" name=""/>
        <dsp:cNvSpPr/>
      </dsp:nvSpPr>
      <dsp:spPr>
        <a:xfrm>
          <a:off x="2847160" y="4209154"/>
          <a:ext cx="1771587" cy="36150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Irritation</a:t>
          </a:r>
          <a:endParaRPr lang="en-US" sz="2000" kern="1200" dirty="0"/>
        </a:p>
      </dsp:txBody>
      <dsp:txXfrm>
        <a:off x="2857748" y="4219742"/>
        <a:ext cx="1750411" cy="340329"/>
      </dsp:txXfrm>
    </dsp:sp>
    <dsp:sp modelId="{5B90EABF-21F1-4B0D-816A-82D42DF6D9C1}">
      <dsp:nvSpPr>
        <dsp:cNvPr id="0" name=""/>
        <dsp:cNvSpPr/>
      </dsp:nvSpPr>
      <dsp:spPr>
        <a:xfrm>
          <a:off x="4842549" y="1339"/>
          <a:ext cx="2407748" cy="719413"/>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2">
                  <a:lumMod val="50000"/>
                </a:schemeClr>
              </a:solidFill>
            </a:rPr>
            <a:t>Management</a:t>
          </a:r>
          <a:endParaRPr lang="en-US" sz="2600" b="1" kern="1200" dirty="0">
            <a:solidFill>
              <a:schemeClr val="bg2">
                <a:lumMod val="50000"/>
              </a:schemeClr>
            </a:solidFill>
          </a:endParaRPr>
        </a:p>
      </dsp:txBody>
      <dsp:txXfrm>
        <a:off x="4863620" y="22410"/>
        <a:ext cx="2365606" cy="677271"/>
      </dsp:txXfrm>
    </dsp:sp>
    <dsp:sp modelId="{F15F443C-E4EC-4DA4-8147-00FDE142BAF9}">
      <dsp:nvSpPr>
        <dsp:cNvPr id="0" name=""/>
        <dsp:cNvSpPr/>
      </dsp:nvSpPr>
      <dsp:spPr>
        <a:xfrm>
          <a:off x="5083323" y="720753"/>
          <a:ext cx="352289" cy="401368"/>
        </a:xfrm>
        <a:custGeom>
          <a:avLst/>
          <a:gdLst/>
          <a:ahLst/>
          <a:cxnLst/>
          <a:rect l="0" t="0" r="0" b="0"/>
          <a:pathLst>
            <a:path>
              <a:moveTo>
                <a:pt x="0" y="0"/>
              </a:moveTo>
              <a:lnTo>
                <a:pt x="0" y="401368"/>
              </a:lnTo>
              <a:lnTo>
                <a:pt x="352289" y="40136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53C4589-F65F-4A6D-B839-ADA78552A0E4}">
      <dsp:nvSpPr>
        <dsp:cNvPr id="0" name=""/>
        <dsp:cNvSpPr/>
      </dsp:nvSpPr>
      <dsp:spPr>
        <a:xfrm>
          <a:off x="5435613" y="903355"/>
          <a:ext cx="2019169" cy="43753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75000"/>
                </a:schemeClr>
              </a:solidFill>
            </a:rPr>
            <a:t>Negotiation</a:t>
          </a:r>
          <a:endParaRPr lang="en-US" sz="2000" kern="1200" dirty="0">
            <a:solidFill>
              <a:schemeClr val="bg2">
                <a:lumMod val="75000"/>
              </a:schemeClr>
            </a:solidFill>
          </a:endParaRPr>
        </a:p>
      </dsp:txBody>
      <dsp:txXfrm>
        <a:off x="5448428" y="916170"/>
        <a:ext cx="1993539" cy="411903"/>
      </dsp:txXfrm>
    </dsp:sp>
    <dsp:sp modelId="{DE2037A6-B542-4CC3-849F-608D0450D1FA}">
      <dsp:nvSpPr>
        <dsp:cNvPr id="0" name=""/>
        <dsp:cNvSpPr/>
      </dsp:nvSpPr>
      <dsp:spPr>
        <a:xfrm>
          <a:off x="5083323" y="720753"/>
          <a:ext cx="308745" cy="1043603"/>
        </a:xfrm>
        <a:custGeom>
          <a:avLst/>
          <a:gdLst/>
          <a:ahLst/>
          <a:cxnLst/>
          <a:rect l="0" t="0" r="0" b="0"/>
          <a:pathLst>
            <a:path>
              <a:moveTo>
                <a:pt x="0" y="0"/>
              </a:moveTo>
              <a:lnTo>
                <a:pt x="0" y="1043603"/>
              </a:lnTo>
              <a:lnTo>
                <a:pt x="308745" y="1043603"/>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478692-879F-4C3D-86FC-B40E7161230C}">
      <dsp:nvSpPr>
        <dsp:cNvPr id="0" name=""/>
        <dsp:cNvSpPr/>
      </dsp:nvSpPr>
      <dsp:spPr>
        <a:xfrm>
          <a:off x="5392068" y="1535252"/>
          <a:ext cx="2132871" cy="45820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75000"/>
                </a:schemeClr>
              </a:solidFill>
            </a:rPr>
            <a:t>Understanding</a:t>
          </a:r>
          <a:endParaRPr lang="en-US" sz="2000" kern="1200" dirty="0">
            <a:solidFill>
              <a:schemeClr val="bg2">
                <a:lumMod val="75000"/>
              </a:schemeClr>
            </a:solidFill>
          </a:endParaRPr>
        </a:p>
      </dsp:txBody>
      <dsp:txXfrm>
        <a:off x="5405488" y="1548672"/>
        <a:ext cx="2106031" cy="431368"/>
      </dsp:txXfrm>
    </dsp:sp>
    <dsp:sp modelId="{503328AD-1B69-4413-9F04-B10D4F62FDCB}">
      <dsp:nvSpPr>
        <dsp:cNvPr id="0" name=""/>
        <dsp:cNvSpPr/>
      </dsp:nvSpPr>
      <dsp:spPr>
        <a:xfrm>
          <a:off x="5083323" y="720753"/>
          <a:ext cx="330511" cy="1725290"/>
        </a:xfrm>
        <a:custGeom>
          <a:avLst/>
          <a:gdLst/>
          <a:ahLst/>
          <a:cxnLst/>
          <a:rect l="0" t="0" r="0" b="0"/>
          <a:pathLst>
            <a:path>
              <a:moveTo>
                <a:pt x="0" y="0"/>
              </a:moveTo>
              <a:lnTo>
                <a:pt x="0" y="1725290"/>
              </a:lnTo>
              <a:lnTo>
                <a:pt x="330511" y="172529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98B1E9-DB07-43B3-B43B-1E100DCF7E17}">
      <dsp:nvSpPr>
        <dsp:cNvPr id="0" name=""/>
        <dsp:cNvSpPr/>
      </dsp:nvSpPr>
      <dsp:spPr>
        <a:xfrm>
          <a:off x="5413835" y="2173688"/>
          <a:ext cx="2515473" cy="54471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75000"/>
                </a:schemeClr>
              </a:solidFill>
            </a:rPr>
            <a:t>Cooperative tactics</a:t>
          </a:r>
          <a:endParaRPr lang="en-US" sz="2000" kern="1200" dirty="0">
            <a:solidFill>
              <a:schemeClr val="bg2">
                <a:lumMod val="75000"/>
              </a:schemeClr>
            </a:solidFill>
          </a:endParaRPr>
        </a:p>
      </dsp:txBody>
      <dsp:txXfrm>
        <a:off x="5429789" y="2189642"/>
        <a:ext cx="2483565" cy="512803"/>
      </dsp:txXfrm>
    </dsp:sp>
    <dsp:sp modelId="{BCD49700-7475-4069-9239-57616F1610AA}">
      <dsp:nvSpPr>
        <dsp:cNvPr id="0" name=""/>
        <dsp:cNvSpPr/>
      </dsp:nvSpPr>
      <dsp:spPr>
        <a:xfrm>
          <a:off x="5083323" y="720753"/>
          <a:ext cx="326885" cy="2387111"/>
        </a:xfrm>
        <a:custGeom>
          <a:avLst/>
          <a:gdLst/>
          <a:ahLst/>
          <a:cxnLst/>
          <a:rect l="0" t="0" r="0" b="0"/>
          <a:pathLst>
            <a:path>
              <a:moveTo>
                <a:pt x="0" y="0"/>
              </a:moveTo>
              <a:lnTo>
                <a:pt x="0" y="2387111"/>
              </a:lnTo>
              <a:lnTo>
                <a:pt x="326885" y="2387111"/>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AC53D5-377B-4FB9-BCF4-B5C6772B8685}">
      <dsp:nvSpPr>
        <dsp:cNvPr id="0" name=""/>
        <dsp:cNvSpPr/>
      </dsp:nvSpPr>
      <dsp:spPr>
        <a:xfrm>
          <a:off x="5410209" y="2877642"/>
          <a:ext cx="2154592" cy="46044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75000"/>
                </a:schemeClr>
              </a:solidFill>
            </a:rPr>
            <a:t>Downward Spiral</a:t>
          </a:r>
          <a:endParaRPr lang="en-US" sz="2000" kern="1200" dirty="0">
            <a:solidFill>
              <a:schemeClr val="bg2">
                <a:lumMod val="75000"/>
              </a:schemeClr>
            </a:solidFill>
          </a:endParaRPr>
        </a:p>
      </dsp:txBody>
      <dsp:txXfrm>
        <a:off x="5423695" y="2891128"/>
        <a:ext cx="2127620" cy="433474"/>
      </dsp:txXfrm>
    </dsp:sp>
    <dsp:sp modelId="{D2517F50-99AA-4052-9086-2B22AB9E2557}">
      <dsp:nvSpPr>
        <dsp:cNvPr id="0" name=""/>
        <dsp:cNvSpPr/>
      </dsp:nvSpPr>
      <dsp:spPr>
        <a:xfrm>
          <a:off x="5083323" y="720753"/>
          <a:ext cx="315996" cy="3072443"/>
        </a:xfrm>
        <a:custGeom>
          <a:avLst/>
          <a:gdLst/>
          <a:ahLst/>
          <a:cxnLst/>
          <a:rect l="0" t="0" r="0" b="0"/>
          <a:pathLst>
            <a:path>
              <a:moveTo>
                <a:pt x="0" y="0"/>
              </a:moveTo>
              <a:lnTo>
                <a:pt x="0" y="3072443"/>
              </a:lnTo>
              <a:lnTo>
                <a:pt x="315996" y="3072443"/>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151D61-8628-4E89-A04A-7B877584D86D}">
      <dsp:nvSpPr>
        <dsp:cNvPr id="0" name=""/>
        <dsp:cNvSpPr/>
      </dsp:nvSpPr>
      <dsp:spPr>
        <a:xfrm>
          <a:off x="5399320" y="3548934"/>
          <a:ext cx="2171570" cy="48852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75000"/>
                </a:schemeClr>
              </a:solidFill>
            </a:rPr>
            <a:t>Few</a:t>
          </a:r>
          <a:endParaRPr lang="en-US" sz="2000" kern="1200" dirty="0">
            <a:solidFill>
              <a:schemeClr val="bg2">
                <a:lumMod val="75000"/>
              </a:schemeClr>
            </a:solidFill>
          </a:endParaRPr>
        </a:p>
      </dsp:txBody>
      <dsp:txXfrm>
        <a:off x="5413628" y="3563242"/>
        <a:ext cx="2142954" cy="459909"/>
      </dsp:txXfrm>
    </dsp:sp>
    <dsp:sp modelId="{61E6AD28-4F4D-4B64-A1BC-B1EEBA40D283}">
      <dsp:nvSpPr>
        <dsp:cNvPr id="0" name=""/>
        <dsp:cNvSpPr/>
      </dsp:nvSpPr>
      <dsp:spPr>
        <a:xfrm>
          <a:off x="5083323" y="720753"/>
          <a:ext cx="341400" cy="3669536"/>
        </a:xfrm>
        <a:custGeom>
          <a:avLst/>
          <a:gdLst/>
          <a:ahLst/>
          <a:cxnLst/>
          <a:rect l="0" t="0" r="0" b="0"/>
          <a:pathLst>
            <a:path>
              <a:moveTo>
                <a:pt x="0" y="0"/>
              </a:moveTo>
              <a:lnTo>
                <a:pt x="0" y="3669536"/>
              </a:lnTo>
              <a:lnTo>
                <a:pt x="341400" y="3669536"/>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E1D90EA-1BAA-42C4-B344-3DD150E98DB1}">
      <dsp:nvSpPr>
        <dsp:cNvPr id="0" name=""/>
        <dsp:cNvSpPr/>
      </dsp:nvSpPr>
      <dsp:spPr>
        <a:xfrm>
          <a:off x="5424724" y="4208580"/>
          <a:ext cx="2125562" cy="3634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lumMod val="75000"/>
                </a:schemeClr>
              </a:solidFill>
            </a:rPr>
            <a:t>Composure</a:t>
          </a:r>
          <a:endParaRPr lang="en-US" sz="2000" kern="1200" dirty="0">
            <a:solidFill>
              <a:schemeClr val="bg2">
                <a:lumMod val="75000"/>
              </a:schemeClr>
            </a:solidFill>
          </a:endParaRPr>
        </a:p>
      </dsp:txBody>
      <dsp:txXfrm>
        <a:off x="5435368" y="4219224"/>
        <a:ext cx="2104274" cy="3421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4BC89-EFEF-4F30-9EB3-CB38986C4ACF}">
      <dsp:nvSpPr>
        <dsp:cNvPr id="0" name=""/>
        <dsp:cNvSpPr/>
      </dsp:nvSpPr>
      <dsp:spPr>
        <a:xfrm>
          <a:off x="324062" y="3871"/>
          <a:ext cx="2008245" cy="718616"/>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rPr>
            <a:t>Escalation</a:t>
          </a:r>
          <a:endParaRPr lang="en-US" sz="2700" b="1" kern="1200" dirty="0">
            <a:solidFill>
              <a:schemeClr val="tx1"/>
            </a:solidFill>
          </a:endParaRPr>
        </a:p>
      </dsp:txBody>
      <dsp:txXfrm>
        <a:off x="345110" y="24919"/>
        <a:ext cx="1966149" cy="676520"/>
      </dsp:txXfrm>
    </dsp:sp>
    <dsp:sp modelId="{5D5D786F-6D43-4C13-8CD9-9DC8623F23FB}">
      <dsp:nvSpPr>
        <dsp:cNvPr id="0" name=""/>
        <dsp:cNvSpPr/>
      </dsp:nvSpPr>
      <dsp:spPr>
        <a:xfrm>
          <a:off x="524887" y="722487"/>
          <a:ext cx="200824" cy="420315"/>
        </a:xfrm>
        <a:custGeom>
          <a:avLst/>
          <a:gdLst/>
          <a:ahLst/>
          <a:cxnLst/>
          <a:rect l="0" t="0" r="0" b="0"/>
          <a:pathLst>
            <a:path>
              <a:moveTo>
                <a:pt x="0" y="0"/>
              </a:moveTo>
              <a:lnTo>
                <a:pt x="0" y="420315"/>
              </a:lnTo>
              <a:lnTo>
                <a:pt x="200824" y="42031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E5BC72-5716-416B-82D5-C9350F798538}">
      <dsp:nvSpPr>
        <dsp:cNvPr id="0" name=""/>
        <dsp:cNvSpPr/>
      </dsp:nvSpPr>
      <dsp:spPr>
        <a:xfrm>
          <a:off x="725712" y="902142"/>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Uncertainty</a:t>
          </a:r>
          <a:endParaRPr lang="en-US" sz="2100" kern="1200" dirty="0"/>
        </a:p>
      </dsp:txBody>
      <dsp:txXfrm>
        <a:off x="739809" y="916239"/>
        <a:ext cx="1698566" cy="453128"/>
      </dsp:txXfrm>
    </dsp:sp>
    <dsp:sp modelId="{3388340F-B93E-457B-95DB-81C910335843}">
      <dsp:nvSpPr>
        <dsp:cNvPr id="0" name=""/>
        <dsp:cNvSpPr/>
      </dsp:nvSpPr>
      <dsp:spPr>
        <a:xfrm>
          <a:off x="524887" y="722487"/>
          <a:ext cx="197973" cy="1043018"/>
        </a:xfrm>
        <a:custGeom>
          <a:avLst/>
          <a:gdLst/>
          <a:ahLst/>
          <a:cxnLst/>
          <a:rect l="0" t="0" r="0" b="0"/>
          <a:pathLst>
            <a:path>
              <a:moveTo>
                <a:pt x="0" y="0"/>
              </a:moveTo>
              <a:lnTo>
                <a:pt x="0" y="1043018"/>
              </a:lnTo>
              <a:lnTo>
                <a:pt x="197973" y="104301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171A47-DA08-4F7F-9049-596FA98979A7}">
      <dsp:nvSpPr>
        <dsp:cNvPr id="0" name=""/>
        <dsp:cNvSpPr/>
      </dsp:nvSpPr>
      <dsp:spPr>
        <a:xfrm>
          <a:off x="722860" y="1524844"/>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Perception</a:t>
          </a:r>
          <a:endParaRPr lang="en-US" sz="2100" kern="1200" dirty="0"/>
        </a:p>
      </dsp:txBody>
      <dsp:txXfrm>
        <a:off x="736957" y="1538941"/>
        <a:ext cx="1698566" cy="453128"/>
      </dsp:txXfrm>
    </dsp:sp>
    <dsp:sp modelId="{DEDD59E1-7245-40DD-A561-47F95F126F24}">
      <dsp:nvSpPr>
        <dsp:cNvPr id="0" name=""/>
        <dsp:cNvSpPr/>
      </dsp:nvSpPr>
      <dsp:spPr>
        <a:xfrm>
          <a:off x="524887" y="722487"/>
          <a:ext cx="200824" cy="1742267"/>
        </a:xfrm>
        <a:custGeom>
          <a:avLst/>
          <a:gdLst/>
          <a:ahLst/>
          <a:cxnLst/>
          <a:rect l="0" t="0" r="0" b="0"/>
          <a:pathLst>
            <a:path>
              <a:moveTo>
                <a:pt x="0" y="0"/>
              </a:moveTo>
              <a:lnTo>
                <a:pt x="0" y="1742267"/>
              </a:lnTo>
              <a:lnTo>
                <a:pt x="200824" y="1742267"/>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89993-E833-4AE3-AF9B-56BCE640EDDD}">
      <dsp:nvSpPr>
        <dsp:cNvPr id="0" name=""/>
        <dsp:cNvSpPr/>
      </dsp:nvSpPr>
      <dsp:spPr>
        <a:xfrm>
          <a:off x="725712" y="2224094"/>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Soft tactics</a:t>
          </a:r>
          <a:endParaRPr lang="en-US" sz="2100" kern="1200" dirty="0"/>
        </a:p>
      </dsp:txBody>
      <dsp:txXfrm>
        <a:off x="739809" y="2238191"/>
        <a:ext cx="1698566" cy="453128"/>
      </dsp:txXfrm>
    </dsp:sp>
    <dsp:sp modelId="{C87A90AE-AF8F-47CA-AFB0-F22AB1993C78}">
      <dsp:nvSpPr>
        <dsp:cNvPr id="0" name=""/>
        <dsp:cNvSpPr/>
      </dsp:nvSpPr>
      <dsp:spPr>
        <a:xfrm>
          <a:off x="524887" y="722487"/>
          <a:ext cx="200824" cy="2403244"/>
        </a:xfrm>
        <a:custGeom>
          <a:avLst/>
          <a:gdLst/>
          <a:ahLst/>
          <a:cxnLst/>
          <a:rect l="0" t="0" r="0" b="0"/>
          <a:pathLst>
            <a:path>
              <a:moveTo>
                <a:pt x="0" y="0"/>
              </a:moveTo>
              <a:lnTo>
                <a:pt x="0" y="2403244"/>
              </a:lnTo>
              <a:lnTo>
                <a:pt x="200824" y="2403244"/>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A135CF-FADE-4632-BC0B-EAD19C91AED2}">
      <dsp:nvSpPr>
        <dsp:cNvPr id="0" name=""/>
        <dsp:cNvSpPr/>
      </dsp:nvSpPr>
      <dsp:spPr>
        <a:xfrm>
          <a:off x="725712" y="2885071"/>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Reciprocity</a:t>
          </a:r>
          <a:endParaRPr lang="en-US" sz="2100" kern="1200" dirty="0"/>
        </a:p>
      </dsp:txBody>
      <dsp:txXfrm>
        <a:off x="739809" y="2899168"/>
        <a:ext cx="1698566" cy="453128"/>
      </dsp:txXfrm>
    </dsp:sp>
    <dsp:sp modelId="{76B78C06-7FD4-4CF7-9BAC-743DB0ECABB2}">
      <dsp:nvSpPr>
        <dsp:cNvPr id="0" name=""/>
        <dsp:cNvSpPr/>
      </dsp:nvSpPr>
      <dsp:spPr>
        <a:xfrm>
          <a:off x="524887" y="722487"/>
          <a:ext cx="200824" cy="3064220"/>
        </a:xfrm>
        <a:custGeom>
          <a:avLst/>
          <a:gdLst/>
          <a:ahLst/>
          <a:cxnLst/>
          <a:rect l="0" t="0" r="0" b="0"/>
          <a:pathLst>
            <a:path>
              <a:moveTo>
                <a:pt x="0" y="0"/>
              </a:moveTo>
              <a:lnTo>
                <a:pt x="0" y="3064220"/>
              </a:lnTo>
              <a:lnTo>
                <a:pt x="200824" y="306422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C736DE-27E4-479A-BA8E-DA2FAC423914}">
      <dsp:nvSpPr>
        <dsp:cNvPr id="0" name=""/>
        <dsp:cNvSpPr/>
      </dsp:nvSpPr>
      <dsp:spPr>
        <a:xfrm>
          <a:off x="725712" y="3546047"/>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Few</a:t>
          </a:r>
          <a:endParaRPr lang="en-US" sz="2100" kern="1200" dirty="0"/>
        </a:p>
      </dsp:txBody>
      <dsp:txXfrm>
        <a:off x="739809" y="3560144"/>
        <a:ext cx="1698566" cy="453128"/>
      </dsp:txXfrm>
    </dsp:sp>
    <dsp:sp modelId="{E5EE6B9F-E7B7-48EA-8B71-C9435EEFBA21}">
      <dsp:nvSpPr>
        <dsp:cNvPr id="0" name=""/>
        <dsp:cNvSpPr/>
      </dsp:nvSpPr>
      <dsp:spPr>
        <a:xfrm>
          <a:off x="524887" y="722487"/>
          <a:ext cx="173551" cy="3665088"/>
        </a:xfrm>
        <a:custGeom>
          <a:avLst/>
          <a:gdLst/>
          <a:ahLst/>
          <a:cxnLst/>
          <a:rect l="0" t="0" r="0" b="0"/>
          <a:pathLst>
            <a:path>
              <a:moveTo>
                <a:pt x="0" y="0"/>
              </a:moveTo>
              <a:lnTo>
                <a:pt x="0" y="3665088"/>
              </a:lnTo>
              <a:lnTo>
                <a:pt x="173551" y="366508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C6BA9E-A430-41AB-B221-494475950E64}">
      <dsp:nvSpPr>
        <dsp:cNvPr id="0" name=""/>
        <dsp:cNvSpPr/>
      </dsp:nvSpPr>
      <dsp:spPr>
        <a:xfrm>
          <a:off x="698439" y="4207023"/>
          <a:ext cx="1769625" cy="361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Irritation</a:t>
          </a:r>
          <a:endParaRPr lang="en-US" sz="2100" kern="1200" dirty="0"/>
        </a:p>
      </dsp:txBody>
      <dsp:txXfrm>
        <a:off x="709015" y="4217599"/>
        <a:ext cx="1748473" cy="3399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EC446-0E33-4227-8537-292D39E4A02F}">
      <dsp:nvSpPr>
        <dsp:cNvPr id="0" name=""/>
        <dsp:cNvSpPr/>
      </dsp:nvSpPr>
      <dsp:spPr>
        <a:xfrm rot="1223716">
          <a:off x="1155277" y="1684708"/>
          <a:ext cx="716930" cy="61083"/>
        </a:xfrm>
        <a:custGeom>
          <a:avLst/>
          <a:gdLst/>
          <a:ahLst/>
          <a:cxnLst/>
          <a:rect l="0" t="0" r="0" b="0"/>
          <a:pathLst>
            <a:path>
              <a:moveTo>
                <a:pt x="0" y="30541"/>
              </a:moveTo>
              <a:lnTo>
                <a:pt x="716930" y="30541"/>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7C5656A-7B37-464D-BA84-B75A9634983B}">
      <dsp:nvSpPr>
        <dsp:cNvPr id="0" name=""/>
        <dsp:cNvSpPr/>
      </dsp:nvSpPr>
      <dsp:spPr>
        <a:xfrm rot="20242651">
          <a:off x="1151372" y="964034"/>
          <a:ext cx="685653" cy="61083"/>
        </a:xfrm>
        <a:custGeom>
          <a:avLst/>
          <a:gdLst/>
          <a:ahLst/>
          <a:cxnLst/>
          <a:rect l="0" t="0" r="0" b="0"/>
          <a:pathLst>
            <a:path>
              <a:moveTo>
                <a:pt x="0" y="30541"/>
              </a:moveTo>
              <a:lnTo>
                <a:pt x="685653" y="30541"/>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72B35FE-8D83-4830-BB36-3A8FEB2FF051}">
      <dsp:nvSpPr>
        <dsp:cNvPr id="0" name=""/>
        <dsp:cNvSpPr/>
      </dsp:nvSpPr>
      <dsp:spPr>
        <a:xfrm>
          <a:off x="-152406" y="457196"/>
          <a:ext cx="1680827" cy="1680827"/>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DA6D8C8-6DF2-4543-9F09-5E03460F57A4}">
      <dsp:nvSpPr>
        <dsp:cNvPr id="0" name=""/>
        <dsp:cNvSpPr/>
      </dsp:nvSpPr>
      <dsp:spPr>
        <a:xfrm>
          <a:off x="1447803" y="1"/>
          <a:ext cx="2446058" cy="1008496"/>
        </a:xfrm>
        <a:prstGeom prst="ellipse">
          <a:avLst/>
        </a:prstGeom>
        <a:solidFill>
          <a:schemeClr val="tx1">
            <a:lumMod val="85000"/>
            <a:lumOff val="1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Misattribution and FAE</a:t>
          </a:r>
          <a:endParaRPr lang="en-US" sz="1800" kern="1200" dirty="0"/>
        </a:p>
      </dsp:txBody>
      <dsp:txXfrm>
        <a:off x="1806020" y="147692"/>
        <a:ext cx="1729624" cy="713114"/>
      </dsp:txXfrm>
    </dsp:sp>
    <dsp:sp modelId="{C52F0597-6997-4FEB-B655-F182DD6FFAE7}">
      <dsp:nvSpPr>
        <dsp:cNvPr id="0" name=""/>
        <dsp:cNvSpPr/>
      </dsp:nvSpPr>
      <dsp:spPr>
        <a:xfrm>
          <a:off x="1524002" y="1676400"/>
          <a:ext cx="2482948" cy="1008496"/>
        </a:xfrm>
        <a:prstGeom prst="ellipse">
          <a:avLst/>
        </a:prstGeom>
        <a:solidFill>
          <a:schemeClr val="tx1">
            <a:lumMod val="85000"/>
            <a:lumOff val="1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Misunderstanding</a:t>
          </a:r>
        </a:p>
        <a:p>
          <a:pPr lvl="0" algn="ctr" defTabSz="622300">
            <a:lnSpc>
              <a:spcPct val="90000"/>
            </a:lnSpc>
            <a:spcBef>
              <a:spcPct val="0"/>
            </a:spcBef>
            <a:spcAft>
              <a:spcPct val="35000"/>
            </a:spcAft>
          </a:pPr>
          <a:r>
            <a:rPr lang="en-US" sz="1400" kern="1200" dirty="0" smtClean="0"/>
            <a:t>motivations</a:t>
          </a:r>
          <a:endParaRPr lang="en-US" sz="1400" kern="1200" dirty="0"/>
        </a:p>
      </dsp:txBody>
      <dsp:txXfrm>
        <a:off x="1887621" y="1824091"/>
        <a:ext cx="1755710" cy="7131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4BC89-EFEF-4F30-9EB3-CB38986C4ACF}">
      <dsp:nvSpPr>
        <dsp:cNvPr id="0" name=""/>
        <dsp:cNvSpPr/>
      </dsp:nvSpPr>
      <dsp:spPr>
        <a:xfrm>
          <a:off x="324062" y="3871"/>
          <a:ext cx="2008245" cy="718616"/>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rPr>
            <a:t>Escalation</a:t>
          </a:r>
          <a:endParaRPr lang="en-US" sz="2700" b="1" kern="1200" dirty="0">
            <a:solidFill>
              <a:schemeClr val="tx1"/>
            </a:solidFill>
          </a:endParaRPr>
        </a:p>
      </dsp:txBody>
      <dsp:txXfrm>
        <a:off x="345110" y="24919"/>
        <a:ext cx="1966149" cy="676520"/>
      </dsp:txXfrm>
    </dsp:sp>
    <dsp:sp modelId="{5D5D786F-6D43-4C13-8CD9-9DC8623F23FB}">
      <dsp:nvSpPr>
        <dsp:cNvPr id="0" name=""/>
        <dsp:cNvSpPr/>
      </dsp:nvSpPr>
      <dsp:spPr>
        <a:xfrm>
          <a:off x="524887" y="722487"/>
          <a:ext cx="200824" cy="420315"/>
        </a:xfrm>
        <a:custGeom>
          <a:avLst/>
          <a:gdLst/>
          <a:ahLst/>
          <a:cxnLst/>
          <a:rect l="0" t="0" r="0" b="0"/>
          <a:pathLst>
            <a:path>
              <a:moveTo>
                <a:pt x="0" y="0"/>
              </a:moveTo>
              <a:lnTo>
                <a:pt x="0" y="420315"/>
              </a:lnTo>
              <a:lnTo>
                <a:pt x="200824" y="42031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E5BC72-5716-416B-82D5-C9350F798538}">
      <dsp:nvSpPr>
        <dsp:cNvPr id="0" name=""/>
        <dsp:cNvSpPr/>
      </dsp:nvSpPr>
      <dsp:spPr>
        <a:xfrm>
          <a:off x="725712" y="902142"/>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Uncertainty</a:t>
          </a:r>
          <a:endParaRPr lang="en-US" sz="2100" kern="1200" dirty="0"/>
        </a:p>
      </dsp:txBody>
      <dsp:txXfrm>
        <a:off x="739809" y="916239"/>
        <a:ext cx="1698566" cy="453128"/>
      </dsp:txXfrm>
    </dsp:sp>
    <dsp:sp modelId="{3388340F-B93E-457B-95DB-81C910335843}">
      <dsp:nvSpPr>
        <dsp:cNvPr id="0" name=""/>
        <dsp:cNvSpPr/>
      </dsp:nvSpPr>
      <dsp:spPr>
        <a:xfrm>
          <a:off x="524887" y="722487"/>
          <a:ext cx="197973" cy="1043018"/>
        </a:xfrm>
        <a:custGeom>
          <a:avLst/>
          <a:gdLst/>
          <a:ahLst/>
          <a:cxnLst/>
          <a:rect l="0" t="0" r="0" b="0"/>
          <a:pathLst>
            <a:path>
              <a:moveTo>
                <a:pt x="0" y="0"/>
              </a:moveTo>
              <a:lnTo>
                <a:pt x="0" y="1043018"/>
              </a:lnTo>
              <a:lnTo>
                <a:pt x="197973" y="104301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171A47-DA08-4F7F-9049-596FA98979A7}">
      <dsp:nvSpPr>
        <dsp:cNvPr id="0" name=""/>
        <dsp:cNvSpPr/>
      </dsp:nvSpPr>
      <dsp:spPr>
        <a:xfrm>
          <a:off x="722860" y="1524844"/>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Perception</a:t>
          </a:r>
          <a:endParaRPr lang="en-US" sz="2100" kern="1200" dirty="0"/>
        </a:p>
      </dsp:txBody>
      <dsp:txXfrm>
        <a:off x="736957" y="1538941"/>
        <a:ext cx="1698566" cy="453128"/>
      </dsp:txXfrm>
    </dsp:sp>
    <dsp:sp modelId="{DEDD59E1-7245-40DD-A561-47F95F126F24}">
      <dsp:nvSpPr>
        <dsp:cNvPr id="0" name=""/>
        <dsp:cNvSpPr/>
      </dsp:nvSpPr>
      <dsp:spPr>
        <a:xfrm>
          <a:off x="524887" y="722487"/>
          <a:ext cx="200824" cy="1742267"/>
        </a:xfrm>
        <a:custGeom>
          <a:avLst/>
          <a:gdLst/>
          <a:ahLst/>
          <a:cxnLst/>
          <a:rect l="0" t="0" r="0" b="0"/>
          <a:pathLst>
            <a:path>
              <a:moveTo>
                <a:pt x="0" y="0"/>
              </a:moveTo>
              <a:lnTo>
                <a:pt x="0" y="1742267"/>
              </a:lnTo>
              <a:lnTo>
                <a:pt x="200824" y="1742267"/>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89993-E833-4AE3-AF9B-56BCE640EDDD}">
      <dsp:nvSpPr>
        <dsp:cNvPr id="0" name=""/>
        <dsp:cNvSpPr/>
      </dsp:nvSpPr>
      <dsp:spPr>
        <a:xfrm>
          <a:off x="725712" y="2224094"/>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Soft tactics</a:t>
          </a:r>
          <a:endParaRPr lang="en-US" sz="2100" kern="1200" dirty="0"/>
        </a:p>
      </dsp:txBody>
      <dsp:txXfrm>
        <a:off x="739809" y="2238191"/>
        <a:ext cx="1698566" cy="453128"/>
      </dsp:txXfrm>
    </dsp:sp>
    <dsp:sp modelId="{C87A90AE-AF8F-47CA-AFB0-F22AB1993C78}">
      <dsp:nvSpPr>
        <dsp:cNvPr id="0" name=""/>
        <dsp:cNvSpPr/>
      </dsp:nvSpPr>
      <dsp:spPr>
        <a:xfrm>
          <a:off x="524887" y="722487"/>
          <a:ext cx="200824" cy="2403244"/>
        </a:xfrm>
        <a:custGeom>
          <a:avLst/>
          <a:gdLst/>
          <a:ahLst/>
          <a:cxnLst/>
          <a:rect l="0" t="0" r="0" b="0"/>
          <a:pathLst>
            <a:path>
              <a:moveTo>
                <a:pt x="0" y="0"/>
              </a:moveTo>
              <a:lnTo>
                <a:pt x="0" y="2403244"/>
              </a:lnTo>
              <a:lnTo>
                <a:pt x="200824" y="2403244"/>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A135CF-FADE-4632-BC0B-EAD19C91AED2}">
      <dsp:nvSpPr>
        <dsp:cNvPr id="0" name=""/>
        <dsp:cNvSpPr/>
      </dsp:nvSpPr>
      <dsp:spPr>
        <a:xfrm>
          <a:off x="725712" y="2885071"/>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Reciprocity</a:t>
          </a:r>
          <a:endParaRPr lang="en-US" sz="2100" kern="1200" dirty="0"/>
        </a:p>
      </dsp:txBody>
      <dsp:txXfrm>
        <a:off x="739809" y="2899168"/>
        <a:ext cx="1698566" cy="453128"/>
      </dsp:txXfrm>
    </dsp:sp>
    <dsp:sp modelId="{76B78C06-7FD4-4CF7-9BAC-743DB0ECABB2}">
      <dsp:nvSpPr>
        <dsp:cNvPr id="0" name=""/>
        <dsp:cNvSpPr/>
      </dsp:nvSpPr>
      <dsp:spPr>
        <a:xfrm>
          <a:off x="524887" y="722487"/>
          <a:ext cx="200824" cy="3064220"/>
        </a:xfrm>
        <a:custGeom>
          <a:avLst/>
          <a:gdLst/>
          <a:ahLst/>
          <a:cxnLst/>
          <a:rect l="0" t="0" r="0" b="0"/>
          <a:pathLst>
            <a:path>
              <a:moveTo>
                <a:pt x="0" y="0"/>
              </a:moveTo>
              <a:lnTo>
                <a:pt x="0" y="3064220"/>
              </a:lnTo>
              <a:lnTo>
                <a:pt x="200824" y="306422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C736DE-27E4-479A-BA8E-DA2FAC423914}">
      <dsp:nvSpPr>
        <dsp:cNvPr id="0" name=""/>
        <dsp:cNvSpPr/>
      </dsp:nvSpPr>
      <dsp:spPr>
        <a:xfrm>
          <a:off x="725712" y="3546047"/>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Few</a:t>
          </a:r>
          <a:endParaRPr lang="en-US" sz="2100" kern="1200" dirty="0"/>
        </a:p>
      </dsp:txBody>
      <dsp:txXfrm>
        <a:off x="739809" y="3560144"/>
        <a:ext cx="1698566" cy="453128"/>
      </dsp:txXfrm>
    </dsp:sp>
    <dsp:sp modelId="{E5EE6B9F-E7B7-48EA-8B71-C9435EEFBA21}">
      <dsp:nvSpPr>
        <dsp:cNvPr id="0" name=""/>
        <dsp:cNvSpPr/>
      </dsp:nvSpPr>
      <dsp:spPr>
        <a:xfrm>
          <a:off x="524887" y="722487"/>
          <a:ext cx="173551" cy="3665088"/>
        </a:xfrm>
        <a:custGeom>
          <a:avLst/>
          <a:gdLst/>
          <a:ahLst/>
          <a:cxnLst/>
          <a:rect l="0" t="0" r="0" b="0"/>
          <a:pathLst>
            <a:path>
              <a:moveTo>
                <a:pt x="0" y="0"/>
              </a:moveTo>
              <a:lnTo>
                <a:pt x="0" y="3665088"/>
              </a:lnTo>
              <a:lnTo>
                <a:pt x="173551" y="366508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C6BA9E-A430-41AB-B221-494475950E64}">
      <dsp:nvSpPr>
        <dsp:cNvPr id="0" name=""/>
        <dsp:cNvSpPr/>
      </dsp:nvSpPr>
      <dsp:spPr>
        <a:xfrm>
          <a:off x="698439" y="4207023"/>
          <a:ext cx="1769625" cy="361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Irritation</a:t>
          </a:r>
          <a:endParaRPr lang="en-US" sz="2100" kern="1200" dirty="0"/>
        </a:p>
      </dsp:txBody>
      <dsp:txXfrm>
        <a:off x="709015" y="4217599"/>
        <a:ext cx="1748473" cy="3399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4BC89-EFEF-4F30-9EB3-CB38986C4ACF}">
      <dsp:nvSpPr>
        <dsp:cNvPr id="0" name=""/>
        <dsp:cNvSpPr/>
      </dsp:nvSpPr>
      <dsp:spPr>
        <a:xfrm>
          <a:off x="324062" y="3871"/>
          <a:ext cx="2008245" cy="718616"/>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rPr>
            <a:t>Escalation</a:t>
          </a:r>
          <a:endParaRPr lang="en-US" sz="2700" b="1" kern="1200" dirty="0">
            <a:solidFill>
              <a:schemeClr val="tx1"/>
            </a:solidFill>
          </a:endParaRPr>
        </a:p>
      </dsp:txBody>
      <dsp:txXfrm>
        <a:off x="345110" y="24919"/>
        <a:ext cx="1966149" cy="676520"/>
      </dsp:txXfrm>
    </dsp:sp>
    <dsp:sp modelId="{5D5D786F-6D43-4C13-8CD9-9DC8623F23FB}">
      <dsp:nvSpPr>
        <dsp:cNvPr id="0" name=""/>
        <dsp:cNvSpPr/>
      </dsp:nvSpPr>
      <dsp:spPr>
        <a:xfrm>
          <a:off x="524887" y="722487"/>
          <a:ext cx="200824" cy="420315"/>
        </a:xfrm>
        <a:custGeom>
          <a:avLst/>
          <a:gdLst/>
          <a:ahLst/>
          <a:cxnLst/>
          <a:rect l="0" t="0" r="0" b="0"/>
          <a:pathLst>
            <a:path>
              <a:moveTo>
                <a:pt x="0" y="0"/>
              </a:moveTo>
              <a:lnTo>
                <a:pt x="0" y="420315"/>
              </a:lnTo>
              <a:lnTo>
                <a:pt x="200824" y="42031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E5BC72-5716-416B-82D5-C9350F798538}">
      <dsp:nvSpPr>
        <dsp:cNvPr id="0" name=""/>
        <dsp:cNvSpPr/>
      </dsp:nvSpPr>
      <dsp:spPr>
        <a:xfrm>
          <a:off x="725712" y="902142"/>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Uncertainty</a:t>
          </a:r>
          <a:endParaRPr lang="en-US" sz="2100" kern="1200" dirty="0"/>
        </a:p>
      </dsp:txBody>
      <dsp:txXfrm>
        <a:off x="739809" y="916239"/>
        <a:ext cx="1698566" cy="453128"/>
      </dsp:txXfrm>
    </dsp:sp>
    <dsp:sp modelId="{3388340F-B93E-457B-95DB-81C910335843}">
      <dsp:nvSpPr>
        <dsp:cNvPr id="0" name=""/>
        <dsp:cNvSpPr/>
      </dsp:nvSpPr>
      <dsp:spPr>
        <a:xfrm>
          <a:off x="524887" y="722487"/>
          <a:ext cx="197973" cy="1043018"/>
        </a:xfrm>
        <a:custGeom>
          <a:avLst/>
          <a:gdLst/>
          <a:ahLst/>
          <a:cxnLst/>
          <a:rect l="0" t="0" r="0" b="0"/>
          <a:pathLst>
            <a:path>
              <a:moveTo>
                <a:pt x="0" y="0"/>
              </a:moveTo>
              <a:lnTo>
                <a:pt x="0" y="1043018"/>
              </a:lnTo>
              <a:lnTo>
                <a:pt x="197973" y="104301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171A47-DA08-4F7F-9049-596FA98979A7}">
      <dsp:nvSpPr>
        <dsp:cNvPr id="0" name=""/>
        <dsp:cNvSpPr/>
      </dsp:nvSpPr>
      <dsp:spPr>
        <a:xfrm>
          <a:off x="722860" y="1524844"/>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Perception</a:t>
          </a:r>
          <a:endParaRPr lang="en-US" sz="2100" kern="1200" dirty="0"/>
        </a:p>
      </dsp:txBody>
      <dsp:txXfrm>
        <a:off x="736957" y="1538941"/>
        <a:ext cx="1698566" cy="453128"/>
      </dsp:txXfrm>
    </dsp:sp>
    <dsp:sp modelId="{DEDD59E1-7245-40DD-A561-47F95F126F24}">
      <dsp:nvSpPr>
        <dsp:cNvPr id="0" name=""/>
        <dsp:cNvSpPr/>
      </dsp:nvSpPr>
      <dsp:spPr>
        <a:xfrm>
          <a:off x="524887" y="722487"/>
          <a:ext cx="200824" cy="1742267"/>
        </a:xfrm>
        <a:custGeom>
          <a:avLst/>
          <a:gdLst/>
          <a:ahLst/>
          <a:cxnLst/>
          <a:rect l="0" t="0" r="0" b="0"/>
          <a:pathLst>
            <a:path>
              <a:moveTo>
                <a:pt x="0" y="0"/>
              </a:moveTo>
              <a:lnTo>
                <a:pt x="0" y="1742267"/>
              </a:lnTo>
              <a:lnTo>
                <a:pt x="200824" y="1742267"/>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89993-E833-4AE3-AF9B-56BCE640EDDD}">
      <dsp:nvSpPr>
        <dsp:cNvPr id="0" name=""/>
        <dsp:cNvSpPr/>
      </dsp:nvSpPr>
      <dsp:spPr>
        <a:xfrm>
          <a:off x="725712" y="2224094"/>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Soft tactics</a:t>
          </a:r>
          <a:endParaRPr lang="en-US" sz="2100" kern="1200" dirty="0"/>
        </a:p>
      </dsp:txBody>
      <dsp:txXfrm>
        <a:off x="739809" y="2238191"/>
        <a:ext cx="1698566" cy="453128"/>
      </dsp:txXfrm>
    </dsp:sp>
    <dsp:sp modelId="{C87A90AE-AF8F-47CA-AFB0-F22AB1993C78}">
      <dsp:nvSpPr>
        <dsp:cNvPr id="0" name=""/>
        <dsp:cNvSpPr/>
      </dsp:nvSpPr>
      <dsp:spPr>
        <a:xfrm>
          <a:off x="524887" y="722487"/>
          <a:ext cx="200824" cy="2403244"/>
        </a:xfrm>
        <a:custGeom>
          <a:avLst/>
          <a:gdLst/>
          <a:ahLst/>
          <a:cxnLst/>
          <a:rect l="0" t="0" r="0" b="0"/>
          <a:pathLst>
            <a:path>
              <a:moveTo>
                <a:pt x="0" y="0"/>
              </a:moveTo>
              <a:lnTo>
                <a:pt x="0" y="2403244"/>
              </a:lnTo>
              <a:lnTo>
                <a:pt x="200824" y="2403244"/>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A135CF-FADE-4632-BC0B-EAD19C91AED2}">
      <dsp:nvSpPr>
        <dsp:cNvPr id="0" name=""/>
        <dsp:cNvSpPr/>
      </dsp:nvSpPr>
      <dsp:spPr>
        <a:xfrm>
          <a:off x="725712" y="2885071"/>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Reciprocity</a:t>
          </a:r>
          <a:endParaRPr lang="en-US" sz="2100" kern="1200" dirty="0"/>
        </a:p>
      </dsp:txBody>
      <dsp:txXfrm>
        <a:off x="739809" y="2899168"/>
        <a:ext cx="1698566" cy="453128"/>
      </dsp:txXfrm>
    </dsp:sp>
    <dsp:sp modelId="{76B78C06-7FD4-4CF7-9BAC-743DB0ECABB2}">
      <dsp:nvSpPr>
        <dsp:cNvPr id="0" name=""/>
        <dsp:cNvSpPr/>
      </dsp:nvSpPr>
      <dsp:spPr>
        <a:xfrm>
          <a:off x="524887" y="722487"/>
          <a:ext cx="200824" cy="3064220"/>
        </a:xfrm>
        <a:custGeom>
          <a:avLst/>
          <a:gdLst/>
          <a:ahLst/>
          <a:cxnLst/>
          <a:rect l="0" t="0" r="0" b="0"/>
          <a:pathLst>
            <a:path>
              <a:moveTo>
                <a:pt x="0" y="0"/>
              </a:moveTo>
              <a:lnTo>
                <a:pt x="0" y="3064220"/>
              </a:lnTo>
              <a:lnTo>
                <a:pt x="200824" y="306422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C736DE-27E4-479A-BA8E-DA2FAC423914}">
      <dsp:nvSpPr>
        <dsp:cNvPr id="0" name=""/>
        <dsp:cNvSpPr/>
      </dsp:nvSpPr>
      <dsp:spPr>
        <a:xfrm>
          <a:off x="725712" y="3546047"/>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Few</a:t>
          </a:r>
          <a:endParaRPr lang="en-US" sz="2100" kern="1200" dirty="0"/>
        </a:p>
      </dsp:txBody>
      <dsp:txXfrm>
        <a:off x="739809" y="3560144"/>
        <a:ext cx="1698566" cy="453128"/>
      </dsp:txXfrm>
    </dsp:sp>
    <dsp:sp modelId="{E5EE6B9F-E7B7-48EA-8B71-C9435EEFBA21}">
      <dsp:nvSpPr>
        <dsp:cNvPr id="0" name=""/>
        <dsp:cNvSpPr/>
      </dsp:nvSpPr>
      <dsp:spPr>
        <a:xfrm>
          <a:off x="524887" y="722487"/>
          <a:ext cx="173551" cy="3665088"/>
        </a:xfrm>
        <a:custGeom>
          <a:avLst/>
          <a:gdLst/>
          <a:ahLst/>
          <a:cxnLst/>
          <a:rect l="0" t="0" r="0" b="0"/>
          <a:pathLst>
            <a:path>
              <a:moveTo>
                <a:pt x="0" y="0"/>
              </a:moveTo>
              <a:lnTo>
                <a:pt x="0" y="3665088"/>
              </a:lnTo>
              <a:lnTo>
                <a:pt x="173551" y="366508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C6BA9E-A430-41AB-B221-494475950E64}">
      <dsp:nvSpPr>
        <dsp:cNvPr id="0" name=""/>
        <dsp:cNvSpPr/>
      </dsp:nvSpPr>
      <dsp:spPr>
        <a:xfrm>
          <a:off x="698439" y="4207023"/>
          <a:ext cx="1769625" cy="361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Irritation</a:t>
          </a:r>
          <a:endParaRPr lang="en-US" sz="2100" kern="1200" dirty="0"/>
        </a:p>
      </dsp:txBody>
      <dsp:txXfrm>
        <a:off x="709015" y="4217599"/>
        <a:ext cx="1748473" cy="3399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4BC89-EFEF-4F30-9EB3-CB38986C4ACF}">
      <dsp:nvSpPr>
        <dsp:cNvPr id="0" name=""/>
        <dsp:cNvSpPr/>
      </dsp:nvSpPr>
      <dsp:spPr>
        <a:xfrm>
          <a:off x="324062" y="3871"/>
          <a:ext cx="2008245" cy="718616"/>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rPr>
            <a:t>Escalation</a:t>
          </a:r>
          <a:endParaRPr lang="en-US" sz="2700" b="1" kern="1200" dirty="0">
            <a:solidFill>
              <a:schemeClr val="tx1"/>
            </a:solidFill>
          </a:endParaRPr>
        </a:p>
      </dsp:txBody>
      <dsp:txXfrm>
        <a:off x="345110" y="24919"/>
        <a:ext cx="1966149" cy="676520"/>
      </dsp:txXfrm>
    </dsp:sp>
    <dsp:sp modelId="{5D5D786F-6D43-4C13-8CD9-9DC8623F23FB}">
      <dsp:nvSpPr>
        <dsp:cNvPr id="0" name=""/>
        <dsp:cNvSpPr/>
      </dsp:nvSpPr>
      <dsp:spPr>
        <a:xfrm>
          <a:off x="524887" y="722487"/>
          <a:ext cx="200824" cy="420315"/>
        </a:xfrm>
        <a:custGeom>
          <a:avLst/>
          <a:gdLst/>
          <a:ahLst/>
          <a:cxnLst/>
          <a:rect l="0" t="0" r="0" b="0"/>
          <a:pathLst>
            <a:path>
              <a:moveTo>
                <a:pt x="0" y="0"/>
              </a:moveTo>
              <a:lnTo>
                <a:pt x="0" y="420315"/>
              </a:lnTo>
              <a:lnTo>
                <a:pt x="200824" y="420315"/>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E5BC72-5716-416B-82D5-C9350F798538}">
      <dsp:nvSpPr>
        <dsp:cNvPr id="0" name=""/>
        <dsp:cNvSpPr/>
      </dsp:nvSpPr>
      <dsp:spPr>
        <a:xfrm>
          <a:off x="725712" y="902142"/>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Uncertainty</a:t>
          </a:r>
          <a:endParaRPr lang="en-US" sz="2100" kern="1200" dirty="0"/>
        </a:p>
      </dsp:txBody>
      <dsp:txXfrm>
        <a:off x="739809" y="916239"/>
        <a:ext cx="1698566" cy="453128"/>
      </dsp:txXfrm>
    </dsp:sp>
    <dsp:sp modelId="{3388340F-B93E-457B-95DB-81C910335843}">
      <dsp:nvSpPr>
        <dsp:cNvPr id="0" name=""/>
        <dsp:cNvSpPr/>
      </dsp:nvSpPr>
      <dsp:spPr>
        <a:xfrm>
          <a:off x="524887" y="722487"/>
          <a:ext cx="197973" cy="1043018"/>
        </a:xfrm>
        <a:custGeom>
          <a:avLst/>
          <a:gdLst/>
          <a:ahLst/>
          <a:cxnLst/>
          <a:rect l="0" t="0" r="0" b="0"/>
          <a:pathLst>
            <a:path>
              <a:moveTo>
                <a:pt x="0" y="0"/>
              </a:moveTo>
              <a:lnTo>
                <a:pt x="0" y="1043018"/>
              </a:lnTo>
              <a:lnTo>
                <a:pt x="197973" y="104301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171A47-DA08-4F7F-9049-596FA98979A7}">
      <dsp:nvSpPr>
        <dsp:cNvPr id="0" name=""/>
        <dsp:cNvSpPr/>
      </dsp:nvSpPr>
      <dsp:spPr>
        <a:xfrm>
          <a:off x="722860" y="1524844"/>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Perception</a:t>
          </a:r>
          <a:endParaRPr lang="en-US" sz="2100" kern="1200" dirty="0"/>
        </a:p>
      </dsp:txBody>
      <dsp:txXfrm>
        <a:off x="736957" y="1538941"/>
        <a:ext cx="1698566" cy="453128"/>
      </dsp:txXfrm>
    </dsp:sp>
    <dsp:sp modelId="{DEDD59E1-7245-40DD-A561-47F95F126F24}">
      <dsp:nvSpPr>
        <dsp:cNvPr id="0" name=""/>
        <dsp:cNvSpPr/>
      </dsp:nvSpPr>
      <dsp:spPr>
        <a:xfrm>
          <a:off x="524887" y="722487"/>
          <a:ext cx="200824" cy="1742267"/>
        </a:xfrm>
        <a:custGeom>
          <a:avLst/>
          <a:gdLst/>
          <a:ahLst/>
          <a:cxnLst/>
          <a:rect l="0" t="0" r="0" b="0"/>
          <a:pathLst>
            <a:path>
              <a:moveTo>
                <a:pt x="0" y="0"/>
              </a:moveTo>
              <a:lnTo>
                <a:pt x="0" y="1742267"/>
              </a:lnTo>
              <a:lnTo>
                <a:pt x="200824" y="1742267"/>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89993-E833-4AE3-AF9B-56BCE640EDDD}">
      <dsp:nvSpPr>
        <dsp:cNvPr id="0" name=""/>
        <dsp:cNvSpPr/>
      </dsp:nvSpPr>
      <dsp:spPr>
        <a:xfrm>
          <a:off x="725712" y="2224094"/>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Soft tactics</a:t>
          </a:r>
          <a:endParaRPr lang="en-US" sz="2100" kern="1200" dirty="0"/>
        </a:p>
      </dsp:txBody>
      <dsp:txXfrm>
        <a:off x="739809" y="2238191"/>
        <a:ext cx="1698566" cy="453128"/>
      </dsp:txXfrm>
    </dsp:sp>
    <dsp:sp modelId="{C87A90AE-AF8F-47CA-AFB0-F22AB1993C78}">
      <dsp:nvSpPr>
        <dsp:cNvPr id="0" name=""/>
        <dsp:cNvSpPr/>
      </dsp:nvSpPr>
      <dsp:spPr>
        <a:xfrm>
          <a:off x="524887" y="722487"/>
          <a:ext cx="200824" cy="2403244"/>
        </a:xfrm>
        <a:custGeom>
          <a:avLst/>
          <a:gdLst/>
          <a:ahLst/>
          <a:cxnLst/>
          <a:rect l="0" t="0" r="0" b="0"/>
          <a:pathLst>
            <a:path>
              <a:moveTo>
                <a:pt x="0" y="0"/>
              </a:moveTo>
              <a:lnTo>
                <a:pt x="0" y="2403244"/>
              </a:lnTo>
              <a:lnTo>
                <a:pt x="200824" y="2403244"/>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A135CF-FADE-4632-BC0B-EAD19C91AED2}">
      <dsp:nvSpPr>
        <dsp:cNvPr id="0" name=""/>
        <dsp:cNvSpPr/>
      </dsp:nvSpPr>
      <dsp:spPr>
        <a:xfrm>
          <a:off x="725712" y="2885071"/>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Reciprocity</a:t>
          </a:r>
          <a:endParaRPr lang="en-US" sz="2100" kern="1200" dirty="0"/>
        </a:p>
      </dsp:txBody>
      <dsp:txXfrm>
        <a:off x="739809" y="2899168"/>
        <a:ext cx="1698566" cy="453128"/>
      </dsp:txXfrm>
    </dsp:sp>
    <dsp:sp modelId="{76B78C06-7FD4-4CF7-9BAC-743DB0ECABB2}">
      <dsp:nvSpPr>
        <dsp:cNvPr id="0" name=""/>
        <dsp:cNvSpPr/>
      </dsp:nvSpPr>
      <dsp:spPr>
        <a:xfrm>
          <a:off x="524887" y="722487"/>
          <a:ext cx="200824" cy="3064220"/>
        </a:xfrm>
        <a:custGeom>
          <a:avLst/>
          <a:gdLst/>
          <a:ahLst/>
          <a:cxnLst/>
          <a:rect l="0" t="0" r="0" b="0"/>
          <a:pathLst>
            <a:path>
              <a:moveTo>
                <a:pt x="0" y="0"/>
              </a:moveTo>
              <a:lnTo>
                <a:pt x="0" y="3064220"/>
              </a:lnTo>
              <a:lnTo>
                <a:pt x="200824" y="3064220"/>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C736DE-27E4-479A-BA8E-DA2FAC423914}">
      <dsp:nvSpPr>
        <dsp:cNvPr id="0" name=""/>
        <dsp:cNvSpPr/>
      </dsp:nvSpPr>
      <dsp:spPr>
        <a:xfrm>
          <a:off x="725712" y="3546047"/>
          <a:ext cx="1726760" cy="4813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Few</a:t>
          </a:r>
          <a:endParaRPr lang="en-US" sz="2100" kern="1200" dirty="0"/>
        </a:p>
      </dsp:txBody>
      <dsp:txXfrm>
        <a:off x="739809" y="3560144"/>
        <a:ext cx="1698566" cy="453128"/>
      </dsp:txXfrm>
    </dsp:sp>
    <dsp:sp modelId="{E5EE6B9F-E7B7-48EA-8B71-C9435EEFBA21}">
      <dsp:nvSpPr>
        <dsp:cNvPr id="0" name=""/>
        <dsp:cNvSpPr/>
      </dsp:nvSpPr>
      <dsp:spPr>
        <a:xfrm>
          <a:off x="524887" y="722487"/>
          <a:ext cx="173551" cy="3665088"/>
        </a:xfrm>
        <a:custGeom>
          <a:avLst/>
          <a:gdLst/>
          <a:ahLst/>
          <a:cxnLst/>
          <a:rect l="0" t="0" r="0" b="0"/>
          <a:pathLst>
            <a:path>
              <a:moveTo>
                <a:pt x="0" y="0"/>
              </a:moveTo>
              <a:lnTo>
                <a:pt x="0" y="3665088"/>
              </a:lnTo>
              <a:lnTo>
                <a:pt x="173551" y="3665088"/>
              </a:lnTo>
            </a:path>
          </a:pathLst>
        </a:custGeom>
        <a:noFill/>
        <a:ln w="11429" cap="flat" cmpd="sng" algn="ctr">
          <a:solidFill>
            <a:schemeClr val="accent5">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C6BA9E-A430-41AB-B221-494475950E64}">
      <dsp:nvSpPr>
        <dsp:cNvPr id="0" name=""/>
        <dsp:cNvSpPr/>
      </dsp:nvSpPr>
      <dsp:spPr>
        <a:xfrm>
          <a:off x="698439" y="4207023"/>
          <a:ext cx="1769625" cy="3611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Irritation</a:t>
          </a:r>
          <a:endParaRPr lang="en-US" sz="2100" kern="1200" dirty="0"/>
        </a:p>
      </dsp:txBody>
      <dsp:txXfrm>
        <a:off x="709015" y="4217599"/>
        <a:ext cx="1748473" cy="3399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2E9D1-E61B-4316-A4E8-C21ACD06C054}">
      <dsp:nvSpPr>
        <dsp:cNvPr id="0" name=""/>
        <dsp:cNvSpPr/>
      </dsp:nvSpPr>
      <dsp:spPr>
        <a:xfrm>
          <a:off x="0" y="50799"/>
          <a:ext cx="6096000" cy="1269999"/>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Downward Conflict Spirals</a:t>
          </a:r>
          <a:endParaRPr lang="en-US" sz="2600" kern="1200" dirty="0"/>
        </a:p>
        <a:p>
          <a:pPr marL="228600" lvl="1" indent="-228600" algn="l" defTabSz="889000">
            <a:lnSpc>
              <a:spcPct val="90000"/>
            </a:lnSpc>
            <a:spcBef>
              <a:spcPct val="0"/>
            </a:spcBef>
            <a:spcAft>
              <a:spcPct val="15000"/>
            </a:spcAft>
            <a:buChar char="••"/>
          </a:pPr>
          <a:r>
            <a:rPr lang="en-US" sz="2000" kern="1200" dirty="0" smtClean="0"/>
            <a:t>Tit-for-Tat is nice, </a:t>
          </a:r>
          <a:r>
            <a:rPr lang="en-US" sz="2000" kern="1200" dirty="0" err="1" smtClean="0">
              <a:cs typeface="Times New Roman" pitchFamily="18" charset="0"/>
            </a:rPr>
            <a:t>provocable</a:t>
          </a:r>
          <a:r>
            <a:rPr lang="en-US" sz="2000" kern="1200" dirty="0" smtClean="0">
              <a:cs typeface="Times New Roman" pitchFamily="18" charset="0"/>
            </a:rPr>
            <a:t>, clear, forgiving</a:t>
          </a:r>
          <a:r>
            <a:rPr lang="en-US" sz="2000" kern="1200" dirty="0" smtClean="0"/>
            <a:t> (and reciprocal)</a:t>
          </a:r>
          <a:endParaRPr lang="en-US" sz="2000" kern="1200" dirty="0"/>
        </a:p>
      </dsp:txBody>
      <dsp:txXfrm>
        <a:off x="1346200" y="50799"/>
        <a:ext cx="4749800" cy="1269999"/>
      </dsp:txXfrm>
    </dsp:sp>
    <dsp:sp modelId="{ED1EBCF6-2FFC-472B-84E8-AC523FDAD8B7}">
      <dsp:nvSpPr>
        <dsp:cNvPr id="0" name=""/>
        <dsp:cNvSpPr/>
      </dsp:nvSpPr>
      <dsp:spPr>
        <a:xfrm>
          <a:off x="126999" y="126999"/>
          <a:ext cx="1219200" cy="1015999"/>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5F77CCB0-E695-43AB-ADA4-046E63CCC649}">
      <dsp:nvSpPr>
        <dsp:cNvPr id="0" name=""/>
        <dsp:cNvSpPr/>
      </dsp:nvSpPr>
      <dsp:spPr>
        <a:xfrm>
          <a:off x="0" y="1396999"/>
          <a:ext cx="6096000" cy="1269999"/>
        </a:xfrm>
        <a:prstGeom prst="roundRect">
          <a:avLst>
            <a:gd name="adj" fmla="val 10000"/>
          </a:avLst>
        </a:prstGeom>
        <a:solidFill>
          <a:schemeClr val="accent4">
            <a:hueOff val="2742807"/>
            <a:satOff val="3723"/>
            <a:lumOff val="6275"/>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Mediation (3</a:t>
          </a:r>
          <a:r>
            <a:rPr lang="en-US" sz="2600" kern="1200" baseline="30000" dirty="0" smtClean="0"/>
            <a:t>rd</a:t>
          </a:r>
          <a:r>
            <a:rPr lang="en-US" sz="2600" kern="1200" dirty="0" smtClean="0"/>
            <a:t> party)</a:t>
          </a:r>
          <a:endParaRPr lang="en-US" sz="26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latin typeface="+mn-lt"/>
              <a:cs typeface="Times New Roman" pitchFamily="18" charset="0"/>
            </a:rPr>
            <a:t>inquisitorial, arbitration, moot</a:t>
          </a:r>
          <a:endParaRPr lang="en-US" sz="2000" kern="1200" dirty="0">
            <a:solidFill>
              <a:schemeClr val="tx1"/>
            </a:solidFill>
          </a:endParaRPr>
        </a:p>
      </dsp:txBody>
      <dsp:txXfrm>
        <a:off x="1346200" y="1396999"/>
        <a:ext cx="4749800" cy="1269999"/>
      </dsp:txXfrm>
    </dsp:sp>
    <dsp:sp modelId="{4EC1EBA6-4FE4-4380-AED0-CDC01154AFDB}">
      <dsp:nvSpPr>
        <dsp:cNvPr id="0" name=""/>
        <dsp:cNvSpPr/>
      </dsp:nvSpPr>
      <dsp:spPr>
        <a:xfrm>
          <a:off x="126999" y="1523999"/>
          <a:ext cx="1219200" cy="1015999"/>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4C391022-E24A-49A5-81D3-5642D09B62B7}">
      <dsp:nvSpPr>
        <dsp:cNvPr id="0" name=""/>
        <dsp:cNvSpPr/>
      </dsp:nvSpPr>
      <dsp:spPr>
        <a:xfrm>
          <a:off x="0" y="2793999"/>
          <a:ext cx="6096000" cy="1269999"/>
        </a:xfrm>
        <a:prstGeom prst="roundRect">
          <a:avLst>
            <a:gd name="adj" fmla="val 10000"/>
          </a:avLst>
        </a:prstGeom>
        <a:solidFill>
          <a:schemeClr val="accent4">
            <a:hueOff val="5485613"/>
            <a:satOff val="7445"/>
            <a:lumOff val="12549"/>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Composure</a:t>
          </a:r>
          <a:endParaRPr lang="en-US" sz="2600" kern="1200" dirty="0"/>
        </a:p>
        <a:p>
          <a:pPr marL="228600" lvl="1" indent="-228600" algn="l" defTabSz="889000">
            <a:lnSpc>
              <a:spcPct val="90000"/>
            </a:lnSpc>
            <a:spcBef>
              <a:spcPct val="0"/>
            </a:spcBef>
            <a:spcAft>
              <a:spcPct val="15000"/>
            </a:spcAft>
            <a:buChar char="••"/>
          </a:pPr>
          <a:r>
            <a:rPr lang="en-US" sz="2000" kern="1200" dirty="0" smtClean="0"/>
            <a:t>Count to ten</a:t>
          </a:r>
          <a:endParaRPr lang="en-US" sz="2000" kern="1200" dirty="0"/>
        </a:p>
        <a:p>
          <a:pPr marL="228600" lvl="1" indent="-228600" algn="l" defTabSz="889000">
            <a:lnSpc>
              <a:spcPct val="90000"/>
            </a:lnSpc>
            <a:spcBef>
              <a:spcPct val="0"/>
            </a:spcBef>
            <a:spcAft>
              <a:spcPct val="15000"/>
            </a:spcAft>
            <a:buChar char="••"/>
          </a:pPr>
          <a:r>
            <a:rPr lang="en-US" sz="2000" kern="1200" dirty="0" smtClean="0"/>
            <a:t>Rethink that email</a:t>
          </a:r>
          <a:endParaRPr lang="en-US" sz="2000" kern="1200" dirty="0"/>
        </a:p>
      </dsp:txBody>
      <dsp:txXfrm>
        <a:off x="1346200" y="2793999"/>
        <a:ext cx="4749800" cy="1269999"/>
      </dsp:txXfrm>
    </dsp:sp>
    <dsp:sp modelId="{5D936A87-3EEF-407D-9509-4B58B73D38C6}">
      <dsp:nvSpPr>
        <dsp:cNvPr id="0" name=""/>
        <dsp:cNvSpPr/>
      </dsp:nvSpPr>
      <dsp:spPr>
        <a:xfrm>
          <a:off x="126999" y="2920999"/>
          <a:ext cx="1219200" cy="1015999"/>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088DC-7909-4F8B-9492-F80B495B786B}">
      <dsp:nvSpPr>
        <dsp:cNvPr id="0" name=""/>
        <dsp:cNvSpPr/>
      </dsp:nvSpPr>
      <dsp:spPr>
        <a:xfrm>
          <a:off x="0" y="11118"/>
          <a:ext cx="7924800" cy="941021"/>
        </a:xfrm>
        <a:prstGeom prst="roundRect">
          <a:avLst/>
        </a:prstGeom>
        <a:solidFill>
          <a:schemeClr val="accent5">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Conflict is a natural consequence of joining a group </a:t>
          </a:r>
          <a:endParaRPr lang="en-US" sz="2800" kern="1200" dirty="0"/>
        </a:p>
      </dsp:txBody>
      <dsp:txXfrm>
        <a:off x="45937" y="57055"/>
        <a:ext cx="7832926" cy="849147"/>
      </dsp:txXfrm>
    </dsp:sp>
    <dsp:sp modelId="{92EC3164-173E-4199-84A1-A05DCBE73894}">
      <dsp:nvSpPr>
        <dsp:cNvPr id="0" name=""/>
        <dsp:cNvSpPr/>
      </dsp:nvSpPr>
      <dsp:spPr>
        <a:xfrm>
          <a:off x="0" y="965009"/>
          <a:ext cx="7924800" cy="941021"/>
        </a:xfrm>
        <a:prstGeom prst="roundRect">
          <a:avLst/>
        </a:prstGeom>
        <a:solidFill>
          <a:schemeClr val="accent5">
            <a:hueOff val="-1673522"/>
            <a:satOff val="13698"/>
            <a:lumOff val="-2222"/>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Cooperation may promote group unity but more likely: conflict undermines the group</a:t>
          </a:r>
          <a:endParaRPr lang="en-US" sz="2800" kern="1200" dirty="0"/>
        </a:p>
      </dsp:txBody>
      <dsp:txXfrm>
        <a:off x="45937" y="1010946"/>
        <a:ext cx="7832926" cy="849147"/>
      </dsp:txXfrm>
    </dsp:sp>
    <dsp:sp modelId="{7B74C507-BDF4-489E-B735-C4221D1C7302}">
      <dsp:nvSpPr>
        <dsp:cNvPr id="0" name=""/>
        <dsp:cNvSpPr/>
      </dsp:nvSpPr>
      <dsp:spPr>
        <a:xfrm>
          <a:off x="0" y="1918899"/>
          <a:ext cx="7924800" cy="941021"/>
        </a:xfrm>
        <a:prstGeom prst="roundRect">
          <a:avLst/>
        </a:prstGeom>
        <a:solidFill>
          <a:schemeClr val="accent5">
            <a:hueOff val="-3347044"/>
            <a:satOff val="27395"/>
            <a:lumOff val="-4444"/>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Resolving non-personal conflicts may promote group functioning, but unclear </a:t>
          </a:r>
          <a:endParaRPr lang="en-US" sz="2800" kern="1200" dirty="0"/>
        </a:p>
      </dsp:txBody>
      <dsp:txXfrm>
        <a:off x="45937" y="1964836"/>
        <a:ext cx="7832926" cy="849147"/>
      </dsp:txXfrm>
    </dsp:sp>
    <dsp:sp modelId="{426BDD44-8743-41E3-8912-8FC4CC5F2CE0}">
      <dsp:nvSpPr>
        <dsp:cNvPr id="0" name=""/>
        <dsp:cNvSpPr/>
      </dsp:nvSpPr>
      <dsp:spPr>
        <a:xfrm>
          <a:off x="0" y="2865324"/>
          <a:ext cx="7924800" cy="941021"/>
        </a:xfrm>
        <a:prstGeom prst="roundRect">
          <a:avLst/>
        </a:prstGeom>
        <a:solidFill>
          <a:schemeClr val="accent5">
            <a:hueOff val="-5020566"/>
            <a:satOff val="41093"/>
            <a:lumOff val="-6666"/>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endParaRPr lang="en-US" sz="500" kern="1200" dirty="0"/>
        </a:p>
      </dsp:txBody>
      <dsp:txXfrm>
        <a:off x="45937" y="2911261"/>
        <a:ext cx="7832926" cy="849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1DADF-688D-458C-A03A-61C4636621FA}">
      <dsp:nvSpPr>
        <dsp:cNvPr id="0" name=""/>
        <dsp:cNvSpPr/>
      </dsp:nvSpPr>
      <dsp:spPr>
        <a:xfrm>
          <a:off x="0" y="26378"/>
          <a:ext cx="4465320" cy="1174212"/>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tx1"/>
              </a:solidFill>
            </a:rPr>
            <a:t>Examples of conflict situations </a:t>
          </a:r>
          <a:endParaRPr lang="en-US" sz="3200" kern="1200" dirty="0">
            <a:solidFill>
              <a:schemeClr val="tx1"/>
            </a:solidFill>
          </a:endParaRPr>
        </a:p>
      </dsp:txBody>
      <dsp:txXfrm>
        <a:off x="57320" y="83698"/>
        <a:ext cx="4350680" cy="1059572"/>
      </dsp:txXfrm>
    </dsp:sp>
    <dsp:sp modelId="{5DFFB1A2-453A-4D5D-8569-59EC1030503E}">
      <dsp:nvSpPr>
        <dsp:cNvPr id="0" name=""/>
        <dsp:cNvSpPr/>
      </dsp:nvSpPr>
      <dsp:spPr>
        <a:xfrm>
          <a:off x="0" y="1275471"/>
          <a:ext cx="4465320" cy="3270150"/>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bg2">
                  <a:lumMod val="10000"/>
                </a:schemeClr>
              </a:solidFill>
            </a:rPr>
            <a:t>Definition: Disagreement, discord and friction that occur when the actions or beliefs of one or more members of the group are unacceptable to and are resisted by one or more of the other group members </a:t>
          </a:r>
          <a:endParaRPr lang="en-US" sz="2500" kern="1200" dirty="0">
            <a:solidFill>
              <a:schemeClr val="bg2">
                <a:lumMod val="10000"/>
              </a:schemeClr>
            </a:solidFill>
          </a:endParaRPr>
        </a:p>
      </dsp:txBody>
      <dsp:txXfrm>
        <a:off x="159636" y="1435107"/>
        <a:ext cx="4146048" cy="2950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BD862-FB68-4A03-BDF9-B3E17FF3DEE4}">
      <dsp:nvSpPr>
        <dsp:cNvPr id="0" name=""/>
        <dsp:cNvSpPr/>
      </dsp:nvSpPr>
      <dsp:spPr>
        <a:xfrm>
          <a:off x="685800" y="863600"/>
          <a:ext cx="838200" cy="838200"/>
        </a:xfrm>
        <a:prstGeom prst="gear9">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 </a:t>
          </a:r>
          <a:endParaRPr lang="en-US" sz="1900" kern="1200" dirty="0"/>
        </a:p>
      </dsp:txBody>
      <dsp:txXfrm>
        <a:off x="854315" y="1059944"/>
        <a:ext cx="501170" cy="430852"/>
      </dsp:txXfrm>
    </dsp:sp>
    <dsp:sp modelId="{A257093C-B423-4ACB-89A1-81D80E56F8A4}">
      <dsp:nvSpPr>
        <dsp:cNvPr id="0" name=""/>
        <dsp:cNvSpPr/>
      </dsp:nvSpPr>
      <dsp:spPr>
        <a:xfrm>
          <a:off x="198120" y="665480"/>
          <a:ext cx="609600" cy="609600"/>
        </a:xfrm>
        <a:prstGeom prst="gear6">
          <a:avLst/>
        </a:prstGeom>
        <a:solidFill>
          <a:schemeClr val="accent4">
            <a:hueOff val="2742807"/>
            <a:satOff val="3723"/>
            <a:lumOff val="627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 </a:t>
          </a:r>
          <a:endParaRPr lang="en-US" sz="1900" kern="1200" dirty="0"/>
        </a:p>
      </dsp:txBody>
      <dsp:txXfrm>
        <a:off x="351589" y="819876"/>
        <a:ext cx="302662" cy="300808"/>
      </dsp:txXfrm>
    </dsp:sp>
    <dsp:sp modelId="{798CCAEE-6B4A-44D5-A1EF-858C8529EF61}">
      <dsp:nvSpPr>
        <dsp:cNvPr id="0" name=""/>
        <dsp:cNvSpPr/>
      </dsp:nvSpPr>
      <dsp:spPr>
        <a:xfrm rot="20700000">
          <a:off x="539558" y="244918"/>
          <a:ext cx="597283" cy="597283"/>
        </a:xfrm>
        <a:prstGeom prst="gear6">
          <a:avLst/>
        </a:prstGeom>
        <a:solidFill>
          <a:schemeClr val="accent4">
            <a:hueOff val="5485613"/>
            <a:satOff val="7445"/>
            <a:lumOff val="1254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 </a:t>
          </a:r>
          <a:endParaRPr lang="en-US" sz="1900" kern="1200" dirty="0"/>
        </a:p>
      </dsp:txBody>
      <dsp:txXfrm rot="-20700000">
        <a:off x="670560" y="375919"/>
        <a:ext cx="335280" cy="335280"/>
      </dsp:txXfrm>
    </dsp:sp>
    <dsp:sp modelId="{0A2C0BDC-78A2-4019-8A8B-AC6ABDD95429}">
      <dsp:nvSpPr>
        <dsp:cNvPr id="0" name=""/>
        <dsp:cNvSpPr/>
      </dsp:nvSpPr>
      <dsp:spPr>
        <a:xfrm>
          <a:off x="595725" y="750915"/>
          <a:ext cx="1072896" cy="1072896"/>
        </a:xfrm>
        <a:prstGeom prst="circularArrow">
          <a:avLst>
            <a:gd name="adj1" fmla="val 4687"/>
            <a:gd name="adj2" fmla="val 299029"/>
            <a:gd name="adj3" fmla="val 2375199"/>
            <a:gd name="adj4" fmla="val 16207889"/>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E542E3-6665-45E9-810D-B2DEC5C989AB}">
      <dsp:nvSpPr>
        <dsp:cNvPr id="0" name=""/>
        <dsp:cNvSpPr/>
      </dsp:nvSpPr>
      <dsp:spPr>
        <a:xfrm>
          <a:off x="90161" y="542058"/>
          <a:ext cx="779526" cy="779526"/>
        </a:xfrm>
        <a:prstGeom prst="leftCircularArrow">
          <a:avLst>
            <a:gd name="adj1" fmla="val 6452"/>
            <a:gd name="adj2" fmla="val 429999"/>
            <a:gd name="adj3" fmla="val 10489124"/>
            <a:gd name="adj4" fmla="val 14837806"/>
            <a:gd name="adj5" fmla="val 7527"/>
          </a:avLst>
        </a:prstGeom>
        <a:solidFill>
          <a:schemeClr val="accent4">
            <a:hueOff val="2742807"/>
            <a:satOff val="3723"/>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364D86-CFB7-4E01-AD85-CFCE8DBDAAE5}">
      <dsp:nvSpPr>
        <dsp:cNvPr id="0" name=""/>
        <dsp:cNvSpPr/>
      </dsp:nvSpPr>
      <dsp:spPr>
        <a:xfrm>
          <a:off x="401400" y="125550"/>
          <a:ext cx="840486" cy="840486"/>
        </a:xfrm>
        <a:prstGeom prst="circularArrow">
          <a:avLst>
            <a:gd name="adj1" fmla="val 5984"/>
            <a:gd name="adj2" fmla="val 394124"/>
            <a:gd name="adj3" fmla="val 13313824"/>
            <a:gd name="adj4" fmla="val 10508221"/>
            <a:gd name="adj5" fmla="val 6981"/>
          </a:avLst>
        </a:prstGeom>
        <a:solidFill>
          <a:schemeClr val="accent4">
            <a:hueOff val="5485613"/>
            <a:satOff val="7445"/>
            <a:lumOff val="1254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BD862-FB68-4A03-BDF9-B3E17FF3DEE4}">
      <dsp:nvSpPr>
        <dsp:cNvPr id="0" name=""/>
        <dsp:cNvSpPr/>
      </dsp:nvSpPr>
      <dsp:spPr>
        <a:xfrm rot="20721993">
          <a:off x="685800" y="863600"/>
          <a:ext cx="838200" cy="838200"/>
        </a:xfrm>
        <a:prstGeom prst="gear9">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 </a:t>
          </a:r>
          <a:endParaRPr lang="en-US" sz="1900" kern="1200" dirty="0"/>
        </a:p>
      </dsp:txBody>
      <dsp:txXfrm>
        <a:off x="852463" y="1060182"/>
        <a:ext cx="501170" cy="430852"/>
      </dsp:txXfrm>
    </dsp:sp>
    <dsp:sp modelId="{A257093C-B423-4ACB-89A1-81D80E56F8A4}">
      <dsp:nvSpPr>
        <dsp:cNvPr id="0" name=""/>
        <dsp:cNvSpPr/>
      </dsp:nvSpPr>
      <dsp:spPr>
        <a:xfrm rot="19667240">
          <a:off x="198120" y="665480"/>
          <a:ext cx="609600" cy="609600"/>
        </a:xfrm>
        <a:prstGeom prst="gear6">
          <a:avLst/>
        </a:prstGeom>
        <a:solidFill>
          <a:schemeClr val="accent4">
            <a:hueOff val="2742807"/>
            <a:satOff val="3723"/>
            <a:lumOff val="627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 </a:t>
          </a:r>
          <a:endParaRPr lang="en-US" sz="1900" kern="1200" dirty="0"/>
        </a:p>
      </dsp:txBody>
      <dsp:txXfrm>
        <a:off x="351589" y="819876"/>
        <a:ext cx="302662" cy="300808"/>
      </dsp:txXfrm>
    </dsp:sp>
    <dsp:sp modelId="{798CCAEE-6B4A-44D5-A1EF-858C8529EF61}">
      <dsp:nvSpPr>
        <dsp:cNvPr id="0" name=""/>
        <dsp:cNvSpPr/>
      </dsp:nvSpPr>
      <dsp:spPr>
        <a:xfrm rot="19899266">
          <a:off x="539558" y="244918"/>
          <a:ext cx="597283" cy="597283"/>
        </a:xfrm>
        <a:prstGeom prst="gear6">
          <a:avLst/>
        </a:prstGeom>
        <a:solidFill>
          <a:schemeClr val="accent4">
            <a:hueOff val="5485613"/>
            <a:satOff val="7445"/>
            <a:lumOff val="1254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 </a:t>
          </a:r>
          <a:endParaRPr lang="en-US" sz="1900" kern="1200" dirty="0"/>
        </a:p>
      </dsp:txBody>
      <dsp:txXfrm rot="900000">
        <a:off x="670560" y="375919"/>
        <a:ext cx="335280" cy="335280"/>
      </dsp:txXfrm>
    </dsp:sp>
    <dsp:sp modelId="{0A2C0BDC-78A2-4019-8A8B-AC6ABDD95429}">
      <dsp:nvSpPr>
        <dsp:cNvPr id="0" name=""/>
        <dsp:cNvSpPr/>
      </dsp:nvSpPr>
      <dsp:spPr>
        <a:xfrm>
          <a:off x="595725" y="750915"/>
          <a:ext cx="1072896" cy="1072896"/>
        </a:xfrm>
        <a:prstGeom prst="circularArrow">
          <a:avLst>
            <a:gd name="adj1" fmla="val 4687"/>
            <a:gd name="adj2" fmla="val 299029"/>
            <a:gd name="adj3" fmla="val 2375199"/>
            <a:gd name="adj4" fmla="val 16207889"/>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E542E3-6665-45E9-810D-B2DEC5C989AB}">
      <dsp:nvSpPr>
        <dsp:cNvPr id="0" name=""/>
        <dsp:cNvSpPr/>
      </dsp:nvSpPr>
      <dsp:spPr>
        <a:xfrm>
          <a:off x="90161" y="542058"/>
          <a:ext cx="779526" cy="779526"/>
        </a:xfrm>
        <a:prstGeom prst="leftCircularArrow">
          <a:avLst>
            <a:gd name="adj1" fmla="val 6452"/>
            <a:gd name="adj2" fmla="val 429999"/>
            <a:gd name="adj3" fmla="val 10489124"/>
            <a:gd name="adj4" fmla="val 14837806"/>
            <a:gd name="adj5" fmla="val 7527"/>
          </a:avLst>
        </a:prstGeom>
        <a:solidFill>
          <a:schemeClr val="accent4">
            <a:hueOff val="2742807"/>
            <a:satOff val="3723"/>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364D86-CFB7-4E01-AD85-CFCE8DBDAAE5}">
      <dsp:nvSpPr>
        <dsp:cNvPr id="0" name=""/>
        <dsp:cNvSpPr/>
      </dsp:nvSpPr>
      <dsp:spPr>
        <a:xfrm>
          <a:off x="401400" y="125550"/>
          <a:ext cx="840486" cy="840486"/>
        </a:xfrm>
        <a:prstGeom prst="circularArrow">
          <a:avLst>
            <a:gd name="adj1" fmla="val 5984"/>
            <a:gd name="adj2" fmla="val 394124"/>
            <a:gd name="adj3" fmla="val 13313824"/>
            <a:gd name="adj4" fmla="val 10508221"/>
            <a:gd name="adj5" fmla="val 6981"/>
          </a:avLst>
        </a:prstGeom>
        <a:solidFill>
          <a:schemeClr val="accent4">
            <a:hueOff val="5485613"/>
            <a:satOff val="7445"/>
            <a:lumOff val="1254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38C17-A871-4778-932F-8FB821785A30}">
      <dsp:nvSpPr>
        <dsp:cNvPr id="0" name=""/>
        <dsp:cNvSpPr/>
      </dsp:nvSpPr>
      <dsp:spPr>
        <a:xfrm>
          <a:off x="0" y="165419"/>
          <a:ext cx="7741920" cy="772200"/>
        </a:xfrm>
        <a:prstGeom prst="round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Who has won (competition)? </a:t>
          </a:r>
          <a:endParaRPr lang="en-US" sz="3300" kern="1200" dirty="0"/>
        </a:p>
      </dsp:txBody>
      <dsp:txXfrm>
        <a:off x="37696" y="203115"/>
        <a:ext cx="7666528" cy="696808"/>
      </dsp:txXfrm>
    </dsp:sp>
    <dsp:sp modelId="{9591710D-E1EA-47BB-BF34-E1C7689B266D}">
      <dsp:nvSpPr>
        <dsp:cNvPr id="0" name=""/>
        <dsp:cNvSpPr/>
      </dsp:nvSpPr>
      <dsp:spPr>
        <a:xfrm>
          <a:off x="0" y="1032659"/>
          <a:ext cx="7741920" cy="772200"/>
        </a:xfrm>
        <a:prstGeom prst="roundRect">
          <a:avLst/>
        </a:prstGeom>
        <a:solidFill>
          <a:schemeClr val="accent3">
            <a:hueOff val="-2372881"/>
            <a:satOff val="-1559"/>
            <a:lumOff val="-3039"/>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Who gets what (resource distribution)?</a:t>
          </a:r>
          <a:endParaRPr lang="en-US" sz="3300" kern="1200" dirty="0"/>
        </a:p>
      </dsp:txBody>
      <dsp:txXfrm>
        <a:off x="37696" y="1070355"/>
        <a:ext cx="7666528" cy="696808"/>
      </dsp:txXfrm>
    </dsp:sp>
    <dsp:sp modelId="{B1399DE1-C9A7-4288-82BA-1D84BE6F69DD}">
      <dsp:nvSpPr>
        <dsp:cNvPr id="0" name=""/>
        <dsp:cNvSpPr/>
      </dsp:nvSpPr>
      <dsp:spPr>
        <a:xfrm>
          <a:off x="0" y="1899900"/>
          <a:ext cx="7741920" cy="772200"/>
        </a:xfrm>
        <a:prstGeom prst="roundRect">
          <a:avLst/>
        </a:prstGeom>
        <a:solidFill>
          <a:schemeClr val="accent3">
            <a:hueOff val="-4745762"/>
            <a:satOff val="-3118"/>
            <a:lumOff val="-6078"/>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Who is in charge (power struggles)? </a:t>
          </a:r>
          <a:endParaRPr lang="en-US" sz="3300" kern="1200" dirty="0"/>
        </a:p>
      </dsp:txBody>
      <dsp:txXfrm>
        <a:off x="37696" y="1937596"/>
        <a:ext cx="7666528" cy="696808"/>
      </dsp:txXfrm>
    </dsp:sp>
    <dsp:sp modelId="{184399C6-E6A6-40DF-AF35-A0697B85DBC9}">
      <dsp:nvSpPr>
        <dsp:cNvPr id="0" name=""/>
        <dsp:cNvSpPr/>
      </dsp:nvSpPr>
      <dsp:spPr>
        <a:xfrm>
          <a:off x="0" y="2767140"/>
          <a:ext cx="7741920" cy="772200"/>
        </a:xfrm>
        <a:prstGeom prst="roundRect">
          <a:avLst/>
        </a:prstGeom>
        <a:solidFill>
          <a:schemeClr val="accent3">
            <a:hueOff val="-7118643"/>
            <a:satOff val="-4677"/>
            <a:lumOff val="-9118"/>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Who decides (decisional conflict)?  </a:t>
          </a:r>
          <a:endParaRPr lang="en-US" sz="3300" kern="1200" dirty="0"/>
        </a:p>
      </dsp:txBody>
      <dsp:txXfrm>
        <a:off x="37696" y="2804836"/>
        <a:ext cx="7666528" cy="696808"/>
      </dsp:txXfrm>
    </dsp:sp>
    <dsp:sp modelId="{199BCE7A-73A9-4816-9433-A4868240ED38}">
      <dsp:nvSpPr>
        <dsp:cNvPr id="0" name=""/>
        <dsp:cNvSpPr/>
      </dsp:nvSpPr>
      <dsp:spPr>
        <a:xfrm>
          <a:off x="0" y="3634380"/>
          <a:ext cx="7741920" cy="772200"/>
        </a:xfrm>
        <a:prstGeom prst="roundRect">
          <a:avLst/>
        </a:prstGeom>
        <a:solidFill>
          <a:schemeClr val="accent3">
            <a:hueOff val="-9491525"/>
            <a:satOff val="-6236"/>
            <a:lumOff val="-12157"/>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Who do I like (personal conflict)? </a:t>
          </a:r>
          <a:endParaRPr lang="en-US" sz="3300" kern="1200" dirty="0"/>
        </a:p>
      </dsp:txBody>
      <dsp:txXfrm>
        <a:off x="37696" y="3672076"/>
        <a:ext cx="7666528" cy="696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3ACDD-8394-4200-B8D3-24B59EDB493F}">
      <dsp:nvSpPr>
        <dsp:cNvPr id="0" name=""/>
        <dsp:cNvSpPr/>
      </dsp:nvSpPr>
      <dsp:spPr>
        <a:xfrm>
          <a:off x="0" y="430"/>
          <a:ext cx="6858000" cy="663677"/>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Matrix of rewards vs. costs</a:t>
          </a:r>
          <a:endParaRPr lang="en-US" sz="3200" kern="1200" dirty="0"/>
        </a:p>
      </dsp:txBody>
      <dsp:txXfrm>
        <a:off x="32398" y="32828"/>
        <a:ext cx="6793204" cy="598881"/>
      </dsp:txXfrm>
    </dsp:sp>
    <dsp:sp modelId="{57133779-EACD-4785-BAD2-35394525015C}">
      <dsp:nvSpPr>
        <dsp:cNvPr id="0" name=""/>
        <dsp:cNvSpPr/>
      </dsp:nvSpPr>
      <dsp:spPr>
        <a:xfrm>
          <a:off x="0" y="677073"/>
          <a:ext cx="6858000" cy="663677"/>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“Wall Street Game” vs. Community Game</a:t>
          </a:r>
          <a:endParaRPr lang="en-US" sz="2800" kern="1200" dirty="0"/>
        </a:p>
      </dsp:txBody>
      <dsp:txXfrm>
        <a:off x="32398" y="709471"/>
        <a:ext cx="6793204" cy="598881"/>
      </dsp:txXfrm>
    </dsp:sp>
    <dsp:sp modelId="{A174FAFE-6013-4F2F-B48C-8C80E0D6767E}">
      <dsp:nvSpPr>
        <dsp:cNvPr id="0" name=""/>
        <dsp:cNvSpPr/>
      </dsp:nvSpPr>
      <dsp:spPr>
        <a:xfrm>
          <a:off x="0" y="1353717"/>
          <a:ext cx="6858000" cy="663677"/>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Opponent vs. Partner</a:t>
          </a:r>
          <a:endParaRPr lang="en-US" sz="3200" kern="1200" dirty="0"/>
        </a:p>
      </dsp:txBody>
      <dsp:txXfrm>
        <a:off x="32398" y="1386115"/>
        <a:ext cx="6793204" cy="598881"/>
      </dsp:txXfrm>
    </dsp:sp>
    <dsp:sp modelId="{FF90C8FD-9AEC-4A4D-8E28-050D1DB5C1FC}">
      <dsp:nvSpPr>
        <dsp:cNvPr id="0" name=""/>
        <dsp:cNvSpPr/>
      </dsp:nvSpPr>
      <dsp:spPr>
        <a:xfrm>
          <a:off x="0" y="2030361"/>
          <a:ext cx="6858000" cy="663677"/>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Iterated </a:t>
          </a:r>
          <a:r>
            <a:rPr lang="en-US" sz="3200" kern="1200" dirty="0" smtClean="0">
              <a:sym typeface="Wingdings"/>
            </a:rPr>
            <a:t></a:t>
          </a:r>
          <a:r>
            <a:rPr lang="en-US" sz="3200" kern="1200" dirty="0" smtClean="0"/>
            <a:t> cooperation</a:t>
          </a:r>
          <a:endParaRPr lang="en-US" sz="3200" kern="1200" dirty="0"/>
        </a:p>
      </dsp:txBody>
      <dsp:txXfrm>
        <a:off x="32398" y="2062759"/>
        <a:ext cx="6793204" cy="598881"/>
      </dsp:txXfrm>
    </dsp:sp>
    <dsp:sp modelId="{D6491DEB-DF8F-40CC-AFA9-C16876419368}">
      <dsp:nvSpPr>
        <dsp:cNvPr id="0" name=""/>
        <dsp:cNvSpPr/>
      </dsp:nvSpPr>
      <dsp:spPr>
        <a:xfrm>
          <a:off x="0" y="2707004"/>
          <a:ext cx="6858000" cy="663677"/>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Reciprocity over iterations</a:t>
          </a:r>
          <a:endParaRPr lang="en-US" sz="3200" kern="1200" dirty="0"/>
        </a:p>
      </dsp:txBody>
      <dsp:txXfrm>
        <a:off x="32398" y="2739402"/>
        <a:ext cx="6793204" cy="598881"/>
      </dsp:txXfrm>
    </dsp:sp>
    <dsp:sp modelId="{2F329B5F-6DFB-47D3-ACFF-61032E613BA7}">
      <dsp:nvSpPr>
        <dsp:cNvPr id="0" name=""/>
        <dsp:cNvSpPr/>
      </dsp:nvSpPr>
      <dsp:spPr>
        <a:xfrm>
          <a:off x="0" y="3423107"/>
          <a:ext cx="6858000" cy="663677"/>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Amount of money</a:t>
          </a:r>
          <a:endParaRPr lang="en-US" sz="3200" kern="1200" dirty="0"/>
        </a:p>
      </dsp:txBody>
      <dsp:txXfrm>
        <a:off x="32398" y="3455505"/>
        <a:ext cx="6793204" cy="598881"/>
      </dsp:txXfrm>
    </dsp:sp>
    <dsp:sp modelId="{371BAA38-2C55-4AEC-945E-4DE026385958}">
      <dsp:nvSpPr>
        <dsp:cNvPr id="0" name=""/>
        <dsp:cNvSpPr/>
      </dsp:nvSpPr>
      <dsp:spPr>
        <a:xfrm>
          <a:off x="0" y="4060722"/>
          <a:ext cx="6858000" cy="663677"/>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Sex</a:t>
          </a:r>
          <a:endParaRPr lang="en-US" sz="3200" kern="1200" dirty="0"/>
        </a:p>
      </dsp:txBody>
      <dsp:txXfrm>
        <a:off x="32398" y="4093120"/>
        <a:ext cx="6793204" cy="5988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3A80-5C5F-4B01-B4B0-A5CAA26EF99D}">
      <dsp:nvSpPr>
        <dsp:cNvPr id="0" name=""/>
        <dsp:cNvSpPr/>
      </dsp:nvSpPr>
      <dsp:spPr>
        <a:xfrm>
          <a:off x="0" y="17400"/>
          <a:ext cx="2646194" cy="58500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Cooperative</a:t>
          </a:r>
          <a:endParaRPr lang="en-US" sz="2500" kern="1200" dirty="0"/>
        </a:p>
      </dsp:txBody>
      <dsp:txXfrm>
        <a:off x="28557" y="45957"/>
        <a:ext cx="2589080" cy="527886"/>
      </dsp:txXfrm>
    </dsp:sp>
    <dsp:sp modelId="{9C19883A-75D8-4C45-A55B-F489198454CE}">
      <dsp:nvSpPr>
        <dsp:cNvPr id="0" name=""/>
        <dsp:cNvSpPr/>
      </dsp:nvSpPr>
      <dsp:spPr>
        <a:xfrm>
          <a:off x="0" y="674400"/>
          <a:ext cx="2646194" cy="585000"/>
        </a:xfrm>
        <a:prstGeom prst="roundRect">
          <a:avLst/>
        </a:prstGeom>
        <a:solidFill>
          <a:schemeClr val="accent3">
            <a:hueOff val="-3163842"/>
            <a:satOff val="-2079"/>
            <a:lumOff val="-405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Competitive</a:t>
          </a:r>
          <a:endParaRPr lang="en-US" sz="2500" kern="1200" dirty="0"/>
        </a:p>
      </dsp:txBody>
      <dsp:txXfrm>
        <a:off x="28557" y="702957"/>
        <a:ext cx="2589080" cy="527886"/>
      </dsp:txXfrm>
    </dsp:sp>
    <dsp:sp modelId="{915CCEC3-FEEF-496F-849E-5F6004D5356C}">
      <dsp:nvSpPr>
        <dsp:cNvPr id="0" name=""/>
        <dsp:cNvSpPr/>
      </dsp:nvSpPr>
      <dsp:spPr>
        <a:xfrm>
          <a:off x="0" y="1331400"/>
          <a:ext cx="2646194" cy="585000"/>
        </a:xfrm>
        <a:prstGeom prst="roundRect">
          <a:avLst/>
        </a:prstGeom>
        <a:solidFill>
          <a:schemeClr val="accent3">
            <a:hueOff val="-6327683"/>
            <a:satOff val="-4157"/>
            <a:lumOff val="-810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Altruistic</a:t>
          </a:r>
          <a:endParaRPr lang="en-US" sz="2500" kern="1200" dirty="0"/>
        </a:p>
      </dsp:txBody>
      <dsp:txXfrm>
        <a:off x="28557" y="1359957"/>
        <a:ext cx="2589080" cy="527886"/>
      </dsp:txXfrm>
    </dsp:sp>
    <dsp:sp modelId="{B97088C2-8604-41E1-9BC4-179DC11B2D22}">
      <dsp:nvSpPr>
        <dsp:cNvPr id="0" name=""/>
        <dsp:cNvSpPr/>
      </dsp:nvSpPr>
      <dsp:spPr>
        <a:xfrm>
          <a:off x="0" y="1988400"/>
          <a:ext cx="2646194" cy="585000"/>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Individualistic</a:t>
          </a:r>
          <a:endParaRPr lang="en-US" sz="2500" kern="1200" dirty="0"/>
        </a:p>
      </dsp:txBody>
      <dsp:txXfrm>
        <a:off x="28557" y="2016957"/>
        <a:ext cx="2589080" cy="5278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27A10-082D-4EBF-9F77-E2D3A56D2183}">
      <dsp:nvSpPr>
        <dsp:cNvPr id="0" name=""/>
        <dsp:cNvSpPr/>
      </dsp:nvSpPr>
      <dsp:spPr>
        <a:xfrm>
          <a:off x="0" y="0"/>
          <a:ext cx="5715000" cy="1151890"/>
        </a:xfrm>
        <a:prstGeom prst="roundRect">
          <a:avLst/>
        </a:prstGeom>
        <a:solidFill>
          <a:schemeClr val="tx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dirty="0" smtClean="0">
              <a:solidFill>
                <a:schemeClr val="tx1"/>
              </a:solidFill>
            </a:rPr>
            <a:t>Common Dilemma </a:t>
          </a:r>
          <a:r>
            <a:rPr lang="en-US" sz="2400" b="0" i="0" kern="1200" baseline="0" dirty="0" smtClean="0">
              <a:solidFill>
                <a:schemeClr val="tx1"/>
              </a:solidFill>
            </a:rPr>
            <a:t>(social traps): exploiting shared resources</a:t>
          </a:r>
          <a:endParaRPr lang="en-US" sz="2400" kern="1200" dirty="0">
            <a:solidFill>
              <a:schemeClr val="tx1"/>
            </a:solidFill>
          </a:endParaRPr>
        </a:p>
      </dsp:txBody>
      <dsp:txXfrm>
        <a:off x="56231" y="56231"/>
        <a:ext cx="5602538" cy="1039428"/>
      </dsp:txXfrm>
    </dsp:sp>
    <dsp:sp modelId="{1363B225-00E7-4A63-96CF-C3E8CF0B664D}">
      <dsp:nvSpPr>
        <dsp:cNvPr id="0" name=""/>
        <dsp:cNvSpPr/>
      </dsp:nvSpPr>
      <dsp:spPr>
        <a:xfrm>
          <a:off x="0" y="1165600"/>
          <a:ext cx="5715000" cy="1151890"/>
        </a:xfrm>
        <a:prstGeom prst="roundRect">
          <a:avLst/>
        </a:prstGeom>
        <a:solidFill>
          <a:schemeClr val="tx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dirty="0" smtClean="0">
              <a:solidFill>
                <a:schemeClr val="tx1"/>
              </a:solidFill>
            </a:rPr>
            <a:t>Public goods dilemmas: </a:t>
          </a:r>
          <a:r>
            <a:rPr lang="en-US" sz="2400" b="0" i="0" kern="1200" baseline="0" dirty="0" smtClean="0">
              <a:solidFill>
                <a:schemeClr val="tx1"/>
              </a:solidFill>
            </a:rPr>
            <a:t>contributions to public goods (free-riding)</a:t>
          </a:r>
          <a:endParaRPr lang="en-US" sz="2400" kern="1200" dirty="0">
            <a:solidFill>
              <a:schemeClr val="tx1"/>
            </a:solidFill>
          </a:endParaRPr>
        </a:p>
      </dsp:txBody>
      <dsp:txXfrm>
        <a:off x="56231" y="1221831"/>
        <a:ext cx="5602538" cy="1039428"/>
      </dsp:txXfrm>
    </dsp:sp>
    <dsp:sp modelId="{0C7A819D-3A6C-4AE4-AB28-E6C5DF2D8A3A}">
      <dsp:nvSpPr>
        <dsp:cNvPr id="0" name=""/>
        <dsp:cNvSpPr/>
      </dsp:nvSpPr>
      <dsp:spPr>
        <a:xfrm>
          <a:off x="0" y="2330709"/>
          <a:ext cx="5715000" cy="1151890"/>
        </a:xfrm>
        <a:prstGeom prst="roundRect">
          <a:avLst/>
        </a:prstGeom>
        <a:solidFill>
          <a:schemeClr val="tx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dirty="0" smtClean="0">
              <a:solidFill>
                <a:schemeClr val="tx1"/>
              </a:solidFill>
            </a:rPr>
            <a:t>Fairness dilemmas: </a:t>
          </a:r>
          <a:r>
            <a:rPr lang="en-US" sz="2400" b="0" i="0" kern="1200" baseline="0" dirty="0" smtClean="0">
              <a:solidFill>
                <a:schemeClr val="tx1"/>
              </a:solidFill>
            </a:rPr>
            <a:t>distributive vs. procedural justice, distribution norms</a:t>
          </a:r>
          <a:endParaRPr lang="en-US" sz="2400" kern="1200" dirty="0">
            <a:solidFill>
              <a:schemeClr val="tx1"/>
            </a:solidFill>
          </a:endParaRPr>
        </a:p>
      </dsp:txBody>
      <dsp:txXfrm>
        <a:off x="56231" y="2386940"/>
        <a:ext cx="5602538" cy="1039428"/>
      </dsp:txXfrm>
    </dsp:sp>
    <dsp:sp modelId="{65C9CD98-6B4F-4459-9DC0-FF0633C966DA}">
      <dsp:nvSpPr>
        <dsp:cNvPr id="0" name=""/>
        <dsp:cNvSpPr/>
      </dsp:nvSpPr>
      <dsp:spPr>
        <a:xfrm>
          <a:off x="0" y="3495818"/>
          <a:ext cx="5715000" cy="1151890"/>
        </a:xfrm>
        <a:prstGeom prst="roundRect">
          <a:avLst/>
        </a:prstGeom>
        <a:solidFill>
          <a:schemeClr val="tx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dirty="0" smtClean="0">
              <a:solidFill>
                <a:schemeClr val="tx1"/>
              </a:solidFill>
            </a:rPr>
            <a:t>Responsibility dilemmas: </a:t>
          </a:r>
          <a:r>
            <a:rPr lang="en-US" sz="2400" b="0" i="0" kern="1200" baseline="0" dirty="0" smtClean="0">
              <a:solidFill>
                <a:schemeClr val="tx1"/>
              </a:solidFill>
            </a:rPr>
            <a:t>egocentrism vs. </a:t>
          </a:r>
          <a:r>
            <a:rPr lang="en-US" sz="2400" b="0" i="0" kern="1200" baseline="0" dirty="0" err="1" smtClean="0">
              <a:solidFill>
                <a:schemeClr val="tx1"/>
              </a:solidFill>
            </a:rPr>
            <a:t>sociocentrism</a:t>
          </a:r>
          <a:r>
            <a:rPr lang="en-US" sz="2400" b="0" i="0" kern="1200" baseline="0" dirty="0" smtClean="0">
              <a:solidFill>
                <a:schemeClr val="tx1"/>
              </a:solidFill>
            </a:rPr>
            <a:t> </a:t>
          </a:r>
          <a:endParaRPr lang="en-US" sz="2400" kern="1200" dirty="0">
            <a:solidFill>
              <a:schemeClr val="tx1"/>
            </a:solidFill>
          </a:endParaRPr>
        </a:p>
      </dsp:txBody>
      <dsp:txXfrm>
        <a:off x="56231" y="3552049"/>
        <a:ext cx="5602538" cy="10394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2E9D1-E61B-4316-A4E8-C21ACD06C054}">
      <dsp:nvSpPr>
        <dsp:cNvPr id="0" name=""/>
        <dsp:cNvSpPr/>
      </dsp:nvSpPr>
      <dsp:spPr>
        <a:xfrm>
          <a:off x="0" y="50799"/>
          <a:ext cx="6096000" cy="1269999"/>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Controlling: Conflict &amp; Power</a:t>
          </a:r>
          <a:endParaRPr lang="en-US" sz="2600" kern="1200" dirty="0"/>
        </a:p>
        <a:p>
          <a:pPr marL="228600" lvl="1" indent="-228600" algn="l" defTabSz="889000">
            <a:lnSpc>
              <a:spcPct val="90000"/>
            </a:lnSpc>
            <a:spcBef>
              <a:spcPct val="0"/>
            </a:spcBef>
            <a:spcAft>
              <a:spcPct val="15000"/>
            </a:spcAft>
            <a:buChar char="••"/>
          </a:pPr>
          <a:r>
            <a:rPr lang="en-US" sz="2000" kern="1200" dirty="0" smtClean="0"/>
            <a:t>Power Conflicts</a:t>
          </a:r>
          <a:endParaRPr lang="en-US" sz="2000" kern="1200" dirty="0"/>
        </a:p>
      </dsp:txBody>
      <dsp:txXfrm>
        <a:off x="1346200" y="50799"/>
        <a:ext cx="4749800" cy="1269999"/>
      </dsp:txXfrm>
    </dsp:sp>
    <dsp:sp modelId="{ED1EBCF6-2FFC-472B-84E8-AC523FDAD8B7}">
      <dsp:nvSpPr>
        <dsp:cNvPr id="0" name=""/>
        <dsp:cNvSpPr/>
      </dsp:nvSpPr>
      <dsp:spPr>
        <a:xfrm>
          <a:off x="126999" y="126999"/>
          <a:ext cx="1219200" cy="1015999"/>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5F77CCB0-E695-43AB-ADA4-046E63CCC649}">
      <dsp:nvSpPr>
        <dsp:cNvPr id="0" name=""/>
        <dsp:cNvSpPr/>
      </dsp:nvSpPr>
      <dsp:spPr>
        <a:xfrm>
          <a:off x="0" y="1396999"/>
          <a:ext cx="6096000" cy="1269999"/>
        </a:xfrm>
        <a:prstGeom prst="roundRect">
          <a:avLst>
            <a:gd name="adj" fmla="val 10000"/>
          </a:avLst>
        </a:prstGeom>
        <a:solidFill>
          <a:schemeClr val="accent4">
            <a:hueOff val="2742807"/>
            <a:satOff val="3723"/>
            <a:lumOff val="6275"/>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Working &amp; Disagreements</a:t>
          </a:r>
          <a:endParaRPr lang="en-US" sz="2600" kern="1200" dirty="0"/>
        </a:p>
        <a:p>
          <a:pPr marL="228600" lvl="1" indent="-228600" algn="l" defTabSz="889000">
            <a:lnSpc>
              <a:spcPct val="90000"/>
            </a:lnSpc>
            <a:spcBef>
              <a:spcPct val="0"/>
            </a:spcBef>
            <a:spcAft>
              <a:spcPct val="15000"/>
            </a:spcAft>
            <a:buChar char="••"/>
          </a:pPr>
          <a:r>
            <a:rPr lang="en-US" sz="2000" kern="1200" dirty="0" smtClean="0"/>
            <a:t>Substantive (task) conflict</a:t>
          </a:r>
          <a:endParaRPr lang="en-US" sz="2000" kern="1200" dirty="0"/>
        </a:p>
        <a:p>
          <a:pPr marL="228600" lvl="1" indent="-228600" algn="l" defTabSz="889000">
            <a:lnSpc>
              <a:spcPct val="90000"/>
            </a:lnSpc>
            <a:spcBef>
              <a:spcPct val="0"/>
            </a:spcBef>
            <a:spcAft>
              <a:spcPct val="15000"/>
            </a:spcAft>
            <a:buChar char="••"/>
          </a:pPr>
          <a:r>
            <a:rPr lang="en-US" sz="2000" kern="1200" dirty="0" smtClean="0"/>
            <a:t>Procedural (process) conflict</a:t>
          </a:r>
          <a:endParaRPr lang="en-US" sz="2000" kern="1200" dirty="0"/>
        </a:p>
      </dsp:txBody>
      <dsp:txXfrm>
        <a:off x="1346200" y="1396999"/>
        <a:ext cx="4749800" cy="1269999"/>
      </dsp:txXfrm>
    </dsp:sp>
    <dsp:sp modelId="{4EC1EBA6-4FE4-4380-AED0-CDC01154AFDB}">
      <dsp:nvSpPr>
        <dsp:cNvPr id="0" name=""/>
        <dsp:cNvSpPr/>
      </dsp:nvSpPr>
      <dsp:spPr>
        <a:xfrm>
          <a:off x="126999" y="1523999"/>
          <a:ext cx="1219200" cy="1015999"/>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4C391022-E24A-49A5-81D3-5642D09B62B7}">
      <dsp:nvSpPr>
        <dsp:cNvPr id="0" name=""/>
        <dsp:cNvSpPr/>
      </dsp:nvSpPr>
      <dsp:spPr>
        <a:xfrm>
          <a:off x="0" y="2793999"/>
          <a:ext cx="6096000" cy="1269999"/>
        </a:xfrm>
        <a:prstGeom prst="roundRect">
          <a:avLst>
            <a:gd name="adj" fmla="val 10000"/>
          </a:avLst>
        </a:prstGeom>
        <a:solidFill>
          <a:schemeClr val="accent4">
            <a:hueOff val="5485613"/>
            <a:satOff val="7445"/>
            <a:lumOff val="12549"/>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Likes &amp; Dislikes</a:t>
          </a:r>
          <a:endParaRPr lang="en-US" sz="2600" kern="1200" dirty="0"/>
        </a:p>
        <a:p>
          <a:pPr marL="228600" lvl="1" indent="-228600" algn="l" defTabSz="889000">
            <a:lnSpc>
              <a:spcPct val="90000"/>
            </a:lnSpc>
            <a:spcBef>
              <a:spcPct val="0"/>
            </a:spcBef>
            <a:spcAft>
              <a:spcPct val="15000"/>
            </a:spcAft>
            <a:buChar char="••"/>
          </a:pPr>
          <a:r>
            <a:rPr lang="en-US" sz="2000" kern="1200" dirty="0" smtClean="0"/>
            <a:t>Personal conflict and disaffection</a:t>
          </a:r>
          <a:endParaRPr lang="en-US" sz="2000" kern="1200" dirty="0"/>
        </a:p>
        <a:p>
          <a:pPr marL="228600" lvl="1" indent="-228600" algn="l" defTabSz="889000">
            <a:lnSpc>
              <a:spcPct val="90000"/>
            </a:lnSpc>
            <a:spcBef>
              <a:spcPct val="0"/>
            </a:spcBef>
            <a:spcAft>
              <a:spcPct val="15000"/>
            </a:spcAft>
            <a:buChar char="••"/>
          </a:pPr>
          <a:r>
            <a:rPr lang="en-US" sz="2000" kern="1200" dirty="0" smtClean="0"/>
            <a:t>Disliking + Disagreeing = Hostility</a:t>
          </a:r>
          <a:endParaRPr lang="en-US" sz="2000" kern="1200" dirty="0"/>
        </a:p>
      </dsp:txBody>
      <dsp:txXfrm>
        <a:off x="1346200" y="2793999"/>
        <a:ext cx="4749800" cy="1269999"/>
      </dsp:txXfrm>
    </dsp:sp>
    <dsp:sp modelId="{5D936A87-3EEF-407D-9509-4B58B73D38C6}">
      <dsp:nvSpPr>
        <dsp:cNvPr id="0" name=""/>
        <dsp:cNvSpPr/>
      </dsp:nvSpPr>
      <dsp:spPr>
        <a:xfrm>
          <a:off x="126999" y="2920999"/>
          <a:ext cx="1219200" cy="1015999"/>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8/11/2011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extLst>
      <p:ext uri="{BB962C8B-B14F-4D97-AF65-F5344CB8AC3E}">
        <p14:creationId xmlns:p14="http://schemas.microsoft.com/office/powerpoint/2010/main" val="1195522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67196D94-6EF6-4FEB-A20D-1BF173CF7EBA}" type="datetimeFigureOut">
              <a:rPr lang="en-US" smtClean="0"/>
              <a:pPr/>
              <a:t>8/11/2011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7196D94-6EF6-4FEB-A20D-1BF173CF7EBA}" type="datetimeFigureOut">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640080" y="1905000"/>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8/11/2011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8/11/2011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8/11/2011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8/11/2011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8/11/2011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8/11/2011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8/11/2011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8/11/2011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jpeg"/><Relationship Id="rId5" Type="http://schemas.openxmlformats.org/officeDocument/2006/relationships/diagramQuickStyle" Target="../diagrams/quickStyle2.xml"/><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hyperlink" Target="http://images.google.com/imgres?imgurl=http://timothyzhu.files.wordpress.com/2008/09/steve-jobs-picture-1.jpg&amp;imgrefurl=http://timothyzhu.wordpress.com/2008/09/10/steve-jobs-is-the-best-corporate-presenter/&amp;usg=__c1_W_REpvRNUzJ13DHmhN8F0Q78=&amp;h=490&amp;w=376&amp;sz=46&amp;hl=en&amp;start=5&amp;sig2=OHNo8_iD95wpmjNSFvyNug&amp;um=1&amp;itbs=1&amp;tbnid=QHrwAzDJExKSoM:&amp;tbnh=130&amp;tbnw=100&amp;prev=/images?q=steve+jobs&amp;um=1&amp;hl=en&amp;rlz=1T4GPMD_enUS331US331&amp;tbs=isch:1&amp;ei=ozjCS8_pC4a8lQfYjoXJBw"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File:FRIEND_OR_FOE.JPG"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9.jpeg"/><Relationship Id="rId5" Type="http://schemas.openxmlformats.org/officeDocument/2006/relationships/diagramQuickStyle" Target="../diagrams/quickStyle6.xml"/><Relationship Id="rId10" Type="http://schemas.openxmlformats.org/officeDocument/2006/relationships/hyperlink" Target="http://en.wikipedia.org/wiki/File:GoldenBallsITV.jpg" TargetMode="External"/><Relationship Id="rId4" Type="http://schemas.openxmlformats.org/officeDocument/2006/relationships/diagramLayout" Target="../diagrams/layout6.xm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01112" y="228600"/>
            <a:ext cx="3429000" cy="1752600"/>
          </a:xfrm>
        </p:spPr>
        <p:txBody>
          <a:bodyPr>
            <a:normAutofit/>
          </a:bodyPr>
          <a:lstStyle/>
          <a:p>
            <a:r>
              <a:rPr lang="en-US" dirty="0" smtClean="0"/>
              <a:t>13</a:t>
            </a:r>
            <a:br>
              <a:rPr lang="en-US" dirty="0" smtClean="0"/>
            </a:br>
            <a:r>
              <a:rPr lang="en-US" dirty="0" smtClean="0"/>
              <a:t>Conflict</a:t>
            </a:r>
            <a:endParaRPr lang="en-US" dirty="0"/>
          </a:p>
        </p:txBody>
      </p:sp>
      <p:sp>
        <p:nvSpPr>
          <p:cNvPr id="9" name="TextBox 8"/>
          <p:cNvSpPr txBox="1"/>
          <p:nvPr/>
        </p:nvSpPr>
        <p:spPr>
          <a:xfrm>
            <a:off x="304800" y="2438400"/>
            <a:ext cx="4267200" cy="3985706"/>
          </a:xfrm>
          <a:prstGeom prst="rect">
            <a:avLst/>
          </a:prstGeom>
          <a:noFill/>
        </p:spPr>
        <p:txBody>
          <a:bodyPr wrap="square" rtlCol="0">
            <a:spAutoFit/>
          </a:bodyPr>
          <a:lstStyle/>
          <a:p>
            <a:r>
              <a:rPr lang="en-US" sz="2300" dirty="0" smtClean="0"/>
              <a:t>Group members do not always get along well with one another.  Even in the most serene group the group’s atmosphere may shift rapidly, so that once close collaborators become hostile adversaries. Because conflict is a ubiquitous aspect of group life, it must be managed to minimize its negative implications. </a:t>
            </a:r>
            <a:endParaRPr lang="en-US" sz="2300" dirty="0"/>
          </a:p>
        </p:txBody>
      </p:sp>
      <p:sp>
        <p:nvSpPr>
          <p:cNvPr id="10" name="TextBox 9"/>
          <p:cNvSpPr txBox="1"/>
          <p:nvPr/>
        </p:nvSpPr>
        <p:spPr>
          <a:xfrm>
            <a:off x="4724400" y="2667000"/>
            <a:ext cx="4191000" cy="4093428"/>
          </a:xfrm>
          <a:prstGeom prst="rect">
            <a:avLst/>
          </a:prstGeom>
          <a:noFill/>
        </p:spPr>
        <p:txBody>
          <a:bodyPr wrap="square" rtlCol="0">
            <a:spAutoFit/>
          </a:bodyPr>
          <a:lstStyle/>
          <a:p>
            <a:pPr marL="287338" lvl="0" indent="-287338">
              <a:spcAft>
                <a:spcPts val="1200"/>
              </a:spcAft>
              <a:buFont typeface="Arial" pitchFamily="34" charset="0"/>
              <a:buChar char="•"/>
            </a:pPr>
            <a:r>
              <a:rPr lang="en-US" sz="2400" dirty="0" smtClean="0"/>
              <a:t>What is conflict?</a:t>
            </a:r>
          </a:p>
          <a:p>
            <a:pPr marL="287338" lvl="0" indent="-287338">
              <a:spcAft>
                <a:spcPts val="1200"/>
              </a:spcAft>
              <a:buFont typeface="Arial" pitchFamily="34" charset="0"/>
              <a:buChar char="•"/>
            </a:pPr>
            <a:r>
              <a:rPr lang="en-US" sz="2400" dirty="0" smtClean="0"/>
              <a:t>What are the sources of conflict in groups?</a:t>
            </a:r>
          </a:p>
          <a:p>
            <a:pPr marL="287338" lvl="0" indent="-287338">
              <a:spcAft>
                <a:spcPts val="1200"/>
              </a:spcAft>
              <a:buFont typeface="Arial" pitchFamily="34" charset="0"/>
              <a:buChar char="•"/>
            </a:pPr>
            <a:r>
              <a:rPr lang="en-US" sz="2400" dirty="0" smtClean="0"/>
              <a:t>Why does conflict escalate?</a:t>
            </a:r>
          </a:p>
          <a:p>
            <a:pPr marL="287338" lvl="0" indent="-287338">
              <a:spcAft>
                <a:spcPts val="1200"/>
              </a:spcAft>
              <a:buFont typeface="Arial" pitchFamily="34" charset="0"/>
              <a:buChar char="•"/>
            </a:pPr>
            <a:r>
              <a:rPr lang="en-US" sz="2400" dirty="0" smtClean="0"/>
              <a:t>How can group members manage their conflict?</a:t>
            </a:r>
          </a:p>
          <a:p>
            <a:pPr marL="287338" lvl="0" indent="-287338">
              <a:spcAft>
                <a:spcPts val="1200"/>
              </a:spcAft>
              <a:buFont typeface="Arial" pitchFamily="34" charset="0"/>
              <a:buChar char="•"/>
            </a:pPr>
            <a:r>
              <a:rPr lang="en-US" sz="2400" dirty="0" smtClean="0"/>
              <a:t>Is conflict an unavoidable evil or a necessary good? </a:t>
            </a:r>
          </a:p>
          <a:p>
            <a:endParaRPr lang="en-US" dirty="0"/>
          </a:p>
        </p:txBody>
      </p:sp>
      <p:pic>
        <p:nvPicPr>
          <p:cNvPr id="11" name="Picture 4"/>
          <p:cNvPicPr>
            <a:picLocks noChangeAspect="1" noChangeArrowheads="1"/>
          </p:cNvPicPr>
          <p:nvPr/>
        </p:nvPicPr>
        <p:blipFill>
          <a:blip r:embed="rId3" cstate="print"/>
          <a:srcRect/>
          <a:stretch>
            <a:fillRect/>
          </a:stretch>
        </p:blipFill>
        <p:spPr bwMode="auto">
          <a:xfrm>
            <a:off x="6324600" y="152400"/>
            <a:ext cx="2819400" cy="2335880"/>
          </a:xfrm>
          <a:prstGeom prst="rect">
            <a:avLst/>
          </a:prstGeom>
          <a:noFill/>
          <a:ln w="28575">
            <a:noFill/>
            <a:miter lim="800000"/>
            <a:headEnd/>
            <a:tailEnd/>
          </a:ln>
        </p:spPr>
      </p:pic>
      <p:pic>
        <p:nvPicPr>
          <p:cNvPr id="12" name="Picture 4"/>
          <p:cNvPicPr>
            <a:picLocks noChangeAspect="1" noChangeArrowheads="1"/>
          </p:cNvPicPr>
          <p:nvPr/>
        </p:nvPicPr>
        <p:blipFill>
          <a:blip r:embed="rId4" cstate="print"/>
          <a:srcRect l="14761" t="20570" r="30476" b="19592"/>
          <a:stretch>
            <a:fillRect/>
          </a:stretch>
        </p:blipFill>
        <p:spPr bwMode="auto">
          <a:xfrm>
            <a:off x="152400" y="111456"/>
            <a:ext cx="2737840" cy="2174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1752" y="228600"/>
            <a:ext cx="8534400" cy="758952"/>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2">
                    <a:lumMod val="25000"/>
                  </a:schemeClr>
                </a:solidFill>
                <a:effectLst/>
                <a:uLnTx/>
                <a:uFillTx/>
                <a:latin typeface="+mj-lt"/>
                <a:ea typeface="+mj-ea"/>
                <a:cs typeface="Times New Roman" pitchFamily="18" charset="0"/>
              </a:rPr>
              <a:t>SVO:</a:t>
            </a:r>
            <a:r>
              <a:rPr kumimoji="0" lang="en-US" sz="4000" b="1" i="0" u="none" strike="noStrike" kern="1200" cap="none" spc="0" normalizeH="0" noProof="0" dirty="0" smtClean="0">
                <a:ln>
                  <a:noFill/>
                </a:ln>
                <a:solidFill>
                  <a:schemeClr val="bg2">
                    <a:lumMod val="25000"/>
                  </a:schemeClr>
                </a:solidFill>
                <a:effectLst/>
                <a:uLnTx/>
                <a:uFillTx/>
                <a:latin typeface="+mj-lt"/>
                <a:ea typeface="+mj-ea"/>
                <a:cs typeface="Times New Roman" pitchFamily="18" charset="0"/>
              </a:rPr>
              <a:t>  </a:t>
            </a:r>
            <a:r>
              <a:rPr kumimoji="0" lang="en-US" sz="4000" b="1" i="0" u="none" strike="noStrike" kern="1200" cap="none" spc="0" normalizeH="0" baseline="0" noProof="0" dirty="0" smtClean="0">
                <a:ln>
                  <a:noFill/>
                </a:ln>
                <a:solidFill>
                  <a:schemeClr val="bg2">
                    <a:lumMod val="25000"/>
                  </a:schemeClr>
                </a:solidFill>
                <a:effectLst/>
                <a:uLnTx/>
                <a:uFillTx/>
                <a:latin typeface="+mj-lt"/>
                <a:ea typeface="+mj-ea"/>
                <a:cs typeface="Times New Roman" pitchFamily="18" charset="0"/>
              </a:rPr>
              <a:t>Social Values Orientation</a:t>
            </a:r>
          </a:p>
        </p:txBody>
      </p:sp>
      <p:pic>
        <p:nvPicPr>
          <p:cNvPr id="197635" name="Picture 3"/>
          <p:cNvPicPr>
            <a:picLocks noChangeAspect="1" noChangeArrowheads="1"/>
          </p:cNvPicPr>
          <p:nvPr/>
        </p:nvPicPr>
        <p:blipFill>
          <a:blip r:embed="rId3" cstate="print"/>
          <a:srcRect l="18750" t="26000" r="44375" b="10000"/>
          <a:stretch>
            <a:fillRect/>
          </a:stretch>
        </p:blipFill>
        <p:spPr bwMode="auto">
          <a:xfrm>
            <a:off x="304800" y="1676400"/>
            <a:ext cx="4214813" cy="4572000"/>
          </a:xfrm>
          <a:prstGeom prst="rect">
            <a:avLst/>
          </a:prstGeom>
          <a:noFill/>
          <a:ln w="9525">
            <a:noFill/>
            <a:miter lim="800000"/>
            <a:headEnd/>
            <a:tailEnd/>
          </a:ln>
        </p:spPr>
      </p:pic>
      <p:graphicFrame>
        <p:nvGraphicFramePr>
          <p:cNvPr id="11" name="Diagram 10"/>
          <p:cNvGraphicFramePr/>
          <p:nvPr/>
        </p:nvGraphicFramePr>
        <p:xfrm>
          <a:off x="4876800" y="2590800"/>
          <a:ext cx="2646194" cy="259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724400" y="5638800"/>
            <a:ext cx="3886200" cy="577081"/>
          </a:xfrm>
          <a:prstGeom prst="rect">
            <a:avLst/>
          </a:prstGeom>
          <a:noFill/>
        </p:spPr>
        <p:txBody>
          <a:bodyPr wrap="square" rtlCol="0">
            <a:spAutoFit/>
          </a:bodyPr>
          <a:lstStyle/>
          <a:p>
            <a:r>
              <a:rPr lang="en-US" sz="1050" dirty="0" smtClean="0"/>
              <a:t>Maki, J. E., &amp; McClintock, C. G. (1983). The accuracy of social value prediction: Actor and observer influences. </a:t>
            </a:r>
            <a:r>
              <a:rPr lang="en-US" sz="1050" i="1" dirty="0" smtClean="0"/>
              <a:t>Journal of Personality and Social Psychology</a:t>
            </a:r>
            <a:r>
              <a:rPr lang="en-US" sz="1050" dirty="0" smtClean="0"/>
              <a:t>,</a:t>
            </a:r>
            <a:r>
              <a:rPr lang="en-US" sz="1050" i="1" dirty="0" smtClean="0"/>
              <a:t> 45</a:t>
            </a:r>
            <a:r>
              <a:rPr lang="en-US" sz="1050" dirty="0" smtClean="0"/>
              <a:t>, 829-838.</a:t>
            </a:r>
            <a:endParaRPr lang="en-US" sz="105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en-US" sz="4000" b="1" dirty="0" smtClean="0">
                <a:solidFill>
                  <a:schemeClr val="tx1"/>
                </a:solidFill>
                <a:cs typeface="Times New Roman" pitchFamily="18" charset="0"/>
              </a:rPr>
              <a:t>Sharing: Social Dilemmas</a:t>
            </a:r>
          </a:p>
        </p:txBody>
      </p:sp>
      <p:sp>
        <p:nvSpPr>
          <p:cNvPr id="18435" name="Rectangle 3"/>
          <p:cNvSpPr>
            <a:spLocks noGrp="1" noChangeArrowheads="1"/>
          </p:cNvSpPr>
          <p:nvPr>
            <p:ph type="body" idx="1"/>
          </p:nvPr>
        </p:nvSpPr>
        <p:spPr>
          <a:xfrm>
            <a:off x="152400" y="1371600"/>
            <a:ext cx="2590800" cy="4876800"/>
          </a:xfrm>
          <a:solidFill>
            <a:schemeClr val="bg2">
              <a:lumMod val="25000"/>
            </a:schemeClr>
          </a:solidFill>
        </p:spPr>
        <p:txBody>
          <a:bodyPr>
            <a:noAutofit/>
          </a:bodyPr>
          <a:lstStyle/>
          <a:p>
            <a:pPr marL="58738" lvl="1" indent="57150" eaLnBrk="1" hangingPunct="1">
              <a:lnSpc>
                <a:spcPct val="90000"/>
              </a:lnSpc>
              <a:buNone/>
            </a:pPr>
            <a:r>
              <a:rPr lang="en-US" sz="2800" dirty="0" smtClean="0">
                <a:solidFill>
                  <a:schemeClr val="bg1"/>
                </a:solidFill>
                <a:cs typeface="Times New Roman" pitchFamily="18" charset="0"/>
              </a:rPr>
              <a:t>Groups, because they ask individuals to work, live, and play with others, can set the stage of conflict over resources, and how they will be shared</a:t>
            </a:r>
            <a:endParaRPr lang="en-US" sz="2800" dirty="0" smtClean="0">
              <a:solidFill>
                <a:schemeClr val="bg1"/>
              </a:solidFill>
            </a:endParaRPr>
          </a:p>
        </p:txBody>
      </p:sp>
      <p:graphicFrame>
        <p:nvGraphicFramePr>
          <p:cNvPr id="5" name="Diagram 4"/>
          <p:cNvGraphicFramePr/>
          <p:nvPr/>
        </p:nvGraphicFramePr>
        <p:xfrm>
          <a:off x="3124200" y="1600200"/>
          <a:ext cx="5715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eaLnBrk="1" hangingPunct="1"/>
            <a:r>
              <a:rPr lang="en-US" sz="4000" b="1" dirty="0" smtClean="0">
                <a:solidFill>
                  <a:schemeClr val="tx1"/>
                </a:solidFill>
                <a:cs typeface="Times New Roman" pitchFamily="18" charset="0"/>
              </a:rPr>
              <a:t>Other Sources of Conflict</a:t>
            </a:r>
          </a:p>
        </p:txBody>
      </p:sp>
      <p:sp>
        <p:nvSpPr>
          <p:cNvPr id="19459" name="Rectangle 3"/>
          <p:cNvSpPr>
            <a:spLocks noGrp="1" noChangeArrowheads="1"/>
          </p:cNvSpPr>
          <p:nvPr>
            <p:ph type="body" idx="1"/>
          </p:nvPr>
        </p:nvSpPr>
        <p:spPr/>
        <p:txBody>
          <a:bodyPr/>
          <a:lstStyle/>
          <a:p>
            <a:pPr eaLnBrk="1" hangingPunct="1"/>
            <a:r>
              <a:rPr lang="en-US" sz="2800" smtClean="0">
                <a:cs typeface="Times New Roman" pitchFamily="18" charset="0"/>
              </a:rPr>
              <a:t>Controlling:  Power struggles </a:t>
            </a:r>
          </a:p>
          <a:p>
            <a:pPr eaLnBrk="1" hangingPunct="1"/>
            <a:r>
              <a:rPr lang="en-US" sz="2800" smtClean="0">
                <a:cs typeface="Times New Roman" pitchFamily="18" charset="0"/>
              </a:rPr>
              <a:t>Deciding: Substantive vs. procedural conflicts</a:t>
            </a:r>
          </a:p>
          <a:p>
            <a:pPr eaLnBrk="1" hangingPunct="1"/>
            <a:r>
              <a:rPr lang="en-US" sz="2800" smtClean="0">
                <a:cs typeface="Times New Roman" pitchFamily="18" charset="0"/>
              </a:rPr>
              <a:t>Liking and disliking: Personal conflicts</a:t>
            </a:r>
          </a:p>
          <a:p>
            <a:pPr lvl="1" eaLnBrk="1" hangingPunct="1"/>
            <a:r>
              <a:rPr lang="en-US" sz="2400" smtClean="0">
                <a:cs typeface="Times New Roman" pitchFamily="18" charset="0"/>
              </a:rPr>
              <a:t>Attraction decreases conflict but disaffection (repulsion) increases conflict</a:t>
            </a:r>
          </a:p>
          <a:p>
            <a:pPr lvl="1" eaLnBrk="1" hangingPunct="1"/>
            <a:r>
              <a:rPr lang="en-US" sz="2400" smtClean="0">
                <a:cs typeface="Times New Roman" pitchFamily="18" charset="0"/>
              </a:rPr>
              <a:t>Conflict and diversity in groups</a:t>
            </a:r>
          </a:p>
          <a:p>
            <a:pPr lvl="1" eaLnBrk="1" hangingPunct="1"/>
            <a:r>
              <a:rPr lang="en-US" sz="2400" smtClean="0">
                <a:cs typeface="Times New Roman" pitchFamily="18" charset="0"/>
              </a:rPr>
              <a:t>Balance theory:  members respond negatively when they disagree with those they like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72400" cy="1524000"/>
          </a:xfrm>
        </p:spPr>
        <p:txBody>
          <a:bodyPr/>
          <a:lstStyle/>
          <a:p>
            <a:r>
              <a:rPr lang="en-US" dirty="0" smtClean="0"/>
              <a:t>Other Sources of Conflict in Groups</a:t>
            </a:r>
            <a:endParaRPr lang="en-US" dirty="0"/>
          </a:p>
        </p:txBody>
      </p:sp>
      <p:graphicFrame>
        <p:nvGraphicFramePr>
          <p:cNvPr id="4" name="Diagram 3"/>
          <p:cNvGraphicFramePr/>
          <p:nvPr/>
        </p:nvGraphicFramePr>
        <p:xfrm>
          <a:off x="16002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Penguin Aggression.gif"/>
          <p:cNvPicPr>
            <a:picLocks noChangeAspect="1"/>
          </p:cNvPicPr>
          <p:nvPr/>
        </p:nvPicPr>
        <p:blipFill>
          <a:blip r:embed="rId8" cstate="print"/>
          <a:stretch>
            <a:fillRect/>
          </a:stretch>
        </p:blipFill>
        <p:spPr>
          <a:xfrm>
            <a:off x="1632858" y="3614058"/>
            <a:ext cx="1359345" cy="9479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a:solidFill>
            <a:schemeClr val="bg2">
              <a:lumMod val="25000"/>
            </a:schemeClr>
          </a:solidFill>
        </p:spPr>
        <p:txBody>
          <a:bodyPr>
            <a:normAutofit fontScale="90000"/>
          </a:bodyPr>
          <a:lstStyle/>
          <a:p>
            <a:pPr algn="l"/>
            <a:r>
              <a:rPr lang="en-US" dirty="0" smtClean="0">
                <a:solidFill>
                  <a:schemeClr val="bg2"/>
                </a:solidFill>
              </a:rPr>
              <a:t/>
            </a:r>
            <a:br>
              <a:rPr lang="en-US" dirty="0" smtClean="0">
                <a:solidFill>
                  <a:schemeClr val="bg2"/>
                </a:solidFill>
              </a:rPr>
            </a:br>
            <a:r>
              <a:rPr lang="en-US" dirty="0" smtClean="0">
                <a:solidFill>
                  <a:schemeClr val="bg2"/>
                </a:solidFill>
              </a:rPr>
              <a:t>Why does conflict escalate?</a:t>
            </a:r>
            <a:r>
              <a:rPr lang="en-US" dirty="0" smtClean="0">
                <a:solidFill>
                  <a:schemeClr val="bg2">
                    <a:lumMod val="25000"/>
                  </a:schemeClr>
                </a:solidFill>
              </a:rPr>
              <a:t/>
            </a:r>
            <a:br>
              <a:rPr lang="en-US" dirty="0" smtClean="0">
                <a:solidFill>
                  <a:schemeClr val="bg2">
                    <a:lumMod val="25000"/>
                  </a:schemeClr>
                </a:solidFill>
              </a:rPr>
            </a:br>
            <a:endParaRPr lang="en-US" dirty="0">
              <a:solidFill>
                <a:schemeClr val="bg2">
                  <a:lumMod val="25000"/>
                </a:schemeClr>
              </a:solidFill>
            </a:endParaRPr>
          </a:p>
        </p:txBody>
      </p:sp>
      <p:graphicFrame>
        <p:nvGraphicFramePr>
          <p:cNvPr id="4" name="Content Placeholder 3"/>
          <p:cNvGraphicFramePr>
            <a:graphicFrameLocks noGrp="1"/>
          </p:cNvGraphicFramePr>
          <p:nvPr>
            <p:ph sz="quarter" idx="1"/>
          </p:nvPr>
        </p:nvGraphicFramePr>
        <p:xfrm>
          <a:off x="381000" y="15240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330880" y="1011080"/>
            <a:ext cx="457200" cy="457200"/>
            <a:chOff x="4876800" y="1066800"/>
            <a:chExt cx="457200" cy="457200"/>
          </a:xfrm>
        </p:grpSpPr>
        <p:sp>
          <p:nvSpPr>
            <p:cNvPr id="6" name="Oval 5"/>
            <p:cNvSpPr/>
            <p:nvPr/>
          </p:nvSpPr>
          <p:spPr>
            <a:xfrm>
              <a:off x="4876800" y="1066800"/>
              <a:ext cx="457200" cy="45720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24567" y="1102056"/>
              <a:ext cx="374177" cy="38555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
          <p:cNvGrpSpPr/>
          <p:nvPr/>
        </p:nvGrpSpPr>
        <p:grpSpPr>
          <a:xfrm>
            <a:off x="3265716" y="2420256"/>
            <a:ext cx="1728676" cy="481856"/>
            <a:chOff x="3046414" y="900607"/>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9" name="Rounded Rectangle 8"/>
            <p:cNvSpPr/>
            <p:nvPr/>
          </p:nvSpPr>
          <p:spPr>
            <a:xfrm>
              <a:off x="3046414" y="900607"/>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3060527" y="914720"/>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Certainty</a:t>
              </a:r>
              <a:endParaRPr lang="en-US" sz="2100" kern="1200" dirty="0"/>
            </a:p>
          </p:txBody>
        </p:sp>
      </p:grpSp>
      <p:grpSp>
        <p:nvGrpSpPr>
          <p:cNvPr id="8" name="Group 11"/>
          <p:cNvGrpSpPr/>
          <p:nvPr/>
        </p:nvGrpSpPr>
        <p:grpSpPr>
          <a:xfrm>
            <a:off x="3262862" y="3043649"/>
            <a:ext cx="1728676" cy="481856"/>
            <a:chOff x="3043560" y="1524000"/>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3" name="Rounded Rectangle 12"/>
            <p:cNvSpPr/>
            <p:nvPr/>
          </p:nvSpPr>
          <p:spPr>
            <a:xfrm>
              <a:off x="3043560" y="1524000"/>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6"/>
            <p:cNvSpPr/>
            <p:nvPr/>
          </p:nvSpPr>
          <p:spPr>
            <a:xfrm>
              <a:off x="3057673" y="1538113"/>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kern="1200" dirty="0" smtClean="0"/>
                <a:t>Misperception</a:t>
              </a:r>
              <a:endParaRPr lang="en-US" kern="1200" dirty="0"/>
            </a:p>
          </p:txBody>
        </p:sp>
      </p:grpSp>
      <p:grpSp>
        <p:nvGrpSpPr>
          <p:cNvPr id="10" name="Group 14"/>
          <p:cNvGrpSpPr/>
          <p:nvPr/>
        </p:nvGrpSpPr>
        <p:grpSpPr>
          <a:xfrm>
            <a:off x="3265716" y="3743675"/>
            <a:ext cx="1728676" cy="481856"/>
            <a:chOff x="3046414" y="2224026"/>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6" name="Rounded Rectangle 15"/>
            <p:cNvSpPr/>
            <p:nvPr/>
          </p:nvSpPr>
          <p:spPr>
            <a:xfrm>
              <a:off x="3046414" y="2224026"/>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8"/>
            <p:cNvSpPr/>
            <p:nvPr/>
          </p:nvSpPr>
          <p:spPr>
            <a:xfrm>
              <a:off x="3060527" y="2238139"/>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Hard tactics</a:t>
              </a:r>
              <a:endParaRPr lang="en-US" sz="2100" kern="1200" dirty="0"/>
            </a:p>
          </p:txBody>
        </p:sp>
      </p:grpSp>
      <p:grpSp>
        <p:nvGrpSpPr>
          <p:cNvPr id="12" name="Group 17"/>
          <p:cNvGrpSpPr/>
          <p:nvPr/>
        </p:nvGrpSpPr>
        <p:grpSpPr>
          <a:xfrm>
            <a:off x="3265716" y="4405384"/>
            <a:ext cx="1728676" cy="481856"/>
            <a:chOff x="3046414" y="2885735"/>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9" name="Rounded Rectangle 18"/>
            <p:cNvSpPr/>
            <p:nvPr/>
          </p:nvSpPr>
          <p:spPr>
            <a:xfrm>
              <a:off x="3046414" y="288573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10"/>
            <p:cNvSpPr/>
            <p:nvPr/>
          </p:nvSpPr>
          <p:spPr>
            <a:xfrm>
              <a:off x="3060527" y="2899848"/>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kern="1200" dirty="0" smtClean="0"/>
                <a:t>Upward Spiral</a:t>
              </a:r>
              <a:endParaRPr lang="en-US" kern="1200" dirty="0"/>
            </a:p>
          </p:txBody>
        </p:sp>
      </p:grpSp>
      <p:grpSp>
        <p:nvGrpSpPr>
          <p:cNvPr id="15" name="Group 20"/>
          <p:cNvGrpSpPr/>
          <p:nvPr/>
        </p:nvGrpSpPr>
        <p:grpSpPr>
          <a:xfrm>
            <a:off x="3265716" y="5067094"/>
            <a:ext cx="1728676" cy="481856"/>
            <a:chOff x="3046414" y="3547445"/>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22" name="Rounded Rectangle 21"/>
            <p:cNvSpPr/>
            <p:nvPr/>
          </p:nvSpPr>
          <p:spPr>
            <a:xfrm>
              <a:off x="3046414" y="354744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12"/>
            <p:cNvSpPr/>
            <p:nvPr/>
          </p:nvSpPr>
          <p:spPr>
            <a:xfrm>
              <a:off x="3060527" y="3561558"/>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Many</a:t>
              </a:r>
              <a:endParaRPr lang="en-US" sz="2100" kern="1200" dirty="0"/>
            </a:p>
          </p:txBody>
        </p:sp>
      </p:grpSp>
      <p:grpSp>
        <p:nvGrpSpPr>
          <p:cNvPr id="18" name="Group 23"/>
          <p:cNvGrpSpPr/>
          <p:nvPr/>
        </p:nvGrpSpPr>
        <p:grpSpPr>
          <a:xfrm>
            <a:off x="3238413" y="5728803"/>
            <a:ext cx="1771587" cy="361505"/>
            <a:chOff x="3019111" y="4209154"/>
            <a:chExt cx="1771587" cy="361505"/>
          </a:xfrm>
          <a:solidFill>
            <a:schemeClr val="accent2">
              <a:lumMod val="40000"/>
              <a:lumOff val="60000"/>
            </a:schemeClr>
          </a:solidFill>
          <a:scene3d>
            <a:camera prst="orthographicFront">
              <a:rot lat="0" lon="0" rev="0"/>
            </a:camera>
            <a:lightRig rig="contrasting" dir="t">
              <a:rot lat="0" lon="0" rev="1200000"/>
            </a:lightRig>
          </a:scene3d>
        </p:grpSpPr>
        <p:sp>
          <p:nvSpPr>
            <p:cNvPr id="25" name="Rounded Rectangle 24"/>
            <p:cNvSpPr/>
            <p:nvPr/>
          </p:nvSpPr>
          <p:spPr>
            <a:xfrm>
              <a:off x="3019111" y="4209154"/>
              <a:ext cx="1771587" cy="361505"/>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14"/>
            <p:cNvSpPr/>
            <p:nvPr/>
          </p:nvSpPr>
          <p:spPr>
            <a:xfrm>
              <a:off x="3029699" y="4219742"/>
              <a:ext cx="1750411" cy="340329"/>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Anger</a:t>
              </a:r>
              <a:endParaRPr lang="en-US" sz="21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a:solidFill>
            <a:schemeClr val="bg2">
              <a:lumMod val="25000"/>
            </a:schemeClr>
          </a:solidFill>
        </p:spPr>
        <p:txBody>
          <a:bodyPr>
            <a:normAutofit fontScale="90000"/>
          </a:bodyPr>
          <a:lstStyle/>
          <a:p>
            <a:pPr algn="l"/>
            <a:r>
              <a:rPr lang="en-US" dirty="0" smtClean="0">
                <a:solidFill>
                  <a:schemeClr val="bg2"/>
                </a:solidFill>
              </a:rPr>
              <a:t/>
            </a:r>
            <a:br>
              <a:rPr lang="en-US" dirty="0" smtClean="0">
                <a:solidFill>
                  <a:schemeClr val="bg2"/>
                </a:solidFill>
              </a:rPr>
            </a:br>
            <a:r>
              <a:rPr lang="en-US" dirty="0" smtClean="0">
                <a:solidFill>
                  <a:schemeClr val="bg2"/>
                </a:solidFill>
              </a:rPr>
              <a:t>Factors that increase conflict</a:t>
            </a:r>
            <a:br>
              <a:rPr lang="en-US" dirty="0" smtClean="0">
                <a:solidFill>
                  <a:schemeClr val="bg2"/>
                </a:solidFill>
              </a:rPr>
            </a:br>
            <a:endParaRPr lang="en-US" dirty="0">
              <a:solidFill>
                <a:schemeClr val="bg2">
                  <a:lumMod val="25000"/>
                </a:schemeClr>
              </a:solidFill>
            </a:endParaRPr>
          </a:p>
        </p:txBody>
      </p:sp>
      <p:graphicFrame>
        <p:nvGraphicFramePr>
          <p:cNvPr id="4" name="Content Placeholder 3"/>
          <p:cNvGraphicFramePr>
            <a:graphicFrameLocks noGrp="1"/>
          </p:cNvGraphicFramePr>
          <p:nvPr>
            <p:ph sz="quarter" idx="1"/>
          </p:nvPr>
        </p:nvGraphicFramePr>
        <p:xfrm>
          <a:off x="-18138" y="1447800"/>
          <a:ext cx="2819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330880" y="1011080"/>
            <a:ext cx="457200" cy="457200"/>
            <a:chOff x="4876800" y="1066800"/>
            <a:chExt cx="457200" cy="457200"/>
          </a:xfrm>
        </p:grpSpPr>
        <p:sp>
          <p:nvSpPr>
            <p:cNvPr id="6" name="Oval 5"/>
            <p:cNvSpPr/>
            <p:nvPr/>
          </p:nvSpPr>
          <p:spPr>
            <a:xfrm>
              <a:off x="4876800" y="1066800"/>
              <a:ext cx="457200" cy="45720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24567" y="1102056"/>
              <a:ext cx="374177" cy="38555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2438400" y="2369156"/>
            <a:ext cx="2298364" cy="481856"/>
            <a:chOff x="2438400" y="2369156"/>
            <a:chExt cx="2298364" cy="481856"/>
          </a:xfrm>
        </p:grpSpPr>
        <p:grpSp>
          <p:nvGrpSpPr>
            <p:cNvPr id="5" name="Group 7"/>
            <p:cNvGrpSpPr/>
            <p:nvPr/>
          </p:nvGrpSpPr>
          <p:grpSpPr>
            <a:xfrm>
              <a:off x="3008088" y="2369156"/>
              <a:ext cx="1728676" cy="481856"/>
              <a:chOff x="3046414" y="900607"/>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9" name="Rounded Rectangle 8"/>
              <p:cNvSpPr/>
              <p:nvPr/>
            </p:nvSpPr>
            <p:spPr>
              <a:xfrm>
                <a:off x="3046414" y="900607"/>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3060527" y="914720"/>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Commitment</a:t>
                </a:r>
                <a:endParaRPr lang="en-US" sz="2100" kern="1200" dirty="0"/>
              </a:p>
            </p:txBody>
          </p:sp>
        </p:grpSp>
        <p:sp>
          <p:nvSpPr>
            <p:cNvPr id="50" name="Right Arrow 49"/>
            <p:cNvSpPr/>
            <p:nvPr/>
          </p:nvSpPr>
          <p:spPr>
            <a:xfrm>
              <a:off x="2438400" y="25146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57" name="Group 56"/>
          <p:cNvGrpSpPr/>
          <p:nvPr/>
        </p:nvGrpSpPr>
        <p:grpSpPr>
          <a:xfrm>
            <a:off x="2438400" y="2992549"/>
            <a:ext cx="2295510" cy="481856"/>
            <a:chOff x="2438400" y="2992549"/>
            <a:chExt cx="2295510" cy="481856"/>
          </a:xfrm>
        </p:grpSpPr>
        <p:grpSp>
          <p:nvGrpSpPr>
            <p:cNvPr id="8" name="Group 11"/>
            <p:cNvGrpSpPr/>
            <p:nvPr/>
          </p:nvGrpSpPr>
          <p:grpSpPr>
            <a:xfrm>
              <a:off x="3005234" y="2992549"/>
              <a:ext cx="1728676" cy="481856"/>
              <a:chOff x="3043560" y="1524000"/>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3" name="Rounded Rectangle 12"/>
              <p:cNvSpPr/>
              <p:nvPr/>
            </p:nvSpPr>
            <p:spPr>
              <a:xfrm>
                <a:off x="3043560" y="1524000"/>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6"/>
              <p:cNvSpPr/>
              <p:nvPr/>
            </p:nvSpPr>
            <p:spPr>
              <a:xfrm>
                <a:off x="3057673" y="1538113"/>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kern="1200" dirty="0" smtClean="0"/>
                  <a:t>Misperception</a:t>
                </a:r>
                <a:endParaRPr lang="en-US" kern="1200" dirty="0"/>
              </a:p>
            </p:txBody>
          </p:sp>
        </p:grpSp>
        <p:sp>
          <p:nvSpPr>
            <p:cNvPr id="51" name="Right Arrow 50"/>
            <p:cNvSpPr/>
            <p:nvPr/>
          </p:nvSpPr>
          <p:spPr>
            <a:xfrm>
              <a:off x="2438400" y="31242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58" name="Group 57"/>
          <p:cNvGrpSpPr/>
          <p:nvPr/>
        </p:nvGrpSpPr>
        <p:grpSpPr>
          <a:xfrm>
            <a:off x="2438400" y="3692575"/>
            <a:ext cx="2298364" cy="481856"/>
            <a:chOff x="2438400" y="3692575"/>
            <a:chExt cx="2298364" cy="481856"/>
          </a:xfrm>
        </p:grpSpPr>
        <p:grpSp>
          <p:nvGrpSpPr>
            <p:cNvPr id="10" name="Group 14"/>
            <p:cNvGrpSpPr/>
            <p:nvPr/>
          </p:nvGrpSpPr>
          <p:grpSpPr>
            <a:xfrm>
              <a:off x="3008088" y="3692575"/>
              <a:ext cx="1728676" cy="481856"/>
              <a:chOff x="3046414" y="2224026"/>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6" name="Rounded Rectangle 15"/>
              <p:cNvSpPr/>
              <p:nvPr/>
            </p:nvSpPr>
            <p:spPr>
              <a:xfrm>
                <a:off x="3046414" y="2224026"/>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8"/>
              <p:cNvSpPr/>
              <p:nvPr/>
            </p:nvSpPr>
            <p:spPr>
              <a:xfrm>
                <a:off x="3060527" y="2238139"/>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Hard tactics</a:t>
                </a:r>
                <a:endParaRPr lang="en-US" sz="2100" kern="1200" dirty="0"/>
              </a:p>
            </p:txBody>
          </p:sp>
        </p:grpSp>
        <p:sp>
          <p:nvSpPr>
            <p:cNvPr id="52" name="Right Arrow 51"/>
            <p:cNvSpPr/>
            <p:nvPr/>
          </p:nvSpPr>
          <p:spPr>
            <a:xfrm>
              <a:off x="2438400" y="38100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59" name="Group 58"/>
          <p:cNvGrpSpPr/>
          <p:nvPr/>
        </p:nvGrpSpPr>
        <p:grpSpPr>
          <a:xfrm>
            <a:off x="2438400" y="4354284"/>
            <a:ext cx="2298364" cy="481856"/>
            <a:chOff x="2438400" y="4354284"/>
            <a:chExt cx="2298364" cy="481856"/>
          </a:xfrm>
        </p:grpSpPr>
        <p:grpSp>
          <p:nvGrpSpPr>
            <p:cNvPr id="12" name="Group 17"/>
            <p:cNvGrpSpPr/>
            <p:nvPr/>
          </p:nvGrpSpPr>
          <p:grpSpPr>
            <a:xfrm>
              <a:off x="3008088" y="4354284"/>
              <a:ext cx="1728676" cy="481856"/>
              <a:chOff x="3046414" y="2885735"/>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9" name="Rounded Rectangle 18"/>
              <p:cNvSpPr/>
              <p:nvPr/>
            </p:nvSpPr>
            <p:spPr>
              <a:xfrm>
                <a:off x="3046414" y="288573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10"/>
              <p:cNvSpPr/>
              <p:nvPr/>
            </p:nvSpPr>
            <p:spPr>
              <a:xfrm>
                <a:off x="3060527" y="2899848"/>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kern="1200" dirty="0" smtClean="0"/>
                  <a:t>Upward Spiral</a:t>
                </a:r>
                <a:endParaRPr lang="en-US" kern="1200" dirty="0"/>
              </a:p>
            </p:txBody>
          </p:sp>
        </p:grpSp>
        <p:sp>
          <p:nvSpPr>
            <p:cNvPr id="53" name="Right Arrow 52"/>
            <p:cNvSpPr/>
            <p:nvPr/>
          </p:nvSpPr>
          <p:spPr>
            <a:xfrm>
              <a:off x="2438400" y="44958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60" name="Group 59"/>
          <p:cNvGrpSpPr/>
          <p:nvPr/>
        </p:nvGrpSpPr>
        <p:grpSpPr>
          <a:xfrm>
            <a:off x="2438400" y="5015994"/>
            <a:ext cx="2298364" cy="481856"/>
            <a:chOff x="2438400" y="5015994"/>
            <a:chExt cx="2298364" cy="481856"/>
          </a:xfrm>
        </p:grpSpPr>
        <p:grpSp>
          <p:nvGrpSpPr>
            <p:cNvPr id="15" name="Group 20"/>
            <p:cNvGrpSpPr/>
            <p:nvPr/>
          </p:nvGrpSpPr>
          <p:grpSpPr>
            <a:xfrm>
              <a:off x="3008088" y="5015994"/>
              <a:ext cx="1728676" cy="481856"/>
              <a:chOff x="3046414" y="3547445"/>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22" name="Rounded Rectangle 21"/>
              <p:cNvSpPr/>
              <p:nvPr/>
            </p:nvSpPr>
            <p:spPr>
              <a:xfrm>
                <a:off x="3046414" y="354744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12"/>
              <p:cNvSpPr/>
              <p:nvPr/>
            </p:nvSpPr>
            <p:spPr>
              <a:xfrm>
                <a:off x="3060527" y="3561558"/>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Many</a:t>
                </a:r>
                <a:endParaRPr lang="en-US" sz="2100" kern="1200" dirty="0"/>
              </a:p>
            </p:txBody>
          </p:sp>
        </p:grpSp>
        <p:sp>
          <p:nvSpPr>
            <p:cNvPr id="54" name="Right Arrow 53"/>
            <p:cNvSpPr/>
            <p:nvPr/>
          </p:nvSpPr>
          <p:spPr>
            <a:xfrm>
              <a:off x="2438400" y="51054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61" name="Group 60"/>
          <p:cNvGrpSpPr/>
          <p:nvPr/>
        </p:nvGrpSpPr>
        <p:grpSpPr>
          <a:xfrm>
            <a:off x="2438400" y="5677703"/>
            <a:ext cx="2313972" cy="361505"/>
            <a:chOff x="2438400" y="5677703"/>
            <a:chExt cx="2313972" cy="361505"/>
          </a:xfrm>
        </p:grpSpPr>
        <p:grpSp>
          <p:nvGrpSpPr>
            <p:cNvPr id="18" name="Group 23"/>
            <p:cNvGrpSpPr/>
            <p:nvPr/>
          </p:nvGrpSpPr>
          <p:grpSpPr>
            <a:xfrm>
              <a:off x="2980785" y="5677703"/>
              <a:ext cx="1771587" cy="361505"/>
              <a:chOff x="3019111" y="4209154"/>
              <a:chExt cx="1771587" cy="361505"/>
            </a:xfrm>
            <a:solidFill>
              <a:schemeClr val="accent2">
                <a:lumMod val="40000"/>
                <a:lumOff val="60000"/>
              </a:schemeClr>
            </a:solidFill>
            <a:scene3d>
              <a:camera prst="orthographicFront">
                <a:rot lat="0" lon="0" rev="0"/>
              </a:camera>
              <a:lightRig rig="contrasting" dir="t">
                <a:rot lat="0" lon="0" rev="1200000"/>
              </a:lightRig>
            </a:scene3d>
          </p:grpSpPr>
          <p:sp>
            <p:nvSpPr>
              <p:cNvPr id="25" name="Rounded Rectangle 24"/>
              <p:cNvSpPr/>
              <p:nvPr/>
            </p:nvSpPr>
            <p:spPr>
              <a:xfrm>
                <a:off x="3019111" y="4209154"/>
                <a:ext cx="1771587" cy="361505"/>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14"/>
              <p:cNvSpPr/>
              <p:nvPr/>
            </p:nvSpPr>
            <p:spPr>
              <a:xfrm>
                <a:off x="3029699" y="4219742"/>
                <a:ext cx="1750411" cy="340329"/>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Anger</a:t>
                </a:r>
                <a:endParaRPr lang="en-US" sz="2100" kern="1200" dirty="0"/>
              </a:p>
            </p:txBody>
          </p:sp>
        </p:grpSp>
        <p:sp>
          <p:nvSpPr>
            <p:cNvPr id="55" name="Right Arrow 54"/>
            <p:cNvSpPr/>
            <p:nvPr/>
          </p:nvSpPr>
          <p:spPr>
            <a:xfrm>
              <a:off x="2438400" y="57150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aphicFrame>
        <p:nvGraphicFramePr>
          <p:cNvPr id="62" name="Diagram 61"/>
          <p:cNvGraphicFramePr/>
          <p:nvPr/>
        </p:nvGraphicFramePr>
        <p:xfrm>
          <a:off x="4800600" y="1905000"/>
          <a:ext cx="495300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a:solidFill>
            <a:schemeClr val="bg2">
              <a:lumMod val="25000"/>
            </a:schemeClr>
          </a:solidFill>
        </p:spPr>
        <p:txBody>
          <a:bodyPr>
            <a:normAutofit fontScale="90000"/>
          </a:bodyPr>
          <a:lstStyle/>
          <a:p>
            <a:pPr algn="l"/>
            <a:r>
              <a:rPr lang="en-US" dirty="0" smtClean="0">
                <a:solidFill>
                  <a:schemeClr val="bg2"/>
                </a:solidFill>
              </a:rPr>
              <a:t/>
            </a:r>
            <a:br>
              <a:rPr lang="en-US" dirty="0" smtClean="0">
                <a:solidFill>
                  <a:schemeClr val="bg2"/>
                </a:solidFill>
              </a:rPr>
            </a:br>
            <a:r>
              <a:rPr lang="en-US" dirty="0" smtClean="0">
                <a:solidFill>
                  <a:schemeClr val="bg2"/>
                </a:solidFill>
              </a:rPr>
              <a:t>The Deutsch/Krause Trucking Experiment</a:t>
            </a:r>
            <a:r>
              <a:rPr lang="en-US" dirty="0" smtClean="0">
                <a:solidFill>
                  <a:schemeClr val="bg2">
                    <a:lumMod val="25000"/>
                  </a:schemeClr>
                </a:solidFill>
              </a:rPr>
              <a:t/>
            </a:r>
            <a:br>
              <a:rPr lang="en-US" dirty="0" smtClean="0">
                <a:solidFill>
                  <a:schemeClr val="bg2">
                    <a:lumMod val="25000"/>
                  </a:schemeClr>
                </a:solidFill>
              </a:rPr>
            </a:br>
            <a:endParaRPr lang="en-US" dirty="0">
              <a:solidFill>
                <a:schemeClr val="bg2">
                  <a:lumMod val="25000"/>
                </a:schemeClr>
              </a:solidFill>
            </a:endParaRPr>
          </a:p>
        </p:txBody>
      </p:sp>
      <p:graphicFrame>
        <p:nvGraphicFramePr>
          <p:cNvPr id="4" name="Content Placeholder 3"/>
          <p:cNvGraphicFramePr>
            <a:graphicFrameLocks noGrp="1"/>
          </p:cNvGraphicFramePr>
          <p:nvPr>
            <p:ph sz="quarter" idx="1"/>
          </p:nvPr>
        </p:nvGraphicFramePr>
        <p:xfrm>
          <a:off x="-18138" y="1447800"/>
          <a:ext cx="2819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330880" y="1011080"/>
            <a:ext cx="457200" cy="457200"/>
            <a:chOff x="4876800" y="1066800"/>
            <a:chExt cx="457200" cy="457200"/>
          </a:xfrm>
        </p:grpSpPr>
        <p:sp>
          <p:nvSpPr>
            <p:cNvPr id="6" name="Oval 5"/>
            <p:cNvSpPr/>
            <p:nvPr/>
          </p:nvSpPr>
          <p:spPr>
            <a:xfrm>
              <a:off x="4876800" y="1066800"/>
              <a:ext cx="457200" cy="45720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24567" y="1102056"/>
              <a:ext cx="374177" cy="38555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57"/>
          <p:cNvGrpSpPr/>
          <p:nvPr/>
        </p:nvGrpSpPr>
        <p:grpSpPr>
          <a:xfrm>
            <a:off x="2438400" y="3692575"/>
            <a:ext cx="2298364" cy="481856"/>
            <a:chOff x="2438400" y="3692575"/>
            <a:chExt cx="2298364" cy="481856"/>
          </a:xfrm>
        </p:grpSpPr>
        <p:grpSp>
          <p:nvGrpSpPr>
            <p:cNvPr id="18" name="Group 14"/>
            <p:cNvGrpSpPr/>
            <p:nvPr/>
          </p:nvGrpSpPr>
          <p:grpSpPr>
            <a:xfrm>
              <a:off x="3008088" y="3692575"/>
              <a:ext cx="1728676" cy="481856"/>
              <a:chOff x="3046414" y="2224026"/>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6" name="Rounded Rectangle 15"/>
              <p:cNvSpPr/>
              <p:nvPr/>
            </p:nvSpPr>
            <p:spPr>
              <a:xfrm>
                <a:off x="3046414" y="2224026"/>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8"/>
              <p:cNvSpPr/>
              <p:nvPr/>
            </p:nvSpPr>
            <p:spPr>
              <a:xfrm>
                <a:off x="3060527" y="2238139"/>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Hard tactics</a:t>
                </a:r>
                <a:endParaRPr lang="en-US" sz="2100" kern="1200" dirty="0"/>
              </a:p>
            </p:txBody>
          </p:sp>
        </p:grpSp>
        <p:sp>
          <p:nvSpPr>
            <p:cNvPr id="52" name="Right Arrow 51"/>
            <p:cNvSpPr/>
            <p:nvPr/>
          </p:nvSpPr>
          <p:spPr>
            <a:xfrm>
              <a:off x="2438400" y="38100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pic>
        <p:nvPicPr>
          <p:cNvPr id="38" name="Picture 4"/>
          <p:cNvPicPr>
            <a:picLocks noChangeAspect="1" noChangeArrowheads="1"/>
          </p:cNvPicPr>
          <p:nvPr/>
        </p:nvPicPr>
        <p:blipFill>
          <a:blip r:embed="rId8" cstate="print"/>
          <a:srcRect l="14761" t="20570" r="32384" b="19592"/>
          <a:stretch>
            <a:fillRect/>
          </a:stretch>
        </p:blipFill>
        <p:spPr bwMode="auto">
          <a:xfrm>
            <a:off x="2514600" y="1752600"/>
            <a:ext cx="6030684"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a:solidFill>
            <a:schemeClr val="bg2">
              <a:lumMod val="25000"/>
            </a:schemeClr>
          </a:solidFill>
        </p:spPr>
        <p:txBody>
          <a:bodyPr>
            <a:normAutofit fontScale="90000"/>
          </a:bodyPr>
          <a:lstStyle/>
          <a:p>
            <a:pPr algn="l"/>
            <a:r>
              <a:rPr lang="en-US" dirty="0" smtClean="0">
                <a:solidFill>
                  <a:schemeClr val="bg2"/>
                </a:solidFill>
              </a:rPr>
              <a:t/>
            </a:r>
            <a:br>
              <a:rPr lang="en-US" dirty="0" smtClean="0">
                <a:solidFill>
                  <a:schemeClr val="bg2"/>
                </a:solidFill>
              </a:rPr>
            </a:br>
            <a:r>
              <a:rPr lang="en-US" dirty="0" smtClean="0">
                <a:solidFill>
                  <a:schemeClr val="bg2"/>
                </a:solidFill>
              </a:rPr>
              <a:t>Factors that increase conflict</a:t>
            </a:r>
            <a:br>
              <a:rPr lang="en-US" dirty="0" smtClean="0">
                <a:solidFill>
                  <a:schemeClr val="bg2"/>
                </a:solidFill>
              </a:rPr>
            </a:br>
            <a:endParaRPr lang="en-US" dirty="0">
              <a:solidFill>
                <a:schemeClr val="bg2">
                  <a:lumMod val="25000"/>
                </a:schemeClr>
              </a:solidFill>
            </a:endParaRPr>
          </a:p>
        </p:txBody>
      </p:sp>
      <p:graphicFrame>
        <p:nvGraphicFramePr>
          <p:cNvPr id="4" name="Content Placeholder 3"/>
          <p:cNvGraphicFramePr>
            <a:graphicFrameLocks noGrp="1"/>
          </p:cNvGraphicFramePr>
          <p:nvPr>
            <p:ph sz="quarter" idx="1"/>
          </p:nvPr>
        </p:nvGraphicFramePr>
        <p:xfrm>
          <a:off x="-18138" y="1447800"/>
          <a:ext cx="2819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330880" y="1011080"/>
            <a:ext cx="457200" cy="457200"/>
            <a:chOff x="4876800" y="1066800"/>
            <a:chExt cx="457200" cy="457200"/>
          </a:xfrm>
        </p:grpSpPr>
        <p:sp>
          <p:nvSpPr>
            <p:cNvPr id="6" name="Oval 5"/>
            <p:cNvSpPr/>
            <p:nvPr/>
          </p:nvSpPr>
          <p:spPr>
            <a:xfrm>
              <a:off x="4876800" y="1066800"/>
              <a:ext cx="457200" cy="45720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24567" y="1102056"/>
              <a:ext cx="374177" cy="38555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55"/>
          <p:cNvGrpSpPr/>
          <p:nvPr/>
        </p:nvGrpSpPr>
        <p:grpSpPr>
          <a:xfrm>
            <a:off x="2438400" y="2369156"/>
            <a:ext cx="2298364" cy="481856"/>
            <a:chOff x="2438400" y="2369156"/>
            <a:chExt cx="2298364" cy="481856"/>
          </a:xfrm>
        </p:grpSpPr>
        <p:grpSp>
          <p:nvGrpSpPr>
            <p:cNvPr id="8" name="Group 7"/>
            <p:cNvGrpSpPr/>
            <p:nvPr/>
          </p:nvGrpSpPr>
          <p:grpSpPr>
            <a:xfrm>
              <a:off x="3008088" y="2369156"/>
              <a:ext cx="1728676" cy="481856"/>
              <a:chOff x="3046414" y="900607"/>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9" name="Rounded Rectangle 8"/>
              <p:cNvSpPr/>
              <p:nvPr/>
            </p:nvSpPr>
            <p:spPr>
              <a:xfrm>
                <a:off x="3046414" y="900607"/>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3060527" y="914720"/>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Commitment</a:t>
                </a:r>
                <a:endParaRPr lang="en-US" sz="2100" kern="1200" dirty="0"/>
              </a:p>
            </p:txBody>
          </p:sp>
        </p:grpSp>
        <p:sp>
          <p:nvSpPr>
            <p:cNvPr id="50" name="Right Arrow 49"/>
            <p:cNvSpPr/>
            <p:nvPr/>
          </p:nvSpPr>
          <p:spPr>
            <a:xfrm>
              <a:off x="2438400" y="25146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10" name="Group 56"/>
          <p:cNvGrpSpPr/>
          <p:nvPr/>
        </p:nvGrpSpPr>
        <p:grpSpPr>
          <a:xfrm>
            <a:off x="2438400" y="2992549"/>
            <a:ext cx="2295510" cy="481856"/>
            <a:chOff x="2438400" y="2992549"/>
            <a:chExt cx="2295510" cy="481856"/>
          </a:xfrm>
        </p:grpSpPr>
        <p:grpSp>
          <p:nvGrpSpPr>
            <p:cNvPr id="12" name="Group 11"/>
            <p:cNvGrpSpPr/>
            <p:nvPr/>
          </p:nvGrpSpPr>
          <p:grpSpPr>
            <a:xfrm>
              <a:off x="3005234" y="2992549"/>
              <a:ext cx="1728676" cy="481856"/>
              <a:chOff x="3043560" y="1524000"/>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3" name="Rounded Rectangle 12"/>
              <p:cNvSpPr/>
              <p:nvPr/>
            </p:nvSpPr>
            <p:spPr>
              <a:xfrm>
                <a:off x="3043560" y="1524000"/>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6"/>
              <p:cNvSpPr/>
              <p:nvPr/>
            </p:nvSpPr>
            <p:spPr>
              <a:xfrm>
                <a:off x="3057673" y="1538113"/>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kern="1200" dirty="0" smtClean="0"/>
                  <a:t>Misperception</a:t>
                </a:r>
                <a:endParaRPr lang="en-US" kern="1200" dirty="0"/>
              </a:p>
            </p:txBody>
          </p:sp>
        </p:grpSp>
        <p:sp>
          <p:nvSpPr>
            <p:cNvPr id="51" name="Right Arrow 50"/>
            <p:cNvSpPr/>
            <p:nvPr/>
          </p:nvSpPr>
          <p:spPr>
            <a:xfrm>
              <a:off x="2438400" y="31242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15" name="Group 57"/>
          <p:cNvGrpSpPr/>
          <p:nvPr/>
        </p:nvGrpSpPr>
        <p:grpSpPr>
          <a:xfrm>
            <a:off x="2438400" y="3692575"/>
            <a:ext cx="2298364" cy="481856"/>
            <a:chOff x="2438400" y="3692575"/>
            <a:chExt cx="2298364" cy="481856"/>
          </a:xfrm>
        </p:grpSpPr>
        <p:grpSp>
          <p:nvGrpSpPr>
            <p:cNvPr id="18" name="Group 14"/>
            <p:cNvGrpSpPr/>
            <p:nvPr/>
          </p:nvGrpSpPr>
          <p:grpSpPr>
            <a:xfrm>
              <a:off x="3008088" y="3692575"/>
              <a:ext cx="1728676" cy="481856"/>
              <a:chOff x="3046414" y="2224026"/>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6" name="Rounded Rectangle 15"/>
              <p:cNvSpPr/>
              <p:nvPr/>
            </p:nvSpPr>
            <p:spPr>
              <a:xfrm>
                <a:off x="3046414" y="2224026"/>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8"/>
              <p:cNvSpPr/>
              <p:nvPr/>
            </p:nvSpPr>
            <p:spPr>
              <a:xfrm>
                <a:off x="3060527" y="2238139"/>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Hard tactics</a:t>
                </a:r>
                <a:endParaRPr lang="en-US" sz="2100" kern="1200" dirty="0"/>
              </a:p>
            </p:txBody>
          </p:sp>
        </p:grpSp>
        <p:sp>
          <p:nvSpPr>
            <p:cNvPr id="52" name="Right Arrow 51"/>
            <p:cNvSpPr/>
            <p:nvPr/>
          </p:nvSpPr>
          <p:spPr>
            <a:xfrm>
              <a:off x="2438400" y="38100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21" name="Group 58"/>
          <p:cNvGrpSpPr/>
          <p:nvPr/>
        </p:nvGrpSpPr>
        <p:grpSpPr>
          <a:xfrm>
            <a:off x="2438400" y="4354284"/>
            <a:ext cx="2298364" cy="481856"/>
            <a:chOff x="2438400" y="4354284"/>
            <a:chExt cx="2298364" cy="481856"/>
          </a:xfrm>
        </p:grpSpPr>
        <p:grpSp>
          <p:nvGrpSpPr>
            <p:cNvPr id="24" name="Group 17"/>
            <p:cNvGrpSpPr/>
            <p:nvPr/>
          </p:nvGrpSpPr>
          <p:grpSpPr>
            <a:xfrm>
              <a:off x="3008088" y="4354284"/>
              <a:ext cx="1728676" cy="481856"/>
              <a:chOff x="3046414" y="2885735"/>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9" name="Rounded Rectangle 18"/>
              <p:cNvSpPr/>
              <p:nvPr/>
            </p:nvSpPr>
            <p:spPr>
              <a:xfrm>
                <a:off x="3046414" y="288573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10"/>
              <p:cNvSpPr/>
              <p:nvPr/>
            </p:nvSpPr>
            <p:spPr>
              <a:xfrm>
                <a:off x="3060527" y="2899848"/>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kern="1200" dirty="0" smtClean="0"/>
                  <a:t>Upward Spiral</a:t>
                </a:r>
                <a:endParaRPr lang="en-US" kern="1200" dirty="0"/>
              </a:p>
            </p:txBody>
          </p:sp>
        </p:grpSp>
        <p:sp>
          <p:nvSpPr>
            <p:cNvPr id="53" name="Right Arrow 52"/>
            <p:cNvSpPr/>
            <p:nvPr/>
          </p:nvSpPr>
          <p:spPr>
            <a:xfrm>
              <a:off x="2438400" y="44958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27" name="Group 59"/>
          <p:cNvGrpSpPr/>
          <p:nvPr/>
        </p:nvGrpSpPr>
        <p:grpSpPr>
          <a:xfrm>
            <a:off x="2438400" y="5015994"/>
            <a:ext cx="2298364" cy="481856"/>
            <a:chOff x="2438400" y="5015994"/>
            <a:chExt cx="2298364" cy="481856"/>
          </a:xfrm>
        </p:grpSpPr>
        <p:grpSp>
          <p:nvGrpSpPr>
            <p:cNvPr id="28" name="Group 20"/>
            <p:cNvGrpSpPr/>
            <p:nvPr/>
          </p:nvGrpSpPr>
          <p:grpSpPr>
            <a:xfrm>
              <a:off x="3008088" y="5015994"/>
              <a:ext cx="1728676" cy="481856"/>
              <a:chOff x="3046414" y="3547445"/>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22" name="Rounded Rectangle 21"/>
              <p:cNvSpPr/>
              <p:nvPr/>
            </p:nvSpPr>
            <p:spPr>
              <a:xfrm>
                <a:off x="3046414" y="354744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12"/>
              <p:cNvSpPr/>
              <p:nvPr/>
            </p:nvSpPr>
            <p:spPr>
              <a:xfrm>
                <a:off x="3060527" y="3561558"/>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Many</a:t>
                </a:r>
                <a:endParaRPr lang="en-US" sz="2100" kern="1200" dirty="0"/>
              </a:p>
            </p:txBody>
          </p:sp>
        </p:grpSp>
        <p:sp>
          <p:nvSpPr>
            <p:cNvPr id="54" name="Right Arrow 53"/>
            <p:cNvSpPr/>
            <p:nvPr/>
          </p:nvSpPr>
          <p:spPr>
            <a:xfrm>
              <a:off x="2438400" y="51054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29" name="Group 60"/>
          <p:cNvGrpSpPr/>
          <p:nvPr/>
        </p:nvGrpSpPr>
        <p:grpSpPr>
          <a:xfrm>
            <a:off x="2438400" y="5677703"/>
            <a:ext cx="2313972" cy="361505"/>
            <a:chOff x="2438400" y="5677703"/>
            <a:chExt cx="2313972" cy="361505"/>
          </a:xfrm>
        </p:grpSpPr>
        <p:grpSp>
          <p:nvGrpSpPr>
            <p:cNvPr id="30" name="Group 23"/>
            <p:cNvGrpSpPr/>
            <p:nvPr/>
          </p:nvGrpSpPr>
          <p:grpSpPr>
            <a:xfrm>
              <a:off x="2980785" y="5677703"/>
              <a:ext cx="1771587" cy="361505"/>
              <a:chOff x="3019111" y="4209154"/>
              <a:chExt cx="1771587" cy="361505"/>
            </a:xfrm>
            <a:solidFill>
              <a:schemeClr val="accent2">
                <a:lumMod val="40000"/>
                <a:lumOff val="60000"/>
              </a:schemeClr>
            </a:solidFill>
            <a:scene3d>
              <a:camera prst="orthographicFront">
                <a:rot lat="0" lon="0" rev="0"/>
              </a:camera>
              <a:lightRig rig="contrasting" dir="t">
                <a:rot lat="0" lon="0" rev="1200000"/>
              </a:lightRig>
            </a:scene3d>
          </p:grpSpPr>
          <p:sp>
            <p:nvSpPr>
              <p:cNvPr id="25" name="Rounded Rectangle 24"/>
              <p:cNvSpPr/>
              <p:nvPr/>
            </p:nvSpPr>
            <p:spPr>
              <a:xfrm>
                <a:off x="3019111" y="4209154"/>
                <a:ext cx="1771587" cy="361505"/>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14"/>
              <p:cNvSpPr/>
              <p:nvPr/>
            </p:nvSpPr>
            <p:spPr>
              <a:xfrm>
                <a:off x="3029699" y="4219742"/>
                <a:ext cx="1750411" cy="340329"/>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Anger</a:t>
                </a:r>
                <a:endParaRPr lang="en-US" sz="2100" kern="1200" dirty="0"/>
              </a:p>
            </p:txBody>
          </p:sp>
        </p:grpSp>
        <p:sp>
          <p:nvSpPr>
            <p:cNvPr id="55" name="Right Arrow 54"/>
            <p:cNvSpPr/>
            <p:nvPr/>
          </p:nvSpPr>
          <p:spPr>
            <a:xfrm>
              <a:off x="2438400" y="57150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sp>
        <p:nvSpPr>
          <p:cNvPr id="38" name="Rectangle 3"/>
          <p:cNvSpPr txBox="1">
            <a:spLocks noChangeArrowheads="1"/>
          </p:cNvSpPr>
          <p:nvPr/>
        </p:nvSpPr>
        <p:spPr>
          <a:xfrm>
            <a:off x="5334000" y="1905000"/>
            <a:ext cx="3352800" cy="4343400"/>
          </a:xfrm>
          <a:prstGeom prst="rect">
            <a:avLst/>
          </a:prstGeom>
          <a:solidFill>
            <a:schemeClr val="bg2">
              <a:lumMod val="25000"/>
            </a:schemeClr>
          </a:solidFill>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2700" b="0" i="0" u="none" strike="noStrike" kern="1200" cap="none" spc="0" normalizeH="0" baseline="0" noProof="0" dirty="0" smtClean="0">
                <a:ln>
                  <a:noFill/>
                </a:ln>
                <a:solidFill>
                  <a:schemeClr val="bg2"/>
                </a:solidFill>
                <a:effectLst/>
                <a:uLnTx/>
                <a:uFillTx/>
                <a:latin typeface="+mn-lt"/>
                <a:ea typeface="+mn-ea"/>
                <a:cs typeface="Times New Roman" pitchFamily="18" charset="0"/>
              </a:rPr>
              <a:t>Reciprocity → Upward Conflict Spiral</a:t>
            </a:r>
            <a:r>
              <a:rPr kumimoji="0" lang="en-US" sz="2700" b="0" i="0" u="none" strike="noStrike" kern="1200" cap="none" spc="0" normalizeH="0" baseline="0" noProof="0" dirty="0" smtClean="0">
                <a:ln>
                  <a:noFill/>
                </a:ln>
                <a:solidFill>
                  <a:schemeClr val="bg2"/>
                </a:solidFill>
                <a:effectLst/>
                <a:uLnTx/>
                <a:uFillTx/>
                <a:latin typeface="+mn-lt"/>
                <a:ea typeface="+mn-ea"/>
                <a:cs typeface="+mn-cs"/>
              </a:rPr>
              <a:t> </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200" b="0" i="0" u="none" strike="noStrike" kern="1200" cap="none" spc="0" normalizeH="0" baseline="0" noProof="0" dirty="0" smtClean="0">
                <a:ln>
                  <a:noFill/>
                </a:ln>
                <a:solidFill>
                  <a:schemeClr val="bg2"/>
                </a:solidFill>
                <a:effectLst/>
                <a:uLnTx/>
                <a:uFillTx/>
                <a:latin typeface="+mn-lt"/>
                <a:ea typeface="+mn-ea"/>
                <a:cs typeface="Times New Roman" pitchFamily="18" charset="0"/>
              </a:rPr>
              <a:t>Norm of reciprocity</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200" b="0" i="0" u="none" strike="noStrike" kern="1200" cap="none" spc="0" normalizeH="0" baseline="0" noProof="0" dirty="0" smtClean="0">
                <a:ln>
                  <a:noFill/>
                </a:ln>
                <a:solidFill>
                  <a:schemeClr val="bg2"/>
                </a:solidFill>
                <a:effectLst/>
                <a:uLnTx/>
                <a:uFillTx/>
                <a:latin typeface="+mn-lt"/>
                <a:ea typeface="+mn-ea"/>
                <a:cs typeface="Times New Roman" pitchFamily="18" charset="0"/>
              </a:rPr>
              <a:t>Rough (overmatching) and light reciprocity (</a:t>
            </a:r>
            <a:r>
              <a:rPr kumimoji="0" lang="en-US" sz="2200" b="0" i="0" u="none" strike="noStrike" kern="1200" cap="none" spc="0" normalizeH="0" baseline="0" noProof="0" dirty="0" err="1" smtClean="0">
                <a:ln>
                  <a:noFill/>
                </a:ln>
                <a:solidFill>
                  <a:schemeClr val="bg2"/>
                </a:solidFill>
                <a:effectLst/>
                <a:uLnTx/>
                <a:uFillTx/>
                <a:latin typeface="+mn-lt"/>
                <a:ea typeface="+mn-ea"/>
                <a:cs typeface="Times New Roman" pitchFamily="18" charset="0"/>
              </a:rPr>
              <a:t>undermatching</a:t>
            </a:r>
            <a:r>
              <a:rPr kumimoji="0" lang="en-US" sz="2200" b="0" i="0" u="none" strike="noStrike" kern="1200" cap="none" spc="0" normalizeH="0" baseline="0" noProof="0" dirty="0" smtClean="0">
                <a:ln>
                  <a:noFill/>
                </a:ln>
                <a:solidFill>
                  <a:schemeClr val="bg2"/>
                </a:solidFill>
                <a:effectLst/>
                <a:uLnTx/>
                <a:uFillTx/>
                <a:latin typeface="+mn-lt"/>
                <a:ea typeface="+mn-ea"/>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2700" b="0" i="0" u="none" strike="noStrike" kern="1200" cap="none" spc="0" normalizeH="0" baseline="0" noProof="0" dirty="0" smtClean="0">
                <a:ln>
                  <a:noFill/>
                </a:ln>
                <a:solidFill>
                  <a:schemeClr val="bg2"/>
                </a:solidFill>
                <a:effectLst/>
                <a:uLnTx/>
                <a:uFillTx/>
                <a:latin typeface="+mn-lt"/>
                <a:ea typeface="+mn-ea"/>
                <a:cs typeface="Times New Roman" pitchFamily="18" charset="0"/>
              </a:rPr>
              <a:t>Few → Many (coalition formation)</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2700" b="0" i="0" u="none" strike="noStrike" kern="1200" cap="none" spc="0" normalizeH="0" baseline="0" noProof="0" dirty="0" smtClean="0">
                <a:ln>
                  <a:noFill/>
                </a:ln>
                <a:solidFill>
                  <a:schemeClr val="bg2"/>
                </a:solidFill>
                <a:effectLst/>
                <a:uLnTx/>
                <a:uFillTx/>
                <a:latin typeface="+mn-lt"/>
                <a:ea typeface="+mn-ea"/>
                <a:cs typeface="Times New Roman" pitchFamily="18" charset="0"/>
              </a:rPr>
              <a:t>Irritation → Anger (contagion)</a:t>
            </a:r>
            <a:r>
              <a:rPr kumimoji="0" lang="en-US" sz="2700" b="0" i="0" u="none" strike="noStrike" kern="1200" cap="none" spc="0" normalizeH="0" baseline="0" noProof="0" dirty="0" smtClean="0">
                <a:ln>
                  <a:noFill/>
                </a:ln>
                <a:solidFill>
                  <a:schemeClr val="bg2"/>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 y="152400"/>
            <a:ext cx="8763000" cy="1143000"/>
          </a:xfrm>
          <a:solidFill>
            <a:schemeClr val="bg2">
              <a:lumMod val="25000"/>
            </a:schemeClr>
          </a:solidFill>
        </p:spPr>
        <p:txBody>
          <a:bodyPr>
            <a:normAutofit fontScale="90000"/>
          </a:bodyPr>
          <a:lstStyle/>
          <a:p>
            <a:pPr algn="l"/>
            <a:r>
              <a:rPr lang="en-US" dirty="0" smtClean="0">
                <a:solidFill>
                  <a:schemeClr val="bg2"/>
                </a:solidFill>
              </a:rPr>
              <a:t/>
            </a:r>
            <a:br>
              <a:rPr lang="en-US" dirty="0" smtClean="0">
                <a:solidFill>
                  <a:schemeClr val="bg2"/>
                </a:solidFill>
              </a:rPr>
            </a:br>
            <a:r>
              <a:rPr lang="en-US" dirty="0" smtClean="0">
                <a:solidFill>
                  <a:schemeClr val="bg2"/>
                </a:solidFill>
              </a:rPr>
              <a:t>Factors that decrease conflict</a:t>
            </a:r>
            <a:br>
              <a:rPr lang="en-US" dirty="0" smtClean="0">
                <a:solidFill>
                  <a:schemeClr val="bg2"/>
                </a:solidFill>
              </a:rPr>
            </a:br>
            <a:endParaRPr lang="en-US" dirty="0">
              <a:solidFill>
                <a:schemeClr val="bg2">
                  <a:lumMod val="25000"/>
                </a:schemeClr>
              </a:solidFill>
            </a:endParaRPr>
          </a:p>
        </p:txBody>
      </p:sp>
      <p:graphicFrame>
        <p:nvGraphicFramePr>
          <p:cNvPr id="4" name="Content Placeholder 3"/>
          <p:cNvGraphicFramePr>
            <a:graphicFrameLocks noGrp="1"/>
          </p:cNvGraphicFramePr>
          <p:nvPr>
            <p:ph sz="quarter" idx="1"/>
          </p:nvPr>
        </p:nvGraphicFramePr>
        <p:xfrm>
          <a:off x="-18138" y="1447800"/>
          <a:ext cx="2819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330880" y="1011080"/>
            <a:ext cx="457200" cy="457200"/>
            <a:chOff x="4876800" y="1066800"/>
            <a:chExt cx="457200" cy="457200"/>
          </a:xfrm>
        </p:grpSpPr>
        <p:sp>
          <p:nvSpPr>
            <p:cNvPr id="6" name="Oval 5"/>
            <p:cNvSpPr/>
            <p:nvPr/>
          </p:nvSpPr>
          <p:spPr>
            <a:xfrm>
              <a:off x="4876800" y="1066800"/>
              <a:ext cx="457200" cy="45720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24567" y="1102056"/>
              <a:ext cx="374177" cy="38555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55"/>
          <p:cNvGrpSpPr/>
          <p:nvPr/>
        </p:nvGrpSpPr>
        <p:grpSpPr>
          <a:xfrm>
            <a:off x="2438400" y="2369156"/>
            <a:ext cx="2298364" cy="481856"/>
            <a:chOff x="2438400" y="2369156"/>
            <a:chExt cx="2298364" cy="481856"/>
          </a:xfrm>
        </p:grpSpPr>
        <p:grpSp>
          <p:nvGrpSpPr>
            <p:cNvPr id="8" name="Group 7"/>
            <p:cNvGrpSpPr/>
            <p:nvPr/>
          </p:nvGrpSpPr>
          <p:grpSpPr>
            <a:xfrm>
              <a:off x="3008088" y="2369156"/>
              <a:ext cx="1728676" cy="481856"/>
              <a:chOff x="3046414" y="900607"/>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9" name="Rounded Rectangle 8"/>
              <p:cNvSpPr/>
              <p:nvPr/>
            </p:nvSpPr>
            <p:spPr>
              <a:xfrm>
                <a:off x="3046414" y="900607"/>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3060527" y="914720"/>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Commitment</a:t>
                </a:r>
                <a:endParaRPr lang="en-US" sz="2100" kern="1200" dirty="0"/>
              </a:p>
            </p:txBody>
          </p:sp>
        </p:grpSp>
        <p:sp>
          <p:nvSpPr>
            <p:cNvPr id="50" name="Right Arrow 49"/>
            <p:cNvSpPr/>
            <p:nvPr/>
          </p:nvSpPr>
          <p:spPr>
            <a:xfrm>
              <a:off x="2438400" y="25146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10" name="Group 56"/>
          <p:cNvGrpSpPr/>
          <p:nvPr/>
        </p:nvGrpSpPr>
        <p:grpSpPr>
          <a:xfrm>
            <a:off x="2438400" y="2992549"/>
            <a:ext cx="2295510" cy="481856"/>
            <a:chOff x="2438400" y="2992549"/>
            <a:chExt cx="2295510" cy="481856"/>
          </a:xfrm>
        </p:grpSpPr>
        <p:grpSp>
          <p:nvGrpSpPr>
            <p:cNvPr id="12" name="Group 11"/>
            <p:cNvGrpSpPr/>
            <p:nvPr/>
          </p:nvGrpSpPr>
          <p:grpSpPr>
            <a:xfrm>
              <a:off x="3005234" y="2992549"/>
              <a:ext cx="1728676" cy="481856"/>
              <a:chOff x="3043560" y="1524000"/>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3" name="Rounded Rectangle 12"/>
              <p:cNvSpPr/>
              <p:nvPr/>
            </p:nvSpPr>
            <p:spPr>
              <a:xfrm>
                <a:off x="3043560" y="1524000"/>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6"/>
              <p:cNvSpPr/>
              <p:nvPr/>
            </p:nvSpPr>
            <p:spPr>
              <a:xfrm>
                <a:off x="3057673" y="1538113"/>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kern="1200" dirty="0" smtClean="0"/>
                  <a:t>Misperception</a:t>
                </a:r>
                <a:endParaRPr lang="en-US" kern="1200" dirty="0"/>
              </a:p>
            </p:txBody>
          </p:sp>
        </p:grpSp>
        <p:sp>
          <p:nvSpPr>
            <p:cNvPr id="51" name="Right Arrow 50"/>
            <p:cNvSpPr/>
            <p:nvPr/>
          </p:nvSpPr>
          <p:spPr>
            <a:xfrm>
              <a:off x="2438400" y="31242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15" name="Group 57"/>
          <p:cNvGrpSpPr/>
          <p:nvPr/>
        </p:nvGrpSpPr>
        <p:grpSpPr>
          <a:xfrm>
            <a:off x="2438400" y="3692575"/>
            <a:ext cx="2298364" cy="481856"/>
            <a:chOff x="2438400" y="3692575"/>
            <a:chExt cx="2298364" cy="481856"/>
          </a:xfrm>
        </p:grpSpPr>
        <p:grpSp>
          <p:nvGrpSpPr>
            <p:cNvPr id="18" name="Group 14"/>
            <p:cNvGrpSpPr/>
            <p:nvPr/>
          </p:nvGrpSpPr>
          <p:grpSpPr>
            <a:xfrm>
              <a:off x="3008088" y="3692575"/>
              <a:ext cx="1728676" cy="481856"/>
              <a:chOff x="3046414" y="2224026"/>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6" name="Rounded Rectangle 15"/>
              <p:cNvSpPr/>
              <p:nvPr/>
            </p:nvSpPr>
            <p:spPr>
              <a:xfrm>
                <a:off x="3046414" y="2224026"/>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8"/>
              <p:cNvSpPr/>
              <p:nvPr/>
            </p:nvSpPr>
            <p:spPr>
              <a:xfrm>
                <a:off x="3060527" y="2238139"/>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Hard tactics</a:t>
                </a:r>
                <a:endParaRPr lang="en-US" sz="2100" kern="1200" dirty="0"/>
              </a:p>
            </p:txBody>
          </p:sp>
        </p:grpSp>
        <p:sp>
          <p:nvSpPr>
            <p:cNvPr id="52" name="Right Arrow 51"/>
            <p:cNvSpPr/>
            <p:nvPr/>
          </p:nvSpPr>
          <p:spPr>
            <a:xfrm>
              <a:off x="2438400" y="38100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21" name="Group 58"/>
          <p:cNvGrpSpPr/>
          <p:nvPr/>
        </p:nvGrpSpPr>
        <p:grpSpPr>
          <a:xfrm>
            <a:off x="2438400" y="4354284"/>
            <a:ext cx="2298364" cy="481856"/>
            <a:chOff x="2438400" y="4354284"/>
            <a:chExt cx="2298364" cy="481856"/>
          </a:xfrm>
        </p:grpSpPr>
        <p:grpSp>
          <p:nvGrpSpPr>
            <p:cNvPr id="24" name="Group 17"/>
            <p:cNvGrpSpPr/>
            <p:nvPr/>
          </p:nvGrpSpPr>
          <p:grpSpPr>
            <a:xfrm>
              <a:off x="3008088" y="4354284"/>
              <a:ext cx="1728676" cy="481856"/>
              <a:chOff x="3046414" y="2885735"/>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9" name="Rounded Rectangle 18"/>
              <p:cNvSpPr/>
              <p:nvPr/>
            </p:nvSpPr>
            <p:spPr>
              <a:xfrm>
                <a:off x="3046414" y="288573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10"/>
              <p:cNvSpPr/>
              <p:nvPr/>
            </p:nvSpPr>
            <p:spPr>
              <a:xfrm>
                <a:off x="3060527" y="2899848"/>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kern="1200" dirty="0" smtClean="0"/>
                  <a:t>Upward Spiral</a:t>
                </a:r>
                <a:endParaRPr lang="en-US" kern="1200" dirty="0"/>
              </a:p>
            </p:txBody>
          </p:sp>
        </p:grpSp>
        <p:sp>
          <p:nvSpPr>
            <p:cNvPr id="53" name="Right Arrow 52"/>
            <p:cNvSpPr/>
            <p:nvPr/>
          </p:nvSpPr>
          <p:spPr>
            <a:xfrm>
              <a:off x="2438400" y="44958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27" name="Group 59"/>
          <p:cNvGrpSpPr/>
          <p:nvPr/>
        </p:nvGrpSpPr>
        <p:grpSpPr>
          <a:xfrm>
            <a:off x="2438400" y="5015994"/>
            <a:ext cx="2298364" cy="481856"/>
            <a:chOff x="2438400" y="5015994"/>
            <a:chExt cx="2298364" cy="481856"/>
          </a:xfrm>
        </p:grpSpPr>
        <p:grpSp>
          <p:nvGrpSpPr>
            <p:cNvPr id="28" name="Group 20"/>
            <p:cNvGrpSpPr/>
            <p:nvPr/>
          </p:nvGrpSpPr>
          <p:grpSpPr>
            <a:xfrm>
              <a:off x="3008088" y="5015994"/>
              <a:ext cx="1728676" cy="481856"/>
              <a:chOff x="3046414" y="3547445"/>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22" name="Rounded Rectangle 21"/>
              <p:cNvSpPr/>
              <p:nvPr/>
            </p:nvSpPr>
            <p:spPr>
              <a:xfrm>
                <a:off x="3046414" y="354744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12"/>
              <p:cNvSpPr/>
              <p:nvPr/>
            </p:nvSpPr>
            <p:spPr>
              <a:xfrm>
                <a:off x="3060527" y="3561558"/>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Many</a:t>
                </a:r>
                <a:endParaRPr lang="en-US" sz="2100" kern="1200" dirty="0"/>
              </a:p>
            </p:txBody>
          </p:sp>
        </p:grpSp>
        <p:sp>
          <p:nvSpPr>
            <p:cNvPr id="54" name="Right Arrow 53"/>
            <p:cNvSpPr/>
            <p:nvPr/>
          </p:nvSpPr>
          <p:spPr>
            <a:xfrm>
              <a:off x="2438400" y="51054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29" name="Group 60"/>
          <p:cNvGrpSpPr/>
          <p:nvPr/>
        </p:nvGrpSpPr>
        <p:grpSpPr>
          <a:xfrm>
            <a:off x="2438400" y="5677703"/>
            <a:ext cx="2313972" cy="361505"/>
            <a:chOff x="2438400" y="5677703"/>
            <a:chExt cx="2313972" cy="361505"/>
          </a:xfrm>
        </p:grpSpPr>
        <p:grpSp>
          <p:nvGrpSpPr>
            <p:cNvPr id="30" name="Group 23"/>
            <p:cNvGrpSpPr/>
            <p:nvPr/>
          </p:nvGrpSpPr>
          <p:grpSpPr>
            <a:xfrm>
              <a:off x="2980785" y="5677703"/>
              <a:ext cx="1771587" cy="361505"/>
              <a:chOff x="3019111" y="4209154"/>
              <a:chExt cx="1771587" cy="361505"/>
            </a:xfrm>
            <a:solidFill>
              <a:schemeClr val="accent2">
                <a:lumMod val="40000"/>
                <a:lumOff val="60000"/>
              </a:schemeClr>
            </a:solidFill>
            <a:scene3d>
              <a:camera prst="orthographicFront">
                <a:rot lat="0" lon="0" rev="0"/>
              </a:camera>
              <a:lightRig rig="contrasting" dir="t">
                <a:rot lat="0" lon="0" rev="1200000"/>
              </a:lightRig>
            </a:scene3d>
          </p:grpSpPr>
          <p:sp>
            <p:nvSpPr>
              <p:cNvPr id="25" name="Rounded Rectangle 24"/>
              <p:cNvSpPr/>
              <p:nvPr/>
            </p:nvSpPr>
            <p:spPr>
              <a:xfrm>
                <a:off x="3019111" y="4209154"/>
                <a:ext cx="1771587" cy="361505"/>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14"/>
              <p:cNvSpPr/>
              <p:nvPr/>
            </p:nvSpPr>
            <p:spPr>
              <a:xfrm>
                <a:off x="3029699" y="4219742"/>
                <a:ext cx="1750411" cy="340329"/>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Anger</a:t>
                </a:r>
                <a:endParaRPr lang="en-US" sz="2100" kern="1200" dirty="0"/>
              </a:p>
            </p:txBody>
          </p:sp>
        </p:grpSp>
        <p:sp>
          <p:nvSpPr>
            <p:cNvPr id="55" name="Right Arrow 54"/>
            <p:cNvSpPr/>
            <p:nvPr/>
          </p:nvSpPr>
          <p:spPr>
            <a:xfrm>
              <a:off x="2438400" y="5715000"/>
              <a:ext cx="533400" cy="1524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65" name="Group 59"/>
          <p:cNvGrpSpPr/>
          <p:nvPr/>
        </p:nvGrpSpPr>
        <p:grpSpPr>
          <a:xfrm>
            <a:off x="4724400" y="5085238"/>
            <a:ext cx="2298364" cy="481856"/>
            <a:chOff x="2438400" y="5015994"/>
            <a:chExt cx="2298364" cy="481856"/>
          </a:xfrm>
          <a:solidFill>
            <a:schemeClr val="accent5">
              <a:lumMod val="75000"/>
            </a:schemeClr>
          </a:solidFill>
        </p:grpSpPr>
        <p:grpSp>
          <p:nvGrpSpPr>
            <p:cNvPr id="66" name="Group 20"/>
            <p:cNvGrpSpPr/>
            <p:nvPr/>
          </p:nvGrpSpPr>
          <p:grpSpPr>
            <a:xfrm>
              <a:off x="3008088" y="5015994"/>
              <a:ext cx="1728676" cy="481856"/>
              <a:chOff x="3046414" y="3547445"/>
              <a:chExt cx="1728676" cy="481856"/>
            </a:xfrm>
            <a:grpFill/>
            <a:scene3d>
              <a:camera prst="orthographicFront">
                <a:rot lat="0" lon="0" rev="0"/>
              </a:camera>
              <a:lightRig rig="contrasting" dir="t">
                <a:rot lat="0" lon="0" rev="1200000"/>
              </a:lightRig>
            </a:scene3d>
          </p:grpSpPr>
          <p:sp>
            <p:nvSpPr>
              <p:cNvPr id="68" name="Rounded Rectangle 67"/>
              <p:cNvSpPr/>
              <p:nvPr/>
            </p:nvSpPr>
            <p:spPr>
              <a:xfrm>
                <a:off x="3046414" y="354744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9" name="Rounded Rectangle 12"/>
              <p:cNvSpPr/>
              <p:nvPr/>
            </p:nvSpPr>
            <p:spPr>
              <a:xfrm>
                <a:off x="3060527" y="3561558"/>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b="1" kern="1200" dirty="0" smtClean="0"/>
                  <a:t>Few</a:t>
                </a:r>
                <a:endParaRPr lang="en-US" sz="2100" b="1" kern="1200" dirty="0"/>
              </a:p>
            </p:txBody>
          </p:sp>
        </p:grpSp>
        <p:sp>
          <p:nvSpPr>
            <p:cNvPr id="67" name="Right Arrow 66"/>
            <p:cNvSpPr/>
            <p:nvPr/>
          </p:nvSpPr>
          <p:spPr>
            <a:xfrm>
              <a:off x="2438400" y="5105400"/>
              <a:ext cx="533400" cy="152400"/>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127" name="Group 126"/>
          <p:cNvGrpSpPr/>
          <p:nvPr/>
        </p:nvGrpSpPr>
        <p:grpSpPr>
          <a:xfrm>
            <a:off x="4724400" y="5746947"/>
            <a:ext cx="2313972" cy="361505"/>
            <a:chOff x="4724400" y="5746947"/>
            <a:chExt cx="2313972" cy="361505"/>
          </a:xfrm>
        </p:grpSpPr>
        <p:grpSp>
          <p:nvGrpSpPr>
            <p:cNvPr id="71" name="Group 23"/>
            <p:cNvGrpSpPr/>
            <p:nvPr/>
          </p:nvGrpSpPr>
          <p:grpSpPr>
            <a:xfrm>
              <a:off x="5266785" y="5746947"/>
              <a:ext cx="1771587" cy="361505"/>
              <a:chOff x="3019111" y="4209154"/>
              <a:chExt cx="1771587" cy="361505"/>
            </a:xfrm>
            <a:solidFill>
              <a:schemeClr val="accent5">
                <a:lumMod val="75000"/>
              </a:schemeClr>
            </a:solidFill>
            <a:scene3d>
              <a:camera prst="orthographicFront">
                <a:rot lat="0" lon="0" rev="0"/>
              </a:camera>
              <a:lightRig rig="contrasting" dir="t">
                <a:rot lat="0" lon="0" rev="1200000"/>
              </a:lightRig>
            </a:scene3d>
          </p:grpSpPr>
          <p:sp>
            <p:nvSpPr>
              <p:cNvPr id="73" name="Rounded Rectangle 72"/>
              <p:cNvSpPr/>
              <p:nvPr/>
            </p:nvSpPr>
            <p:spPr>
              <a:xfrm>
                <a:off x="3019111" y="4209154"/>
                <a:ext cx="1771587" cy="361505"/>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4" name="Rounded Rectangle 14"/>
              <p:cNvSpPr/>
              <p:nvPr/>
            </p:nvSpPr>
            <p:spPr>
              <a:xfrm>
                <a:off x="3029699" y="4219742"/>
                <a:ext cx="1750411" cy="340329"/>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b="1" kern="1200" dirty="0" smtClean="0"/>
                  <a:t>Composure</a:t>
                </a:r>
                <a:endParaRPr lang="en-US" sz="2100" b="1" kern="1200" dirty="0"/>
              </a:p>
            </p:txBody>
          </p:sp>
        </p:grpSp>
        <p:sp>
          <p:nvSpPr>
            <p:cNvPr id="72" name="Right Arrow 71"/>
            <p:cNvSpPr/>
            <p:nvPr/>
          </p:nvSpPr>
          <p:spPr>
            <a:xfrm>
              <a:off x="4724400" y="5784244"/>
              <a:ext cx="533400" cy="152400"/>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75" name="Group 74"/>
          <p:cNvGrpSpPr/>
          <p:nvPr/>
        </p:nvGrpSpPr>
        <p:grpSpPr>
          <a:xfrm>
            <a:off x="4724400" y="1458684"/>
            <a:ext cx="4296216" cy="718616"/>
            <a:chOff x="2623585" y="-1465621"/>
            <a:chExt cx="2354675" cy="718616"/>
          </a:xfrm>
          <a:scene3d>
            <a:camera prst="orthographicFront">
              <a:rot lat="0" lon="0" rev="0"/>
            </a:camera>
            <a:lightRig rig="contrasting" dir="t">
              <a:rot lat="0" lon="0" rev="1200000"/>
            </a:lightRig>
          </a:scene3d>
        </p:grpSpPr>
        <p:sp>
          <p:nvSpPr>
            <p:cNvPr id="76" name="Rounded Rectangle 75"/>
            <p:cNvSpPr/>
            <p:nvPr/>
          </p:nvSpPr>
          <p:spPr>
            <a:xfrm>
              <a:off x="2623585" y="-1465621"/>
              <a:ext cx="2286000" cy="718616"/>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7" name="Rounded Rectangle 4"/>
            <p:cNvSpPr/>
            <p:nvPr/>
          </p:nvSpPr>
          <p:spPr>
            <a:xfrm>
              <a:off x="2699785" y="-1465621"/>
              <a:ext cx="2278475" cy="676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rPr>
                <a:t>Conflict Management</a:t>
              </a:r>
              <a:endParaRPr lang="en-US" sz="2700" b="1" kern="1200" dirty="0">
                <a:solidFill>
                  <a:schemeClr val="tx1"/>
                </a:solidFill>
              </a:endParaRPr>
            </a:p>
          </p:txBody>
        </p:sp>
      </p:grpSp>
      <p:grpSp>
        <p:nvGrpSpPr>
          <p:cNvPr id="88" name="Group 57"/>
          <p:cNvGrpSpPr/>
          <p:nvPr/>
        </p:nvGrpSpPr>
        <p:grpSpPr>
          <a:xfrm>
            <a:off x="4724400" y="3733800"/>
            <a:ext cx="3124201" cy="481856"/>
            <a:chOff x="2487886" y="3740756"/>
            <a:chExt cx="2028941" cy="481856"/>
          </a:xfrm>
        </p:grpSpPr>
        <p:grpSp>
          <p:nvGrpSpPr>
            <p:cNvPr id="89" name="Group 14"/>
            <p:cNvGrpSpPr/>
            <p:nvPr/>
          </p:nvGrpSpPr>
          <p:grpSpPr>
            <a:xfrm>
              <a:off x="2788151" y="3740756"/>
              <a:ext cx="1728676" cy="481856"/>
              <a:chOff x="2826477" y="2272207"/>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91" name="Rounded Rectangle 90"/>
              <p:cNvSpPr/>
              <p:nvPr/>
            </p:nvSpPr>
            <p:spPr>
              <a:xfrm>
                <a:off x="2826477" y="2272207"/>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Rounded Rectangle 8"/>
              <p:cNvSpPr/>
              <p:nvPr/>
            </p:nvSpPr>
            <p:spPr>
              <a:xfrm>
                <a:off x="2846223" y="2272207"/>
                <a:ext cx="1708929" cy="453630"/>
              </a:xfrm>
              <a:prstGeom prst="rect">
                <a:avLst/>
              </a:prstGeom>
              <a:solidFill>
                <a:schemeClr val="accent5">
                  <a:lumMod val="75000"/>
                </a:schemeClr>
              </a:solid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t>Cooperative tactics</a:t>
                </a:r>
                <a:endParaRPr lang="en-US" sz="2100" b="1" kern="1200" dirty="0"/>
              </a:p>
            </p:txBody>
          </p:sp>
        </p:grpSp>
        <p:sp>
          <p:nvSpPr>
            <p:cNvPr id="90" name="Right Arrow 89"/>
            <p:cNvSpPr/>
            <p:nvPr/>
          </p:nvSpPr>
          <p:spPr>
            <a:xfrm>
              <a:off x="2487886" y="3893156"/>
              <a:ext cx="250301" cy="76200"/>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113" name="Group 112"/>
          <p:cNvGrpSpPr/>
          <p:nvPr/>
        </p:nvGrpSpPr>
        <p:grpSpPr>
          <a:xfrm>
            <a:off x="4724400" y="4321632"/>
            <a:ext cx="2913744" cy="605673"/>
            <a:chOff x="2311552" y="4354284"/>
            <a:chExt cx="2425212" cy="481856"/>
          </a:xfrm>
          <a:solidFill>
            <a:schemeClr val="accent5">
              <a:lumMod val="75000"/>
            </a:schemeClr>
          </a:solidFill>
        </p:grpSpPr>
        <p:grpSp>
          <p:nvGrpSpPr>
            <p:cNvPr id="114" name="Group 17"/>
            <p:cNvGrpSpPr/>
            <p:nvPr/>
          </p:nvGrpSpPr>
          <p:grpSpPr>
            <a:xfrm>
              <a:off x="3008088" y="4354284"/>
              <a:ext cx="1728676" cy="481856"/>
              <a:chOff x="3046414" y="2885735"/>
              <a:chExt cx="1728676" cy="481856"/>
            </a:xfrm>
            <a:grpFill/>
            <a:scene3d>
              <a:camera prst="orthographicFront">
                <a:rot lat="0" lon="0" rev="0"/>
              </a:camera>
              <a:lightRig rig="contrasting" dir="t">
                <a:rot lat="0" lon="0" rev="1200000"/>
              </a:lightRig>
            </a:scene3d>
          </p:grpSpPr>
          <p:sp>
            <p:nvSpPr>
              <p:cNvPr id="116" name="Rounded Rectangle 115"/>
              <p:cNvSpPr/>
              <p:nvPr/>
            </p:nvSpPr>
            <p:spPr>
              <a:xfrm>
                <a:off x="3046414" y="288573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7" name="Rounded Rectangle 10"/>
              <p:cNvSpPr/>
              <p:nvPr/>
            </p:nvSpPr>
            <p:spPr>
              <a:xfrm>
                <a:off x="3110950" y="2928791"/>
                <a:ext cx="1510792" cy="378492"/>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b="1" kern="1200" dirty="0" smtClean="0"/>
                  <a:t>Downward  Spiral</a:t>
                </a:r>
                <a:endParaRPr lang="en-US" b="1" kern="1200" dirty="0"/>
              </a:p>
            </p:txBody>
          </p:sp>
        </p:grpSp>
        <p:sp>
          <p:nvSpPr>
            <p:cNvPr id="115" name="Right Arrow 114"/>
            <p:cNvSpPr/>
            <p:nvPr/>
          </p:nvSpPr>
          <p:spPr>
            <a:xfrm>
              <a:off x="2311552" y="4553470"/>
              <a:ext cx="660248" cy="94730"/>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126" name="Group 125"/>
          <p:cNvGrpSpPr/>
          <p:nvPr/>
        </p:nvGrpSpPr>
        <p:grpSpPr>
          <a:xfrm>
            <a:off x="4724400" y="3048000"/>
            <a:ext cx="2438400" cy="481856"/>
            <a:chOff x="4724400" y="3048000"/>
            <a:chExt cx="2438400" cy="481856"/>
          </a:xfrm>
        </p:grpSpPr>
        <p:grpSp>
          <p:nvGrpSpPr>
            <p:cNvPr id="104" name="Group 103"/>
            <p:cNvGrpSpPr/>
            <p:nvPr/>
          </p:nvGrpSpPr>
          <p:grpSpPr>
            <a:xfrm>
              <a:off x="5181600" y="3048000"/>
              <a:ext cx="1981200" cy="481856"/>
              <a:chOff x="3043560" y="1524000"/>
              <a:chExt cx="1728676" cy="481856"/>
            </a:xfrm>
            <a:solidFill>
              <a:schemeClr val="accent5">
                <a:lumMod val="75000"/>
              </a:schemeClr>
            </a:solidFill>
            <a:scene3d>
              <a:camera prst="orthographicFront">
                <a:rot lat="0" lon="0" rev="0"/>
              </a:camera>
              <a:lightRig rig="contrasting" dir="t">
                <a:rot lat="0" lon="0" rev="1200000"/>
              </a:lightRig>
            </a:scene3d>
          </p:grpSpPr>
          <p:sp>
            <p:nvSpPr>
              <p:cNvPr id="106" name="Rounded Rectangle 105"/>
              <p:cNvSpPr/>
              <p:nvPr/>
            </p:nvSpPr>
            <p:spPr>
              <a:xfrm>
                <a:off x="3043560" y="1524000"/>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7" name="Rounded Rectangle 6"/>
              <p:cNvSpPr/>
              <p:nvPr/>
            </p:nvSpPr>
            <p:spPr>
              <a:xfrm>
                <a:off x="3057673" y="1538113"/>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b="1" kern="1200" dirty="0" smtClean="0"/>
                  <a:t>Understanding</a:t>
                </a:r>
                <a:endParaRPr lang="en-US" b="1" kern="1200" dirty="0"/>
              </a:p>
            </p:txBody>
          </p:sp>
        </p:grpSp>
        <p:sp>
          <p:nvSpPr>
            <p:cNvPr id="123" name="Right Arrow 122"/>
            <p:cNvSpPr/>
            <p:nvPr/>
          </p:nvSpPr>
          <p:spPr>
            <a:xfrm>
              <a:off x="4724400" y="3124200"/>
              <a:ext cx="304800" cy="76200"/>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grpSp>
        <p:nvGrpSpPr>
          <p:cNvPr id="125" name="Group 124"/>
          <p:cNvGrpSpPr/>
          <p:nvPr/>
        </p:nvGrpSpPr>
        <p:grpSpPr>
          <a:xfrm>
            <a:off x="4724400" y="2362200"/>
            <a:ext cx="2185876" cy="533400"/>
            <a:chOff x="4724400" y="2362200"/>
            <a:chExt cx="2185876" cy="533400"/>
          </a:xfrm>
        </p:grpSpPr>
        <p:grpSp>
          <p:nvGrpSpPr>
            <p:cNvPr id="79" name="Group 78"/>
            <p:cNvGrpSpPr/>
            <p:nvPr/>
          </p:nvGrpSpPr>
          <p:grpSpPr>
            <a:xfrm>
              <a:off x="5181600" y="2362200"/>
              <a:ext cx="1728676" cy="533400"/>
              <a:chOff x="3046414" y="856664"/>
              <a:chExt cx="1728676" cy="533400"/>
            </a:xfrm>
            <a:solidFill>
              <a:schemeClr val="accent2">
                <a:lumMod val="40000"/>
                <a:lumOff val="60000"/>
              </a:schemeClr>
            </a:solidFill>
            <a:scene3d>
              <a:camera prst="orthographicFront">
                <a:rot lat="0" lon="0" rev="0"/>
              </a:camera>
              <a:lightRig rig="contrasting" dir="t">
                <a:rot lat="0" lon="0" rev="1200000"/>
              </a:lightRig>
            </a:scene3d>
          </p:grpSpPr>
          <p:sp>
            <p:nvSpPr>
              <p:cNvPr id="81" name="Rounded Rectangle 80"/>
              <p:cNvSpPr/>
              <p:nvPr/>
            </p:nvSpPr>
            <p:spPr>
              <a:xfrm>
                <a:off x="3046414" y="900607"/>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2" name="Rounded Rectangle 4"/>
              <p:cNvSpPr/>
              <p:nvPr/>
            </p:nvSpPr>
            <p:spPr>
              <a:xfrm>
                <a:off x="3060527" y="856664"/>
                <a:ext cx="1700450" cy="533400"/>
              </a:xfrm>
              <a:prstGeom prst="rect">
                <a:avLst/>
              </a:prstGeom>
              <a:solidFill>
                <a:schemeClr val="accent5">
                  <a:lumMod val="75000"/>
                </a:schemeClr>
              </a:solid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b="1" kern="1200" dirty="0" smtClean="0"/>
                  <a:t>Negotiation</a:t>
                </a:r>
                <a:endParaRPr lang="en-US" sz="2100" b="1" kern="1200" dirty="0"/>
              </a:p>
            </p:txBody>
          </p:sp>
        </p:grpSp>
        <p:sp>
          <p:nvSpPr>
            <p:cNvPr id="124" name="Right Arrow 123"/>
            <p:cNvSpPr/>
            <p:nvPr/>
          </p:nvSpPr>
          <p:spPr>
            <a:xfrm>
              <a:off x="4724400" y="2514600"/>
              <a:ext cx="381000" cy="152400"/>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500"/>
                                        <p:tgtEl>
                                          <p:spTgt spid="125"/>
                                        </p:tgtEl>
                                      </p:cBhvr>
                                    </p:animEffect>
                                  </p:childTnLst>
                                </p:cTn>
                              </p:par>
                              <p:par>
                                <p:cTn id="8" presetID="22" presetClass="entr" presetSubtype="8" fill="hold"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wipe(left)">
                                      <p:cBhvr>
                                        <p:cTn id="10" dur="500"/>
                                        <p:tgtEl>
                                          <p:spTgt spid="126"/>
                                        </p:tgtEl>
                                      </p:cBhvr>
                                    </p:animEffect>
                                  </p:childTnLst>
                                </p:cTn>
                              </p:par>
                              <p:par>
                                <p:cTn id="11" presetID="22" presetClass="entr" presetSubtype="8"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wipe(left)">
                                      <p:cBhvr>
                                        <p:cTn id="13" dur="500"/>
                                        <p:tgtEl>
                                          <p:spTgt spid="88"/>
                                        </p:tgtEl>
                                      </p:cBhvr>
                                    </p:animEffect>
                                  </p:childTnLst>
                                </p:cTn>
                              </p:par>
                              <p:par>
                                <p:cTn id="14" presetID="22" presetClass="entr" presetSubtype="8"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wipe(left)">
                                      <p:cBhvr>
                                        <p:cTn id="16" dur="500"/>
                                        <p:tgtEl>
                                          <p:spTgt spid="113"/>
                                        </p:tgtEl>
                                      </p:cBhvr>
                                    </p:animEffect>
                                  </p:childTnLst>
                                </p:cTn>
                              </p:par>
                              <p:par>
                                <p:cTn id="17" presetID="22" presetClass="entr" presetSubtype="8"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par>
                                <p:cTn id="20" presetID="22" presetClass="entr" presetSubtype="8" fill="hold" nodeType="with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04800" y="304800"/>
            <a:ext cx="7696200" cy="1676400"/>
          </a:xfrm>
        </p:spPr>
        <p:txBody>
          <a:bodyPr/>
          <a:lstStyle/>
          <a:p>
            <a:pPr eaLnBrk="1" hangingPunct="1">
              <a:buNone/>
            </a:pPr>
            <a:r>
              <a:rPr lang="en-US" dirty="0" smtClean="0">
                <a:solidFill>
                  <a:schemeClr val="bg2">
                    <a:lumMod val="25000"/>
                  </a:schemeClr>
                </a:solidFill>
                <a:cs typeface="Times New Roman" pitchFamily="18" charset="0"/>
              </a:rPr>
              <a:t>Controlling Conflict</a:t>
            </a:r>
            <a:endParaRPr lang="en-US" dirty="0" smtClean="0">
              <a:solidFill>
                <a:schemeClr val="bg2">
                  <a:lumMod val="25000"/>
                </a:schemeClr>
              </a:solidFill>
            </a:endParaRPr>
          </a:p>
        </p:txBody>
      </p:sp>
      <p:pic>
        <p:nvPicPr>
          <p:cNvPr id="23556" name="Picture 4"/>
          <p:cNvPicPr>
            <a:picLocks noChangeAspect="1" noChangeArrowheads="1"/>
          </p:cNvPicPr>
          <p:nvPr/>
        </p:nvPicPr>
        <p:blipFill>
          <a:blip r:embed="rId3" cstate="print"/>
          <a:srcRect l="12381" t="28952" r="13811" b="23810"/>
          <a:stretch>
            <a:fillRect/>
          </a:stretch>
        </p:blipFill>
        <p:spPr bwMode="auto">
          <a:xfrm>
            <a:off x="304800" y="2743200"/>
            <a:ext cx="8534400" cy="3814763"/>
          </a:xfrm>
          <a:prstGeom prst="rect">
            <a:avLst/>
          </a:prstGeom>
          <a:noFill/>
          <a:ln w="9525">
            <a:noFill/>
            <a:miter lim="800000"/>
            <a:headEnd/>
            <a:tailEnd/>
          </a:ln>
        </p:spPr>
      </p:pic>
      <p:sp>
        <p:nvSpPr>
          <p:cNvPr id="7" name="Rectangle 3"/>
          <p:cNvSpPr txBox="1">
            <a:spLocks noChangeArrowheads="1"/>
          </p:cNvSpPr>
          <p:nvPr/>
        </p:nvSpPr>
        <p:spPr>
          <a:xfrm>
            <a:off x="304800" y="1676400"/>
            <a:ext cx="7696200" cy="1066800"/>
          </a:xfrm>
          <a:prstGeom prst="rect">
            <a:avLst/>
          </a:prstGeom>
        </p:spPr>
        <p:txBody>
          <a:bodyPr vert="horz">
            <a:normAutofit/>
          </a:bodyPr>
          <a:lstStyle/>
          <a:p>
            <a:r>
              <a:rPr lang="en-US" sz="2400" dirty="0" smtClean="0">
                <a:cs typeface="Times New Roman" pitchFamily="18" charset="0"/>
              </a:rPr>
              <a:t>Commitment → Negotiation</a:t>
            </a:r>
            <a:r>
              <a:rPr lang="en-US" sz="2400" dirty="0" smtClean="0"/>
              <a:t>  (Getting to Yes)</a:t>
            </a:r>
          </a:p>
          <a:p>
            <a:pPr marL="91440" indent="-274320">
              <a:spcBef>
                <a:spcPct val="20000"/>
              </a:spcBef>
              <a:buClr>
                <a:schemeClr val="accent2"/>
              </a:buClr>
              <a:buSzPct val="70000"/>
            </a:pPr>
            <a:r>
              <a:rPr kumimoji="0" lang="en-US" sz="2200" b="0" i="0" u="none" strike="noStrike" kern="1200" cap="none" spc="0" normalizeH="0" baseline="0" noProof="0" dirty="0" smtClean="0">
                <a:ln>
                  <a:noFill/>
                </a:ln>
                <a:effectLst/>
                <a:uLnTx/>
                <a:uFillTx/>
                <a:latin typeface="+mn-lt"/>
                <a:ea typeface="+mn-ea"/>
                <a:cs typeface="Times New Roman" pitchFamily="18" charset="0"/>
              </a:rPr>
              <a:t>Types: soft, hard, and principled negotiators</a:t>
            </a:r>
          </a:p>
        </p:txBody>
      </p:sp>
      <p:pic>
        <p:nvPicPr>
          <p:cNvPr id="191492" name="Picture 4" descr="Getting to yes: negotiating agreement without giving in [Book]"/>
          <p:cNvPicPr>
            <a:picLocks noChangeAspect="1" noChangeArrowheads="1"/>
          </p:cNvPicPr>
          <p:nvPr/>
        </p:nvPicPr>
        <p:blipFill>
          <a:blip r:embed="rId4" cstate="print"/>
          <a:srcRect/>
          <a:stretch>
            <a:fillRect/>
          </a:stretch>
        </p:blipFill>
        <p:spPr bwMode="auto">
          <a:xfrm>
            <a:off x="7391400" y="609600"/>
            <a:ext cx="1219200" cy="18669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3200400" y="0"/>
            <a:ext cx="0" cy="6858000"/>
          </a:xfrm>
          <a:prstGeom prst="line">
            <a:avLst/>
          </a:prstGeom>
          <a:noFill/>
          <a:ln w="123825">
            <a:solidFill>
              <a:schemeClr val="tx2"/>
            </a:solidFill>
            <a:round/>
            <a:headEnd/>
            <a:tailEnd/>
          </a:ln>
        </p:spPr>
        <p:txBody>
          <a:bodyPr wrap="none" anchor="ctr"/>
          <a:lstStyle/>
          <a:p>
            <a:endParaRPr lang="en-US"/>
          </a:p>
        </p:txBody>
      </p:sp>
      <p:sp>
        <p:nvSpPr>
          <p:cNvPr id="10243" name="Text Box 3"/>
          <p:cNvSpPr txBox="1">
            <a:spLocks noChangeArrowheads="1"/>
          </p:cNvSpPr>
          <p:nvPr/>
        </p:nvSpPr>
        <p:spPr bwMode="auto">
          <a:xfrm>
            <a:off x="5070475" y="257175"/>
            <a:ext cx="1849438" cy="701675"/>
          </a:xfrm>
          <a:prstGeom prst="rect">
            <a:avLst/>
          </a:prstGeom>
          <a:noFill/>
          <a:ln w="9525">
            <a:noFill/>
            <a:miter lim="800000"/>
            <a:headEnd/>
            <a:tailEnd/>
          </a:ln>
        </p:spPr>
        <p:txBody>
          <a:bodyPr wrap="none" anchor="ctr">
            <a:spAutoFit/>
          </a:bodyPr>
          <a:lstStyle/>
          <a:p>
            <a:pPr algn="ctr" eaLnBrk="0" hangingPunct="0"/>
            <a:r>
              <a:rPr lang="en-US" sz="4000">
                <a:solidFill>
                  <a:srgbClr val="FFFFCC"/>
                </a:solidFill>
                <a:latin typeface="Times New Roman" pitchFamily="18" charset="0"/>
              </a:rPr>
              <a:t>Conflict</a:t>
            </a:r>
            <a:endParaRPr lang="en-US" sz="1600">
              <a:solidFill>
                <a:srgbClr val="FFFFCC"/>
              </a:solidFill>
              <a:latin typeface="Times New Roman" pitchFamily="18" charset="0"/>
            </a:endParaRPr>
          </a:p>
        </p:txBody>
      </p:sp>
      <p:sp>
        <p:nvSpPr>
          <p:cNvPr id="10245" name="Text Box 5"/>
          <p:cNvSpPr txBox="1">
            <a:spLocks noChangeArrowheads="1"/>
          </p:cNvSpPr>
          <p:nvPr/>
        </p:nvSpPr>
        <p:spPr bwMode="auto">
          <a:xfrm>
            <a:off x="304800" y="374585"/>
            <a:ext cx="2743200" cy="5824671"/>
          </a:xfrm>
          <a:prstGeom prst="rect">
            <a:avLst/>
          </a:prstGeom>
          <a:noFill/>
          <a:ln w="28575">
            <a:noFill/>
            <a:miter lim="800000"/>
            <a:headEnd/>
            <a:tailEnd/>
          </a:ln>
        </p:spPr>
        <p:txBody>
          <a:bodyPr wrap="square" anchor="ctr">
            <a:spAutoFit/>
          </a:bodyPr>
          <a:lstStyle/>
          <a:p>
            <a:pPr algn="r" eaLnBrk="0" hangingPunct="0">
              <a:lnSpc>
                <a:spcPct val="90000"/>
              </a:lnSpc>
            </a:pPr>
            <a:r>
              <a:rPr lang="en-US" sz="2000" i="1" dirty="0">
                <a:latin typeface="Times New Roman" pitchFamily="18" charset="0"/>
              </a:rPr>
              <a:t>That man is an aggressive creature will hardly be disputed. With the exception of certain rodents, no other vertebrate habitually </a:t>
            </a:r>
            <a:r>
              <a:rPr lang="en-US" sz="2000" i="1" dirty="0" err="1">
                <a:latin typeface="Times New Roman" pitchFamily="18" charset="0"/>
              </a:rPr>
              <a:t>distroys</a:t>
            </a:r>
            <a:r>
              <a:rPr lang="en-US" sz="2000" i="1" dirty="0">
                <a:latin typeface="Times New Roman" pitchFamily="18" charset="0"/>
              </a:rPr>
              <a:t> members of his own species. </a:t>
            </a:r>
          </a:p>
          <a:p>
            <a:pPr algn="r" eaLnBrk="0" hangingPunct="0">
              <a:lnSpc>
                <a:spcPct val="90000"/>
              </a:lnSpc>
            </a:pPr>
            <a:r>
              <a:rPr lang="en-US" sz="2000" dirty="0">
                <a:latin typeface="Times New Roman" pitchFamily="18" charset="0"/>
              </a:rPr>
              <a:t>A. </a:t>
            </a:r>
            <a:r>
              <a:rPr lang="en-US" sz="2000" dirty="0" err="1">
                <a:latin typeface="Times New Roman" pitchFamily="18" charset="0"/>
              </a:rPr>
              <a:t>Storr</a:t>
            </a:r>
            <a:endParaRPr lang="en-US" sz="2000" dirty="0">
              <a:latin typeface="Times New Roman" pitchFamily="18" charset="0"/>
            </a:endParaRPr>
          </a:p>
          <a:p>
            <a:pPr algn="r" eaLnBrk="0" hangingPunct="0">
              <a:lnSpc>
                <a:spcPct val="90000"/>
              </a:lnSpc>
            </a:pPr>
            <a:endParaRPr lang="en-US" sz="2000" dirty="0">
              <a:latin typeface="Times New Roman" pitchFamily="18" charset="0"/>
            </a:endParaRPr>
          </a:p>
          <a:p>
            <a:pPr algn="r" eaLnBrk="0" hangingPunct="0">
              <a:lnSpc>
                <a:spcPct val="90000"/>
              </a:lnSpc>
            </a:pPr>
            <a:endParaRPr lang="en-US" sz="2000" dirty="0">
              <a:latin typeface="Times New Roman" pitchFamily="18" charset="0"/>
            </a:endParaRPr>
          </a:p>
          <a:p>
            <a:pPr algn="r" eaLnBrk="0" hangingPunct="0">
              <a:lnSpc>
                <a:spcPct val="90000"/>
              </a:lnSpc>
              <a:spcBef>
                <a:spcPts val="500"/>
              </a:spcBef>
              <a:spcAft>
                <a:spcPts val="500"/>
              </a:spcAft>
            </a:pPr>
            <a:r>
              <a:rPr lang="en-US" sz="2000" i="1" dirty="0">
                <a:latin typeface="Times New Roman" pitchFamily="18" charset="0"/>
              </a:rPr>
              <a:t>If you have learned how to disagree without being disagreeable, then you have discovered the </a:t>
            </a:r>
            <a:r>
              <a:rPr lang="en-US" sz="2000" i="1" dirty="0" smtClean="0">
                <a:latin typeface="Times New Roman" pitchFamily="18" charset="0"/>
              </a:rPr>
              <a:t>secret </a:t>
            </a:r>
            <a:r>
              <a:rPr lang="en-US" sz="2000" i="1" dirty="0">
                <a:latin typeface="Times New Roman" pitchFamily="18" charset="0"/>
              </a:rPr>
              <a:t>of getting along -- whether it be business, family relations, or life itself.</a:t>
            </a:r>
            <a:r>
              <a:rPr lang="en-US" sz="2000" dirty="0">
                <a:latin typeface="Times New Roman" pitchFamily="18" charset="0"/>
              </a:rPr>
              <a:t> </a:t>
            </a:r>
          </a:p>
          <a:p>
            <a:pPr algn="r" eaLnBrk="0" hangingPunct="0">
              <a:lnSpc>
                <a:spcPct val="90000"/>
              </a:lnSpc>
              <a:spcBef>
                <a:spcPts val="500"/>
              </a:spcBef>
              <a:spcAft>
                <a:spcPts val="500"/>
              </a:spcAft>
            </a:pPr>
            <a:r>
              <a:rPr lang="en-US" sz="2000" dirty="0">
                <a:latin typeface="Times New Roman" pitchFamily="18" charset="0"/>
              </a:rPr>
              <a:t>Bernard Meltzer  </a:t>
            </a:r>
          </a:p>
        </p:txBody>
      </p:sp>
      <p:sp>
        <p:nvSpPr>
          <p:cNvPr id="6" name="Rectangle 3"/>
          <p:cNvSpPr txBox="1">
            <a:spLocks noChangeArrowheads="1"/>
          </p:cNvSpPr>
          <p:nvPr/>
        </p:nvSpPr>
        <p:spPr>
          <a:xfrm>
            <a:off x="3581400" y="838200"/>
            <a:ext cx="5181600" cy="5181600"/>
          </a:xfrm>
          <a:prstGeom prst="rect">
            <a:avLst/>
          </a:prstGeom>
          <a:solidFill>
            <a:schemeClr val="bg2">
              <a:lumMod val="90000"/>
            </a:schemeClr>
          </a:solidFill>
        </p:spPr>
        <p:txBody>
          <a:bodyPr>
            <a:normAutofit fontScale="92500" lnSpcReduction="20000"/>
          </a:bodyPr>
          <a:lstStyle/>
          <a:p>
            <a:pPr marL="274320" marR="0" lvl="0" indent="-274320" algn="l" defTabSz="914400" rtl="0" eaLnBrk="1" fontAlgn="auto" latinLnBrk="0" hangingPunct="1">
              <a:lnSpc>
                <a:spcPct val="120000"/>
              </a:lnSpc>
              <a:spcBef>
                <a:spcPct val="20000"/>
              </a:spcBef>
              <a:spcAft>
                <a:spcPts val="0"/>
              </a:spcAft>
              <a:buClr>
                <a:schemeClr val="accent1"/>
              </a:buClr>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Some people are always itching for a fight.</a:t>
            </a:r>
          </a:p>
          <a:p>
            <a:pPr marL="274320" marR="0" lvl="0" indent="-274320" algn="l" defTabSz="914400" rtl="0" eaLnBrk="1" fontAlgn="auto" latinLnBrk="0" hangingPunct="1">
              <a:lnSpc>
                <a:spcPct val="120000"/>
              </a:lnSpc>
              <a:spcBef>
                <a:spcPct val="20000"/>
              </a:spcBef>
              <a:spcAft>
                <a:spcPts val="0"/>
              </a:spcAft>
              <a:buClr>
                <a:schemeClr val="accent1"/>
              </a:buClr>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Groups must experience conflict</a:t>
            </a:r>
            <a:r>
              <a:rPr kumimoji="0" lang="en-US" sz="2800" b="0" i="0" u="none" strike="noStrike" kern="1200" cap="none" spc="0" normalizeH="0" noProof="0" dirty="0" smtClean="0">
                <a:ln>
                  <a:noFill/>
                </a:ln>
                <a:solidFill>
                  <a:schemeClr val="tx1"/>
                </a:solidFill>
                <a:effectLst/>
                <a:uLnTx/>
                <a:uFillTx/>
                <a:latin typeface="+mn-lt"/>
                <a:ea typeface="+mn-ea"/>
                <a:cs typeface="+mn-cs"/>
              </a:rPr>
              <a:t> to develop fully.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20000"/>
              </a:lnSpc>
              <a:spcBef>
                <a:spcPct val="20000"/>
              </a:spcBef>
              <a:spcAft>
                <a:spcPts val="0"/>
              </a:spcAft>
              <a:buClr>
                <a:schemeClr val="accent1"/>
              </a:buClr>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human species is, by nature, aggressive.</a:t>
            </a:r>
          </a:p>
          <a:p>
            <a:pPr marL="274320" marR="0" lvl="0" indent="-274320" algn="l" defTabSz="914400" rtl="0" eaLnBrk="1" fontAlgn="auto" latinLnBrk="0" hangingPunct="1">
              <a:lnSpc>
                <a:spcPct val="120000"/>
              </a:lnSpc>
              <a:spcBef>
                <a:spcPct val="20000"/>
              </a:spcBef>
              <a:spcAft>
                <a:spcPts val="0"/>
              </a:spcAft>
              <a:buClr>
                <a:schemeClr val="accent1"/>
              </a:buClr>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An all-male</a:t>
            </a:r>
            <a:r>
              <a:rPr kumimoji="0" lang="en-US" sz="2800" b="0" i="0" u="none" strike="noStrike" kern="1200" cap="none" spc="0" normalizeH="0" noProof="0" dirty="0" smtClean="0">
                <a:ln>
                  <a:noFill/>
                </a:ln>
                <a:solidFill>
                  <a:schemeClr val="tx1"/>
                </a:solidFill>
                <a:effectLst/>
                <a:uLnTx/>
                <a:uFillTx/>
                <a:latin typeface="+mn-lt"/>
                <a:ea typeface="+mn-ea"/>
                <a:cs typeface="+mn-cs"/>
              </a:rPr>
              <a:t> group will have higher levels of conflict than will an all-female group. </a:t>
            </a:r>
          </a:p>
          <a:p>
            <a:pPr marL="274320" marR="0" lvl="0" indent="-274320" algn="l" defTabSz="914400" rtl="0" eaLnBrk="1" fontAlgn="auto" latinLnBrk="0" hangingPunct="1">
              <a:lnSpc>
                <a:spcPct val="120000"/>
              </a:lnSpc>
              <a:spcBef>
                <a:spcPct val="20000"/>
              </a:spcBef>
              <a:spcAft>
                <a:spcPts val="0"/>
              </a:spcAft>
              <a:buClr>
                <a:schemeClr val="accent1"/>
              </a:buClr>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best way to deal with conflict is to talk things over.</a:t>
            </a:r>
          </a:p>
          <a:p>
            <a:pPr marL="274320" marR="0" lvl="0" indent="-274320" algn="l" defTabSz="914400" rtl="0" eaLnBrk="1" fontAlgn="auto" latinLnBrk="0" hangingPunct="1">
              <a:lnSpc>
                <a:spcPct val="120000"/>
              </a:lnSpc>
              <a:spcBef>
                <a:spcPct val="20000"/>
              </a:spcBef>
              <a:spcAft>
                <a:spcPts val="0"/>
              </a:spcAft>
              <a:buClr>
                <a:schemeClr val="accent1"/>
              </a:buClr>
              <a:buSzPct val="85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304800" y="2895600"/>
            <a:ext cx="3505200" cy="4343400"/>
          </a:xfrm>
        </p:spPr>
        <p:txBody>
          <a:bodyPr/>
          <a:lstStyle/>
          <a:p>
            <a:pPr eaLnBrk="1" hangingPunct="1">
              <a:lnSpc>
                <a:spcPct val="90000"/>
              </a:lnSpc>
              <a:buNone/>
            </a:pPr>
            <a:r>
              <a:rPr lang="en-US" sz="2800" dirty="0" smtClean="0">
                <a:cs typeface="Times New Roman" pitchFamily="18" charset="0"/>
              </a:rPr>
              <a:t>Strong Tactics </a:t>
            </a:r>
            <a:r>
              <a:rPr lang="en-US" sz="4400" dirty="0" smtClean="0">
                <a:cs typeface="Times New Roman" pitchFamily="18" charset="0"/>
              </a:rPr>
              <a:t>→</a:t>
            </a:r>
            <a:r>
              <a:rPr lang="en-US" sz="2800" dirty="0" smtClean="0">
                <a:cs typeface="Times New Roman" pitchFamily="18" charset="0"/>
              </a:rPr>
              <a:t> Cooperative Tactics</a:t>
            </a:r>
            <a:r>
              <a:rPr lang="en-US" sz="2800" dirty="0" smtClean="0"/>
              <a:t> </a:t>
            </a:r>
          </a:p>
          <a:p>
            <a:pPr lvl="1" eaLnBrk="1" hangingPunct="1">
              <a:lnSpc>
                <a:spcPct val="90000"/>
              </a:lnSpc>
            </a:pPr>
            <a:r>
              <a:rPr lang="en-US" dirty="0" smtClean="0">
                <a:solidFill>
                  <a:schemeClr val="tx1"/>
                </a:solidFill>
                <a:cs typeface="Times New Roman" pitchFamily="18" charset="0"/>
              </a:rPr>
              <a:t>Types of tactics: Avoiding, yielding, fighting, and cooperating </a:t>
            </a:r>
          </a:p>
          <a:p>
            <a:pPr lvl="1" eaLnBrk="1" hangingPunct="1">
              <a:lnSpc>
                <a:spcPct val="90000"/>
              </a:lnSpc>
            </a:pPr>
            <a:r>
              <a:rPr lang="en-US" dirty="0" smtClean="0">
                <a:solidFill>
                  <a:schemeClr val="tx1"/>
                </a:solidFill>
                <a:cs typeface="Times New Roman" pitchFamily="18" charset="0"/>
              </a:rPr>
              <a:t>Dimensions: </a:t>
            </a:r>
            <a:r>
              <a:rPr lang="en-US" dirty="0" err="1" smtClean="0">
                <a:solidFill>
                  <a:schemeClr val="tx1"/>
                </a:solidFill>
                <a:cs typeface="Times New Roman" pitchFamily="18" charset="0"/>
              </a:rPr>
              <a:t>proself</a:t>
            </a:r>
            <a:r>
              <a:rPr lang="en-US" dirty="0" smtClean="0">
                <a:solidFill>
                  <a:schemeClr val="tx1"/>
                </a:solidFill>
                <a:cs typeface="Times New Roman" pitchFamily="18" charset="0"/>
              </a:rPr>
              <a:t> and </a:t>
            </a:r>
            <a:r>
              <a:rPr lang="en-US" dirty="0" err="1" smtClean="0">
                <a:solidFill>
                  <a:schemeClr val="tx1"/>
                </a:solidFill>
                <a:cs typeface="Times New Roman" pitchFamily="18" charset="0"/>
              </a:rPr>
              <a:t>prosocial</a:t>
            </a:r>
            <a:endParaRPr lang="en-US" dirty="0" smtClean="0">
              <a:solidFill>
                <a:schemeClr val="tx1"/>
              </a:solidFill>
              <a:cs typeface="Times New Roman" pitchFamily="18" charset="0"/>
            </a:endParaRPr>
          </a:p>
        </p:txBody>
      </p:sp>
      <p:pic>
        <p:nvPicPr>
          <p:cNvPr id="24579" name="Picture 5"/>
          <p:cNvPicPr>
            <a:picLocks noChangeAspect="1" noChangeArrowheads="1"/>
          </p:cNvPicPr>
          <p:nvPr/>
        </p:nvPicPr>
        <p:blipFill>
          <a:blip r:embed="rId3" cstate="print"/>
          <a:srcRect l="11905" t="21333" r="36667" b="16953"/>
          <a:stretch>
            <a:fillRect/>
          </a:stretch>
        </p:blipFill>
        <p:spPr bwMode="auto">
          <a:xfrm>
            <a:off x="4038600" y="1905000"/>
            <a:ext cx="4876800" cy="3657600"/>
          </a:xfrm>
          <a:prstGeom prst="rect">
            <a:avLst/>
          </a:prstGeom>
          <a:noFill/>
          <a:ln w="9525">
            <a:noFill/>
            <a:miter lim="800000"/>
            <a:headEnd/>
            <a:tailEnd/>
          </a:ln>
        </p:spPr>
      </p:pic>
      <p:sp>
        <p:nvSpPr>
          <p:cNvPr id="4" name="Rectangle 3"/>
          <p:cNvSpPr txBox="1">
            <a:spLocks noChangeArrowheads="1"/>
          </p:cNvSpPr>
          <p:nvPr/>
        </p:nvSpPr>
        <p:spPr bwMode="auto">
          <a:xfrm>
            <a:off x="304800" y="1828800"/>
            <a:ext cx="3505200" cy="7620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800" kern="0" dirty="0">
                <a:latin typeface="+mn-lt"/>
                <a:cs typeface="Times New Roman" pitchFamily="18" charset="0"/>
              </a:rPr>
              <a:t>Misperception </a:t>
            </a:r>
            <a:r>
              <a:rPr lang="en-US" sz="3600" dirty="0" smtClean="0">
                <a:cs typeface="Times New Roman" pitchFamily="18" charset="0"/>
              </a:rPr>
              <a:t>→</a:t>
            </a:r>
            <a:r>
              <a:rPr lang="en-US" sz="3600" kern="0" dirty="0" smtClean="0">
                <a:latin typeface="+mn-lt"/>
                <a:cs typeface="Times New Roman" pitchFamily="18" charset="0"/>
                <a:sym typeface="Wingdings" pitchFamily="2" charset="2"/>
              </a:rPr>
              <a:t> </a:t>
            </a:r>
            <a:r>
              <a:rPr lang="en-US" sz="2800" kern="0" dirty="0">
                <a:latin typeface="+mn-lt"/>
                <a:cs typeface="Times New Roman" pitchFamily="18" charset="0"/>
                <a:sym typeface="Wingdings" pitchFamily="2" charset="2"/>
              </a:rPr>
              <a:t>Understanding</a:t>
            </a:r>
            <a:endParaRPr lang="en-US" sz="2800" kern="0" dirty="0">
              <a:latin typeface="+mn-lt"/>
              <a:cs typeface="Times New Roman" pitchFamily="18" charset="0"/>
            </a:endParaRPr>
          </a:p>
        </p:txBody>
      </p:sp>
      <p:sp>
        <p:nvSpPr>
          <p:cNvPr id="5" name="Rectangle 4"/>
          <p:cNvSpPr/>
          <p:nvPr/>
        </p:nvSpPr>
        <p:spPr>
          <a:xfrm>
            <a:off x="304800" y="381000"/>
            <a:ext cx="3768980" cy="584775"/>
          </a:xfrm>
          <a:prstGeom prst="rect">
            <a:avLst/>
          </a:prstGeom>
        </p:spPr>
        <p:txBody>
          <a:bodyPr wrap="none">
            <a:spAutoFit/>
          </a:bodyPr>
          <a:lstStyle/>
          <a:p>
            <a:r>
              <a:rPr lang="en-US" sz="3200" dirty="0" smtClean="0">
                <a:solidFill>
                  <a:schemeClr val="bg2">
                    <a:lumMod val="25000"/>
                  </a:schemeClr>
                </a:solidFill>
                <a:cs typeface="Times New Roman" pitchFamily="18" charset="0"/>
              </a:rPr>
              <a:t>Controlling Conflict</a:t>
            </a:r>
            <a:endParaRPr lang="en-US" sz="3200" dirty="0" smtClean="0">
              <a:solidFill>
                <a:schemeClr val="bg2">
                  <a:lumMod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72400" cy="838200"/>
          </a:xfrm>
        </p:spPr>
        <p:txBody>
          <a:bodyPr/>
          <a:lstStyle/>
          <a:p>
            <a:r>
              <a:rPr lang="en-US" dirty="0" smtClean="0"/>
              <a:t>Other Ways to Manage Conflict</a:t>
            </a:r>
            <a:endParaRPr lang="en-US" dirty="0"/>
          </a:p>
        </p:txBody>
      </p:sp>
      <p:graphicFrame>
        <p:nvGraphicFramePr>
          <p:cNvPr id="4" name="Diagram 3"/>
          <p:cNvGraphicFramePr/>
          <p:nvPr/>
        </p:nvGraphicFramePr>
        <p:xfrm>
          <a:off x="16002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228600"/>
            <a:ext cx="8763000" cy="838200"/>
          </a:xfrm>
        </p:spPr>
        <p:txBody>
          <a:bodyPr>
            <a:noAutofit/>
          </a:bodyPr>
          <a:lstStyle/>
          <a:p>
            <a:pPr eaLnBrk="1" hangingPunct="1"/>
            <a:r>
              <a:rPr lang="en-US" sz="2800" dirty="0" smtClean="0">
                <a:solidFill>
                  <a:schemeClr val="tx1"/>
                </a:solidFill>
                <a:cs typeface="Times New Roman" pitchFamily="18" charset="0"/>
              </a:rPr>
              <a:t>Does Conflict, When Resolved, Lead to Improved Group Functioning?</a:t>
            </a:r>
            <a:r>
              <a:rPr lang="en-US" sz="2800" dirty="0" smtClean="0">
                <a:solidFill>
                  <a:schemeClr val="tx1"/>
                </a:solidFill>
              </a:rPr>
              <a:t> </a:t>
            </a:r>
          </a:p>
        </p:txBody>
      </p:sp>
      <p:graphicFrame>
        <p:nvGraphicFramePr>
          <p:cNvPr id="5" name="Diagram 4"/>
          <p:cNvGraphicFramePr/>
          <p:nvPr/>
        </p:nvGraphicFramePr>
        <p:xfrm>
          <a:off x="533400" y="1828800"/>
          <a:ext cx="7924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TextBox 4"/>
          <p:cNvSpPr txBox="1">
            <a:spLocks noChangeArrowheads="1"/>
          </p:cNvSpPr>
          <p:nvPr/>
        </p:nvSpPr>
        <p:spPr bwMode="auto">
          <a:xfrm>
            <a:off x="685800" y="4800600"/>
            <a:ext cx="7696200" cy="830997"/>
          </a:xfrm>
          <a:prstGeom prst="rect">
            <a:avLst/>
          </a:prstGeom>
          <a:noFill/>
          <a:ln w="9525">
            <a:noFill/>
            <a:miter lim="800000"/>
            <a:headEnd/>
            <a:tailEnd/>
          </a:ln>
        </p:spPr>
        <p:txBody>
          <a:bodyPr wrap="square">
            <a:spAutoFit/>
          </a:bodyPr>
          <a:lstStyle/>
          <a:p>
            <a:r>
              <a:rPr lang="en-US" sz="2400" dirty="0" smtClean="0"/>
              <a:t>De </a:t>
            </a:r>
            <a:r>
              <a:rPr lang="en-US" sz="2400" dirty="0" err="1" smtClean="0"/>
              <a:t>Dreu</a:t>
            </a:r>
            <a:r>
              <a:rPr lang="en-US" sz="2400" dirty="0" smtClean="0"/>
              <a:t> &amp; </a:t>
            </a:r>
            <a:r>
              <a:rPr lang="en-US" sz="2400" dirty="0" err="1" smtClean="0"/>
              <a:t>Weingart</a:t>
            </a:r>
            <a:r>
              <a:rPr lang="en-US" sz="2400" dirty="0" smtClean="0"/>
              <a:t> find that any type of conflict (both task and relational) undermines group functioning</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a:solidFill>
            <a:schemeClr val="bg2">
              <a:lumMod val="25000"/>
            </a:schemeClr>
          </a:solidFill>
        </p:spPr>
        <p:txBody>
          <a:bodyPr>
            <a:normAutofit fontScale="90000"/>
          </a:bodyPr>
          <a:lstStyle/>
          <a:p>
            <a:pPr algn="l"/>
            <a:r>
              <a:rPr lang="en-US" dirty="0" smtClean="0">
                <a:solidFill>
                  <a:schemeClr val="bg2"/>
                </a:solidFill>
              </a:rPr>
              <a:t/>
            </a:r>
            <a:br>
              <a:rPr lang="en-US" dirty="0" smtClean="0">
                <a:solidFill>
                  <a:schemeClr val="bg2"/>
                </a:solidFill>
              </a:rPr>
            </a:br>
            <a:r>
              <a:rPr lang="en-US" dirty="0" smtClean="0">
                <a:solidFill>
                  <a:schemeClr val="bg2"/>
                </a:solidFill>
              </a:rPr>
              <a:t>Conflict in Groups</a:t>
            </a:r>
            <a:r>
              <a:rPr lang="en-US" dirty="0" smtClean="0">
                <a:solidFill>
                  <a:schemeClr val="bg2">
                    <a:lumMod val="25000"/>
                  </a:schemeClr>
                </a:solidFill>
              </a:rPr>
              <a:t/>
            </a:r>
            <a:br>
              <a:rPr lang="en-US" dirty="0" smtClean="0">
                <a:solidFill>
                  <a:schemeClr val="bg2">
                    <a:lumMod val="25000"/>
                  </a:schemeClr>
                </a:solidFill>
              </a:rPr>
            </a:br>
            <a:endParaRPr lang="en-US" dirty="0">
              <a:solidFill>
                <a:schemeClr val="bg2">
                  <a:lumMod val="25000"/>
                </a:schemeClr>
              </a:solidFill>
            </a:endParaRPr>
          </a:p>
        </p:txBody>
      </p:sp>
      <p:graphicFrame>
        <p:nvGraphicFramePr>
          <p:cNvPr id="4" name="Content Placeholder 3"/>
          <p:cNvGraphicFramePr>
            <a:graphicFrameLocks noGrp="1"/>
          </p:cNvGraphicFramePr>
          <p:nvPr>
            <p:ph sz="quarter" idx="1"/>
          </p:nvPr>
        </p:nvGraphicFramePr>
        <p:xfrm>
          <a:off x="381000" y="15240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330880" y="1011080"/>
            <a:ext cx="457200" cy="457200"/>
            <a:chOff x="4876800" y="1066800"/>
            <a:chExt cx="457200" cy="457200"/>
          </a:xfrm>
        </p:grpSpPr>
        <p:sp>
          <p:nvSpPr>
            <p:cNvPr id="6" name="Oval 5"/>
            <p:cNvSpPr/>
            <p:nvPr/>
          </p:nvSpPr>
          <p:spPr>
            <a:xfrm>
              <a:off x="4876800" y="1066800"/>
              <a:ext cx="457200" cy="45720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24567" y="1102056"/>
              <a:ext cx="374177" cy="385550"/>
            </a:xfrm>
            <a:prstGeom prst="ellipse">
              <a:avLst/>
            </a:prstGeom>
            <a:noFill/>
            <a:ln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265716" y="2420256"/>
            <a:ext cx="1728676" cy="481856"/>
            <a:chOff x="3046414" y="900607"/>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9" name="Rounded Rectangle 8"/>
            <p:cNvSpPr/>
            <p:nvPr/>
          </p:nvSpPr>
          <p:spPr>
            <a:xfrm>
              <a:off x="3046414" y="900607"/>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3060527" y="914720"/>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Commitment</a:t>
              </a:r>
              <a:endParaRPr lang="en-US" sz="2100" kern="1200" dirty="0"/>
            </a:p>
          </p:txBody>
        </p:sp>
      </p:grpSp>
      <p:grpSp>
        <p:nvGrpSpPr>
          <p:cNvPr id="12" name="Group 11"/>
          <p:cNvGrpSpPr/>
          <p:nvPr/>
        </p:nvGrpSpPr>
        <p:grpSpPr>
          <a:xfrm>
            <a:off x="3262862" y="3043649"/>
            <a:ext cx="1728676" cy="481856"/>
            <a:chOff x="3043560" y="1524000"/>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3" name="Rounded Rectangle 12"/>
            <p:cNvSpPr/>
            <p:nvPr/>
          </p:nvSpPr>
          <p:spPr>
            <a:xfrm>
              <a:off x="3043560" y="1524000"/>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6"/>
            <p:cNvSpPr/>
            <p:nvPr/>
          </p:nvSpPr>
          <p:spPr>
            <a:xfrm>
              <a:off x="3057673" y="1538113"/>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kern="1200" dirty="0" smtClean="0"/>
                <a:t>Misperception</a:t>
              </a:r>
              <a:endParaRPr lang="en-US" kern="1200" dirty="0"/>
            </a:p>
          </p:txBody>
        </p:sp>
      </p:grpSp>
      <p:grpSp>
        <p:nvGrpSpPr>
          <p:cNvPr id="15" name="Group 14"/>
          <p:cNvGrpSpPr/>
          <p:nvPr/>
        </p:nvGrpSpPr>
        <p:grpSpPr>
          <a:xfrm>
            <a:off x="3265716" y="3743675"/>
            <a:ext cx="1728676" cy="481856"/>
            <a:chOff x="3046414" y="2224026"/>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6" name="Rounded Rectangle 15"/>
            <p:cNvSpPr/>
            <p:nvPr/>
          </p:nvSpPr>
          <p:spPr>
            <a:xfrm>
              <a:off x="3046414" y="2224026"/>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8"/>
            <p:cNvSpPr/>
            <p:nvPr/>
          </p:nvSpPr>
          <p:spPr>
            <a:xfrm>
              <a:off x="3060527" y="2238139"/>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Hard tactics</a:t>
              </a:r>
              <a:endParaRPr lang="en-US" sz="2100" kern="1200" dirty="0"/>
            </a:p>
          </p:txBody>
        </p:sp>
      </p:grpSp>
      <p:grpSp>
        <p:nvGrpSpPr>
          <p:cNvPr id="18" name="Group 17"/>
          <p:cNvGrpSpPr/>
          <p:nvPr/>
        </p:nvGrpSpPr>
        <p:grpSpPr>
          <a:xfrm>
            <a:off x="3265716" y="4405384"/>
            <a:ext cx="1728676" cy="481856"/>
            <a:chOff x="3046414" y="2885735"/>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19" name="Rounded Rectangle 18"/>
            <p:cNvSpPr/>
            <p:nvPr/>
          </p:nvSpPr>
          <p:spPr>
            <a:xfrm>
              <a:off x="3046414" y="288573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10"/>
            <p:cNvSpPr/>
            <p:nvPr/>
          </p:nvSpPr>
          <p:spPr>
            <a:xfrm>
              <a:off x="3060527" y="2899848"/>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kern="1200" dirty="0" smtClean="0"/>
                <a:t>Upward Spiral</a:t>
              </a:r>
              <a:endParaRPr lang="en-US" kern="1200" dirty="0"/>
            </a:p>
          </p:txBody>
        </p:sp>
      </p:grpSp>
      <p:grpSp>
        <p:nvGrpSpPr>
          <p:cNvPr id="21" name="Group 20"/>
          <p:cNvGrpSpPr/>
          <p:nvPr/>
        </p:nvGrpSpPr>
        <p:grpSpPr>
          <a:xfrm>
            <a:off x="3265716" y="5067094"/>
            <a:ext cx="1728676" cy="481856"/>
            <a:chOff x="3046414" y="3547445"/>
            <a:chExt cx="1728676" cy="481856"/>
          </a:xfrm>
          <a:solidFill>
            <a:schemeClr val="accent2">
              <a:lumMod val="40000"/>
              <a:lumOff val="60000"/>
            </a:schemeClr>
          </a:solidFill>
          <a:scene3d>
            <a:camera prst="orthographicFront">
              <a:rot lat="0" lon="0" rev="0"/>
            </a:camera>
            <a:lightRig rig="contrasting" dir="t">
              <a:rot lat="0" lon="0" rev="1200000"/>
            </a:lightRig>
          </a:scene3d>
        </p:grpSpPr>
        <p:sp>
          <p:nvSpPr>
            <p:cNvPr id="22" name="Rounded Rectangle 21"/>
            <p:cNvSpPr/>
            <p:nvPr/>
          </p:nvSpPr>
          <p:spPr>
            <a:xfrm>
              <a:off x="3046414" y="3547445"/>
              <a:ext cx="1728676" cy="481856"/>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12"/>
            <p:cNvSpPr/>
            <p:nvPr/>
          </p:nvSpPr>
          <p:spPr>
            <a:xfrm>
              <a:off x="3060527" y="3561558"/>
              <a:ext cx="1700450" cy="45363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Many</a:t>
              </a:r>
              <a:endParaRPr lang="en-US" sz="2100" kern="1200" dirty="0"/>
            </a:p>
          </p:txBody>
        </p:sp>
      </p:grpSp>
      <p:grpSp>
        <p:nvGrpSpPr>
          <p:cNvPr id="24" name="Group 23"/>
          <p:cNvGrpSpPr/>
          <p:nvPr/>
        </p:nvGrpSpPr>
        <p:grpSpPr>
          <a:xfrm>
            <a:off x="3238413" y="5728803"/>
            <a:ext cx="1771587" cy="361505"/>
            <a:chOff x="3019111" y="4209154"/>
            <a:chExt cx="1771587" cy="361505"/>
          </a:xfrm>
          <a:solidFill>
            <a:schemeClr val="accent2">
              <a:lumMod val="40000"/>
              <a:lumOff val="60000"/>
            </a:schemeClr>
          </a:solidFill>
          <a:scene3d>
            <a:camera prst="orthographicFront">
              <a:rot lat="0" lon="0" rev="0"/>
            </a:camera>
            <a:lightRig rig="contrasting" dir="t">
              <a:rot lat="0" lon="0" rev="1200000"/>
            </a:lightRig>
          </a:scene3d>
        </p:grpSpPr>
        <p:sp>
          <p:nvSpPr>
            <p:cNvPr id="25" name="Rounded Rectangle 24"/>
            <p:cNvSpPr/>
            <p:nvPr/>
          </p:nvSpPr>
          <p:spPr>
            <a:xfrm>
              <a:off x="3019111" y="4209154"/>
              <a:ext cx="1771587" cy="361505"/>
            </a:xfrm>
            <a:prstGeom prst="roundRect">
              <a:avLst>
                <a:gd name="adj" fmla="val 10000"/>
              </a:avLst>
            </a:prstGeom>
            <a:grpFill/>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14"/>
            <p:cNvSpPr/>
            <p:nvPr/>
          </p:nvSpPr>
          <p:spPr>
            <a:xfrm>
              <a:off x="3029699" y="4219742"/>
              <a:ext cx="1750411" cy="340329"/>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Anger</a:t>
              </a:r>
              <a:endParaRPr lang="en-US" sz="2100" kern="1200" dirty="0"/>
            </a:p>
          </p:txBody>
        </p:sp>
      </p:grpSp>
      <p:sp>
        <p:nvSpPr>
          <p:cNvPr id="27" name="Right Arrow 26"/>
          <p:cNvSpPr/>
          <p:nvPr/>
        </p:nvSpPr>
        <p:spPr>
          <a:xfrm>
            <a:off x="5181600" y="2514600"/>
            <a:ext cx="685800" cy="228600"/>
          </a:xfrm>
          <a:prstGeom prst="rightArrow">
            <a:avLst/>
          </a:prstGeom>
          <a:solidFill>
            <a:schemeClr val="tx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5181600" y="3200400"/>
            <a:ext cx="685800" cy="228600"/>
          </a:xfrm>
          <a:prstGeom prst="rightArrow">
            <a:avLst/>
          </a:prstGeom>
          <a:solidFill>
            <a:schemeClr val="tx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5181600" y="3810000"/>
            <a:ext cx="685800" cy="228600"/>
          </a:xfrm>
          <a:prstGeom prst="rightArrow">
            <a:avLst/>
          </a:prstGeom>
          <a:solidFill>
            <a:schemeClr val="tx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5181600" y="4495800"/>
            <a:ext cx="685800" cy="228600"/>
          </a:xfrm>
          <a:prstGeom prst="rightArrow">
            <a:avLst/>
          </a:prstGeom>
          <a:solidFill>
            <a:schemeClr val="tx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5181600" y="5181600"/>
            <a:ext cx="685800" cy="228600"/>
          </a:xfrm>
          <a:prstGeom prst="rightArrow">
            <a:avLst/>
          </a:prstGeom>
          <a:solidFill>
            <a:schemeClr val="tx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5181600" y="5791200"/>
            <a:ext cx="685800" cy="228600"/>
          </a:xfrm>
          <a:prstGeom prst="rightArrow">
            <a:avLst/>
          </a:prstGeom>
          <a:solidFill>
            <a:schemeClr val="tx2"/>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chemeClr val="tx1"/>
                </a:solidFill>
                <a:cs typeface="Times New Roman" pitchFamily="18" charset="0"/>
              </a:rPr>
              <a:t>What is Conflict? </a:t>
            </a:r>
          </a:p>
        </p:txBody>
      </p:sp>
      <p:graphicFrame>
        <p:nvGraphicFramePr>
          <p:cNvPr id="4" name="Diagram 3"/>
          <p:cNvGraphicFramePr/>
          <p:nvPr/>
        </p:nvGraphicFramePr>
        <p:xfrm>
          <a:off x="228600" y="1676400"/>
          <a:ext cx="44653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1730" name="Picture 2" descr="http://www.marketinginprogress.com/wp-content/uploads/2009/06/john-sculley-213x300.jpg"/>
          <p:cNvPicPr>
            <a:picLocks noChangeAspect="1" noChangeArrowheads="1"/>
          </p:cNvPicPr>
          <p:nvPr/>
        </p:nvPicPr>
        <p:blipFill>
          <a:blip r:embed="rId8" cstate="print"/>
          <a:srcRect b="7391"/>
          <a:stretch>
            <a:fillRect/>
          </a:stretch>
        </p:blipFill>
        <p:spPr bwMode="auto">
          <a:xfrm>
            <a:off x="7162800" y="2895600"/>
            <a:ext cx="1752600" cy="2286000"/>
          </a:xfrm>
          <a:prstGeom prst="rect">
            <a:avLst/>
          </a:prstGeom>
          <a:noFill/>
        </p:spPr>
      </p:pic>
      <p:pic>
        <p:nvPicPr>
          <p:cNvPr id="201732" name="Picture 4" descr="http://t0.gstatic.com/images?q=tbn:QHrwAzDJExKSoM:http://timothyzhu.files.wordpress.com/2008/09/steve-jobs-picture-1.jpg">
            <a:hlinkClick r:id="rId9"/>
          </p:cNvPr>
          <p:cNvPicPr>
            <a:picLocks noChangeAspect="1" noChangeArrowheads="1"/>
          </p:cNvPicPr>
          <p:nvPr/>
        </p:nvPicPr>
        <p:blipFill>
          <a:blip r:embed="rId10" cstate="print"/>
          <a:srcRect/>
          <a:stretch>
            <a:fillRect/>
          </a:stretch>
        </p:blipFill>
        <p:spPr bwMode="auto">
          <a:xfrm>
            <a:off x="5334000" y="2895600"/>
            <a:ext cx="1714500" cy="2228850"/>
          </a:xfrm>
          <a:prstGeom prst="rect">
            <a:avLst/>
          </a:prstGeom>
          <a:noFill/>
        </p:spPr>
      </p:pic>
      <p:pic>
        <p:nvPicPr>
          <p:cNvPr id="201734" name="Picture 6" descr="http://i2.cdn.turner.com/money/galleries/2009/fortune/0911/gallery.steve_jobs_rare_photos.fortune/images/1984a_dwalker_snow.gi.jpg"/>
          <p:cNvPicPr>
            <a:picLocks noChangeAspect="1" noChangeArrowheads="1"/>
          </p:cNvPicPr>
          <p:nvPr/>
        </p:nvPicPr>
        <p:blipFill>
          <a:blip r:embed="rId11" cstate="print"/>
          <a:srcRect l="27451" t="5687" r="24183" b="29858"/>
          <a:stretch>
            <a:fillRect/>
          </a:stretch>
        </p:blipFill>
        <p:spPr bwMode="auto">
          <a:xfrm>
            <a:off x="5257800" y="1828800"/>
            <a:ext cx="3657600" cy="3361038"/>
          </a:xfrm>
          <a:prstGeom prst="rect">
            <a:avLst/>
          </a:prstGeom>
          <a:noFill/>
        </p:spPr>
      </p:pic>
      <p:sp>
        <p:nvSpPr>
          <p:cNvPr id="10" name="TextBox 9"/>
          <p:cNvSpPr txBox="1"/>
          <p:nvPr/>
        </p:nvSpPr>
        <p:spPr>
          <a:xfrm>
            <a:off x="7162800" y="5257800"/>
            <a:ext cx="1481496" cy="369332"/>
          </a:xfrm>
          <a:prstGeom prst="rect">
            <a:avLst/>
          </a:prstGeom>
          <a:noFill/>
        </p:spPr>
        <p:txBody>
          <a:bodyPr wrap="none" rtlCol="0">
            <a:spAutoFit/>
          </a:bodyPr>
          <a:lstStyle/>
          <a:p>
            <a:r>
              <a:rPr lang="en-US" dirty="0" smtClean="0"/>
              <a:t>John </a:t>
            </a:r>
            <a:r>
              <a:rPr lang="en-US" dirty="0" err="1" smtClean="0"/>
              <a:t>Sculley</a:t>
            </a:r>
            <a:endParaRPr lang="en-US" dirty="0"/>
          </a:p>
        </p:txBody>
      </p:sp>
      <p:sp>
        <p:nvSpPr>
          <p:cNvPr id="11" name="TextBox 10"/>
          <p:cNvSpPr txBox="1"/>
          <p:nvPr/>
        </p:nvSpPr>
        <p:spPr>
          <a:xfrm>
            <a:off x="5638800" y="5257800"/>
            <a:ext cx="1265090" cy="369332"/>
          </a:xfrm>
          <a:prstGeom prst="rect">
            <a:avLst/>
          </a:prstGeom>
          <a:noFill/>
        </p:spPr>
        <p:txBody>
          <a:bodyPr wrap="none" rtlCol="0">
            <a:spAutoFit/>
          </a:bodyPr>
          <a:lstStyle/>
          <a:p>
            <a:r>
              <a:rPr lang="en-US" dirty="0" smtClean="0"/>
              <a:t>Steve Jobs</a:t>
            </a:r>
            <a:endParaRPr lang="en-US" dirty="0"/>
          </a:p>
        </p:txBody>
      </p:sp>
      <p:sp>
        <p:nvSpPr>
          <p:cNvPr id="12" name="Rectangle 11"/>
          <p:cNvSpPr/>
          <p:nvPr/>
        </p:nvSpPr>
        <p:spPr>
          <a:xfrm>
            <a:off x="5105400" y="5943600"/>
            <a:ext cx="4038600" cy="276999"/>
          </a:xfrm>
          <a:prstGeom prst="rect">
            <a:avLst/>
          </a:prstGeom>
        </p:spPr>
        <p:txBody>
          <a:bodyPr wrap="square">
            <a:spAutoFit/>
          </a:bodyPr>
          <a:lstStyle/>
          <a:p>
            <a:r>
              <a:rPr lang="en-US" sz="1200" b="1" dirty="0" smtClean="0"/>
              <a:t>Photo: </a:t>
            </a:r>
            <a:r>
              <a:rPr lang="en-US" sz="1200" b="1" dirty="0" smtClean="0"/>
              <a:t>Diana Walker/Contour by Getty Images</a:t>
            </a:r>
            <a:endParaRPr lang="en-U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rved Down Arrow 13"/>
          <p:cNvSpPr/>
          <p:nvPr/>
        </p:nvSpPr>
        <p:spPr>
          <a:xfrm>
            <a:off x="838200" y="2286000"/>
            <a:ext cx="8001000" cy="2743200"/>
          </a:xfrm>
          <a:prstGeom prst="curvedDownArrow">
            <a:avLst>
              <a:gd name="adj1" fmla="val 25000"/>
              <a:gd name="adj2" fmla="val 42199"/>
              <a:gd name="adj3" fmla="val 2893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722313" y="533400"/>
            <a:ext cx="7772400" cy="1066800"/>
          </a:xfrm>
        </p:spPr>
        <p:txBody>
          <a:bodyPr/>
          <a:lstStyle/>
          <a:p>
            <a:r>
              <a:rPr lang="en-US" dirty="0" smtClean="0"/>
              <a:t>The course of conflict in groups</a:t>
            </a:r>
            <a:endParaRPr lang="en-US" dirty="0"/>
          </a:p>
        </p:txBody>
      </p:sp>
      <p:graphicFrame>
        <p:nvGraphicFramePr>
          <p:cNvPr id="4" name="Diagram 3"/>
          <p:cNvGraphicFramePr/>
          <p:nvPr/>
        </p:nvGraphicFramePr>
        <p:xfrm>
          <a:off x="427632" y="4564040"/>
          <a:ext cx="15240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34288" y="5796888"/>
            <a:ext cx="1676399" cy="923330"/>
          </a:xfrm>
          <a:prstGeom prst="rect">
            <a:avLst/>
          </a:prstGeom>
          <a:noFill/>
        </p:spPr>
        <p:txBody>
          <a:bodyPr wrap="square" rtlCol="0">
            <a:spAutoFit/>
          </a:bodyPr>
          <a:lstStyle/>
          <a:p>
            <a:r>
              <a:rPr lang="en-US" dirty="0" smtClean="0"/>
              <a:t>Routine Group Interaction</a:t>
            </a:r>
            <a:endParaRPr lang="en-US" dirty="0"/>
          </a:p>
        </p:txBody>
      </p:sp>
      <p:sp>
        <p:nvSpPr>
          <p:cNvPr id="6" name="Explosion 1 5"/>
          <p:cNvSpPr/>
          <p:nvPr/>
        </p:nvSpPr>
        <p:spPr>
          <a:xfrm>
            <a:off x="3429000" y="1600200"/>
            <a:ext cx="2438400" cy="1905000"/>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20000"/>
                    <a:lumOff val="80000"/>
                  </a:schemeClr>
                </a:solidFill>
              </a:rPr>
              <a:t>Conflict</a:t>
            </a:r>
          </a:p>
          <a:p>
            <a:pPr algn="ctr"/>
            <a:r>
              <a:rPr lang="en-US" sz="2000" dirty="0" smtClean="0">
                <a:solidFill>
                  <a:schemeClr val="accent2">
                    <a:lumMod val="20000"/>
                    <a:lumOff val="80000"/>
                  </a:schemeClr>
                </a:solidFill>
              </a:rPr>
              <a:t>Escalation</a:t>
            </a:r>
            <a:endParaRPr lang="en-US" sz="2000" dirty="0">
              <a:solidFill>
                <a:schemeClr val="accent2">
                  <a:lumMod val="20000"/>
                  <a:lumOff val="80000"/>
                </a:schemeClr>
              </a:solidFill>
            </a:endParaRPr>
          </a:p>
        </p:txBody>
      </p:sp>
      <p:sp>
        <p:nvSpPr>
          <p:cNvPr id="7" name="Explosion 1 6"/>
          <p:cNvSpPr/>
          <p:nvPr/>
        </p:nvSpPr>
        <p:spPr>
          <a:xfrm>
            <a:off x="1066800" y="2667000"/>
            <a:ext cx="2209800" cy="1600200"/>
          </a:xfrm>
          <a:prstGeom prst="irregularSeal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Conflict</a:t>
            </a:r>
            <a:endParaRPr lang="en-US" sz="2000" dirty="0">
              <a:solidFill>
                <a:schemeClr val="tx1"/>
              </a:solidFill>
            </a:endParaRPr>
          </a:p>
        </p:txBody>
      </p:sp>
      <p:sp>
        <p:nvSpPr>
          <p:cNvPr id="9" name="Rectangle 8"/>
          <p:cNvSpPr/>
          <p:nvPr/>
        </p:nvSpPr>
        <p:spPr>
          <a:xfrm>
            <a:off x="6400800" y="2895600"/>
            <a:ext cx="1905000" cy="10668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Conflict Management/Resolution</a:t>
            </a:r>
            <a:endParaRPr lang="en-US" sz="2000" dirty="0"/>
          </a:p>
        </p:txBody>
      </p:sp>
      <p:graphicFrame>
        <p:nvGraphicFramePr>
          <p:cNvPr id="12" name="Diagram 11"/>
          <p:cNvGraphicFramePr/>
          <p:nvPr/>
        </p:nvGraphicFramePr>
        <p:xfrm>
          <a:off x="7391400" y="4724400"/>
          <a:ext cx="1524000" cy="187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p:cNvSpPr txBox="1"/>
          <p:nvPr/>
        </p:nvSpPr>
        <p:spPr>
          <a:xfrm>
            <a:off x="7239000" y="5825486"/>
            <a:ext cx="1676399" cy="923330"/>
          </a:xfrm>
          <a:prstGeom prst="rect">
            <a:avLst/>
          </a:prstGeom>
          <a:noFill/>
        </p:spPr>
        <p:txBody>
          <a:bodyPr wrap="square" rtlCol="0">
            <a:spAutoFit/>
          </a:bodyPr>
          <a:lstStyle/>
          <a:p>
            <a:r>
              <a:rPr lang="en-US" dirty="0" smtClean="0"/>
              <a:t>Routine Group Interaction</a:t>
            </a:r>
            <a:endParaRPr lang="en-US" dirty="0"/>
          </a:p>
        </p:txBody>
      </p:sp>
      <p:sp>
        <p:nvSpPr>
          <p:cNvPr id="16" name="TextBox 15"/>
          <p:cNvSpPr txBox="1"/>
          <p:nvPr/>
        </p:nvSpPr>
        <p:spPr>
          <a:xfrm>
            <a:off x="3048000" y="5181600"/>
            <a:ext cx="3581400" cy="954107"/>
          </a:xfrm>
          <a:prstGeom prst="rect">
            <a:avLst/>
          </a:prstGeom>
          <a:solidFill>
            <a:schemeClr val="accent2">
              <a:lumMod val="60000"/>
              <a:lumOff val="40000"/>
            </a:schemeClr>
          </a:solidFill>
        </p:spPr>
        <p:txBody>
          <a:bodyPr wrap="square" rtlCol="0">
            <a:spAutoFit/>
          </a:bodyPr>
          <a:lstStyle/>
          <a:p>
            <a:pPr marL="231775" indent="-231775">
              <a:buFont typeface="Arial" pitchFamily="34" charset="0"/>
              <a:buChar char="•"/>
            </a:pPr>
            <a:r>
              <a:rPr lang="en-US" sz="2800" dirty="0" err="1" smtClean="0"/>
              <a:t>Intragroup</a:t>
            </a:r>
            <a:r>
              <a:rPr lang="en-US" sz="2800" dirty="0" smtClean="0"/>
              <a:t> conflict</a:t>
            </a:r>
          </a:p>
          <a:p>
            <a:pPr marL="231775" indent="-231775">
              <a:buFont typeface="Arial" pitchFamily="34" charset="0"/>
              <a:buChar char="•"/>
            </a:pPr>
            <a:r>
              <a:rPr lang="en-US" sz="2800" dirty="0" smtClean="0"/>
              <a:t>Intergroup conflict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P spid="9" grpId="0" animBg="1"/>
      <p:bldGraphic spid="12" grpId="0">
        <p:bldAsOne/>
      </p:bldGraphic>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algn="l" eaLnBrk="1" hangingPunct="1"/>
            <a:r>
              <a:rPr lang="en-US" sz="4000" b="1" dirty="0" smtClean="0">
                <a:solidFill>
                  <a:schemeClr val="bg2">
                    <a:lumMod val="25000"/>
                  </a:schemeClr>
                </a:solidFill>
                <a:cs typeface="Times New Roman" pitchFamily="18" charset="0"/>
              </a:rPr>
              <a:t>Roots of Conflict: Basic questions</a:t>
            </a:r>
            <a:endParaRPr lang="en-US" dirty="0" smtClean="0">
              <a:solidFill>
                <a:schemeClr val="bg2">
                  <a:lumMod val="25000"/>
                </a:schemeClr>
              </a:solidFill>
            </a:endParaRPr>
          </a:p>
        </p:txBody>
      </p:sp>
      <p:graphicFrame>
        <p:nvGraphicFramePr>
          <p:cNvPr id="4" name="Diagram 3"/>
          <p:cNvGraphicFramePr/>
          <p:nvPr/>
        </p:nvGraphicFramePr>
        <p:xfrm>
          <a:off x="381000" y="1752600"/>
          <a:ext cx="7741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sz="4000" b="1" dirty="0" smtClean="0">
                <a:solidFill>
                  <a:schemeClr val="bg2">
                    <a:lumMod val="25000"/>
                  </a:schemeClr>
                </a:solidFill>
                <a:cs typeface="Times New Roman" pitchFamily="18" charset="0"/>
              </a:rPr>
              <a:t>Winning: Conflict and competition</a:t>
            </a:r>
          </a:p>
        </p:txBody>
      </p:sp>
      <p:sp>
        <p:nvSpPr>
          <p:cNvPr id="15363" name="Rectangle 3"/>
          <p:cNvSpPr>
            <a:spLocks noGrp="1" noChangeArrowheads="1"/>
          </p:cNvSpPr>
          <p:nvPr>
            <p:ph type="body" idx="1"/>
          </p:nvPr>
        </p:nvSpPr>
        <p:spPr>
          <a:xfrm>
            <a:off x="304800" y="1524000"/>
            <a:ext cx="3581400" cy="5181600"/>
          </a:xfrm>
          <a:solidFill>
            <a:schemeClr val="bg2">
              <a:lumMod val="25000"/>
            </a:schemeClr>
          </a:solidFill>
        </p:spPr>
        <p:txBody>
          <a:bodyPr>
            <a:noAutofit/>
          </a:bodyPr>
          <a:lstStyle/>
          <a:p>
            <a:pPr marL="682625" lvl="1" indent="-407988" eaLnBrk="1" hangingPunct="1">
              <a:buClr>
                <a:schemeClr val="accent3">
                  <a:lumMod val="40000"/>
                  <a:lumOff val="60000"/>
                </a:schemeClr>
              </a:buClr>
              <a:buFont typeface="Wingdings" pitchFamily="2" charset="2"/>
              <a:buChar char="v"/>
            </a:pPr>
            <a:r>
              <a:rPr lang="en-US" sz="3200" dirty="0" smtClean="0">
                <a:solidFill>
                  <a:schemeClr val="tx2">
                    <a:lumMod val="20000"/>
                    <a:lumOff val="80000"/>
                  </a:schemeClr>
                </a:solidFill>
                <a:cs typeface="Times New Roman" pitchFamily="18" charset="0"/>
              </a:rPr>
              <a:t>Deutsch:  Cooperation vs. competition </a:t>
            </a:r>
          </a:p>
          <a:p>
            <a:pPr marL="682625" lvl="1" indent="-407988" eaLnBrk="1" hangingPunct="1">
              <a:buClr>
                <a:schemeClr val="accent3">
                  <a:lumMod val="40000"/>
                  <a:lumOff val="60000"/>
                </a:schemeClr>
              </a:buClr>
              <a:buFont typeface="Wingdings" pitchFamily="2" charset="2"/>
              <a:buChar char="v"/>
            </a:pPr>
            <a:r>
              <a:rPr lang="en-US" sz="3200" dirty="0" smtClean="0">
                <a:solidFill>
                  <a:schemeClr val="tx2">
                    <a:lumMod val="20000"/>
                    <a:lumOff val="80000"/>
                  </a:schemeClr>
                </a:solidFill>
                <a:cs typeface="Times New Roman" pitchFamily="18" charset="0"/>
              </a:rPr>
              <a:t>Mixed-motive conflict and the </a:t>
            </a:r>
            <a:r>
              <a:rPr lang="en-US" sz="3200" b="1" dirty="0" smtClean="0">
                <a:solidFill>
                  <a:schemeClr val="tx2">
                    <a:lumMod val="20000"/>
                    <a:lumOff val="80000"/>
                  </a:schemeClr>
                </a:solidFill>
                <a:cs typeface="Times New Roman" pitchFamily="18" charset="0"/>
              </a:rPr>
              <a:t>prisoner’s dilemma game </a:t>
            </a:r>
            <a:r>
              <a:rPr lang="en-US" sz="3200" dirty="0" smtClean="0">
                <a:solidFill>
                  <a:schemeClr val="tx2">
                    <a:lumMod val="20000"/>
                    <a:lumOff val="80000"/>
                  </a:schemeClr>
                </a:solidFill>
                <a:cs typeface="Times New Roman" pitchFamily="18" charset="0"/>
              </a:rPr>
              <a:t>(PDG)</a:t>
            </a:r>
          </a:p>
        </p:txBody>
      </p:sp>
      <p:grpSp>
        <p:nvGrpSpPr>
          <p:cNvPr id="199681" name="Group 1"/>
          <p:cNvGrpSpPr>
            <a:grpSpLocks/>
          </p:cNvGrpSpPr>
          <p:nvPr/>
        </p:nvGrpSpPr>
        <p:grpSpPr bwMode="auto">
          <a:xfrm>
            <a:off x="4114800" y="1676400"/>
            <a:ext cx="4797031" cy="4200699"/>
            <a:chOff x="2256" y="4928"/>
            <a:chExt cx="7067" cy="6064"/>
          </a:xfrm>
        </p:grpSpPr>
        <p:sp>
          <p:nvSpPr>
            <p:cNvPr id="199682" name="Line 2"/>
            <p:cNvSpPr>
              <a:spLocks noChangeShapeType="1"/>
            </p:cNvSpPr>
            <p:nvPr/>
          </p:nvSpPr>
          <p:spPr bwMode="auto">
            <a:xfrm>
              <a:off x="3744" y="6192"/>
              <a:ext cx="5472" cy="47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9683" name="Group 3"/>
            <p:cNvGrpSpPr>
              <a:grpSpLocks/>
            </p:cNvGrpSpPr>
            <p:nvPr/>
          </p:nvGrpSpPr>
          <p:grpSpPr bwMode="auto">
            <a:xfrm>
              <a:off x="3744" y="6192"/>
              <a:ext cx="5472" cy="4752"/>
              <a:chOff x="3744" y="6192"/>
              <a:chExt cx="5472" cy="4752"/>
            </a:xfrm>
          </p:grpSpPr>
          <p:sp>
            <p:nvSpPr>
              <p:cNvPr id="199684" name="Rectangle 4"/>
              <p:cNvSpPr>
                <a:spLocks noChangeArrowheads="1"/>
              </p:cNvSpPr>
              <p:nvPr/>
            </p:nvSpPr>
            <p:spPr bwMode="auto">
              <a:xfrm>
                <a:off x="3744" y="6192"/>
                <a:ext cx="5472" cy="4752"/>
              </a:xfrm>
              <a:prstGeom prst="rect">
                <a:avLst/>
              </a:prstGeom>
              <a:solidFill>
                <a:srgbClr val="FFFFFF"/>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685" name="Line 5"/>
              <p:cNvSpPr>
                <a:spLocks noChangeShapeType="1"/>
              </p:cNvSpPr>
              <p:nvPr/>
            </p:nvSpPr>
            <p:spPr bwMode="auto">
              <a:xfrm>
                <a:off x="3744" y="8576"/>
                <a:ext cx="5472"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686" name="Line 6"/>
              <p:cNvSpPr>
                <a:spLocks noChangeShapeType="1"/>
              </p:cNvSpPr>
              <p:nvPr/>
            </p:nvSpPr>
            <p:spPr bwMode="auto">
              <a:xfrm>
                <a:off x="6480" y="6192"/>
                <a:ext cx="0" cy="4752"/>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9687" name="Line 7"/>
            <p:cNvSpPr>
              <a:spLocks noChangeShapeType="1"/>
            </p:cNvSpPr>
            <p:nvPr/>
          </p:nvSpPr>
          <p:spPr bwMode="auto">
            <a:xfrm flipH="1" flipV="1">
              <a:off x="3744" y="8544"/>
              <a:ext cx="2736" cy="2448"/>
            </a:xfrm>
            <a:prstGeom prst="line">
              <a:avLst/>
            </a:prstGeom>
            <a:noFill/>
            <a:ln w="158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688" name="Line 8"/>
            <p:cNvSpPr>
              <a:spLocks noChangeShapeType="1"/>
            </p:cNvSpPr>
            <p:nvPr/>
          </p:nvSpPr>
          <p:spPr bwMode="auto">
            <a:xfrm flipH="1" flipV="1">
              <a:off x="6480" y="6192"/>
              <a:ext cx="2736" cy="2448"/>
            </a:xfrm>
            <a:prstGeom prst="line">
              <a:avLst/>
            </a:prstGeom>
            <a:noFill/>
            <a:ln w="158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689" name="Line 9"/>
            <p:cNvSpPr>
              <a:spLocks noChangeShapeType="1"/>
            </p:cNvSpPr>
            <p:nvPr/>
          </p:nvSpPr>
          <p:spPr bwMode="auto">
            <a:xfrm>
              <a:off x="3744" y="6192"/>
              <a:ext cx="5472" cy="4752"/>
            </a:xfrm>
            <a:prstGeom prst="line">
              <a:avLst/>
            </a:prstGeom>
            <a:noFill/>
            <a:ln w="158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690" name="Text Box 10"/>
            <p:cNvSpPr txBox="1">
              <a:spLocks noChangeArrowheads="1"/>
            </p:cNvSpPr>
            <p:nvPr/>
          </p:nvSpPr>
          <p:spPr bwMode="auto">
            <a:xfrm>
              <a:off x="5093" y="6268"/>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John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Wins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9691" name="Text Box 11"/>
            <p:cNvSpPr txBox="1">
              <a:spLocks noChangeArrowheads="1"/>
            </p:cNvSpPr>
            <p:nvPr/>
          </p:nvSpPr>
          <p:spPr bwMode="auto">
            <a:xfrm>
              <a:off x="5153" y="8640"/>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John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Loses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9692" name="Text Box 12"/>
            <p:cNvSpPr txBox="1">
              <a:spLocks noChangeArrowheads="1"/>
            </p:cNvSpPr>
            <p:nvPr/>
          </p:nvSpPr>
          <p:spPr bwMode="auto">
            <a:xfrm>
              <a:off x="7862" y="6252"/>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John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Wins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9693" name="Text Box 13"/>
            <p:cNvSpPr txBox="1">
              <a:spLocks noChangeArrowheads="1"/>
            </p:cNvSpPr>
            <p:nvPr/>
          </p:nvSpPr>
          <p:spPr bwMode="auto">
            <a:xfrm>
              <a:off x="7883" y="8635"/>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John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Loses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9694" name="Text Box 14"/>
            <p:cNvSpPr txBox="1">
              <a:spLocks noChangeArrowheads="1"/>
            </p:cNvSpPr>
            <p:nvPr/>
          </p:nvSpPr>
          <p:spPr bwMode="auto">
            <a:xfrm>
              <a:off x="6373" y="7034"/>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Steve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Loses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9695" name="Text Box 15"/>
            <p:cNvSpPr txBox="1">
              <a:spLocks noChangeArrowheads="1"/>
            </p:cNvSpPr>
            <p:nvPr/>
          </p:nvSpPr>
          <p:spPr bwMode="auto">
            <a:xfrm>
              <a:off x="3600" y="9376"/>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Steve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Wins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9696" name="Text Box 16"/>
            <p:cNvSpPr txBox="1">
              <a:spLocks noChangeArrowheads="1"/>
            </p:cNvSpPr>
            <p:nvPr/>
          </p:nvSpPr>
          <p:spPr bwMode="auto">
            <a:xfrm>
              <a:off x="6373" y="9347"/>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Steve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Loses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9697" name="Text Box 17"/>
            <p:cNvSpPr txBox="1">
              <a:spLocks noChangeArrowheads="1"/>
            </p:cNvSpPr>
            <p:nvPr/>
          </p:nvSpPr>
          <p:spPr bwMode="auto">
            <a:xfrm>
              <a:off x="3674" y="6999"/>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Steve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Wins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9698" name="Text Box 18"/>
            <p:cNvSpPr txBox="1">
              <a:spLocks noChangeArrowheads="1"/>
            </p:cNvSpPr>
            <p:nvPr/>
          </p:nvSpPr>
          <p:spPr bwMode="auto">
            <a:xfrm>
              <a:off x="5472" y="4928"/>
              <a:ext cx="2448" cy="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John’s Choice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699" name="Text Box 19"/>
            <p:cNvSpPr txBox="1">
              <a:spLocks noChangeArrowheads="1"/>
            </p:cNvSpPr>
            <p:nvPr/>
          </p:nvSpPr>
          <p:spPr bwMode="auto">
            <a:xfrm>
              <a:off x="4896" y="5536"/>
              <a:ext cx="576" cy="5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00" name="Text Box 20"/>
            <p:cNvSpPr txBox="1">
              <a:spLocks noChangeArrowheads="1"/>
            </p:cNvSpPr>
            <p:nvPr/>
          </p:nvSpPr>
          <p:spPr bwMode="auto">
            <a:xfrm>
              <a:off x="3024" y="7056"/>
              <a:ext cx="576" cy="5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01" name="Text Box 21"/>
            <p:cNvSpPr txBox="1">
              <a:spLocks noChangeArrowheads="1"/>
            </p:cNvSpPr>
            <p:nvPr/>
          </p:nvSpPr>
          <p:spPr bwMode="auto">
            <a:xfrm>
              <a:off x="7344" y="5472"/>
              <a:ext cx="576" cy="5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02" name="Text Box 22"/>
            <p:cNvSpPr txBox="1">
              <a:spLocks noChangeArrowheads="1"/>
            </p:cNvSpPr>
            <p:nvPr/>
          </p:nvSpPr>
          <p:spPr bwMode="auto">
            <a:xfrm>
              <a:off x="3040" y="9296"/>
              <a:ext cx="576" cy="5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03" name="Text Box 23"/>
            <p:cNvSpPr txBox="1">
              <a:spLocks noChangeArrowheads="1"/>
            </p:cNvSpPr>
            <p:nvPr/>
          </p:nvSpPr>
          <p:spPr bwMode="auto">
            <a:xfrm>
              <a:off x="2256" y="6800"/>
              <a:ext cx="576" cy="2592"/>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Steve’s Choice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9" name="Freeform 28"/>
          <p:cNvSpPr/>
          <p:nvPr/>
        </p:nvSpPr>
        <p:spPr>
          <a:xfrm>
            <a:off x="5105400" y="4191000"/>
            <a:ext cx="1862818" cy="1656443"/>
          </a:xfrm>
          <a:custGeom>
            <a:avLst/>
            <a:gdLst>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56229 w 1864123"/>
              <a:gd name="connsiteY5" fmla="*/ 43543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19943 w 1864123"/>
              <a:gd name="connsiteY5" fmla="*/ 36286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582057 w 1864123"/>
              <a:gd name="connsiteY3" fmla="*/ 14515 h 1654629"/>
              <a:gd name="connsiteX4" fmla="*/ 1719943 w 1864123"/>
              <a:gd name="connsiteY4" fmla="*/ 36286 h 1654629"/>
              <a:gd name="connsiteX5" fmla="*/ 1828800 w 1864123"/>
              <a:gd name="connsiteY5" fmla="*/ 14515 h 1654629"/>
              <a:gd name="connsiteX6" fmla="*/ 1857829 w 1864123"/>
              <a:gd name="connsiteY6" fmla="*/ 1654629 h 1654629"/>
              <a:gd name="connsiteX7" fmla="*/ 0 w 1864123"/>
              <a:gd name="connsiteY7"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907666"/>
              <a:gd name="connsiteY0" fmla="*/ 39914 h 1694543"/>
              <a:gd name="connsiteX1" fmla="*/ 0 w 1907666"/>
              <a:gd name="connsiteY1" fmla="*/ 39914 h 1694543"/>
              <a:gd name="connsiteX2" fmla="*/ 377372 w 1907666"/>
              <a:gd name="connsiteY2" fmla="*/ 68943 h 1694543"/>
              <a:gd name="connsiteX3" fmla="*/ 1719943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907666"/>
              <a:gd name="connsiteY0" fmla="*/ 39914 h 1694543"/>
              <a:gd name="connsiteX1" fmla="*/ 0 w 1907666"/>
              <a:gd name="connsiteY1" fmla="*/ 39914 h 1694543"/>
              <a:gd name="connsiteX2" fmla="*/ 377372 w 1907666"/>
              <a:gd name="connsiteY2" fmla="*/ 68943 h 1694543"/>
              <a:gd name="connsiteX3" fmla="*/ 1729467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7829 w 1872343"/>
              <a:gd name="connsiteY4" fmla="*/ 1694543 h 1694543"/>
              <a:gd name="connsiteX5" fmla="*/ 0 w 1872343"/>
              <a:gd name="connsiteY5"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3293 w 1872343"/>
              <a:gd name="connsiteY4" fmla="*/ 38100 h 1694543"/>
              <a:gd name="connsiteX5" fmla="*/ 1857829 w 1872343"/>
              <a:gd name="connsiteY5" fmla="*/ 1694543 h 1694543"/>
              <a:gd name="connsiteX6" fmla="*/ 0 w 1872343"/>
              <a:gd name="connsiteY6" fmla="*/ 39914 h 1694543"/>
              <a:gd name="connsiteX0" fmla="*/ 0 w 1857829"/>
              <a:gd name="connsiteY0" fmla="*/ 1814 h 1656443"/>
              <a:gd name="connsiteX1" fmla="*/ 0 w 1857829"/>
              <a:gd name="connsiteY1" fmla="*/ 1814 h 1656443"/>
              <a:gd name="connsiteX2" fmla="*/ 377372 w 1857829"/>
              <a:gd name="connsiteY2" fmla="*/ 30843 h 1656443"/>
              <a:gd name="connsiteX3" fmla="*/ 1853293 w 1857829"/>
              <a:gd name="connsiteY3" fmla="*/ 0 h 1656443"/>
              <a:gd name="connsiteX4" fmla="*/ 1857829 w 1857829"/>
              <a:gd name="connsiteY4" fmla="*/ 1656443 h 1656443"/>
              <a:gd name="connsiteX5" fmla="*/ 0 w 1857829"/>
              <a:gd name="connsiteY5" fmla="*/ 1814 h 1656443"/>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853293 w 1857829"/>
              <a:gd name="connsiteY4" fmla="*/ 4838 h 1661281"/>
              <a:gd name="connsiteX5" fmla="*/ 1857829 w 1857829"/>
              <a:gd name="connsiteY5" fmla="*/ 1661281 h 1661281"/>
              <a:gd name="connsiteX6" fmla="*/ 0 w 1857829"/>
              <a:gd name="connsiteY6" fmla="*/ 6652 h 1661281"/>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034143 w 1857829"/>
              <a:gd name="connsiteY4" fmla="*/ 4838 h 1661281"/>
              <a:gd name="connsiteX5" fmla="*/ 1853293 w 1857829"/>
              <a:gd name="connsiteY5" fmla="*/ 4838 h 1661281"/>
              <a:gd name="connsiteX6" fmla="*/ 1857829 w 1857829"/>
              <a:gd name="connsiteY6" fmla="*/ 1661281 h 1661281"/>
              <a:gd name="connsiteX7" fmla="*/ 0 w 1857829"/>
              <a:gd name="connsiteY7" fmla="*/ 6652 h 1661281"/>
              <a:gd name="connsiteX0" fmla="*/ 4989 w 1862818"/>
              <a:gd name="connsiteY0" fmla="*/ 1814 h 1656443"/>
              <a:gd name="connsiteX1" fmla="*/ 4989 w 1862818"/>
              <a:gd name="connsiteY1" fmla="*/ 1814 h 1656443"/>
              <a:gd name="connsiteX2" fmla="*/ 172357 w 1862818"/>
              <a:gd name="connsiteY2" fmla="*/ 0 h 1656443"/>
              <a:gd name="connsiteX3" fmla="*/ 1039132 w 1862818"/>
              <a:gd name="connsiteY3" fmla="*/ 0 h 1656443"/>
              <a:gd name="connsiteX4" fmla="*/ 1858282 w 1862818"/>
              <a:gd name="connsiteY4" fmla="*/ 0 h 1656443"/>
              <a:gd name="connsiteX5" fmla="*/ 1862818 w 1862818"/>
              <a:gd name="connsiteY5" fmla="*/ 1656443 h 1656443"/>
              <a:gd name="connsiteX6" fmla="*/ 4989 w 1862818"/>
              <a:gd name="connsiteY6" fmla="*/ 1814 h 165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818" h="1656443">
                <a:moveTo>
                  <a:pt x="4989" y="1814"/>
                </a:moveTo>
                <a:lnTo>
                  <a:pt x="4989" y="1814"/>
                </a:lnTo>
                <a:cubicBezTo>
                  <a:pt x="32884" y="1512"/>
                  <a:pt x="0" y="302"/>
                  <a:pt x="172357" y="0"/>
                </a:cubicBezTo>
                <a:lnTo>
                  <a:pt x="1039132" y="0"/>
                </a:lnTo>
                <a:lnTo>
                  <a:pt x="1858282" y="0"/>
                </a:lnTo>
                <a:lnTo>
                  <a:pt x="1862818" y="1656443"/>
                </a:lnTo>
                <a:lnTo>
                  <a:pt x="4989" y="1814"/>
                </a:lnTo>
                <a:close/>
              </a:path>
            </a:pathLst>
          </a:cu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95432" y="2571750"/>
            <a:ext cx="1862818" cy="1656443"/>
          </a:xfrm>
          <a:custGeom>
            <a:avLst/>
            <a:gdLst>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56229 w 1864123"/>
              <a:gd name="connsiteY5" fmla="*/ 43543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19943 w 1864123"/>
              <a:gd name="connsiteY5" fmla="*/ 36286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582057 w 1864123"/>
              <a:gd name="connsiteY3" fmla="*/ 14515 h 1654629"/>
              <a:gd name="connsiteX4" fmla="*/ 1719943 w 1864123"/>
              <a:gd name="connsiteY4" fmla="*/ 36286 h 1654629"/>
              <a:gd name="connsiteX5" fmla="*/ 1828800 w 1864123"/>
              <a:gd name="connsiteY5" fmla="*/ 14515 h 1654629"/>
              <a:gd name="connsiteX6" fmla="*/ 1857829 w 1864123"/>
              <a:gd name="connsiteY6" fmla="*/ 1654629 h 1654629"/>
              <a:gd name="connsiteX7" fmla="*/ 0 w 1864123"/>
              <a:gd name="connsiteY7"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907666"/>
              <a:gd name="connsiteY0" fmla="*/ 39914 h 1694543"/>
              <a:gd name="connsiteX1" fmla="*/ 0 w 1907666"/>
              <a:gd name="connsiteY1" fmla="*/ 39914 h 1694543"/>
              <a:gd name="connsiteX2" fmla="*/ 377372 w 1907666"/>
              <a:gd name="connsiteY2" fmla="*/ 68943 h 1694543"/>
              <a:gd name="connsiteX3" fmla="*/ 1719943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907666"/>
              <a:gd name="connsiteY0" fmla="*/ 39914 h 1694543"/>
              <a:gd name="connsiteX1" fmla="*/ 0 w 1907666"/>
              <a:gd name="connsiteY1" fmla="*/ 39914 h 1694543"/>
              <a:gd name="connsiteX2" fmla="*/ 377372 w 1907666"/>
              <a:gd name="connsiteY2" fmla="*/ 68943 h 1694543"/>
              <a:gd name="connsiteX3" fmla="*/ 1729467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7829 w 1872343"/>
              <a:gd name="connsiteY4" fmla="*/ 1694543 h 1694543"/>
              <a:gd name="connsiteX5" fmla="*/ 0 w 1872343"/>
              <a:gd name="connsiteY5"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3293 w 1872343"/>
              <a:gd name="connsiteY4" fmla="*/ 38100 h 1694543"/>
              <a:gd name="connsiteX5" fmla="*/ 1857829 w 1872343"/>
              <a:gd name="connsiteY5" fmla="*/ 1694543 h 1694543"/>
              <a:gd name="connsiteX6" fmla="*/ 0 w 1872343"/>
              <a:gd name="connsiteY6" fmla="*/ 39914 h 1694543"/>
              <a:gd name="connsiteX0" fmla="*/ 0 w 1857829"/>
              <a:gd name="connsiteY0" fmla="*/ 1814 h 1656443"/>
              <a:gd name="connsiteX1" fmla="*/ 0 w 1857829"/>
              <a:gd name="connsiteY1" fmla="*/ 1814 h 1656443"/>
              <a:gd name="connsiteX2" fmla="*/ 377372 w 1857829"/>
              <a:gd name="connsiteY2" fmla="*/ 30843 h 1656443"/>
              <a:gd name="connsiteX3" fmla="*/ 1853293 w 1857829"/>
              <a:gd name="connsiteY3" fmla="*/ 0 h 1656443"/>
              <a:gd name="connsiteX4" fmla="*/ 1857829 w 1857829"/>
              <a:gd name="connsiteY4" fmla="*/ 1656443 h 1656443"/>
              <a:gd name="connsiteX5" fmla="*/ 0 w 1857829"/>
              <a:gd name="connsiteY5" fmla="*/ 1814 h 1656443"/>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853293 w 1857829"/>
              <a:gd name="connsiteY4" fmla="*/ 4838 h 1661281"/>
              <a:gd name="connsiteX5" fmla="*/ 1857829 w 1857829"/>
              <a:gd name="connsiteY5" fmla="*/ 1661281 h 1661281"/>
              <a:gd name="connsiteX6" fmla="*/ 0 w 1857829"/>
              <a:gd name="connsiteY6" fmla="*/ 6652 h 1661281"/>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034143 w 1857829"/>
              <a:gd name="connsiteY4" fmla="*/ 4838 h 1661281"/>
              <a:gd name="connsiteX5" fmla="*/ 1853293 w 1857829"/>
              <a:gd name="connsiteY5" fmla="*/ 4838 h 1661281"/>
              <a:gd name="connsiteX6" fmla="*/ 1857829 w 1857829"/>
              <a:gd name="connsiteY6" fmla="*/ 1661281 h 1661281"/>
              <a:gd name="connsiteX7" fmla="*/ 0 w 1857829"/>
              <a:gd name="connsiteY7" fmla="*/ 6652 h 1661281"/>
              <a:gd name="connsiteX0" fmla="*/ 4989 w 1862818"/>
              <a:gd name="connsiteY0" fmla="*/ 1814 h 1656443"/>
              <a:gd name="connsiteX1" fmla="*/ 4989 w 1862818"/>
              <a:gd name="connsiteY1" fmla="*/ 1814 h 1656443"/>
              <a:gd name="connsiteX2" fmla="*/ 172357 w 1862818"/>
              <a:gd name="connsiteY2" fmla="*/ 0 h 1656443"/>
              <a:gd name="connsiteX3" fmla="*/ 1039132 w 1862818"/>
              <a:gd name="connsiteY3" fmla="*/ 0 h 1656443"/>
              <a:gd name="connsiteX4" fmla="*/ 1858282 w 1862818"/>
              <a:gd name="connsiteY4" fmla="*/ 0 h 1656443"/>
              <a:gd name="connsiteX5" fmla="*/ 1862818 w 1862818"/>
              <a:gd name="connsiteY5" fmla="*/ 1656443 h 1656443"/>
              <a:gd name="connsiteX6" fmla="*/ 4989 w 1862818"/>
              <a:gd name="connsiteY6" fmla="*/ 1814 h 165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818" h="1656443">
                <a:moveTo>
                  <a:pt x="4989" y="1814"/>
                </a:moveTo>
                <a:lnTo>
                  <a:pt x="4989" y="1814"/>
                </a:lnTo>
                <a:cubicBezTo>
                  <a:pt x="32884" y="1512"/>
                  <a:pt x="0" y="302"/>
                  <a:pt x="172357" y="0"/>
                </a:cubicBezTo>
                <a:lnTo>
                  <a:pt x="1039132" y="0"/>
                </a:lnTo>
                <a:lnTo>
                  <a:pt x="1858282" y="0"/>
                </a:lnTo>
                <a:lnTo>
                  <a:pt x="1862818" y="1656443"/>
                </a:lnTo>
                <a:lnTo>
                  <a:pt x="4989" y="1814"/>
                </a:lnTo>
                <a:close/>
              </a:path>
            </a:pathLst>
          </a:cu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105400" y="2524125"/>
            <a:ext cx="1862818" cy="1656443"/>
          </a:xfrm>
          <a:custGeom>
            <a:avLst/>
            <a:gdLst>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56229 w 1864123"/>
              <a:gd name="connsiteY5" fmla="*/ 43543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19943 w 1864123"/>
              <a:gd name="connsiteY5" fmla="*/ 36286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582057 w 1864123"/>
              <a:gd name="connsiteY3" fmla="*/ 14515 h 1654629"/>
              <a:gd name="connsiteX4" fmla="*/ 1719943 w 1864123"/>
              <a:gd name="connsiteY4" fmla="*/ 36286 h 1654629"/>
              <a:gd name="connsiteX5" fmla="*/ 1828800 w 1864123"/>
              <a:gd name="connsiteY5" fmla="*/ 14515 h 1654629"/>
              <a:gd name="connsiteX6" fmla="*/ 1857829 w 1864123"/>
              <a:gd name="connsiteY6" fmla="*/ 1654629 h 1654629"/>
              <a:gd name="connsiteX7" fmla="*/ 0 w 1864123"/>
              <a:gd name="connsiteY7"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907666"/>
              <a:gd name="connsiteY0" fmla="*/ 39914 h 1694543"/>
              <a:gd name="connsiteX1" fmla="*/ 0 w 1907666"/>
              <a:gd name="connsiteY1" fmla="*/ 39914 h 1694543"/>
              <a:gd name="connsiteX2" fmla="*/ 377372 w 1907666"/>
              <a:gd name="connsiteY2" fmla="*/ 68943 h 1694543"/>
              <a:gd name="connsiteX3" fmla="*/ 1719943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907666"/>
              <a:gd name="connsiteY0" fmla="*/ 39914 h 1694543"/>
              <a:gd name="connsiteX1" fmla="*/ 0 w 1907666"/>
              <a:gd name="connsiteY1" fmla="*/ 39914 h 1694543"/>
              <a:gd name="connsiteX2" fmla="*/ 377372 w 1907666"/>
              <a:gd name="connsiteY2" fmla="*/ 68943 h 1694543"/>
              <a:gd name="connsiteX3" fmla="*/ 1729467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7829 w 1872343"/>
              <a:gd name="connsiteY4" fmla="*/ 1694543 h 1694543"/>
              <a:gd name="connsiteX5" fmla="*/ 0 w 1872343"/>
              <a:gd name="connsiteY5"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3293 w 1872343"/>
              <a:gd name="connsiteY4" fmla="*/ 38100 h 1694543"/>
              <a:gd name="connsiteX5" fmla="*/ 1857829 w 1872343"/>
              <a:gd name="connsiteY5" fmla="*/ 1694543 h 1694543"/>
              <a:gd name="connsiteX6" fmla="*/ 0 w 1872343"/>
              <a:gd name="connsiteY6" fmla="*/ 39914 h 1694543"/>
              <a:gd name="connsiteX0" fmla="*/ 0 w 1857829"/>
              <a:gd name="connsiteY0" fmla="*/ 1814 h 1656443"/>
              <a:gd name="connsiteX1" fmla="*/ 0 w 1857829"/>
              <a:gd name="connsiteY1" fmla="*/ 1814 h 1656443"/>
              <a:gd name="connsiteX2" fmla="*/ 377372 w 1857829"/>
              <a:gd name="connsiteY2" fmla="*/ 30843 h 1656443"/>
              <a:gd name="connsiteX3" fmla="*/ 1853293 w 1857829"/>
              <a:gd name="connsiteY3" fmla="*/ 0 h 1656443"/>
              <a:gd name="connsiteX4" fmla="*/ 1857829 w 1857829"/>
              <a:gd name="connsiteY4" fmla="*/ 1656443 h 1656443"/>
              <a:gd name="connsiteX5" fmla="*/ 0 w 1857829"/>
              <a:gd name="connsiteY5" fmla="*/ 1814 h 1656443"/>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853293 w 1857829"/>
              <a:gd name="connsiteY4" fmla="*/ 4838 h 1661281"/>
              <a:gd name="connsiteX5" fmla="*/ 1857829 w 1857829"/>
              <a:gd name="connsiteY5" fmla="*/ 1661281 h 1661281"/>
              <a:gd name="connsiteX6" fmla="*/ 0 w 1857829"/>
              <a:gd name="connsiteY6" fmla="*/ 6652 h 1661281"/>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034143 w 1857829"/>
              <a:gd name="connsiteY4" fmla="*/ 4838 h 1661281"/>
              <a:gd name="connsiteX5" fmla="*/ 1853293 w 1857829"/>
              <a:gd name="connsiteY5" fmla="*/ 4838 h 1661281"/>
              <a:gd name="connsiteX6" fmla="*/ 1857829 w 1857829"/>
              <a:gd name="connsiteY6" fmla="*/ 1661281 h 1661281"/>
              <a:gd name="connsiteX7" fmla="*/ 0 w 1857829"/>
              <a:gd name="connsiteY7" fmla="*/ 6652 h 1661281"/>
              <a:gd name="connsiteX0" fmla="*/ 4989 w 1862818"/>
              <a:gd name="connsiteY0" fmla="*/ 1814 h 1656443"/>
              <a:gd name="connsiteX1" fmla="*/ 4989 w 1862818"/>
              <a:gd name="connsiteY1" fmla="*/ 1814 h 1656443"/>
              <a:gd name="connsiteX2" fmla="*/ 172357 w 1862818"/>
              <a:gd name="connsiteY2" fmla="*/ 0 h 1656443"/>
              <a:gd name="connsiteX3" fmla="*/ 1039132 w 1862818"/>
              <a:gd name="connsiteY3" fmla="*/ 0 h 1656443"/>
              <a:gd name="connsiteX4" fmla="*/ 1858282 w 1862818"/>
              <a:gd name="connsiteY4" fmla="*/ 0 h 1656443"/>
              <a:gd name="connsiteX5" fmla="*/ 1862818 w 1862818"/>
              <a:gd name="connsiteY5" fmla="*/ 1656443 h 1656443"/>
              <a:gd name="connsiteX6" fmla="*/ 4989 w 1862818"/>
              <a:gd name="connsiteY6" fmla="*/ 1814 h 165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818" h="1656443">
                <a:moveTo>
                  <a:pt x="4989" y="1814"/>
                </a:moveTo>
                <a:lnTo>
                  <a:pt x="4989" y="1814"/>
                </a:lnTo>
                <a:cubicBezTo>
                  <a:pt x="32884" y="1512"/>
                  <a:pt x="0" y="302"/>
                  <a:pt x="172357" y="0"/>
                </a:cubicBezTo>
                <a:lnTo>
                  <a:pt x="1039132" y="0"/>
                </a:lnTo>
                <a:lnTo>
                  <a:pt x="1858282" y="0"/>
                </a:lnTo>
                <a:lnTo>
                  <a:pt x="1862818" y="1656443"/>
                </a:lnTo>
                <a:lnTo>
                  <a:pt x="4989" y="1814"/>
                </a:lnTo>
                <a:close/>
              </a:path>
            </a:pathLst>
          </a:cu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972300" y="4191000"/>
            <a:ext cx="1862818" cy="1656443"/>
          </a:xfrm>
          <a:custGeom>
            <a:avLst/>
            <a:gdLst>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56229 w 1864123"/>
              <a:gd name="connsiteY5" fmla="*/ 43543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19943 w 1864123"/>
              <a:gd name="connsiteY5" fmla="*/ 36286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582057 w 1864123"/>
              <a:gd name="connsiteY3" fmla="*/ 14515 h 1654629"/>
              <a:gd name="connsiteX4" fmla="*/ 1719943 w 1864123"/>
              <a:gd name="connsiteY4" fmla="*/ 36286 h 1654629"/>
              <a:gd name="connsiteX5" fmla="*/ 1828800 w 1864123"/>
              <a:gd name="connsiteY5" fmla="*/ 14515 h 1654629"/>
              <a:gd name="connsiteX6" fmla="*/ 1857829 w 1864123"/>
              <a:gd name="connsiteY6" fmla="*/ 1654629 h 1654629"/>
              <a:gd name="connsiteX7" fmla="*/ 0 w 1864123"/>
              <a:gd name="connsiteY7"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907666"/>
              <a:gd name="connsiteY0" fmla="*/ 39914 h 1694543"/>
              <a:gd name="connsiteX1" fmla="*/ 0 w 1907666"/>
              <a:gd name="connsiteY1" fmla="*/ 39914 h 1694543"/>
              <a:gd name="connsiteX2" fmla="*/ 377372 w 1907666"/>
              <a:gd name="connsiteY2" fmla="*/ 68943 h 1694543"/>
              <a:gd name="connsiteX3" fmla="*/ 1719943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907666"/>
              <a:gd name="connsiteY0" fmla="*/ 39914 h 1694543"/>
              <a:gd name="connsiteX1" fmla="*/ 0 w 1907666"/>
              <a:gd name="connsiteY1" fmla="*/ 39914 h 1694543"/>
              <a:gd name="connsiteX2" fmla="*/ 377372 w 1907666"/>
              <a:gd name="connsiteY2" fmla="*/ 68943 h 1694543"/>
              <a:gd name="connsiteX3" fmla="*/ 1729467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7829 w 1872343"/>
              <a:gd name="connsiteY4" fmla="*/ 1694543 h 1694543"/>
              <a:gd name="connsiteX5" fmla="*/ 0 w 1872343"/>
              <a:gd name="connsiteY5"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3293 w 1872343"/>
              <a:gd name="connsiteY4" fmla="*/ 38100 h 1694543"/>
              <a:gd name="connsiteX5" fmla="*/ 1857829 w 1872343"/>
              <a:gd name="connsiteY5" fmla="*/ 1694543 h 1694543"/>
              <a:gd name="connsiteX6" fmla="*/ 0 w 1872343"/>
              <a:gd name="connsiteY6" fmla="*/ 39914 h 1694543"/>
              <a:gd name="connsiteX0" fmla="*/ 0 w 1857829"/>
              <a:gd name="connsiteY0" fmla="*/ 1814 h 1656443"/>
              <a:gd name="connsiteX1" fmla="*/ 0 w 1857829"/>
              <a:gd name="connsiteY1" fmla="*/ 1814 h 1656443"/>
              <a:gd name="connsiteX2" fmla="*/ 377372 w 1857829"/>
              <a:gd name="connsiteY2" fmla="*/ 30843 h 1656443"/>
              <a:gd name="connsiteX3" fmla="*/ 1853293 w 1857829"/>
              <a:gd name="connsiteY3" fmla="*/ 0 h 1656443"/>
              <a:gd name="connsiteX4" fmla="*/ 1857829 w 1857829"/>
              <a:gd name="connsiteY4" fmla="*/ 1656443 h 1656443"/>
              <a:gd name="connsiteX5" fmla="*/ 0 w 1857829"/>
              <a:gd name="connsiteY5" fmla="*/ 1814 h 1656443"/>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853293 w 1857829"/>
              <a:gd name="connsiteY4" fmla="*/ 4838 h 1661281"/>
              <a:gd name="connsiteX5" fmla="*/ 1857829 w 1857829"/>
              <a:gd name="connsiteY5" fmla="*/ 1661281 h 1661281"/>
              <a:gd name="connsiteX6" fmla="*/ 0 w 1857829"/>
              <a:gd name="connsiteY6" fmla="*/ 6652 h 1661281"/>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034143 w 1857829"/>
              <a:gd name="connsiteY4" fmla="*/ 4838 h 1661281"/>
              <a:gd name="connsiteX5" fmla="*/ 1853293 w 1857829"/>
              <a:gd name="connsiteY5" fmla="*/ 4838 h 1661281"/>
              <a:gd name="connsiteX6" fmla="*/ 1857829 w 1857829"/>
              <a:gd name="connsiteY6" fmla="*/ 1661281 h 1661281"/>
              <a:gd name="connsiteX7" fmla="*/ 0 w 1857829"/>
              <a:gd name="connsiteY7" fmla="*/ 6652 h 1661281"/>
              <a:gd name="connsiteX0" fmla="*/ 4989 w 1862818"/>
              <a:gd name="connsiteY0" fmla="*/ 1814 h 1656443"/>
              <a:gd name="connsiteX1" fmla="*/ 4989 w 1862818"/>
              <a:gd name="connsiteY1" fmla="*/ 1814 h 1656443"/>
              <a:gd name="connsiteX2" fmla="*/ 172357 w 1862818"/>
              <a:gd name="connsiteY2" fmla="*/ 0 h 1656443"/>
              <a:gd name="connsiteX3" fmla="*/ 1039132 w 1862818"/>
              <a:gd name="connsiteY3" fmla="*/ 0 h 1656443"/>
              <a:gd name="connsiteX4" fmla="*/ 1858282 w 1862818"/>
              <a:gd name="connsiteY4" fmla="*/ 0 h 1656443"/>
              <a:gd name="connsiteX5" fmla="*/ 1862818 w 1862818"/>
              <a:gd name="connsiteY5" fmla="*/ 1656443 h 1656443"/>
              <a:gd name="connsiteX6" fmla="*/ 4989 w 1862818"/>
              <a:gd name="connsiteY6" fmla="*/ 1814 h 165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818" h="1656443">
                <a:moveTo>
                  <a:pt x="4989" y="1814"/>
                </a:moveTo>
                <a:lnTo>
                  <a:pt x="4989" y="1814"/>
                </a:lnTo>
                <a:cubicBezTo>
                  <a:pt x="32884" y="1512"/>
                  <a:pt x="0" y="302"/>
                  <a:pt x="172357" y="0"/>
                </a:cubicBezTo>
                <a:lnTo>
                  <a:pt x="1039132" y="0"/>
                </a:lnTo>
                <a:lnTo>
                  <a:pt x="1858282" y="0"/>
                </a:lnTo>
                <a:lnTo>
                  <a:pt x="1862818" y="1656443"/>
                </a:lnTo>
                <a:lnTo>
                  <a:pt x="4989" y="1814"/>
                </a:lnTo>
                <a:close/>
              </a:path>
            </a:pathLst>
          </a:cu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402775" y="1564215"/>
            <a:ext cx="5486400" cy="4800303"/>
            <a:chOff x="2256" y="5301"/>
            <a:chExt cx="7067" cy="5691"/>
          </a:xfrm>
        </p:grpSpPr>
        <p:sp>
          <p:nvSpPr>
            <p:cNvPr id="5" name="Line 2"/>
            <p:cNvSpPr>
              <a:spLocks noChangeShapeType="1"/>
            </p:cNvSpPr>
            <p:nvPr/>
          </p:nvSpPr>
          <p:spPr bwMode="auto">
            <a:xfrm>
              <a:off x="3744" y="6192"/>
              <a:ext cx="5472" cy="47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a:grpSpLocks/>
            </p:cNvGrpSpPr>
            <p:nvPr/>
          </p:nvGrpSpPr>
          <p:grpSpPr bwMode="auto">
            <a:xfrm>
              <a:off x="3744" y="6192"/>
              <a:ext cx="5472" cy="4752"/>
              <a:chOff x="3744" y="6192"/>
              <a:chExt cx="5472" cy="4752"/>
            </a:xfrm>
          </p:grpSpPr>
          <p:sp>
            <p:nvSpPr>
              <p:cNvPr id="24" name="Rectangle 4"/>
              <p:cNvSpPr>
                <a:spLocks noChangeArrowheads="1"/>
              </p:cNvSpPr>
              <p:nvPr/>
            </p:nvSpPr>
            <p:spPr bwMode="auto">
              <a:xfrm>
                <a:off x="3744" y="6192"/>
                <a:ext cx="5472" cy="4752"/>
              </a:xfrm>
              <a:prstGeom prst="rect">
                <a:avLst/>
              </a:prstGeom>
              <a:solidFill>
                <a:srgbClr val="FFFFFF"/>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5"/>
              <p:cNvSpPr>
                <a:spLocks noChangeShapeType="1"/>
              </p:cNvSpPr>
              <p:nvPr/>
            </p:nvSpPr>
            <p:spPr bwMode="auto">
              <a:xfrm>
                <a:off x="3744" y="8576"/>
                <a:ext cx="5472"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6"/>
              <p:cNvSpPr>
                <a:spLocks noChangeShapeType="1"/>
              </p:cNvSpPr>
              <p:nvPr/>
            </p:nvSpPr>
            <p:spPr bwMode="auto">
              <a:xfrm>
                <a:off x="6480" y="6192"/>
                <a:ext cx="0" cy="4752"/>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Line 7"/>
            <p:cNvSpPr>
              <a:spLocks noChangeShapeType="1"/>
            </p:cNvSpPr>
            <p:nvPr/>
          </p:nvSpPr>
          <p:spPr bwMode="auto">
            <a:xfrm flipH="1" flipV="1">
              <a:off x="3744" y="8544"/>
              <a:ext cx="2736" cy="2448"/>
            </a:xfrm>
            <a:prstGeom prst="line">
              <a:avLst/>
            </a:prstGeom>
            <a:noFill/>
            <a:ln w="158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8"/>
            <p:cNvSpPr>
              <a:spLocks noChangeShapeType="1"/>
            </p:cNvSpPr>
            <p:nvPr/>
          </p:nvSpPr>
          <p:spPr bwMode="auto">
            <a:xfrm flipH="1" flipV="1">
              <a:off x="6480" y="6192"/>
              <a:ext cx="2736" cy="2448"/>
            </a:xfrm>
            <a:prstGeom prst="line">
              <a:avLst/>
            </a:prstGeom>
            <a:noFill/>
            <a:ln w="158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9"/>
            <p:cNvSpPr>
              <a:spLocks noChangeShapeType="1"/>
            </p:cNvSpPr>
            <p:nvPr/>
          </p:nvSpPr>
          <p:spPr bwMode="auto">
            <a:xfrm>
              <a:off x="3744" y="6192"/>
              <a:ext cx="5472" cy="4752"/>
            </a:xfrm>
            <a:prstGeom prst="line">
              <a:avLst/>
            </a:prstGeom>
            <a:noFill/>
            <a:ln w="158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ext Box 10"/>
            <p:cNvSpPr txBox="1">
              <a:spLocks noChangeArrowheads="1"/>
            </p:cNvSpPr>
            <p:nvPr/>
          </p:nvSpPr>
          <p:spPr bwMode="auto">
            <a:xfrm>
              <a:off x="5093" y="6268"/>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John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Wins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25¢</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1"/>
            <p:cNvSpPr txBox="1">
              <a:spLocks noChangeArrowheads="1"/>
            </p:cNvSpPr>
            <p:nvPr/>
          </p:nvSpPr>
          <p:spPr bwMode="auto">
            <a:xfrm>
              <a:off x="5153" y="8640"/>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John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Loses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2"/>
            <p:cNvSpPr txBox="1">
              <a:spLocks noChangeArrowheads="1"/>
            </p:cNvSpPr>
            <p:nvPr/>
          </p:nvSpPr>
          <p:spPr bwMode="auto">
            <a:xfrm>
              <a:off x="7862" y="6252"/>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John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Wins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50¢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3"/>
            <p:cNvSpPr txBox="1">
              <a:spLocks noChangeArrowheads="1"/>
            </p:cNvSpPr>
            <p:nvPr/>
          </p:nvSpPr>
          <p:spPr bwMode="auto">
            <a:xfrm>
              <a:off x="7883" y="8635"/>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lumMod val="95000"/>
                      <a:lumOff val="5000"/>
                    </a:schemeClr>
                  </a:solidFill>
                  <a:effectLst/>
                  <a:latin typeface="Calibri" pitchFamily="34" charset="0"/>
                  <a:cs typeface="Arial" pitchFamily="34" charset="0"/>
                </a:rPr>
                <a:t>John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lumMod val="95000"/>
                      <a:lumOff val="5000"/>
                    </a:schemeClr>
                  </a:solidFill>
                  <a:effectLst/>
                  <a:latin typeface="Calibri" pitchFamily="34" charset="0"/>
                  <a:cs typeface="Arial" pitchFamily="34" charset="0"/>
                </a:rPr>
                <a:t>Loses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lumMod val="95000"/>
                      <a:lumOff val="5000"/>
                    </a:schemeClr>
                  </a:solidFill>
                  <a:effectLst/>
                  <a:latin typeface="Calibri" pitchFamily="34" charset="0"/>
                  <a:cs typeface="Arial" pitchFamily="34" charset="0"/>
                </a:rPr>
                <a:t>10¢</a:t>
              </a:r>
              <a:endParaRPr kumimoji="0" lang="en-US" sz="18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4" name="Text Box 14"/>
            <p:cNvSpPr txBox="1">
              <a:spLocks noChangeArrowheads="1"/>
            </p:cNvSpPr>
            <p:nvPr/>
          </p:nvSpPr>
          <p:spPr bwMode="auto">
            <a:xfrm>
              <a:off x="6373" y="7034"/>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Steve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Loses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25¢</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5"/>
            <p:cNvSpPr txBox="1">
              <a:spLocks noChangeArrowheads="1"/>
            </p:cNvSpPr>
            <p:nvPr/>
          </p:nvSpPr>
          <p:spPr bwMode="auto">
            <a:xfrm>
              <a:off x="3600" y="9376"/>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Steve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Wins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50¢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16"/>
            <p:cNvSpPr txBox="1">
              <a:spLocks noChangeArrowheads="1"/>
            </p:cNvSpPr>
            <p:nvPr/>
          </p:nvSpPr>
          <p:spPr bwMode="auto">
            <a:xfrm>
              <a:off x="6373" y="9347"/>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Steve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Loses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10¢</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17"/>
            <p:cNvSpPr txBox="1">
              <a:spLocks noChangeArrowheads="1"/>
            </p:cNvSpPr>
            <p:nvPr/>
          </p:nvSpPr>
          <p:spPr bwMode="auto">
            <a:xfrm>
              <a:off x="3674" y="6999"/>
              <a:ext cx="144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effectLst/>
                  <a:latin typeface="Calibri" pitchFamily="34" charset="0"/>
                  <a:cs typeface="Arial" pitchFamily="34" charset="0"/>
                </a:rPr>
                <a:t>Steve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effectLst/>
                  <a:latin typeface="Calibri" pitchFamily="34" charset="0"/>
                  <a:cs typeface="Arial" pitchFamily="34" charset="0"/>
                </a:rPr>
                <a:t>Wins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effectLst/>
                  <a:latin typeface="Calibri" pitchFamily="34" charset="0"/>
                  <a:cs typeface="Arial" pitchFamily="34" charset="0"/>
                </a:rPr>
                <a:t>25¢</a:t>
              </a:r>
              <a:endParaRPr kumimoji="0" lang="en-US" sz="1800" b="1" i="0" u="none" strike="noStrike" cap="none" normalizeH="0" baseline="0" dirty="0" smtClean="0">
                <a:ln>
                  <a:noFill/>
                </a:ln>
                <a:effectLst/>
                <a:latin typeface="Arial" pitchFamily="34" charset="0"/>
                <a:cs typeface="Arial" pitchFamily="34" charset="0"/>
              </a:endParaRPr>
            </a:p>
          </p:txBody>
        </p:sp>
        <p:sp>
          <p:nvSpPr>
            <p:cNvPr id="18" name="Text Box 18"/>
            <p:cNvSpPr txBox="1">
              <a:spLocks noChangeArrowheads="1"/>
            </p:cNvSpPr>
            <p:nvPr/>
          </p:nvSpPr>
          <p:spPr bwMode="auto">
            <a:xfrm>
              <a:off x="5514" y="5301"/>
              <a:ext cx="2448" cy="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John’s Choice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19"/>
            <p:cNvSpPr txBox="1">
              <a:spLocks noChangeArrowheads="1"/>
            </p:cNvSpPr>
            <p:nvPr/>
          </p:nvSpPr>
          <p:spPr bwMode="auto">
            <a:xfrm>
              <a:off x="4896" y="5536"/>
              <a:ext cx="576" cy="5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20"/>
            <p:cNvSpPr txBox="1">
              <a:spLocks noChangeArrowheads="1"/>
            </p:cNvSpPr>
            <p:nvPr/>
          </p:nvSpPr>
          <p:spPr bwMode="auto">
            <a:xfrm>
              <a:off x="3024" y="7056"/>
              <a:ext cx="576" cy="5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21"/>
            <p:cNvSpPr txBox="1">
              <a:spLocks noChangeArrowheads="1"/>
            </p:cNvSpPr>
            <p:nvPr/>
          </p:nvSpPr>
          <p:spPr bwMode="auto">
            <a:xfrm>
              <a:off x="7344" y="5472"/>
              <a:ext cx="576" cy="5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22"/>
            <p:cNvSpPr txBox="1">
              <a:spLocks noChangeArrowheads="1"/>
            </p:cNvSpPr>
            <p:nvPr/>
          </p:nvSpPr>
          <p:spPr bwMode="auto">
            <a:xfrm>
              <a:off x="3040" y="9296"/>
              <a:ext cx="576" cy="5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23"/>
            <p:cNvSpPr txBox="1">
              <a:spLocks noChangeArrowheads="1"/>
            </p:cNvSpPr>
            <p:nvPr/>
          </p:nvSpPr>
          <p:spPr bwMode="auto">
            <a:xfrm>
              <a:off x="2256" y="6800"/>
              <a:ext cx="576" cy="2592"/>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Steve’s Choice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7" name="Freeform 26"/>
          <p:cNvSpPr/>
          <p:nvPr/>
        </p:nvSpPr>
        <p:spPr>
          <a:xfrm>
            <a:off x="1538514" y="4272183"/>
            <a:ext cx="2130519" cy="2016946"/>
          </a:xfrm>
          <a:custGeom>
            <a:avLst/>
            <a:gdLst>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56229 w 1864123"/>
              <a:gd name="connsiteY5" fmla="*/ 43543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19943 w 1864123"/>
              <a:gd name="connsiteY5" fmla="*/ 36286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582057 w 1864123"/>
              <a:gd name="connsiteY3" fmla="*/ 14515 h 1654629"/>
              <a:gd name="connsiteX4" fmla="*/ 1719943 w 1864123"/>
              <a:gd name="connsiteY4" fmla="*/ 36286 h 1654629"/>
              <a:gd name="connsiteX5" fmla="*/ 1828800 w 1864123"/>
              <a:gd name="connsiteY5" fmla="*/ 14515 h 1654629"/>
              <a:gd name="connsiteX6" fmla="*/ 1857829 w 1864123"/>
              <a:gd name="connsiteY6" fmla="*/ 1654629 h 1654629"/>
              <a:gd name="connsiteX7" fmla="*/ 0 w 1864123"/>
              <a:gd name="connsiteY7"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907666"/>
              <a:gd name="connsiteY0" fmla="*/ 39914 h 1694543"/>
              <a:gd name="connsiteX1" fmla="*/ 0 w 1907666"/>
              <a:gd name="connsiteY1" fmla="*/ 39914 h 1694543"/>
              <a:gd name="connsiteX2" fmla="*/ 377372 w 1907666"/>
              <a:gd name="connsiteY2" fmla="*/ 68943 h 1694543"/>
              <a:gd name="connsiteX3" fmla="*/ 1719943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907666"/>
              <a:gd name="connsiteY0" fmla="*/ 39914 h 1694543"/>
              <a:gd name="connsiteX1" fmla="*/ 0 w 1907666"/>
              <a:gd name="connsiteY1" fmla="*/ 39914 h 1694543"/>
              <a:gd name="connsiteX2" fmla="*/ 377372 w 1907666"/>
              <a:gd name="connsiteY2" fmla="*/ 68943 h 1694543"/>
              <a:gd name="connsiteX3" fmla="*/ 1729467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7829 w 1872343"/>
              <a:gd name="connsiteY4" fmla="*/ 1694543 h 1694543"/>
              <a:gd name="connsiteX5" fmla="*/ 0 w 1872343"/>
              <a:gd name="connsiteY5"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3293 w 1872343"/>
              <a:gd name="connsiteY4" fmla="*/ 38100 h 1694543"/>
              <a:gd name="connsiteX5" fmla="*/ 1857829 w 1872343"/>
              <a:gd name="connsiteY5" fmla="*/ 1694543 h 1694543"/>
              <a:gd name="connsiteX6" fmla="*/ 0 w 1872343"/>
              <a:gd name="connsiteY6" fmla="*/ 39914 h 1694543"/>
              <a:gd name="connsiteX0" fmla="*/ 0 w 1857829"/>
              <a:gd name="connsiteY0" fmla="*/ 1814 h 1656443"/>
              <a:gd name="connsiteX1" fmla="*/ 0 w 1857829"/>
              <a:gd name="connsiteY1" fmla="*/ 1814 h 1656443"/>
              <a:gd name="connsiteX2" fmla="*/ 377372 w 1857829"/>
              <a:gd name="connsiteY2" fmla="*/ 30843 h 1656443"/>
              <a:gd name="connsiteX3" fmla="*/ 1853293 w 1857829"/>
              <a:gd name="connsiteY3" fmla="*/ 0 h 1656443"/>
              <a:gd name="connsiteX4" fmla="*/ 1857829 w 1857829"/>
              <a:gd name="connsiteY4" fmla="*/ 1656443 h 1656443"/>
              <a:gd name="connsiteX5" fmla="*/ 0 w 1857829"/>
              <a:gd name="connsiteY5" fmla="*/ 1814 h 1656443"/>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853293 w 1857829"/>
              <a:gd name="connsiteY4" fmla="*/ 4838 h 1661281"/>
              <a:gd name="connsiteX5" fmla="*/ 1857829 w 1857829"/>
              <a:gd name="connsiteY5" fmla="*/ 1661281 h 1661281"/>
              <a:gd name="connsiteX6" fmla="*/ 0 w 1857829"/>
              <a:gd name="connsiteY6" fmla="*/ 6652 h 1661281"/>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034143 w 1857829"/>
              <a:gd name="connsiteY4" fmla="*/ 4838 h 1661281"/>
              <a:gd name="connsiteX5" fmla="*/ 1853293 w 1857829"/>
              <a:gd name="connsiteY5" fmla="*/ 4838 h 1661281"/>
              <a:gd name="connsiteX6" fmla="*/ 1857829 w 1857829"/>
              <a:gd name="connsiteY6" fmla="*/ 1661281 h 1661281"/>
              <a:gd name="connsiteX7" fmla="*/ 0 w 1857829"/>
              <a:gd name="connsiteY7" fmla="*/ 6652 h 1661281"/>
              <a:gd name="connsiteX0" fmla="*/ 4989 w 1862818"/>
              <a:gd name="connsiteY0" fmla="*/ 1814 h 1656443"/>
              <a:gd name="connsiteX1" fmla="*/ 4989 w 1862818"/>
              <a:gd name="connsiteY1" fmla="*/ 1814 h 1656443"/>
              <a:gd name="connsiteX2" fmla="*/ 172357 w 1862818"/>
              <a:gd name="connsiteY2" fmla="*/ 0 h 1656443"/>
              <a:gd name="connsiteX3" fmla="*/ 1039132 w 1862818"/>
              <a:gd name="connsiteY3" fmla="*/ 0 h 1656443"/>
              <a:gd name="connsiteX4" fmla="*/ 1858282 w 1862818"/>
              <a:gd name="connsiteY4" fmla="*/ 0 h 1656443"/>
              <a:gd name="connsiteX5" fmla="*/ 1862818 w 1862818"/>
              <a:gd name="connsiteY5" fmla="*/ 1656443 h 1656443"/>
              <a:gd name="connsiteX6" fmla="*/ 4989 w 1862818"/>
              <a:gd name="connsiteY6" fmla="*/ 1814 h 165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818" h="1656443">
                <a:moveTo>
                  <a:pt x="4989" y="1814"/>
                </a:moveTo>
                <a:lnTo>
                  <a:pt x="4989" y="1814"/>
                </a:lnTo>
                <a:cubicBezTo>
                  <a:pt x="32884" y="1512"/>
                  <a:pt x="0" y="302"/>
                  <a:pt x="172357" y="0"/>
                </a:cubicBezTo>
                <a:lnTo>
                  <a:pt x="1039132" y="0"/>
                </a:lnTo>
                <a:lnTo>
                  <a:pt x="1858282" y="0"/>
                </a:lnTo>
                <a:lnTo>
                  <a:pt x="1862818" y="1656443"/>
                </a:lnTo>
                <a:lnTo>
                  <a:pt x="4989" y="1814"/>
                </a:lnTo>
                <a:close/>
              </a:path>
            </a:pathLst>
          </a:cu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3661230" y="2304144"/>
            <a:ext cx="2130519" cy="2016946"/>
          </a:xfrm>
          <a:custGeom>
            <a:avLst/>
            <a:gdLst>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56229 w 1864123"/>
              <a:gd name="connsiteY5" fmla="*/ 43543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19943 w 1864123"/>
              <a:gd name="connsiteY5" fmla="*/ 36286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582057 w 1864123"/>
              <a:gd name="connsiteY3" fmla="*/ 14515 h 1654629"/>
              <a:gd name="connsiteX4" fmla="*/ 1719943 w 1864123"/>
              <a:gd name="connsiteY4" fmla="*/ 36286 h 1654629"/>
              <a:gd name="connsiteX5" fmla="*/ 1828800 w 1864123"/>
              <a:gd name="connsiteY5" fmla="*/ 14515 h 1654629"/>
              <a:gd name="connsiteX6" fmla="*/ 1857829 w 1864123"/>
              <a:gd name="connsiteY6" fmla="*/ 1654629 h 1654629"/>
              <a:gd name="connsiteX7" fmla="*/ 0 w 1864123"/>
              <a:gd name="connsiteY7"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907666"/>
              <a:gd name="connsiteY0" fmla="*/ 39914 h 1694543"/>
              <a:gd name="connsiteX1" fmla="*/ 0 w 1907666"/>
              <a:gd name="connsiteY1" fmla="*/ 39914 h 1694543"/>
              <a:gd name="connsiteX2" fmla="*/ 377372 w 1907666"/>
              <a:gd name="connsiteY2" fmla="*/ 68943 h 1694543"/>
              <a:gd name="connsiteX3" fmla="*/ 1719943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907666"/>
              <a:gd name="connsiteY0" fmla="*/ 39914 h 1694543"/>
              <a:gd name="connsiteX1" fmla="*/ 0 w 1907666"/>
              <a:gd name="connsiteY1" fmla="*/ 39914 h 1694543"/>
              <a:gd name="connsiteX2" fmla="*/ 377372 w 1907666"/>
              <a:gd name="connsiteY2" fmla="*/ 68943 h 1694543"/>
              <a:gd name="connsiteX3" fmla="*/ 1729467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7829 w 1872343"/>
              <a:gd name="connsiteY4" fmla="*/ 1694543 h 1694543"/>
              <a:gd name="connsiteX5" fmla="*/ 0 w 1872343"/>
              <a:gd name="connsiteY5"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3293 w 1872343"/>
              <a:gd name="connsiteY4" fmla="*/ 38100 h 1694543"/>
              <a:gd name="connsiteX5" fmla="*/ 1857829 w 1872343"/>
              <a:gd name="connsiteY5" fmla="*/ 1694543 h 1694543"/>
              <a:gd name="connsiteX6" fmla="*/ 0 w 1872343"/>
              <a:gd name="connsiteY6" fmla="*/ 39914 h 1694543"/>
              <a:gd name="connsiteX0" fmla="*/ 0 w 1857829"/>
              <a:gd name="connsiteY0" fmla="*/ 1814 h 1656443"/>
              <a:gd name="connsiteX1" fmla="*/ 0 w 1857829"/>
              <a:gd name="connsiteY1" fmla="*/ 1814 h 1656443"/>
              <a:gd name="connsiteX2" fmla="*/ 377372 w 1857829"/>
              <a:gd name="connsiteY2" fmla="*/ 30843 h 1656443"/>
              <a:gd name="connsiteX3" fmla="*/ 1853293 w 1857829"/>
              <a:gd name="connsiteY3" fmla="*/ 0 h 1656443"/>
              <a:gd name="connsiteX4" fmla="*/ 1857829 w 1857829"/>
              <a:gd name="connsiteY4" fmla="*/ 1656443 h 1656443"/>
              <a:gd name="connsiteX5" fmla="*/ 0 w 1857829"/>
              <a:gd name="connsiteY5" fmla="*/ 1814 h 1656443"/>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853293 w 1857829"/>
              <a:gd name="connsiteY4" fmla="*/ 4838 h 1661281"/>
              <a:gd name="connsiteX5" fmla="*/ 1857829 w 1857829"/>
              <a:gd name="connsiteY5" fmla="*/ 1661281 h 1661281"/>
              <a:gd name="connsiteX6" fmla="*/ 0 w 1857829"/>
              <a:gd name="connsiteY6" fmla="*/ 6652 h 1661281"/>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034143 w 1857829"/>
              <a:gd name="connsiteY4" fmla="*/ 4838 h 1661281"/>
              <a:gd name="connsiteX5" fmla="*/ 1853293 w 1857829"/>
              <a:gd name="connsiteY5" fmla="*/ 4838 h 1661281"/>
              <a:gd name="connsiteX6" fmla="*/ 1857829 w 1857829"/>
              <a:gd name="connsiteY6" fmla="*/ 1661281 h 1661281"/>
              <a:gd name="connsiteX7" fmla="*/ 0 w 1857829"/>
              <a:gd name="connsiteY7" fmla="*/ 6652 h 1661281"/>
              <a:gd name="connsiteX0" fmla="*/ 4989 w 1862818"/>
              <a:gd name="connsiteY0" fmla="*/ 1814 h 1656443"/>
              <a:gd name="connsiteX1" fmla="*/ 4989 w 1862818"/>
              <a:gd name="connsiteY1" fmla="*/ 1814 h 1656443"/>
              <a:gd name="connsiteX2" fmla="*/ 172357 w 1862818"/>
              <a:gd name="connsiteY2" fmla="*/ 0 h 1656443"/>
              <a:gd name="connsiteX3" fmla="*/ 1039132 w 1862818"/>
              <a:gd name="connsiteY3" fmla="*/ 0 h 1656443"/>
              <a:gd name="connsiteX4" fmla="*/ 1858282 w 1862818"/>
              <a:gd name="connsiteY4" fmla="*/ 0 h 1656443"/>
              <a:gd name="connsiteX5" fmla="*/ 1862818 w 1862818"/>
              <a:gd name="connsiteY5" fmla="*/ 1656443 h 1656443"/>
              <a:gd name="connsiteX6" fmla="*/ 4989 w 1862818"/>
              <a:gd name="connsiteY6" fmla="*/ 1814 h 165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818" h="1656443">
                <a:moveTo>
                  <a:pt x="4989" y="1814"/>
                </a:moveTo>
                <a:lnTo>
                  <a:pt x="4989" y="1814"/>
                </a:lnTo>
                <a:cubicBezTo>
                  <a:pt x="32884" y="1512"/>
                  <a:pt x="0" y="302"/>
                  <a:pt x="172357" y="0"/>
                </a:cubicBezTo>
                <a:lnTo>
                  <a:pt x="1039132" y="0"/>
                </a:lnTo>
                <a:lnTo>
                  <a:pt x="1858282" y="0"/>
                </a:lnTo>
                <a:lnTo>
                  <a:pt x="1862818" y="1656443"/>
                </a:lnTo>
                <a:lnTo>
                  <a:pt x="4989" y="1814"/>
                </a:lnTo>
                <a:close/>
              </a:path>
            </a:pathLst>
          </a:cu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516746" y="2307774"/>
            <a:ext cx="2130519" cy="2016946"/>
          </a:xfrm>
          <a:custGeom>
            <a:avLst/>
            <a:gdLst>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56229 w 1864123"/>
              <a:gd name="connsiteY5" fmla="*/ 43543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19943 w 1864123"/>
              <a:gd name="connsiteY5" fmla="*/ 36286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582057 w 1864123"/>
              <a:gd name="connsiteY3" fmla="*/ 14515 h 1654629"/>
              <a:gd name="connsiteX4" fmla="*/ 1719943 w 1864123"/>
              <a:gd name="connsiteY4" fmla="*/ 36286 h 1654629"/>
              <a:gd name="connsiteX5" fmla="*/ 1828800 w 1864123"/>
              <a:gd name="connsiteY5" fmla="*/ 14515 h 1654629"/>
              <a:gd name="connsiteX6" fmla="*/ 1857829 w 1864123"/>
              <a:gd name="connsiteY6" fmla="*/ 1654629 h 1654629"/>
              <a:gd name="connsiteX7" fmla="*/ 0 w 1864123"/>
              <a:gd name="connsiteY7"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907666"/>
              <a:gd name="connsiteY0" fmla="*/ 39914 h 1694543"/>
              <a:gd name="connsiteX1" fmla="*/ 0 w 1907666"/>
              <a:gd name="connsiteY1" fmla="*/ 39914 h 1694543"/>
              <a:gd name="connsiteX2" fmla="*/ 377372 w 1907666"/>
              <a:gd name="connsiteY2" fmla="*/ 68943 h 1694543"/>
              <a:gd name="connsiteX3" fmla="*/ 1719943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907666"/>
              <a:gd name="connsiteY0" fmla="*/ 39914 h 1694543"/>
              <a:gd name="connsiteX1" fmla="*/ 0 w 1907666"/>
              <a:gd name="connsiteY1" fmla="*/ 39914 h 1694543"/>
              <a:gd name="connsiteX2" fmla="*/ 377372 w 1907666"/>
              <a:gd name="connsiteY2" fmla="*/ 68943 h 1694543"/>
              <a:gd name="connsiteX3" fmla="*/ 1729467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7829 w 1872343"/>
              <a:gd name="connsiteY4" fmla="*/ 1694543 h 1694543"/>
              <a:gd name="connsiteX5" fmla="*/ 0 w 1872343"/>
              <a:gd name="connsiteY5"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3293 w 1872343"/>
              <a:gd name="connsiteY4" fmla="*/ 38100 h 1694543"/>
              <a:gd name="connsiteX5" fmla="*/ 1857829 w 1872343"/>
              <a:gd name="connsiteY5" fmla="*/ 1694543 h 1694543"/>
              <a:gd name="connsiteX6" fmla="*/ 0 w 1872343"/>
              <a:gd name="connsiteY6" fmla="*/ 39914 h 1694543"/>
              <a:gd name="connsiteX0" fmla="*/ 0 w 1857829"/>
              <a:gd name="connsiteY0" fmla="*/ 1814 h 1656443"/>
              <a:gd name="connsiteX1" fmla="*/ 0 w 1857829"/>
              <a:gd name="connsiteY1" fmla="*/ 1814 h 1656443"/>
              <a:gd name="connsiteX2" fmla="*/ 377372 w 1857829"/>
              <a:gd name="connsiteY2" fmla="*/ 30843 h 1656443"/>
              <a:gd name="connsiteX3" fmla="*/ 1853293 w 1857829"/>
              <a:gd name="connsiteY3" fmla="*/ 0 h 1656443"/>
              <a:gd name="connsiteX4" fmla="*/ 1857829 w 1857829"/>
              <a:gd name="connsiteY4" fmla="*/ 1656443 h 1656443"/>
              <a:gd name="connsiteX5" fmla="*/ 0 w 1857829"/>
              <a:gd name="connsiteY5" fmla="*/ 1814 h 1656443"/>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853293 w 1857829"/>
              <a:gd name="connsiteY4" fmla="*/ 4838 h 1661281"/>
              <a:gd name="connsiteX5" fmla="*/ 1857829 w 1857829"/>
              <a:gd name="connsiteY5" fmla="*/ 1661281 h 1661281"/>
              <a:gd name="connsiteX6" fmla="*/ 0 w 1857829"/>
              <a:gd name="connsiteY6" fmla="*/ 6652 h 1661281"/>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034143 w 1857829"/>
              <a:gd name="connsiteY4" fmla="*/ 4838 h 1661281"/>
              <a:gd name="connsiteX5" fmla="*/ 1853293 w 1857829"/>
              <a:gd name="connsiteY5" fmla="*/ 4838 h 1661281"/>
              <a:gd name="connsiteX6" fmla="*/ 1857829 w 1857829"/>
              <a:gd name="connsiteY6" fmla="*/ 1661281 h 1661281"/>
              <a:gd name="connsiteX7" fmla="*/ 0 w 1857829"/>
              <a:gd name="connsiteY7" fmla="*/ 6652 h 1661281"/>
              <a:gd name="connsiteX0" fmla="*/ 4989 w 1862818"/>
              <a:gd name="connsiteY0" fmla="*/ 1814 h 1656443"/>
              <a:gd name="connsiteX1" fmla="*/ 4989 w 1862818"/>
              <a:gd name="connsiteY1" fmla="*/ 1814 h 1656443"/>
              <a:gd name="connsiteX2" fmla="*/ 172357 w 1862818"/>
              <a:gd name="connsiteY2" fmla="*/ 0 h 1656443"/>
              <a:gd name="connsiteX3" fmla="*/ 1039132 w 1862818"/>
              <a:gd name="connsiteY3" fmla="*/ 0 h 1656443"/>
              <a:gd name="connsiteX4" fmla="*/ 1858282 w 1862818"/>
              <a:gd name="connsiteY4" fmla="*/ 0 h 1656443"/>
              <a:gd name="connsiteX5" fmla="*/ 1862818 w 1862818"/>
              <a:gd name="connsiteY5" fmla="*/ 1656443 h 1656443"/>
              <a:gd name="connsiteX6" fmla="*/ 4989 w 1862818"/>
              <a:gd name="connsiteY6" fmla="*/ 1814 h 165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818" h="1656443">
                <a:moveTo>
                  <a:pt x="4989" y="1814"/>
                </a:moveTo>
                <a:lnTo>
                  <a:pt x="4989" y="1814"/>
                </a:lnTo>
                <a:cubicBezTo>
                  <a:pt x="32884" y="1512"/>
                  <a:pt x="0" y="302"/>
                  <a:pt x="172357" y="0"/>
                </a:cubicBezTo>
                <a:lnTo>
                  <a:pt x="1039132" y="0"/>
                </a:lnTo>
                <a:lnTo>
                  <a:pt x="1858282" y="0"/>
                </a:lnTo>
                <a:lnTo>
                  <a:pt x="1862818" y="1656443"/>
                </a:lnTo>
                <a:lnTo>
                  <a:pt x="4989" y="1814"/>
                </a:lnTo>
                <a:close/>
              </a:path>
            </a:pathLst>
          </a:cu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679374" y="4325280"/>
            <a:ext cx="2130519" cy="2016946"/>
          </a:xfrm>
          <a:custGeom>
            <a:avLst/>
            <a:gdLst>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56229 w 1864123"/>
              <a:gd name="connsiteY5" fmla="*/ 43543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364343 w 1864123"/>
              <a:gd name="connsiteY3" fmla="*/ 0 h 1654629"/>
              <a:gd name="connsiteX4" fmla="*/ 1582057 w 1864123"/>
              <a:gd name="connsiteY4" fmla="*/ 14515 h 1654629"/>
              <a:gd name="connsiteX5" fmla="*/ 1719943 w 1864123"/>
              <a:gd name="connsiteY5" fmla="*/ 36286 h 1654629"/>
              <a:gd name="connsiteX6" fmla="*/ 1828800 w 1864123"/>
              <a:gd name="connsiteY6" fmla="*/ 14515 h 1654629"/>
              <a:gd name="connsiteX7" fmla="*/ 1857829 w 1864123"/>
              <a:gd name="connsiteY7" fmla="*/ 1654629 h 1654629"/>
              <a:gd name="connsiteX8" fmla="*/ 0 w 1864123"/>
              <a:gd name="connsiteY8" fmla="*/ 0 h 1654629"/>
              <a:gd name="connsiteX0" fmla="*/ 0 w 1864123"/>
              <a:gd name="connsiteY0" fmla="*/ 0 h 1654629"/>
              <a:gd name="connsiteX1" fmla="*/ 0 w 1864123"/>
              <a:gd name="connsiteY1" fmla="*/ 0 h 1654629"/>
              <a:gd name="connsiteX2" fmla="*/ 377372 w 1864123"/>
              <a:gd name="connsiteY2" fmla="*/ 29029 h 1654629"/>
              <a:gd name="connsiteX3" fmla="*/ 1582057 w 1864123"/>
              <a:gd name="connsiteY3" fmla="*/ 14515 h 1654629"/>
              <a:gd name="connsiteX4" fmla="*/ 1719943 w 1864123"/>
              <a:gd name="connsiteY4" fmla="*/ 36286 h 1654629"/>
              <a:gd name="connsiteX5" fmla="*/ 1828800 w 1864123"/>
              <a:gd name="connsiteY5" fmla="*/ 14515 h 1654629"/>
              <a:gd name="connsiteX6" fmla="*/ 1857829 w 1864123"/>
              <a:gd name="connsiteY6" fmla="*/ 1654629 h 1654629"/>
              <a:gd name="connsiteX7" fmla="*/ 0 w 1864123"/>
              <a:gd name="connsiteY7"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864123"/>
              <a:gd name="connsiteY0" fmla="*/ 0 h 1654629"/>
              <a:gd name="connsiteX1" fmla="*/ 0 w 1864123"/>
              <a:gd name="connsiteY1" fmla="*/ 0 h 1654629"/>
              <a:gd name="connsiteX2" fmla="*/ 377372 w 1864123"/>
              <a:gd name="connsiteY2" fmla="*/ 29029 h 1654629"/>
              <a:gd name="connsiteX3" fmla="*/ 1719943 w 1864123"/>
              <a:gd name="connsiteY3" fmla="*/ 36286 h 1654629"/>
              <a:gd name="connsiteX4" fmla="*/ 1828800 w 1864123"/>
              <a:gd name="connsiteY4" fmla="*/ 14515 h 1654629"/>
              <a:gd name="connsiteX5" fmla="*/ 1857829 w 1864123"/>
              <a:gd name="connsiteY5" fmla="*/ 1654629 h 1654629"/>
              <a:gd name="connsiteX6" fmla="*/ 0 w 1864123"/>
              <a:gd name="connsiteY6" fmla="*/ 0 h 1654629"/>
              <a:gd name="connsiteX0" fmla="*/ 0 w 1907666"/>
              <a:gd name="connsiteY0" fmla="*/ 39914 h 1694543"/>
              <a:gd name="connsiteX1" fmla="*/ 0 w 1907666"/>
              <a:gd name="connsiteY1" fmla="*/ 39914 h 1694543"/>
              <a:gd name="connsiteX2" fmla="*/ 377372 w 1907666"/>
              <a:gd name="connsiteY2" fmla="*/ 68943 h 1694543"/>
              <a:gd name="connsiteX3" fmla="*/ 1719943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907666"/>
              <a:gd name="connsiteY0" fmla="*/ 39914 h 1694543"/>
              <a:gd name="connsiteX1" fmla="*/ 0 w 1907666"/>
              <a:gd name="connsiteY1" fmla="*/ 39914 h 1694543"/>
              <a:gd name="connsiteX2" fmla="*/ 377372 w 1907666"/>
              <a:gd name="connsiteY2" fmla="*/ 68943 h 1694543"/>
              <a:gd name="connsiteX3" fmla="*/ 1729467 w 1907666"/>
              <a:gd name="connsiteY3" fmla="*/ 76200 h 1694543"/>
              <a:gd name="connsiteX4" fmla="*/ 1872343 w 1907666"/>
              <a:gd name="connsiteY4" fmla="*/ 0 h 1694543"/>
              <a:gd name="connsiteX5" fmla="*/ 1857829 w 1907666"/>
              <a:gd name="connsiteY5" fmla="*/ 1694543 h 1694543"/>
              <a:gd name="connsiteX6" fmla="*/ 0 w 1907666"/>
              <a:gd name="connsiteY6"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7829 w 1872343"/>
              <a:gd name="connsiteY4" fmla="*/ 1694543 h 1694543"/>
              <a:gd name="connsiteX5" fmla="*/ 0 w 1872343"/>
              <a:gd name="connsiteY5" fmla="*/ 39914 h 1694543"/>
              <a:gd name="connsiteX0" fmla="*/ 0 w 1872343"/>
              <a:gd name="connsiteY0" fmla="*/ 39914 h 1694543"/>
              <a:gd name="connsiteX1" fmla="*/ 0 w 1872343"/>
              <a:gd name="connsiteY1" fmla="*/ 39914 h 1694543"/>
              <a:gd name="connsiteX2" fmla="*/ 377372 w 1872343"/>
              <a:gd name="connsiteY2" fmla="*/ 68943 h 1694543"/>
              <a:gd name="connsiteX3" fmla="*/ 1872343 w 1872343"/>
              <a:gd name="connsiteY3" fmla="*/ 0 h 1694543"/>
              <a:gd name="connsiteX4" fmla="*/ 1853293 w 1872343"/>
              <a:gd name="connsiteY4" fmla="*/ 38100 h 1694543"/>
              <a:gd name="connsiteX5" fmla="*/ 1857829 w 1872343"/>
              <a:gd name="connsiteY5" fmla="*/ 1694543 h 1694543"/>
              <a:gd name="connsiteX6" fmla="*/ 0 w 1872343"/>
              <a:gd name="connsiteY6" fmla="*/ 39914 h 1694543"/>
              <a:gd name="connsiteX0" fmla="*/ 0 w 1857829"/>
              <a:gd name="connsiteY0" fmla="*/ 1814 h 1656443"/>
              <a:gd name="connsiteX1" fmla="*/ 0 w 1857829"/>
              <a:gd name="connsiteY1" fmla="*/ 1814 h 1656443"/>
              <a:gd name="connsiteX2" fmla="*/ 377372 w 1857829"/>
              <a:gd name="connsiteY2" fmla="*/ 30843 h 1656443"/>
              <a:gd name="connsiteX3" fmla="*/ 1853293 w 1857829"/>
              <a:gd name="connsiteY3" fmla="*/ 0 h 1656443"/>
              <a:gd name="connsiteX4" fmla="*/ 1857829 w 1857829"/>
              <a:gd name="connsiteY4" fmla="*/ 1656443 h 1656443"/>
              <a:gd name="connsiteX5" fmla="*/ 0 w 1857829"/>
              <a:gd name="connsiteY5" fmla="*/ 1814 h 1656443"/>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853293 w 1857829"/>
              <a:gd name="connsiteY4" fmla="*/ 4838 h 1661281"/>
              <a:gd name="connsiteX5" fmla="*/ 1857829 w 1857829"/>
              <a:gd name="connsiteY5" fmla="*/ 1661281 h 1661281"/>
              <a:gd name="connsiteX6" fmla="*/ 0 w 1857829"/>
              <a:gd name="connsiteY6" fmla="*/ 6652 h 1661281"/>
              <a:gd name="connsiteX0" fmla="*/ 0 w 1857829"/>
              <a:gd name="connsiteY0" fmla="*/ 6652 h 1661281"/>
              <a:gd name="connsiteX1" fmla="*/ 0 w 1857829"/>
              <a:gd name="connsiteY1" fmla="*/ 6652 h 1661281"/>
              <a:gd name="connsiteX2" fmla="*/ 167368 w 1857829"/>
              <a:gd name="connsiteY2" fmla="*/ 4838 h 1661281"/>
              <a:gd name="connsiteX3" fmla="*/ 377372 w 1857829"/>
              <a:gd name="connsiteY3" fmla="*/ 35681 h 1661281"/>
              <a:gd name="connsiteX4" fmla="*/ 1034143 w 1857829"/>
              <a:gd name="connsiteY4" fmla="*/ 4838 h 1661281"/>
              <a:gd name="connsiteX5" fmla="*/ 1853293 w 1857829"/>
              <a:gd name="connsiteY5" fmla="*/ 4838 h 1661281"/>
              <a:gd name="connsiteX6" fmla="*/ 1857829 w 1857829"/>
              <a:gd name="connsiteY6" fmla="*/ 1661281 h 1661281"/>
              <a:gd name="connsiteX7" fmla="*/ 0 w 1857829"/>
              <a:gd name="connsiteY7" fmla="*/ 6652 h 1661281"/>
              <a:gd name="connsiteX0" fmla="*/ 4989 w 1862818"/>
              <a:gd name="connsiteY0" fmla="*/ 1814 h 1656443"/>
              <a:gd name="connsiteX1" fmla="*/ 4989 w 1862818"/>
              <a:gd name="connsiteY1" fmla="*/ 1814 h 1656443"/>
              <a:gd name="connsiteX2" fmla="*/ 172357 w 1862818"/>
              <a:gd name="connsiteY2" fmla="*/ 0 h 1656443"/>
              <a:gd name="connsiteX3" fmla="*/ 1039132 w 1862818"/>
              <a:gd name="connsiteY3" fmla="*/ 0 h 1656443"/>
              <a:gd name="connsiteX4" fmla="*/ 1858282 w 1862818"/>
              <a:gd name="connsiteY4" fmla="*/ 0 h 1656443"/>
              <a:gd name="connsiteX5" fmla="*/ 1862818 w 1862818"/>
              <a:gd name="connsiteY5" fmla="*/ 1656443 h 1656443"/>
              <a:gd name="connsiteX6" fmla="*/ 4989 w 1862818"/>
              <a:gd name="connsiteY6" fmla="*/ 1814 h 165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818" h="1656443">
                <a:moveTo>
                  <a:pt x="4989" y="1814"/>
                </a:moveTo>
                <a:lnTo>
                  <a:pt x="4989" y="1814"/>
                </a:lnTo>
                <a:cubicBezTo>
                  <a:pt x="32884" y="1512"/>
                  <a:pt x="0" y="302"/>
                  <a:pt x="172357" y="0"/>
                </a:cubicBezTo>
                <a:lnTo>
                  <a:pt x="1039132" y="0"/>
                </a:lnTo>
                <a:lnTo>
                  <a:pt x="1858282" y="0"/>
                </a:lnTo>
                <a:lnTo>
                  <a:pt x="1862818" y="1656443"/>
                </a:lnTo>
                <a:lnTo>
                  <a:pt x="4989" y="1814"/>
                </a:lnTo>
                <a:close/>
              </a:path>
            </a:pathLst>
          </a:cu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1000" y="381000"/>
            <a:ext cx="5036956" cy="523220"/>
          </a:xfrm>
          <a:prstGeom prst="rect">
            <a:avLst/>
          </a:prstGeom>
        </p:spPr>
        <p:txBody>
          <a:bodyPr wrap="none">
            <a:spAutoFit/>
          </a:bodyPr>
          <a:lstStyle/>
          <a:p>
            <a:r>
              <a:rPr lang="en-US" sz="2800" b="1" dirty="0" smtClean="0">
                <a:solidFill>
                  <a:schemeClr val="bg2">
                    <a:lumMod val="25000"/>
                  </a:schemeClr>
                </a:solidFill>
              </a:rPr>
              <a:t>Prisoner’s Dilemma Game</a:t>
            </a:r>
          </a:p>
        </p:txBody>
      </p:sp>
      <p:grpSp>
        <p:nvGrpSpPr>
          <p:cNvPr id="49" name="Group 48"/>
          <p:cNvGrpSpPr/>
          <p:nvPr/>
        </p:nvGrpSpPr>
        <p:grpSpPr>
          <a:xfrm>
            <a:off x="1524000" y="2209800"/>
            <a:ext cx="7239000" cy="2119086"/>
            <a:chOff x="1524000" y="2209800"/>
            <a:chExt cx="7239000" cy="2119086"/>
          </a:xfrm>
        </p:grpSpPr>
        <p:sp>
          <p:nvSpPr>
            <p:cNvPr id="32" name="TextBox 31"/>
            <p:cNvSpPr txBox="1"/>
            <p:nvPr/>
          </p:nvSpPr>
          <p:spPr>
            <a:xfrm>
              <a:off x="6172200" y="2209800"/>
              <a:ext cx="2590800" cy="646331"/>
            </a:xfrm>
            <a:prstGeom prst="rect">
              <a:avLst/>
            </a:prstGeom>
            <a:solidFill>
              <a:schemeClr val="tx1">
                <a:lumMod val="85000"/>
                <a:lumOff val="15000"/>
              </a:schemeClr>
            </a:solidFill>
          </p:spPr>
          <p:txBody>
            <a:bodyPr wrap="square" rtlCol="0">
              <a:spAutoFit/>
            </a:bodyPr>
            <a:lstStyle/>
            <a:p>
              <a:r>
                <a:rPr lang="en-US" dirty="0" smtClean="0">
                  <a:solidFill>
                    <a:schemeClr val="bg2"/>
                  </a:solidFill>
                </a:rPr>
                <a:t>If John picks C, and Steve picks C</a:t>
              </a:r>
              <a:endParaRPr lang="en-US" dirty="0">
                <a:solidFill>
                  <a:schemeClr val="bg2"/>
                </a:solidFill>
              </a:endParaRPr>
            </a:p>
          </p:txBody>
        </p:sp>
        <p:sp>
          <p:nvSpPr>
            <p:cNvPr id="43" name="Rectangle 42"/>
            <p:cNvSpPr/>
            <p:nvPr/>
          </p:nvSpPr>
          <p:spPr>
            <a:xfrm>
              <a:off x="1524000" y="2347686"/>
              <a:ext cx="2133600" cy="1981200"/>
            </a:xfrm>
            <a:prstGeom prst="rect">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3657600" y="2362200"/>
            <a:ext cx="5105400" cy="1981200"/>
            <a:chOff x="3657600" y="2362200"/>
            <a:chExt cx="5105400" cy="1981200"/>
          </a:xfrm>
        </p:grpSpPr>
        <p:sp>
          <p:nvSpPr>
            <p:cNvPr id="33" name="TextBox 32"/>
            <p:cNvSpPr txBox="1"/>
            <p:nvPr/>
          </p:nvSpPr>
          <p:spPr>
            <a:xfrm>
              <a:off x="6172200" y="3124200"/>
              <a:ext cx="2590800" cy="646331"/>
            </a:xfrm>
            <a:prstGeom prst="rect">
              <a:avLst/>
            </a:prstGeom>
            <a:solidFill>
              <a:schemeClr val="tx1">
                <a:lumMod val="85000"/>
                <a:lumOff val="15000"/>
              </a:schemeClr>
            </a:solidFill>
          </p:spPr>
          <p:txBody>
            <a:bodyPr wrap="square" rtlCol="0">
              <a:spAutoFit/>
            </a:bodyPr>
            <a:lstStyle/>
            <a:p>
              <a:r>
                <a:rPr lang="en-US" dirty="0" smtClean="0">
                  <a:solidFill>
                    <a:schemeClr val="bg2"/>
                  </a:solidFill>
                </a:rPr>
                <a:t>If John picks D, and Steve picks C</a:t>
              </a:r>
              <a:endParaRPr lang="en-US" dirty="0">
                <a:solidFill>
                  <a:schemeClr val="bg2"/>
                </a:solidFill>
              </a:endParaRPr>
            </a:p>
          </p:txBody>
        </p:sp>
        <p:sp>
          <p:nvSpPr>
            <p:cNvPr id="46" name="Rectangle 45"/>
            <p:cNvSpPr/>
            <p:nvPr/>
          </p:nvSpPr>
          <p:spPr>
            <a:xfrm>
              <a:off x="3657600" y="2362200"/>
              <a:ext cx="2133600" cy="1981200"/>
            </a:xfrm>
            <a:prstGeom prst="rect">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3657600" y="4343400"/>
            <a:ext cx="5105400" cy="1981200"/>
            <a:chOff x="3657600" y="4343400"/>
            <a:chExt cx="5105400" cy="1981200"/>
          </a:xfrm>
        </p:grpSpPr>
        <p:sp>
          <p:nvSpPr>
            <p:cNvPr id="35" name="TextBox 34"/>
            <p:cNvSpPr txBox="1"/>
            <p:nvPr/>
          </p:nvSpPr>
          <p:spPr>
            <a:xfrm>
              <a:off x="6172200" y="4953000"/>
              <a:ext cx="2590800" cy="646331"/>
            </a:xfrm>
            <a:prstGeom prst="rect">
              <a:avLst/>
            </a:prstGeom>
            <a:solidFill>
              <a:schemeClr val="tx1">
                <a:lumMod val="85000"/>
                <a:lumOff val="15000"/>
              </a:schemeClr>
            </a:solidFill>
          </p:spPr>
          <p:txBody>
            <a:bodyPr wrap="square" rtlCol="0">
              <a:spAutoFit/>
            </a:bodyPr>
            <a:lstStyle/>
            <a:p>
              <a:r>
                <a:rPr lang="en-US" dirty="0" smtClean="0">
                  <a:solidFill>
                    <a:schemeClr val="bg2"/>
                  </a:solidFill>
                </a:rPr>
                <a:t>If John picks D, and Steve picks D</a:t>
              </a:r>
              <a:endParaRPr lang="en-US" dirty="0">
                <a:solidFill>
                  <a:schemeClr val="bg2"/>
                </a:solidFill>
              </a:endParaRPr>
            </a:p>
          </p:txBody>
        </p:sp>
        <p:sp>
          <p:nvSpPr>
            <p:cNvPr id="47" name="Rectangle 46"/>
            <p:cNvSpPr/>
            <p:nvPr/>
          </p:nvSpPr>
          <p:spPr>
            <a:xfrm>
              <a:off x="3657600" y="4343400"/>
              <a:ext cx="2133600" cy="1981200"/>
            </a:xfrm>
            <a:prstGeom prst="rect">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1524000" y="4038600"/>
            <a:ext cx="7239000" cy="2286000"/>
            <a:chOff x="1524000" y="4038600"/>
            <a:chExt cx="7239000" cy="2286000"/>
          </a:xfrm>
        </p:grpSpPr>
        <p:sp>
          <p:nvSpPr>
            <p:cNvPr id="34" name="TextBox 33"/>
            <p:cNvSpPr txBox="1"/>
            <p:nvPr/>
          </p:nvSpPr>
          <p:spPr>
            <a:xfrm>
              <a:off x="6172200" y="4038600"/>
              <a:ext cx="2590800" cy="646331"/>
            </a:xfrm>
            <a:prstGeom prst="rect">
              <a:avLst/>
            </a:prstGeom>
            <a:solidFill>
              <a:schemeClr val="tx1">
                <a:lumMod val="85000"/>
                <a:lumOff val="15000"/>
              </a:schemeClr>
            </a:solidFill>
          </p:spPr>
          <p:txBody>
            <a:bodyPr wrap="square" rtlCol="0">
              <a:spAutoFit/>
            </a:bodyPr>
            <a:lstStyle/>
            <a:p>
              <a:r>
                <a:rPr lang="en-US" dirty="0" smtClean="0">
                  <a:solidFill>
                    <a:schemeClr val="bg2"/>
                  </a:solidFill>
                </a:rPr>
                <a:t>If John picks C, and Steve picks D</a:t>
              </a:r>
              <a:endParaRPr lang="en-US" dirty="0">
                <a:solidFill>
                  <a:schemeClr val="bg2"/>
                </a:solidFill>
              </a:endParaRPr>
            </a:p>
          </p:txBody>
        </p:sp>
        <p:sp>
          <p:nvSpPr>
            <p:cNvPr id="48" name="Rectangle 47"/>
            <p:cNvSpPr/>
            <p:nvPr/>
          </p:nvSpPr>
          <p:spPr>
            <a:xfrm>
              <a:off x="1524000" y="4343400"/>
              <a:ext cx="2133600" cy="1981200"/>
            </a:xfrm>
            <a:prstGeom prst="rect">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9"/>
                                        </p:tgtEl>
                                        <p:attrNameLst>
                                          <p:attrName>style.visibility</p:attrName>
                                        </p:attrNameLst>
                                      </p:cBhvr>
                                      <p:to>
                                        <p:strVal val="hidden"/>
                                      </p:to>
                                    </p:set>
                                  </p:childTnLst>
                                </p:cTn>
                              </p:par>
                              <p:par>
                                <p:cTn id="12" presetID="22" presetClass="entr" presetSubtype="1"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up)">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xit" presetSubtype="16" fill="hold" nodeType="clickEffect">
                                  <p:stCondLst>
                                    <p:cond delay="0"/>
                                  </p:stCondLst>
                                  <p:childTnLst>
                                    <p:animEffect transition="out" filter="circle(in)">
                                      <p:cBhvr>
                                        <p:cTn id="18" dur="2000"/>
                                        <p:tgtEl>
                                          <p:spTgt spid="50"/>
                                        </p:tgtEl>
                                      </p:cBhvr>
                                    </p:animEffect>
                                    <p:set>
                                      <p:cBhvr>
                                        <p:cTn id="19" dur="1" fill="hold">
                                          <p:stCondLst>
                                            <p:cond delay="1999"/>
                                          </p:stCondLst>
                                        </p:cTn>
                                        <p:tgtEl>
                                          <p:spTgt spid="5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51"/>
                                        </p:tgtEl>
                                        <p:attrNameLst>
                                          <p:attrName>style.visibility</p:attrName>
                                        </p:attrNameLst>
                                      </p:cBhvr>
                                      <p:to>
                                        <p:strVal val="hidden"/>
                                      </p:to>
                                    </p:set>
                                  </p:childTnLst>
                                </p:cTn>
                              </p:par>
                              <p:par>
                                <p:cTn id="26" presetID="22" presetClass="entr" presetSubtype="4"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381000" y="1600200"/>
          <a:ext cx="6858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301752" y="228600"/>
            <a:ext cx="8534400" cy="758952"/>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2">
                    <a:lumMod val="25000"/>
                  </a:schemeClr>
                </a:solidFill>
                <a:effectLst/>
                <a:uLnTx/>
                <a:uFillTx/>
                <a:latin typeface="+mj-lt"/>
                <a:ea typeface="+mj-ea"/>
                <a:cs typeface="Times New Roman" pitchFamily="18" charset="0"/>
              </a:rPr>
              <a:t>Choices in the PDG</a:t>
            </a:r>
          </a:p>
        </p:txBody>
      </p:sp>
      <p:pic>
        <p:nvPicPr>
          <p:cNvPr id="197634" name="Picture 2" descr="FRIEND OR FOE.JPG">
            <a:hlinkClick r:id="rId8"/>
          </p:cNvPr>
          <p:cNvPicPr>
            <a:picLocks noChangeAspect="1" noChangeArrowheads="1"/>
          </p:cNvPicPr>
          <p:nvPr/>
        </p:nvPicPr>
        <p:blipFill>
          <a:blip r:embed="rId9" cstate="print"/>
          <a:srcRect/>
          <a:stretch>
            <a:fillRect/>
          </a:stretch>
        </p:blipFill>
        <p:spPr bwMode="auto">
          <a:xfrm>
            <a:off x="7543800" y="3375932"/>
            <a:ext cx="1428750" cy="1076326"/>
          </a:xfrm>
          <a:prstGeom prst="rect">
            <a:avLst/>
          </a:prstGeom>
          <a:noFill/>
        </p:spPr>
      </p:pic>
      <p:pic>
        <p:nvPicPr>
          <p:cNvPr id="205826" name="Picture 2" descr="GoldenBallsITV.jpg">
            <a:hlinkClick r:id="rId10"/>
          </p:cNvPr>
          <p:cNvPicPr>
            <a:picLocks noChangeAspect="1" noChangeArrowheads="1"/>
          </p:cNvPicPr>
          <p:nvPr/>
        </p:nvPicPr>
        <p:blipFill>
          <a:blip r:embed="rId11" cstate="print"/>
          <a:srcRect/>
          <a:stretch>
            <a:fillRect/>
          </a:stretch>
        </p:blipFill>
        <p:spPr bwMode="auto">
          <a:xfrm>
            <a:off x="6596742" y="4513944"/>
            <a:ext cx="2381250" cy="1343026"/>
          </a:xfrm>
          <a:prstGeom prst="rect">
            <a:avLst/>
          </a:prstGeom>
          <a:noFill/>
        </p:spPr>
      </p:pic>
      <p:sp>
        <p:nvSpPr>
          <p:cNvPr id="9" name="TextBox 8"/>
          <p:cNvSpPr txBox="1"/>
          <p:nvPr/>
        </p:nvSpPr>
        <p:spPr>
          <a:xfrm>
            <a:off x="5867400" y="5965374"/>
            <a:ext cx="3097323" cy="369332"/>
          </a:xfrm>
          <a:prstGeom prst="rect">
            <a:avLst/>
          </a:prstGeom>
          <a:solidFill>
            <a:schemeClr val="bg2">
              <a:lumMod val="25000"/>
            </a:schemeClr>
          </a:solidFill>
        </p:spPr>
        <p:txBody>
          <a:bodyPr wrap="none" rtlCol="0">
            <a:spAutoFit/>
          </a:bodyPr>
          <a:lstStyle/>
          <a:p>
            <a:r>
              <a:rPr lang="en-US" dirty="0" smtClean="0">
                <a:solidFill>
                  <a:schemeClr val="bg1"/>
                </a:solidFill>
              </a:rPr>
              <a:t>Game </a:t>
            </a:r>
            <a:r>
              <a:rPr lang="en-US" dirty="0" smtClean="0">
                <a:solidFill>
                  <a:schemeClr val="bg1"/>
                </a:solidFill>
              </a:rPr>
              <a:t>shows using the PDG</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1496</TotalTime>
  <Words>1059</Words>
  <Application>Microsoft Office PowerPoint</Application>
  <PresentationFormat>On-screen Show (4:3)</PresentationFormat>
  <Paragraphs>314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13 Conflict</vt:lpstr>
      <vt:lpstr>PowerPoint Presentation</vt:lpstr>
      <vt:lpstr> Conflict in Groups </vt:lpstr>
      <vt:lpstr>What is Conflict? </vt:lpstr>
      <vt:lpstr>The course of conflict in groups</vt:lpstr>
      <vt:lpstr>Roots of Conflict: Basic questions</vt:lpstr>
      <vt:lpstr>Winning: Conflict and competition</vt:lpstr>
      <vt:lpstr>PowerPoint Presentation</vt:lpstr>
      <vt:lpstr>PowerPoint Presentation</vt:lpstr>
      <vt:lpstr>PowerPoint Presentation</vt:lpstr>
      <vt:lpstr>Sharing: Social Dilemmas</vt:lpstr>
      <vt:lpstr>Other Sources of Conflict</vt:lpstr>
      <vt:lpstr>Other Sources of Conflict in Groups</vt:lpstr>
      <vt:lpstr> Why does conflict escalate? </vt:lpstr>
      <vt:lpstr> Factors that increase conflict </vt:lpstr>
      <vt:lpstr> The Deutsch/Krause Trucking Experiment </vt:lpstr>
      <vt:lpstr> Factors that increase conflict </vt:lpstr>
      <vt:lpstr> Factors that decrease conflict </vt:lpstr>
      <vt:lpstr>PowerPoint Presentation</vt:lpstr>
      <vt:lpstr>PowerPoint Presentation</vt:lpstr>
      <vt:lpstr>Other Ways to Manage Conflict</vt:lpstr>
      <vt:lpstr>Does Conflict, When Resolved, Lead to Improved Group Functioning?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157</cp:revision>
  <dcterms:created xsi:type="dcterms:W3CDTF">2009-11-01T22:59:28Z</dcterms:created>
  <dcterms:modified xsi:type="dcterms:W3CDTF">2011-08-12T00:09:08Z</dcterms:modified>
</cp:coreProperties>
</file>