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3" r:id="rId6"/>
    <p:sldId id="264" r:id="rId7"/>
    <p:sldId id="262" r:id="rId8"/>
    <p:sldId id="265" r:id="rId9"/>
    <p:sldId id="266" r:id="rId10"/>
    <p:sldId id="268" r:id="rId11"/>
    <p:sldId id="267" r:id="rId12"/>
    <p:sldId id="271" r:id="rId13"/>
    <p:sldId id="272" r:id="rId14"/>
    <p:sldId id="273" r:id="rId15"/>
    <p:sldId id="275" r:id="rId16"/>
    <p:sldId id="274" r:id="rId17"/>
    <p:sldId id="276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6666666666671"/>
          <c:y val="7.6738609112709924E-2"/>
          <c:w val="0.48095238095238163"/>
          <c:h val="0.5851318944844137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Most Groups</c:v>
                </c:pt>
              </c:strCache>
            </c:strRef>
          </c:tx>
          <c:spPr>
            <a:ln w="4095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Low</c:v>
                </c:pt>
                <c:pt idx="4">
                  <c:v>High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2.5</c:v>
                </c:pt>
                <c:pt idx="2">
                  <c:v>4.3</c:v>
                </c:pt>
                <c:pt idx="3">
                  <c:v>7.5</c:v>
                </c:pt>
                <c:pt idx="4">
                  <c:v>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Unusual Ones</c:v>
                </c:pt>
              </c:strCache>
            </c:strRef>
          </c:tx>
          <c:spPr>
            <a:ln w="4095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Low</c:v>
                </c:pt>
                <c:pt idx="4">
                  <c:v>High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38784"/>
        <c:axId val="193640704"/>
      </c:lineChart>
      <c:catAx>
        <c:axId val="19363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35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US" dirty="0" smtClean="0">
                    <a:latin typeface="+mj-lt"/>
                  </a:rPr>
                  <a:t>Skills, training</a:t>
                </a:r>
                <a:r>
                  <a:rPr lang="en-US" baseline="0" dirty="0" smtClean="0">
                    <a:latin typeface="+mj-lt"/>
                  </a:rPr>
                  <a:t> of individual members</a:t>
                </a:r>
                <a:endParaRPr lang="en-US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7.9721013515000411E-2"/>
              <c:y val="0.8510590551181102"/>
            </c:manualLayout>
          </c:layout>
          <c:overlay val="0"/>
          <c:spPr>
            <a:noFill/>
            <a:ln w="273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1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4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640704"/>
        <c:scaling>
          <c:orientation val="minMax"/>
          <c:max val="10"/>
          <c:min val="0"/>
        </c:scaling>
        <c:delete val="0"/>
        <c:axPos val="l"/>
        <c:majorGridlines>
          <c:spPr>
            <a:ln w="341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35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US">
                    <a:latin typeface="+mj-lt"/>
                  </a:rPr>
                  <a:t>Performance</a:t>
                </a:r>
              </a:p>
            </c:rich>
          </c:tx>
          <c:layout>
            <c:manualLayout>
              <c:xMode val="edge"/>
              <c:yMode val="edge"/>
              <c:x val="1.746031746031752E-2"/>
              <c:y val="0.1846522781774583"/>
            </c:manualLayout>
          </c:layout>
          <c:overlay val="0"/>
          <c:spPr>
            <a:noFill/>
            <a:ln w="273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38784"/>
        <c:crosses val="autoZero"/>
        <c:crossBetween val="between"/>
        <c:majorUnit val="1"/>
        <c:minorUnit val="0.5"/>
      </c:valAx>
      <c:spPr>
        <a:noFill/>
        <a:ln w="13652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Georgia" pitchFamily="18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6349206349206369"/>
          <c:y val="0.28297362110311752"/>
          <c:w val="0.22513590766907565"/>
          <c:h val="0.17371313694038312"/>
        </c:manualLayout>
      </c:layout>
      <c:overlay val="0"/>
      <c:spPr>
        <a:noFill/>
        <a:ln w="3413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9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8786E-1C14-4C04-8564-2AD9C9954370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643F6F5D-B906-4B2F-BB65-6D58E010ED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Teams</a:t>
          </a:r>
          <a:endParaRPr kumimoji="0" lang="en-US" sz="2000" b="1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C404A88A-2843-4B80-9B8D-76A86F87C597}" type="par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6E510-CD92-432A-BB06-8C146412399C}" type="sib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F4D571-4E26-4EF4-A515-39B78671B4F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Working in Teams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021C925D-5AB4-4DB2-8122-AEFADC5BD2B7}" type="par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BBFC-E3A8-4144-A5F7-8DA154CEDA2F}" type="sib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61C36-E831-4644-81AB-ED0B4182BD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Composition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0B46D40C-61BD-4EDB-B08C-7C5F3C818548}" type="par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D168B2-3E46-4819-AFA8-8C1EC814E23B}" type="sib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21E24-E2B5-4EF3-AD7A-D40B77418E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Processes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53B4F493-6E31-4160-9D39-3B06B5CB01F9}" type="par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CC01-0186-4DAF-B070-7A9D42538355}" type="sib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D7204-4EFA-4AF9-9FE0-73AC510D140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Teamwork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F0679542-F248-48F3-A877-2EB4E476892C}" type="par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1C11C-E792-4DFF-B57A-8DC0EF0BA252}" type="sib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45091-553D-4F18-8EB2-79F16A836B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Definition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7DC33522-4176-4730-85C1-6704DE8923F3}" type="par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8A757A-81A6-4A51-A18E-B0CC69894D63}" type="sib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AA3A1-8791-46AD-A6F4-8C7324736E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Types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D06769EB-F081-455E-A359-0AC21C44FB9C}" type="par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6658E4-2F2B-4427-BDE5-6FC288C62028}" type="sib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420E8-288A-495F-94AB-F3502A02C8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Personality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B5B69EED-99D8-4E68-94E9-DE02FB150D2C}" type="par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D1821D-9DD6-4F75-A9CE-1A8FB82C28B3}" type="sib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E0A9F-31BC-477D-89C7-5B856C49778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KSAs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D04D3BE0-6E44-40E5-83D6-F7C4CE507E36}" type="par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887B5-D86A-4C56-B73F-7DC51468500B}" type="sib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AB91D-BDB9-4F8C-9458-903EF38D27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Diversity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D8FD5DED-20A4-4289-A288-035814B1B767}" type="par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261B9-CD2B-4149-858A-2A8100F01C11}" type="sib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53729B-8984-4416-BA12-B6D210E82F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Team Cognition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E746E9BA-0A60-4CBD-8EA0-F3C5F56FC3DD}" type="par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66209F-B348-46EE-A0CB-DA1BE2A7A3F2}" type="sib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8BE5B-0521-4B62-8F99-F63D298354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Cohesion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3AD259D1-912F-4C70-8A8A-1E4287F9C94A}" type="par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80FBF-0C20-4491-835E-0A5E039539F8}" type="sib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380D78-D457-47C3-A70F-EAE581B481B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Effectiveness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116205F8-EFBA-4F12-AB4B-BC6497E0EAC8}" type="parTrans" cxnId="{CB21D9B0-C4C7-449D-8658-D0617ADF750B}">
      <dgm:prSet/>
      <dgm:spPr/>
      <dgm:t>
        <a:bodyPr/>
        <a:lstStyle/>
        <a:p>
          <a:endParaRPr lang="en-US"/>
        </a:p>
      </dgm:t>
    </dgm:pt>
    <dgm:pt modelId="{46D5C3E9-CDF8-404A-A321-41EC33D83410}" type="sibTrans" cxnId="{CB21D9B0-C4C7-449D-8658-D0617ADF750B}">
      <dgm:prSet/>
      <dgm:spPr/>
      <dgm:t>
        <a:bodyPr/>
        <a:lstStyle/>
        <a:p>
          <a:endParaRPr lang="en-US"/>
        </a:p>
      </dgm:t>
    </dgm:pt>
    <dgm:pt modelId="{7229C82B-CB65-409A-A233-E4DCC419B66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When to use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48A53241-ABE8-4B25-BF0C-5EE47BE844A1}" type="parTrans" cxnId="{80D44476-E083-4E10-BF8B-EB87FF68EB2E}">
      <dgm:prSet/>
      <dgm:spPr/>
      <dgm:t>
        <a:bodyPr/>
        <a:lstStyle/>
        <a:p>
          <a:endParaRPr lang="en-US"/>
        </a:p>
      </dgm:t>
    </dgm:pt>
    <dgm:pt modelId="{C61341F1-F702-4A62-9C6B-77DA8BE6EACF}" type="sibTrans" cxnId="{80D44476-E083-4E10-BF8B-EB87FF68EB2E}">
      <dgm:prSet/>
      <dgm:spPr/>
      <dgm:t>
        <a:bodyPr/>
        <a:lstStyle/>
        <a:p>
          <a:endParaRPr lang="en-US"/>
        </a:p>
      </dgm:t>
    </dgm:pt>
    <dgm:pt modelId="{FB19C5A2-9EA3-414B-BD1D-7D8D2143A51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IPO Model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055C0E15-F548-4944-BBE0-41BECF4A8DFA}" type="parTrans" cxnId="{D0DB06D8-9925-4C51-B956-39A390364F34}">
      <dgm:prSet/>
      <dgm:spPr/>
      <dgm:t>
        <a:bodyPr/>
        <a:lstStyle/>
        <a:p>
          <a:endParaRPr lang="en-US"/>
        </a:p>
      </dgm:t>
    </dgm:pt>
    <dgm:pt modelId="{93394A57-6963-42EB-AC07-A543667A67D1}" type="sibTrans" cxnId="{D0DB06D8-9925-4C51-B956-39A390364F34}">
      <dgm:prSet/>
      <dgm:spPr/>
      <dgm:t>
        <a:bodyPr/>
        <a:lstStyle/>
        <a:p>
          <a:endParaRPr lang="en-US"/>
        </a:p>
      </dgm:t>
    </dgm:pt>
    <dgm:pt modelId="{02CFBFB9-7BE7-41E5-B7B4-722A1825150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Men &amp; Women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0720D91F-C71E-454A-A0CC-B52A03A91575}" type="parTrans" cxnId="{694CC01B-5DD9-4EF7-B762-8B4DFCDCB12C}">
      <dgm:prSet/>
      <dgm:spPr/>
      <dgm:t>
        <a:bodyPr/>
        <a:lstStyle/>
        <a:p>
          <a:endParaRPr lang="en-US"/>
        </a:p>
      </dgm:t>
    </dgm:pt>
    <dgm:pt modelId="{3DC9FC7E-BFEF-4227-B7D8-50E1EC0E0E4A}" type="sibTrans" cxnId="{694CC01B-5DD9-4EF7-B762-8B4DFCDCB12C}">
      <dgm:prSet/>
      <dgm:spPr/>
      <dgm:t>
        <a:bodyPr/>
        <a:lstStyle/>
        <a:p>
          <a:endParaRPr lang="en-US"/>
        </a:p>
      </dgm:t>
    </dgm:pt>
    <dgm:pt modelId="{5EA95CD8-EC0A-4F37-AC03-8B07A343EE7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Evaluation</a:t>
          </a:r>
          <a:endParaRPr kumimoji="0" lang="en-US" sz="2000" b="0" i="0" u="none" strike="noStrike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4A77ABF1-5A9F-4C27-A158-C2C2DE3FE8AD}" type="parTrans" cxnId="{254BAA71-798A-4FCE-A401-CD5CC0B2250D}">
      <dgm:prSet/>
      <dgm:spPr/>
      <dgm:t>
        <a:bodyPr/>
        <a:lstStyle/>
        <a:p>
          <a:endParaRPr lang="en-US"/>
        </a:p>
      </dgm:t>
    </dgm:pt>
    <dgm:pt modelId="{74FD2AAD-65B5-41E5-ADFD-FFFB2379A302}" type="sibTrans" cxnId="{254BAA71-798A-4FCE-A401-CD5CC0B2250D}">
      <dgm:prSet/>
      <dgm:spPr/>
      <dgm:t>
        <a:bodyPr/>
        <a:lstStyle/>
        <a:p>
          <a:endParaRPr lang="en-US"/>
        </a:p>
      </dgm:t>
    </dgm:pt>
    <dgm:pt modelId="{7949FFE0-3D8D-4F3B-86B7-C2A484938CF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Team Design</a:t>
          </a:r>
          <a:endParaRPr kumimoji="0" lang="en-US" sz="2000" b="0" i="0" u="none" strike="noStrike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D120E9F9-1CE1-4A32-BEAD-A01ABF1F3AE1}" type="parTrans" cxnId="{8E14BD04-8D10-42E2-B988-84CB6D4E789B}">
      <dgm:prSet/>
      <dgm:spPr/>
      <dgm:t>
        <a:bodyPr/>
        <a:lstStyle/>
        <a:p>
          <a:endParaRPr lang="en-US"/>
        </a:p>
      </dgm:t>
    </dgm:pt>
    <dgm:pt modelId="{F2495606-FC96-4C0C-96D3-118E94EE8D5B}" type="sibTrans" cxnId="{8E14BD04-8D10-42E2-B988-84CB6D4E789B}">
      <dgm:prSet/>
      <dgm:spPr/>
      <dgm:t>
        <a:bodyPr/>
        <a:lstStyle/>
        <a:p>
          <a:endParaRPr lang="en-US"/>
        </a:p>
      </dgm:t>
    </dgm:pt>
    <dgm:pt modelId="{8213AD57-07DC-43EF-84C9-BAAB14A3ADB2}" type="pres">
      <dgm:prSet presAssocID="{AA98786E-1C14-4C04-8564-2AD9C99543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3BBED-A16B-4AA6-A9F0-47A6ABF86E9F}" type="pres">
      <dgm:prSet presAssocID="{643F6F5D-B906-4B2F-BB65-6D58E010ED2C}" presName="hierRoot1" presStyleCnt="0">
        <dgm:presLayoutVars>
          <dgm:hierBranch/>
        </dgm:presLayoutVars>
      </dgm:prSet>
      <dgm:spPr/>
    </dgm:pt>
    <dgm:pt modelId="{C7FDAA91-67DA-43D0-A2F2-145BBABCAAE2}" type="pres">
      <dgm:prSet presAssocID="{643F6F5D-B906-4B2F-BB65-6D58E010ED2C}" presName="rootComposite1" presStyleCnt="0"/>
      <dgm:spPr/>
    </dgm:pt>
    <dgm:pt modelId="{8C3E9A65-5C61-4C8A-84F3-4C0A27BA24AD}" type="pres">
      <dgm:prSet presAssocID="{643F6F5D-B906-4B2F-BB65-6D58E010ED2C}" presName="rootText1" presStyleLbl="node0" presStyleIdx="0" presStyleCnt="1" custScaleX="194871" custScaleY="94057" custLinFactNeighborX="4360" custLinFactNeighborY="86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90DC-9CA3-4045-96BA-86BCEEAC525F}" type="pres">
      <dgm:prSet presAssocID="{643F6F5D-B906-4B2F-BB65-6D58E010E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D29FA8-2D59-43C9-91E2-37BAD3F35012}" type="pres">
      <dgm:prSet presAssocID="{643F6F5D-B906-4B2F-BB65-6D58E010ED2C}" presName="hierChild2" presStyleCnt="0"/>
      <dgm:spPr/>
    </dgm:pt>
    <dgm:pt modelId="{4E44C0B4-310E-4E97-BCCF-538464A0B611}" type="pres">
      <dgm:prSet presAssocID="{021C925D-5AB4-4DB2-8122-AEFADC5BD2B7}" presName="Name35" presStyleLbl="parChTrans1D2" presStyleIdx="0" presStyleCnt="4"/>
      <dgm:spPr/>
      <dgm:t>
        <a:bodyPr/>
        <a:lstStyle/>
        <a:p>
          <a:endParaRPr lang="en-US"/>
        </a:p>
      </dgm:t>
    </dgm:pt>
    <dgm:pt modelId="{21FEF2EB-7604-4AE8-97E6-6C13752CC233}" type="pres">
      <dgm:prSet presAssocID="{39F4D571-4E26-4EF4-A515-39B78671B4F2}" presName="hierRoot2" presStyleCnt="0">
        <dgm:presLayoutVars>
          <dgm:hierBranch val="init"/>
        </dgm:presLayoutVars>
      </dgm:prSet>
      <dgm:spPr/>
    </dgm:pt>
    <dgm:pt modelId="{C97B807D-A280-4D44-921B-8041A2874EE1}" type="pres">
      <dgm:prSet presAssocID="{39F4D571-4E26-4EF4-A515-39B78671B4F2}" presName="rootComposite" presStyleCnt="0"/>
      <dgm:spPr/>
    </dgm:pt>
    <dgm:pt modelId="{389CF42F-5B5C-4EC7-BD9F-83C622BC1811}" type="pres">
      <dgm:prSet presAssocID="{39F4D571-4E26-4EF4-A515-39B78671B4F2}" presName="rootText" presStyleLbl="node2" presStyleIdx="0" presStyleCnt="4" custScaleX="125475" custScaleY="122296" custLinFactY="1234" custLinFactNeighborX="-4746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5274F-A8B0-43E1-A1E9-580DFFA673F2}" type="pres">
      <dgm:prSet presAssocID="{39F4D571-4E26-4EF4-A515-39B78671B4F2}" presName="rootConnector" presStyleLbl="node2" presStyleIdx="0" presStyleCnt="4"/>
      <dgm:spPr/>
      <dgm:t>
        <a:bodyPr/>
        <a:lstStyle/>
        <a:p>
          <a:endParaRPr lang="en-US"/>
        </a:p>
      </dgm:t>
    </dgm:pt>
    <dgm:pt modelId="{E8C565EE-80B4-4CEF-9748-3A79570C6D29}" type="pres">
      <dgm:prSet presAssocID="{39F4D571-4E26-4EF4-A515-39B78671B4F2}" presName="hierChild4" presStyleCnt="0"/>
      <dgm:spPr/>
    </dgm:pt>
    <dgm:pt modelId="{0BCB4B8F-F7B4-4183-998A-9E3B6015C339}" type="pres">
      <dgm:prSet presAssocID="{7DC33522-4176-4730-85C1-6704DE8923F3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1043275F-3A6F-448A-8642-F461A55C67B0}" type="pres">
      <dgm:prSet presAssocID="{23345091-553D-4F18-8EB2-79F16A836B2F}" presName="hierRoot2" presStyleCnt="0">
        <dgm:presLayoutVars>
          <dgm:hierBranch val="init"/>
        </dgm:presLayoutVars>
      </dgm:prSet>
      <dgm:spPr/>
    </dgm:pt>
    <dgm:pt modelId="{0C954225-C1CD-403B-A05B-9E3AF8D1786D}" type="pres">
      <dgm:prSet presAssocID="{23345091-553D-4F18-8EB2-79F16A836B2F}" presName="rootComposite" presStyleCnt="0"/>
      <dgm:spPr/>
    </dgm:pt>
    <dgm:pt modelId="{326365EC-842A-486D-8A70-28A93EF5BF52}" type="pres">
      <dgm:prSet presAssocID="{23345091-553D-4F18-8EB2-79F16A836B2F}" presName="rootText" presStyleLbl="node3" presStyleIdx="0" presStyleCnt="13" custScaleX="93070" custScaleY="57188" custLinFactY="9370" custLinFactNeighborX="224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835F2-168A-4238-A9E5-8DD360AE0804}" type="pres">
      <dgm:prSet presAssocID="{23345091-553D-4F18-8EB2-79F16A836B2F}" presName="rootConnector" presStyleLbl="node3" presStyleIdx="0" presStyleCnt="13"/>
      <dgm:spPr/>
      <dgm:t>
        <a:bodyPr/>
        <a:lstStyle/>
        <a:p>
          <a:endParaRPr lang="en-US"/>
        </a:p>
      </dgm:t>
    </dgm:pt>
    <dgm:pt modelId="{FB521684-129B-420A-AB7B-2EBBAE17DC0B}" type="pres">
      <dgm:prSet presAssocID="{23345091-553D-4F18-8EB2-79F16A836B2F}" presName="hierChild4" presStyleCnt="0"/>
      <dgm:spPr/>
    </dgm:pt>
    <dgm:pt modelId="{81BBC6A4-B4D1-47EC-85FE-6F1B643025F5}" type="pres">
      <dgm:prSet presAssocID="{23345091-553D-4F18-8EB2-79F16A836B2F}" presName="hierChild5" presStyleCnt="0"/>
      <dgm:spPr/>
    </dgm:pt>
    <dgm:pt modelId="{214DF451-FAE7-4B34-A0CB-EAE0A7585DB2}" type="pres">
      <dgm:prSet presAssocID="{D06769EB-F081-455E-A359-0AC21C44FB9C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E678B2D4-8655-45A4-A8E0-B4AC4E4850D3}" type="pres">
      <dgm:prSet presAssocID="{70FAA3A1-8791-46AD-A6F4-8C7324736E34}" presName="hierRoot2" presStyleCnt="0">
        <dgm:presLayoutVars>
          <dgm:hierBranch val="init"/>
        </dgm:presLayoutVars>
      </dgm:prSet>
      <dgm:spPr/>
    </dgm:pt>
    <dgm:pt modelId="{23F627F2-BE05-4B53-987D-4875A3B84A98}" type="pres">
      <dgm:prSet presAssocID="{70FAA3A1-8791-46AD-A6F4-8C7324736E34}" presName="rootComposite" presStyleCnt="0"/>
      <dgm:spPr/>
    </dgm:pt>
    <dgm:pt modelId="{2D34CB8D-56B0-471E-A9AB-35028D9F7E8B}" type="pres">
      <dgm:prSet presAssocID="{70FAA3A1-8791-46AD-A6F4-8C7324736E34}" presName="rootText" presStyleLbl="node3" presStyleIdx="1" presStyleCnt="13" custScaleX="59293" custScaleY="76560" custLinFactNeighborX="8100" custLinFactNeighborY="97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1853-3C7F-4D54-BA0B-4AEFB8EF461D}" type="pres">
      <dgm:prSet presAssocID="{70FAA3A1-8791-46AD-A6F4-8C7324736E34}" presName="rootConnector" presStyleLbl="node3" presStyleIdx="1" presStyleCnt="13"/>
      <dgm:spPr/>
      <dgm:t>
        <a:bodyPr/>
        <a:lstStyle/>
        <a:p>
          <a:endParaRPr lang="en-US"/>
        </a:p>
      </dgm:t>
    </dgm:pt>
    <dgm:pt modelId="{EA870F19-C3B9-4B6C-BE7F-39F0DD282A82}" type="pres">
      <dgm:prSet presAssocID="{70FAA3A1-8791-46AD-A6F4-8C7324736E34}" presName="hierChild4" presStyleCnt="0"/>
      <dgm:spPr/>
    </dgm:pt>
    <dgm:pt modelId="{4CE44CFB-1DA0-4BF1-8F55-5A26383D083F}" type="pres">
      <dgm:prSet presAssocID="{70FAA3A1-8791-46AD-A6F4-8C7324736E34}" presName="hierChild5" presStyleCnt="0"/>
      <dgm:spPr/>
    </dgm:pt>
    <dgm:pt modelId="{6F6676D4-9FEB-4320-B867-88820A80B697}" type="pres">
      <dgm:prSet presAssocID="{48A53241-ABE8-4B25-BF0C-5EE47BE844A1}" presName="Name37" presStyleLbl="parChTrans1D3" presStyleIdx="2" presStyleCnt="13"/>
      <dgm:spPr/>
    </dgm:pt>
    <dgm:pt modelId="{5F14D795-B165-4F9D-92BA-496ECE86C203}" type="pres">
      <dgm:prSet presAssocID="{7229C82B-CB65-409A-A233-E4DCC419B667}" presName="hierRoot2" presStyleCnt="0">
        <dgm:presLayoutVars>
          <dgm:hierBranch val="init"/>
        </dgm:presLayoutVars>
      </dgm:prSet>
      <dgm:spPr/>
    </dgm:pt>
    <dgm:pt modelId="{3B149B90-A645-4619-B24C-89E778F6710B}" type="pres">
      <dgm:prSet presAssocID="{7229C82B-CB65-409A-A233-E4DCC419B667}" presName="rootComposite" presStyleCnt="0"/>
      <dgm:spPr/>
    </dgm:pt>
    <dgm:pt modelId="{BD81C4EB-3072-4B63-92CC-05F579421F65}" type="pres">
      <dgm:prSet presAssocID="{7229C82B-CB65-409A-A233-E4DCC419B667}" presName="rootText" presStyleLbl="node3" presStyleIdx="2" presStyleCnt="13" custScaleX="64083" custLinFactNeighborX="8100" custLinFactNeighborY="77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33AEF-D041-4463-8AA0-D72B25338E71}" type="pres">
      <dgm:prSet presAssocID="{7229C82B-CB65-409A-A233-E4DCC419B667}" presName="rootConnector" presStyleLbl="node3" presStyleIdx="2" presStyleCnt="13"/>
      <dgm:spPr/>
      <dgm:t>
        <a:bodyPr/>
        <a:lstStyle/>
        <a:p>
          <a:endParaRPr lang="en-US"/>
        </a:p>
      </dgm:t>
    </dgm:pt>
    <dgm:pt modelId="{435B3093-CCCE-4004-BCF0-F5F3077113C4}" type="pres">
      <dgm:prSet presAssocID="{7229C82B-CB65-409A-A233-E4DCC419B667}" presName="hierChild4" presStyleCnt="0"/>
      <dgm:spPr/>
    </dgm:pt>
    <dgm:pt modelId="{C1C7159F-D64A-438D-9F2F-4AB702CF13F3}" type="pres">
      <dgm:prSet presAssocID="{7229C82B-CB65-409A-A233-E4DCC419B667}" presName="hierChild5" presStyleCnt="0"/>
      <dgm:spPr/>
    </dgm:pt>
    <dgm:pt modelId="{E0E13DA8-75EC-489D-AA8F-189356FEDF81}" type="pres">
      <dgm:prSet presAssocID="{055C0E15-F548-4944-BBE0-41BECF4A8DFA}" presName="Name37" presStyleLbl="parChTrans1D3" presStyleIdx="3" presStyleCnt="13"/>
      <dgm:spPr/>
    </dgm:pt>
    <dgm:pt modelId="{68EE104B-7911-4AB0-8129-2E5B5BF86F19}" type="pres">
      <dgm:prSet presAssocID="{FB19C5A2-9EA3-414B-BD1D-7D8D2143A51C}" presName="hierRoot2" presStyleCnt="0">
        <dgm:presLayoutVars>
          <dgm:hierBranch val="init"/>
        </dgm:presLayoutVars>
      </dgm:prSet>
      <dgm:spPr/>
    </dgm:pt>
    <dgm:pt modelId="{7B8809A8-2327-4E5F-AFED-20332C93ED1E}" type="pres">
      <dgm:prSet presAssocID="{FB19C5A2-9EA3-414B-BD1D-7D8D2143A51C}" presName="rootComposite" presStyleCnt="0"/>
      <dgm:spPr/>
    </dgm:pt>
    <dgm:pt modelId="{9883120B-F381-412B-B487-3463A0C1620E}" type="pres">
      <dgm:prSet presAssocID="{FB19C5A2-9EA3-414B-BD1D-7D8D2143A51C}" presName="rootText" presStyleLbl="node3" presStyleIdx="3" presStyleCnt="13" custScaleX="64083" custLinFactNeighborX="8100" custLinFactNeighborY="61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80B122-CA54-43FE-B7E0-BA1FF7889FB4}" type="pres">
      <dgm:prSet presAssocID="{FB19C5A2-9EA3-414B-BD1D-7D8D2143A51C}" presName="rootConnector" presStyleLbl="node3" presStyleIdx="3" presStyleCnt="13"/>
      <dgm:spPr/>
      <dgm:t>
        <a:bodyPr/>
        <a:lstStyle/>
        <a:p>
          <a:endParaRPr lang="en-US"/>
        </a:p>
      </dgm:t>
    </dgm:pt>
    <dgm:pt modelId="{D712ACD2-E015-42F6-99F7-FC293E358D76}" type="pres">
      <dgm:prSet presAssocID="{FB19C5A2-9EA3-414B-BD1D-7D8D2143A51C}" presName="hierChild4" presStyleCnt="0"/>
      <dgm:spPr/>
    </dgm:pt>
    <dgm:pt modelId="{D307B99F-1FCD-4181-B194-CE6ADE413AA9}" type="pres">
      <dgm:prSet presAssocID="{FB19C5A2-9EA3-414B-BD1D-7D8D2143A51C}" presName="hierChild5" presStyleCnt="0"/>
      <dgm:spPr/>
    </dgm:pt>
    <dgm:pt modelId="{407F33B2-F205-40A7-B887-541A6ED53D40}" type="pres">
      <dgm:prSet presAssocID="{39F4D571-4E26-4EF4-A515-39B78671B4F2}" presName="hierChild5" presStyleCnt="0"/>
      <dgm:spPr/>
    </dgm:pt>
    <dgm:pt modelId="{7D443B2C-E750-428C-97C8-843C557B104E}" type="pres">
      <dgm:prSet presAssocID="{0B46D40C-61BD-4EDB-B08C-7C5F3C818548}" presName="Name35" presStyleLbl="parChTrans1D2" presStyleIdx="1" presStyleCnt="4"/>
      <dgm:spPr/>
      <dgm:t>
        <a:bodyPr/>
        <a:lstStyle/>
        <a:p>
          <a:endParaRPr lang="en-US"/>
        </a:p>
      </dgm:t>
    </dgm:pt>
    <dgm:pt modelId="{EA8F7CE2-6146-417D-88BB-933DE870D6DC}" type="pres">
      <dgm:prSet presAssocID="{F2761C36-E831-4644-81AB-ED0B4182BDFF}" presName="hierRoot2" presStyleCnt="0">
        <dgm:presLayoutVars>
          <dgm:hierBranch val="init"/>
        </dgm:presLayoutVars>
      </dgm:prSet>
      <dgm:spPr/>
    </dgm:pt>
    <dgm:pt modelId="{2AA08771-E2C8-4EF7-8FC1-84F01EF1091D}" type="pres">
      <dgm:prSet presAssocID="{F2761C36-E831-4644-81AB-ED0B4182BDFF}" presName="rootComposite" presStyleCnt="0"/>
      <dgm:spPr/>
    </dgm:pt>
    <dgm:pt modelId="{749ACA15-64A3-495D-8CAB-3921BC3CADC3}" type="pres">
      <dgm:prSet presAssocID="{F2761C36-E831-4644-81AB-ED0B4182BDFF}" presName="rootText" presStyleLbl="node2" presStyleIdx="1" presStyleCnt="4" custScaleX="158707" custScaleY="128726" custLinFactY="772" custLinFactNeighborX="-339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612-0DC2-4E38-998D-7C2C71B8770C}" type="pres">
      <dgm:prSet presAssocID="{F2761C36-E831-4644-81AB-ED0B4182BDF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D829776-2BF8-48DA-8F03-7996ED8B50A4}" type="pres">
      <dgm:prSet presAssocID="{F2761C36-E831-4644-81AB-ED0B4182BDFF}" presName="hierChild4" presStyleCnt="0"/>
      <dgm:spPr/>
    </dgm:pt>
    <dgm:pt modelId="{4F9B0F39-4734-4383-805D-82B99B6819F6}" type="pres">
      <dgm:prSet presAssocID="{B5B69EED-99D8-4E68-94E9-DE02FB150D2C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2447D6C8-6D22-4FF7-9A7B-18BD274034CB}" type="pres">
      <dgm:prSet presAssocID="{C6C420E8-288A-495F-94AB-F3502A02C8B5}" presName="hierRoot2" presStyleCnt="0">
        <dgm:presLayoutVars>
          <dgm:hierBranch val="init"/>
        </dgm:presLayoutVars>
      </dgm:prSet>
      <dgm:spPr/>
    </dgm:pt>
    <dgm:pt modelId="{FEEAE257-C3FB-4A53-B82F-4B0B698503F0}" type="pres">
      <dgm:prSet presAssocID="{C6C420E8-288A-495F-94AB-F3502A02C8B5}" presName="rootComposite" presStyleCnt="0"/>
      <dgm:spPr/>
    </dgm:pt>
    <dgm:pt modelId="{C11CD399-4D00-4A46-870A-E46287FD7F18}" type="pres">
      <dgm:prSet presAssocID="{C6C420E8-288A-495F-94AB-F3502A02C8B5}" presName="rootText" presStyleLbl="node3" presStyleIdx="4" presStyleCnt="13" custScaleX="105482" custScaleY="70321" custLinFactNeighborX="-11343" custLinFactNeighborY="94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D10F-EC3C-4F3A-B4B1-E055A9F6D4C1}" type="pres">
      <dgm:prSet presAssocID="{C6C420E8-288A-495F-94AB-F3502A02C8B5}" presName="rootConnector" presStyleLbl="node3" presStyleIdx="4" presStyleCnt="13"/>
      <dgm:spPr/>
      <dgm:t>
        <a:bodyPr/>
        <a:lstStyle/>
        <a:p>
          <a:endParaRPr lang="en-US"/>
        </a:p>
      </dgm:t>
    </dgm:pt>
    <dgm:pt modelId="{37292DE5-31A3-4366-9051-27A227D61DE0}" type="pres">
      <dgm:prSet presAssocID="{C6C420E8-288A-495F-94AB-F3502A02C8B5}" presName="hierChild4" presStyleCnt="0"/>
      <dgm:spPr/>
    </dgm:pt>
    <dgm:pt modelId="{2B8287B9-CEDB-4BC4-9880-F01B33F822B1}" type="pres">
      <dgm:prSet presAssocID="{C6C420E8-288A-495F-94AB-F3502A02C8B5}" presName="hierChild5" presStyleCnt="0"/>
      <dgm:spPr/>
    </dgm:pt>
    <dgm:pt modelId="{064B6775-1E13-4889-8DCE-0649D6610CE9}" type="pres">
      <dgm:prSet presAssocID="{D04D3BE0-6E44-40E5-83D6-F7C4CE507E36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41CC416D-3FF1-4AB5-9AF1-4A94449B585D}" type="pres">
      <dgm:prSet presAssocID="{2BBE0A9F-31BC-477D-89C7-5B856C497787}" presName="hierRoot2" presStyleCnt="0">
        <dgm:presLayoutVars>
          <dgm:hierBranch val="init"/>
        </dgm:presLayoutVars>
      </dgm:prSet>
      <dgm:spPr/>
    </dgm:pt>
    <dgm:pt modelId="{D6E16985-93F2-4CC9-8A76-CD3753225644}" type="pres">
      <dgm:prSet presAssocID="{2BBE0A9F-31BC-477D-89C7-5B856C497787}" presName="rootComposite" presStyleCnt="0"/>
      <dgm:spPr/>
    </dgm:pt>
    <dgm:pt modelId="{7848CA24-C8A8-463B-A1F0-94A6FA30DFC3}" type="pres">
      <dgm:prSet presAssocID="{2BBE0A9F-31BC-477D-89C7-5B856C497787}" presName="rootText" presStyleLbl="node3" presStyleIdx="5" presStyleCnt="13" custScaleX="105482" custScaleY="70321" custLinFactNeighborX="-11343" custLinFactNeighborY="94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AFA6-184F-45B1-91B4-9A02C153EE25}" type="pres">
      <dgm:prSet presAssocID="{2BBE0A9F-31BC-477D-89C7-5B856C497787}" presName="rootConnector" presStyleLbl="node3" presStyleIdx="5" presStyleCnt="13"/>
      <dgm:spPr/>
      <dgm:t>
        <a:bodyPr/>
        <a:lstStyle/>
        <a:p>
          <a:endParaRPr lang="en-US"/>
        </a:p>
      </dgm:t>
    </dgm:pt>
    <dgm:pt modelId="{ADB5BE75-6F6A-4116-8C5A-8A8518DF0DF4}" type="pres">
      <dgm:prSet presAssocID="{2BBE0A9F-31BC-477D-89C7-5B856C497787}" presName="hierChild4" presStyleCnt="0"/>
      <dgm:spPr/>
    </dgm:pt>
    <dgm:pt modelId="{70A4B07F-7D24-440B-8236-1CCAB29C88CE}" type="pres">
      <dgm:prSet presAssocID="{2BBE0A9F-31BC-477D-89C7-5B856C497787}" presName="hierChild5" presStyleCnt="0"/>
      <dgm:spPr/>
    </dgm:pt>
    <dgm:pt modelId="{F00349E0-7D1D-41BA-8ADB-2AFF5C6693AE}" type="pres">
      <dgm:prSet presAssocID="{D8FD5DED-20A4-4289-A288-035814B1B767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0E9BEDA7-1B4E-4D30-8B24-72B59C2C898F}" type="pres">
      <dgm:prSet presAssocID="{591AB91D-BDB9-4F8C-9458-903EF38D27B6}" presName="hierRoot2" presStyleCnt="0">
        <dgm:presLayoutVars>
          <dgm:hierBranch val="init"/>
        </dgm:presLayoutVars>
      </dgm:prSet>
      <dgm:spPr/>
    </dgm:pt>
    <dgm:pt modelId="{6595D0D5-000D-4B08-874B-719B8092A397}" type="pres">
      <dgm:prSet presAssocID="{591AB91D-BDB9-4F8C-9458-903EF38D27B6}" presName="rootComposite" presStyleCnt="0"/>
      <dgm:spPr/>
    </dgm:pt>
    <dgm:pt modelId="{4F13AF70-6A82-44EA-B893-689172F7FCB6}" type="pres">
      <dgm:prSet presAssocID="{591AB91D-BDB9-4F8C-9458-903EF38D27B6}" presName="rootText" presStyleLbl="node3" presStyleIdx="6" presStyleCnt="13" custScaleX="105482" custScaleY="70321" custLinFactNeighborX="-11343" custLinFactNeighborY="94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6030E-E608-4C11-A6B7-1D31B40A88F4}" type="pres">
      <dgm:prSet presAssocID="{591AB91D-BDB9-4F8C-9458-903EF38D27B6}" presName="rootConnector" presStyleLbl="node3" presStyleIdx="6" presStyleCnt="13"/>
      <dgm:spPr/>
      <dgm:t>
        <a:bodyPr/>
        <a:lstStyle/>
        <a:p>
          <a:endParaRPr lang="en-US"/>
        </a:p>
      </dgm:t>
    </dgm:pt>
    <dgm:pt modelId="{3E6B03D7-EDFF-42A0-86D2-E30554BCF121}" type="pres">
      <dgm:prSet presAssocID="{591AB91D-BDB9-4F8C-9458-903EF38D27B6}" presName="hierChild4" presStyleCnt="0"/>
      <dgm:spPr/>
    </dgm:pt>
    <dgm:pt modelId="{2F82D302-BD35-4794-AAC2-AE67D09C3939}" type="pres">
      <dgm:prSet presAssocID="{591AB91D-BDB9-4F8C-9458-903EF38D27B6}" presName="hierChild5" presStyleCnt="0"/>
      <dgm:spPr/>
    </dgm:pt>
    <dgm:pt modelId="{4172E7F3-D5F3-4CEA-BC44-F08D4D3E0CAE}" type="pres">
      <dgm:prSet presAssocID="{0720D91F-C71E-454A-A0CC-B52A03A91575}" presName="Name37" presStyleLbl="parChTrans1D3" presStyleIdx="7" presStyleCnt="13"/>
      <dgm:spPr/>
    </dgm:pt>
    <dgm:pt modelId="{720B6B49-F5EE-4B55-AE54-894164949023}" type="pres">
      <dgm:prSet presAssocID="{02CFBFB9-7BE7-41E5-B7B4-722A18251509}" presName="hierRoot2" presStyleCnt="0">
        <dgm:presLayoutVars>
          <dgm:hierBranch val="init"/>
        </dgm:presLayoutVars>
      </dgm:prSet>
      <dgm:spPr/>
    </dgm:pt>
    <dgm:pt modelId="{46284544-FEAF-4861-B4E4-E9520FEB30AE}" type="pres">
      <dgm:prSet presAssocID="{02CFBFB9-7BE7-41E5-B7B4-722A18251509}" presName="rootComposite" presStyleCnt="0"/>
      <dgm:spPr/>
    </dgm:pt>
    <dgm:pt modelId="{12D8C892-72F5-4C9E-B46F-B02CBA844E07}" type="pres">
      <dgm:prSet presAssocID="{02CFBFB9-7BE7-41E5-B7B4-722A18251509}" presName="rootText" presStyleLbl="node3" presStyleIdx="7" presStyleCnt="13" custScaleX="105482" custScaleY="107754" custLinFactNeighborX="-6757" custLinFactNeighborY="71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75B2C-CF47-489E-90C8-527F8A17BA42}" type="pres">
      <dgm:prSet presAssocID="{02CFBFB9-7BE7-41E5-B7B4-722A18251509}" presName="rootConnector" presStyleLbl="node3" presStyleIdx="7" presStyleCnt="13"/>
      <dgm:spPr/>
      <dgm:t>
        <a:bodyPr/>
        <a:lstStyle/>
        <a:p>
          <a:endParaRPr lang="en-US"/>
        </a:p>
      </dgm:t>
    </dgm:pt>
    <dgm:pt modelId="{ACD455CD-7473-473E-9A4E-6888FC677758}" type="pres">
      <dgm:prSet presAssocID="{02CFBFB9-7BE7-41E5-B7B4-722A18251509}" presName="hierChild4" presStyleCnt="0"/>
      <dgm:spPr/>
    </dgm:pt>
    <dgm:pt modelId="{E2D58539-0194-4CE1-B8F2-575D60941E0C}" type="pres">
      <dgm:prSet presAssocID="{02CFBFB9-7BE7-41E5-B7B4-722A18251509}" presName="hierChild5" presStyleCnt="0"/>
      <dgm:spPr/>
    </dgm:pt>
    <dgm:pt modelId="{D3E1BD63-CA88-47FF-A6BC-856F8D25417A}" type="pres">
      <dgm:prSet presAssocID="{F2761C36-E831-4644-81AB-ED0B4182BDFF}" presName="hierChild5" presStyleCnt="0"/>
      <dgm:spPr/>
    </dgm:pt>
    <dgm:pt modelId="{B16BD8B7-07FA-4181-A53E-8F53F29DFC50}" type="pres">
      <dgm:prSet presAssocID="{53B4F493-6E31-4160-9D39-3B06B5CB01F9}" presName="Name35" presStyleLbl="parChTrans1D2" presStyleIdx="2" presStyleCnt="4"/>
      <dgm:spPr/>
      <dgm:t>
        <a:bodyPr/>
        <a:lstStyle/>
        <a:p>
          <a:endParaRPr lang="en-US"/>
        </a:p>
      </dgm:t>
    </dgm:pt>
    <dgm:pt modelId="{FB088964-731B-430C-A98A-BC23C93F3E4B}" type="pres">
      <dgm:prSet presAssocID="{F2221E24-E2B5-4EF3-AD7A-D40B77418E52}" presName="hierRoot2" presStyleCnt="0">
        <dgm:presLayoutVars>
          <dgm:hierBranch val="init"/>
        </dgm:presLayoutVars>
      </dgm:prSet>
      <dgm:spPr/>
    </dgm:pt>
    <dgm:pt modelId="{733F8B66-91D6-4AE7-B7EA-608DAF4D0000}" type="pres">
      <dgm:prSet presAssocID="{F2221E24-E2B5-4EF3-AD7A-D40B77418E52}" presName="rootComposite" presStyleCnt="0"/>
      <dgm:spPr/>
    </dgm:pt>
    <dgm:pt modelId="{F364AD8D-1047-4628-9838-3656556685F0}" type="pres">
      <dgm:prSet presAssocID="{F2221E24-E2B5-4EF3-AD7A-D40B77418E52}" presName="rootText" presStyleLbl="node2" presStyleIdx="2" presStyleCnt="4" custScaleX="139079" custScaleY="118719" custLinFactY="772" custLinFactNeighborX="-11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00146-E9E1-4A48-A2B5-1DDD5503993C}" type="pres">
      <dgm:prSet presAssocID="{F2221E24-E2B5-4EF3-AD7A-D40B77418E52}" presName="rootConnector" presStyleLbl="node2" presStyleIdx="2" presStyleCnt="4"/>
      <dgm:spPr/>
      <dgm:t>
        <a:bodyPr/>
        <a:lstStyle/>
        <a:p>
          <a:endParaRPr lang="en-US"/>
        </a:p>
      </dgm:t>
    </dgm:pt>
    <dgm:pt modelId="{421DC4CA-DBEB-4547-9D5D-FD07A63E8550}" type="pres">
      <dgm:prSet presAssocID="{F2221E24-E2B5-4EF3-AD7A-D40B77418E52}" presName="hierChild4" presStyleCnt="0"/>
      <dgm:spPr/>
    </dgm:pt>
    <dgm:pt modelId="{D3F89B14-A971-4702-8839-4AD574666E0D}" type="pres">
      <dgm:prSet presAssocID="{F0679542-F248-48F3-A877-2EB4E476892C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448C071F-38F7-42F3-9957-34C1778B86FD}" type="pres">
      <dgm:prSet presAssocID="{089D7204-4EFA-4AF9-9FE0-73AC510D1406}" presName="hierRoot2" presStyleCnt="0">
        <dgm:presLayoutVars>
          <dgm:hierBranch val="init"/>
        </dgm:presLayoutVars>
      </dgm:prSet>
      <dgm:spPr/>
    </dgm:pt>
    <dgm:pt modelId="{3CC460C7-4D47-49AD-B058-4A52CC03AEE9}" type="pres">
      <dgm:prSet presAssocID="{089D7204-4EFA-4AF9-9FE0-73AC510D1406}" presName="rootComposite" presStyleCnt="0"/>
      <dgm:spPr/>
    </dgm:pt>
    <dgm:pt modelId="{8CACD35F-6283-40D5-9CB0-24A80B2ECDE0}" type="pres">
      <dgm:prSet presAssocID="{089D7204-4EFA-4AF9-9FE0-73AC510D1406}" presName="rootText" presStyleLbl="node3" presStyleIdx="8" presStyleCnt="13" custScaleX="105072" custLinFactY="4289" custLinFactNeighborX="-1102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52D8D-4FC4-49BB-A0BB-41769A9ED353}" type="pres">
      <dgm:prSet presAssocID="{089D7204-4EFA-4AF9-9FE0-73AC510D1406}" presName="rootConnector" presStyleLbl="node3" presStyleIdx="8" presStyleCnt="13"/>
      <dgm:spPr/>
      <dgm:t>
        <a:bodyPr/>
        <a:lstStyle/>
        <a:p>
          <a:endParaRPr lang="en-US"/>
        </a:p>
      </dgm:t>
    </dgm:pt>
    <dgm:pt modelId="{531B2B9F-EA23-4C89-9049-C00B4A0E1642}" type="pres">
      <dgm:prSet presAssocID="{089D7204-4EFA-4AF9-9FE0-73AC510D1406}" presName="hierChild4" presStyleCnt="0"/>
      <dgm:spPr/>
    </dgm:pt>
    <dgm:pt modelId="{57534BDA-6A20-4BDF-82C5-630918D8F77C}" type="pres">
      <dgm:prSet presAssocID="{089D7204-4EFA-4AF9-9FE0-73AC510D1406}" presName="hierChild5" presStyleCnt="0"/>
      <dgm:spPr/>
    </dgm:pt>
    <dgm:pt modelId="{3C3EBF73-4092-4C01-AEB5-07291375C217}" type="pres">
      <dgm:prSet presAssocID="{E746E9BA-0A60-4CBD-8EA0-F3C5F56FC3DD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9370A08A-56DE-4354-AFE0-8EE035835CBD}" type="pres">
      <dgm:prSet presAssocID="{0053729B-8984-4416-BA12-B6D210E82FC0}" presName="hierRoot2" presStyleCnt="0">
        <dgm:presLayoutVars>
          <dgm:hierBranch val="init"/>
        </dgm:presLayoutVars>
      </dgm:prSet>
      <dgm:spPr/>
    </dgm:pt>
    <dgm:pt modelId="{8847CC73-5B0C-45FA-A0FE-761A4176CBAA}" type="pres">
      <dgm:prSet presAssocID="{0053729B-8984-4416-BA12-B6D210E82FC0}" presName="rootComposite" presStyleCnt="0"/>
      <dgm:spPr/>
    </dgm:pt>
    <dgm:pt modelId="{D209B8A5-6CC5-4327-8779-0576A402C16F}" type="pres">
      <dgm:prSet presAssocID="{0053729B-8984-4416-BA12-B6D210E82FC0}" presName="rootText" presStyleLbl="node3" presStyleIdx="9" presStyleCnt="13" custScaleX="105072" custLinFactNeighborX="-10740" custLinFactNeighborY="80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A21F-30C3-4114-8504-949259DC3A11}" type="pres">
      <dgm:prSet presAssocID="{0053729B-8984-4416-BA12-B6D210E82FC0}" presName="rootConnector" presStyleLbl="node3" presStyleIdx="9" presStyleCnt="13"/>
      <dgm:spPr/>
      <dgm:t>
        <a:bodyPr/>
        <a:lstStyle/>
        <a:p>
          <a:endParaRPr lang="en-US"/>
        </a:p>
      </dgm:t>
    </dgm:pt>
    <dgm:pt modelId="{07EE9D04-792B-4EEA-A39C-DA7B28B298DD}" type="pres">
      <dgm:prSet presAssocID="{0053729B-8984-4416-BA12-B6D210E82FC0}" presName="hierChild4" presStyleCnt="0"/>
      <dgm:spPr/>
    </dgm:pt>
    <dgm:pt modelId="{F4BDBD89-7538-480D-A597-62545993363E}" type="pres">
      <dgm:prSet presAssocID="{0053729B-8984-4416-BA12-B6D210E82FC0}" presName="hierChild5" presStyleCnt="0"/>
      <dgm:spPr/>
    </dgm:pt>
    <dgm:pt modelId="{015A0307-A94D-41E8-B364-243073EFC832}" type="pres">
      <dgm:prSet presAssocID="{3AD259D1-912F-4C70-8A8A-1E4287F9C94A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449D5398-FC6B-45EE-9C07-3BF0C4BC50B6}" type="pres">
      <dgm:prSet presAssocID="{0EE8BE5B-0521-4B62-8F99-F63D298354F8}" presName="hierRoot2" presStyleCnt="0">
        <dgm:presLayoutVars>
          <dgm:hierBranch val="init"/>
        </dgm:presLayoutVars>
      </dgm:prSet>
      <dgm:spPr/>
    </dgm:pt>
    <dgm:pt modelId="{F660BF9F-1639-4885-868B-0CDC491F93CB}" type="pres">
      <dgm:prSet presAssocID="{0EE8BE5B-0521-4B62-8F99-F63D298354F8}" presName="rootComposite" presStyleCnt="0"/>
      <dgm:spPr/>
    </dgm:pt>
    <dgm:pt modelId="{C6883471-BBAF-43A2-A5B6-BE443073129F}" type="pres">
      <dgm:prSet presAssocID="{0EE8BE5B-0521-4B62-8F99-F63D298354F8}" presName="rootText" presStyleLbl="node3" presStyleIdx="10" presStyleCnt="13" custScaleX="105072" custLinFactNeighborX="-10685" custLinFactNeighborY="61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C0F7-2FB5-4333-A260-971A157D6E4C}" type="pres">
      <dgm:prSet presAssocID="{0EE8BE5B-0521-4B62-8F99-F63D298354F8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129B04C5-12BD-4B5B-84A4-A2371CEA74A1}" type="pres">
      <dgm:prSet presAssocID="{0EE8BE5B-0521-4B62-8F99-F63D298354F8}" presName="hierChild4" presStyleCnt="0"/>
      <dgm:spPr/>
    </dgm:pt>
    <dgm:pt modelId="{9F0D624F-2B71-43CE-9EC6-2F186E0D1ED8}" type="pres">
      <dgm:prSet presAssocID="{0EE8BE5B-0521-4B62-8F99-F63D298354F8}" presName="hierChild5" presStyleCnt="0"/>
      <dgm:spPr/>
    </dgm:pt>
    <dgm:pt modelId="{148567DD-70DE-487B-AB57-3567D691D498}" type="pres">
      <dgm:prSet presAssocID="{F2221E24-E2B5-4EF3-AD7A-D40B77418E52}" presName="hierChild5" presStyleCnt="0"/>
      <dgm:spPr/>
    </dgm:pt>
    <dgm:pt modelId="{4145700E-4221-4A65-9514-D5B0E1A3D22B}" type="pres">
      <dgm:prSet presAssocID="{116205F8-EFBA-4F12-AB4B-BC6497E0EAC8}" presName="Name35" presStyleLbl="parChTrans1D2" presStyleIdx="3" presStyleCnt="4"/>
      <dgm:spPr/>
    </dgm:pt>
    <dgm:pt modelId="{745A5ACB-1F0E-4136-BA72-E491919BE9D7}" type="pres">
      <dgm:prSet presAssocID="{16380D78-D457-47C3-A70F-EAE581B481B7}" presName="hierRoot2" presStyleCnt="0">
        <dgm:presLayoutVars>
          <dgm:hierBranch val="init"/>
        </dgm:presLayoutVars>
      </dgm:prSet>
      <dgm:spPr/>
    </dgm:pt>
    <dgm:pt modelId="{9DB262A0-E47F-403C-8A98-B9946993A271}" type="pres">
      <dgm:prSet presAssocID="{16380D78-D457-47C3-A70F-EAE581B481B7}" presName="rootComposite" presStyleCnt="0"/>
      <dgm:spPr/>
    </dgm:pt>
    <dgm:pt modelId="{88CE725E-8ED1-4ABE-A5CC-B81945D76A57}" type="pres">
      <dgm:prSet presAssocID="{16380D78-D457-47C3-A70F-EAE581B481B7}" presName="rootText" presStyleLbl="node2" presStyleIdx="3" presStyleCnt="4" custScaleX="149387" custScaleY="114827" custLinFactY="1279" custLinFactNeighborX="-411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78935-FFA0-4FC6-96CC-B673FDFCF1C5}" type="pres">
      <dgm:prSet presAssocID="{16380D78-D457-47C3-A70F-EAE581B481B7}" presName="rootConnector" presStyleLbl="node2" presStyleIdx="3" presStyleCnt="4"/>
      <dgm:spPr/>
      <dgm:t>
        <a:bodyPr/>
        <a:lstStyle/>
        <a:p>
          <a:endParaRPr lang="en-US"/>
        </a:p>
      </dgm:t>
    </dgm:pt>
    <dgm:pt modelId="{036CE6C8-8CE9-4598-B0F9-3D90FA056F72}" type="pres">
      <dgm:prSet presAssocID="{16380D78-D457-47C3-A70F-EAE581B481B7}" presName="hierChild4" presStyleCnt="0"/>
      <dgm:spPr/>
    </dgm:pt>
    <dgm:pt modelId="{193485B1-5787-4808-9F9D-5B673275CE5D}" type="pres">
      <dgm:prSet presAssocID="{4A77ABF1-5A9F-4C27-A158-C2C2DE3FE8AD}" presName="Name37" presStyleLbl="parChTrans1D3" presStyleIdx="11" presStyleCnt="13"/>
      <dgm:spPr/>
    </dgm:pt>
    <dgm:pt modelId="{B1EE3AC3-64A0-4906-88CB-2F86CCD6DDFD}" type="pres">
      <dgm:prSet presAssocID="{5EA95CD8-EC0A-4F37-AC03-8B07A343EE7C}" presName="hierRoot2" presStyleCnt="0">
        <dgm:presLayoutVars>
          <dgm:hierBranch val="init"/>
        </dgm:presLayoutVars>
      </dgm:prSet>
      <dgm:spPr/>
    </dgm:pt>
    <dgm:pt modelId="{41984C5C-71E3-4F57-A648-3F4858C94CA7}" type="pres">
      <dgm:prSet presAssocID="{5EA95CD8-EC0A-4F37-AC03-8B07A343EE7C}" presName="rootComposite" presStyleCnt="0"/>
      <dgm:spPr/>
    </dgm:pt>
    <dgm:pt modelId="{A6D5B638-CF98-4BE8-AE78-F748850C913A}" type="pres">
      <dgm:prSet presAssocID="{5EA95CD8-EC0A-4F37-AC03-8B07A343EE7C}" presName="rootText" presStyleLbl="node3" presStyleIdx="11" presStyleCnt="13" custLinFactNeighborX="-16070" custLinFactNeighborY="96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02998-844D-4D95-96DA-05B61B4C5D48}" type="pres">
      <dgm:prSet presAssocID="{5EA95CD8-EC0A-4F37-AC03-8B07A343EE7C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08910E2D-7B19-4B1D-8B89-FC711D82FC66}" type="pres">
      <dgm:prSet presAssocID="{5EA95CD8-EC0A-4F37-AC03-8B07A343EE7C}" presName="hierChild4" presStyleCnt="0"/>
      <dgm:spPr/>
    </dgm:pt>
    <dgm:pt modelId="{BC441122-3953-4C8D-9B17-E88B1EDCB78E}" type="pres">
      <dgm:prSet presAssocID="{5EA95CD8-EC0A-4F37-AC03-8B07A343EE7C}" presName="hierChild5" presStyleCnt="0"/>
      <dgm:spPr/>
    </dgm:pt>
    <dgm:pt modelId="{67CFB3D1-DFA1-43F2-A1E8-9CE3B44EFE48}" type="pres">
      <dgm:prSet presAssocID="{D120E9F9-1CE1-4A32-BEAD-A01ABF1F3AE1}" presName="Name37" presStyleLbl="parChTrans1D3" presStyleIdx="12" presStyleCnt="13"/>
      <dgm:spPr/>
    </dgm:pt>
    <dgm:pt modelId="{D9C6C08C-F7F5-4DB4-835E-8E33510C3776}" type="pres">
      <dgm:prSet presAssocID="{7949FFE0-3D8D-4F3B-86B7-C2A484938CF9}" presName="hierRoot2" presStyleCnt="0">
        <dgm:presLayoutVars>
          <dgm:hierBranch val="init"/>
        </dgm:presLayoutVars>
      </dgm:prSet>
      <dgm:spPr/>
    </dgm:pt>
    <dgm:pt modelId="{0381E626-6376-4E19-9238-2955EF42ABE8}" type="pres">
      <dgm:prSet presAssocID="{7949FFE0-3D8D-4F3B-86B7-C2A484938CF9}" presName="rootComposite" presStyleCnt="0"/>
      <dgm:spPr/>
    </dgm:pt>
    <dgm:pt modelId="{511D7051-9415-4A42-B755-A35F8E72DA80}" type="pres">
      <dgm:prSet presAssocID="{7949FFE0-3D8D-4F3B-86B7-C2A484938CF9}" presName="rootText" presStyleLbl="node3" presStyleIdx="12" presStyleCnt="13" custLinFactNeighborX="-16070" custLinFactNeighborY="96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0D656-67C8-430A-B3A7-F4E7EAD83AFB}" type="pres">
      <dgm:prSet presAssocID="{7949FFE0-3D8D-4F3B-86B7-C2A484938CF9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E9EF933E-8286-434C-A12D-548B3A8EA8B4}" type="pres">
      <dgm:prSet presAssocID="{7949FFE0-3D8D-4F3B-86B7-C2A484938CF9}" presName="hierChild4" presStyleCnt="0"/>
      <dgm:spPr/>
    </dgm:pt>
    <dgm:pt modelId="{E465466E-7D54-40F9-B37A-2B68C623600B}" type="pres">
      <dgm:prSet presAssocID="{7949FFE0-3D8D-4F3B-86B7-C2A484938CF9}" presName="hierChild5" presStyleCnt="0"/>
      <dgm:spPr/>
    </dgm:pt>
    <dgm:pt modelId="{DDD00308-5243-4886-A8F2-76F7396C64D4}" type="pres">
      <dgm:prSet presAssocID="{16380D78-D457-47C3-A70F-EAE581B481B7}" presName="hierChild5" presStyleCnt="0"/>
      <dgm:spPr/>
    </dgm:pt>
    <dgm:pt modelId="{686D4D47-C9A5-41D2-87FE-53094845B806}" type="pres">
      <dgm:prSet presAssocID="{643F6F5D-B906-4B2F-BB65-6D58E010ED2C}" presName="hierChild3" presStyleCnt="0"/>
      <dgm:spPr/>
    </dgm:pt>
  </dgm:ptLst>
  <dgm:cxnLst>
    <dgm:cxn modelId="{7C4AC36B-368D-4A5B-8C31-A964115C93DC}" type="presOf" srcId="{0053729B-8984-4416-BA12-B6D210E82FC0}" destId="{D209B8A5-6CC5-4327-8779-0576A402C16F}" srcOrd="0" destOrd="0" presId="urn:microsoft.com/office/officeart/2005/8/layout/orgChart1"/>
    <dgm:cxn modelId="{36C49021-4AE5-48AC-9254-6DE256E1510D}" type="presOf" srcId="{23345091-553D-4F18-8EB2-79F16A836B2F}" destId="{ECA835F2-168A-4238-A9E5-8DD360AE0804}" srcOrd="1" destOrd="0" presId="urn:microsoft.com/office/officeart/2005/8/layout/orgChart1"/>
    <dgm:cxn modelId="{22EFC4D7-7CC9-4691-B98D-8CBD3BD8754B}" srcId="{643F6F5D-B906-4B2F-BB65-6D58E010ED2C}" destId="{F2761C36-E831-4644-81AB-ED0B4182BDFF}" srcOrd="1" destOrd="0" parTransId="{0B46D40C-61BD-4EDB-B08C-7C5F3C818548}" sibTransId="{51D168B2-3E46-4819-AFA8-8C1EC814E23B}"/>
    <dgm:cxn modelId="{F73E92E0-1554-42FD-AA4E-ECAFB3AB6861}" type="presOf" srcId="{7949FFE0-3D8D-4F3B-86B7-C2A484938CF9}" destId="{BAE0D656-67C8-430A-B3A7-F4E7EAD83AFB}" srcOrd="1" destOrd="0" presId="urn:microsoft.com/office/officeart/2005/8/layout/orgChart1"/>
    <dgm:cxn modelId="{4D8BDE0C-9CBC-43A3-8126-83151311DAEA}" type="presOf" srcId="{02CFBFB9-7BE7-41E5-B7B4-722A18251509}" destId="{F7175B2C-CF47-489E-90C8-527F8A17BA42}" srcOrd="1" destOrd="0" presId="urn:microsoft.com/office/officeart/2005/8/layout/orgChart1"/>
    <dgm:cxn modelId="{D5CE2E27-6770-4957-898F-20E66D52B353}" type="presOf" srcId="{16380D78-D457-47C3-A70F-EAE581B481B7}" destId="{88CE725E-8ED1-4ABE-A5CC-B81945D76A57}" srcOrd="0" destOrd="0" presId="urn:microsoft.com/office/officeart/2005/8/layout/orgChart1"/>
    <dgm:cxn modelId="{A8F8F6AE-90CE-4B4B-BC29-6B528B7C80FE}" type="presOf" srcId="{2BBE0A9F-31BC-477D-89C7-5B856C497787}" destId="{7848CA24-C8A8-463B-A1F0-94A6FA30DFC3}" srcOrd="0" destOrd="0" presId="urn:microsoft.com/office/officeart/2005/8/layout/orgChart1"/>
    <dgm:cxn modelId="{1774EDCF-359D-45C4-B435-73999F44FE5E}" type="presOf" srcId="{FB19C5A2-9EA3-414B-BD1D-7D8D2143A51C}" destId="{9883120B-F381-412B-B487-3463A0C1620E}" srcOrd="0" destOrd="0" presId="urn:microsoft.com/office/officeart/2005/8/layout/orgChart1"/>
    <dgm:cxn modelId="{C016E0F0-7EF4-46BC-ACCF-20CA1A36079C}" srcId="{F2761C36-E831-4644-81AB-ED0B4182BDFF}" destId="{C6C420E8-288A-495F-94AB-F3502A02C8B5}" srcOrd="0" destOrd="0" parTransId="{B5B69EED-99D8-4E68-94E9-DE02FB150D2C}" sibTransId="{27D1821D-9DD6-4F75-A9CE-1A8FB82C28B3}"/>
    <dgm:cxn modelId="{E1FFCFFE-55DA-4913-9FCB-22170092EA34}" srcId="{643F6F5D-B906-4B2F-BB65-6D58E010ED2C}" destId="{39F4D571-4E26-4EF4-A515-39B78671B4F2}" srcOrd="0" destOrd="0" parTransId="{021C925D-5AB4-4DB2-8122-AEFADC5BD2B7}" sibTransId="{217CBBFC-E3A8-4144-A5F7-8DA154CEDA2F}"/>
    <dgm:cxn modelId="{9B5F023A-287A-4E2C-BA14-1BFD12FE5C3A}" type="presOf" srcId="{C6C420E8-288A-495F-94AB-F3502A02C8B5}" destId="{C11CD399-4D00-4A46-870A-E46287FD7F18}" srcOrd="0" destOrd="0" presId="urn:microsoft.com/office/officeart/2005/8/layout/orgChart1"/>
    <dgm:cxn modelId="{B8948B96-132E-4C88-97F6-A3CF08009558}" type="presOf" srcId="{02CFBFB9-7BE7-41E5-B7B4-722A18251509}" destId="{12D8C892-72F5-4C9E-B46F-B02CBA844E07}" srcOrd="0" destOrd="0" presId="urn:microsoft.com/office/officeart/2005/8/layout/orgChart1"/>
    <dgm:cxn modelId="{78FB1F58-99B0-4741-9592-C96AF7201B0C}" type="presOf" srcId="{5EA95CD8-EC0A-4F37-AC03-8B07A343EE7C}" destId="{A6D5B638-CF98-4BE8-AE78-F748850C913A}" srcOrd="0" destOrd="0" presId="urn:microsoft.com/office/officeart/2005/8/layout/orgChart1"/>
    <dgm:cxn modelId="{8F8B1343-D06F-429C-BD55-B34E8C5B258D}" type="presOf" srcId="{055C0E15-F548-4944-BBE0-41BECF4A8DFA}" destId="{E0E13DA8-75EC-489D-AA8F-189356FEDF81}" srcOrd="0" destOrd="0" presId="urn:microsoft.com/office/officeart/2005/8/layout/orgChart1"/>
    <dgm:cxn modelId="{852D224E-53B0-42A3-98B2-76F1C93B3220}" type="presOf" srcId="{0720D91F-C71E-454A-A0CC-B52A03A91575}" destId="{4172E7F3-D5F3-4CEA-BC44-F08D4D3E0CAE}" srcOrd="0" destOrd="0" presId="urn:microsoft.com/office/officeart/2005/8/layout/orgChart1"/>
    <dgm:cxn modelId="{008CEEB2-B015-4370-A6BF-966B7AC1E596}" type="presOf" srcId="{D06769EB-F081-455E-A359-0AC21C44FB9C}" destId="{214DF451-FAE7-4B34-A0CB-EAE0A7585DB2}" srcOrd="0" destOrd="0" presId="urn:microsoft.com/office/officeart/2005/8/layout/orgChart1"/>
    <dgm:cxn modelId="{1F07164A-9CA0-4B63-AB97-F81144588665}" type="presOf" srcId="{23345091-553D-4F18-8EB2-79F16A836B2F}" destId="{326365EC-842A-486D-8A70-28A93EF5BF52}" srcOrd="0" destOrd="0" presId="urn:microsoft.com/office/officeart/2005/8/layout/orgChart1"/>
    <dgm:cxn modelId="{9CE9F946-404F-4850-ADE6-A64A713F72D6}" type="presOf" srcId="{F0679542-F248-48F3-A877-2EB4E476892C}" destId="{D3F89B14-A971-4702-8839-4AD574666E0D}" srcOrd="0" destOrd="0" presId="urn:microsoft.com/office/officeart/2005/8/layout/orgChart1"/>
    <dgm:cxn modelId="{B4CFEB5F-383A-4382-AD2A-A33E9369FC03}" type="presOf" srcId="{0B46D40C-61BD-4EDB-B08C-7C5F3C818548}" destId="{7D443B2C-E750-428C-97C8-843C557B104E}" srcOrd="0" destOrd="0" presId="urn:microsoft.com/office/officeart/2005/8/layout/orgChart1"/>
    <dgm:cxn modelId="{5CE2810A-503D-437D-A2A2-9C566F8D2728}" type="presOf" srcId="{B5B69EED-99D8-4E68-94E9-DE02FB150D2C}" destId="{4F9B0F39-4734-4383-805D-82B99B6819F6}" srcOrd="0" destOrd="0" presId="urn:microsoft.com/office/officeart/2005/8/layout/orgChart1"/>
    <dgm:cxn modelId="{CB21D9B0-C4C7-449D-8658-D0617ADF750B}" srcId="{643F6F5D-B906-4B2F-BB65-6D58E010ED2C}" destId="{16380D78-D457-47C3-A70F-EAE581B481B7}" srcOrd="3" destOrd="0" parTransId="{116205F8-EFBA-4F12-AB4B-BC6497E0EAC8}" sibTransId="{46D5C3E9-CDF8-404A-A321-41EC33D83410}"/>
    <dgm:cxn modelId="{E0A9DE0D-72CB-4EBB-B50E-878063A61C62}" srcId="{F2761C36-E831-4644-81AB-ED0B4182BDFF}" destId="{2BBE0A9F-31BC-477D-89C7-5B856C497787}" srcOrd="1" destOrd="0" parTransId="{D04D3BE0-6E44-40E5-83D6-F7C4CE507E36}" sibTransId="{C60887B5-D86A-4C56-B73F-7DC51468500B}"/>
    <dgm:cxn modelId="{254BAA71-798A-4FCE-A401-CD5CC0B2250D}" srcId="{16380D78-D457-47C3-A70F-EAE581B481B7}" destId="{5EA95CD8-EC0A-4F37-AC03-8B07A343EE7C}" srcOrd="0" destOrd="0" parTransId="{4A77ABF1-5A9F-4C27-A158-C2C2DE3FE8AD}" sibTransId="{74FD2AAD-65B5-41E5-ADFD-FFFB2379A302}"/>
    <dgm:cxn modelId="{048820E9-CE63-4440-B895-32A1E85DEB56}" type="presOf" srcId="{53B4F493-6E31-4160-9D39-3B06B5CB01F9}" destId="{B16BD8B7-07FA-4181-A53E-8F53F29DFC50}" srcOrd="0" destOrd="0" presId="urn:microsoft.com/office/officeart/2005/8/layout/orgChart1"/>
    <dgm:cxn modelId="{24C9330A-091D-4088-A307-CFE86123D44E}" type="presOf" srcId="{7229C82B-CB65-409A-A233-E4DCC419B667}" destId="{BD81C4EB-3072-4B63-92CC-05F579421F65}" srcOrd="0" destOrd="0" presId="urn:microsoft.com/office/officeart/2005/8/layout/orgChart1"/>
    <dgm:cxn modelId="{D161BAFF-1C1B-4D08-8EC3-3F791AD99475}" srcId="{643F6F5D-B906-4B2F-BB65-6D58E010ED2C}" destId="{F2221E24-E2B5-4EF3-AD7A-D40B77418E52}" srcOrd="2" destOrd="0" parTransId="{53B4F493-6E31-4160-9D39-3B06B5CB01F9}" sibTransId="{B932CC01-0186-4DAF-B070-7A9D42538355}"/>
    <dgm:cxn modelId="{3458FB1B-C391-408A-833F-419371A1F86E}" type="presOf" srcId="{F2221E24-E2B5-4EF3-AD7A-D40B77418E52}" destId="{BDD00146-E9E1-4A48-A2B5-1DDD5503993C}" srcOrd="1" destOrd="0" presId="urn:microsoft.com/office/officeart/2005/8/layout/orgChart1"/>
    <dgm:cxn modelId="{852C0B2D-7FEB-4EBC-8745-667702E39F94}" type="presOf" srcId="{643F6F5D-B906-4B2F-BB65-6D58E010ED2C}" destId="{8C3E9A65-5C61-4C8A-84F3-4C0A27BA24AD}" srcOrd="0" destOrd="0" presId="urn:microsoft.com/office/officeart/2005/8/layout/orgChart1"/>
    <dgm:cxn modelId="{8D0E15D6-2982-4F5B-BED0-1EBB5D2A8B2A}" type="presOf" srcId="{AA98786E-1C14-4C04-8564-2AD9C9954370}" destId="{8213AD57-07DC-43EF-84C9-BAAB14A3ADB2}" srcOrd="0" destOrd="0" presId="urn:microsoft.com/office/officeart/2005/8/layout/orgChart1"/>
    <dgm:cxn modelId="{C52E805C-34D2-4316-BD46-B783F6B8F620}" srcId="{39F4D571-4E26-4EF4-A515-39B78671B4F2}" destId="{70FAA3A1-8791-46AD-A6F4-8C7324736E34}" srcOrd="1" destOrd="0" parTransId="{D06769EB-F081-455E-A359-0AC21C44FB9C}" sibTransId="{0D6658E4-2F2B-4427-BDE5-6FC288C62028}"/>
    <dgm:cxn modelId="{CC37DD33-4BD6-462B-8C3D-87647404FC0A}" type="presOf" srcId="{591AB91D-BDB9-4F8C-9458-903EF38D27B6}" destId="{4266030E-E608-4C11-A6B7-1D31B40A88F4}" srcOrd="1" destOrd="0" presId="urn:microsoft.com/office/officeart/2005/8/layout/orgChart1"/>
    <dgm:cxn modelId="{376E6B31-AF79-41D2-9D04-977D5A9512E4}" type="presOf" srcId="{089D7204-4EFA-4AF9-9FE0-73AC510D1406}" destId="{40E52D8D-4FC4-49BB-A0BB-41769A9ED353}" srcOrd="1" destOrd="0" presId="urn:microsoft.com/office/officeart/2005/8/layout/orgChart1"/>
    <dgm:cxn modelId="{6AA7D56C-081A-46E8-97EA-6E0A0F766C0D}" srcId="{F2761C36-E831-4644-81AB-ED0B4182BDFF}" destId="{591AB91D-BDB9-4F8C-9458-903EF38D27B6}" srcOrd="2" destOrd="0" parTransId="{D8FD5DED-20A4-4289-A288-035814B1B767}" sibTransId="{45C261B9-CD2B-4149-858A-2A8100F01C11}"/>
    <dgm:cxn modelId="{D29FD08D-AE76-4A93-9A9C-5B21FF983D0B}" type="presOf" srcId="{7DC33522-4176-4730-85C1-6704DE8923F3}" destId="{0BCB4B8F-F7B4-4183-998A-9E3B6015C339}" srcOrd="0" destOrd="0" presId="urn:microsoft.com/office/officeart/2005/8/layout/orgChart1"/>
    <dgm:cxn modelId="{CCE4814C-BDA7-4541-A65E-CC7EDB02092C}" type="presOf" srcId="{2BBE0A9F-31BC-477D-89C7-5B856C497787}" destId="{06ACAFA6-184F-45B1-91B4-9A02C153EE25}" srcOrd="1" destOrd="0" presId="urn:microsoft.com/office/officeart/2005/8/layout/orgChart1"/>
    <dgm:cxn modelId="{8E14BD04-8D10-42E2-B988-84CB6D4E789B}" srcId="{16380D78-D457-47C3-A70F-EAE581B481B7}" destId="{7949FFE0-3D8D-4F3B-86B7-C2A484938CF9}" srcOrd="1" destOrd="0" parTransId="{D120E9F9-1CE1-4A32-BEAD-A01ABF1F3AE1}" sibTransId="{F2495606-FC96-4C0C-96D3-118E94EE8D5B}"/>
    <dgm:cxn modelId="{693E0DD8-A811-4F6C-B975-D37BCA310E83}" type="presOf" srcId="{70FAA3A1-8791-46AD-A6F4-8C7324736E34}" destId="{D67A1853-3C7F-4D54-BA0B-4AEFB8EF461D}" srcOrd="1" destOrd="0" presId="urn:microsoft.com/office/officeart/2005/8/layout/orgChart1"/>
    <dgm:cxn modelId="{9C5025D0-1983-4B6B-89DF-2E0FBC087903}" srcId="{F2221E24-E2B5-4EF3-AD7A-D40B77418E52}" destId="{0053729B-8984-4416-BA12-B6D210E82FC0}" srcOrd="1" destOrd="0" parTransId="{E746E9BA-0A60-4CBD-8EA0-F3C5F56FC3DD}" sibTransId="{2F66209F-B348-46EE-A0CB-DA1BE2A7A3F2}"/>
    <dgm:cxn modelId="{5C1481CF-E621-4305-BAFB-005486EF4824}" type="presOf" srcId="{643F6F5D-B906-4B2F-BB65-6D58E010ED2C}" destId="{158690DC-9CA3-4045-96BA-86BCEEAC525F}" srcOrd="1" destOrd="0" presId="urn:microsoft.com/office/officeart/2005/8/layout/orgChart1"/>
    <dgm:cxn modelId="{5BBD44CD-0420-452E-A36C-6F649D3BAAD3}" type="presOf" srcId="{D120E9F9-1CE1-4A32-BEAD-A01ABF1F3AE1}" destId="{67CFB3D1-DFA1-43F2-A1E8-9CE3B44EFE48}" srcOrd="0" destOrd="0" presId="urn:microsoft.com/office/officeart/2005/8/layout/orgChart1"/>
    <dgm:cxn modelId="{CB341CB3-FB4D-4C0E-BF94-F24042ADED4D}" type="presOf" srcId="{7229C82B-CB65-409A-A233-E4DCC419B667}" destId="{D4533AEF-D041-4463-8AA0-D72B25338E71}" srcOrd="1" destOrd="0" presId="urn:microsoft.com/office/officeart/2005/8/layout/orgChart1"/>
    <dgm:cxn modelId="{5FC89090-8631-4F91-863D-0BA159C0850B}" type="presOf" srcId="{C6C420E8-288A-495F-94AB-F3502A02C8B5}" destId="{1D67D10F-EC3C-4F3A-B4B1-E055A9F6D4C1}" srcOrd="1" destOrd="0" presId="urn:microsoft.com/office/officeart/2005/8/layout/orgChart1"/>
    <dgm:cxn modelId="{7F66BBDD-85CD-4B11-B165-2D361EFCBEAF}" srcId="{39F4D571-4E26-4EF4-A515-39B78671B4F2}" destId="{23345091-553D-4F18-8EB2-79F16A836B2F}" srcOrd="0" destOrd="0" parTransId="{7DC33522-4176-4730-85C1-6704DE8923F3}" sibTransId="{A78A757A-81A6-4A51-A18E-B0CC69894D63}"/>
    <dgm:cxn modelId="{D7E06CDB-372D-4AAA-A101-84050BE033A2}" type="presOf" srcId="{E746E9BA-0A60-4CBD-8EA0-F3C5F56FC3DD}" destId="{3C3EBF73-4092-4C01-AEB5-07291375C217}" srcOrd="0" destOrd="0" presId="urn:microsoft.com/office/officeart/2005/8/layout/orgChart1"/>
    <dgm:cxn modelId="{4E91F97F-60BB-473E-A4EB-E22B439E7278}" type="presOf" srcId="{16380D78-D457-47C3-A70F-EAE581B481B7}" destId="{FB878935-FFA0-4FC6-96CC-B673FDFCF1C5}" srcOrd="1" destOrd="0" presId="urn:microsoft.com/office/officeart/2005/8/layout/orgChart1"/>
    <dgm:cxn modelId="{7BA65A0D-4BC1-4793-A66D-561D7904E82D}" type="presOf" srcId="{48A53241-ABE8-4B25-BF0C-5EE47BE844A1}" destId="{6F6676D4-9FEB-4320-B867-88820A80B697}" srcOrd="0" destOrd="0" presId="urn:microsoft.com/office/officeart/2005/8/layout/orgChart1"/>
    <dgm:cxn modelId="{34E4E95D-D316-460B-9C83-61A88C679C57}" type="presOf" srcId="{0053729B-8984-4416-BA12-B6D210E82FC0}" destId="{52D0A21F-30C3-4114-8504-949259DC3A11}" srcOrd="1" destOrd="0" presId="urn:microsoft.com/office/officeart/2005/8/layout/orgChart1"/>
    <dgm:cxn modelId="{6DDC3C70-6DF3-485E-9ACA-EC9DA88C4B1A}" type="presOf" srcId="{F2221E24-E2B5-4EF3-AD7A-D40B77418E52}" destId="{F364AD8D-1047-4628-9838-3656556685F0}" srcOrd="0" destOrd="0" presId="urn:microsoft.com/office/officeart/2005/8/layout/orgChart1"/>
    <dgm:cxn modelId="{0F7EA757-35C3-4D73-BC92-D7919156198F}" type="presOf" srcId="{D8FD5DED-20A4-4289-A288-035814B1B767}" destId="{F00349E0-7D1D-41BA-8ADB-2AFF5C6693AE}" srcOrd="0" destOrd="0" presId="urn:microsoft.com/office/officeart/2005/8/layout/orgChart1"/>
    <dgm:cxn modelId="{7885E470-E495-4B83-A1D6-6109758D8CA9}" type="presOf" srcId="{F2761C36-E831-4644-81AB-ED0B4182BDFF}" destId="{DC475612-0DC2-4E38-998D-7C2C71B8770C}" srcOrd="1" destOrd="0" presId="urn:microsoft.com/office/officeart/2005/8/layout/orgChart1"/>
    <dgm:cxn modelId="{640152DA-0369-47DC-A220-D95F4D99449F}" srcId="{F2221E24-E2B5-4EF3-AD7A-D40B77418E52}" destId="{089D7204-4EFA-4AF9-9FE0-73AC510D1406}" srcOrd="0" destOrd="0" parTransId="{F0679542-F248-48F3-A877-2EB4E476892C}" sibTransId="{0FC1C11C-E792-4DFF-B57A-8DC0EF0BA252}"/>
    <dgm:cxn modelId="{6BEE4A1C-81FF-4F20-92F6-BD9384EE2521}" type="presOf" srcId="{3AD259D1-912F-4C70-8A8A-1E4287F9C94A}" destId="{015A0307-A94D-41E8-B364-243073EFC832}" srcOrd="0" destOrd="0" presId="urn:microsoft.com/office/officeart/2005/8/layout/orgChart1"/>
    <dgm:cxn modelId="{EB361329-96CF-4778-819F-DACC62F2142C}" type="presOf" srcId="{089D7204-4EFA-4AF9-9FE0-73AC510D1406}" destId="{8CACD35F-6283-40D5-9CB0-24A80B2ECDE0}" srcOrd="0" destOrd="0" presId="urn:microsoft.com/office/officeart/2005/8/layout/orgChart1"/>
    <dgm:cxn modelId="{96EF7BAC-AF6C-4A7C-99FD-599E7BF6062D}" type="presOf" srcId="{4A77ABF1-5A9F-4C27-A158-C2C2DE3FE8AD}" destId="{193485B1-5787-4808-9F9D-5B673275CE5D}" srcOrd="0" destOrd="0" presId="urn:microsoft.com/office/officeart/2005/8/layout/orgChart1"/>
    <dgm:cxn modelId="{55966C79-D484-4832-8F76-381A4462693E}" srcId="{F2221E24-E2B5-4EF3-AD7A-D40B77418E52}" destId="{0EE8BE5B-0521-4B62-8F99-F63D298354F8}" srcOrd="2" destOrd="0" parTransId="{3AD259D1-912F-4C70-8A8A-1E4287F9C94A}" sibTransId="{E8180FBF-0C20-4491-835E-0A5E039539F8}"/>
    <dgm:cxn modelId="{E0D94F37-5B61-45F3-97C8-9DC6E12F03F3}" type="presOf" srcId="{D04D3BE0-6E44-40E5-83D6-F7C4CE507E36}" destId="{064B6775-1E13-4889-8DCE-0649D6610CE9}" srcOrd="0" destOrd="0" presId="urn:microsoft.com/office/officeart/2005/8/layout/orgChart1"/>
    <dgm:cxn modelId="{059E3CC1-2C9C-4A95-BEB6-3844FEA70B13}" type="presOf" srcId="{021C925D-5AB4-4DB2-8122-AEFADC5BD2B7}" destId="{4E44C0B4-310E-4E97-BCCF-538464A0B611}" srcOrd="0" destOrd="0" presId="urn:microsoft.com/office/officeart/2005/8/layout/orgChart1"/>
    <dgm:cxn modelId="{D0DB06D8-9925-4C51-B956-39A390364F34}" srcId="{39F4D571-4E26-4EF4-A515-39B78671B4F2}" destId="{FB19C5A2-9EA3-414B-BD1D-7D8D2143A51C}" srcOrd="3" destOrd="0" parTransId="{055C0E15-F548-4944-BBE0-41BECF4A8DFA}" sibTransId="{93394A57-6963-42EB-AC07-A543667A67D1}"/>
    <dgm:cxn modelId="{644D2CB4-78E3-4ECE-8A73-F2DE1D4D28AF}" type="presOf" srcId="{116205F8-EFBA-4F12-AB4B-BC6497E0EAC8}" destId="{4145700E-4221-4A65-9514-D5B0E1A3D22B}" srcOrd="0" destOrd="0" presId="urn:microsoft.com/office/officeart/2005/8/layout/orgChart1"/>
    <dgm:cxn modelId="{694CC01B-5DD9-4EF7-B762-8B4DFCDCB12C}" srcId="{F2761C36-E831-4644-81AB-ED0B4182BDFF}" destId="{02CFBFB9-7BE7-41E5-B7B4-722A18251509}" srcOrd="3" destOrd="0" parTransId="{0720D91F-C71E-454A-A0CC-B52A03A91575}" sibTransId="{3DC9FC7E-BFEF-4227-B7D8-50E1EC0E0E4A}"/>
    <dgm:cxn modelId="{0D4CBC6A-6DD5-4F76-BC8C-D520AD5EEA5A}" type="presOf" srcId="{0EE8BE5B-0521-4B62-8F99-F63D298354F8}" destId="{963BC0F7-2FB5-4333-A260-971A157D6E4C}" srcOrd="1" destOrd="0" presId="urn:microsoft.com/office/officeart/2005/8/layout/orgChart1"/>
    <dgm:cxn modelId="{AC9FF822-C539-404B-99F1-DC0BEEDFCE55}" type="presOf" srcId="{591AB91D-BDB9-4F8C-9458-903EF38D27B6}" destId="{4F13AF70-6A82-44EA-B893-689172F7FCB6}" srcOrd="0" destOrd="0" presId="urn:microsoft.com/office/officeart/2005/8/layout/orgChart1"/>
    <dgm:cxn modelId="{7D4D2BCA-20A3-4D04-9A87-86B89F74C085}" type="presOf" srcId="{39F4D571-4E26-4EF4-A515-39B78671B4F2}" destId="{389CF42F-5B5C-4EC7-BD9F-83C622BC1811}" srcOrd="0" destOrd="0" presId="urn:microsoft.com/office/officeart/2005/8/layout/orgChart1"/>
    <dgm:cxn modelId="{3A48012F-12CC-42C4-8D11-9C0F99321AE3}" type="presOf" srcId="{70FAA3A1-8791-46AD-A6F4-8C7324736E34}" destId="{2D34CB8D-56B0-471E-A9AB-35028D9F7E8B}" srcOrd="0" destOrd="0" presId="urn:microsoft.com/office/officeart/2005/8/layout/orgChart1"/>
    <dgm:cxn modelId="{236ABAF9-A91C-4645-80F0-238CC1473150}" type="presOf" srcId="{7949FFE0-3D8D-4F3B-86B7-C2A484938CF9}" destId="{511D7051-9415-4A42-B755-A35F8E72DA80}" srcOrd="0" destOrd="0" presId="urn:microsoft.com/office/officeart/2005/8/layout/orgChart1"/>
    <dgm:cxn modelId="{76D67701-FBD0-4CAC-ACA3-EFFF845F1203}" type="presOf" srcId="{FB19C5A2-9EA3-414B-BD1D-7D8D2143A51C}" destId="{3D80B122-CA54-43FE-B7E0-BA1FF7889FB4}" srcOrd="1" destOrd="0" presId="urn:microsoft.com/office/officeart/2005/8/layout/orgChart1"/>
    <dgm:cxn modelId="{E5920158-D736-466A-A1BD-7A56894A79FC}" type="presOf" srcId="{F2761C36-E831-4644-81AB-ED0B4182BDFF}" destId="{749ACA15-64A3-495D-8CAB-3921BC3CADC3}" srcOrd="0" destOrd="0" presId="urn:microsoft.com/office/officeart/2005/8/layout/orgChart1"/>
    <dgm:cxn modelId="{0ED4C984-0732-42E3-B8ED-F34B51B20E71}" srcId="{AA98786E-1C14-4C04-8564-2AD9C9954370}" destId="{643F6F5D-B906-4B2F-BB65-6D58E010ED2C}" srcOrd="0" destOrd="0" parTransId="{C404A88A-2843-4B80-9B8D-76A86F87C597}" sibTransId="{45D6E510-CD92-432A-BB06-8C146412399C}"/>
    <dgm:cxn modelId="{0571432A-E3BA-4080-942A-4AB9D9C2B61E}" type="presOf" srcId="{0EE8BE5B-0521-4B62-8F99-F63D298354F8}" destId="{C6883471-BBAF-43A2-A5B6-BE443073129F}" srcOrd="0" destOrd="0" presId="urn:microsoft.com/office/officeart/2005/8/layout/orgChart1"/>
    <dgm:cxn modelId="{4DD09B46-29DF-46C2-B1F4-F67626BAF489}" type="presOf" srcId="{39F4D571-4E26-4EF4-A515-39B78671B4F2}" destId="{E675274F-A8B0-43E1-A1E9-580DFFA673F2}" srcOrd="1" destOrd="0" presId="urn:microsoft.com/office/officeart/2005/8/layout/orgChart1"/>
    <dgm:cxn modelId="{80D44476-E083-4E10-BF8B-EB87FF68EB2E}" srcId="{39F4D571-4E26-4EF4-A515-39B78671B4F2}" destId="{7229C82B-CB65-409A-A233-E4DCC419B667}" srcOrd="2" destOrd="0" parTransId="{48A53241-ABE8-4B25-BF0C-5EE47BE844A1}" sibTransId="{C61341F1-F702-4A62-9C6B-77DA8BE6EACF}"/>
    <dgm:cxn modelId="{D588B47A-A2F4-4FBE-BD0E-31711CA0706E}" type="presOf" srcId="{5EA95CD8-EC0A-4F37-AC03-8B07A343EE7C}" destId="{DDF02998-844D-4D95-96DA-05B61B4C5D48}" srcOrd="1" destOrd="0" presId="urn:microsoft.com/office/officeart/2005/8/layout/orgChart1"/>
    <dgm:cxn modelId="{5FBAC24E-ED97-49AE-BA0B-F8689E5F9A05}" type="presParOf" srcId="{8213AD57-07DC-43EF-84C9-BAAB14A3ADB2}" destId="{A0D3BBED-A16B-4AA6-A9F0-47A6ABF86E9F}" srcOrd="0" destOrd="0" presId="urn:microsoft.com/office/officeart/2005/8/layout/orgChart1"/>
    <dgm:cxn modelId="{CFF7B49E-3639-4C52-9D79-173A37710D1E}" type="presParOf" srcId="{A0D3BBED-A16B-4AA6-A9F0-47A6ABF86E9F}" destId="{C7FDAA91-67DA-43D0-A2F2-145BBABCAAE2}" srcOrd="0" destOrd="0" presId="urn:microsoft.com/office/officeart/2005/8/layout/orgChart1"/>
    <dgm:cxn modelId="{4B213B6A-F34A-4E13-A14F-F5202C3882FA}" type="presParOf" srcId="{C7FDAA91-67DA-43D0-A2F2-145BBABCAAE2}" destId="{8C3E9A65-5C61-4C8A-84F3-4C0A27BA24AD}" srcOrd="0" destOrd="0" presId="urn:microsoft.com/office/officeart/2005/8/layout/orgChart1"/>
    <dgm:cxn modelId="{4EF0288E-7A2E-4042-B6D8-74FD27E57329}" type="presParOf" srcId="{C7FDAA91-67DA-43D0-A2F2-145BBABCAAE2}" destId="{158690DC-9CA3-4045-96BA-86BCEEAC525F}" srcOrd="1" destOrd="0" presId="urn:microsoft.com/office/officeart/2005/8/layout/orgChart1"/>
    <dgm:cxn modelId="{3242C183-55D7-4E66-BEAA-44DA76C7D9D0}" type="presParOf" srcId="{A0D3BBED-A16B-4AA6-A9F0-47A6ABF86E9F}" destId="{57D29FA8-2D59-43C9-91E2-37BAD3F35012}" srcOrd="1" destOrd="0" presId="urn:microsoft.com/office/officeart/2005/8/layout/orgChart1"/>
    <dgm:cxn modelId="{B336736E-ED81-4A90-9A06-409E373F9835}" type="presParOf" srcId="{57D29FA8-2D59-43C9-91E2-37BAD3F35012}" destId="{4E44C0B4-310E-4E97-BCCF-538464A0B611}" srcOrd="0" destOrd="0" presId="urn:microsoft.com/office/officeart/2005/8/layout/orgChart1"/>
    <dgm:cxn modelId="{E054B4EE-21AA-4108-B686-72977B77F007}" type="presParOf" srcId="{57D29FA8-2D59-43C9-91E2-37BAD3F35012}" destId="{21FEF2EB-7604-4AE8-97E6-6C13752CC233}" srcOrd="1" destOrd="0" presId="urn:microsoft.com/office/officeart/2005/8/layout/orgChart1"/>
    <dgm:cxn modelId="{79FF9FAC-4151-4782-9EF6-01B0993EF148}" type="presParOf" srcId="{21FEF2EB-7604-4AE8-97E6-6C13752CC233}" destId="{C97B807D-A280-4D44-921B-8041A2874EE1}" srcOrd="0" destOrd="0" presId="urn:microsoft.com/office/officeart/2005/8/layout/orgChart1"/>
    <dgm:cxn modelId="{DCA5C507-EFBF-4264-AF36-CF4B1D593726}" type="presParOf" srcId="{C97B807D-A280-4D44-921B-8041A2874EE1}" destId="{389CF42F-5B5C-4EC7-BD9F-83C622BC1811}" srcOrd="0" destOrd="0" presId="urn:microsoft.com/office/officeart/2005/8/layout/orgChart1"/>
    <dgm:cxn modelId="{C6BEC6F1-57AD-4CD9-8A78-FDDDEC8E41B6}" type="presParOf" srcId="{C97B807D-A280-4D44-921B-8041A2874EE1}" destId="{E675274F-A8B0-43E1-A1E9-580DFFA673F2}" srcOrd="1" destOrd="0" presId="urn:microsoft.com/office/officeart/2005/8/layout/orgChart1"/>
    <dgm:cxn modelId="{37D6C462-8B72-4B62-A8A3-B87807EC9084}" type="presParOf" srcId="{21FEF2EB-7604-4AE8-97E6-6C13752CC233}" destId="{E8C565EE-80B4-4CEF-9748-3A79570C6D29}" srcOrd="1" destOrd="0" presId="urn:microsoft.com/office/officeart/2005/8/layout/orgChart1"/>
    <dgm:cxn modelId="{EC5ECE3C-CBB9-459F-848B-57D630D02D75}" type="presParOf" srcId="{E8C565EE-80B4-4CEF-9748-3A79570C6D29}" destId="{0BCB4B8F-F7B4-4183-998A-9E3B6015C339}" srcOrd="0" destOrd="0" presId="urn:microsoft.com/office/officeart/2005/8/layout/orgChart1"/>
    <dgm:cxn modelId="{8A3E5A52-B3E2-4EA5-BCE2-791506F6A4D2}" type="presParOf" srcId="{E8C565EE-80B4-4CEF-9748-3A79570C6D29}" destId="{1043275F-3A6F-448A-8642-F461A55C67B0}" srcOrd="1" destOrd="0" presId="urn:microsoft.com/office/officeart/2005/8/layout/orgChart1"/>
    <dgm:cxn modelId="{C4600360-CFF0-44CA-861F-48DDCD0C32B6}" type="presParOf" srcId="{1043275F-3A6F-448A-8642-F461A55C67B0}" destId="{0C954225-C1CD-403B-A05B-9E3AF8D1786D}" srcOrd="0" destOrd="0" presId="urn:microsoft.com/office/officeart/2005/8/layout/orgChart1"/>
    <dgm:cxn modelId="{3D67A84C-409C-49F5-949A-E89475A25F44}" type="presParOf" srcId="{0C954225-C1CD-403B-A05B-9E3AF8D1786D}" destId="{326365EC-842A-486D-8A70-28A93EF5BF52}" srcOrd="0" destOrd="0" presId="urn:microsoft.com/office/officeart/2005/8/layout/orgChart1"/>
    <dgm:cxn modelId="{90E02013-B007-473C-AA95-C807288DA077}" type="presParOf" srcId="{0C954225-C1CD-403B-A05B-9E3AF8D1786D}" destId="{ECA835F2-168A-4238-A9E5-8DD360AE0804}" srcOrd="1" destOrd="0" presId="urn:microsoft.com/office/officeart/2005/8/layout/orgChart1"/>
    <dgm:cxn modelId="{49FCF32C-C7A7-4DB8-84E7-0C9BFBDBC69C}" type="presParOf" srcId="{1043275F-3A6F-448A-8642-F461A55C67B0}" destId="{FB521684-129B-420A-AB7B-2EBBAE17DC0B}" srcOrd="1" destOrd="0" presId="urn:microsoft.com/office/officeart/2005/8/layout/orgChart1"/>
    <dgm:cxn modelId="{2970B69C-67C5-4757-9464-2D1010D1FD02}" type="presParOf" srcId="{1043275F-3A6F-448A-8642-F461A55C67B0}" destId="{81BBC6A4-B4D1-47EC-85FE-6F1B643025F5}" srcOrd="2" destOrd="0" presId="urn:microsoft.com/office/officeart/2005/8/layout/orgChart1"/>
    <dgm:cxn modelId="{428B1A73-B276-4FF6-A837-05BAF7237476}" type="presParOf" srcId="{E8C565EE-80B4-4CEF-9748-3A79570C6D29}" destId="{214DF451-FAE7-4B34-A0CB-EAE0A7585DB2}" srcOrd="2" destOrd="0" presId="urn:microsoft.com/office/officeart/2005/8/layout/orgChart1"/>
    <dgm:cxn modelId="{9AB5EBE6-F2D3-4205-86EB-BBD86A3A9B04}" type="presParOf" srcId="{E8C565EE-80B4-4CEF-9748-3A79570C6D29}" destId="{E678B2D4-8655-45A4-A8E0-B4AC4E4850D3}" srcOrd="3" destOrd="0" presId="urn:microsoft.com/office/officeart/2005/8/layout/orgChart1"/>
    <dgm:cxn modelId="{2CBD9361-31BB-4BC5-9E32-CC59A5638C32}" type="presParOf" srcId="{E678B2D4-8655-45A4-A8E0-B4AC4E4850D3}" destId="{23F627F2-BE05-4B53-987D-4875A3B84A98}" srcOrd="0" destOrd="0" presId="urn:microsoft.com/office/officeart/2005/8/layout/orgChart1"/>
    <dgm:cxn modelId="{A1901CE9-9B6E-46EC-BD4A-6830E2FFCCF9}" type="presParOf" srcId="{23F627F2-BE05-4B53-987D-4875A3B84A98}" destId="{2D34CB8D-56B0-471E-A9AB-35028D9F7E8B}" srcOrd="0" destOrd="0" presId="urn:microsoft.com/office/officeart/2005/8/layout/orgChart1"/>
    <dgm:cxn modelId="{95A240CF-654A-421E-960D-267BB36E823E}" type="presParOf" srcId="{23F627F2-BE05-4B53-987D-4875A3B84A98}" destId="{D67A1853-3C7F-4D54-BA0B-4AEFB8EF461D}" srcOrd="1" destOrd="0" presId="urn:microsoft.com/office/officeart/2005/8/layout/orgChart1"/>
    <dgm:cxn modelId="{1DCE3B63-FC1C-4673-9A1D-7D9B578C0844}" type="presParOf" srcId="{E678B2D4-8655-45A4-A8E0-B4AC4E4850D3}" destId="{EA870F19-C3B9-4B6C-BE7F-39F0DD282A82}" srcOrd="1" destOrd="0" presId="urn:microsoft.com/office/officeart/2005/8/layout/orgChart1"/>
    <dgm:cxn modelId="{051BA848-6A2E-4238-8806-85C1DE12353C}" type="presParOf" srcId="{E678B2D4-8655-45A4-A8E0-B4AC4E4850D3}" destId="{4CE44CFB-1DA0-4BF1-8F55-5A26383D083F}" srcOrd="2" destOrd="0" presId="urn:microsoft.com/office/officeart/2005/8/layout/orgChart1"/>
    <dgm:cxn modelId="{7C0F4FED-E25F-4319-9778-60A92F64BAF0}" type="presParOf" srcId="{E8C565EE-80B4-4CEF-9748-3A79570C6D29}" destId="{6F6676D4-9FEB-4320-B867-88820A80B697}" srcOrd="4" destOrd="0" presId="urn:microsoft.com/office/officeart/2005/8/layout/orgChart1"/>
    <dgm:cxn modelId="{DE219A85-E408-46AA-8269-E71C69399B30}" type="presParOf" srcId="{E8C565EE-80B4-4CEF-9748-3A79570C6D29}" destId="{5F14D795-B165-4F9D-92BA-496ECE86C203}" srcOrd="5" destOrd="0" presId="urn:microsoft.com/office/officeart/2005/8/layout/orgChart1"/>
    <dgm:cxn modelId="{CB71C708-F425-42FE-8129-73AE6661CCDC}" type="presParOf" srcId="{5F14D795-B165-4F9D-92BA-496ECE86C203}" destId="{3B149B90-A645-4619-B24C-89E778F6710B}" srcOrd="0" destOrd="0" presId="urn:microsoft.com/office/officeart/2005/8/layout/orgChart1"/>
    <dgm:cxn modelId="{C95CDA13-DE59-4E5C-83CF-C727CF5130C3}" type="presParOf" srcId="{3B149B90-A645-4619-B24C-89E778F6710B}" destId="{BD81C4EB-3072-4B63-92CC-05F579421F65}" srcOrd="0" destOrd="0" presId="urn:microsoft.com/office/officeart/2005/8/layout/orgChart1"/>
    <dgm:cxn modelId="{A4B7C134-F8F0-45FC-AC6C-983A903381AC}" type="presParOf" srcId="{3B149B90-A645-4619-B24C-89E778F6710B}" destId="{D4533AEF-D041-4463-8AA0-D72B25338E71}" srcOrd="1" destOrd="0" presId="urn:microsoft.com/office/officeart/2005/8/layout/orgChart1"/>
    <dgm:cxn modelId="{90175DBE-C010-44BA-90FF-A3337BE6D182}" type="presParOf" srcId="{5F14D795-B165-4F9D-92BA-496ECE86C203}" destId="{435B3093-CCCE-4004-BCF0-F5F3077113C4}" srcOrd="1" destOrd="0" presId="urn:microsoft.com/office/officeart/2005/8/layout/orgChart1"/>
    <dgm:cxn modelId="{F96414D5-FA58-4DC7-A6F9-99BDD35F4D64}" type="presParOf" srcId="{5F14D795-B165-4F9D-92BA-496ECE86C203}" destId="{C1C7159F-D64A-438D-9F2F-4AB702CF13F3}" srcOrd="2" destOrd="0" presId="urn:microsoft.com/office/officeart/2005/8/layout/orgChart1"/>
    <dgm:cxn modelId="{4B5C1578-89C5-463E-9B7E-DDEB10F26E73}" type="presParOf" srcId="{E8C565EE-80B4-4CEF-9748-3A79570C6D29}" destId="{E0E13DA8-75EC-489D-AA8F-189356FEDF81}" srcOrd="6" destOrd="0" presId="urn:microsoft.com/office/officeart/2005/8/layout/orgChart1"/>
    <dgm:cxn modelId="{65FD8292-A46C-47EE-A4F8-AD33935DE7F0}" type="presParOf" srcId="{E8C565EE-80B4-4CEF-9748-3A79570C6D29}" destId="{68EE104B-7911-4AB0-8129-2E5B5BF86F19}" srcOrd="7" destOrd="0" presId="urn:microsoft.com/office/officeart/2005/8/layout/orgChart1"/>
    <dgm:cxn modelId="{AC8AA970-DF1D-4EDD-BB63-C74DB2A6BDE9}" type="presParOf" srcId="{68EE104B-7911-4AB0-8129-2E5B5BF86F19}" destId="{7B8809A8-2327-4E5F-AFED-20332C93ED1E}" srcOrd="0" destOrd="0" presId="urn:microsoft.com/office/officeart/2005/8/layout/orgChart1"/>
    <dgm:cxn modelId="{D5EC84F5-0022-443F-ADE8-E46118167E29}" type="presParOf" srcId="{7B8809A8-2327-4E5F-AFED-20332C93ED1E}" destId="{9883120B-F381-412B-B487-3463A0C1620E}" srcOrd="0" destOrd="0" presId="urn:microsoft.com/office/officeart/2005/8/layout/orgChart1"/>
    <dgm:cxn modelId="{9FCED336-268C-4761-A408-A111C0F172B5}" type="presParOf" srcId="{7B8809A8-2327-4E5F-AFED-20332C93ED1E}" destId="{3D80B122-CA54-43FE-B7E0-BA1FF7889FB4}" srcOrd="1" destOrd="0" presId="urn:microsoft.com/office/officeart/2005/8/layout/orgChart1"/>
    <dgm:cxn modelId="{69699021-04AA-4260-9705-977120E03D78}" type="presParOf" srcId="{68EE104B-7911-4AB0-8129-2E5B5BF86F19}" destId="{D712ACD2-E015-42F6-99F7-FC293E358D76}" srcOrd="1" destOrd="0" presId="urn:microsoft.com/office/officeart/2005/8/layout/orgChart1"/>
    <dgm:cxn modelId="{D75BC1B3-C248-4808-8760-B60BE688E181}" type="presParOf" srcId="{68EE104B-7911-4AB0-8129-2E5B5BF86F19}" destId="{D307B99F-1FCD-4181-B194-CE6ADE413AA9}" srcOrd="2" destOrd="0" presId="urn:microsoft.com/office/officeart/2005/8/layout/orgChart1"/>
    <dgm:cxn modelId="{BA8DCCBD-D42F-4F92-A9C4-E7EF7F25D02A}" type="presParOf" srcId="{21FEF2EB-7604-4AE8-97E6-6C13752CC233}" destId="{407F33B2-F205-40A7-B887-541A6ED53D40}" srcOrd="2" destOrd="0" presId="urn:microsoft.com/office/officeart/2005/8/layout/orgChart1"/>
    <dgm:cxn modelId="{B32E9B2C-2CC4-47DA-B3F0-5623337E1E32}" type="presParOf" srcId="{57D29FA8-2D59-43C9-91E2-37BAD3F35012}" destId="{7D443B2C-E750-428C-97C8-843C557B104E}" srcOrd="2" destOrd="0" presId="urn:microsoft.com/office/officeart/2005/8/layout/orgChart1"/>
    <dgm:cxn modelId="{A3D3EA71-90E5-4ED8-B9AA-2E325C6A531F}" type="presParOf" srcId="{57D29FA8-2D59-43C9-91E2-37BAD3F35012}" destId="{EA8F7CE2-6146-417D-88BB-933DE870D6DC}" srcOrd="3" destOrd="0" presId="urn:microsoft.com/office/officeart/2005/8/layout/orgChart1"/>
    <dgm:cxn modelId="{E1D0E82A-940C-4518-9C73-2D8257BC89FB}" type="presParOf" srcId="{EA8F7CE2-6146-417D-88BB-933DE870D6DC}" destId="{2AA08771-E2C8-4EF7-8FC1-84F01EF1091D}" srcOrd="0" destOrd="0" presId="urn:microsoft.com/office/officeart/2005/8/layout/orgChart1"/>
    <dgm:cxn modelId="{94DD196E-12B5-4EC3-A0FC-24BEDB66FBAD}" type="presParOf" srcId="{2AA08771-E2C8-4EF7-8FC1-84F01EF1091D}" destId="{749ACA15-64A3-495D-8CAB-3921BC3CADC3}" srcOrd="0" destOrd="0" presId="urn:microsoft.com/office/officeart/2005/8/layout/orgChart1"/>
    <dgm:cxn modelId="{8F69D1A8-AAC6-4F7B-A5E4-DB9D89C119DF}" type="presParOf" srcId="{2AA08771-E2C8-4EF7-8FC1-84F01EF1091D}" destId="{DC475612-0DC2-4E38-998D-7C2C71B8770C}" srcOrd="1" destOrd="0" presId="urn:microsoft.com/office/officeart/2005/8/layout/orgChart1"/>
    <dgm:cxn modelId="{EB56C8B0-6250-4D31-A831-BC5E0D049A29}" type="presParOf" srcId="{EA8F7CE2-6146-417D-88BB-933DE870D6DC}" destId="{AD829776-2BF8-48DA-8F03-7996ED8B50A4}" srcOrd="1" destOrd="0" presId="urn:microsoft.com/office/officeart/2005/8/layout/orgChart1"/>
    <dgm:cxn modelId="{0A851F3D-3C04-4165-BD5E-DA87BAB6D54C}" type="presParOf" srcId="{AD829776-2BF8-48DA-8F03-7996ED8B50A4}" destId="{4F9B0F39-4734-4383-805D-82B99B6819F6}" srcOrd="0" destOrd="0" presId="urn:microsoft.com/office/officeart/2005/8/layout/orgChart1"/>
    <dgm:cxn modelId="{FB25D7DF-857E-4230-B87B-5A1D3F9FF206}" type="presParOf" srcId="{AD829776-2BF8-48DA-8F03-7996ED8B50A4}" destId="{2447D6C8-6D22-4FF7-9A7B-18BD274034CB}" srcOrd="1" destOrd="0" presId="urn:microsoft.com/office/officeart/2005/8/layout/orgChart1"/>
    <dgm:cxn modelId="{EAE613AD-618A-42D9-B8E8-CF049236F620}" type="presParOf" srcId="{2447D6C8-6D22-4FF7-9A7B-18BD274034CB}" destId="{FEEAE257-C3FB-4A53-B82F-4B0B698503F0}" srcOrd="0" destOrd="0" presId="urn:microsoft.com/office/officeart/2005/8/layout/orgChart1"/>
    <dgm:cxn modelId="{B0636200-C720-427E-8532-244AAB7B04A5}" type="presParOf" srcId="{FEEAE257-C3FB-4A53-B82F-4B0B698503F0}" destId="{C11CD399-4D00-4A46-870A-E46287FD7F18}" srcOrd="0" destOrd="0" presId="urn:microsoft.com/office/officeart/2005/8/layout/orgChart1"/>
    <dgm:cxn modelId="{5F063C58-B1A5-4F1C-B745-E04B141F72B5}" type="presParOf" srcId="{FEEAE257-C3FB-4A53-B82F-4B0B698503F0}" destId="{1D67D10F-EC3C-4F3A-B4B1-E055A9F6D4C1}" srcOrd="1" destOrd="0" presId="urn:microsoft.com/office/officeart/2005/8/layout/orgChart1"/>
    <dgm:cxn modelId="{7E690833-D012-498F-BC17-CE2FFBEBA2C9}" type="presParOf" srcId="{2447D6C8-6D22-4FF7-9A7B-18BD274034CB}" destId="{37292DE5-31A3-4366-9051-27A227D61DE0}" srcOrd="1" destOrd="0" presId="urn:microsoft.com/office/officeart/2005/8/layout/orgChart1"/>
    <dgm:cxn modelId="{B62EC1DD-2550-4184-8531-874B86987AE3}" type="presParOf" srcId="{2447D6C8-6D22-4FF7-9A7B-18BD274034CB}" destId="{2B8287B9-CEDB-4BC4-9880-F01B33F822B1}" srcOrd="2" destOrd="0" presId="urn:microsoft.com/office/officeart/2005/8/layout/orgChart1"/>
    <dgm:cxn modelId="{1C3CFBD0-15CD-4A69-A9CA-01795364DB16}" type="presParOf" srcId="{AD829776-2BF8-48DA-8F03-7996ED8B50A4}" destId="{064B6775-1E13-4889-8DCE-0649D6610CE9}" srcOrd="2" destOrd="0" presId="urn:microsoft.com/office/officeart/2005/8/layout/orgChart1"/>
    <dgm:cxn modelId="{57B25B18-0162-4427-B2FC-D6105C55FD36}" type="presParOf" srcId="{AD829776-2BF8-48DA-8F03-7996ED8B50A4}" destId="{41CC416D-3FF1-4AB5-9AF1-4A94449B585D}" srcOrd="3" destOrd="0" presId="urn:microsoft.com/office/officeart/2005/8/layout/orgChart1"/>
    <dgm:cxn modelId="{4103DA0D-CE94-4EE3-811D-C3D40FEFFF74}" type="presParOf" srcId="{41CC416D-3FF1-4AB5-9AF1-4A94449B585D}" destId="{D6E16985-93F2-4CC9-8A76-CD3753225644}" srcOrd="0" destOrd="0" presId="urn:microsoft.com/office/officeart/2005/8/layout/orgChart1"/>
    <dgm:cxn modelId="{4707595A-5595-4A4B-A0FD-338328A92A0E}" type="presParOf" srcId="{D6E16985-93F2-4CC9-8A76-CD3753225644}" destId="{7848CA24-C8A8-463B-A1F0-94A6FA30DFC3}" srcOrd="0" destOrd="0" presId="urn:microsoft.com/office/officeart/2005/8/layout/orgChart1"/>
    <dgm:cxn modelId="{D671966C-B496-443D-9542-18EFC33C2048}" type="presParOf" srcId="{D6E16985-93F2-4CC9-8A76-CD3753225644}" destId="{06ACAFA6-184F-45B1-91B4-9A02C153EE25}" srcOrd="1" destOrd="0" presId="urn:microsoft.com/office/officeart/2005/8/layout/orgChart1"/>
    <dgm:cxn modelId="{77159661-7E67-4A83-B222-83B5E834D84D}" type="presParOf" srcId="{41CC416D-3FF1-4AB5-9AF1-4A94449B585D}" destId="{ADB5BE75-6F6A-4116-8C5A-8A8518DF0DF4}" srcOrd="1" destOrd="0" presId="urn:microsoft.com/office/officeart/2005/8/layout/orgChart1"/>
    <dgm:cxn modelId="{A5D0E892-BF93-404F-84DE-247E63758960}" type="presParOf" srcId="{41CC416D-3FF1-4AB5-9AF1-4A94449B585D}" destId="{70A4B07F-7D24-440B-8236-1CCAB29C88CE}" srcOrd="2" destOrd="0" presId="urn:microsoft.com/office/officeart/2005/8/layout/orgChart1"/>
    <dgm:cxn modelId="{67AA0F06-966A-408E-8A9D-E65C2AD58D28}" type="presParOf" srcId="{AD829776-2BF8-48DA-8F03-7996ED8B50A4}" destId="{F00349E0-7D1D-41BA-8ADB-2AFF5C6693AE}" srcOrd="4" destOrd="0" presId="urn:microsoft.com/office/officeart/2005/8/layout/orgChart1"/>
    <dgm:cxn modelId="{52E218E1-DF02-4990-8584-A377CD7ECFF5}" type="presParOf" srcId="{AD829776-2BF8-48DA-8F03-7996ED8B50A4}" destId="{0E9BEDA7-1B4E-4D30-8B24-72B59C2C898F}" srcOrd="5" destOrd="0" presId="urn:microsoft.com/office/officeart/2005/8/layout/orgChart1"/>
    <dgm:cxn modelId="{47A77E58-3421-4914-B952-874FB447625D}" type="presParOf" srcId="{0E9BEDA7-1B4E-4D30-8B24-72B59C2C898F}" destId="{6595D0D5-000D-4B08-874B-719B8092A397}" srcOrd="0" destOrd="0" presId="urn:microsoft.com/office/officeart/2005/8/layout/orgChart1"/>
    <dgm:cxn modelId="{70E1EF05-2CB2-4AC5-9AE7-58341372DA29}" type="presParOf" srcId="{6595D0D5-000D-4B08-874B-719B8092A397}" destId="{4F13AF70-6A82-44EA-B893-689172F7FCB6}" srcOrd="0" destOrd="0" presId="urn:microsoft.com/office/officeart/2005/8/layout/orgChart1"/>
    <dgm:cxn modelId="{FBEC6A15-FF5F-4783-A106-2F50CF7E1F04}" type="presParOf" srcId="{6595D0D5-000D-4B08-874B-719B8092A397}" destId="{4266030E-E608-4C11-A6B7-1D31B40A88F4}" srcOrd="1" destOrd="0" presId="urn:microsoft.com/office/officeart/2005/8/layout/orgChart1"/>
    <dgm:cxn modelId="{34618DC7-AAAE-426E-83FE-00135FD3CEB6}" type="presParOf" srcId="{0E9BEDA7-1B4E-4D30-8B24-72B59C2C898F}" destId="{3E6B03D7-EDFF-42A0-86D2-E30554BCF121}" srcOrd="1" destOrd="0" presId="urn:microsoft.com/office/officeart/2005/8/layout/orgChart1"/>
    <dgm:cxn modelId="{4B3BD672-74F1-4646-A50E-959D7EA37BDE}" type="presParOf" srcId="{0E9BEDA7-1B4E-4D30-8B24-72B59C2C898F}" destId="{2F82D302-BD35-4794-AAC2-AE67D09C3939}" srcOrd="2" destOrd="0" presId="urn:microsoft.com/office/officeart/2005/8/layout/orgChart1"/>
    <dgm:cxn modelId="{00732874-6DF1-481C-8BD8-98FC8513F433}" type="presParOf" srcId="{AD829776-2BF8-48DA-8F03-7996ED8B50A4}" destId="{4172E7F3-D5F3-4CEA-BC44-F08D4D3E0CAE}" srcOrd="6" destOrd="0" presId="urn:microsoft.com/office/officeart/2005/8/layout/orgChart1"/>
    <dgm:cxn modelId="{6FE1261E-315D-49FB-839C-655488C2D529}" type="presParOf" srcId="{AD829776-2BF8-48DA-8F03-7996ED8B50A4}" destId="{720B6B49-F5EE-4B55-AE54-894164949023}" srcOrd="7" destOrd="0" presId="urn:microsoft.com/office/officeart/2005/8/layout/orgChart1"/>
    <dgm:cxn modelId="{37A7522B-4649-4248-A0C9-E366B69A87FC}" type="presParOf" srcId="{720B6B49-F5EE-4B55-AE54-894164949023}" destId="{46284544-FEAF-4861-B4E4-E9520FEB30AE}" srcOrd="0" destOrd="0" presId="urn:microsoft.com/office/officeart/2005/8/layout/orgChart1"/>
    <dgm:cxn modelId="{4F79952D-3937-411C-876D-2A73235213E5}" type="presParOf" srcId="{46284544-FEAF-4861-B4E4-E9520FEB30AE}" destId="{12D8C892-72F5-4C9E-B46F-B02CBA844E07}" srcOrd="0" destOrd="0" presId="urn:microsoft.com/office/officeart/2005/8/layout/orgChart1"/>
    <dgm:cxn modelId="{1E95744E-D839-4D78-BB2A-CAD7E940CBA4}" type="presParOf" srcId="{46284544-FEAF-4861-B4E4-E9520FEB30AE}" destId="{F7175B2C-CF47-489E-90C8-527F8A17BA42}" srcOrd="1" destOrd="0" presId="urn:microsoft.com/office/officeart/2005/8/layout/orgChart1"/>
    <dgm:cxn modelId="{EEB35AC3-305E-48E0-8557-77D38E8C51B4}" type="presParOf" srcId="{720B6B49-F5EE-4B55-AE54-894164949023}" destId="{ACD455CD-7473-473E-9A4E-6888FC677758}" srcOrd="1" destOrd="0" presId="urn:microsoft.com/office/officeart/2005/8/layout/orgChart1"/>
    <dgm:cxn modelId="{9697328C-82E3-4995-B398-08741C6697FC}" type="presParOf" srcId="{720B6B49-F5EE-4B55-AE54-894164949023}" destId="{E2D58539-0194-4CE1-B8F2-575D60941E0C}" srcOrd="2" destOrd="0" presId="urn:microsoft.com/office/officeart/2005/8/layout/orgChart1"/>
    <dgm:cxn modelId="{3F589552-618B-4AF3-99C6-7732651B3278}" type="presParOf" srcId="{EA8F7CE2-6146-417D-88BB-933DE870D6DC}" destId="{D3E1BD63-CA88-47FF-A6BC-856F8D25417A}" srcOrd="2" destOrd="0" presId="urn:microsoft.com/office/officeart/2005/8/layout/orgChart1"/>
    <dgm:cxn modelId="{F934A217-3341-432D-A90B-8CC9463F799F}" type="presParOf" srcId="{57D29FA8-2D59-43C9-91E2-37BAD3F35012}" destId="{B16BD8B7-07FA-4181-A53E-8F53F29DFC50}" srcOrd="4" destOrd="0" presId="urn:microsoft.com/office/officeart/2005/8/layout/orgChart1"/>
    <dgm:cxn modelId="{A3D0CF25-B5A2-40E3-B589-247BCD77AFD5}" type="presParOf" srcId="{57D29FA8-2D59-43C9-91E2-37BAD3F35012}" destId="{FB088964-731B-430C-A98A-BC23C93F3E4B}" srcOrd="5" destOrd="0" presId="urn:microsoft.com/office/officeart/2005/8/layout/orgChart1"/>
    <dgm:cxn modelId="{19EDB592-33C1-43AA-9C11-DE48D33A28C3}" type="presParOf" srcId="{FB088964-731B-430C-A98A-BC23C93F3E4B}" destId="{733F8B66-91D6-4AE7-B7EA-608DAF4D0000}" srcOrd="0" destOrd="0" presId="urn:microsoft.com/office/officeart/2005/8/layout/orgChart1"/>
    <dgm:cxn modelId="{D411BF9D-E31F-459C-ADFB-5AA97C0F4008}" type="presParOf" srcId="{733F8B66-91D6-4AE7-B7EA-608DAF4D0000}" destId="{F364AD8D-1047-4628-9838-3656556685F0}" srcOrd="0" destOrd="0" presId="urn:microsoft.com/office/officeart/2005/8/layout/orgChart1"/>
    <dgm:cxn modelId="{17E7B110-52DF-4D3C-9F47-9BFE6DCAF163}" type="presParOf" srcId="{733F8B66-91D6-4AE7-B7EA-608DAF4D0000}" destId="{BDD00146-E9E1-4A48-A2B5-1DDD5503993C}" srcOrd="1" destOrd="0" presId="urn:microsoft.com/office/officeart/2005/8/layout/orgChart1"/>
    <dgm:cxn modelId="{2E11F175-F727-4E82-90F5-5145EE83B66F}" type="presParOf" srcId="{FB088964-731B-430C-A98A-BC23C93F3E4B}" destId="{421DC4CA-DBEB-4547-9D5D-FD07A63E8550}" srcOrd="1" destOrd="0" presId="urn:microsoft.com/office/officeart/2005/8/layout/orgChart1"/>
    <dgm:cxn modelId="{2A52F04C-97F4-4690-8842-454CAA083CDC}" type="presParOf" srcId="{421DC4CA-DBEB-4547-9D5D-FD07A63E8550}" destId="{D3F89B14-A971-4702-8839-4AD574666E0D}" srcOrd="0" destOrd="0" presId="urn:microsoft.com/office/officeart/2005/8/layout/orgChart1"/>
    <dgm:cxn modelId="{690E2978-1EC5-49BE-8C58-159A5308252F}" type="presParOf" srcId="{421DC4CA-DBEB-4547-9D5D-FD07A63E8550}" destId="{448C071F-38F7-42F3-9957-34C1778B86FD}" srcOrd="1" destOrd="0" presId="urn:microsoft.com/office/officeart/2005/8/layout/orgChart1"/>
    <dgm:cxn modelId="{71B4D263-46BC-4259-8D82-2E9D86D21B6D}" type="presParOf" srcId="{448C071F-38F7-42F3-9957-34C1778B86FD}" destId="{3CC460C7-4D47-49AD-B058-4A52CC03AEE9}" srcOrd="0" destOrd="0" presId="urn:microsoft.com/office/officeart/2005/8/layout/orgChart1"/>
    <dgm:cxn modelId="{EF472205-DA47-4E1A-8BD7-D8B7FBAD3248}" type="presParOf" srcId="{3CC460C7-4D47-49AD-B058-4A52CC03AEE9}" destId="{8CACD35F-6283-40D5-9CB0-24A80B2ECDE0}" srcOrd="0" destOrd="0" presId="urn:microsoft.com/office/officeart/2005/8/layout/orgChart1"/>
    <dgm:cxn modelId="{5CD01C5F-2D6A-4A3D-AF3B-EFA6BDE9FCD0}" type="presParOf" srcId="{3CC460C7-4D47-49AD-B058-4A52CC03AEE9}" destId="{40E52D8D-4FC4-49BB-A0BB-41769A9ED353}" srcOrd="1" destOrd="0" presId="urn:microsoft.com/office/officeart/2005/8/layout/orgChart1"/>
    <dgm:cxn modelId="{B1151354-946B-4899-8BC3-0776CD8D928B}" type="presParOf" srcId="{448C071F-38F7-42F3-9957-34C1778B86FD}" destId="{531B2B9F-EA23-4C89-9049-C00B4A0E1642}" srcOrd="1" destOrd="0" presId="urn:microsoft.com/office/officeart/2005/8/layout/orgChart1"/>
    <dgm:cxn modelId="{E13D67BA-9214-4ADB-9F79-F599B2464966}" type="presParOf" srcId="{448C071F-38F7-42F3-9957-34C1778B86FD}" destId="{57534BDA-6A20-4BDF-82C5-630918D8F77C}" srcOrd="2" destOrd="0" presId="urn:microsoft.com/office/officeart/2005/8/layout/orgChart1"/>
    <dgm:cxn modelId="{4504AAF7-A699-4804-83B4-37A99F43849B}" type="presParOf" srcId="{421DC4CA-DBEB-4547-9D5D-FD07A63E8550}" destId="{3C3EBF73-4092-4C01-AEB5-07291375C217}" srcOrd="2" destOrd="0" presId="urn:microsoft.com/office/officeart/2005/8/layout/orgChart1"/>
    <dgm:cxn modelId="{1F4B8237-3E00-4942-A89D-7E2D56F6E9AD}" type="presParOf" srcId="{421DC4CA-DBEB-4547-9D5D-FD07A63E8550}" destId="{9370A08A-56DE-4354-AFE0-8EE035835CBD}" srcOrd="3" destOrd="0" presId="urn:microsoft.com/office/officeart/2005/8/layout/orgChart1"/>
    <dgm:cxn modelId="{A03D22D2-37A3-46EE-B79B-9B46D6D48683}" type="presParOf" srcId="{9370A08A-56DE-4354-AFE0-8EE035835CBD}" destId="{8847CC73-5B0C-45FA-A0FE-761A4176CBAA}" srcOrd="0" destOrd="0" presId="urn:microsoft.com/office/officeart/2005/8/layout/orgChart1"/>
    <dgm:cxn modelId="{1E9D4196-17FB-4591-AD19-D3D01E9F44BF}" type="presParOf" srcId="{8847CC73-5B0C-45FA-A0FE-761A4176CBAA}" destId="{D209B8A5-6CC5-4327-8779-0576A402C16F}" srcOrd="0" destOrd="0" presId="urn:microsoft.com/office/officeart/2005/8/layout/orgChart1"/>
    <dgm:cxn modelId="{4360FF49-BCCB-49DE-BD42-A6ECF335924E}" type="presParOf" srcId="{8847CC73-5B0C-45FA-A0FE-761A4176CBAA}" destId="{52D0A21F-30C3-4114-8504-949259DC3A11}" srcOrd="1" destOrd="0" presId="urn:microsoft.com/office/officeart/2005/8/layout/orgChart1"/>
    <dgm:cxn modelId="{4513000B-BF94-4F64-A7DE-6D700FEF146E}" type="presParOf" srcId="{9370A08A-56DE-4354-AFE0-8EE035835CBD}" destId="{07EE9D04-792B-4EEA-A39C-DA7B28B298DD}" srcOrd="1" destOrd="0" presId="urn:microsoft.com/office/officeart/2005/8/layout/orgChart1"/>
    <dgm:cxn modelId="{DEB61321-24A1-4564-9BCE-3C0E50D812A8}" type="presParOf" srcId="{9370A08A-56DE-4354-AFE0-8EE035835CBD}" destId="{F4BDBD89-7538-480D-A597-62545993363E}" srcOrd="2" destOrd="0" presId="urn:microsoft.com/office/officeart/2005/8/layout/orgChart1"/>
    <dgm:cxn modelId="{B8A197E7-38DE-49B9-B89C-DFF5A95ED38D}" type="presParOf" srcId="{421DC4CA-DBEB-4547-9D5D-FD07A63E8550}" destId="{015A0307-A94D-41E8-B364-243073EFC832}" srcOrd="4" destOrd="0" presId="urn:microsoft.com/office/officeart/2005/8/layout/orgChart1"/>
    <dgm:cxn modelId="{5331F368-71D4-45C9-9516-340E9D5B1DEF}" type="presParOf" srcId="{421DC4CA-DBEB-4547-9D5D-FD07A63E8550}" destId="{449D5398-FC6B-45EE-9C07-3BF0C4BC50B6}" srcOrd="5" destOrd="0" presId="urn:microsoft.com/office/officeart/2005/8/layout/orgChart1"/>
    <dgm:cxn modelId="{01C834C0-F695-481A-98AF-B71822F8DED3}" type="presParOf" srcId="{449D5398-FC6B-45EE-9C07-3BF0C4BC50B6}" destId="{F660BF9F-1639-4885-868B-0CDC491F93CB}" srcOrd="0" destOrd="0" presId="urn:microsoft.com/office/officeart/2005/8/layout/orgChart1"/>
    <dgm:cxn modelId="{C9B782CD-47F3-493B-BB92-20B3AFB8A392}" type="presParOf" srcId="{F660BF9F-1639-4885-868B-0CDC491F93CB}" destId="{C6883471-BBAF-43A2-A5B6-BE443073129F}" srcOrd="0" destOrd="0" presId="urn:microsoft.com/office/officeart/2005/8/layout/orgChart1"/>
    <dgm:cxn modelId="{02562CC9-ADF0-450E-ABE8-707731CE09A1}" type="presParOf" srcId="{F660BF9F-1639-4885-868B-0CDC491F93CB}" destId="{963BC0F7-2FB5-4333-A260-971A157D6E4C}" srcOrd="1" destOrd="0" presId="urn:microsoft.com/office/officeart/2005/8/layout/orgChart1"/>
    <dgm:cxn modelId="{2E8A0C0F-CAFB-4F7C-BE64-95C9669CAB04}" type="presParOf" srcId="{449D5398-FC6B-45EE-9C07-3BF0C4BC50B6}" destId="{129B04C5-12BD-4B5B-84A4-A2371CEA74A1}" srcOrd="1" destOrd="0" presId="urn:microsoft.com/office/officeart/2005/8/layout/orgChart1"/>
    <dgm:cxn modelId="{FEBDEF33-B6E7-4659-AC4F-70A77A26E263}" type="presParOf" srcId="{449D5398-FC6B-45EE-9C07-3BF0C4BC50B6}" destId="{9F0D624F-2B71-43CE-9EC6-2F186E0D1ED8}" srcOrd="2" destOrd="0" presId="urn:microsoft.com/office/officeart/2005/8/layout/orgChart1"/>
    <dgm:cxn modelId="{56C78720-44B2-48EC-B388-488D2A373E59}" type="presParOf" srcId="{FB088964-731B-430C-A98A-BC23C93F3E4B}" destId="{148567DD-70DE-487B-AB57-3567D691D498}" srcOrd="2" destOrd="0" presId="urn:microsoft.com/office/officeart/2005/8/layout/orgChart1"/>
    <dgm:cxn modelId="{145AA1CC-8740-4897-9DEF-48E2A73BB21E}" type="presParOf" srcId="{57D29FA8-2D59-43C9-91E2-37BAD3F35012}" destId="{4145700E-4221-4A65-9514-D5B0E1A3D22B}" srcOrd="6" destOrd="0" presId="urn:microsoft.com/office/officeart/2005/8/layout/orgChart1"/>
    <dgm:cxn modelId="{E25086BC-500C-4544-800A-B14DAD4934EE}" type="presParOf" srcId="{57D29FA8-2D59-43C9-91E2-37BAD3F35012}" destId="{745A5ACB-1F0E-4136-BA72-E491919BE9D7}" srcOrd="7" destOrd="0" presId="urn:microsoft.com/office/officeart/2005/8/layout/orgChart1"/>
    <dgm:cxn modelId="{6EDC4E0B-7B84-4F64-A998-8031EBA5C6A1}" type="presParOf" srcId="{745A5ACB-1F0E-4136-BA72-E491919BE9D7}" destId="{9DB262A0-E47F-403C-8A98-B9946993A271}" srcOrd="0" destOrd="0" presId="urn:microsoft.com/office/officeart/2005/8/layout/orgChart1"/>
    <dgm:cxn modelId="{119049AB-0435-46B7-9A89-30B2C2DCEFA2}" type="presParOf" srcId="{9DB262A0-E47F-403C-8A98-B9946993A271}" destId="{88CE725E-8ED1-4ABE-A5CC-B81945D76A57}" srcOrd="0" destOrd="0" presId="urn:microsoft.com/office/officeart/2005/8/layout/orgChart1"/>
    <dgm:cxn modelId="{46823D5F-65F1-48CA-BBEC-9D84797C273B}" type="presParOf" srcId="{9DB262A0-E47F-403C-8A98-B9946993A271}" destId="{FB878935-FFA0-4FC6-96CC-B673FDFCF1C5}" srcOrd="1" destOrd="0" presId="urn:microsoft.com/office/officeart/2005/8/layout/orgChart1"/>
    <dgm:cxn modelId="{D0927B96-A760-430D-90EF-00C7FC085472}" type="presParOf" srcId="{745A5ACB-1F0E-4136-BA72-E491919BE9D7}" destId="{036CE6C8-8CE9-4598-B0F9-3D90FA056F72}" srcOrd="1" destOrd="0" presId="urn:microsoft.com/office/officeart/2005/8/layout/orgChart1"/>
    <dgm:cxn modelId="{18204559-57A6-4A77-9693-6156ECEB5D7D}" type="presParOf" srcId="{036CE6C8-8CE9-4598-B0F9-3D90FA056F72}" destId="{193485B1-5787-4808-9F9D-5B673275CE5D}" srcOrd="0" destOrd="0" presId="urn:microsoft.com/office/officeart/2005/8/layout/orgChart1"/>
    <dgm:cxn modelId="{777E92BD-252F-448C-844D-7C2607F487E3}" type="presParOf" srcId="{036CE6C8-8CE9-4598-B0F9-3D90FA056F72}" destId="{B1EE3AC3-64A0-4906-88CB-2F86CCD6DDFD}" srcOrd="1" destOrd="0" presId="urn:microsoft.com/office/officeart/2005/8/layout/orgChart1"/>
    <dgm:cxn modelId="{79DCB2F8-7A07-4B61-BE69-FB4843D92B3F}" type="presParOf" srcId="{B1EE3AC3-64A0-4906-88CB-2F86CCD6DDFD}" destId="{41984C5C-71E3-4F57-A648-3F4858C94CA7}" srcOrd="0" destOrd="0" presId="urn:microsoft.com/office/officeart/2005/8/layout/orgChart1"/>
    <dgm:cxn modelId="{F2A2D2C3-DE8A-44C0-BDEB-37993BDDF084}" type="presParOf" srcId="{41984C5C-71E3-4F57-A648-3F4858C94CA7}" destId="{A6D5B638-CF98-4BE8-AE78-F748850C913A}" srcOrd="0" destOrd="0" presId="urn:microsoft.com/office/officeart/2005/8/layout/orgChart1"/>
    <dgm:cxn modelId="{21FF22F6-3C10-4757-BB92-7968A5EB4B94}" type="presParOf" srcId="{41984C5C-71E3-4F57-A648-3F4858C94CA7}" destId="{DDF02998-844D-4D95-96DA-05B61B4C5D48}" srcOrd="1" destOrd="0" presId="urn:microsoft.com/office/officeart/2005/8/layout/orgChart1"/>
    <dgm:cxn modelId="{43272294-F1F5-4943-9E88-1BA7F22C5DDE}" type="presParOf" srcId="{B1EE3AC3-64A0-4906-88CB-2F86CCD6DDFD}" destId="{08910E2D-7B19-4B1D-8B89-FC711D82FC66}" srcOrd="1" destOrd="0" presId="urn:microsoft.com/office/officeart/2005/8/layout/orgChart1"/>
    <dgm:cxn modelId="{C4DD58E2-1FF4-47A3-B226-BDA5721FB7D3}" type="presParOf" srcId="{B1EE3AC3-64A0-4906-88CB-2F86CCD6DDFD}" destId="{BC441122-3953-4C8D-9B17-E88B1EDCB78E}" srcOrd="2" destOrd="0" presId="urn:microsoft.com/office/officeart/2005/8/layout/orgChart1"/>
    <dgm:cxn modelId="{1F9DFCF4-8567-4A16-95CD-71B1DE8B7162}" type="presParOf" srcId="{036CE6C8-8CE9-4598-B0F9-3D90FA056F72}" destId="{67CFB3D1-DFA1-43F2-A1E8-9CE3B44EFE48}" srcOrd="2" destOrd="0" presId="urn:microsoft.com/office/officeart/2005/8/layout/orgChart1"/>
    <dgm:cxn modelId="{3A0F9C6E-466D-4101-B799-C310E261590B}" type="presParOf" srcId="{036CE6C8-8CE9-4598-B0F9-3D90FA056F72}" destId="{D9C6C08C-F7F5-4DB4-835E-8E33510C3776}" srcOrd="3" destOrd="0" presId="urn:microsoft.com/office/officeart/2005/8/layout/orgChart1"/>
    <dgm:cxn modelId="{85DC2F06-3836-4CE6-BE0F-0962A0D69315}" type="presParOf" srcId="{D9C6C08C-F7F5-4DB4-835E-8E33510C3776}" destId="{0381E626-6376-4E19-9238-2955EF42ABE8}" srcOrd="0" destOrd="0" presId="urn:microsoft.com/office/officeart/2005/8/layout/orgChart1"/>
    <dgm:cxn modelId="{AAB03AFC-A9C6-4AA1-A62C-017C127C1731}" type="presParOf" srcId="{0381E626-6376-4E19-9238-2955EF42ABE8}" destId="{511D7051-9415-4A42-B755-A35F8E72DA80}" srcOrd="0" destOrd="0" presId="urn:microsoft.com/office/officeart/2005/8/layout/orgChart1"/>
    <dgm:cxn modelId="{53728819-7806-45BA-A963-C6DE732CB15C}" type="presParOf" srcId="{0381E626-6376-4E19-9238-2955EF42ABE8}" destId="{BAE0D656-67C8-430A-B3A7-F4E7EAD83AFB}" srcOrd="1" destOrd="0" presId="urn:microsoft.com/office/officeart/2005/8/layout/orgChart1"/>
    <dgm:cxn modelId="{9209E08A-3D7E-4D4B-9360-080B172A3F32}" type="presParOf" srcId="{D9C6C08C-F7F5-4DB4-835E-8E33510C3776}" destId="{E9EF933E-8286-434C-A12D-548B3A8EA8B4}" srcOrd="1" destOrd="0" presId="urn:microsoft.com/office/officeart/2005/8/layout/orgChart1"/>
    <dgm:cxn modelId="{98D0524E-24B8-4B8C-ACB1-C311E278E81D}" type="presParOf" srcId="{D9C6C08C-F7F5-4DB4-835E-8E33510C3776}" destId="{E465466E-7D54-40F9-B37A-2B68C623600B}" srcOrd="2" destOrd="0" presId="urn:microsoft.com/office/officeart/2005/8/layout/orgChart1"/>
    <dgm:cxn modelId="{08B54097-4E2B-41CB-B31D-B256A301041B}" type="presParOf" srcId="{745A5ACB-1F0E-4136-BA72-E491919BE9D7}" destId="{DDD00308-5243-4886-A8F2-76F7396C64D4}" srcOrd="2" destOrd="0" presId="urn:microsoft.com/office/officeart/2005/8/layout/orgChart1"/>
    <dgm:cxn modelId="{BD3F9E3E-0BD4-4A46-A895-AC59DD33BA7A}" type="presParOf" srcId="{A0D3BBED-A16B-4AA6-A9F0-47A6ABF86E9F}" destId="{686D4D47-C9A5-41D2-87FE-53094845B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7998E-165B-4278-99C4-FBC4C580112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BA4310-1E09-489C-9B4F-A9D0ECF84348}">
      <dgm:prSet phldrT="[Text]"/>
      <dgm:spPr/>
      <dgm:t>
        <a:bodyPr/>
        <a:lstStyle/>
        <a:p>
          <a:r>
            <a:rPr lang="en-US" dirty="0" smtClean="0"/>
            <a:t>Interaction</a:t>
          </a:r>
          <a:endParaRPr lang="en-US" dirty="0"/>
        </a:p>
      </dgm:t>
    </dgm:pt>
    <dgm:pt modelId="{3B04F7EC-AC13-430D-85A1-B735776B726B}" type="parTrans" cxnId="{DB96255A-7781-4E14-B9CA-26B672FCACD0}">
      <dgm:prSet/>
      <dgm:spPr/>
      <dgm:t>
        <a:bodyPr/>
        <a:lstStyle/>
        <a:p>
          <a:endParaRPr lang="en-US"/>
        </a:p>
      </dgm:t>
    </dgm:pt>
    <dgm:pt modelId="{26A9B0CA-9ED1-4114-A531-912AC88D4E46}" type="sibTrans" cxnId="{DB96255A-7781-4E14-B9CA-26B672FCACD0}">
      <dgm:prSet/>
      <dgm:spPr/>
      <dgm:t>
        <a:bodyPr/>
        <a:lstStyle/>
        <a:p>
          <a:endParaRPr lang="en-US"/>
        </a:p>
      </dgm:t>
    </dgm:pt>
    <dgm:pt modelId="{2DFBC436-36BD-42B9-96EC-3D6DBB037532}">
      <dgm:prSet phldrT="[Text]" custT="1"/>
      <dgm:spPr/>
      <dgm:t>
        <a:bodyPr/>
        <a:lstStyle/>
        <a:p>
          <a:pPr marL="0" indent="0"/>
          <a:r>
            <a:rPr lang="en-US" sz="1800" dirty="0" smtClean="0"/>
            <a:t>concentrated</a:t>
          </a:r>
          <a:endParaRPr lang="en-US" sz="1800" dirty="0"/>
        </a:p>
      </dgm:t>
    </dgm:pt>
    <dgm:pt modelId="{C2E0035A-CD7E-465E-886C-2BB178DF481C}" type="parTrans" cxnId="{6B5C6058-CC2B-4F0F-9572-07780A6B3DA7}">
      <dgm:prSet/>
      <dgm:spPr/>
      <dgm:t>
        <a:bodyPr/>
        <a:lstStyle/>
        <a:p>
          <a:endParaRPr lang="en-US"/>
        </a:p>
      </dgm:t>
    </dgm:pt>
    <dgm:pt modelId="{253B4B46-388D-4195-A879-FEF10FD2E198}" type="sibTrans" cxnId="{6B5C6058-CC2B-4F0F-9572-07780A6B3DA7}">
      <dgm:prSet/>
      <dgm:spPr/>
      <dgm:t>
        <a:bodyPr/>
        <a:lstStyle/>
        <a:p>
          <a:endParaRPr lang="en-US"/>
        </a:p>
      </dgm:t>
    </dgm:pt>
    <dgm:pt modelId="{079E09BE-D365-489C-AE69-A255F76E0CE5}">
      <dgm:prSet phldrT="[Text]" custT="1"/>
      <dgm:spPr/>
      <dgm:t>
        <a:bodyPr/>
        <a:lstStyle/>
        <a:p>
          <a:pPr marL="0" indent="0"/>
          <a:r>
            <a:rPr lang="en-US" sz="1800" dirty="0" smtClean="0"/>
            <a:t>continuous</a:t>
          </a:r>
          <a:endParaRPr lang="en-US" sz="1800" dirty="0"/>
        </a:p>
      </dgm:t>
    </dgm:pt>
    <dgm:pt modelId="{E1836314-1185-48EE-BC88-EFE629992662}" type="parTrans" cxnId="{8FCD2A08-9969-4680-BA3E-6CA8DD1BC5D8}">
      <dgm:prSet/>
      <dgm:spPr/>
      <dgm:t>
        <a:bodyPr/>
        <a:lstStyle/>
        <a:p>
          <a:endParaRPr lang="en-US"/>
        </a:p>
      </dgm:t>
    </dgm:pt>
    <dgm:pt modelId="{CD64D221-4DDB-474A-A3AC-3F4E8DEC1019}" type="sibTrans" cxnId="{8FCD2A08-9969-4680-BA3E-6CA8DD1BC5D8}">
      <dgm:prSet/>
      <dgm:spPr/>
      <dgm:t>
        <a:bodyPr/>
        <a:lstStyle/>
        <a:p>
          <a:endParaRPr lang="en-US"/>
        </a:p>
      </dgm:t>
    </dgm:pt>
    <dgm:pt modelId="{A6C79E82-C6C9-4EEE-AF99-5CB2EFF08533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A0C4A361-11C6-45AA-AAE6-163CD95DFA7B}" type="parTrans" cxnId="{F95D1431-E61E-4FC3-B86F-2EFA01F794EA}">
      <dgm:prSet/>
      <dgm:spPr/>
      <dgm:t>
        <a:bodyPr/>
        <a:lstStyle/>
        <a:p>
          <a:endParaRPr lang="en-US"/>
        </a:p>
      </dgm:t>
    </dgm:pt>
    <dgm:pt modelId="{779E3C68-8517-476C-826C-AD4341079228}" type="sibTrans" cxnId="{F95D1431-E61E-4FC3-B86F-2EFA01F794EA}">
      <dgm:prSet/>
      <dgm:spPr/>
      <dgm:t>
        <a:bodyPr/>
        <a:lstStyle/>
        <a:p>
          <a:endParaRPr lang="en-US"/>
        </a:p>
      </dgm:t>
    </dgm:pt>
    <dgm:pt modelId="{39052358-3578-499C-9AE6-D331D9E5F435}">
      <dgm:prSet phldrT="[Text]" custT="1"/>
      <dgm:spPr/>
      <dgm:t>
        <a:bodyPr/>
        <a:lstStyle/>
        <a:p>
          <a:r>
            <a:rPr lang="en-US" sz="1600" dirty="0" smtClean="0"/>
            <a:t>collective goals rather than only individualistic ones</a:t>
          </a:r>
          <a:endParaRPr lang="en-US" sz="1600" dirty="0"/>
        </a:p>
      </dgm:t>
    </dgm:pt>
    <dgm:pt modelId="{537303CC-3512-48F9-A9B3-90F0627D8684}" type="parTrans" cxnId="{AAB562F4-599C-418B-B533-C452E28FB25C}">
      <dgm:prSet/>
      <dgm:spPr/>
      <dgm:t>
        <a:bodyPr/>
        <a:lstStyle/>
        <a:p>
          <a:endParaRPr lang="en-US"/>
        </a:p>
      </dgm:t>
    </dgm:pt>
    <dgm:pt modelId="{C688790F-19AE-406F-A1A5-C189F9445F07}" type="sibTrans" cxnId="{AAB562F4-599C-418B-B533-C452E28FB25C}">
      <dgm:prSet/>
      <dgm:spPr/>
      <dgm:t>
        <a:bodyPr/>
        <a:lstStyle/>
        <a:p>
          <a:endParaRPr lang="en-US"/>
        </a:p>
      </dgm:t>
    </dgm:pt>
    <dgm:pt modelId="{EE93F9A4-1067-46BC-B3D7-5B6662808744}">
      <dgm:prSet phldrT="[Text]"/>
      <dgm:spPr/>
      <dgm:t>
        <a:bodyPr/>
        <a:lstStyle/>
        <a:p>
          <a:r>
            <a:rPr lang="en-US" dirty="0" smtClean="0"/>
            <a:t>Inter-dependence</a:t>
          </a:r>
          <a:endParaRPr lang="en-US" dirty="0"/>
        </a:p>
      </dgm:t>
    </dgm:pt>
    <dgm:pt modelId="{607BAD9D-3EF9-444D-BD14-F3DFC20F72CA}" type="parTrans" cxnId="{29C6CE3D-B59D-4ADF-A477-4F316F7DEC91}">
      <dgm:prSet/>
      <dgm:spPr/>
      <dgm:t>
        <a:bodyPr/>
        <a:lstStyle/>
        <a:p>
          <a:endParaRPr lang="en-US"/>
        </a:p>
      </dgm:t>
    </dgm:pt>
    <dgm:pt modelId="{34183486-87A4-4B7E-B472-8C7D4FDC881F}" type="sibTrans" cxnId="{29C6CE3D-B59D-4ADF-A477-4F316F7DEC91}">
      <dgm:prSet/>
      <dgm:spPr/>
      <dgm:t>
        <a:bodyPr/>
        <a:lstStyle/>
        <a:p>
          <a:endParaRPr lang="en-US"/>
        </a:p>
      </dgm:t>
    </dgm:pt>
    <dgm:pt modelId="{A36F4C53-72BC-459C-B736-844559582EA3}">
      <dgm:prSet phldrT="[Text]" custT="1"/>
      <dgm:spPr/>
      <dgm:t>
        <a:bodyPr/>
        <a:lstStyle/>
        <a:p>
          <a:r>
            <a:rPr lang="en-US" sz="1600" dirty="0" smtClean="0"/>
            <a:t>tightly coupled dependencies</a:t>
          </a:r>
          <a:endParaRPr lang="en-US" sz="1600" dirty="0"/>
        </a:p>
      </dgm:t>
    </dgm:pt>
    <dgm:pt modelId="{348EB8FD-0C61-4FCE-A2FA-2899863B198D}" type="parTrans" cxnId="{A5279090-1AAD-47EE-9659-8DACB3D4354F}">
      <dgm:prSet/>
      <dgm:spPr/>
      <dgm:t>
        <a:bodyPr/>
        <a:lstStyle/>
        <a:p>
          <a:endParaRPr lang="en-US"/>
        </a:p>
      </dgm:t>
    </dgm:pt>
    <dgm:pt modelId="{09C05989-7F73-47CA-B5E9-441C3EA7B16D}" type="sibTrans" cxnId="{A5279090-1AAD-47EE-9659-8DACB3D4354F}">
      <dgm:prSet/>
      <dgm:spPr/>
      <dgm:t>
        <a:bodyPr/>
        <a:lstStyle/>
        <a:p>
          <a:endParaRPr lang="en-US"/>
        </a:p>
      </dgm:t>
    </dgm:pt>
    <dgm:pt modelId="{7D737DEC-112F-41C0-A71F-7B4E9726F70D}">
      <dgm:prSet phldrT="[Text]" custT="1"/>
      <dgm:spPr/>
      <dgm:t>
        <a:bodyPr/>
        <a:lstStyle/>
        <a:p>
          <a:r>
            <a:rPr lang="en-US" sz="1600" dirty="0" smtClean="0"/>
            <a:t>member’s have interlocking abilities, skills…</a:t>
          </a:r>
          <a:endParaRPr lang="en-US" sz="1600" dirty="0"/>
        </a:p>
      </dgm:t>
    </dgm:pt>
    <dgm:pt modelId="{FBBE6C03-A43A-4A7A-8094-26E7AF2FAF8F}" type="parTrans" cxnId="{CF4B25EA-4C42-4B3B-BFF8-216B403E51AE}">
      <dgm:prSet/>
      <dgm:spPr/>
      <dgm:t>
        <a:bodyPr/>
        <a:lstStyle/>
        <a:p>
          <a:endParaRPr lang="en-US"/>
        </a:p>
      </dgm:t>
    </dgm:pt>
    <dgm:pt modelId="{12DD53B4-63A3-45BF-84A1-347C69D5D67B}" type="sibTrans" cxnId="{CF4B25EA-4C42-4B3B-BFF8-216B403E51AE}">
      <dgm:prSet/>
      <dgm:spPr/>
      <dgm:t>
        <a:bodyPr/>
        <a:lstStyle/>
        <a:p>
          <a:endParaRPr lang="en-US"/>
        </a:p>
      </dgm:t>
    </dgm:pt>
    <dgm:pt modelId="{B0BC041B-F570-4450-836D-7B2AD0BE4988}">
      <dgm:prSet phldrT="[Text]" custT="1"/>
      <dgm:spPr/>
      <dgm:t>
        <a:bodyPr/>
        <a:lstStyle/>
        <a:p>
          <a:r>
            <a:rPr lang="en-US" sz="1600" dirty="0" smtClean="0"/>
            <a:t>performance/outcome focused</a:t>
          </a:r>
          <a:endParaRPr lang="en-US" sz="1600" dirty="0"/>
        </a:p>
      </dgm:t>
    </dgm:pt>
    <dgm:pt modelId="{2271EFE2-48C3-42A6-A77F-2888F5AA7CFD}" type="parTrans" cxnId="{89D8BC4C-08DA-4B1D-944B-BBD1173F3D80}">
      <dgm:prSet/>
      <dgm:spPr/>
      <dgm:t>
        <a:bodyPr/>
        <a:lstStyle/>
        <a:p>
          <a:endParaRPr lang="en-US"/>
        </a:p>
      </dgm:t>
    </dgm:pt>
    <dgm:pt modelId="{399746A6-F562-48E3-9CB2-E48DA96CF485}" type="sibTrans" cxnId="{89D8BC4C-08DA-4B1D-944B-BBD1173F3D80}">
      <dgm:prSet/>
      <dgm:spPr/>
      <dgm:t>
        <a:bodyPr/>
        <a:lstStyle/>
        <a:p>
          <a:endParaRPr lang="en-US"/>
        </a:p>
      </dgm:t>
    </dgm:pt>
    <dgm:pt modelId="{C8C5F8CB-406F-45BD-A9C2-80C07A9052F0}">
      <dgm:prSet phldrT="[Text]"/>
      <dgm:spPr/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2D7BEC78-6E32-4FD6-A4EC-0AA4430F10B6}" type="parTrans" cxnId="{EE4B9209-586A-4188-A960-2D26B332B7E8}">
      <dgm:prSet/>
      <dgm:spPr/>
      <dgm:t>
        <a:bodyPr/>
        <a:lstStyle/>
        <a:p>
          <a:endParaRPr lang="en-US"/>
        </a:p>
      </dgm:t>
    </dgm:pt>
    <dgm:pt modelId="{610503DC-7B97-4963-8BC0-922F26DD5285}" type="sibTrans" cxnId="{EE4B9209-586A-4188-A960-2D26B332B7E8}">
      <dgm:prSet/>
      <dgm:spPr/>
      <dgm:t>
        <a:bodyPr/>
        <a:lstStyle/>
        <a:p>
          <a:endParaRPr lang="en-US"/>
        </a:p>
      </dgm:t>
    </dgm:pt>
    <dgm:pt modelId="{953F8EAC-8324-4419-92AC-4EA75EABB145}">
      <dgm:prSet phldrT="[Text]" custT="1"/>
      <dgm:spPr/>
      <dgm:t>
        <a:bodyPr/>
        <a:lstStyle/>
        <a:p>
          <a:r>
            <a:rPr lang="en-US" sz="1600" dirty="0" smtClean="0"/>
            <a:t>clearly defined roles and norms</a:t>
          </a:r>
          <a:endParaRPr lang="en-US" sz="1600" dirty="0"/>
        </a:p>
      </dgm:t>
    </dgm:pt>
    <dgm:pt modelId="{73977EFA-AF67-4C0C-8693-4781277AE9F2}" type="parTrans" cxnId="{2E13A48A-B140-42AA-8B2B-9A7EA27B90D0}">
      <dgm:prSet/>
      <dgm:spPr/>
      <dgm:t>
        <a:bodyPr/>
        <a:lstStyle/>
        <a:p>
          <a:endParaRPr lang="en-US"/>
        </a:p>
      </dgm:t>
    </dgm:pt>
    <dgm:pt modelId="{954CB1B2-3485-42B6-B450-85E77EAB5EA9}" type="sibTrans" cxnId="{2E13A48A-B140-42AA-8B2B-9A7EA27B90D0}">
      <dgm:prSet/>
      <dgm:spPr/>
      <dgm:t>
        <a:bodyPr/>
        <a:lstStyle/>
        <a:p>
          <a:endParaRPr lang="en-US"/>
        </a:p>
      </dgm:t>
    </dgm:pt>
    <dgm:pt modelId="{1D66AF71-9BE1-46AD-8AD7-603CD7E0F9A1}">
      <dgm:prSet phldrT="[Text]" custT="1"/>
      <dgm:spPr/>
      <dgm:t>
        <a:bodyPr/>
        <a:lstStyle/>
        <a:p>
          <a:r>
            <a:rPr lang="en-US" sz="1600" dirty="0" smtClean="0"/>
            <a:t>explicit lines of authority communication are </a:t>
          </a:r>
          <a:endParaRPr lang="en-US" sz="1600" dirty="0"/>
        </a:p>
      </dgm:t>
    </dgm:pt>
    <dgm:pt modelId="{E4F6D380-29C3-45A6-9B0B-0CF09509C1A3}" type="parTrans" cxnId="{DB7B8818-5AD5-4249-AF23-8612D8A8B6EA}">
      <dgm:prSet/>
      <dgm:spPr/>
      <dgm:t>
        <a:bodyPr/>
        <a:lstStyle/>
        <a:p>
          <a:endParaRPr lang="en-US"/>
        </a:p>
      </dgm:t>
    </dgm:pt>
    <dgm:pt modelId="{212C0933-D3A7-46EA-B205-9A5B9FABF589}" type="sibTrans" cxnId="{DB7B8818-5AD5-4249-AF23-8612D8A8B6EA}">
      <dgm:prSet/>
      <dgm:spPr/>
      <dgm:t>
        <a:bodyPr/>
        <a:lstStyle/>
        <a:p>
          <a:endParaRPr lang="en-US"/>
        </a:p>
      </dgm:t>
    </dgm:pt>
    <dgm:pt modelId="{1CEEDF19-5AE3-42C8-A619-CE0742B158C4}">
      <dgm:prSet phldrT="[Text]"/>
      <dgm:spPr/>
      <dgm:t>
        <a:bodyPr/>
        <a:lstStyle/>
        <a:p>
          <a:r>
            <a:rPr lang="en-US" dirty="0" smtClean="0"/>
            <a:t>Unity</a:t>
          </a:r>
          <a:endParaRPr lang="en-US" dirty="0"/>
        </a:p>
      </dgm:t>
    </dgm:pt>
    <dgm:pt modelId="{CC7FD9A9-3000-40D0-9345-F4594D59BF27}" type="parTrans" cxnId="{D64C3EE9-6B92-45C6-8FC8-147DFCA19E3D}">
      <dgm:prSet/>
      <dgm:spPr/>
      <dgm:t>
        <a:bodyPr/>
        <a:lstStyle/>
        <a:p>
          <a:endParaRPr lang="en-US"/>
        </a:p>
      </dgm:t>
    </dgm:pt>
    <dgm:pt modelId="{4FD65912-83B5-4B31-9187-1FF436B73322}" type="sibTrans" cxnId="{D64C3EE9-6B92-45C6-8FC8-147DFCA19E3D}">
      <dgm:prSet/>
      <dgm:spPr/>
      <dgm:t>
        <a:bodyPr/>
        <a:lstStyle/>
        <a:p>
          <a:endParaRPr lang="en-US"/>
        </a:p>
      </dgm:t>
    </dgm:pt>
    <dgm:pt modelId="{09DE2C3B-FBA5-4CFD-84A9-FBF0EF2EDD6B}">
      <dgm:prSet phldrT="[Text]" custT="1"/>
      <dgm:spPr/>
      <dgm:t>
        <a:bodyPr/>
        <a:lstStyle/>
        <a:p>
          <a:r>
            <a:rPr lang="en-US" sz="1800" dirty="0" smtClean="0"/>
            <a:t>cohesive</a:t>
          </a:r>
          <a:endParaRPr lang="en-US" sz="1800" dirty="0"/>
        </a:p>
      </dgm:t>
    </dgm:pt>
    <dgm:pt modelId="{DEC85D07-BBDA-4B13-AF04-7F38D11DDC6D}" type="parTrans" cxnId="{7A406F41-0BD1-4DF5-AFCF-202B944B5655}">
      <dgm:prSet/>
      <dgm:spPr/>
      <dgm:t>
        <a:bodyPr/>
        <a:lstStyle/>
        <a:p>
          <a:endParaRPr lang="en-US"/>
        </a:p>
      </dgm:t>
    </dgm:pt>
    <dgm:pt modelId="{E4B1A4F0-15CA-4417-8E0C-40896DE16992}" type="sibTrans" cxnId="{7A406F41-0BD1-4DF5-AFCF-202B944B5655}">
      <dgm:prSet/>
      <dgm:spPr/>
      <dgm:t>
        <a:bodyPr/>
        <a:lstStyle/>
        <a:p>
          <a:endParaRPr lang="en-US"/>
        </a:p>
      </dgm:t>
    </dgm:pt>
    <dgm:pt modelId="{616EF22C-24D8-493E-BE23-7348B000DA0F}">
      <dgm:prSet phldrT="[Text]" custT="1"/>
      <dgm:spPr/>
      <dgm:t>
        <a:bodyPr/>
        <a:lstStyle/>
        <a:p>
          <a:r>
            <a:rPr lang="en-US" sz="1800" dirty="0" smtClean="0"/>
            <a:t>collective efficacy</a:t>
          </a:r>
          <a:endParaRPr lang="en-US" sz="1800" dirty="0"/>
        </a:p>
      </dgm:t>
    </dgm:pt>
    <dgm:pt modelId="{B9448291-E645-4338-B376-8AF08D74622A}" type="parTrans" cxnId="{0E612E05-7E8C-4F50-BFA3-617013310CC0}">
      <dgm:prSet/>
      <dgm:spPr/>
      <dgm:t>
        <a:bodyPr/>
        <a:lstStyle/>
        <a:p>
          <a:endParaRPr lang="en-US"/>
        </a:p>
      </dgm:t>
    </dgm:pt>
    <dgm:pt modelId="{09B99437-C888-4841-82F4-647F8BCB642B}" type="sibTrans" cxnId="{0E612E05-7E8C-4F50-BFA3-617013310CC0}">
      <dgm:prSet/>
      <dgm:spPr/>
      <dgm:t>
        <a:bodyPr/>
        <a:lstStyle/>
        <a:p>
          <a:endParaRPr lang="en-US"/>
        </a:p>
      </dgm:t>
    </dgm:pt>
    <dgm:pt modelId="{EA89D340-9E99-49D8-A437-30B2D7200548}" type="pres">
      <dgm:prSet presAssocID="{8BF7998E-165B-4278-99C4-FBC4C5801129}" presName="Name0" presStyleCnt="0">
        <dgm:presLayoutVars>
          <dgm:dir/>
          <dgm:animLvl val="lvl"/>
          <dgm:resizeHandles val="exact"/>
        </dgm:presLayoutVars>
      </dgm:prSet>
      <dgm:spPr/>
    </dgm:pt>
    <dgm:pt modelId="{1E1ADE4B-2288-4F04-88CA-F8656D263355}" type="pres">
      <dgm:prSet presAssocID="{21BA4310-1E09-489C-9B4F-A9D0ECF84348}" presName="linNode" presStyleCnt="0"/>
      <dgm:spPr/>
    </dgm:pt>
    <dgm:pt modelId="{1B0AD314-9BC8-4089-819A-787ECC285806}" type="pres">
      <dgm:prSet presAssocID="{21BA4310-1E09-489C-9B4F-A9D0ECF8434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AA8C2BD-843B-40E4-A119-D0CCF9DE48A7}" type="pres">
      <dgm:prSet presAssocID="{21BA4310-1E09-489C-9B4F-A9D0ECF84348}" presName="descendantText" presStyleLbl="alignAccFollowNode1" presStyleIdx="0" presStyleCnt="5">
        <dgm:presLayoutVars>
          <dgm:bulletEnabled val="1"/>
        </dgm:presLayoutVars>
      </dgm:prSet>
      <dgm:spPr/>
    </dgm:pt>
    <dgm:pt modelId="{042A00DB-D721-490F-8862-A181CAA87B88}" type="pres">
      <dgm:prSet presAssocID="{26A9B0CA-9ED1-4114-A531-912AC88D4E46}" presName="sp" presStyleCnt="0"/>
      <dgm:spPr/>
    </dgm:pt>
    <dgm:pt modelId="{B3D9F5BE-3745-4470-B206-4EFC83EA6446}" type="pres">
      <dgm:prSet presAssocID="{A6C79E82-C6C9-4EEE-AF99-5CB2EFF08533}" presName="linNode" presStyleCnt="0"/>
      <dgm:spPr/>
    </dgm:pt>
    <dgm:pt modelId="{20A530A9-EE09-44B3-AF56-FBA554D5B44C}" type="pres">
      <dgm:prSet presAssocID="{A6C79E82-C6C9-4EEE-AF99-5CB2EFF0853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22156-E1CE-4CB3-BAA9-F49037CFF8DA}" type="pres">
      <dgm:prSet presAssocID="{A6C79E82-C6C9-4EEE-AF99-5CB2EFF08533}" presName="descendantText" presStyleLbl="alignAccFollowNode1" presStyleIdx="1" presStyleCnt="5" custScaleY="137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B7F12-1F7D-40F0-B692-449C9CA556EC}" type="pres">
      <dgm:prSet presAssocID="{779E3C68-8517-476C-826C-AD4341079228}" presName="sp" presStyleCnt="0"/>
      <dgm:spPr/>
    </dgm:pt>
    <dgm:pt modelId="{CC2EBE13-278F-4D46-B985-96E323819E35}" type="pres">
      <dgm:prSet presAssocID="{EE93F9A4-1067-46BC-B3D7-5B6662808744}" presName="linNode" presStyleCnt="0"/>
      <dgm:spPr/>
    </dgm:pt>
    <dgm:pt modelId="{6D1BF2A3-FB3B-49CC-83FB-B4FEE51DC98C}" type="pres">
      <dgm:prSet presAssocID="{EE93F9A4-1067-46BC-B3D7-5B66628087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2BD6C41-3BD0-49F2-A918-20BD84E9A903}" type="pres">
      <dgm:prSet presAssocID="{EE93F9A4-1067-46BC-B3D7-5B666280874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ABF4A-D22A-4E14-8389-BCBEB7F4A312}" type="pres">
      <dgm:prSet presAssocID="{34183486-87A4-4B7E-B472-8C7D4FDC881F}" presName="sp" presStyleCnt="0"/>
      <dgm:spPr/>
    </dgm:pt>
    <dgm:pt modelId="{EF6ED448-BF87-429F-AD10-853208E0BA27}" type="pres">
      <dgm:prSet presAssocID="{C8C5F8CB-406F-45BD-A9C2-80C07A9052F0}" presName="linNode" presStyleCnt="0"/>
      <dgm:spPr/>
    </dgm:pt>
    <dgm:pt modelId="{3872084B-B7FE-4A04-96C1-E3AE610070B3}" type="pres">
      <dgm:prSet presAssocID="{C8C5F8CB-406F-45BD-A9C2-80C07A9052F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27107C3-CF79-4F65-A3D6-4D6A1ADDE7F1}" type="pres">
      <dgm:prSet presAssocID="{C8C5F8CB-406F-45BD-A9C2-80C07A9052F0}" presName="descendantText" presStyleLbl="alignAccFollowNode1" presStyleIdx="3" presStyleCnt="5" custScaleY="128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FC16D-8ADA-4D6F-B663-8D810B76A5F2}" type="pres">
      <dgm:prSet presAssocID="{610503DC-7B97-4963-8BC0-922F26DD5285}" presName="sp" presStyleCnt="0"/>
      <dgm:spPr/>
    </dgm:pt>
    <dgm:pt modelId="{F4881F6A-DBC1-4177-AE5F-E8882350C257}" type="pres">
      <dgm:prSet presAssocID="{1CEEDF19-5AE3-42C8-A619-CE0742B158C4}" presName="linNode" presStyleCnt="0"/>
      <dgm:spPr/>
    </dgm:pt>
    <dgm:pt modelId="{B7CA121B-1C10-47F0-A15C-292F7F6E5F1E}" type="pres">
      <dgm:prSet presAssocID="{1CEEDF19-5AE3-42C8-A619-CE0742B158C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6BEAB57-FAC7-4580-8894-77A5F1D59462}" type="pres">
      <dgm:prSet presAssocID="{1CEEDF19-5AE3-42C8-A619-CE0742B158C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D2A08-9969-4680-BA3E-6CA8DD1BC5D8}" srcId="{21BA4310-1E09-489C-9B4F-A9D0ECF84348}" destId="{079E09BE-D365-489C-AE69-A255F76E0CE5}" srcOrd="1" destOrd="0" parTransId="{E1836314-1185-48EE-BC88-EFE629992662}" sibTransId="{CD64D221-4DDB-474A-A3AC-3F4E8DEC1019}"/>
    <dgm:cxn modelId="{E00FAD35-7432-4AA9-87EF-CE2EABB8D154}" type="presOf" srcId="{079E09BE-D365-489C-AE69-A255F76E0CE5}" destId="{7AA8C2BD-843B-40E4-A119-D0CCF9DE48A7}" srcOrd="0" destOrd="1" presId="urn:microsoft.com/office/officeart/2005/8/layout/vList5"/>
    <dgm:cxn modelId="{F95D1431-E61E-4FC3-B86F-2EFA01F794EA}" srcId="{8BF7998E-165B-4278-99C4-FBC4C5801129}" destId="{A6C79E82-C6C9-4EEE-AF99-5CB2EFF08533}" srcOrd="1" destOrd="0" parTransId="{A0C4A361-11C6-45AA-AAE6-163CD95DFA7B}" sibTransId="{779E3C68-8517-476C-826C-AD4341079228}"/>
    <dgm:cxn modelId="{EE4B9209-586A-4188-A960-2D26B332B7E8}" srcId="{8BF7998E-165B-4278-99C4-FBC4C5801129}" destId="{C8C5F8CB-406F-45BD-A9C2-80C07A9052F0}" srcOrd="3" destOrd="0" parTransId="{2D7BEC78-6E32-4FD6-A4EC-0AA4430F10B6}" sibTransId="{610503DC-7B97-4963-8BC0-922F26DD5285}"/>
    <dgm:cxn modelId="{B8BA6391-739D-480A-B17F-159C0CC19985}" type="presOf" srcId="{953F8EAC-8324-4419-92AC-4EA75EABB145}" destId="{F27107C3-CF79-4F65-A3D6-4D6A1ADDE7F1}" srcOrd="0" destOrd="0" presId="urn:microsoft.com/office/officeart/2005/8/layout/vList5"/>
    <dgm:cxn modelId="{7D6B0AF7-1055-4382-9A31-FCA6C19C5CF9}" type="presOf" srcId="{7D737DEC-112F-41C0-A71F-7B4E9726F70D}" destId="{62BD6C41-3BD0-49F2-A918-20BD84E9A903}" srcOrd="0" destOrd="1" presId="urn:microsoft.com/office/officeart/2005/8/layout/vList5"/>
    <dgm:cxn modelId="{D6682100-10CA-4176-A43A-CC1E837D2469}" type="presOf" srcId="{1D66AF71-9BE1-46AD-8AD7-603CD7E0F9A1}" destId="{F27107C3-CF79-4F65-A3D6-4D6A1ADDE7F1}" srcOrd="0" destOrd="1" presId="urn:microsoft.com/office/officeart/2005/8/layout/vList5"/>
    <dgm:cxn modelId="{73A7A5E8-BAE0-417F-9AE6-ACFE3B4B55EF}" type="presOf" srcId="{A6C79E82-C6C9-4EEE-AF99-5CB2EFF08533}" destId="{20A530A9-EE09-44B3-AF56-FBA554D5B44C}" srcOrd="0" destOrd="0" presId="urn:microsoft.com/office/officeart/2005/8/layout/vList5"/>
    <dgm:cxn modelId="{4D5A5F8C-ADCD-401A-AFEB-1A2D69C0E0A0}" type="presOf" srcId="{A36F4C53-72BC-459C-B736-844559582EA3}" destId="{62BD6C41-3BD0-49F2-A918-20BD84E9A903}" srcOrd="0" destOrd="0" presId="urn:microsoft.com/office/officeart/2005/8/layout/vList5"/>
    <dgm:cxn modelId="{E94DD078-9E5B-4F88-80A0-BCED065B991B}" type="presOf" srcId="{39052358-3578-499C-9AE6-D331D9E5F435}" destId="{23B22156-E1CE-4CB3-BAA9-F49037CFF8DA}" srcOrd="0" destOrd="1" presId="urn:microsoft.com/office/officeart/2005/8/layout/vList5"/>
    <dgm:cxn modelId="{C8EAE986-02B0-492E-AA31-08179DF0B7CC}" type="presOf" srcId="{616EF22C-24D8-493E-BE23-7348B000DA0F}" destId="{36BEAB57-FAC7-4580-8894-77A5F1D59462}" srcOrd="0" destOrd="1" presId="urn:microsoft.com/office/officeart/2005/8/layout/vList5"/>
    <dgm:cxn modelId="{AAB562F4-599C-418B-B533-C452E28FB25C}" srcId="{A6C79E82-C6C9-4EEE-AF99-5CB2EFF08533}" destId="{39052358-3578-499C-9AE6-D331D9E5F435}" srcOrd="1" destOrd="0" parTransId="{537303CC-3512-48F9-A9B3-90F0627D8684}" sibTransId="{C688790F-19AE-406F-A1A5-C189F9445F07}"/>
    <dgm:cxn modelId="{71F528B0-19C5-4339-8174-616592CF14DA}" type="presOf" srcId="{2DFBC436-36BD-42B9-96EC-3D6DBB037532}" destId="{7AA8C2BD-843B-40E4-A119-D0CCF9DE48A7}" srcOrd="0" destOrd="0" presId="urn:microsoft.com/office/officeart/2005/8/layout/vList5"/>
    <dgm:cxn modelId="{27D0649D-F6E9-490B-BD24-6606926544B8}" type="presOf" srcId="{21BA4310-1E09-489C-9B4F-A9D0ECF84348}" destId="{1B0AD314-9BC8-4089-819A-787ECC285806}" srcOrd="0" destOrd="0" presId="urn:microsoft.com/office/officeart/2005/8/layout/vList5"/>
    <dgm:cxn modelId="{ABEA8A15-2547-4804-9232-1CF4B47E6340}" type="presOf" srcId="{C8C5F8CB-406F-45BD-A9C2-80C07A9052F0}" destId="{3872084B-B7FE-4A04-96C1-E3AE610070B3}" srcOrd="0" destOrd="0" presId="urn:microsoft.com/office/officeart/2005/8/layout/vList5"/>
    <dgm:cxn modelId="{0E612E05-7E8C-4F50-BFA3-617013310CC0}" srcId="{1CEEDF19-5AE3-42C8-A619-CE0742B158C4}" destId="{616EF22C-24D8-493E-BE23-7348B000DA0F}" srcOrd="1" destOrd="0" parTransId="{B9448291-E645-4338-B376-8AF08D74622A}" sibTransId="{09B99437-C888-4841-82F4-647F8BCB642B}"/>
    <dgm:cxn modelId="{29C6CE3D-B59D-4ADF-A477-4F316F7DEC91}" srcId="{8BF7998E-165B-4278-99C4-FBC4C5801129}" destId="{EE93F9A4-1067-46BC-B3D7-5B6662808744}" srcOrd="2" destOrd="0" parTransId="{607BAD9D-3EF9-444D-BD14-F3DFC20F72CA}" sibTransId="{34183486-87A4-4B7E-B472-8C7D4FDC881F}"/>
    <dgm:cxn modelId="{7A406F41-0BD1-4DF5-AFCF-202B944B5655}" srcId="{1CEEDF19-5AE3-42C8-A619-CE0742B158C4}" destId="{09DE2C3B-FBA5-4CFD-84A9-FBF0EF2EDD6B}" srcOrd="0" destOrd="0" parTransId="{DEC85D07-BBDA-4B13-AF04-7F38D11DDC6D}" sibTransId="{E4B1A4F0-15CA-4417-8E0C-40896DE16992}"/>
    <dgm:cxn modelId="{2E13A48A-B140-42AA-8B2B-9A7EA27B90D0}" srcId="{C8C5F8CB-406F-45BD-A9C2-80C07A9052F0}" destId="{953F8EAC-8324-4419-92AC-4EA75EABB145}" srcOrd="0" destOrd="0" parTransId="{73977EFA-AF67-4C0C-8693-4781277AE9F2}" sibTransId="{954CB1B2-3485-42B6-B450-85E77EAB5EA9}"/>
    <dgm:cxn modelId="{A25A3AF0-58DB-44C2-B135-6CEAEF1B3D20}" type="presOf" srcId="{1CEEDF19-5AE3-42C8-A619-CE0742B158C4}" destId="{B7CA121B-1C10-47F0-A15C-292F7F6E5F1E}" srcOrd="0" destOrd="0" presId="urn:microsoft.com/office/officeart/2005/8/layout/vList5"/>
    <dgm:cxn modelId="{4507155A-8246-4BE2-898F-2CC80D0A6068}" type="presOf" srcId="{B0BC041B-F570-4450-836D-7B2AD0BE4988}" destId="{23B22156-E1CE-4CB3-BAA9-F49037CFF8DA}" srcOrd="0" destOrd="0" presId="urn:microsoft.com/office/officeart/2005/8/layout/vList5"/>
    <dgm:cxn modelId="{6B5C6058-CC2B-4F0F-9572-07780A6B3DA7}" srcId="{21BA4310-1E09-489C-9B4F-A9D0ECF84348}" destId="{2DFBC436-36BD-42B9-96EC-3D6DBB037532}" srcOrd="0" destOrd="0" parTransId="{C2E0035A-CD7E-465E-886C-2BB178DF481C}" sibTransId="{253B4B46-388D-4195-A879-FEF10FD2E198}"/>
    <dgm:cxn modelId="{A5279090-1AAD-47EE-9659-8DACB3D4354F}" srcId="{EE93F9A4-1067-46BC-B3D7-5B6662808744}" destId="{A36F4C53-72BC-459C-B736-844559582EA3}" srcOrd="0" destOrd="0" parTransId="{348EB8FD-0C61-4FCE-A2FA-2899863B198D}" sibTransId="{09C05989-7F73-47CA-B5E9-441C3EA7B16D}"/>
    <dgm:cxn modelId="{F44D4826-FF18-4FBF-88EB-A8D746E1CE2D}" type="presOf" srcId="{8BF7998E-165B-4278-99C4-FBC4C5801129}" destId="{EA89D340-9E99-49D8-A437-30B2D7200548}" srcOrd="0" destOrd="0" presId="urn:microsoft.com/office/officeart/2005/8/layout/vList5"/>
    <dgm:cxn modelId="{D9A77E98-712A-43A5-A904-CE5BC98BB70D}" type="presOf" srcId="{EE93F9A4-1067-46BC-B3D7-5B6662808744}" destId="{6D1BF2A3-FB3B-49CC-83FB-B4FEE51DC98C}" srcOrd="0" destOrd="0" presId="urn:microsoft.com/office/officeart/2005/8/layout/vList5"/>
    <dgm:cxn modelId="{DB7B8818-5AD5-4249-AF23-8612D8A8B6EA}" srcId="{C8C5F8CB-406F-45BD-A9C2-80C07A9052F0}" destId="{1D66AF71-9BE1-46AD-8AD7-603CD7E0F9A1}" srcOrd="1" destOrd="0" parTransId="{E4F6D380-29C3-45A6-9B0B-0CF09509C1A3}" sibTransId="{212C0933-D3A7-46EA-B205-9A5B9FABF589}"/>
    <dgm:cxn modelId="{F1CA0AED-B98C-4FC9-AC6E-4C2A3EB69C84}" type="presOf" srcId="{09DE2C3B-FBA5-4CFD-84A9-FBF0EF2EDD6B}" destId="{36BEAB57-FAC7-4580-8894-77A5F1D59462}" srcOrd="0" destOrd="0" presId="urn:microsoft.com/office/officeart/2005/8/layout/vList5"/>
    <dgm:cxn modelId="{D64C3EE9-6B92-45C6-8FC8-147DFCA19E3D}" srcId="{8BF7998E-165B-4278-99C4-FBC4C5801129}" destId="{1CEEDF19-5AE3-42C8-A619-CE0742B158C4}" srcOrd="4" destOrd="0" parTransId="{CC7FD9A9-3000-40D0-9345-F4594D59BF27}" sibTransId="{4FD65912-83B5-4B31-9187-1FF436B73322}"/>
    <dgm:cxn modelId="{DB96255A-7781-4E14-B9CA-26B672FCACD0}" srcId="{8BF7998E-165B-4278-99C4-FBC4C5801129}" destId="{21BA4310-1E09-489C-9B4F-A9D0ECF84348}" srcOrd="0" destOrd="0" parTransId="{3B04F7EC-AC13-430D-85A1-B735776B726B}" sibTransId="{26A9B0CA-9ED1-4114-A531-912AC88D4E46}"/>
    <dgm:cxn modelId="{CF4B25EA-4C42-4B3B-BFF8-216B403E51AE}" srcId="{EE93F9A4-1067-46BC-B3D7-5B6662808744}" destId="{7D737DEC-112F-41C0-A71F-7B4E9726F70D}" srcOrd="1" destOrd="0" parTransId="{FBBE6C03-A43A-4A7A-8094-26E7AF2FAF8F}" sibTransId="{12DD53B4-63A3-45BF-84A1-347C69D5D67B}"/>
    <dgm:cxn modelId="{89D8BC4C-08DA-4B1D-944B-BBD1173F3D80}" srcId="{A6C79E82-C6C9-4EEE-AF99-5CB2EFF08533}" destId="{B0BC041B-F570-4450-836D-7B2AD0BE4988}" srcOrd="0" destOrd="0" parTransId="{2271EFE2-48C3-42A6-A77F-2888F5AA7CFD}" sibTransId="{399746A6-F562-48E3-9CB2-E48DA96CF485}"/>
    <dgm:cxn modelId="{3F2E0E4C-8490-420C-B541-35040E27F965}" type="presParOf" srcId="{EA89D340-9E99-49D8-A437-30B2D7200548}" destId="{1E1ADE4B-2288-4F04-88CA-F8656D263355}" srcOrd="0" destOrd="0" presId="urn:microsoft.com/office/officeart/2005/8/layout/vList5"/>
    <dgm:cxn modelId="{5284B204-9870-4692-9D55-F52CA2576123}" type="presParOf" srcId="{1E1ADE4B-2288-4F04-88CA-F8656D263355}" destId="{1B0AD314-9BC8-4089-819A-787ECC285806}" srcOrd="0" destOrd="0" presId="urn:microsoft.com/office/officeart/2005/8/layout/vList5"/>
    <dgm:cxn modelId="{A6B5F97E-52AA-41A8-BE83-BF0A8AC9156E}" type="presParOf" srcId="{1E1ADE4B-2288-4F04-88CA-F8656D263355}" destId="{7AA8C2BD-843B-40E4-A119-D0CCF9DE48A7}" srcOrd="1" destOrd="0" presId="urn:microsoft.com/office/officeart/2005/8/layout/vList5"/>
    <dgm:cxn modelId="{1592E3D0-25A2-4408-AF61-108F7D15C40E}" type="presParOf" srcId="{EA89D340-9E99-49D8-A437-30B2D7200548}" destId="{042A00DB-D721-490F-8862-A181CAA87B88}" srcOrd="1" destOrd="0" presId="urn:microsoft.com/office/officeart/2005/8/layout/vList5"/>
    <dgm:cxn modelId="{3F41D4F4-CFC3-4BDF-9F43-E7B65FFA9C10}" type="presParOf" srcId="{EA89D340-9E99-49D8-A437-30B2D7200548}" destId="{B3D9F5BE-3745-4470-B206-4EFC83EA6446}" srcOrd="2" destOrd="0" presId="urn:microsoft.com/office/officeart/2005/8/layout/vList5"/>
    <dgm:cxn modelId="{4C14C643-5F54-4182-A3C8-199D8BC100AF}" type="presParOf" srcId="{B3D9F5BE-3745-4470-B206-4EFC83EA6446}" destId="{20A530A9-EE09-44B3-AF56-FBA554D5B44C}" srcOrd="0" destOrd="0" presId="urn:microsoft.com/office/officeart/2005/8/layout/vList5"/>
    <dgm:cxn modelId="{5E71CD5B-DA7A-454A-8C43-03E55F192094}" type="presParOf" srcId="{B3D9F5BE-3745-4470-B206-4EFC83EA6446}" destId="{23B22156-E1CE-4CB3-BAA9-F49037CFF8DA}" srcOrd="1" destOrd="0" presId="urn:microsoft.com/office/officeart/2005/8/layout/vList5"/>
    <dgm:cxn modelId="{A8B87294-4D1A-40E8-8601-A0A62BF4714D}" type="presParOf" srcId="{EA89D340-9E99-49D8-A437-30B2D7200548}" destId="{F3FB7F12-1F7D-40F0-B692-449C9CA556EC}" srcOrd="3" destOrd="0" presId="urn:microsoft.com/office/officeart/2005/8/layout/vList5"/>
    <dgm:cxn modelId="{47D80DB3-2C69-4AC9-B35D-D2507F94D13E}" type="presParOf" srcId="{EA89D340-9E99-49D8-A437-30B2D7200548}" destId="{CC2EBE13-278F-4D46-B985-96E323819E35}" srcOrd="4" destOrd="0" presId="urn:microsoft.com/office/officeart/2005/8/layout/vList5"/>
    <dgm:cxn modelId="{D35587D6-1C6E-45CF-AD64-F702A26BF59A}" type="presParOf" srcId="{CC2EBE13-278F-4D46-B985-96E323819E35}" destId="{6D1BF2A3-FB3B-49CC-83FB-B4FEE51DC98C}" srcOrd="0" destOrd="0" presId="urn:microsoft.com/office/officeart/2005/8/layout/vList5"/>
    <dgm:cxn modelId="{851F509D-9159-49FA-A9B8-61556055630C}" type="presParOf" srcId="{CC2EBE13-278F-4D46-B985-96E323819E35}" destId="{62BD6C41-3BD0-49F2-A918-20BD84E9A903}" srcOrd="1" destOrd="0" presId="urn:microsoft.com/office/officeart/2005/8/layout/vList5"/>
    <dgm:cxn modelId="{C64D124A-874D-4534-9604-3C27650615BF}" type="presParOf" srcId="{EA89D340-9E99-49D8-A437-30B2D7200548}" destId="{818ABF4A-D22A-4E14-8389-BCBEB7F4A312}" srcOrd="5" destOrd="0" presId="urn:microsoft.com/office/officeart/2005/8/layout/vList5"/>
    <dgm:cxn modelId="{443DA227-85C0-4C7B-AFF3-C35EDCC810E0}" type="presParOf" srcId="{EA89D340-9E99-49D8-A437-30B2D7200548}" destId="{EF6ED448-BF87-429F-AD10-853208E0BA27}" srcOrd="6" destOrd="0" presId="urn:microsoft.com/office/officeart/2005/8/layout/vList5"/>
    <dgm:cxn modelId="{DB86EF94-AFA5-4245-B35A-20ACB78D0A0A}" type="presParOf" srcId="{EF6ED448-BF87-429F-AD10-853208E0BA27}" destId="{3872084B-B7FE-4A04-96C1-E3AE610070B3}" srcOrd="0" destOrd="0" presId="urn:microsoft.com/office/officeart/2005/8/layout/vList5"/>
    <dgm:cxn modelId="{AEE3A204-D2CF-4456-873F-5BDA54BE12D5}" type="presParOf" srcId="{EF6ED448-BF87-429F-AD10-853208E0BA27}" destId="{F27107C3-CF79-4F65-A3D6-4D6A1ADDE7F1}" srcOrd="1" destOrd="0" presId="urn:microsoft.com/office/officeart/2005/8/layout/vList5"/>
    <dgm:cxn modelId="{AA5E3DED-9025-4EA7-A5AF-B56D6F400330}" type="presParOf" srcId="{EA89D340-9E99-49D8-A437-30B2D7200548}" destId="{5A6FC16D-8ADA-4D6F-B663-8D810B76A5F2}" srcOrd="7" destOrd="0" presId="urn:microsoft.com/office/officeart/2005/8/layout/vList5"/>
    <dgm:cxn modelId="{97C318C0-CA5B-4B4D-8D1C-116BB55FD968}" type="presParOf" srcId="{EA89D340-9E99-49D8-A437-30B2D7200548}" destId="{F4881F6A-DBC1-4177-AE5F-E8882350C257}" srcOrd="8" destOrd="0" presId="urn:microsoft.com/office/officeart/2005/8/layout/vList5"/>
    <dgm:cxn modelId="{158FEEB2-027E-4735-8302-FDB95B5C9B3D}" type="presParOf" srcId="{F4881F6A-DBC1-4177-AE5F-E8882350C257}" destId="{B7CA121B-1C10-47F0-A15C-292F7F6E5F1E}" srcOrd="0" destOrd="0" presId="urn:microsoft.com/office/officeart/2005/8/layout/vList5"/>
    <dgm:cxn modelId="{FF539742-DF9F-4DF3-B1A4-194F26221C1E}" type="presParOf" srcId="{F4881F6A-DBC1-4177-AE5F-E8882350C257}" destId="{36BEAB57-FAC7-4580-8894-77A5F1D594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DA123-2341-491C-957F-D9128A7ACE98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02E7086-2D0C-415F-A503-7FBD3093963D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7EF96074-671C-4870-BD15-67BEC73140AA}" type="parTrans" cxnId="{1C936774-BAAC-4319-BE86-3A0187F9AC15}">
      <dgm:prSet/>
      <dgm:spPr/>
      <dgm:t>
        <a:bodyPr/>
        <a:lstStyle/>
        <a:p>
          <a:endParaRPr lang="en-US"/>
        </a:p>
      </dgm:t>
    </dgm:pt>
    <dgm:pt modelId="{ADEA849A-42D3-484E-9DEC-AA7D9E3CB51B}" type="sibTrans" cxnId="{1C936774-BAAC-4319-BE86-3A0187F9AC15}">
      <dgm:prSet/>
      <dgm:spPr/>
      <dgm:t>
        <a:bodyPr/>
        <a:lstStyle/>
        <a:p>
          <a:endParaRPr lang="en-US"/>
        </a:p>
      </dgm:t>
    </dgm:pt>
    <dgm:pt modelId="{DB1F2DA4-F502-497B-A1C2-41F332324B4B}">
      <dgm:prSet phldrT="[Text]"/>
      <dgm:spPr/>
      <dgm:t>
        <a:bodyPr/>
        <a:lstStyle/>
        <a:p>
          <a:r>
            <a:rPr lang="en-US" dirty="0" smtClean="0"/>
            <a:t>Executive</a:t>
          </a:r>
          <a:endParaRPr lang="en-US" dirty="0"/>
        </a:p>
      </dgm:t>
    </dgm:pt>
    <dgm:pt modelId="{0C5891F6-B538-4CBB-BF0C-08945F72002B}" type="parTrans" cxnId="{B96D1A1B-9F22-4CCB-804C-8779AC44E3B3}">
      <dgm:prSet/>
      <dgm:spPr/>
      <dgm:t>
        <a:bodyPr/>
        <a:lstStyle/>
        <a:p>
          <a:endParaRPr lang="en-US"/>
        </a:p>
      </dgm:t>
    </dgm:pt>
    <dgm:pt modelId="{63AE45FD-17C4-4344-98CB-75E8C4571A5C}" type="sibTrans" cxnId="{B96D1A1B-9F22-4CCB-804C-8779AC44E3B3}">
      <dgm:prSet/>
      <dgm:spPr/>
      <dgm:t>
        <a:bodyPr/>
        <a:lstStyle/>
        <a:p>
          <a:endParaRPr lang="en-US"/>
        </a:p>
      </dgm:t>
    </dgm:pt>
    <dgm:pt modelId="{BD16FCA2-7C8D-4D14-872F-5F182C5EDAAD}">
      <dgm:prSet phldrT="[Text]"/>
      <dgm:spPr/>
      <dgm:t>
        <a:bodyPr/>
        <a:lstStyle/>
        <a:p>
          <a:r>
            <a:rPr lang="en-US" dirty="0" smtClean="0"/>
            <a:t>Negotiation</a:t>
          </a:r>
          <a:endParaRPr lang="en-US" dirty="0"/>
        </a:p>
      </dgm:t>
    </dgm:pt>
    <dgm:pt modelId="{528570DF-9D1E-421A-A118-F3C53167E0C4}" type="parTrans" cxnId="{2348A1BB-D17C-4980-87AC-D659DA2CC921}">
      <dgm:prSet/>
      <dgm:spPr/>
      <dgm:t>
        <a:bodyPr/>
        <a:lstStyle/>
        <a:p>
          <a:endParaRPr lang="en-US"/>
        </a:p>
      </dgm:t>
    </dgm:pt>
    <dgm:pt modelId="{60629434-E18F-41DB-839A-444D3BEB3B01}" type="sibTrans" cxnId="{2348A1BB-D17C-4980-87AC-D659DA2CC921}">
      <dgm:prSet/>
      <dgm:spPr/>
      <dgm:t>
        <a:bodyPr/>
        <a:lstStyle/>
        <a:p>
          <a:endParaRPr lang="en-US"/>
        </a:p>
      </dgm:t>
    </dgm:pt>
    <dgm:pt modelId="{B4F227E8-B806-44A3-BBB6-5EB365379339}">
      <dgm:prSet phldrT="[Text]"/>
      <dgm:spPr/>
      <dgm:t>
        <a:bodyPr/>
        <a:lstStyle/>
        <a:p>
          <a:r>
            <a:rPr lang="en-US" dirty="0" smtClean="0"/>
            <a:t>Commission</a:t>
          </a:r>
          <a:endParaRPr lang="en-US" dirty="0"/>
        </a:p>
      </dgm:t>
    </dgm:pt>
    <dgm:pt modelId="{CA70F3E9-9403-498D-8353-F3D46E8C106C}" type="parTrans" cxnId="{7F3D265D-9361-47E1-9D4F-7C6906D639B4}">
      <dgm:prSet/>
      <dgm:spPr/>
      <dgm:t>
        <a:bodyPr/>
        <a:lstStyle/>
        <a:p>
          <a:endParaRPr lang="en-US"/>
        </a:p>
      </dgm:t>
    </dgm:pt>
    <dgm:pt modelId="{98696D95-0BCA-4FCD-B67C-8266A3317862}" type="sibTrans" cxnId="{7F3D265D-9361-47E1-9D4F-7C6906D639B4}">
      <dgm:prSet/>
      <dgm:spPr/>
      <dgm:t>
        <a:bodyPr/>
        <a:lstStyle/>
        <a:p>
          <a:endParaRPr lang="en-US"/>
        </a:p>
      </dgm:t>
    </dgm:pt>
    <dgm:pt modelId="{FFC3C611-D923-4646-A4CC-401EAE920F6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705CD8D-59FB-47D3-A1C7-E85BD73FAEDC}" type="parTrans" cxnId="{5EEB84AB-12EA-488D-8348-1BA5CF755319}">
      <dgm:prSet/>
      <dgm:spPr/>
      <dgm:t>
        <a:bodyPr/>
        <a:lstStyle/>
        <a:p>
          <a:endParaRPr lang="en-US"/>
        </a:p>
      </dgm:t>
    </dgm:pt>
    <dgm:pt modelId="{EB36CDD8-0BE8-41A6-857A-BE3FC18583BE}" type="sibTrans" cxnId="{5EEB84AB-12EA-488D-8348-1BA5CF755319}">
      <dgm:prSet/>
      <dgm:spPr/>
      <dgm:t>
        <a:bodyPr/>
        <a:lstStyle/>
        <a:p>
          <a:endParaRPr lang="en-US"/>
        </a:p>
      </dgm:t>
    </dgm:pt>
    <dgm:pt modelId="{AE279684-D896-41ED-8967-B781868D7464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CB14B295-71C1-4FB4-A8E7-75CA3E2E882B}" type="parTrans" cxnId="{109BBF32-6F09-42B7-AF4F-68FD74B84FD6}">
      <dgm:prSet/>
      <dgm:spPr/>
      <dgm:t>
        <a:bodyPr/>
        <a:lstStyle/>
        <a:p>
          <a:endParaRPr lang="en-US"/>
        </a:p>
      </dgm:t>
    </dgm:pt>
    <dgm:pt modelId="{94225F8A-E356-4D07-AF9C-6FFCB1F76A1E}" type="sibTrans" cxnId="{109BBF32-6F09-42B7-AF4F-68FD74B84FD6}">
      <dgm:prSet/>
      <dgm:spPr/>
      <dgm:t>
        <a:bodyPr/>
        <a:lstStyle/>
        <a:p>
          <a:endParaRPr lang="en-US"/>
        </a:p>
      </dgm:t>
    </dgm:pt>
    <dgm:pt modelId="{5A7B18F4-CE59-4B51-9DC2-F8B237D6D7EB}">
      <dgm:prSet phldrT="[Text]"/>
      <dgm:spPr/>
      <dgm:t>
        <a:bodyPr/>
        <a:lstStyle/>
        <a:p>
          <a:r>
            <a:rPr lang="en-US" dirty="0" smtClean="0"/>
            <a:t>Command</a:t>
          </a:r>
          <a:endParaRPr lang="en-US" dirty="0"/>
        </a:p>
      </dgm:t>
    </dgm:pt>
    <dgm:pt modelId="{F761F6D4-274A-4664-849A-05BDA91BECF7}" type="parTrans" cxnId="{668809DD-4728-401F-9DC1-38A2CCCCF858}">
      <dgm:prSet/>
      <dgm:spPr/>
      <dgm:t>
        <a:bodyPr/>
        <a:lstStyle/>
        <a:p>
          <a:endParaRPr lang="en-US"/>
        </a:p>
      </dgm:t>
    </dgm:pt>
    <dgm:pt modelId="{06E1F034-A6F3-4F10-A865-79AC66D0C166}" type="sibTrans" cxnId="{668809DD-4728-401F-9DC1-38A2CCCCF858}">
      <dgm:prSet/>
      <dgm:spPr/>
      <dgm:t>
        <a:bodyPr/>
        <a:lstStyle/>
        <a:p>
          <a:endParaRPr lang="en-US"/>
        </a:p>
      </dgm:t>
    </dgm:pt>
    <dgm:pt modelId="{4DE5F555-767A-4F05-8F33-8C2CCF6492D7}">
      <dgm:prSet phldrT="[Text]"/>
      <dgm:spPr/>
      <dgm:t>
        <a:bodyPr/>
        <a:lstStyle/>
        <a:p>
          <a:r>
            <a:rPr lang="en-US" dirty="0" smtClean="0"/>
            <a:t>Project</a:t>
          </a:r>
          <a:endParaRPr lang="en-US" dirty="0"/>
        </a:p>
      </dgm:t>
    </dgm:pt>
    <dgm:pt modelId="{59BA643A-289A-432A-A345-E971F05BB69B}" type="parTrans" cxnId="{D57DA884-36D9-4129-A53D-9351C370D038}">
      <dgm:prSet/>
      <dgm:spPr/>
      <dgm:t>
        <a:bodyPr/>
        <a:lstStyle/>
        <a:p>
          <a:endParaRPr lang="en-US"/>
        </a:p>
      </dgm:t>
    </dgm:pt>
    <dgm:pt modelId="{0B51E5FA-8A6C-414A-8C07-E78908DA7E7E}" type="sibTrans" cxnId="{D57DA884-36D9-4129-A53D-9351C370D038}">
      <dgm:prSet/>
      <dgm:spPr/>
      <dgm:t>
        <a:bodyPr/>
        <a:lstStyle/>
        <a:p>
          <a:endParaRPr lang="en-US"/>
        </a:p>
      </dgm:t>
    </dgm:pt>
    <dgm:pt modelId="{F1DA2E6E-9718-411F-902E-8528FDA71605}">
      <dgm:prSet phldrT="[Text]"/>
      <dgm:spPr/>
      <dgm:t>
        <a:bodyPr/>
        <a:lstStyle/>
        <a:p>
          <a:r>
            <a:rPr lang="en-US" dirty="0" smtClean="0"/>
            <a:t>Advisory</a:t>
          </a:r>
          <a:endParaRPr lang="en-US" dirty="0"/>
        </a:p>
      </dgm:t>
    </dgm:pt>
    <dgm:pt modelId="{DDBB8C54-D32C-43A9-A954-DFE499A42298}" type="parTrans" cxnId="{5A05FCCE-97F4-4F2E-B2CB-AA6D38597E1B}">
      <dgm:prSet/>
      <dgm:spPr/>
      <dgm:t>
        <a:bodyPr/>
        <a:lstStyle/>
        <a:p>
          <a:endParaRPr lang="en-US"/>
        </a:p>
      </dgm:t>
    </dgm:pt>
    <dgm:pt modelId="{E9C3A455-6098-4471-9E11-4992D1EE8780}" type="sibTrans" cxnId="{5A05FCCE-97F4-4F2E-B2CB-AA6D38597E1B}">
      <dgm:prSet/>
      <dgm:spPr/>
      <dgm:t>
        <a:bodyPr/>
        <a:lstStyle/>
        <a:p>
          <a:endParaRPr lang="en-US"/>
        </a:p>
      </dgm:t>
    </dgm:pt>
    <dgm:pt modelId="{25B3F3EA-F6D5-4260-B528-3725C7CA2016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2737D88B-3A36-422A-BC33-40628AF24EA9}" type="parTrans" cxnId="{F6B29C68-3CA5-4AF1-8BDE-64A2DFAEF6A1}">
      <dgm:prSet/>
      <dgm:spPr/>
      <dgm:t>
        <a:bodyPr/>
        <a:lstStyle/>
        <a:p>
          <a:endParaRPr lang="en-US"/>
        </a:p>
      </dgm:t>
    </dgm:pt>
    <dgm:pt modelId="{476C9F26-0F5C-4224-8C43-C241DF7B3BDC}" type="sibTrans" cxnId="{F6B29C68-3CA5-4AF1-8BDE-64A2DFAEF6A1}">
      <dgm:prSet/>
      <dgm:spPr/>
      <dgm:t>
        <a:bodyPr/>
        <a:lstStyle/>
        <a:p>
          <a:endParaRPr lang="en-US"/>
        </a:p>
      </dgm:t>
    </dgm:pt>
    <dgm:pt modelId="{6AA802E0-B902-45D9-8CE1-95243F107A83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12A56DCD-BF93-4C31-8641-713E4C8C36ED}" type="parTrans" cxnId="{DDF1D855-24D6-44F8-81C5-549588B7C08B}">
      <dgm:prSet/>
      <dgm:spPr/>
      <dgm:t>
        <a:bodyPr/>
        <a:lstStyle/>
        <a:p>
          <a:endParaRPr lang="en-US"/>
        </a:p>
      </dgm:t>
    </dgm:pt>
    <dgm:pt modelId="{C9A7511E-2784-4ECE-9291-A30F10134FBD}" type="sibTrans" cxnId="{DDF1D855-24D6-44F8-81C5-549588B7C08B}">
      <dgm:prSet/>
      <dgm:spPr/>
      <dgm:t>
        <a:bodyPr/>
        <a:lstStyle/>
        <a:p>
          <a:endParaRPr lang="en-US"/>
        </a:p>
      </dgm:t>
    </dgm:pt>
    <dgm:pt modelId="{4CF27995-3A7D-4ACD-8A71-F69D9CCA4142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D036F21F-E01D-464C-AB73-3D19F0060625}" type="parTrans" cxnId="{C141FC38-5F4D-4B1D-A6EC-E4085D9DDE30}">
      <dgm:prSet/>
      <dgm:spPr/>
      <dgm:t>
        <a:bodyPr/>
        <a:lstStyle/>
        <a:p>
          <a:endParaRPr lang="en-US"/>
        </a:p>
      </dgm:t>
    </dgm:pt>
    <dgm:pt modelId="{E7B85F04-9FD5-497D-8DF8-BCC5CCD1C2F2}" type="sibTrans" cxnId="{C141FC38-5F4D-4B1D-A6EC-E4085D9DDE30}">
      <dgm:prSet/>
      <dgm:spPr/>
      <dgm:t>
        <a:bodyPr/>
        <a:lstStyle/>
        <a:p>
          <a:endParaRPr lang="en-US"/>
        </a:p>
      </dgm:t>
    </dgm:pt>
    <dgm:pt modelId="{058B9A4D-215E-4E36-9BE5-13B6DAD897B5}">
      <dgm:prSet phldrT="[Text]"/>
      <dgm:spPr/>
      <dgm:t>
        <a:bodyPr/>
        <a:lstStyle/>
        <a:p>
          <a:r>
            <a:rPr lang="en-US" dirty="0" smtClean="0"/>
            <a:t>Medical</a:t>
          </a:r>
          <a:endParaRPr lang="en-US" dirty="0"/>
        </a:p>
      </dgm:t>
    </dgm:pt>
    <dgm:pt modelId="{B47316BF-6F2A-46B8-A1EE-425B53E0D5BB}" type="parTrans" cxnId="{26387C90-9EF0-43F3-AC7A-D67C6087D314}">
      <dgm:prSet/>
      <dgm:spPr/>
      <dgm:t>
        <a:bodyPr/>
        <a:lstStyle/>
        <a:p>
          <a:endParaRPr lang="en-US"/>
        </a:p>
      </dgm:t>
    </dgm:pt>
    <dgm:pt modelId="{C616B597-BE5B-4490-98D2-B406A90F0795}" type="sibTrans" cxnId="{26387C90-9EF0-43F3-AC7A-D67C6087D314}">
      <dgm:prSet/>
      <dgm:spPr/>
      <dgm:t>
        <a:bodyPr/>
        <a:lstStyle/>
        <a:p>
          <a:endParaRPr lang="en-US"/>
        </a:p>
      </dgm:t>
    </dgm:pt>
    <dgm:pt modelId="{98313724-59CE-4595-9871-B3EB5A1E1080}">
      <dgm:prSet phldrT="[Text]"/>
      <dgm:spPr/>
      <dgm:t>
        <a:bodyPr/>
        <a:lstStyle/>
        <a:p>
          <a:r>
            <a:rPr lang="en-US" dirty="0" smtClean="0"/>
            <a:t>Response</a:t>
          </a:r>
          <a:endParaRPr lang="en-US" dirty="0"/>
        </a:p>
      </dgm:t>
    </dgm:pt>
    <dgm:pt modelId="{34E6D3CC-71D6-4A8F-9D2E-0B558F60B915}" type="parTrans" cxnId="{44CB10DC-731A-4A11-BC89-089A3BE3B1FC}">
      <dgm:prSet/>
      <dgm:spPr/>
      <dgm:t>
        <a:bodyPr/>
        <a:lstStyle/>
        <a:p>
          <a:endParaRPr lang="en-US"/>
        </a:p>
      </dgm:t>
    </dgm:pt>
    <dgm:pt modelId="{B42CD936-E42B-49DE-85D0-388465148410}" type="sibTrans" cxnId="{44CB10DC-731A-4A11-BC89-089A3BE3B1FC}">
      <dgm:prSet/>
      <dgm:spPr/>
      <dgm:t>
        <a:bodyPr/>
        <a:lstStyle/>
        <a:p>
          <a:endParaRPr lang="en-US"/>
        </a:p>
      </dgm:t>
    </dgm:pt>
    <dgm:pt modelId="{B0043CAC-3E47-4401-806D-3142CC6BD8E3}">
      <dgm:prSet phldrT="[Text]"/>
      <dgm:spPr/>
      <dgm:t>
        <a:bodyPr/>
        <a:lstStyle/>
        <a:p>
          <a:r>
            <a:rPr lang="en-US" dirty="0" smtClean="0"/>
            <a:t>Military</a:t>
          </a:r>
          <a:endParaRPr lang="en-US" dirty="0"/>
        </a:p>
      </dgm:t>
    </dgm:pt>
    <dgm:pt modelId="{BC19A0DF-6970-4A22-BE89-3CDA9CCEB4A4}" type="parTrans" cxnId="{3A60783F-4A63-47C1-8FC1-350F592C023C}">
      <dgm:prSet/>
      <dgm:spPr/>
      <dgm:t>
        <a:bodyPr/>
        <a:lstStyle/>
        <a:p>
          <a:endParaRPr lang="en-US"/>
        </a:p>
      </dgm:t>
    </dgm:pt>
    <dgm:pt modelId="{1991634C-889F-475C-9E28-8D7B22E29F24}" type="sibTrans" cxnId="{3A60783F-4A63-47C1-8FC1-350F592C023C}">
      <dgm:prSet/>
      <dgm:spPr/>
      <dgm:t>
        <a:bodyPr/>
        <a:lstStyle/>
        <a:p>
          <a:endParaRPr lang="en-US"/>
        </a:p>
      </dgm:t>
    </dgm:pt>
    <dgm:pt modelId="{FA73FAB0-F5B4-47DD-8AA5-E0E1E0B96026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869E304C-1757-458E-BAC7-BD67B3BEC24B}" type="parTrans" cxnId="{9A81DE76-A84C-4EE0-9212-8E1F731B2567}">
      <dgm:prSet/>
      <dgm:spPr/>
      <dgm:t>
        <a:bodyPr/>
        <a:lstStyle/>
        <a:p>
          <a:endParaRPr lang="en-US"/>
        </a:p>
      </dgm:t>
    </dgm:pt>
    <dgm:pt modelId="{8EAB442D-78ED-4804-93D1-DED091099EC7}" type="sibTrans" cxnId="{9A81DE76-A84C-4EE0-9212-8E1F731B2567}">
      <dgm:prSet/>
      <dgm:spPr/>
      <dgm:t>
        <a:bodyPr/>
        <a:lstStyle/>
        <a:p>
          <a:endParaRPr lang="en-US"/>
        </a:p>
      </dgm:t>
    </dgm:pt>
    <dgm:pt modelId="{A5B91685-BF52-43D7-AF3F-B871D6F61396}">
      <dgm:prSet phldrT="[Text]"/>
      <dgm:spPr/>
      <dgm:t>
        <a:bodyPr/>
        <a:lstStyle/>
        <a:p>
          <a:r>
            <a:rPr lang="en-US" dirty="0" smtClean="0"/>
            <a:t>Sports</a:t>
          </a:r>
          <a:endParaRPr lang="en-US" dirty="0"/>
        </a:p>
      </dgm:t>
    </dgm:pt>
    <dgm:pt modelId="{96C66FAA-2A59-443F-95A9-B723DB4AE886}" type="parTrans" cxnId="{AD751733-E255-4562-9BBE-DB1ED00133FB}">
      <dgm:prSet/>
      <dgm:spPr/>
      <dgm:t>
        <a:bodyPr/>
        <a:lstStyle/>
        <a:p>
          <a:endParaRPr lang="en-US"/>
        </a:p>
      </dgm:t>
    </dgm:pt>
    <dgm:pt modelId="{91758DA4-C59A-48C1-9084-2DC65DB7B567}" type="sibTrans" cxnId="{AD751733-E255-4562-9BBE-DB1ED00133FB}">
      <dgm:prSet/>
      <dgm:spPr/>
      <dgm:t>
        <a:bodyPr/>
        <a:lstStyle/>
        <a:p>
          <a:endParaRPr lang="en-US"/>
        </a:p>
      </dgm:t>
    </dgm:pt>
    <dgm:pt modelId="{5E7E67EC-3028-4A74-9949-827C50A22282}" type="pres">
      <dgm:prSet presAssocID="{BD7DA123-2341-491C-957F-D9128A7ACE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4327DE-9E8B-4201-AF1F-0D51CB631E6F}" type="pres">
      <dgm:prSet presAssocID="{E02E7086-2D0C-415F-A503-7FBD3093963D}" presName="root" presStyleCnt="0"/>
      <dgm:spPr/>
    </dgm:pt>
    <dgm:pt modelId="{82824024-15B1-405E-B8D3-1A7151EA0069}" type="pres">
      <dgm:prSet presAssocID="{E02E7086-2D0C-415F-A503-7FBD3093963D}" presName="rootComposite" presStyleCnt="0"/>
      <dgm:spPr/>
    </dgm:pt>
    <dgm:pt modelId="{2C8BB6AC-A654-4BDF-8C82-DF8AF1A1CF84}" type="pres">
      <dgm:prSet presAssocID="{E02E7086-2D0C-415F-A503-7FBD3093963D}" presName="rootText" presStyleLbl="node1" presStyleIdx="0" presStyleCnt="5"/>
      <dgm:spPr/>
    </dgm:pt>
    <dgm:pt modelId="{3E3BEBAA-C051-4679-8589-5F979CF161AD}" type="pres">
      <dgm:prSet presAssocID="{E02E7086-2D0C-415F-A503-7FBD3093963D}" presName="rootConnector" presStyleLbl="node1" presStyleIdx="0" presStyleCnt="5"/>
      <dgm:spPr/>
    </dgm:pt>
    <dgm:pt modelId="{77A83625-3B04-4FA5-9409-58C85EA90235}" type="pres">
      <dgm:prSet presAssocID="{E02E7086-2D0C-415F-A503-7FBD3093963D}" presName="childShape" presStyleCnt="0"/>
      <dgm:spPr/>
    </dgm:pt>
    <dgm:pt modelId="{926849C7-ED68-4649-96E0-526804309293}" type="pres">
      <dgm:prSet presAssocID="{0C5891F6-B538-4CBB-BF0C-08945F72002B}" presName="Name13" presStyleLbl="parChTrans1D2" presStyleIdx="0" presStyleCnt="12"/>
      <dgm:spPr/>
    </dgm:pt>
    <dgm:pt modelId="{6A25CC50-61AB-43EA-8AA1-A376395A74E3}" type="pres">
      <dgm:prSet presAssocID="{DB1F2DA4-F502-497B-A1C2-41F332324B4B}" presName="childText" presStyleLbl="bgAcc1" presStyleIdx="0" presStyleCnt="12">
        <dgm:presLayoutVars>
          <dgm:bulletEnabled val="1"/>
        </dgm:presLayoutVars>
      </dgm:prSet>
      <dgm:spPr/>
    </dgm:pt>
    <dgm:pt modelId="{F507CA09-6FB4-466C-BFAD-39CABD52A941}" type="pres">
      <dgm:prSet presAssocID="{F761F6D4-274A-4664-849A-05BDA91BECF7}" presName="Name13" presStyleLbl="parChTrans1D2" presStyleIdx="1" presStyleCnt="12"/>
      <dgm:spPr/>
    </dgm:pt>
    <dgm:pt modelId="{0B6E978B-FEB3-4B3C-AA59-FB4997A059F4}" type="pres">
      <dgm:prSet presAssocID="{5A7B18F4-CE59-4B51-9DC2-F8B237D6D7EB}" presName="childText" presStyleLbl="bgAcc1" presStyleIdx="1" presStyleCnt="12">
        <dgm:presLayoutVars>
          <dgm:bulletEnabled val="1"/>
        </dgm:presLayoutVars>
      </dgm:prSet>
      <dgm:spPr/>
    </dgm:pt>
    <dgm:pt modelId="{0DF70D4F-DF6E-496E-9BF6-35D428B56E0A}" type="pres">
      <dgm:prSet presAssocID="{4DE5F555-767A-4F05-8F33-8C2CCF6492D7}" presName="root" presStyleCnt="0"/>
      <dgm:spPr/>
    </dgm:pt>
    <dgm:pt modelId="{2A4455F3-0F4A-4996-9833-E8324AEFE3BE}" type="pres">
      <dgm:prSet presAssocID="{4DE5F555-767A-4F05-8F33-8C2CCF6492D7}" presName="rootComposite" presStyleCnt="0"/>
      <dgm:spPr/>
    </dgm:pt>
    <dgm:pt modelId="{EFED06C9-15DE-4E99-A2A8-0C83CA21877C}" type="pres">
      <dgm:prSet presAssocID="{4DE5F555-767A-4F05-8F33-8C2CCF6492D7}" presName="rootText" presStyleLbl="node1" presStyleIdx="1" presStyleCnt="5"/>
      <dgm:spPr/>
    </dgm:pt>
    <dgm:pt modelId="{87AF5CE9-65CC-4A17-B30F-46B6E4B7CB98}" type="pres">
      <dgm:prSet presAssocID="{4DE5F555-767A-4F05-8F33-8C2CCF6492D7}" presName="rootConnector" presStyleLbl="node1" presStyleIdx="1" presStyleCnt="5"/>
      <dgm:spPr/>
    </dgm:pt>
    <dgm:pt modelId="{52E8F750-7452-4B78-8240-FCF02E78F602}" type="pres">
      <dgm:prSet presAssocID="{4DE5F555-767A-4F05-8F33-8C2CCF6492D7}" presName="childShape" presStyleCnt="0"/>
      <dgm:spPr/>
    </dgm:pt>
    <dgm:pt modelId="{472B08D5-6A72-42E3-BC54-BC35C594869E}" type="pres">
      <dgm:prSet presAssocID="{528570DF-9D1E-421A-A118-F3C53167E0C4}" presName="Name13" presStyleLbl="parChTrans1D2" presStyleIdx="2" presStyleCnt="12"/>
      <dgm:spPr/>
    </dgm:pt>
    <dgm:pt modelId="{62482E07-68F2-4E17-915A-FB56C1B1E2A0}" type="pres">
      <dgm:prSet presAssocID="{BD16FCA2-7C8D-4D14-872F-5F182C5EDAAD}" presName="childText" presStyleLbl="bgAcc1" presStyleIdx="2" presStyleCnt="12">
        <dgm:presLayoutVars>
          <dgm:bulletEnabled val="1"/>
        </dgm:presLayoutVars>
      </dgm:prSet>
      <dgm:spPr/>
    </dgm:pt>
    <dgm:pt modelId="{3E167B9D-87FA-4DC9-B0A4-53B25FFF4777}" type="pres">
      <dgm:prSet presAssocID="{CA70F3E9-9403-498D-8353-F3D46E8C106C}" presName="Name13" presStyleLbl="parChTrans1D2" presStyleIdx="3" presStyleCnt="12"/>
      <dgm:spPr/>
    </dgm:pt>
    <dgm:pt modelId="{AE311941-8A4E-4BCB-8C3E-020D799AA80A}" type="pres">
      <dgm:prSet presAssocID="{B4F227E8-B806-44A3-BBB6-5EB365379339}" presName="childText" presStyleLbl="bgAcc1" presStyleIdx="3" presStyleCnt="12">
        <dgm:presLayoutVars>
          <dgm:bulletEnabled val="1"/>
        </dgm:presLayoutVars>
      </dgm:prSet>
      <dgm:spPr/>
    </dgm:pt>
    <dgm:pt modelId="{D1ECD9E1-135E-40EC-B129-D3EB56E18B55}" type="pres">
      <dgm:prSet presAssocID="{3705CD8D-59FB-47D3-A1C7-E85BD73FAEDC}" presName="Name13" presStyleLbl="parChTrans1D2" presStyleIdx="4" presStyleCnt="12"/>
      <dgm:spPr/>
    </dgm:pt>
    <dgm:pt modelId="{97C5D6A7-2078-461B-A150-8C796BAC3619}" type="pres">
      <dgm:prSet presAssocID="{FFC3C611-D923-4646-A4CC-401EAE920F67}" presName="childText" presStyleLbl="bgAcc1" presStyleIdx="4" presStyleCnt="12">
        <dgm:presLayoutVars>
          <dgm:bulletEnabled val="1"/>
        </dgm:presLayoutVars>
      </dgm:prSet>
      <dgm:spPr/>
    </dgm:pt>
    <dgm:pt modelId="{937A74F8-F5AC-4967-9D15-9F21E54A33FF}" type="pres">
      <dgm:prSet presAssocID="{F1DA2E6E-9718-411F-902E-8528FDA71605}" presName="root" presStyleCnt="0"/>
      <dgm:spPr/>
    </dgm:pt>
    <dgm:pt modelId="{41983917-EB25-4D57-921C-66C870E7648E}" type="pres">
      <dgm:prSet presAssocID="{F1DA2E6E-9718-411F-902E-8528FDA71605}" presName="rootComposite" presStyleCnt="0"/>
      <dgm:spPr/>
    </dgm:pt>
    <dgm:pt modelId="{B50DF75C-4BCC-4D8E-831A-F8D0EE684EEB}" type="pres">
      <dgm:prSet presAssocID="{F1DA2E6E-9718-411F-902E-8528FDA71605}" presName="rootText" presStyleLbl="node1" presStyleIdx="2" presStyleCnt="5"/>
      <dgm:spPr/>
    </dgm:pt>
    <dgm:pt modelId="{1FB4D727-9537-4EE2-9F87-DD2B636C05FC}" type="pres">
      <dgm:prSet presAssocID="{F1DA2E6E-9718-411F-902E-8528FDA71605}" presName="rootConnector" presStyleLbl="node1" presStyleIdx="2" presStyleCnt="5"/>
      <dgm:spPr/>
    </dgm:pt>
    <dgm:pt modelId="{CE6BA9AA-3218-48F0-B98B-DD7E3D7E70E9}" type="pres">
      <dgm:prSet presAssocID="{F1DA2E6E-9718-411F-902E-8528FDA71605}" presName="childShape" presStyleCnt="0"/>
      <dgm:spPr/>
    </dgm:pt>
    <dgm:pt modelId="{1380E24A-36B8-425B-B154-2992F84D7AB0}" type="pres">
      <dgm:prSet presAssocID="{25B3F3EA-F6D5-4260-B528-3725C7CA2016}" presName="root" presStyleCnt="0"/>
      <dgm:spPr/>
    </dgm:pt>
    <dgm:pt modelId="{46DE7FCB-7AFA-455F-8929-E6F37824CAC4}" type="pres">
      <dgm:prSet presAssocID="{25B3F3EA-F6D5-4260-B528-3725C7CA2016}" presName="rootComposite" presStyleCnt="0"/>
      <dgm:spPr/>
    </dgm:pt>
    <dgm:pt modelId="{75E47331-B35D-46E8-96A9-9819E0BC6138}" type="pres">
      <dgm:prSet presAssocID="{25B3F3EA-F6D5-4260-B528-3725C7CA2016}" presName="rootText" presStyleLbl="node1" presStyleIdx="3" presStyleCnt="5"/>
      <dgm:spPr/>
    </dgm:pt>
    <dgm:pt modelId="{C97A1CFD-F95B-4F1B-B07A-7B520C8D79E9}" type="pres">
      <dgm:prSet presAssocID="{25B3F3EA-F6D5-4260-B528-3725C7CA2016}" presName="rootConnector" presStyleLbl="node1" presStyleIdx="3" presStyleCnt="5"/>
      <dgm:spPr/>
    </dgm:pt>
    <dgm:pt modelId="{E6838839-6FFE-44F7-91C5-71EBB9DA0BF5}" type="pres">
      <dgm:prSet presAssocID="{25B3F3EA-F6D5-4260-B528-3725C7CA2016}" presName="childShape" presStyleCnt="0"/>
      <dgm:spPr/>
    </dgm:pt>
    <dgm:pt modelId="{D8A82F17-E3FD-4E36-B5EF-DB6FF4FF764E}" type="pres">
      <dgm:prSet presAssocID="{CB14B295-71C1-4FB4-A8E7-75CA3E2E882B}" presName="Name13" presStyleLbl="parChTrans1D2" presStyleIdx="5" presStyleCnt="12"/>
      <dgm:spPr/>
    </dgm:pt>
    <dgm:pt modelId="{4E478259-6847-42C6-B30A-5CB656E7E2CF}" type="pres">
      <dgm:prSet presAssocID="{AE279684-D896-41ED-8967-B781868D7464}" presName="childText" presStyleLbl="bgAcc1" presStyleIdx="5" presStyleCnt="12">
        <dgm:presLayoutVars>
          <dgm:bulletEnabled val="1"/>
        </dgm:presLayoutVars>
      </dgm:prSet>
      <dgm:spPr/>
    </dgm:pt>
    <dgm:pt modelId="{9A962D6A-32EF-44D7-B46D-1646CADC91F9}" type="pres">
      <dgm:prSet presAssocID="{12A56DCD-BF93-4C31-8641-713E4C8C36ED}" presName="Name13" presStyleLbl="parChTrans1D2" presStyleIdx="6" presStyleCnt="12"/>
      <dgm:spPr/>
    </dgm:pt>
    <dgm:pt modelId="{26164737-ECCF-4161-AEF6-8E441A5D3B20}" type="pres">
      <dgm:prSet presAssocID="{6AA802E0-B902-45D9-8CE1-95243F107A83}" presName="childText" presStyleLbl="bgAcc1" presStyleIdx="6" presStyleCnt="12">
        <dgm:presLayoutVars>
          <dgm:bulletEnabled val="1"/>
        </dgm:presLayoutVars>
      </dgm:prSet>
      <dgm:spPr/>
    </dgm:pt>
    <dgm:pt modelId="{3D3EAB0B-AE1D-4BA8-9A01-629FF91BC006}" type="pres">
      <dgm:prSet presAssocID="{4CF27995-3A7D-4ACD-8A71-F69D9CCA4142}" presName="root" presStyleCnt="0"/>
      <dgm:spPr/>
    </dgm:pt>
    <dgm:pt modelId="{69B8DD1A-2393-4278-8773-A19AF049A549}" type="pres">
      <dgm:prSet presAssocID="{4CF27995-3A7D-4ACD-8A71-F69D9CCA4142}" presName="rootComposite" presStyleCnt="0"/>
      <dgm:spPr/>
    </dgm:pt>
    <dgm:pt modelId="{A9509A98-855C-4920-A72E-3272E1B6A760}" type="pres">
      <dgm:prSet presAssocID="{4CF27995-3A7D-4ACD-8A71-F69D9CCA4142}" presName="rootText" presStyleLbl="node1" presStyleIdx="4" presStyleCnt="5"/>
      <dgm:spPr/>
    </dgm:pt>
    <dgm:pt modelId="{D568AA29-7C84-4188-B10D-BFA57F5B48CE}" type="pres">
      <dgm:prSet presAssocID="{4CF27995-3A7D-4ACD-8A71-F69D9CCA4142}" presName="rootConnector" presStyleLbl="node1" presStyleIdx="4" presStyleCnt="5"/>
      <dgm:spPr/>
    </dgm:pt>
    <dgm:pt modelId="{FC712336-DAFA-4F5D-9A8A-F5D3F57634C3}" type="pres">
      <dgm:prSet presAssocID="{4CF27995-3A7D-4ACD-8A71-F69D9CCA4142}" presName="childShape" presStyleCnt="0"/>
      <dgm:spPr/>
    </dgm:pt>
    <dgm:pt modelId="{6C923E39-0199-4558-8220-A74E91136F9F}" type="pres">
      <dgm:prSet presAssocID="{B47316BF-6F2A-46B8-A1EE-425B53E0D5BB}" presName="Name13" presStyleLbl="parChTrans1D2" presStyleIdx="7" presStyleCnt="12"/>
      <dgm:spPr/>
    </dgm:pt>
    <dgm:pt modelId="{00C891EE-83AF-4B18-B114-A493CAD2FAC6}" type="pres">
      <dgm:prSet presAssocID="{058B9A4D-215E-4E36-9BE5-13B6DAD897B5}" presName="childText" presStyleLbl="bgAcc1" presStyleIdx="7" presStyleCnt="12">
        <dgm:presLayoutVars>
          <dgm:bulletEnabled val="1"/>
        </dgm:presLayoutVars>
      </dgm:prSet>
      <dgm:spPr/>
    </dgm:pt>
    <dgm:pt modelId="{875499D1-E038-48FB-848D-81D53B234DAF}" type="pres">
      <dgm:prSet presAssocID="{34E6D3CC-71D6-4A8F-9D2E-0B558F60B915}" presName="Name13" presStyleLbl="parChTrans1D2" presStyleIdx="8" presStyleCnt="12"/>
      <dgm:spPr/>
    </dgm:pt>
    <dgm:pt modelId="{BAD5FCCE-67FC-46BC-8FAA-060AE0955F7B}" type="pres">
      <dgm:prSet presAssocID="{98313724-59CE-4595-9871-B3EB5A1E1080}" presName="childText" presStyleLbl="bgAcc1" presStyleIdx="8" presStyleCnt="12">
        <dgm:presLayoutVars>
          <dgm:bulletEnabled val="1"/>
        </dgm:presLayoutVars>
      </dgm:prSet>
      <dgm:spPr/>
    </dgm:pt>
    <dgm:pt modelId="{B85B3FED-4B1F-4859-8348-3FF73E6F00DC}" type="pres">
      <dgm:prSet presAssocID="{BC19A0DF-6970-4A22-BE89-3CDA9CCEB4A4}" presName="Name13" presStyleLbl="parChTrans1D2" presStyleIdx="9" presStyleCnt="12"/>
      <dgm:spPr/>
    </dgm:pt>
    <dgm:pt modelId="{BF6A1C92-CAC0-4E46-92C8-918A27A5A93F}" type="pres">
      <dgm:prSet presAssocID="{B0043CAC-3E47-4401-806D-3142CC6BD8E3}" presName="childText" presStyleLbl="bgAcc1" presStyleIdx="9" presStyleCnt="12">
        <dgm:presLayoutVars>
          <dgm:bulletEnabled val="1"/>
        </dgm:presLayoutVars>
      </dgm:prSet>
      <dgm:spPr/>
    </dgm:pt>
    <dgm:pt modelId="{4FD9B348-D983-46F3-B64A-FC5031832AA6}" type="pres">
      <dgm:prSet presAssocID="{869E304C-1757-458E-BAC7-BD67B3BEC24B}" presName="Name13" presStyleLbl="parChTrans1D2" presStyleIdx="10" presStyleCnt="12"/>
      <dgm:spPr/>
    </dgm:pt>
    <dgm:pt modelId="{3A8B411E-CD64-4A61-9114-4707980FE7F2}" type="pres">
      <dgm:prSet presAssocID="{FA73FAB0-F5B4-47DD-8AA5-E0E1E0B96026}" presName="childText" presStyleLbl="bgAcc1" presStyleIdx="10" presStyleCnt="12">
        <dgm:presLayoutVars>
          <dgm:bulletEnabled val="1"/>
        </dgm:presLayoutVars>
      </dgm:prSet>
      <dgm:spPr/>
    </dgm:pt>
    <dgm:pt modelId="{95C0D1EC-1C72-4CED-9DC0-E67FA0C013C9}" type="pres">
      <dgm:prSet presAssocID="{96C66FAA-2A59-443F-95A9-B723DB4AE886}" presName="Name13" presStyleLbl="parChTrans1D2" presStyleIdx="11" presStyleCnt="12"/>
      <dgm:spPr/>
    </dgm:pt>
    <dgm:pt modelId="{F9799143-39E2-486A-99CD-57333392B3E1}" type="pres">
      <dgm:prSet presAssocID="{A5B91685-BF52-43D7-AF3F-B871D6F61396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5EEB84AB-12EA-488D-8348-1BA5CF755319}" srcId="{4DE5F555-767A-4F05-8F33-8C2CCF6492D7}" destId="{FFC3C611-D923-4646-A4CC-401EAE920F67}" srcOrd="2" destOrd="0" parTransId="{3705CD8D-59FB-47D3-A1C7-E85BD73FAEDC}" sibTransId="{EB36CDD8-0BE8-41A6-857A-BE3FC18583BE}"/>
    <dgm:cxn modelId="{15CDB915-F804-4552-8CD1-B6B9DAA64EE7}" type="presOf" srcId="{4DE5F555-767A-4F05-8F33-8C2CCF6492D7}" destId="{EFED06C9-15DE-4E99-A2A8-0C83CA21877C}" srcOrd="0" destOrd="0" presId="urn:microsoft.com/office/officeart/2005/8/layout/hierarchy3"/>
    <dgm:cxn modelId="{F645B878-C925-4281-BC3C-CF4801F22B79}" type="presOf" srcId="{E02E7086-2D0C-415F-A503-7FBD3093963D}" destId="{2C8BB6AC-A654-4BDF-8C82-DF8AF1A1CF84}" srcOrd="0" destOrd="0" presId="urn:microsoft.com/office/officeart/2005/8/layout/hierarchy3"/>
    <dgm:cxn modelId="{2348A1BB-D17C-4980-87AC-D659DA2CC921}" srcId="{4DE5F555-767A-4F05-8F33-8C2CCF6492D7}" destId="{BD16FCA2-7C8D-4D14-872F-5F182C5EDAAD}" srcOrd="0" destOrd="0" parTransId="{528570DF-9D1E-421A-A118-F3C53167E0C4}" sibTransId="{60629434-E18F-41DB-839A-444D3BEB3B01}"/>
    <dgm:cxn modelId="{346B1E8F-728C-4B53-AA49-803CBD27C929}" type="presOf" srcId="{25B3F3EA-F6D5-4260-B528-3725C7CA2016}" destId="{C97A1CFD-F95B-4F1B-B07A-7B520C8D79E9}" srcOrd="1" destOrd="0" presId="urn:microsoft.com/office/officeart/2005/8/layout/hierarchy3"/>
    <dgm:cxn modelId="{26387C90-9EF0-43F3-AC7A-D67C6087D314}" srcId="{4CF27995-3A7D-4ACD-8A71-F69D9CCA4142}" destId="{058B9A4D-215E-4E36-9BE5-13B6DAD897B5}" srcOrd="0" destOrd="0" parTransId="{B47316BF-6F2A-46B8-A1EE-425B53E0D5BB}" sibTransId="{C616B597-BE5B-4490-98D2-B406A90F0795}"/>
    <dgm:cxn modelId="{668809DD-4728-401F-9DC1-38A2CCCCF858}" srcId="{E02E7086-2D0C-415F-A503-7FBD3093963D}" destId="{5A7B18F4-CE59-4B51-9DC2-F8B237D6D7EB}" srcOrd="1" destOrd="0" parTransId="{F761F6D4-274A-4664-849A-05BDA91BECF7}" sibTransId="{06E1F034-A6F3-4F10-A865-79AC66D0C166}"/>
    <dgm:cxn modelId="{19B172F1-8549-4C4B-A1AB-04C3D97AC6FF}" type="presOf" srcId="{5A7B18F4-CE59-4B51-9DC2-F8B237D6D7EB}" destId="{0B6E978B-FEB3-4B3C-AA59-FB4997A059F4}" srcOrd="0" destOrd="0" presId="urn:microsoft.com/office/officeart/2005/8/layout/hierarchy3"/>
    <dgm:cxn modelId="{6E22629E-6809-4425-A81C-D411F925B976}" type="presOf" srcId="{BD16FCA2-7C8D-4D14-872F-5F182C5EDAAD}" destId="{62482E07-68F2-4E17-915A-FB56C1B1E2A0}" srcOrd="0" destOrd="0" presId="urn:microsoft.com/office/officeart/2005/8/layout/hierarchy3"/>
    <dgm:cxn modelId="{5013037C-E31D-42B0-92C9-8B264969422E}" type="presOf" srcId="{F1DA2E6E-9718-411F-902E-8528FDA71605}" destId="{1FB4D727-9537-4EE2-9F87-DD2B636C05FC}" srcOrd="1" destOrd="0" presId="urn:microsoft.com/office/officeart/2005/8/layout/hierarchy3"/>
    <dgm:cxn modelId="{852AC1F3-BFB0-484D-9CC5-2928B9F3FB9F}" type="presOf" srcId="{B4F227E8-B806-44A3-BBB6-5EB365379339}" destId="{AE311941-8A4E-4BCB-8C3E-020D799AA80A}" srcOrd="0" destOrd="0" presId="urn:microsoft.com/office/officeart/2005/8/layout/hierarchy3"/>
    <dgm:cxn modelId="{7F3D265D-9361-47E1-9D4F-7C6906D639B4}" srcId="{4DE5F555-767A-4F05-8F33-8C2CCF6492D7}" destId="{B4F227E8-B806-44A3-BBB6-5EB365379339}" srcOrd="1" destOrd="0" parTransId="{CA70F3E9-9403-498D-8353-F3D46E8C106C}" sibTransId="{98696D95-0BCA-4FCD-B67C-8266A3317862}"/>
    <dgm:cxn modelId="{9A81DE76-A84C-4EE0-9212-8E1F731B2567}" srcId="{4CF27995-3A7D-4ACD-8A71-F69D9CCA4142}" destId="{FA73FAB0-F5B4-47DD-8AA5-E0E1E0B96026}" srcOrd="3" destOrd="0" parTransId="{869E304C-1757-458E-BAC7-BD67B3BEC24B}" sibTransId="{8EAB442D-78ED-4804-93D1-DED091099EC7}"/>
    <dgm:cxn modelId="{F6B29C68-3CA5-4AF1-8BDE-64A2DFAEF6A1}" srcId="{BD7DA123-2341-491C-957F-D9128A7ACE98}" destId="{25B3F3EA-F6D5-4260-B528-3725C7CA2016}" srcOrd="3" destOrd="0" parTransId="{2737D88B-3A36-422A-BC33-40628AF24EA9}" sibTransId="{476C9F26-0F5C-4224-8C43-C241DF7B3BDC}"/>
    <dgm:cxn modelId="{D4358762-7247-44E0-BC8D-2923EA8B2AC5}" type="presOf" srcId="{869E304C-1757-458E-BAC7-BD67B3BEC24B}" destId="{4FD9B348-D983-46F3-B64A-FC5031832AA6}" srcOrd="0" destOrd="0" presId="urn:microsoft.com/office/officeart/2005/8/layout/hierarchy3"/>
    <dgm:cxn modelId="{1123516E-C870-44C0-BAD0-E6DB49BB689C}" type="presOf" srcId="{F1DA2E6E-9718-411F-902E-8528FDA71605}" destId="{B50DF75C-4BCC-4D8E-831A-F8D0EE684EEB}" srcOrd="0" destOrd="0" presId="urn:microsoft.com/office/officeart/2005/8/layout/hierarchy3"/>
    <dgm:cxn modelId="{44CB10DC-731A-4A11-BC89-089A3BE3B1FC}" srcId="{4CF27995-3A7D-4ACD-8A71-F69D9CCA4142}" destId="{98313724-59CE-4595-9871-B3EB5A1E1080}" srcOrd="1" destOrd="0" parTransId="{34E6D3CC-71D6-4A8F-9D2E-0B558F60B915}" sibTransId="{B42CD936-E42B-49DE-85D0-388465148410}"/>
    <dgm:cxn modelId="{29EE2691-3308-4FE8-A3DF-655DD15AC8E9}" type="presOf" srcId="{BD7DA123-2341-491C-957F-D9128A7ACE98}" destId="{5E7E67EC-3028-4A74-9949-827C50A22282}" srcOrd="0" destOrd="0" presId="urn:microsoft.com/office/officeart/2005/8/layout/hierarchy3"/>
    <dgm:cxn modelId="{B3B897E9-E9FA-4EB8-A560-8BFDF7E9761F}" type="presOf" srcId="{4CF27995-3A7D-4ACD-8A71-F69D9CCA4142}" destId="{D568AA29-7C84-4188-B10D-BFA57F5B48CE}" srcOrd="1" destOrd="0" presId="urn:microsoft.com/office/officeart/2005/8/layout/hierarchy3"/>
    <dgm:cxn modelId="{D57DA884-36D9-4129-A53D-9351C370D038}" srcId="{BD7DA123-2341-491C-957F-D9128A7ACE98}" destId="{4DE5F555-767A-4F05-8F33-8C2CCF6492D7}" srcOrd="1" destOrd="0" parTransId="{59BA643A-289A-432A-A345-E971F05BB69B}" sibTransId="{0B51E5FA-8A6C-414A-8C07-E78908DA7E7E}"/>
    <dgm:cxn modelId="{AD751733-E255-4562-9BBE-DB1ED00133FB}" srcId="{4CF27995-3A7D-4ACD-8A71-F69D9CCA4142}" destId="{A5B91685-BF52-43D7-AF3F-B871D6F61396}" srcOrd="4" destOrd="0" parTransId="{96C66FAA-2A59-443F-95A9-B723DB4AE886}" sibTransId="{91758DA4-C59A-48C1-9084-2DC65DB7B567}"/>
    <dgm:cxn modelId="{70E399CE-75AE-4429-AE84-D80CA31BB771}" type="presOf" srcId="{34E6D3CC-71D6-4A8F-9D2E-0B558F60B915}" destId="{875499D1-E038-48FB-848D-81D53B234DAF}" srcOrd="0" destOrd="0" presId="urn:microsoft.com/office/officeart/2005/8/layout/hierarchy3"/>
    <dgm:cxn modelId="{49BD094C-55E1-41E3-80E0-AAA7CAB20629}" type="presOf" srcId="{6AA802E0-B902-45D9-8CE1-95243F107A83}" destId="{26164737-ECCF-4161-AEF6-8E441A5D3B20}" srcOrd="0" destOrd="0" presId="urn:microsoft.com/office/officeart/2005/8/layout/hierarchy3"/>
    <dgm:cxn modelId="{5A05FCCE-97F4-4F2E-B2CB-AA6D38597E1B}" srcId="{BD7DA123-2341-491C-957F-D9128A7ACE98}" destId="{F1DA2E6E-9718-411F-902E-8528FDA71605}" srcOrd="2" destOrd="0" parTransId="{DDBB8C54-D32C-43A9-A954-DFE499A42298}" sibTransId="{E9C3A455-6098-4471-9E11-4992D1EE8780}"/>
    <dgm:cxn modelId="{173FFAD7-4328-4E17-9229-AD53B803FFAC}" type="presOf" srcId="{BC19A0DF-6970-4A22-BE89-3CDA9CCEB4A4}" destId="{B85B3FED-4B1F-4859-8348-3FF73E6F00DC}" srcOrd="0" destOrd="0" presId="urn:microsoft.com/office/officeart/2005/8/layout/hierarchy3"/>
    <dgm:cxn modelId="{1C936774-BAAC-4319-BE86-3A0187F9AC15}" srcId="{BD7DA123-2341-491C-957F-D9128A7ACE98}" destId="{E02E7086-2D0C-415F-A503-7FBD3093963D}" srcOrd="0" destOrd="0" parTransId="{7EF96074-671C-4870-BD15-67BEC73140AA}" sibTransId="{ADEA849A-42D3-484E-9DEC-AA7D9E3CB51B}"/>
    <dgm:cxn modelId="{3A60783F-4A63-47C1-8FC1-350F592C023C}" srcId="{4CF27995-3A7D-4ACD-8A71-F69D9CCA4142}" destId="{B0043CAC-3E47-4401-806D-3142CC6BD8E3}" srcOrd="2" destOrd="0" parTransId="{BC19A0DF-6970-4A22-BE89-3CDA9CCEB4A4}" sibTransId="{1991634C-889F-475C-9E28-8D7B22E29F24}"/>
    <dgm:cxn modelId="{BD66A0D7-0507-47F7-90E2-B846D05114A7}" type="presOf" srcId="{4DE5F555-767A-4F05-8F33-8C2CCF6492D7}" destId="{87AF5CE9-65CC-4A17-B30F-46B6E4B7CB98}" srcOrd="1" destOrd="0" presId="urn:microsoft.com/office/officeart/2005/8/layout/hierarchy3"/>
    <dgm:cxn modelId="{C141FC38-5F4D-4B1D-A6EC-E4085D9DDE30}" srcId="{BD7DA123-2341-491C-957F-D9128A7ACE98}" destId="{4CF27995-3A7D-4ACD-8A71-F69D9CCA4142}" srcOrd="4" destOrd="0" parTransId="{D036F21F-E01D-464C-AB73-3D19F0060625}" sibTransId="{E7B85F04-9FD5-497D-8DF8-BCC5CCD1C2F2}"/>
    <dgm:cxn modelId="{6B81FA8B-2D58-4A50-AFF0-1675976CA5FA}" type="presOf" srcId="{98313724-59CE-4595-9871-B3EB5A1E1080}" destId="{BAD5FCCE-67FC-46BC-8FAA-060AE0955F7B}" srcOrd="0" destOrd="0" presId="urn:microsoft.com/office/officeart/2005/8/layout/hierarchy3"/>
    <dgm:cxn modelId="{DFAA00C5-DE63-4F6B-84FE-7AE61B5F34CA}" type="presOf" srcId="{12A56DCD-BF93-4C31-8641-713E4C8C36ED}" destId="{9A962D6A-32EF-44D7-B46D-1646CADC91F9}" srcOrd="0" destOrd="0" presId="urn:microsoft.com/office/officeart/2005/8/layout/hierarchy3"/>
    <dgm:cxn modelId="{3E0B4B9A-845C-4C2D-A113-2A658544BE2F}" type="presOf" srcId="{4CF27995-3A7D-4ACD-8A71-F69D9CCA4142}" destId="{A9509A98-855C-4920-A72E-3272E1B6A760}" srcOrd="0" destOrd="0" presId="urn:microsoft.com/office/officeart/2005/8/layout/hierarchy3"/>
    <dgm:cxn modelId="{7AA21D49-A308-4F68-ABE7-39FF610FFEC2}" type="presOf" srcId="{B47316BF-6F2A-46B8-A1EE-425B53E0D5BB}" destId="{6C923E39-0199-4558-8220-A74E91136F9F}" srcOrd="0" destOrd="0" presId="urn:microsoft.com/office/officeart/2005/8/layout/hierarchy3"/>
    <dgm:cxn modelId="{290E80E4-60DE-416E-87A3-2A21C80A65E3}" type="presOf" srcId="{A5B91685-BF52-43D7-AF3F-B871D6F61396}" destId="{F9799143-39E2-486A-99CD-57333392B3E1}" srcOrd="0" destOrd="0" presId="urn:microsoft.com/office/officeart/2005/8/layout/hierarchy3"/>
    <dgm:cxn modelId="{71E71653-461F-4DEC-97E8-A79220C65013}" type="presOf" srcId="{058B9A4D-215E-4E36-9BE5-13B6DAD897B5}" destId="{00C891EE-83AF-4B18-B114-A493CAD2FAC6}" srcOrd="0" destOrd="0" presId="urn:microsoft.com/office/officeart/2005/8/layout/hierarchy3"/>
    <dgm:cxn modelId="{B86F8B8F-5114-4983-B8F7-EE6870532B0E}" type="presOf" srcId="{E02E7086-2D0C-415F-A503-7FBD3093963D}" destId="{3E3BEBAA-C051-4679-8589-5F979CF161AD}" srcOrd="1" destOrd="0" presId="urn:microsoft.com/office/officeart/2005/8/layout/hierarchy3"/>
    <dgm:cxn modelId="{AA1D27C2-6EA5-422F-A1FC-E16FDB368233}" type="presOf" srcId="{96C66FAA-2A59-443F-95A9-B723DB4AE886}" destId="{95C0D1EC-1C72-4CED-9DC0-E67FA0C013C9}" srcOrd="0" destOrd="0" presId="urn:microsoft.com/office/officeart/2005/8/layout/hierarchy3"/>
    <dgm:cxn modelId="{D9AC2292-E686-48D4-B5E1-6680BE22FD1E}" type="presOf" srcId="{0C5891F6-B538-4CBB-BF0C-08945F72002B}" destId="{926849C7-ED68-4649-96E0-526804309293}" srcOrd="0" destOrd="0" presId="urn:microsoft.com/office/officeart/2005/8/layout/hierarchy3"/>
    <dgm:cxn modelId="{B13AC645-8425-439C-975F-30C2D7F3997C}" type="presOf" srcId="{CA70F3E9-9403-498D-8353-F3D46E8C106C}" destId="{3E167B9D-87FA-4DC9-B0A4-53B25FFF4777}" srcOrd="0" destOrd="0" presId="urn:microsoft.com/office/officeart/2005/8/layout/hierarchy3"/>
    <dgm:cxn modelId="{109BBF32-6F09-42B7-AF4F-68FD74B84FD6}" srcId="{25B3F3EA-F6D5-4260-B528-3725C7CA2016}" destId="{AE279684-D896-41ED-8967-B781868D7464}" srcOrd="0" destOrd="0" parTransId="{CB14B295-71C1-4FB4-A8E7-75CA3E2E882B}" sibTransId="{94225F8A-E356-4D07-AF9C-6FFCB1F76A1E}"/>
    <dgm:cxn modelId="{2375F4F8-7ADD-41CF-B08B-9FDF69C6CB07}" type="presOf" srcId="{3705CD8D-59FB-47D3-A1C7-E85BD73FAEDC}" destId="{D1ECD9E1-135E-40EC-B129-D3EB56E18B55}" srcOrd="0" destOrd="0" presId="urn:microsoft.com/office/officeart/2005/8/layout/hierarchy3"/>
    <dgm:cxn modelId="{77B9C764-1CEB-40C2-80A2-7A436629B16C}" type="presOf" srcId="{FFC3C611-D923-4646-A4CC-401EAE920F67}" destId="{97C5D6A7-2078-461B-A150-8C796BAC3619}" srcOrd="0" destOrd="0" presId="urn:microsoft.com/office/officeart/2005/8/layout/hierarchy3"/>
    <dgm:cxn modelId="{B96D1A1B-9F22-4CCB-804C-8779AC44E3B3}" srcId="{E02E7086-2D0C-415F-A503-7FBD3093963D}" destId="{DB1F2DA4-F502-497B-A1C2-41F332324B4B}" srcOrd="0" destOrd="0" parTransId="{0C5891F6-B538-4CBB-BF0C-08945F72002B}" sibTransId="{63AE45FD-17C4-4344-98CB-75E8C4571A5C}"/>
    <dgm:cxn modelId="{5F5B6813-1A44-4D37-9353-B8C1F3DF4662}" type="presOf" srcId="{B0043CAC-3E47-4401-806D-3142CC6BD8E3}" destId="{BF6A1C92-CAC0-4E46-92C8-918A27A5A93F}" srcOrd="0" destOrd="0" presId="urn:microsoft.com/office/officeart/2005/8/layout/hierarchy3"/>
    <dgm:cxn modelId="{33BC718F-AE7C-4DB2-B19B-E4170FBA6912}" type="presOf" srcId="{AE279684-D896-41ED-8967-B781868D7464}" destId="{4E478259-6847-42C6-B30A-5CB656E7E2CF}" srcOrd="0" destOrd="0" presId="urn:microsoft.com/office/officeart/2005/8/layout/hierarchy3"/>
    <dgm:cxn modelId="{9EAF255E-B137-4A46-8E51-CD0ABE73A80E}" type="presOf" srcId="{CB14B295-71C1-4FB4-A8E7-75CA3E2E882B}" destId="{D8A82F17-E3FD-4E36-B5EF-DB6FF4FF764E}" srcOrd="0" destOrd="0" presId="urn:microsoft.com/office/officeart/2005/8/layout/hierarchy3"/>
    <dgm:cxn modelId="{CF4A1090-1B7C-4F42-BF28-234AACB44B69}" type="presOf" srcId="{F761F6D4-274A-4664-849A-05BDA91BECF7}" destId="{F507CA09-6FB4-466C-BFAD-39CABD52A941}" srcOrd="0" destOrd="0" presId="urn:microsoft.com/office/officeart/2005/8/layout/hierarchy3"/>
    <dgm:cxn modelId="{4F91AA72-19D9-4B69-8825-050AC7956F3C}" type="presOf" srcId="{528570DF-9D1E-421A-A118-F3C53167E0C4}" destId="{472B08D5-6A72-42E3-BC54-BC35C594869E}" srcOrd="0" destOrd="0" presId="urn:microsoft.com/office/officeart/2005/8/layout/hierarchy3"/>
    <dgm:cxn modelId="{2ADA3296-B9BC-4B7D-9FBB-08BCEF49C363}" type="presOf" srcId="{FA73FAB0-F5B4-47DD-8AA5-E0E1E0B96026}" destId="{3A8B411E-CD64-4A61-9114-4707980FE7F2}" srcOrd="0" destOrd="0" presId="urn:microsoft.com/office/officeart/2005/8/layout/hierarchy3"/>
    <dgm:cxn modelId="{DDF1D855-24D6-44F8-81C5-549588B7C08B}" srcId="{25B3F3EA-F6D5-4260-B528-3725C7CA2016}" destId="{6AA802E0-B902-45D9-8CE1-95243F107A83}" srcOrd="1" destOrd="0" parTransId="{12A56DCD-BF93-4C31-8641-713E4C8C36ED}" sibTransId="{C9A7511E-2784-4ECE-9291-A30F10134FBD}"/>
    <dgm:cxn modelId="{8FD88B4E-A208-421D-BAB4-A9B7256F997A}" type="presOf" srcId="{25B3F3EA-F6D5-4260-B528-3725C7CA2016}" destId="{75E47331-B35D-46E8-96A9-9819E0BC6138}" srcOrd="0" destOrd="0" presId="urn:microsoft.com/office/officeart/2005/8/layout/hierarchy3"/>
    <dgm:cxn modelId="{858D88BB-A8B5-49F2-B2CE-6606579EE47D}" type="presOf" srcId="{DB1F2DA4-F502-497B-A1C2-41F332324B4B}" destId="{6A25CC50-61AB-43EA-8AA1-A376395A74E3}" srcOrd="0" destOrd="0" presId="urn:microsoft.com/office/officeart/2005/8/layout/hierarchy3"/>
    <dgm:cxn modelId="{10AC61BC-4A8D-4A1B-9FEA-2DED4E1E510D}" type="presParOf" srcId="{5E7E67EC-3028-4A74-9949-827C50A22282}" destId="{624327DE-9E8B-4201-AF1F-0D51CB631E6F}" srcOrd="0" destOrd="0" presId="urn:microsoft.com/office/officeart/2005/8/layout/hierarchy3"/>
    <dgm:cxn modelId="{E9DF40F0-97BE-4F46-8D87-FA46E3374197}" type="presParOf" srcId="{624327DE-9E8B-4201-AF1F-0D51CB631E6F}" destId="{82824024-15B1-405E-B8D3-1A7151EA0069}" srcOrd="0" destOrd="0" presId="urn:microsoft.com/office/officeart/2005/8/layout/hierarchy3"/>
    <dgm:cxn modelId="{5CA2A3B7-3AAC-4FB2-B829-6295331FE1FF}" type="presParOf" srcId="{82824024-15B1-405E-B8D3-1A7151EA0069}" destId="{2C8BB6AC-A654-4BDF-8C82-DF8AF1A1CF84}" srcOrd="0" destOrd="0" presId="urn:microsoft.com/office/officeart/2005/8/layout/hierarchy3"/>
    <dgm:cxn modelId="{D8230C72-24B5-4ACA-886E-C752E1A3A437}" type="presParOf" srcId="{82824024-15B1-405E-B8D3-1A7151EA0069}" destId="{3E3BEBAA-C051-4679-8589-5F979CF161AD}" srcOrd="1" destOrd="0" presId="urn:microsoft.com/office/officeart/2005/8/layout/hierarchy3"/>
    <dgm:cxn modelId="{7EAD9816-80A6-4E07-A51E-68597529BA64}" type="presParOf" srcId="{624327DE-9E8B-4201-AF1F-0D51CB631E6F}" destId="{77A83625-3B04-4FA5-9409-58C85EA90235}" srcOrd="1" destOrd="0" presId="urn:microsoft.com/office/officeart/2005/8/layout/hierarchy3"/>
    <dgm:cxn modelId="{1994F8D3-BE10-4A7B-8B49-052ABE144CC7}" type="presParOf" srcId="{77A83625-3B04-4FA5-9409-58C85EA90235}" destId="{926849C7-ED68-4649-96E0-526804309293}" srcOrd="0" destOrd="0" presId="urn:microsoft.com/office/officeart/2005/8/layout/hierarchy3"/>
    <dgm:cxn modelId="{BD007067-9661-4484-8CF9-C5AEA44736EA}" type="presParOf" srcId="{77A83625-3B04-4FA5-9409-58C85EA90235}" destId="{6A25CC50-61AB-43EA-8AA1-A376395A74E3}" srcOrd="1" destOrd="0" presId="urn:microsoft.com/office/officeart/2005/8/layout/hierarchy3"/>
    <dgm:cxn modelId="{E413A4CB-C976-4863-9D00-DDF46A2D82AE}" type="presParOf" srcId="{77A83625-3B04-4FA5-9409-58C85EA90235}" destId="{F507CA09-6FB4-466C-BFAD-39CABD52A941}" srcOrd="2" destOrd="0" presId="urn:microsoft.com/office/officeart/2005/8/layout/hierarchy3"/>
    <dgm:cxn modelId="{C62B4444-F13E-4D5D-9606-DBF3C74A74D5}" type="presParOf" srcId="{77A83625-3B04-4FA5-9409-58C85EA90235}" destId="{0B6E978B-FEB3-4B3C-AA59-FB4997A059F4}" srcOrd="3" destOrd="0" presId="urn:microsoft.com/office/officeart/2005/8/layout/hierarchy3"/>
    <dgm:cxn modelId="{C1468EDD-F7EF-433E-8302-8B7955689A55}" type="presParOf" srcId="{5E7E67EC-3028-4A74-9949-827C50A22282}" destId="{0DF70D4F-DF6E-496E-9BF6-35D428B56E0A}" srcOrd="1" destOrd="0" presId="urn:microsoft.com/office/officeart/2005/8/layout/hierarchy3"/>
    <dgm:cxn modelId="{44589F11-D2DF-496A-B981-F13A3E7C5AA8}" type="presParOf" srcId="{0DF70D4F-DF6E-496E-9BF6-35D428B56E0A}" destId="{2A4455F3-0F4A-4996-9833-E8324AEFE3BE}" srcOrd="0" destOrd="0" presId="urn:microsoft.com/office/officeart/2005/8/layout/hierarchy3"/>
    <dgm:cxn modelId="{D0BF0945-F289-4C35-8EFF-A50B87CA5538}" type="presParOf" srcId="{2A4455F3-0F4A-4996-9833-E8324AEFE3BE}" destId="{EFED06C9-15DE-4E99-A2A8-0C83CA21877C}" srcOrd="0" destOrd="0" presId="urn:microsoft.com/office/officeart/2005/8/layout/hierarchy3"/>
    <dgm:cxn modelId="{B6FC3A39-6C41-4F4D-BB23-61584550F7E7}" type="presParOf" srcId="{2A4455F3-0F4A-4996-9833-E8324AEFE3BE}" destId="{87AF5CE9-65CC-4A17-B30F-46B6E4B7CB98}" srcOrd="1" destOrd="0" presId="urn:microsoft.com/office/officeart/2005/8/layout/hierarchy3"/>
    <dgm:cxn modelId="{EC649A6E-BAD2-4D6A-B314-B20F3653BBEC}" type="presParOf" srcId="{0DF70D4F-DF6E-496E-9BF6-35D428B56E0A}" destId="{52E8F750-7452-4B78-8240-FCF02E78F602}" srcOrd="1" destOrd="0" presId="urn:microsoft.com/office/officeart/2005/8/layout/hierarchy3"/>
    <dgm:cxn modelId="{71E9D88E-EC71-43F2-A753-2C4257A3BADC}" type="presParOf" srcId="{52E8F750-7452-4B78-8240-FCF02E78F602}" destId="{472B08D5-6A72-42E3-BC54-BC35C594869E}" srcOrd="0" destOrd="0" presId="urn:microsoft.com/office/officeart/2005/8/layout/hierarchy3"/>
    <dgm:cxn modelId="{B49A30E5-1307-4ACF-9666-87D6FC340A38}" type="presParOf" srcId="{52E8F750-7452-4B78-8240-FCF02E78F602}" destId="{62482E07-68F2-4E17-915A-FB56C1B1E2A0}" srcOrd="1" destOrd="0" presId="urn:microsoft.com/office/officeart/2005/8/layout/hierarchy3"/>
    <dgm:cxn modelId="{632E4E93-2018-4982-B454-2B10131D89E6}" type="presParOf" srcId="{52E8F750-7452-4B78-8240-FCF02E78F602}" destId="{3E167B9D-87FA-4DC9-B0A4-53B25FFF4777}" srcOrd="2" destOrd="0" presId="urn:microsoft.com/office/officeart/2005/8/layout/hierarchy3"/>
    <dgm:cxn modelId="{AC9CBCF4-3E44-4817-A6EB-8D9A0C6D29A1}" type="presParOf" srcId="{52E8F750-7452-4B78-8240-FCF02E78F602}" destId="{AE311941-8A4E-4BCB-8C3E-020D799AA80A}" srcOrd="3" destOrd="0" presId="urn:microsoft.com/office/officeart/2005/8/layout/hierarchy3"/>
    <dgm:cxn modelId="{4049B2C0-34B6-4902-886A-9F8A70B70023}" type="presParOf" srcId="{52E8F750-7452-4B78-8240-FCF02E78F602}" destId="{D1ECD9E1-135E-40EC-B129-D3EB56E18B55}" srcOrd="4" destOrd="0" presId="urn:microsoft.com/office/officeart/2005/8/layout/hierarchy3"/>
    <dgm:cxn modelId="{248FF3AF-7857-44C9-B27F-0FCEFC84D0D7}" type="presParOf" srcId="{52E8F750-7452-4B78-8240-FCF02E78F602}" destId="{97C5D6A7-2078-461B-A150-8C796BAC3619}" srcOrd="5" destOrd="0" presId="urn:microsoft.com/office/officeart/2005/8/layout/hierarchy3"/>
    <dgm:cxn modelId="{7CEEEF27-7CB3-4BA1-8173-19311B454355}" type="presParOf" srcId="{5E7E67EC-3028-4A74-9949-827C50A22282}" destId="{937A74F8-F5AC-4967-9D15-9F21E54A33FF}" srcOrd="2" destOrd="0" presId="urn:microsoft.com/office/officeart/2005/8/layout/hierarchy3"/>
    <dgm:cxn modelId="{352D23A3-F4DA-427A-936F-4FF583709D28}" type="presParOf" srcId="{937A74F8-F5AC-4967-9D15-9F21E54A33FF}" destId="{41983917-EB25-4D57-921C-66C870E7648E}" srcOrd="0" destOrd="0" presId="urn:microsoft.com/office/officeart/2005/8/layout/hierarchy3"/>
    <dgm:cxn modelId="{96B02585-2ABE-4714-A1C3-512FD9307B4F}" type="presParOf" srcId="{41983917-EB25-4D57-921C-66C870E7648E}" destId="{B50DF75C-4BCC-4D8E-831A-F8D0EE684EEB}" srcOrd="0" destOrd="0" presId="urn:microsoft.com/office/officeart/2005/8/layout/hierarchy3"/>
    <dgm:cxn modelId="{6FEC5C83-DF87-4314-88B2-3CF312B75EEF}" type="presParOf" srcId="{41983917-EB25-4D57-921C-66C870E7648E}" destId="{1FB4D727-9537-4EE2-9F87-DD2B636C05FC}" srcOrd="1" destOrd="0" presId="urn:microsoft.com/office/officeart/2005/8/layout/hierarchy3"/>
    <dgm:cxn modelId="{7230A7D8-02A1-40A6-B081-B3F583F1D35C}" type="presParOf" srcId="{937A74F8-F5AC-4967-9D15-9F21E54A33FF}" destId="{CE6BA9AA-3218-48F0-B98B-DD7E3D7E70E9}" srcOrd="1" destOrd="0" presId="urn:microsoft.com/office/officeart/2005/8/layout/hierarchy3"/>
    <dgm:cxn modelId="{6E331CF4-25D2-4D44-86FE-FE258C7A0C0C}" type="presParOf" srcId="{5E7E67EC-3028-4A74-9949-827C50A22282}" destId="{1380E24A-36B8-425B-B154-2992F84D7AB0}" srcOrd="3" destOrd="0" presId="urn:microsoft.com/office/officeart/2005/8/layout/hierarchy3"/>
    <dgm:cxn modelId="{18828019-EE53-4CF2-A65B-EBE9345A0FA2}" type="presParOf" srcId="{1380E24A-36B8-425B-B154-2992F84D7AB0}" destId="{46DE7FCB-7AFA-455F-8929-E6F37824CAC4}" srcOrd="0" destOrd="0" presId="urn:microsoft.com/office/officeart/2005/8/layout/hierarchy3"/>
    <dgm:cxn modelId="{E7014A19-24A2-4D03-A661-29A968D14A42}" type="presParOf" srcId="{46DE7FCB-7AFA-455F-8929-E6F37824CAC4}" destId="{75E47331-B35D-46E8-96A9-9819E0BC6138}" srcOrd="0" destOrd="0" presId="urn:microsoft.com/office/officeart/2005/8/layout/hierarchy3"/>
    <dgm:cxn modelId="{2FA75373-F0A0-4D77-860C-11C681B5E325}" type="presParOf" srcId="{46DE7FCB-7AFA-455F-8929-E6F37824CAC4}" destId="{C97A1CFD-F95B-4F1B-B07A-7B520C8D79E9}" srcOrd="1" destOrd="0" presId="urn:microsoft.com/office/officeart/2005/8/layout/hierarchy3"/>
    <dgm:cxn modelId="{38E26015-1096-41E3-B68A-1CEA56C3DD0C}" type="presParOf" srcId="{1380E24A-36B8-425B-B154-2992F84D7AB0}" destId="{E6838839-6FFE-44F7-91C5-71EBB9DA0BF5}" srcOrd="1" destOrd="0" presId="urn:microsoft.com/office/officeart/2005/8/layout/hierarchy3"/>
    <dgm:cxn modelId="{8D18C041-D2D8-4EB3-B818-B7FAF1AADD07}" type="presParOf" srcId="{E6838839-6FFE-44F7-91C5-71EBB9DA0BF5}" destId="{D8A82F17-E3FD-4E36-B5EF-DB6FF4FF764E}" srcOrd="0" destOrd="0" presId="urn:microsoft.com/office/officeart/2005/8/layout/hierarchy3"/>
    <dgm:cxn modelId="{A4E39FE5-A4F7-4642-A194-6DC6994D2321}" type="presParOf" srcId="{E6838839-6FFE-44F7-91C5-71EBB9DA0BF5}" destId="{4E478259-6847-42C6-B30A-5CB656E7E2CF}" srcOrd="1" destOrd="0" presId="urn:microsoft.com/office/officeart/2005/8/layout/hierarchy3"/>
    <dgm:cxn modelId="{79441082-17C5-42A2-84A2-ADD891B9D65D}" type="presParOf" srcId="{E6838839-6FFE-44F7-91C5-71EBB9DA0BF5}" destId="{9A962D6A-32EF-44D7-B46D-1646CADC91F9}" srcOrd="2" destOrd="0" presId="urn:microsoft.com/office/officeart/2005/8/layout/hierarchy3"/>
    <dgm:cxn modelId="{2A7BA53E-66FD-4647-AF7E-997273622964}" type="presParOf" srcId="{E6838839-6FFE-44F7-91C5-71EBB9DA0BF5}" destId="{26164737-ECCF-4161-AEF6-8E441A5D3B20}" srcOrd="3" destOrd="0" presId="urn:microsoft.com/office/officeart/2005/8/layout/hierarchy3"/>
    <dgm:cxn modelId="{C31D644F-77B9-4240-999B-901138F814D9}" type="presParOf" srcId="{5E7E67EC-3028-4A74-9949-827C50A22282}" destId="{3D3EAB0B-AE1D-4BA8-9A01-629FF91BC006}" srcOrd="4" destOrd="0" presId="urn:microsoft.com/office/officeart/2005/8/layout/hierarchy3"/>
    <dgm:cxn modelId="{F6B629B6-2583-4948-BF73-3FCD6532B273}" type="presParOf" srcId="{3D3EAB0B-AE1D-4BA8-9A01-629FF91BC006}" destId="{69B8DD1A-2393-4278-8773-A19AF049A549}" srcOrd="0" destOrd="0" presId="urn:microsoft.com/office/officeart/2005/8/layout/hierarchy3"/>
    <dgm:cxn modelId="{18494371-9AED-4F61-BFEC-F039EC5AB7BA}" type="presParOf" srcId="{69B8DD1A-2393-4278-8773-A19AF049A549}" destId="{A9509A98-855C-4920-A72E-3272E1B6A760}" srcOrd="0" destOrd="0" presId="urn:microsoft.com/office/officeart/2005/8/layout/hierarchy3"/>
    <dgm:cxn modelId="{D40B1B9F-A2F4-486F-B545-FC5C1BF26E07}" type="presParOf" srcId="{69B8DD1A-2393-4278-8773-A19AF049A549}" destId="{D568AA29-7C84-4188-B10D-BFA57F5B48CE}" srcOrd="1" destOrd="0" presId="urn:microsoft.com/office/officeart/2005/8/layout/hierarchy3"/>
    <dgm:cxn modelId="{525840E4-6909-462B-BC7E-043C33669A16}" type="presParOf" srcId="{3D3EAB0B-AE1D-4BA8-9A01-629FF91BC006}" destId="{FC712336-DAFA-4F5D-9A8A-F5D3F57634C3}" srcOrd="1" destOrd="0" presId="urn:microsoft.com/office/officeart/2005/8/layout/hierarchy3"/>
    <dgm:cxn modelId="{5BF2BB67-1B9F-43CF-8A89-D8E9C98ECAD0}" type="presParOf" srcId="{FC712336-DAFA-4F5D-9A8A-F5D3F57634C3}" destId="{6C923E39-0199-4558-8220-A74E91136F9F}" srcOrd="0" destOrd="0" presId="urn:microsoft.com/office/officeart/2005/8/layout/hierarchy3"/>
    <dgm:cxn modelId="{A19006A3-C9FD-4104-AAA9-67ADA9BC0A4E}" type="presParOf" srcId="{FC712336-DAFA-4F5D-9A8A-F5D3F57634C3}" destId="{00C891EE-83AF-4B18-B114-A493CAD2FAC6}" srcOrd="1" destOrd="0" presId="urn:microsoft.com/office/officeart/2005/8/layout/hierarchy3"/>
    <dgm:cxn modelId="{04501A0A-6C79-4FC5-96F2-067233CBF875}" type="presParOf" srcId="{FC712336-DAFA-4F5D-9A8A-F5D3F57634C3}" destId="{875499D1-E038-48FB-848D-81D53B234DAF}" srcOrd="2" destOrd="0" presId="urn:microsoft.com/office/officeart/2005/8/layout/hierarchy3"/>
    <dgm:cxn modelId="{B87B8B9E-C177-4E63-9014-0FF11D642B40}" type="presParOf" srcId="{FC712336-DAFA-4F5D-9A8A-F5D3F57634C3}" destId="{BAD5FCCE-67FC-46BC-8FAA-060AE0955F7B}" srcOrd="3" destOrd="0" presId="urn:microsoft.com/office/officeart/2005/8/layout/hierarchy3"/>
    <dgm:cxn modelId="{1D5A0DF5-9323-41D8-9900-1D488371560C}" type="presParOf" srcId="{FC712336-DAFA-4F5D-9A8A-F5D3F57634C3}" destId="{B85B3FED-4B1F-4859-8348-3FF73E6F00DC}" srcOrd="4" destOrd="0" presId="urn:microsoft.com/office/officeart/2005/8/layout/hierarchy3"/>
    <dgm:cxn modelId="{8191D12D-EEB7-4BA4-8BCD-1B2198A3712F}" type="presParOf" srcId="{FC712336-DAFA-4F5D-9A8A-F5D3F57634C3}" destId="{BF6A1C92-CAC0-4E46-92C8-918A27A5A93F}" srcOrd="5" destOrd="0" presId="urn:microsoft.com/office/officeart/2005/8/layout/hierarchy3"/>
    <dgm:cxn modelId="{0462CA74-4A45-482A-9C23-DD2582A69E21}" type="presParOf" srcId="{FC712336-DAFA-4F5D-9A8A-F5D3F57634C3}" destId="{4FD9B348-D983-46F3-B64A-FC5031832AA6}" srcOrd="6" destOrd="0" presId="urn:microsoft.com/office/officeart/2005/8/layout/hierarchy3"/>
    <dgm:cxn modelId="{62F98A01-6D8E-4418-AF90-50139815EAF9}" type="presParOf" srcId="{FC712336-DAFA-4F5D-9A8A-F5D3F57634C3}" destId="{3A8B411E-CD64-4A61-9114-4707980FE7F2}" srcOrd="7" destOrd="0" presId="urn:microsoft.com/office/officeart/2005/8/layout/hierarchy3"/>
    <dgm:cxn modelId="{89BD3B9F-A926-4D50-B8CA-777A8B4D7157}" type="presParOf" srcId="{FC712336-DAFA-4F5D-9A8A-F5D3F57634C3}" destId="{95C0D1EC-1C72-4CED-9DC0-E67FA0C013C9}" srcOrd="8" destOrd="0" presId="urn:microsoft.com/office/officeart/2005/8/layout/hierarchy3"/>
    <dgm:cxn modelId="{AD8E7F77-FCCF-4600-9280-DC0459A6CE86}" type="presParOf" srcId="{FC712336-DAFA-4F5D-9A8A-F5D3F57634C3}" destId="{F9799143-39E2-486A-99CD-57333392B3E1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2EB72-A034-4C05-A137-D6AE3A767B0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0479FA-C17B-47C6-B401-675F718D3628}">
      <dgm:prSet phldrT="[Text]"/>
      <dgm:spPr/>
      <dgm:t>
        <a:bodyPr/>
        <a:lstStyle/>
        <a:p>
          <a:r>
            <a:rPr lang="en-US" dirty="0" smtClean="0"/>
            <a:t>Expeditions</a:t>
          </a:r>
          <a:endParaRPr lang="en-US" dirty="0"/>
        </a:p>
      </dgm:t>
    </dgm:pt>
    <dgm:pt modelId="{143F2992-BF22-4B71-A526-5C1F14FCCA8E}" type="parTrans" cxnId="{0CE9A5A0-F4F0-44E6-9BC3-9C884747A019}">
      <dgm:prSet/>
      <dgm:spPr/>
      <dgm:t>
        <a:bodyPr/>
        <a:lstStyle/>
        <a:p>
          <a:endParaRPr lang="en-US"/>
        </a:p>
      </dgm:t>
    </dgm:pt>
    <dgm:pt modelId="{563D0842-CED6-4E8B-9D0E-518CF51E0F78}" type="sibTrans" cxnId="{0CE9A5A0-F4F0-44E6-9BC3-9C884747A019}">
      <dgm:prSet/>
      <dgm:spPr/>
      <dgm:t>
        <a:bodyPr/>
        <a:lstStyle/>
        <a:p>
          <a:endParaRPr lang="en-US"/>
        </a:p>
      </dgm:t>
    </dgm:pt>
    <dgm:pt modelId="{769A8B6F-EDF4-4816-A8D2-03C6E6FB44CD}">
      <dgm:prSet phldrT="[Text]"/>
      <dgm:spPr/>
      <dgm:t>
        <a:bodyPr/>
        <a:lstStyle/>
        <a:p>
          <a:r>
            <a:rPr lang="en-US" dirty="0" smtClean="0"/>
            <a:t>Mobile, exploration focused</a:t>
          </a:r>
          <a:endParaRPr lang="en-US" dirty="0"/>
        </a:p>
      </dgm:t>
    </dgm:pt>
    <dgm:pt modelId="{1816080E-A12B-43A4-B124-CEE0BAB91807}" type="parTrans" cxnId="{7FD8E798-1B24-4A35-9AB9-304AE4338AA0}">
      <dgm:prSet/>
      <dgm:spPr/>
      <dgm:t>
        <a:bodyPr/>
        <a:lstStyle/>
        <a:p>
          <a:endParaRPr lang="en-US"/>
        </a:p>
      </dgm:t>
    </dgm:pt>
    <dgm:pt modelId="{AB706BEE-54E6-4E5B-B9E9-6C9C549B0754}" type="sibTrans" cxnId="{7FD8E798-1B24-4A35-9AB9-304AE4338AA0}">
      <dgm:prSet/>
      <dgm:spPr/>
      <dgm:t>
        <a:bodyPr/>
        <a:lstStyle/>
        <a:p>
          <a:endParaRPr lang="en-US"/>
        </a:p>
      </dgm:t>
    </dgm:pt>
    <dgm:pt modelId="{3F1B9DBE-C2B2-45A0-9015-F4BEA43B7383}">
      <dgm:prSet phldrT="[Text]"/>
      <dgm:spPr/>
      <dgm:t>
        <a:bodyPr/>
        <a:lstStyle/>
        <a:p>
          <a:r>
            <a:rPr lang="en-US" dirty="0" smtClean="0"/>
            <a:t>Crews</a:t>
          </a:r>
          <a:endParaRPr lang="en-US" dirty="0"/>
        </a:p>
      </dgm:t>
    </dgm:pt>
    <dgm:pt modelId="{B021B728-4773-4845-8DB4-3BDDE85552DC}" type="parTrans" cxnId="{198ED673-C2F5-41C4-968E-50AB6972D86B}">
      <dgm:prSet/>
      <dgm:spPr/>
      <dgm:t>
        <a:bodyPr/>
        <a:lstStyle/>
        <a:p>
          <a:endParaRPr lang="en-US"/>
        </a:p>
      </dgm:t>
    </dgm:pt>
    <dgm:pt modelId="{5F8C665F-6622-4D47-B1C8-A23FEFAB4E73}" type="sibTrans" cxnId="{198ED673-C2F5-41C4-968E-50AB6972D86B}">
      <dgm:prSet/>
      <dgm:spPr/>
      <dgm:t>
        <a:bodyPr/>
        <a:lstStyle/>
        <a:p>
          <a:endParaRPr lang="en-US"/>
        </a:p>
      </dgm:t>
    </dgm:pt>
    <dgm:pt modelId="{5A3A04FB-71C0-448C-83C2-351FD55085B7}">
      <dgm:prSet phldrT="[Text]"/>
      <dgm:spPr/>
      <dgm:t>
        <a:bodyPr/>
        <a:lstStyle/>
        <a:p>
          <a:r>
            <a:rPr lang="en-US" dirty="0" smtClean="0"/>
            <a:t>Make use of tools, equipment</a:t>
          </a:r>
          <a:endParaRPr lang="en-US" dirty="0"/>
        </a:p>
      </dgm:t>
    </dgm:pt>
    <dgm:pt modelId="{ADFEB615-98B8-4E87-80F2-CB7EE8256C9B}" type="parTrans" cxnId="{19250489-F28E-4B3D-A8A9-24B3AB68917C}">
      <dgm:prSet/>
      <dgm:spPr/>
      <dgm:t>
        <a:bodyPr/>
        <a:lstStyle/>
        <a:p>
          <a:endParaRPr lang="en-US"/>
        </a:p>
      </dgm:t>
    </dgm:pt>
    <dgm:pt modelId="{D52F4661-608E-4FB4-867B-E0F0930724E9}" type="sibTrans" cxnId="{19250489-F28E-4B3D-A8A9-24B3AB68917C}">
      <dgm:prSet/>
      <dgm:spPr/>
      <dgm:t>
        <a:bodyPr/>
        <a:lstStyle/>
        <a:p>
          <a:endParaRPr lang="en-US"/>
        </a:p>
      </dgm:t>
    </dgm:pt>
    <dgm:pt modelId="{A9852886-69D0-47A8-8F7B-1FEE5EBC1EF7}">
      <dgm:prSet phldrT="[Text]"/>
      <dgm:spPr/>
      <dgm:t>
        <a:bodyPr/>
        <a:lstStyle/>
        <a:p>
          <a:r>
            <a:rPr lang="en-US" dirty="0" smtClean="0"/>
            <a:t>Task Forces</a:t>
          </a:r>
          <a:endParaRPr lang="en-US" dirty="0"/>
        </a:p>
      </dgm:t>
    </dgm:pt>
    <dgm:pt modelId="{D62E3D2B-1BDC-47D6-8105-A17E96AA86F7}" type="parTrans" cxnId="{8C1E5AD9-6B38-4386-95D2-B03E6011E778}">
      <dgm:prSet/>
      <dgm:spPr/>
      <dgm:t>
        <a:bodyPr/>
        <a:lstStyle/>
        <a:p>
          <a:endParaRPr lang="en-US"/>
        </a:p>
      </dgm:t>
    </dgm:pt>
    <dgm:pt modelId="{161A39B1-4789-4469-90D7-E37084A6C0F9}" type="sibTrans" cxnId="{8C1E5AD9-6B38-4386-95D2-B03E6011E778}">
      <dgm:prSet/>
      <dgm:spPr/>
      <dgm:t>
        <a:bodyPr/>
        <a:lstStyle/>
        <a:p>
          <a:endParaRPr lang="en-US"/>
        </a:p>
      </dgm:t>
    </dgm:pt>
    <dgm:pt modelId="{5B760717-39A3-48B7-BC8A-35BEC5F356BD}">
      <dgm:prSet phldrT="[Text]"/>
      <dgm:spPr/>
      <dgm:t>
        <a:bodyPr/>
        <a:lstStyle/>
        <a:p>
          <a:r>
            <a:rPr lang="en-US" dirty="0" smtClean="0"/>
            <a:t>Specific project, time limited</a:t>
          </a:r>
          <a:endParaRPr lang="en-US" dirty="0"/>
        </a:p>
      </dgm:t>
    </dgm:pt>
    <dgm:pt modelId="{1E1179DF-9AFA-4F2E-A75A-D54DC84106FF}" type="parTrans" cxnId="{3D313F4A-DE80-4891-8CBC-5AD3A6CADD28}">
      <dgm:prSet/>
      <dgm:spPr/>
      <dgm:t>
        <a:bodyPr/>
        <a:lstStyle/>
        <a:p>
          <a:endParaRPr lang="en-US"/>
        </a:p>
      </dgm:t>
    </dgm:pt>
    <dgm:pt modelId="{638E993C-9401-4EF1-AC07-A2ECD8BA32C8}" type="sibTrans" cxnId="{3D313F4A-DE80-4891-8CBC-5AD3A6CADD28}">
      <dgm:prSet/>
      <dgm:spPr/>
      <dgm:t>
        <a:bodyPr/>
        <a:lstStyle/>
        <a:p>
          <a:endParaRPr lang="en-US"/>
        </a:p>
      </dgm:t>
    </dgm:pt>
    <dgm:pt modelId="{C7655512-595A-44CA-BECC-B6FD854D9CD8}" type="pres">
      <dgm:prSet presAssocID="{8072EB72-A034-4C05-A137-D6AE3A767B08}" presName="linear" presStyleCnt="0">
        <dgm:presLayoutVars>
          <dgm:dir/>
          <dgm:resizeHandles val="exact"/>
        </dgm:presLayoutVars>
      </dgm:prSet>
      <dgm:spPr/>
    </dgm:pt>
    <dgm:pt modelId="{FB71D18A-9075-40E4-9627-32299BD53A05}" type="pres">
      <dgm:prSet presAssocID="{940479FA-C17B-47C6-B401-675F718D3628}" presName="comp" presStyleCnt="0"/>
      <dgm:spPr/>
    </dgm:pt>
    <dgm:pt modelId="{D8A4E210-9143-4F1D-A16F-47D55FC6F1EE}" type="pres">
      <dgm:prSet presAssocID="{940479FA-C17B-47C6-B401-675F718D3628}" presName="box" presStyleLbl="node1" presStyleIdx="0" presStyleCnt="3"/>
      <dgm:spPr/>
      <dgm:t>
        <a:bodyPr/>
        <a:lstStyle/>
        <a:p>
          <a:endParaRPr lang="en-US"/>
        </a:p>
      </dgm:t>
    </dgm:pt>
    <dgm:pt modelId="{AF30375C-235D-4715-A238-AC1BD31D2C26}" type="pres">
      <dgm:prSet presAssocID="{940479FA-C17B-47C6-B401-675F718D362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C600A9-C17E-4C19-812A-21C419C6FF68}" type="pres">
      <dgm:prSet presAssocID="{940479FA-C17B-47C6-B401-675F718D362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1483-5098-43D2-86F9-953AF9990669}" type="pres">
      <dgm:prSet presAssocID="{563D0842-CED6-4E8B-9D0E-518CF51E0F78}" presName="spacer" presStyleCnt="0"/>
      <dgm:spPr/>
    </dgm:pt>
    <dgm:pt modelId="{58373597-95CA-4DB3-941D-198A9FEBF9AF}" type="pres">
      <dgm:prSet presAssocID="{3F1B9DBE-C2B2-45A0-9015-F4BEA43B7383}" presName="comp" presStyleCnt="0"/>
      <dgm:spPr/>
    </dgm:pt>
    <dgm:pt modelId="{1641CED0-6666-494E-82C7-FFE550B4C04B}" type="pres">
      <dgm:prSet presAssocID="{3F1B9DBE-C2B2-45A0-9015-F4BEA43B7383}" presName="box" presStyleLbl="node1" presStyleIdx="1" presStyleCnt="3"/>
      <dgm:spPr/>
      <dgm:t>
        <a:bodyPr/>
        <a:lstStyle/>
        <a:p>
          <a:endParaRPr lang="en-US"/>
        </a:p>
      </dgm:t>
    </dgm:pt>
    <dgm:pt modelId="{3D44855D-B003-4677-BA0A-61A8F930F2CD}" type="pres">
      <dgm:prSet presAssocID="{3F1B9DBE-C2B2-45A0-9015-F4BEA43B738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BD9D728-25F2-43D9-9CEE-C707A92E5768}" type="pres">
      <dgm:prSet presAssocID="{3F1B9DBE-C2B2-45A0-9015-F4BEA43B738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946CC-7C32-416D-87AA-6F475BC53CBB}" type="pres">
      <dgm:prSet presAssocID="{5F8C665F-6622-4D47-B1C8-A23FEFAB4E73}" presName="spacer" presStyleCnt="0"/>
      <dgm:spPr/>
    </dgm:pt>
    <dgm:pt modelId="{14AD9D6A-DE2A-4AEB-B36D-580C0F287048}" type="pres">
      <dgm:prSet presAssocID="{A9852886-69D0-47A8-8F7B-1FEE5EBC1EF7}" presName="comp" presStyleCnt="0"/>
      <dgm:spPr/>
    </dgm:pt>
    <dgm:pt modelId="{FA0F3C18-7D48-48B8-A9F3-4128C09DE3B7}" type="pres">
      <dgm:prSet presAssocID="{A9852886-69D0-47A8-8F7B-1FEE5EBC1EF7}" presName="box" presStyleLbl="node1" presStyleIdx="2" presStyleCnt="3"/>
      <dgm:spPr/>
      <dgm:t>
        <a:bodyPr/>
        <a:lstStyle/>
        <a:p>
          <a:endParaRPr lang="en-US"/>
        </a:p>
      </dgm:t>
    </dgm:pt>
    <dgm:pt modelId="{0AE427DA-482A-4D0F-BC55-7F279C67DFCA}" type="pres">
      <dgm:prSet presAssocID="{A9852886-69D0-47A8-8F7B-1FEE5EBC1EF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9608AC4-0C48-4E67-B44B-D1660D7ABE06}" type="pres">
      <dgm:prSet presAssocID="{A9852886-69D0-47A8-8F7B-1FEE5EBC1EF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313F4A-DE80-4891-8CBC-5AD3A6CADD28}" srcId="{A9852886-69D0-47A8-8F7B-1FEE5EBC1EF7}" destId="{5B760717-39A3-48B7-BC8A-35BEC5F356BD}" srcOrd="0" destOrd="0" parTransId="{1E1179DF-9AFA-4F2E-A75A-D54DC84106FF}" sibTransId="{638E993C-9401-4EF1-AC07-A2ECD8BA32C8}"/>
    <dgm:cxn modelId="{E3D6AB62-6997-44C3-959F-4DADFC31A35E}" type="presOf" srcId="{3F1B9DBE-C2B2-45A0-9015-F4BEA43B7383}" destId="{1641CED0-6666-494E-82C7-FFE550B4C04B}" srcOrd="0" destOrd="0" presId="urn:microsoft.com/office/officeart/2005/8/layout/vList4"/>
    <dgm:cxn modelId="{F1269A6D-1CDA-492A-BA95-048AEA2031DD}" type="presOf" srcId="{940479FA-C17B-47C6-B401-675F718D3628}" destId="{D8A4E210-9143-4F1D-A16F-47D55FC6F1EE}" srcOrd="0" destOrd="0" presId="urn:microsoft.com/office/officeart/2005/8/layout/vList4"/>
    <dgm:cxn modelId="{C728423F-E1FF-4D58-A673-0AA6E3E92234}" type="presOf" srcId="{8072EB72-A034-4C05-A137-D6AE3A767B08}" destId="{C7655512-595A-44CA-BECC-B6FD854D9CD8}" srcOrd="0" destOrd="0" presId="urn:microsoft.com/office/officeart/2005/8/layout/vList4"/>
    <dgm:cxn modelId="{077EEEA3-E445-4FBF-AD0B-EBD2276EC91F}" type="presOf" srcId="{5A3A04FB-71C0-448C-83C2-351FD55085B7}" destId="{1641CED0-6666-494E-82C7-FFE550B4C04B}" srcOrd="0" destOrd="1" presId="urn:microsoft.com/office/officeart/2005/8/layout/vList4"/>
    <dgm:cxn modelId="{38E94050-01A4-49F5-A646-44557AED5995}" type="presOf" srcId="{3F1B9DBE-C2B2-45A0-9015-F4BEA43B7383}" destId="{9BD9D728-25F2-43D9-9CEE-C707A92E5768}" srcOrd="1" destOrd="0" presId="urn:microsoft.com/office/officeart/2005/8/layout/vList4"/>
    <dgm:cxn modelId="{29766AA2-DFF2-4A6A-A363-081A86AE4C96}" type="presOf" srcId="{940479FA-C17B-47C6-B401-675F718D3628}" destId="{DFC600A9-C17E-4C19-812A-21C419C6FF68}" srcOrd="1" destOrd="0" presId="urn:microsoft.com/office/officeart/2005/8/layout/vList4"/>
    <dgm:cxn modelId="{AC734F8A-DAAC-4C18-AFEC-38C794ED6E8B}" type="presOf" srcId="{769A8B6F-EDF4-4816-A8D2-03C6E6FB44CD}" destId="{DFC600A9-C17E-4C19-812A-21C419C6FF68}" srcOrd="1" destOrd="1" presId="urn:microsoft.com/office/officeart/2005/8/layout/vList4"/>
    <dgm:cxn modelId="{7FD8E798-1B24-4A35-9AB9-304AE4338AA0}" srcId="{940479FA-C17B-47C6-B401-675F718D3628}" destId="{769A8B6F-EDF4-4816-A8D2-03C6E6FB44CD}" srcOrd="0" destOrd="0" parTransId="{1816080E-A12B-43A4-B124-CEE0BAB91807}" sibTransId="{AB706BEE-54E6-4E5B-B9E9-6C9C549B0754}"/>
    <dgm:cxn modelId="{198ED673-C2F5-41C4-968E-50AB6972D86B}" srcId="{8072EB72-A034-4C05-A137-D6AE3A767B08}" destId="{3F1B9DBE-C2B2-45A0-9015-F4BEA43B7383}" srcOrd="1" destOrd="0" parTransId="{B021B728-4773-4845-8DB4-3BDDE85552DC}" sibTransId="{5F8C665F-6622-4D47-B1C8-A23FEFAB4E73}"/>
    <dgm:cxn modelId="{8A63656C-4F73-4881-B0DF-83EDE8FA4FEF}" type="presOf" srcId="{A9852886-69D0-47A8-8F7B-1FEE5EBC1EF7}" destId="{19608AC4-0C48-4E67-B44B-D1660D7ABE06}" srcOrd="1" destOrd="0" presId="urn:microsoft.com/office/officeart/2005/8/layout/vList4"/>
    <dgm:cxn modelId="{A5AAFBD7-4BBC-48BE-8898-F6B49691D077}" type="presOf" srcId="{5B760717-39A3-48B7-BC8A-35BEC5F356BD}" destId="{19608AC4-0C48-4E67-B44B-D1660D7ABE06}" srcOrd="1" destOrd="1" presId="urn:microsoft.com/office/officeart/2005/8/layout/vList4"/>
    <dgm:cxn modelId="{0CE9A5A0-F4F0-44E6-9BC3-9C884747A019}" srcId="{8072EB72-A034-4C05-A137-D6AE3A767B08}" destId="{940479FA-C17B-47C6-B401-675F718D3628}" srcOrd="0" destOrd="0" parTransId="{143F2992-BF22-4B71-A526-5C1F14FCCA8E}" sibTransId="{563D0842-CED6-4E8B-9D0E-518CF51E0F78}"/>
    <dgm:cxn modelId="{6E3BA383-C974-4FF6-84E2-73F11C41AB5C}" type="presOf" srcId="{5A3A04FB-71C0-448C-83C2-351FD55085B7}" destId="{9BD9D728-25F2-43D9-9CEE-C707A92E5768}" srcOrd="1" destOrd="1" presId="urn:microsoft.com/office/officeart/2005/8/layout/vList4"/>
    <dgm:cxn modelId="{8C1E5AD9-6B38-4386-95D2-B03E6011E778}" srcId="{8072EB72-A034-4C05-A137-D6AE3A767B08}" destId="{A9852886-69D0-47A8-8F7B-1FEE5EBC1EF7}" srcOrd="2" destOrd="0" parTransId="{D62E3D2B-1BDC-47D6-8105-A17E96AA86F7}" sibTransId="{161A39B1-4789-4469-90D7-E37084A6C0F9}"/>
    <dgm:cxn modelId="{4CD175CD-50AD-4BE0-AEE5-07AABE10DFFC}" type="presOf" srcId="{A9852886-69D0-47A8-8F7B-1FEE5EBC1EF7}" destId="{FA0F3C18-7D48-48B8-A9F3-4128C09DE3B7}" srcOrd="0" destOrd="0" presId="urn:microsoft.com/office/officeart/2005/8/layout/vList4"/>
    <dgm:cxn modelId="{DC767F46-9ED3-41BA-971D-D63E5F74F3CF}" type="presOf" srcId="{769A8B6F-EDF4-4816-A8D2-03C6E6FB44CD}" destId="{D8A4E210-9143-4F1D-A16F-47D55FC6F1EE}" srcOrd="0" destOrd="1" presId="urn:microsoft.com/office/officeart/2005/8/layout/vList4"/>
    <dgm:cxn modelId="{19250489-F28E-4B3D-A8A9-24B3AB68917C}" srcId="{3F1B9DBE-C2B2-45A0-9015-F4BEA43B7383}" destId="{5A3A04FB-71C0-448C-83C2-351FD55085B7}" srcOrd="0" destOrd="0" parTransId="{ADFEB615-98B8-4E87-80F2-CB7EE8256C9B}" sibTransId="{D52F4661-608E-4FB4-867B-E0F0930724E9}"/>
    <dgm:cxn modelId="{3B7AD5C2-0651-40FA-B989-A30474C77D52}" type="presOf" srcId="{5B760717-39A3-48B7-BC8A-35BEC5F356BD}" destId="{FA0F3C18-7D48-48B8-A9F3-4128C09DE3B7}" srcOrd="0" destOrd="1" presId="urn:microsoft.com/office/officeart/2005/8/layout/vList4"/>
    <dgm:cxn modelId="{87DDA4EF-42C1-41FA-B3FF-AD176F864651}" type="presParOf" srcId="{C7655512-595A-44CA-BECC-B6FD854D9CD8}" destId="{FB71D18A-9075-40E4-9627-32299BD53A05}" srcOrd="0" destOrd="0" presId="urn:microsoft.com/office/officeart/2005/8/layout/vList4"/>
    <dgm:cxn modelId="{CD83D50D-0677-4794-AEF5-117125FE9E43}" type="presParOf" srcId="{FB71D18A-9075-40E4-9627-32299BD53A05}" destId="{D8A4E210-9143-4F1D-A16F-47D55FC6F1EE}" srcOrd="0" destOrd="0" presId="urn:microsoft.com/office/officeart/2005/8/layout/vList4"/>
    <dgm:cxn modelId="{0060BA19-787D-4D02-B575-248719BA92B5}" type="presParOf" srcId="{FB71D18A-9075-40E4-9627-32299BD53A05}" destId="{AF30375C-235D-4715-A238-AC1BD31D2C26}" srcOrd="1" destOrd="0" presId="urn:microsoft.com/office/officeart/2005/8/layout/vList4"/>
    <dgm:cxn modelId="{26344721-E8A1-4328-8BA7-D0EC4DDE9DAB}" type="presParOf" srcId="{FB71D18A-9075-40E4-9627-32299BD53A05}" destId="{DFC600A9-C17E-4C19-812A-21C419C6FF68}" srcOrd="2" destOrd="0" presId="urn:microsoft.com/office/officeart/2005/8/layout/vList4"/>
    <dgm:cxn modelId="{62228A3C-277C-4DC6-94AF-2D2EE68743B6}" type="presParOf" srcId="{C7655512-595A-44CA-BECC-B6FD854D9CD8}" destId="{06851483-5098-43D2-86F9-953AF9990669}" srcOrd="1" destOrd="0" presId="urn:microsoft.com/office/officeart/2005/8/layout/vList4"/>
    <dgm:cxn modelId="{1C1D79B7-3162-4B9E-BE0E-2C64F16BEBFF}" type="presParOf" srcId="{C7655512-595A-44CA-BECC-B6FD854D9CD8}" destId="{58373597-95CA-4DB3-941D-198A9FEBF9AF}" srcOrd="2" destOrd="0" presId="urn:microsoft.com/office/officeart/2005/8/layout/vList4"/>
    <dgm:cxn modelId="{279B27D5-2AB7-49C6-ABF0-786D0DA40CDC}" type="presParOf" srcId="{58373597-95CA-4DB3-941D-198A9FEBF9AF}" destId="{1641CED0-6666-494E-82C7-FFE550B4C04B}" srcOrd="0" destOrd="0" presId="urn:microsoft.com/office/officeart/2005/8/layout/vList4"/>
    <dgm:cxn modelId="{805A1CA8-819D-4165-BF59-79D5B4BC7177}" type="presParOf" srcId="{58373597-95CA-4DB3-941D-198A9FEBF9AF}" destId="{3D44855D-B003-4677-BA0A-61A8F930F2CD}" srcOrd="1" destOrd="0" presId="urn:microsoft.com/office/officeart/2005/8/layout/vList4"/>
    <dgm:cxn modelId="{13C9BCA1-E7FF-42CB-87E7-3EC51FE2917D}" type="presParOf" srcId="{58373597-95CA-4DB3-941D-198A9FEBF9AF}" destId="{9BD9D728-25F2-43D9-9CEE-C707A92E5768}" srcOrd="2" destOrd="0" presId="urn:microsoft.com/office/officeart/2005/8/layout/vList4"/>
    <dgm:cxn modelId="{F25EF1DB-57B5-4E80-BAFF-B59D459C6CD7}" type="presParOf" srcId="{C7655512-595A-44CA-BECC-B6FD854D9CD8}" destId="{BD7946CC-7C32-416D-87AA-6F475BC53CBB}" srcOrd="3" destOrd="0" presId="urn:microsoft.com/office/officeart/2005/8/layout/vList4"/>
    <dgm:cxn modelId="{FE324FA3-F93A-4922-BB4A-62BC968AABD7}" type="presParOf" srcId="{C7655512-595A-44CA-BECC-B6FD854D9CD8}" destId="{14AD9D6A-DE2A-4AEB-B36D-580C0F287048}" srcOrd="4" destOrd="0" presId="urn:microsoft.com/office/officeart/2005/8/layout/vList4"/>
    <dgm:cxn modelId="{E9BDDCE0-CF16-4C71-83FE-4E33377D0B8C}" type="presParOf" srcId="{14AD9D6A-DE2A-4AEB-B36D-580C0F287048}" destId="{FA0F3C18-7D48-48B8-A9F3-4128C09DE3B7}" srcOrd="0" destOrd="0" presId="urn:microsoft.com/office/officeart/2005/8/layout/vList4"/>
    <dgm:cxn modelId="{455DC4A0-A364-4FEB-9258-5EFBA8BB067B}" type="presParOf" srcId="{14AD9D6A-DE2A-4AEB-B36D-580C0F287048}" destId="{0AE427DA-482A-4D0F-BC55-7F279C67DFCA}" srcOrd="1" destOrd="0" presId="urn:microsoft.com/office/officeart/2005/8/layout/vList4"/>
    <dgm:cxn modelId="{3C7123C5-B411-4747-B654-DD9397157AB1}" type="presParOf" srcId="{14AD9D6A-DE2A-4AEB-B36D-580C0F287048}" destId="{19608AC4-0C48-4E67-B44B-D1660D7ABE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6893A9-D70E-467B-9DA0-079B842A6689}" type="doc">
      <dgm:prSet loTypeId="urn:microsoft.com/office/officeart/2005/8/layout/arrow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F01761D-6F3F-4283-9EF5-BFFD29043402}">
      <dgm:prSet phldrT="[Text]" custT="1"/>
      <dgm:spPr/>
      <dgm:t>
        <a:bodyPr/>
        <a:lstStyle/>
        <a:p>
          <a:r>
            <a:rPr lang="en-US" sz="2400" dirty="0" smtClean="0"/>
            <a:t>Advantages of Heterogeneous Teams</a:t>
          </a:r>
          <a:endParaRPr lang="en-US" sz="2400" dirty="0"/>
        </a:p>
      </dgm:t>
    </dgm:pt>
    <dgm:pt modelId="{C65563B5-332D-417E-8464-058A6BFB6F1C}" type="parTrans" cxnId="{8F45337C-298D-4D43-8823-CA8C697B5518}">
      <dgm:prSet/>
      <dgm:spPr/>
      <dgm:t>
        <a:bodyPr/>
        <a:lstStyle/>
        <a:p>
          <a:endParaRPr lang="en-US"/>
        </a:p>
      </dgm:t>
    </dgm:pt>
    <dgm:pt modelId="{B880A8A5-4964-4A79-8292-637B6EFA82E2}" type="sibTrans" cxnId="{8F45337C-298D-4D43-8823-CA8C697B5518}">
      <dgm:prSet/>
      <dgm:spPr/>
      <dgm:t>
        <a:bodyPr/>
        <a:lstStyle/>
        <a:p>
          <a:endParaRPr lang="en-US"/>
        </a:p>
      </dgm:t>
    </dgm:pt>
    <dgm:pt modelId="{0B6E14FD-C493-44F3-9E76-2F7E1D48B3E3}">
      <dgm:prSet phldrT="[Text]" custT="1"/>
      <dgm:spPr/>
      <dgm:t>
        <a:bodyPr/>
        <a:lstStyle/>
        <a:p>
          <a:r>
            <a:rPr lang="en-US" sz="2400" dirty="0" smtClean="0"/>
            <a:t>Advantages of Homogenous Teams</a:t>
          </a:r>
          <a:endParaRPr lang="en-US" sz="2400" dirty="0"/>
        </a:p>
      </dgm:t>
    </dgm:pt>
    <dgm:pt modelId="{EB326795-F858-4428-920A-C5559654FBF7}" type="parTrans" cxnId="{A309CF1D-F8E7-484D-8A3A-4712E17A5F74}">
      <dgm:prSet/>
      <dgm:spPr/>
      <dgm:t>
        <a:bodyPr/>
        <a:lstStyle/>
        <a:p>
          <a:endParaRPr lang="en-US"/>
        </a:p>
      </dgm:t>
    </dgm:pt>
    <dgm:pt modelId="{1890F1CF-FF40-44A8-A389-1EC3B917E5C0}" type="sibTrans" cxnId="{A309CF1D-F8E7-484D-8A3A-4712E17A5F74}">
      <dgm:prSet/>
      <dgm:spPr/>
      <dgm:t>
        <a:bodyPr/>
        <a:lstStyle/>
        <a:p>
          <a:endParaRPr lang="en-US"/>
        </a:p>
      </dgm:t>
    </dgm:pt>
    <dgm:pt modelId="{900AA3BE-3352-4318-A420-AF07E329D0B4}" type="pres">
      <dgm:prSet presAssocID="{9D6893A9-D70E-467B-9DA0-079B842A6689}" presName="compositeShape" presStyleCnt="0">
        <dgm:presLayoutVars>
          <dgm:chMax val="2"/>
          <dgm:dir/>
          <dgm:resizeHandles val="exact"/>
        </dgm:presLayoutVars>
      </dgm:prSet>
      <dgm:spPr/>
    </dgm:pt>
    <dgm:pt modelId="{4E5EC31D-B931-4619-86DF-4DF13BB15764}" type="pres">
      <dgm:prSet presAssocID="{9D6893A9-D70E-467B-9DA0-079B842A6689}" presName="divider" presStyleLbl="fgShp" presStyleIdx="0" presStyleCnt="1"/>
      <dgm:spPr/>
    </dgm:pt>
    <dgm:pt modelId="{B5118052-ADCA-4C67-9149-EDB155294F6A}" type="pres">
      <dgm:prSet presAssocID="{5F01761D-6F3F-4283-9EF5-BFFD29043402}" presName="downArrow" presStyleLbl="node1" presStyleIdx="0" presStyleCnt="2"/>
      <dgm:spPr/>
    </dgm:pt>
    <dgm:pt modelId="{1CF38863-4FA4-434D-8323-C910D7D7009A}" type="pres">
      <dgm:prSet presAssocID="{5F01761D-6F3F-4283-9EF5-BFFD29043402}" presName="downArrowText" presStyleLbl="revTx" presStyleIdx="0" presStyleCnt="2" custScaleX="178125" custLinFactNeighborX="-2640" custLinFactNeighborY="-6266">
        <dgm:presLayoutVars>
          <dgm:bulletEnabled val="1"/>
        </dgm:presLayoutVars>
      </dgm:prSet>
      <dgm:spPr/>
    </dgm:pt>
    <dgm:pt modelId="{BEDDC3D2-432F-4743-A933-33AD939AAAA7}" type="pres">
      <dgm:prSet presAssocID="{0B6E14FD-C493-44F3-9E76-2F7E1D48B3E3}" presName="upArrow" presStyleLbl="node1" presStyleIdx="1" presStyleCnt="2"/>
      <dgm:spPr/>
    </dgm:pt>
    <dgm:pt modelId="{88C0B7A9-9A6D-4F69-AC87-12845CC763CC}" type="pres">
      <dgm:prSet presAssocID="{0B6E14FD-C493-44F3-9E76-2F7E1D48B3E3}" presName="upArrowText" presStyleLbl="revTx" presStyleIdx="1" presStyleCnt="2" custScaleX="178125">
        <dgm:presLayoutVars>
          <dgm:bulletEnabled val="1"/>
        </dgm:presLayoutVars>
      </dgm:prSet>
      <dgm:spPr/>
    </dgm:pt>
  </dgm:ptLst>
  <dgm:cxnLst>
    <dgm:cxn modelId="{8F45337C-298D-4D43-8823-CA8C697B5518}" srcId="{9D6893A9-D70E-467B-9DA0-079B842A6689}" destId="{5F01761D-6F3F-4283-9EF5-BFFD29043402}" srcOrd="0" destOrd="0" parTransId="{C65563B5-332D-417E-8464-058A6BFB6F1C}" sibTransId="{B880A8A5-4964-4A79-8292-637B6EFA82E2}"/>
    <dgm:cxn modelId="{1C10B205-AA49-4DED-8F9A-3F0331C7CA95}" type="presOf" srcId="{5F01761D-6F3F-4283-9EF5-BFFD29043402}" destId="{1CF38863-4FA4-434D-8323-C910D7D7009A}" srcOrd="0" destOrd="0" presId="urn:microsoft.com/office/officeart/2005/8/layout/arrow3"/>
    <dgm:cxn modelId="{A309CF1D-F8E7-484D-8A3A-4712E17A5F74}" srcId="{9D6893A9-D70E-467B-9DA0-079B842A6689}" destId="{0B6E14FD-C493-44F3-9E76-2F7E1D48B3E3}" srcOrd="1" destOrd="0" parTransId="{EB326795-F858-4428-920A-C5559654FBF7}" sibTransId="{1890F1CF-FF40-44A8-A389-1EC3B917E5C0}"/>
    <dgm:cxn modelId="{A0D75CEA-0FC6-4A61-90AA-B3829BDD2E74}" type="presOf" srcId="{9D6893A9-D70E-467B-9DA0-079B842A6689}" destId="{900AA3BE-3352-4318-A420-AF07E329D0B4}" srcOrd="0" destOrd="0" presId="urn:microsoft.com/office/officeart/2005/8/layout/arrow3"/>
    <dgm:cxn modelId="{17F27626-D2DB-44E4-8252-07A0C264490F}" type="presOf" srcId="{0B6E14FD-C493-44F3-9E76-2F7E1D48B3E3}" destId="{88C0B7A9-9A6D-4F69-AC87-12845CC763CC}" srcOrd="0" destOrd="0" presId="urn:microsoft.com/office/officeart/2005/8/layout/arrow3"/>
    <dgm:cxn modelId="{ACD35A72-6F4F-4DE3-A2A3-7E02A0F8B0DB}" type="presParOf" srcId="{900AA3BE-3352-4318-A420-AF07E329D0B4}" destId="{4E5EC31D-B931-4619-86DF-4DF13BB15764}" srcOrd="0" destOrd="0" presId="urn:microsoft.com/office/officeart/2005/8/layout/arrow3"/>
    <dgm:cxn modelId="{D21B6428-8158-4468-8941-3438D33ADB3E}" type="presParOf" srcId="{900AA3BE-3352-4318-A420-AF07E329D0B4}" destId="{B5118052-ADCA-4C67-9149-EDB155294F6A}" srcOrd="1" destOrd="0" presId="urn:microsoft.com/office/officeart/2005/8/layout/arrow3"/>
    <dgm:cxn modelId="{787D0953-939C-4811-B116-161B75B53508}" type="presParOf" srcId="{900AA3BE-3352-4318-A420-AF07E329D0B4}" destId="{1CF38863-4FA4-434D-8323-C910D7D7009A}" srcOrd="2" destOrd="0" presId="urn:microsoft.com/office/officeart/2005/8/layout/arrow3"/>
    <dgm:cxn modelId="{A0B80158-71E8-432F-9888-3FCDADDA298D}" type="presParOf" srcId="{900AA3BE-3352-4318-A420-AF07E329D0B4}" destId="{BEDDC3D2-432F-4743-A933-33AD939AAAA7}" srcOrd="3" destOrd="0" presId="urn:microsoft.com/office/officeart/2005/8/layout/arrow3"/>
    <dgm:cxn modelId="{EFE7A0F2-C2F0-41C5-ABF0-FF40C441A344}" type="presParOf" srcId="{900AA3BE-3352-4318-A420-AF07E329D0B4}" destId="{88C0B7A9-9A6D-4F69-AC87-12845CC763CC}" srcOrd="4" destOrd="0" presId="urn:microsoft.com/office/officeart/2005/8/layout/arrow3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595E0D-9480-4571-87FD-1DC63F42A2A3}" type="doc">
      <dgm:prSet loTypeId="urn:microsoft.com/office/officeart/2005/8/layout/lProcess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2E552E-C99F-4EEE-9E81-272955F03906}">
      <dgm:prSet phldrT="[Text]"/>
      <dgm:spPr/>
      <dgm:t>
        <a:bodyPr/>
        <a:lstStyle/>
        <a:p>
          <a:r>
            <a:rPr lang="en-US" dirty="0" smtClean="0"/>
            <a:t>Transition Processes</a:t>
          </a:r>
          <a:endParaRPr lang="en-US" dirty="0"/>
        </a:p>
      </dgm:t>
    </dgm:pt>
    <dgm:pt modelId="{DE7DB526-B5D1-4EDC-A8EF-B4B927EA25C2}" type="parTrans" cxnId="{C81149BF-7846-48BE-8C56-E52C6A69E8EB}">
      <dgm:prSet/>
      <dgm:spPr/>
      <dgm:t>
        <a:bodyPr/>
        <a:lstStyle/>
        <a:p>
          <a:endParaRPr lang="en-US"/>
        </a:p>
      </dgm:t>
    </dgm:pt>
    <dgm:pt modelId="{42B804CE-94C0-4B13-9323-3A6FB091596A}" type="sibTrans" cxnId="{C81149BF-7846-48BE-8C56-E52C6A69E8EB}">
      <dgm:prSet/>
      <dgm:spPr/>
      <dgm:t>
        <a:bodyPr/>
        <a:lstStyle/>
        <a:p>
          <a:endParaRPr lang="en-US"/>
        </a:p>
      </dgm:t>
    </dgm:pt>
    <dgm:pt modelId="{19BD3F2E-5A5B-4FCE-AE24-567A74902572}">
      <dgm:prSet phldrT="[Text]" custT="1"/>
      <dgm:spPr/>
      <dgm:t>
        <a:bodyPr/>
        <a:lstStyle/>
        <a:p>
          <a:r>
            <a:rPr lang="en-US" sz="1800" dirty="0" smtClean="0"/>
            <a:t>Mission analysis</a:t>
          </a:r>
          <a:endParaRPr lang="en-US" sz="1800" dirty="0"/>
        </a:p>
      </dgm:t>
    </dgm:pt>
    <dgm:pt modelId="{0CDFA86C-8142-4CEA-91BF-DC90273EA522}" type="parTrans" cxnId="{DA66C003-60F0-400B-BFE8-FB182231F272}">
      <dgm:prSet/>
      <dgm:spPr/>
      <dgm:t>
        <a:bodyPr/>
        <a:lstStyle/>
        <a:p>
          <a:endParaRPr lang="en-US"/>
        </a:p>
      </dgm:t>
    </dgm:pt>
    <dgm:pt modelId="{57E76C30-FD1D-4086-A1E0-F74BA475E4AA}" type="sibTrans" cxnId="{DA66C003-60F0-400B-BFE8-FB182231F272}">
      <dgm:prSet/>
      <dgm:spPr/>
      <dgm:t>
        <a:bodyPr/>
        <a:lstStyle/>
        <a:p>
          <a:endParaRPr lang="en-US"/>
        </a:p>
      </dgm:t>
    </dgm:pt>
    <dgm:pt modelId="{D063A358-45B4-44D8-B292-1197650987E6}">
      <dgm:prSet phldrT="[Text]"/>
      <dgm:spPr/>
      <dgm:t>
        <a:bodyPr/>
        <a:lstStyle/>
        <a:p>
          <a:r>
            <a:rPr lang="en-US" dirty="0" smtClean="0"/>
            <a:t>Action Process</a:t>
          </a:r>
          <a:endParaRPr lang="en-US" dirty="0"/>
        </a:p>
      </dgm:t>
    </dgm:pt>
    <dgm:pt modelId="{C035B465-3FA7-4152-82CC-4C13D5AC9172}" type="parTrans" cxnId="{A833602A-D47D-498A-A9F0-47A9FA4377DE}">
      <dgm:prSet/>
      <dgm:spPr/>
      <dgm:t>
        <a:bodyPr/>
        <a:lstStyle/>
        <a:p>
          <a:endParaRPr lang="en-US"/>
        </a:p>
      </dgm:t>
    </dgm:pt>
    <dgm:pt modelId="{58C32209-EBF3-485E-9514-29E985BC610A}" type="sibTrans" cxnId="{A833602A-D47D-498A-A9F0-47A9FA4377DE}">
      <dgm:prSet/>
      <dgm:spPr/>
      <dgm:t>
        <a:bodyPr/>
        <a:lstStyle/>
        <a:p>
          <a:endParaRPr lang="en-US"/>
        </a:p>
      </dgm:t>
    </dgm:pt>
    <dgm:pt modelId="{1E074A84-DA5A-4A23-8541-30B2B932F58D}">
      <dgm:prSet phldrT="[Text]" custT="1"/>
      <dgm:spPr/>
      <dgm:t>
        <a:bodyPr/>
        <a:lstStyle/>
        <a:p>
          <a:r>
            <a:rPr lang="en-US" sz="1800" dirty="0" smtClean="0"/>
            <a:t>Monitoring progress</a:t>
          </a:r>
          <a:endParaRPr lang="en-US" sz="1800" dirty="0"/>
        </a:p>
      </dgm:t>
    </dgm:pt>
    <dgm:pt modelId="{97ECFA83-9056-4182-9D1B-5BCC15DF25AF}" type="parTrans" cxnId="{C3B8C767-A78B-4A4D-B3D2-5F81B9B83361}">
      <dgm:prSet/>
      <dgm:spPr/>
      <dgm:t>
        <a:bodyPr/>
        <a:lstStyle/>
        <a:p>
          <a:endParaRPr lang="en-US"/>
        </a:p>
      </dgm:t>
    </dgm:pt>
    <dgm:pt modelId="{11A26E8C-C86B-4846-956B-63BEF34B0AA5}" type="sibTrans" cxnId="{C3B8C767-A78B-4A4D-B3D2-5F81B9B83361}">
      <dgm:prSet/>
      <dgm:spPr/>
      <dgm:t>
        <a:bodyPr/>
        <a:lstStyle/>
        <a:p>
          <a:endParaRPr lang="en-US"/>
        </a:p>
      </dgm:t>
    </dgm:pt>
    <dgm:pt modelId="{48D703A3-4128-4F37-9046-CC62871FB714}">
      <dgm:prSet phldrT="[Text]" custT="1"/>
      <dgm:spPr/>
      <dgm:t>
        <a:bodyPr/>
        <a:lstStyle/>
        <a:p>
          <a:r>
            <a:rPr lang="en-US" sz="1800" dirty="0" smtClean="0"/>
            <a:t>Monitor </a:t>
          </a:r>
          <a:r>
            <a:rPr lang="en-US" sz="1800" dirty="0" err="1" smtClean="0"/>
            <a:t>int</a:t>
          </a:r>
          <a:r>
            <a:rPr lang="en-US" sz="1800" dirty="0" smtClean="0"/>
            <a:t>/</a:t>
          </a:r>
          <a:r>
            <a:rPr lang="en-US" sz="1800" dirty="0" err="1" smtClean="0"/>
            <a:t>ext</a:t>
          </a:r>
          <a:r>
            <a:rPr lang="en-US" sz="1800" dirty="0" smtClean="0"/>
            <a:t> resources/ demands</a:t>
          </a:r>
          <a:endParaRPr lang="en-US" sz="1800" dirty="0"/>
        </a:p>
      </dgm:t>
    </dgm:pt>
    <dgm:pt modelId="{C1D481A2-FD00-4EA9-B798-59DF0491CADD}" type="parTrans" cxnId="{FE7E1DAB-82A1-4AF5-AC39-66EC4C447964}">
      <dgm:prSet/>
      <dgm:spPr/>
      <dgm:t>
        <a:bodyPr/>
        <a:lstStyle/>
        <a:p>
          <a:endParaRPr lang="en-US"/>
        </a:p>
      </dgm:t>
    </dgm:pt>
    <dgm:pt modelId="{6D9F3A0C-ACEF-429B-A31C-1FC05A1A2615}" type="sibTrans" cxnId="{FE7E1DAB-82A1-4AF5-AC39-66EC4C447964}">
      <dgm:prSet/>
      <dgm:spPr/>
      <dgm:t>
        <a:bodyPr/>
        <a:lstStyle/>
        <a:p>
          <a:endParaRPr lang="en-US"/>
        </a:p>
      </dgm:t>
    </dgm:pt>
    <dgm:pt modelId="{8C254BC3-71CA-43D3-9EBD-4692102CC512}">
      <dgm:prSet phldrT="[Text]"/>
      <dgm:spPr/>
      <dgm:t>
        <a:bodyPr/>
        <a:lstStyle/>
        <a:p>
          <a:r>
            <a:rPr lang="en-US" dirty="0" smtClean="0"/>
            <a:t>Interpersonal Process</a:t>
          </a:r>
          <a:endParaRPr lang="en-US" dirty="0"/>
        </a:p>
      </dgm:t>
    </dgm:pt>
    <dgm:pt modelId="{87BAC3E3-47C2-4271-AC4A-68F6BC462A71}" type="parTrans" cxnId="{7BDAF41B-2473-4845-86FB-74A661B7B4C8}">
      <dgm:prSet/>
      <dgm:spPr/>
      <dgm:t>
        <a:bodyPr/>
        <a:lstStyle/>
        <a:p>
          <a:endParaRPr lang="en-US"/>
        </a:p>
      </dgm:t>
    </dgm:pt>
    <dgm:pt modelId="{F3383914-2EE4-439B-9BB8-0F63A3C7BCEC}" type="sibTrans" cxnId="{7BDAF41B-2473-4845-86FB-74A661B7B4C8}">
      <dgm:prSet/>
      <dgm:spPr/>
      <dgm:t>
        <a:bodyPr/>
        <a:lstStyle/>
        <a:p>
          <a:endParaRPr lang="en-US"/>
        </a:p>
      </dgm:t>
    </dgm:pt>
    <dgm:pt modelId="{1581C1EA-E4E3-4F94-A77F-1E367C276756}">
      <dgm:prSet phldrT="[Text]"/>
      <dgm:spPr/>
      <dgm:t>
        <a:bodyPr/>
        <a:lstStyle/>
        <a:p>
          <a:r>
            <a:rPr lang="en-US" dirty="0" smtClean="0"/>
            <a:t>Conflict management</a:t>
          </a:r>
          <a:endParaRPr lang="en-US" dirty="0"/>
        </a:p>
      </dgm:t>
    </dgm:pt>
    <dgm:pt modelId="{013D798C-83AE-4172-874F-2E9304B08FB3}" type="parTrans" cxnId="{52A84D7A-62D5-4A0B-97F5-7C2397337EA0}">
      <dgm:prSet/>
      <dgm:spPr/>
      <dgm:t>
        <a:bodyPr/>
        <a:lstStyle/>
        <a:p>
          <a:endParaRPr lang="en-US"/>
        </a:p>
      </dgm:t>
    </dgm:pt>
    <dgm:pt modelId="{92B2AB7D-24C6-42C2-A798-E80260E2B1D0}" type="sibTrans" cxnId="{52A84D7A-62D5-4A0B-97F5-7C2397337EA0}">
      <dgm:prSet/>
      <dgm:spPr/>
      <dgm:t>
        <a:bodyPr/>
        <a:lstStyle/>
        <a:p>
          <a:endParaRPr lang="en-US"/>
        </a:p>
      </dgm:t>
    </dgm:pt>
    <dgm:pt modelId="{2546F45E-0BAC-4906-8927-92FAB385E771}">
      <dgm:prSet phldrT="[Text]"/>
      <dgm:spPr/>
      <dgm:t>
        <a:bodyPr/>
        <a:lstStyle/>
        <a:p>
          <a:r>
            <a:rPr lang="en-US" dirty="0" smtClean="0"/>
            <a:t>Motivation</a:t>
          </a:r>
          <a:endParaRPr lang="en-US" dirty="0"/>
        </a:p>
      </dgm:t>
    </dgm:pt>
    <dgm:pt modelId="{E8BA9C1D-7293-4A33-BE2A-86FA6DB63106}" type="parTrans" cxnId="{BC017E7E-053F-4909-B677-AD110D66C455}">
      <dgm:prSet/>
      <dgm:spPr/>
      <dgm:t>
        <a:bodyPr/>
        <a:lstStyle/>
        <a:p>
          <a:endParaRPr lang="en-US"/>
        </a:p>
      </dgm:t>
    </dgm:pt>
    <dgm:pt modelId="{AE9AB68C-BD7D-4A74-AF4E-26FE62EDA925}" type="sibTrans" cxnId="{BC017E7E-053F-4909-B677-AD110D66C455}">
      <dgm:prSet/>
      <dgm:spPr/>
      <dgm:t>
        <a:bodyPr/>
        <a:lstStyle/>
        <a:p>
          <a:endParaRPr lang="en-US"/>
        </a:p>
      </dgm:t>
    </dgm:pt>
    <dgm:pt modelId="{CF86B774-0490-4C7A-941C-473C0D98251F}">
      <dgm:prSet phldrT="[Text]" custT="1"/>
      <dgm:spPr/>
      <dgm:t>
        <a:bodyPr/>
        <a:lstStyle/>
        <a:p>
          <a:r>
            <a:rPr lang="en-US" sz="1800" dirty="0" smtClean="0"/>
            <a:t>Goal specification</a:t>
          </a:r>
          <a:endParaRPr lang="en-US" sz="1800" dirty="0"/>
        </a:p>
      </dgm:t>
    </dgm:pt>
    <dgm:pt modelId="{3E07B094-6AFE-4ABF-88D8-50F359A6DF48}" type="parTrans" cxnId="{F4C888CF-3C60-4660-A842-E80D46844761}">
      <dgm:prSet/>
      <dgm:spPr/>
      <dgm:t>
        <a:bodyPr/>
        <a:lstStyle/>
        <a:p>
          <a:endParaRPr lang="en-US"/>
        </a:p>
      </dgm:t>
    </dgm:pt>
    <dgm:pt modelId="{D330CE7F-23B1-410C-9B6E-7426C2A39586}" type="sibTrans" cxnId="{F4C888CF-3C60-4660-A842-E80D46844761}">
      <dgm:prSet/>
      <dgm:spPr/>
      <dgm:t>
        <a:bodyPr/>
        <a:lstStyle/>
        <a:p>
          <a:endParaRPr lang="en-US"/>
        </a:p>
      </dgm:t>
    </dgm:pt>
    <dgm:pt modelId="{C52ADDDE-D0D2-46E9-86A2-3B7A13E19B62}">
      <dgm:prSet phldrT="[Text]" custT="1"/>
      <dgm:spPr/>
      <dgm:t>
        <a:bodyPr/>
        <a:lstStyle/>
        <a:p>
          <a:r>
            <a:rPr lang="en-US" sz="1800" dirty="0" smtClean="0"/>
            <a:t>Monitor/tweak “teamwork” </a:t>
          </a:r>
          <a:endParaRPr lang="en-US" sz="1800" dirty="0"/>
        </a:p>
      </dgm:t>
    </dgm:pt>
    <dgm:pt modelId="{2ACF8E03-877D-4A65-81F9-D4CA1FCFBDCD}" type="parTrans" cxnId="{0D3C22CD-CC8F-4161-AA0A-B222C0879047}">
      <dgm:prSet/>
      <dgm:spPr/>
      <dgm:t>
        <a:bodyPr/>
        <a:lstStyle/>
        <a:p>
          <a:endParaRPr lang="en-US"/>
        </a:p>
      </dgm:t>
    </dgm:pt>
    <dgm:pt modelId="{91581F39-0A4C-4A21-A3B7-6D652A3C6AE2}" type="sibTrans" cxnId="{0D3C22CD-CC8F-4161-AA0A-B222C0879047}">
      <dgm:prSet/>
      <dgm:spPr/>
      <dgm:t>
        <a:bodyPr/>
        <a:lstStyle/>
        <a:p>
          <a:endParaRPr lang="en-US"/>
        </a:p>
      </dgm:t>
    </dgm:pt>
    <dgm:pt modelId="{8D828873-7DEB-4C1B-9D02-C3686A4E701D}">
      <dgm:prSet phldrT="[Text]"/>
      <dgm:spPr/>
      <dgm:t>
        <a:bodyPr/>
        <a:lstStyle/>
        <a:p>
          <a:r>
            <a:rPr lang="en-US" dirty="0" smtClean="0"/>
            <a:t>Affect /cohesion management</a:t>
          </a:r>
          <a:endParaRPr lang="en-US" dirty="0"/>
        </a:p>
      </dgm:t>
    </dgm:pt>
    <dgm:pt modelId="{8FA2467A-F905-4DCB-B448-373BF078C86C}" type="parTrans" cxnId="{AFD35B67-D1C1-4D60-88CE-DE5A8D416F70}">
      <dgm:prSet/>
      <dgm:spPr/>
      <dgm:t>
        <a:bodyPr/>
        <a:lstStyle/>
        <a:p>
          <a:endParaRPr lang="en-US"/>
        </a:p>
      </dgm:t>
    </dgm:pt>
    <dgm:pt modelId="{A1DE656E-852F-4293-B6C3-20EEE95D6061}" type="sibTrans" cxnId="{AFD35B67-D1C1-4D60-88CE-DE5A8D416F70}">
      <dgm:prSet/>
      <dgm:spPr/>
      <dgm:t>
        <a:bodyPr/>
        <a:lstStyle/>
        <a:p>
          <a:endParaRPr lang="en-US"/>
        </a:p>
      </dgm:t>
    </dgm:pt>
    <dgm:pt modelId="{815977A1-8834-423A-B50C-2F7BB058ABA3}">
      <dgm:prSet phldrT="[Text]"/>
      <dgm:spPr/>
      <dgm:t>
        <a:bodyPr/>
        <a:lstStyle/>
        <a:p>
          <a:r>
            <a:rPr lang="en-US" dirty="0" smtClean="0"/>
            <a:t>Social support</a:t>
          </a:r>
          <a:endParaRPr lang="en-US" dirty="0"/>
        </a:p>
      </dgm:t>
    </dgm:pt>
    <dgm:pt modelId="{BEA81D32-FFA2-426F-99BB-DB048C82B7C3}" type="parTrans" cxnId="{D49638F6-57FC-4A85-9F07-EF571588E32A}">
      <dgm:prSet/>
      <dgm:spPr/>
      <dgm:t>
        <a:bodyPr/>
        <a:lstStyle/>
        <a:p>
          <a:endParaRPr lang="en-US"/>
        </a:p>
      </dgm:t>
    </dgm:pt>
    <dgm:pt modelId="{AB3875B9-DD04-43B5-B265-0A8B8DCAFAA2}" type="sibTrans" cxnId="{D49638F6-57FC-4A85-9F07-EF571588E32A}">
      <dgm:prSet/>
      <dgm:spPr/>
      <dgm:t>
        <a:bodyPr/>
        <a:lstStyle/>
        <a:p>
          <a:endParaRPr lang="en-US"/>
        </a:p>
      </dgm:t>
    </dgm:pt>
    <dgm:pt modelId="{DFFCC47C-A91A-454E-9003-31A3F39B3FF6}">
      <dgm:prSet phldrT="[Text]" custT="1"/>
      <dgm:spPr/>
      <dgm:t>
        <a:bodyPr/>
        <a:lstStyle/>
        <a:p>
          <a:r>
            <a:rPr lang="en-US" sz="1800" dirty="0" smtClean="0"/>
            <a:t>Strategy formulation</a:t>
          </a:r>
          <a:endParaRPr lang="en-US" sz="1800" dirty="0"/>
        </a:p>
      </dgm:t>
    </dgm:pt>
    <dgm:pt modelId="{6AB02DE4-127B-4996-A0AE-F58A705B1037}" type="parTrans" cxnId="{B9F852AC-2007-4659-9206-81483784CB44}">
      <dgm:prSet/>
      <dgm:spPr/>
      <dgm:t>
        <a:bodyPr/>
        <a:lstStyle/>
        <a:p>
          <a:endParaRPr lang="en-US"/>
        </a:p>
      </dgm:t>
    </dgm:pt>
    <dgm:pt modelId="{C08C31F3-74F2-4616-B7EB-9E94AC7D3AB8}" type="sibTrans" cxnId="{B9F852AC-2007-4659-9206-81483784CB44}">
      <dgm:prSet/>
      <dgm:spPr/>
      <dgm:t>
        <a:bodyPr/>
        <a:lstStyle/>
        <a:p>
          <a:endParaRPr lang="en-US"/>
        </a:p>
      </dgm:t>
    </dgm:pt>
    <dgm:pt modelId="{5184BB81-A2DF-4C38-BDB6-92A064A9A1B3}">
      <dgm:prSet phldrT="[Text]" custT="1"/>
      <dgm:spPr/>
      <dgm:t>
        <a:bodyPr/>
        <a:lstStyle/>
        <a:p>
          <a:r>
            <a:rPr lang="en-US" sz="1800" dirty="0" smtClean="0"/>
            <a:t>Coordination</a:t>
          </a:r>
          <a:endParaRPr lang="en-US" sz="1800" dirty="0"/>
        </a:p>
      </dgm:t>
    </dgm:pt>
    <dgm:pt modelId="{6A40965C-305F-4657-9AC8-32904C90BEF8}" type="parTrans" cxnId="{D1532AF0-3A32-4D95-9011-CA757BD507BE}">
      <dgm:prSet/>
      <dgm:spPr/>
      <dgm:t>
        <a:bodyPr/>
        <a:lstStyle/>
        <a:p>
          <a:endParaRPr lang="en-US"/>
        </a:p>
      </dgm:t>
    </dgm:pt>
    <dgm:pt modelId="{A8E85742-8BFA-4ECD-9DCF-8245D0F449BD}" type="sibTrans" cxnId="{D1532AF0-3A32-4D95-9011-CA757BD507BE}">
      <dgm:prSet/>
      <dgm:spPr/>
      <dgm:t>
        <a:bodyPr/>
        <a:lstStyle/>
        <a:p>
          <a:endParaRPr lang="en-US"/>
        </a:p>
      </dgm:t>
    </dgm:pt>
    <dgm:pt modelId="{43BF51D9-0599-45DF-9A35-98324BB605C8}" type="pres">
      <dgm:prSet presAssocID="{E8595E0D-9480-4571-87FD-1DC63F42A2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C9C68-0902-4DB9-A887-B51C2EB22232}" type="pres">
      <dgm:prSet presAssocID="{052E552E-C99F-4EEE-9E81-272955F03906}" presName="compNode" presStyleCnt="0"/>
      <dgm:spPr/>
    </dgm:pt>
    <dgm:pt modelId="{F11ACB52-BCCC-41AB-90DE-54BF5E82A101}" type="pres">
      <dgm:prSet presAssocID="{052E552E-C99F-4EEE-9E81-272955F03906}" presName="aNode" presStyleLbl="bgShp" presStyleIdx="0" presStyleCnt="3"/>
      <dgm:spPr/>
      <dgm:t>
        <a:bodyPr/>
        <a:lstStyle/>
        <a:p>
          <a:endParaRPr lang="en-US"/>
        </a:p>
      </dgm:t>
    </dgm:pt>
    <dgm:pt modelId="{01116C79-A46A-465E-B035-28F69C008C26}" type="pres">
      <dgm:prSet presAssocID="{052E552E-C99F-4EEE-9E81-272955F03906}" presName="textNode" presStyleLbl="bgShp" presStyleIdx="0" presStyleCnt="3"/>
      <dgm:spPr/>
      <dgm:t>
        <a:bodyPr/>
        <a:lstStyle/>
        <a:p>
          <a:endParaRPr lang="en-US"/>
        </a:p>
      </dgm:t>
    </dgm:pt>
    <dgm:pt modelId="{5C2426B3-BA54-41B4-8490-156695FA7AF8}" type="pres">
      <dgm:prSet presAssocID="{052E552E-C99F-4EEE-9E81-272955F03906}" presName="compChildNode" presStyleCnt="0"/>
      <dgm:spPr/>
    </dgm:pt>
    <dgm:pt modelId="{90474B4D-7FB1-450D-8CBC-D336672A0907}" type="pres">
      <dgm:prSet presAssocID="{052E552E-C99F-4EEE-9E81-272955F03906}" presName="theInnerList" presStyleCnt="0"/>
      <dgm:spPr/>
    </dgm:pt>
    <dgm:pt modelId="{C183D411-6DCF-426A-9CE2-A00CD3F9431A}" type="pres">
      <dgm:prSet presAssocID="{19BD3F2E-5A5B-4FCE-AE24-567A7490257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D8854-CAD2-4D90-88B6-EC9441813350}" type="pres">
      <dgm:prSet presAssocID="{19BD3F2E-5A5B-4FCE-AE24-567A74902572}" presName="aSpace2" presStyleCnt="0"/>
      <dgm:spPr/>
    </dgm:pt>
    <dgm:pt modelId="{D8888C07-569D-4421-BFC6-30B97122899C}" type="pres">
      <dgm:prSet presAssocID="{CF86B774-0490-4C7A-941C-473C0D98251F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11161-8542-4206-B433-E26D18F93FC3}" type="pres">
      <dgm:prSet presAssocID="{CF86B774-0490-4C7A-941C-473C0D98251F}" presName="aSpace2" presStyleCnt="0"/>
      <dgm:spPr/>
    </dgm:pt>
    <dgm:pt modelId="{3ACCEAA6-5D6D-445F-AE10-ED8DB42430A2}" type="pres">
      <dgm:prSet presAssocID="{DFFCC47C-A91A-454E-9003-31A3F39B3FF6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4B54B-4960-4C30-B956-03F70F717026}" type="pres">
      <dgm:prSet presAssocID="{052E552E-C99F-4EEE-9E81-272955F03906}" presName="aSpace" presStyleCnt="0"/>
      <dgm:spPr/>
    </dgm:pt>
    <dgm:pt modelId="{6381FE07-C9FA-4AAF-ABC1-B1CDE075D732}" type="pres">
      <dgm:prSet presAssocID="{D063A358-45B4-44D8-B292-1197650987E6}" presName="compNode" presStyleCnt="0"/>
      <dgm:spPr/>
    </dgm:pt>
    <dgm:pt modelId="{956C6B80-39F3-4FC3-919A-B35DCF4848A2}" type="pres">
      <dgm:prSet presAssocID="{D063A358-45B4-44D8-B292-1197650987E6}" presName="aNode" presStyleLbl="bgShp" presStyleIdx="1" presStyleCnt="3"/>
      <dgm:spPr/>
      <dgm:t>
        <a:bodyPr/>
        <a:lstStyle/>
        <a:p>
          <a:endParaRPr lang="en-US"/>
        </a:p>
      </dgm:t>
    </dgm:pt>
    <dgm:pt modelId="{E69896E6-6116-4F88-8F60-F07B3BC68B2A}" type="pres">
      <dgm:prSet presAssocID="{D063A358-45B4-44D8-B292-1197650987E6}" presName="textNode" presStyleLbl="bgShp" presStyleIdx="1" presStyleCnt="3"/>
      <dgm:spPr/>
      <dgm:t>
        <a:bodyPr/>
        <a:lstStyle/>
        <a:p>
          <a:endParaRPr lang="en-US"/>
        </a:p>
      </dgm:t>
    </dgm:pt>
    <dgm:pt modelId="{DDBAC787-1B79-41C7-A5DD-44FE5F7CE976}" type="pres">
      <dgm:prSet presAssocID="{D063A358-45B4-44D8-B292-1197650987E6}" presName="compChildNode" presStyleCnt="0"/>
      <dgm:spPr/>
    </dgm:pt>
    <dgm:pt modelId="{09AB8EB3-34A5-4EF5-AE9F-0BDCFFCDB34F}" type="pres">
      <dgm:prSet presAssocID="{D063A358-45B4-44D8-B292-1197650987E6}" presName="theInnerList" presStyleCnt="0"/>
      <dgm:spPr/>
    </dgm:pt>
    <dgm:pt modelId="{E3ED3272-BDAB-4F8F-81E1-457B96F1424D}" type="pres">
      <dgm:prSet presAssocID="{1E074A84-DA5A-4A23-8541-30B2B932F58D}" presName="childNode" presStyleLbl="node1" presStyleIdx="3" presStyleCnt="11" custScaleY="70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70626-3627-47CA-A015-83AFF848A4B9}" type="pres">
      <dgm:prSet presAssocID="{1E074A84-DA5A-4A23-8541-30B2B932F58D}" presName="aSpace2" presStyleCnt="0"/>
      <dgm:spPr/>
    </dgm:pt>
    <dgm:pt modelId="{31269189-4907-4DD2-8F95-0482E60FD1CD}" type="pres">
      <dgm:prSet presAssocID="{48D703A3-4128-4F37-9046-CC62871FB714}" presName="childNode" presStyleLbl="node1" presStyleIdx="4" presStyleCnt="11" custScaleY="76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8EA99-9496-49F3-A95B-A6701F6C16F0}" type="pres">
      <dgm:prSet presAssocID="{48D703A3-4128-4F37-9046-CC62871FB714}" presName="aSpace2" presStyleCnt="0"/>
      <dgm:spPr/>
    </dgm:pt>
    <dgm:pt modelId="{F6736361-0D93-4518-A321-5419FFAD3606}" type="pres">
      <dgm:prSet presAssocID="{C52ADDDE-D0D2-46E9-86A2-3B7A13E19B62}" presName="childNode" presStyleLbl="node1" presStyleIdx="5" presStyleCnt="11" custScaleY="68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223B-5EA6-4579-87C2-C6C9CCA8D752}" type="pres">
      <dgm:prSet presAssocID="{C52ADDDE-D0D2-46E9-86A2-3B7A13E19B62}" presName="aSpace2" presStyleCnt="0"/>
      <dgm:spPr/>
    </dgm:pt>
    <dgm:pt modelId="{7F3879B7-DC48-43EF-9370-0F2E7F939EC5}" type="pres">
      <dgm:prSet presAssocID="{5184BB81-A2DF-4C38-BDB6-92A064A9A1B3}" presName="childNode" presStyleLbl="node1" presStyleIdx="6" presStyleCnt="11" custScaleY="57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3E3D4-B9A5-4CC8-AB7B-27FE5CAD9359}" type="pres">
      <dgm:prSet presAssocID="{D063A358-45B4-44D8-B292-1197650987E6}" presName="aSpace" presStyleCnt="0"/>
      <dgm:spPr/>
    </dgm:pt>
    <dgm:pt modelId="{5B77B8A3-0E7B-4DCB-94F0-05C01C4290E0}" type="pres">
      <dgm:prSet presAssocID="{8C254BC3-71CA-43D3-9EBD-4692102CC512}" presName="compNode" presStyleCnt="0"/>
      <dgm:spPr/>
    </dgm:pt>
    <dgm:pt modelId="{4FAA0656-7B2D-4223-83DF-C3EE07B62541}" type="pres">
      <dgm:prSet presAssocID="{8C254BC3-71CA-43D3-9EBD-4692102CC512}" presName="aNode" presStyleLbl="bgShp" presStyleIdx="2" presStyleCnt="3"/>
      <dgm:spPr/>
      <dgm:t>
        <a:bodyPr/>
        <a:lstStyle/>
        <a:p>
          <a:endParaRPr lang="en-US"/>
        </a:p>
      </dgm:t>
    </dgm:pt>
    <dgm:pt modelId="{F9C940F9-D885-46A6-BEE8-FD09139B19CB}" type="pres">
      <dgm:prSet presAssocID="{8C254BC3-71CA-43D3-9EBD-4692102CC512}" presName="textNode" presStyleLbl="bgShp" presStyleIdx="2" presStyleCnt="3"/>
      <dgm:spPr/>
      <dgm:t>
        <a:bodyPr/>
        <a:lstStyle/>
        <a:p>
          <a:endParaRPr lang="en-US"/>
        </a:p>
      </dgm:t>
    </dgm:pt>
    <dgm:pt modelId="{8D955548-821C-4D48-B5DF-00F86FBAEA57}" type="pres">
      <dgm:prSet presAssocID="{8C254BC3-71CA-43D3-9EBD-4692102CC512}" presName="compChildNode" presStyleCnt="0"/>
      <dgm:spPr/>
    </dgm:pt>
    <dgm:pt modelId="{36C2051E-FF28-4C14-A68F-82A0F89C7EAA}" type="pres">
      <dgm:prSet presAssocID="{8C254BC3-71CA-43D3-9EBD-4692102CC512}" presName="theInnerList" presStyleCnt="0"/>
      <dgm:spPr/>
    </dgm:pt>
    <dgm:pt modelId="{8B3AF592-B300-48B9-ACCA-CA3BF84DF1CC}" type="pres">
      <dgm:prSet presAssocID="{1581C1EA-E4E3-4F94-A77F-1E367C276756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AADBD-5B90-443C-B0BA-97188626551F}" type="pres">
      <dgm:prSet presAssocID="{1581C1EA-E4E3-4F94-A77F-1E367C276756}" presName="aSpace2" presStyleCnt="0"/>
      <dgm:spPr/>
    </dgm:pt>
    <dgm:pt modelId="{0074473A-6527-45A4-B992-B4B86BFAD09D}" type="pres">
      <dgm:prSet presAssocID="{2546F45E-0BAC-4906-8927-92FAB385E771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CD226-8654-4303-BB79-765C48B9FD70}" type="pres">
      <dgm:prSet presAssocID="{2546F45E-0BAC-4906-8927-92FAB385E771}" presName="aSpace2" presStyleCnt="0"/>
      <dgm:spPr/>
    </dgm:pt>
    <dgm:pt modelId="{2D97989C-0230-4732-B69C-5AD3D25ACA3B}" type="pres">
      <dgm:prSet presAssocID="{8D828873-7DEB-4C1B-9D02-C3686A4E701D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043D7-1B54-4550-A989-4AF2970AC952}" type="pres">
      <dgm:prSet presAssocID="{8D828873-7DEB-4C1B-9D02-C3686A4E701D}" presName="aSpace2" presStyleCnt="0"/>
      <dgm:spPr/>
    </dgm:pt>
    <dgm:pt modelId="{7A47F514-6EB9-492C-A35B-2821DDAF5409}" type="pres">
      <dgm:prSet presAssocID="{815977A1-8834-423A-B50C-2F7BB058ABA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1149BF-7846-48BE-8C56-E52C6A69E8EB}" srcId="{E8595E0D-9480-4571-87FD-1DC63F42A2A3}" destId="{052E552E-C99F-4EEE-9E81-272955F03906}" srcOrd="0" destOrd="0" parTransId="{DE7DB526-B5D1-4EDC-A8EF-B4B927EA25C2}" sibTransId="{42B804CE-94C0-4B13-9323-3A6FB091596A}"/>
    <dgm:cxn modelId="{C3B8C767-A78B-4A4D-B3D2-5F81B9B83361}" srcId="{D063A358-45B4-44D8-B292-1197650987E6}" destId="{1E074A84-DA5A-4A23-8541-30B2B932F58D}" srcOrd="0" destOrd="0" parTransId="{97ECFA83-9056-4182-9D1B-5BCC15DF25AF}" sibTransId="{11A26E8C-C86B-4846-956B-63BEF34B0AA5}"/>
    <dgm:cxn modelId="{D1532AF0-3A32-4D95-9011-CA757BD507BE}" srcId="{D063A358-45B4-44D8-B292-1197650987E6}" destId="{5184BB81-A2DF-4C38-BDB6-92A064A9A1B3}" srcOrd="3" destOrd="0" parTransId="{6A40965C-305F-4657-9AC8-32904C90BEF8}" sibTransId="{A8E85742-8BFA-4ECD-9DCF-8245D0F449BD}"/>
    <dgm:cxn modelId="{F4C888CF-3C60-4660-A842-E80D46844761}" srcId="{052E552E-C99F-4EEE-9E81-272955F03906}" destId="{CF86B774-0490-4C7A-941C-473C0D98251F}" srcOrd="1" destOrd="0" parTransId="{3E07B094-6AFE-4ABF-88D8-50F359A6DF48}" sibTransId="{D330CE7F-23B1-410C-9B6E-7426C2A39586}"/>
    <dgm:cxn modelId="{9EDAF01F-89FB-44BB-8CD7-FB0D43A31BD5}" type="presOf" srcId="{48D703A3-4128-4F37-9046-CC62871FB714}" destId="{31269189-4907-4DD2-8F95-0482E60FD1CD}" srcOrd="0" destOrd="0" presId="urn:microsoft.com/office/officeart/2005/8/layout/lProcess2"/>
    <dgm:cxn modelId="{D84C6C00-62E6-4F76-8CA4-A75CDB70E86B}" type="presOf" srcId="{5184BB81-A2DF-4C38-BDB6-92A064A9A1B3}" destId="{7F3879B7-DC48-43EF-9370-0F2E7F939EC5}" srcOrd="0" destOrd="0" presId="urn:microsoft.com/office/officeart/2005/8/layout/lProcess2"/>
    <dgm:cxn modelId="{B1F326E6-1DD1-4B1C-9653-82171D3891F3}" type="presOf" srcId="{052E552E-C99F-4EEE-9E81-272955F03906}" destId="{01116C79-A46A-465E-B035-28F69C008C26}" srcOrd="1" destOrd="0" presId="urn:microsoft.com/office/officeart/2005/8/layout/lProcess2"/>
    <dgm:cxn modelId="{A833602A-D47D-498A-A9F0-47A9FA4377DE}" srcId="{E8595E0D-9480-4571-87FD-1DC63F42A2A3}" destId="{D063A358-45B4-44D8-B292-1197650987E6}" srcOrd="1" destOrd="0" parTransId="{C035B465-3FA7-4152-82CC-4C13D5AC9172}" sibTransId="{58C32209-EBF3-485E-9514-29E985BC610A}"/>
    <dgm:cxn modelId="{6DC60343-50AD-4DB3-8CA7-8A36EC74044C}" type="presOf" srcId="{D063A358-45B4-44D8-B292-1197650987E6}" destId="{E69896E6-6116-4F88-8F60-F07B3BC68B2A}" srcOrd="1" destOrd="0" presId="urn:microsoft.com/office/officeart/2005/8/layout/lProcess2"/>
    <dgm:cxn modelId="{8C13C8CD-A14A-4436-BB1A-CCB144FCE69B}" type="presOf" srcId="{815977A1-8834-423A-B50C-2F7BB058ABA3}" destId="{7A47F514-6EB9-492C-A35B-2821DDAF5409}" srcOrd="0" destOrd="0" presId="urn:microsoft.com/office/officeart/2005/8/layout/lProcess2"/>
    <dgm:cxn modelId="{732080F6-05C8-4A24-96BD-2CBDC32F7240}" type="presOf" srcId="{CF86B774-0490-4C7A-941C-473C0D98251F}" destId="{D8888C07-569D-4421-BFC6-30B97122899C}" srcOrd="0" destOrd="0" presId="urn:microsoft.com/office/officeart/2005/8/layout/lProcess2"/>
    <dgm:cxn modelId="{CD839973-897F-4E9C-961E-D06F0746F756}" type="presOf" srcId="{2546F45E-0BAC-4906-8927-92FAB385E771}" destId="{0074473A-6527-45A4-B992-B4B86BFAD09D}" srcOrd="0" destOrd="0" presId="urn:microsoft.com/office/officeart/2005/8/layout/lProcess2"/>
    <dgm:cxn modelId="{CD890C3E-2784-4068-9BA5-66C7C07D4A9B}" type="presOf" srcId="{DFFCC47C-A91A-454E-9003-31A3F39B3FF6}" destId="{3ACCEAA6-5D6D-445F-AE10-ED8DB42430A2}" srcOrd="0" destOrd="0" presId="urn:microsoft.com/office/officeart/2005/8/layout/lProcess2"/>
    <dgm:cxn modelId="{AFD35B67-D1C1-4D60-88CE-DE5A8D416F70}" srcId="{8C254BC3-71CA-43D3-9EBD-4692102CC512}" destId="{8D828873-7DEB-4C1B-9D02-C3686A4E701D}" srcOrd="2" destOrd="0" parTransId="{8FA2467A-F905-4DCB-B448-373BF078C86C}" sibTransId="{A1DE656E-852F-4293-B6C3-20EEE95D6061}"/>
    <dgm:cxn modelId="{F7CDDE27-F042-4269-8AB8-6FED360FD68F}" type="presOf" srcId="{D063A358-45B4-44D8-B292-1197650987E6}" destId="{956C6B80-39F3-4FC3-919A-B35DCF4848A2}" srcOrd="0" destOrd="0" presId="urn:microsoft.com/office/officeart/2005/8/layout/lProcess2"/>
    <dgm:cxn modelId="{52A84D7A-62D5-4A0B-97F5-7C2397337EA0}" srcId="{8C254BC3-71CA-43D3-9EBD-4692102CC512}" destId="{1581C1EA-E4E3-4F94-A77F-1E367C276756}" srcOrd="0" destOrd="0" parTransId="{013D798C-83AE-4172-874F-2E9304B08FB3}" sibTransId="{92B2AB7D-24C6-42C2-A798-E80260E2B1D0}"/>
    <dgm:cxn modelId="{40F30425-FE2C-4E1C-8651-593896F07A48}" type="presOf" srcId="{1581C1EA-E4E3-4F94-A77F-1E367C276756}" destId="{8B3AF592-B300-48B9-ACCA-CA3BF84DF1CC}" srcOrd="0" destOrd="0" presId="urn:microsoft.com/office/officeart/2005/8/layout/lProcess2"/>
    <dgm:cxn modelId="{0D3C22CD-CC8F-4161-AA0A-B222C0879047}" srcId="{D063A358-45B4-44D8-B292-1197650987E6}" destId="{C52ADDDE-D0D2-46E9-86A2-3B7A13E19B62}" srcOrd="2" destOrd="0" parTransId="{2ACF8E03-877D-4A65-81F9-D4CA1FCFBDCD}" sibTransId="{91581F39-0A4C-4A21-A3B7-6D652A3C6AE2}"/>
    <dgm:cxn modelId="{9D8BCF99-CFAB-4D2A-8B49-D10B239054C1}" type="presOf" srcId="{052E552E-C99F-4EEE-9E81-272955F03906}" destId="{F11ACB52-BCCC-41AB-90DE-54BF5E82A101}" srcOrd="0" destOrd="0" presId="urn:microsoft.com/office/officeart/2005/8/layout/lProcess2"/>
    <dgm:cxn modelId="{773B3D8E-1B83-405A-916F-A4D955193DED}" type="presOf" srcId="{C52ADDDE-D0D2-46E9-86A2-3B7A13E19B62}" destId="{F6736361-0D93-4518-A321-5419FFAD3606}" srcOrd="0" destOrd="0" presId="urn:microsoft.com/office/officeart/2005/8/layout/lProcess2"/>
    <dgm:cxn modelId="{695BA35F-C9C9-46EF-812E-EEC015F39847}" type="presOf" srcId="{8C254BC3-71CA-43D3-9EBD-4692102CC512}" destId="{F9C940F9-D885-46A6-BEE8-FD09139B19CB}" srcOrd="1" destOrd="0" presId="urn:microsoft.com/office/officeart/2005/8/layout/lProcess2"/>
    <dgm:cxn modelId="{B9F852AC-2007-4659-9206-81483784CB44}" srcId="{052E552E-C99F-4EEE-9E81-272955F03906}" destId="{DFFCC47C-A91A-454E-9003-31A3F39B3FF6}" srcOrd="2" destOrd="0" parTransId="{6AB02DE4-127B-4996-A0AE-F58A705B1037}" sibTransId="{C08C31F3-74F2-4616-B7EB-9E94AC7D3AB8}"/>
    <dgm:cxn modelId="{BC017E7E-053F-4909-B677-AD110D66C455}" srcId="{8C254BC3-71CA-43D3-9EBD-4692102CC512}" destId="{2546F45E-0BAC-4906-8927-92FAB385E771}" srcOrd="1" destOrd="0" parTransId="{E8BA9C1D-7293-4A33-BE2A-86FA6DB63106}" sibTransId="{AE9AB68C-BD7D-4A74-AF4E-26FE62EDA925}"/>
    <dgm:cxn modelId="{DA66C003-60F0-400B-BFE8-FB182231F272}" srcId="{052E552E-C99F-4EEE-9E81-272955F03906}" destId="{19BD3F2E-5A5B-4FCE-AE24-567A74902572}" srcOrd="0" destOrd="0" parTransId="{0CDFA86C-8142-4CEA-91BF-DC90273EA522}" sibTransId="{57E76C30-FD1D-4086-A1E0-F74BA475E4AA}"/>
    <dgm:cxn modelId="{8CAB7630-2488-4314-865C-0DDF35636977}" type="presOf" srcId="{8D828873-7DEB-4C1B-9D02-C3686A4E701D}" destId="{2D97989C-0230-4732-B69C-5AD3D25ACA3B}" srcOrd="0" destOrd="0" presId="urn:microsoft.com/office/officeart/2005/8/layout/lProcess2"/>
    <dgm:cxn modelId="{FE7E1DAB-82A1-4AF5-AC39-66EC4C447964}" srcId="{D063A358-45B4-44D8-B292-1197650987E6}" destId="{48D703A3-4128-4F37-9046-CC62871FB714}" srcOrd="1" destOrd="0" parTransId="{C1D481A2-FD00-4EA9-B798-59DF0491CADD}" sibTransId="{6D9F3A0C-ACEF-429B-A31C-1FC05A1A2615}"/>
    <dgm:cxn modelId="{7BDAF41B-2473-4845-86FB-74A661B7B4C8}" srcId="{E8595E0D-9480-4571-87FD-1DC63F42A2A3}" destId="{8C254BC3-71CA-43D3-9EBD-4692102CC512}" srcOrd="2" destOrd="0" parTransId="{87BAC3E3-47C2-4271-AC4A-68F6BC462A71}" sibTransId="{F3383914-2EE4-439B-9BB8-0F63A3C7BCEC}"/>
    <dgm:cxn modelId="{966A8F9F-111E-48D4-AF03-E719DD9B4716}" type="presOf" srcId="{19BD3F2E-5A5B-4FCE-AE24-567A74902572}" destId="{C183D411-6DCF-426A-9CE2-A00CD3F9431A}" srcOrd="0" destOrd="0" presId="urn:microsoft.com/office/officeart/2005/8/layout/lProcess2"/>
    <dgm:cxn modelId="{30276EF2-F00A-41F8-AD8F-BCD858EEE541}" type="presOf" srcId="{1E074A84-DA5A-4A23-8541-30B2B932F58D}" destId="{E3ED3272-BDAB-4F8F-81E1-457B96F1424D}" srcOrd="0" destOrd="0" presId="urn:microsoft.com/office/officeart/2005/8/layout/lProcess2"/>
    <dgm:cxn modelId="{D49638F6-57FC-4A85-9F07-EF571588E32A}" srcId="{8C254BC3-71CA-43D3-9EBD-4692102CC512}" destId="{815977A1-8834-423A-B50C-2F7BB058ABA3}" srcOrd="3" destOrd="0" parTransId="{BEA81D32-FFA2-426F-99BB-DB048C82B7C3}" sibTransId="{AB3875B9-DD04-43B5-B265-0A8B8DCAFAA2}"/>
    <dgm:cxn modelId="{97245E51-9F2F-4DC6-8049-AC18E9227676}" type="presOf" srcId="{E8595E0D-9480-4571-87FD-1DC63F42A2A3}" destId="{43BF51D9-0599-45DF-9A35-98324BB605C8}" srcOrd="0" destOrd="0" presId="urn:microsoft.com/office/officeart/2005/8/layout/lProcess2"/>
    <dgm:cxn modelId="{768271BD-FFC4-464D-9F2A-5660772735BE}" type="presOf" srcId="{8C254BC3-71CA-43D3-9EBD-4692102CC512}" destId="{4FAA0656-7B2D-4223-83DF-C3EE07B62541}" srcOrd="0" destOrd="0" presId="urn:microsoft.com/office/officeart/2005/8/layout/lProcess2"/>
    <dgm:cxn modelId="{6E7C0916-8501-46BA-8D3A-249470831C87}" type="presParOf" srcId="{43BF51D9-0599-45DF-9A35-98324BB605C8}" destId="{028C9C68-0902-4DB9-A887-B51C2EB22232}" srcOrd="0" destOrd="0" presId="urn:microsoft.com/office/officeart/2005/8/layout/lProcess2"/>
    <dgm:cxn modelId="{9BFD9DCE-C132-4F5A-B496-CF3859FCE7BD}" type="presParOf" srcId="{028C9C68-0902-4DB9-A887-B51C2EB22232}" destId="{F11ACB52-BCCC-41AB-90DE-54BF5E82A101}" srcOrd="0" destOrd="0" presId="urn:microsoft.com/office/officeart/2005/8/layout/lProcess2"/>
    <dgm:cxn modelId="{E693BB64-B3E8-4206-A07E-7EC580791C24}" type="presParOf" srcId="{028C9C68-0902-4DB9-A887-B51C2EB22232}" destId="{01116C79-A46A-465E-B035-28F69C008C26}" srcOrd="1" destOrd="0" presId="urn:microsoft.com/office/officeart/2005/8/layout/lProcess2"/>
    <dgm:cxn modelId="{10A535A4-74BD-4328-A18F-6D723E930243}" type="presParOf" srcId="{028C9C68-0902-4DB9-A887-B51C2EB22232}" destId="{5C2426B3-BA54-41B4-8490-156695FA7AF8}" srcOrd="2" destOrd="0" presId="urn:microsoft.com/office/officeart/2005/8/layout/lProcess2"/>
    <dgm:cxn modelId="{3FFA2056-FE11-47B7-9D4F-77E9FAC8A69D}" type="presParOf" srcId="{5C2426B3-BA54-41B4-8490-156695FA7AF8}" destId="{90474B4D-7FB1-450D-8CBC-D336672A0907}" srcOrd="0" destOrd="0" presId="urn:microsoft.com/office/officeart/2005/8/layout/lProcess2"/>
    <dgm:cxn modelId="{A058E81F-79C6-4A1D-A0EF-1D665051DE88}" type="presParOf" srcId="{90474B4D-7FB1-450D-8CBC-D336672A0907}" destId="{C183D411-6DCF-426A-9CE2-A00CD3F9431A}" srcOrd="0" destOrd="0" presId="urn:microsoft.com/office/officeart/2005/8/layout/lProcess2"/>
    <dgm:cxn modelId="{8EC78485-67F3-4F4A-83EA-0838E5342627}" type="presParOf" srcId="{90474B4D-7FB1-450D-8CBC-D336672A0907}" destId="{E91D8854-CAD2-4D90-88B6-EC9441813350}" srcOrd="1" destOrd="0" presId="urn:microsoft.com/office/officeart/2005/8/layout/lProcess2"/>
    <dgm:cxn modelId="{9A9ADAAF-2D98-427F-A9EA-6077BA502EAF}" type="presParOf" srcId="{90474B4D-7FB1-450D-8CBC-D336672A0907}" destId="{D8888C07-569D-4421-BFC6-30B97122899C}" srcOrd="2" destOrd="0" presId="urn:microsoft.com/office/officeart/2005/8/layout/lProcess2"/>
    <dgm:cxn modelId="{4D6AEFF2-B991-460B-B160-B226F8452C92}" type="presParOf" srcId="{90474B4D-7FB1-450D-8CBC-D336672A0907}" destId="{0D011161-8542-4206-B433-E26D18F93FC3}" srcOrd="3" destOrd="0" presId="urn:microsoft.com/office/officeart/2005/8/layout/lProcess2"/>
    <dgm:cxn modelId="{F5D5BA72-3C5C-4A85-97B6-7894DD3DFF3F}" type="presParOf" srcId="{90474B4D-7FB1-450D-8CBC-D336672A0907}" destId="{3ACCEAA6-5D6D-445F-AE10-ED8DB42430A2}" srcOrd="4" destOrd="0" presId="urn:microsoft.com/office/officeart/2005/8/layout/lProcess2"/>
    <dgm:cxn modelId="{A90E7EE7-92DE-4620-8E98-4FB26D6698EF}" type="presParOf" srcId="{43BF51D9-0599-45DF-9A35-98324BB605C8}" destId="{7F54B54B-4960-4C30-B956-03F70F717026}" srcOrd="1" destOrd="0" presId="urn:microsoft.com/office/officeart/2005/8/layout/lProcess2"/>
    <dgm:cxn modelId="{85CF8E27-7578-4307-B8E0-C29FF348FA78}" type="presParOf" srcId="{43BF51D9-0599-45DF-9A35-98324BB605C8}" destId="{6381FE07-C9FA-4AAF-ABC1-B1CDE075D732}" srcOrd="2" destOrd="0" presId="urn:microsoft.com/office/officeart/2005/8/layout/lProcess2"/>
    <dgm:cxn modelId="{2C1957C5-5FA5-4B96-B1CD-EBDCB26F6815}" type="presParOf" srcId="{6381FE07-C9FA-4AAF-ABC1-B1CDE075D732}" destId="{956C6B80-39F3-4FC3-919A-B35DCF4848A2}" srcOrd="0" destOrd="0" presId="urn:microsoft.com/office/officeart/2005/8/layout/lProcess2"/>
    <dgm:cxn modelId="{C8EF777C-B6D1-4045-BB57-D2B9ABFAF4A1}" type="presParOf" srcId="{6381FE07-C9FA-4AAF-ABC1-B1CDE075D732}" destId="{E69896E6-6116-4F88-8F60-F07B3BC68B2A}" srcOrd="1" destOrd="0" presId="urn:microsoft.com/office/officeart/2005/8/layout/lProcess2"/>
    <dgm:cxn modelId="{60BB4894-C3EB-4446-961D-C84877854CB7}" type="presParOf" srcId="{6381FE07-C9FA-4AAF-ABC1-B1CDE075D732}" destId="{DDBAC787-1B79-41C7-A5DD-44FE5F7CE976}" srcOrd="2" destOrd="0" presId="urn:microsoft.com/office/officeart/2005/8/layout/lProcess2"/>
    <dgm:cxn modelId="{0F2CC147-D4D2-4E8E-9BB9-302B3B9599C5}" type="presParOf" srcId="{DDBAC787-1B79-41C7-A5DD-44FE5F7CE976}" destId="{09AB8EB3-34A5-4EF5-AE9F-0BDCFFCDB34F}" srcOrd="0" destOrd="0" presId="urn:microsoft.com/office/officeart/2005/8/layout/lProcess2"/>
    <dgm:cxn modelId="{6428A080-093D-4E16-8282-AFEC8348530C}" type="presParOf" srcId="{09AB8EB3-34A5-4EF5-AE9F-0BDCFFCDB34F}" destId="{E3ED3272-BDAB-4F8F-81E1-457B96F1424D}" srcOrd="0" destOrd="0" presId="urn:microsoft.com/office/officeart/2005/8/layout/lProcess2"/>
    <dgm:cxn modelId="{87442B64-044E-4C2A-A9BA-C56F335346CB}" type="presParOf" srcId="{09AB8EB3-34A5-4EF5-AE9F-0BDCFFCDB34F}" destId="{F8870626-3627-47CA-A015-83AFF848A4B9}" srcOrd="1" destOrd="0" presId="urn:microsoft.com/office/officeart/2005/8/layout/lProcess2"/>
    <dgm:cxn modelId="{6FDABA1B-1728-41FC-B6A1-F7B1B8A516E4}" type="presParOf" srcId="{09AB8EB3-34A5-4EF5-AE9F-0BDCFFCDB34F}" destId="{31269189-4907-4DD2-8F95-0482E60FD1CD}" srcOrd="2" destOrd="0" presId="urn:microsoft.com/office/officeart/2005/8/layout/lProcess2"/>
    <dgm:cxn modelId="{0E8A0BB1-4BB0-4BEF-B8B5-21BCA0F6BF93}" type="presParOf" srcId="{09AB8EB3-34A5-4EF5-AE9F-0BDCFFCDB34F}" destId="{E1D8EA99-9496-49F3-A95B-A6701F6C16F0}" srcOrd="3" destOrd="0" presId="urn:microsoft.com/office/officeart/2005/8/layout/lProcess2"/>
    <dgm:cxn modelId="{95F30F9B-CD6E-4EC5-974D-2B620EA7F812}" type="presParOf" srcId="{09AB8EB3-34A5-4EF5-AE9F-0BDCFFCDB34F}" destId="{F6736361-0D93-4518-A321-5419FFAD3606}" srcOrd="4" destOrd="0" presId="urn:microsoft.com/office/officeart/2005/8/layout/lProcess2"/>
    <dgm:cxn modelId="{B137C6DC-77EE-4F2A-8DF9-96E16E94050F}" type="presParOf" srcId="{09AB8EB3-34A5-4EF5-AE9F-0BDCFFCDB34F}" destId="{ECFA223B-5EA6-4579-87C2-C6C9CCA8D752}" srcOrd="5" destOrd="0" presId="urn:microsoft.com/office/officeart/2005/8/layout/lProcess2"/>
    <dgm:cxn modelId="{8FF17CC0-469A-4B03-ABA1-2348293CE351}" type="presParOf" srcId="{09AB8EB3-34A5-4EF5-AE9F-0BDCFFCDB34F}" destId="{7F3879B7-DC48-43EF-9370-0F2E7F939EC5}" srcOrd="6" destOrd="0" presId="urn:microsoft.com/office/officeart/2005/8/layout/lProcess2"/>
    <dgm:cxn modelId="{1079C002-4AD4-4C14-8797-5D0CC60E00C0}" type="presParOf" srcId="{43BF51D9-0599-45DF-9A35-98324BB605C8}" destId="{5323E3D4-B9A5-4CC8-AB7B-27FE5CAD9359}" srcOrd="3" destOrd="0" presId="urn:microsoft.com/office/officeart/2005/8/layout/lProcess2"/>
    <dgm:cxn modelId="{19BE1081-00E1-47FC-9DE5-1DB3C958D43F}" type="presParOf" srcId="{43BF51D9-0599-45DF-9A35-98324BB605C8}" destId="{5B77B8A3-0E7B-4DCB-94F0-05C01C4290E0}" srcOrd="4" destOrd="0" presId="urn:microsoft.com/office/officeart/2005/8/layout/lProcess2"/>
    <dgm:cxn modelId="{77683314-D5EA-44F9-AFCA-010CAD6DCD94}" type="presParOf" srcId="{5B77B8A3-0E7B-4DCB-94F0-05C01C4290E0}" destId="{4FAA0656-7B2D-4223-83DF-C3EE07B62541}" srcOrd="0" destOrd="0" presId="urn:microsoft.com/office/officeart/2005/8/layout/lProcess2"/>
    <dgm:cxn modelId="{4248BDED-EED5-40D8-8850-6083657A7A90}" type="presParOf" srcId="{5B77B8A3-0E7B-4DCB-94F0-05C01C4290E0}" destId="{F9C940F9-D885-46A6-BEE8-FD09139B19CB}" srcOrd="1" destOrd="0" presId="urn:microsoft.com/office/officeart/2005/8/layout/lProcess2"/>
    <dgm:cxn modelId="{A0797048-DF77-44DD-ABFF-471E7245EB3C}" type="presParOf" srcId="{5B77B8A3-0E7B-4DCB-94F0-05C01C4290E0}" destId="{8D955548-821C-4D48-B5DF-00F86FBAEA57}" srcOrd="2" destOrd="0" presId="urn:microsoft.com/office/officeart/2005/8/layout/lProcess2"/>
    <dgm:cxn modelId="{8F32D7B6-BE5E-4FE0-AFF1-121252A25199}" type="presParOf" srcId="{8D955548-821C-4D48-B5DF-00F86FBAEA57}" destId="{36C2051E-FF28-4C14-A68F-82A0F89C7EAA}" srcOrd="0" destOrd="0" presId="urn:microsoft.com/office/officeart/2005/8/layout/lProcess2"/>
    <dgm:cxn modelId="{904F0D5D-5B92-4769-B5BB-E781925D875C}" type="presParOf" srcId="{36C2051E-FF28-4C14-A68F-82A0F89C7EAA}" destId="{8B3AF592-B300-48B9-ACCA-CA3BF84DF1CC}" srcOrd="0" destOrd="0" presId="urn:microsoft.com/office/officeart/2005/8/layout/lProcess2"/>
    <dgm:cxn modelId="{F598A7EE-0A5D-4243-B604-5FE1670FE448}" type="presParOf" srcId="{36C2051E-FF28-4C14-A68F-82A0F89C7EAA}" destId="{14BAADBD-5B90-443C-B0BA-97188626551F}" srcOrd="1" destOrd="0" presId="urn:microsoft.com/office/officeart/2005/8/layout/lProcess2"/>
    <dgm:cxn modelId="{5A0F1A7C-E017-4429-8155-7E7A12EDC4DB}" type="presParOf" srcId="{36C2051E-FF28-4C14-A68F-82A0F89C7EAA}" destId="{0074473A-6527-45A4-B992-B4B86BFAD09D}" srcOrd="2" destOrd="0" presId="urn:microsoft.com/office/officeart/2005/8/layout/lProcess2"/>
    <dgm:cxn modelId="{49D9B143-3DE1-4656-802A-D4A45AAFDFDC}" type="presParOf" srcId="{36C2051E-FF28-4C14-A68F-82A0F89C7EAA}" destId="{750CD226-8654-4303-BB79-765C48B9FD70}" srcOrd="3" destOrd="0" presId="urn:microsoft.com/office/officeart/2005/8/layout/lProcess2"/>
    <dgm:cxn modelId="{776C70D8-C027-4638-8D83-3BD3AEA88D8B}" type="presParOf" srcId="{36C2051E-FF28-4C14-A68F-82A0F89C7EAA}" destId="{2D97989C-0230-4732-B69C-5AD3D25ACA3B}" srcOrd="4" destOrd="0" presId="urn:microsoft.com/office/officeart/2005/8/layout/lProcess2"/>
    <dgm:cxn modelId="{9A4D6441-97F0-4398-92A0-B8AE402DB3F6}" type="presParOf" srcId="{36C2051E-FF28-4C14-A68F-82A0F89C7EAA}" destId="{D90043D7-1B54-4550-A989-4AF2970AC952}" srcOrd="5" destOrd="0" presId="urn:microsoft.com/office/officeart/2005/8/layout/lProcess2"/>
    <dgm:cxn modelId="{2AFF140B-4E72-45A7-A722-B79DBB07057D}" type="presParOf" srcId="{36C2051E-FF28-4C14-A68F-82A0F89C7EAA}" destId="{7A47F514-6EB9-492C-A35B-2821DDAF540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98786E-1C14-4C04-8564-2AD9C9954370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643F6F5D-B906-4B2F-BB65-6D58E010ED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Arial Narrow" pitchFamily="34" charset="0"/>
            </a:rPr>
            <a:t>Teams</a:t>
          </a:r>
          <a:endParaRPr kumimoji="0" lang="en-US" sz="2000" b="1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C404A88A-2843-4B80-9B8D-76A86F87C597}" type="par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6E510-CD92-432A-BB06-8C146412399C}" type="sibTrans" cxnId="{0ED4C984-0732-42E3-B8ED-F34B51B20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F4D571-4E26-4EF4-A515-39B78671B4F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Working in Teams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021C925D-5AB4-4DB2-8122-AEFADC5BD2B7}" type="par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BBFC-E3A8-4144-A5F7-8DA154CEDA2F}" type="sibTrans" cxnId="{E1FFCFFE-55DA-4913-9FCB-22170092EA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61C36-E831-4644-81AB-ED0B4182BD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Composition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0B46D40C-61BD-4EDB-B08C-7C5F3C818548}" type="par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D168B2-3E46-4819-AFA8-8C1EC814E23B}" type="sibTrans" cxnId="{22EFC4D7-7CC9-4691-B98D-8CBD3BD875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221E24-E2B5-4EF3-AD7A-D40B77418E5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Processes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53B4F493-6E31-4160-9D39-3B06B5CB01F9}" type="par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2CC01-0186-4DAF-B070-7A9D42538355}" type="sibTrans" cxnId="{D161BAFF-1C1B-4D08-8EC3-3F791AD994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D7204-4EFA-4AF9-9FE0-73AC510D140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Teamwork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F0679542-F248-48F3-A877-2EB4E476892C}" type="par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1C11C-E792-4DFF-B57A-8DC0EF0BA252}" type="sibTrans" cxnId="{640152DA-0369-47DC-A220-D95F4D994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45091-553D-4F18-8EB2-79F16A836B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Definition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7DC33522-4176-4730-85C1-6704DE8923F3}" type="par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8A757A-81A6-4A51-A18E-B0CC69894D63}" type="sibTrans" cxnId="{7F66BBDD-85CD-4B11-B165-2D361EFCBE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AA3A1-8791-46AD-A6F4-8C7324736E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Types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D06769EB-F081-455E-A359-0AC21C44FB9C}" type="par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6658E4-2F2B-4427-BDE5-6FC288C62028}" type="sibTrans" cxnId="{C52E805C-34D2-4316-BD46-B783F6B8F6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C420E8-288A-495F-94AB-F3502A02C8B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Personality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B5B69EED-99D8-4E68-94E9-DE02FB150D2C}" type="par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D1821D-9DD6-4F75-A9CE-1A8FB82C28B3}" type="sibTrans" cxnId="{C016E0F0-7EF4-46BC-ACCF-20CA1A3607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E0A9F-31BC-477D-89C7-5B856C49778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KSAs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D04D3BE0-6E44-40E5-83D6-F7C4CE507E36}" type="par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0887B5-D86A-4C56-B73F-7DC51468500B}" type="sibTrans" cxnId="{E0A9DE0D-72CB-4EBB-B50E-878063A61C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AB91D-BDB9-4F8C-9458-903EF38D27B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Diversity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D8FD5DED-20A4-4289-A288-035814B1B767}" type="par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261B9-CD2B-4149-858A-2A8100F01C11}" type="sibTrans" cxnId="{6AA7D56C-081A-46E8-97EA-6E0A0F76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53729B-8984-4416-BA12-B6D210E82F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Team Cognition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E746E9BA-0A60-4CBD-8EA0-F3C5F56FC3DD}" type="par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66209F-B348-46EE-A0CB-DA1BE2A7A3F2}" type="sibTrans" cxnId="{9C5025D0-1983-4B6B-89DF-2E0FBC0879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8BE5B-0521-4B62-8F99-F63D298354F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Cohesion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3AD259D1-912F-4C70-8A8A-1E4287F9C94A}" type="par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80FBF-0C20-4491-835E-0A5E039539F8}" type="sibTrans" cxnId="{55966C79-D484-4832-8F76-381A446269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380D78-D457-47C3-A70F-EAE581B481B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Effectiveness</a:t>
          </a:r>
          <a:endParaRPr kumimoji="0" lang="en-US" sz="2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116205F8-EFBA-4F12-AB4B-BC6497E0EAC8}" type="parTrans" cxnId="{CB21D9B0-C4C7-449D-8658-D0617ADF750B}">
      <dgm:prSet/>
      <dgm:spPr/>
      <dgm:t>
        <a:bodyPr/>
        <a:lstStyle/>
        <a:p>
          <a:endParaRPr lang="en-US"/>
        </a:p>
      </dgm:t>
    </dgm:pt>
    <dgm:pt modelId="{46D5C3E9-CDF8-404A-A321-41EC33D83410}" type="sibTrans" cxnId="{CB21D9B0-C4C7-449D-8658-D0617ADF750B}">
      <dgm:prSet/>
      <dgm:spPr/>
      <dgm:t>
        <a:bodyPr/>
        <a:lstStyle/>
        <a:p>
          <a:endParaRPr lang="en-US"/>
        </a:p>
      </dgm:t>
    </dgm:pt>
    <dgm:pt modelId="{7229C82B-CB65-409A-A233-E4DCC419B66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When to use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48A53241-ABE8-4B25-BF0C-5EE47BE844A1}" type="parTrans" cxnId="{80D44476-E083-4E10-BF8B-EB87FF68EB2E}">
      <dgm:prSet/>
      <dgm:spPr/>
      <dgm:t>
        <a:bodyPr/>
        <a:lstStyle/>
        <a:p>
          <a:endParaRPr lang="en-US"/>
        </a:p>
      </dgm:t>
    </dgm:pt>
    <dgm:pt modelId="{C61341F1-F702-4A62-9C6B-77DA8BE6EACF}" type="sibTrans" cxnId="{80D44476-E083-4E10-BF8B-EB87FF68EB2E}">
      <dgm:prSet/>
      <dgm:spPr/>
      <dgm:t>
        <a:bodyPr/>
        <a:lstStyle/>
        <a:p>
          <a:endParaRPr lang="en-US"/>
        </a:p>
      </dgm:t>
    </dgm:pt>
    <dgm:pt modelId="{FB19C5A2-9EA3-414B-BD1D-7D8D2143A51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IPO Model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055C0E15-F548-4944-BBE0-41BECF4A8DFA}" type="parTrans" cxnId="{D0DB06D8-9925-4C51-B956-39A390364F34}">
      <dgm:prSet/>
      <dgm:spPr/>
      <dgm:t>
        <a:bodyPr/>
        <a:lstStyle/>
        <a:p>
          <a:endParaRPr lang="en-US"/>
        </a:p>
      </dgm:t>
    </dgm:pt>
    <dgm:pt modelId="{93394A57-6963-42EB-AC07-A543667A67D1}" type="sibTrans" cxnId="{D0DB06D8-9925-4C51-B956-39A390364F34}">
      <dgm:prSet/>
      <dgm:spPr/>
      <dgm:t>
        <a:bodyPr/>
        <a:lstStyle/>
        <a:p>
          <a:endParaRPr lang="en-US"/>
        </a:p>
      </dgm:t>
    </dgm:pt>
    <dgm:pt modelId="{02CFBFB9-7BE7-41E5-B7B4-722A1825150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 Narrow" pitchFamily="34" charset="0"/>
            </a:rPr>
            <a:t>Men &amp; Women</a:t>
          </a:r>
          <a:endParaRPr kumimoji="0" lang="en-US" sz="2000" b="0" i="0" u="none" strike="noStrike" cap="none" normalizeH="0" baseline="0" dirty="0" smtClean="0">
            <a:ln/>
            <a:effectLst/>
            <a:latin typeface="Arial Narrow" pitchFamily="34" charset="0"/>
          </a:endParaRPr>
        </a:p>
      </dgm:t>
    </dgm:pt>
    <dgm:pt modelId="{0720D91F-C71E-454A-A0CC-B52A03A91575}" type="parTrans" cxnId="{694CC01B-5DD9-4EF7-B762-8B4DFCDCB12C}">
      <dgm:prSet/>
      <dgm:spPr/>
      <dgm:t>
        <a:bodyPr/>
        <a:lstStyle/>
        <a:p>
          <a:endParaRPr lang="en-US"/>
        </a:p>
      </dgm:t>
    </dgm:pt>
    <dgm:pt modelId="{3DC9FC7E-BFEF-4227-B7D8-50E1EC0E0E4A}" type="sibTrans" cxnId="{694CC01B-5DD9-4EF7-B762-8B4DFCDCB12C}">
      <dgm:prSet/>
      <dgm:spPr/>
      <dgm:t>
        <a:bodyPr/>
        <a:lstStyle/>
        <a:p>
          <a:endParaRPr lang="en-US"/>
        </a:p>
      </dgm:t>
    </dgm:pt>
    <dgm:pt modelId="{5EA95CD8-EC0A-4F37-AC03-8B07A343EE7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Evaluation</a:t>
          </a:r>
          <a:endParaRPr kumimoji="0" lang="en-US" sz="2000" b="0" i="0" u="none" strike="noStrike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4A77ABF1-5A9F-4C27-A158-C2C2DE3FE8AD}" type="parTrans" cxnId="{254BAA71-798A-4FCE-A401-CD5CC0B2250D}">
      <dgm:prSet/>
      <dgm:spPr/>
      <dgm:t>
        <a:bodyPr/>
        <a:lstStyle/>
        <a:p>
          <a:endParaRPr lang="en-US"/>
        </a:p>
      </dgm:t>
    </dgm:pt>
    <dgm:pt modelId="{74FD2AAD-65B5-41E5-ADFD-FFFB2379A302}" type="sibTrans" cxnId="{254BAA71-798A-4FCE-A401-CD5CC0B2250D}">
      <dgm:prSet/>
      <dgm:spPr/>
      <dgm:t>
        <a:bodyPr/>
        <a:lstStyle/>
        <a:p>
          <a:endParaRPr lang="en-US"/>
        </a:p>
      </dgm:t>
    </dgm:pt>
    <dgm:pt modelId="{7949FFE0-3D8D-4F3B-86B7-C2A484938CF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Team Design</a:t>
          </a:r>
          <a:endParaRPr kumimoji="0" lang="en-US" sz="2000" b="0" i="0" u="none" strike="noStrike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D120E9F9-1CE1-4A32-BEAD-A01ABF1F3AE1}" type="parTrans" cxnId="{8E14BD04-8D10-42E2-B988-84CB6D4E789B}">
      <dgm:prSet/>
      <dgm:spPr/>
      <dgm:t>
        <a:bodyPr/>
        <a:lstStyle/>
        <a:p>
          <a:endParaRPr lang="en-US"/>
        </a:p>
      </dgm:t>
    </dgm:pt>
    <dgm:pt modelId="{F2495606-FC96-4C0C-96D3-118E94EE8D5B}" type="sibTrans" cxnId="{8E14BD04-8D10-42E2-B988-84CB6D4E789B}">
      <dgm:prSet/>
      <dgm:spPr/>
      <dgm:t>
        <a:bodyPr/>
        <a:lstStyle/>
        <a:p>
          <a:endParaRPr lang="en-US"/>
        </a:p>
      </dgm:t>
    </dgm:pt>
    <dgm:pt modelId="{8213AD57-07DC-43EF-84C9-BAAB14A3ADB2}" type="pres">
      <dgm:prSet presAssocID="{AA98786E-1C14-4C04-8564-2AD9C99543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3BBED-A16B-4AA6-A9F0-47A6ABF86E9F}" type="pres">
      <dgm:prSet presAssocID="{643F6F5D-B906-4B2F-BB65-6D58E010ED2C}" presName="hierRoot1" presStyleCnt="0">
        <dgm:presLayoutVars>
          <dgm:hierBranch/>
        </dgm:presLayoutVars>
      </dgm:prSet>
      <dgm:spPr/>
    </dgm:pt>
    <dgm:pt modelId="{C7FDAA91-67DA-43D0-A2F2-145BBABCAAE2}" type="pres">
      <dgm:prSet presAssocID="{643F6F5D-B906-4B2F-BB65-6D58E010ED2C}" presName="rootComposite1" presStyleCnt="0"/>
      <dgm:spPr/>
    </dgm:pt>
    <dgm:pt modelId="{8C3E9A65-5C61-4C8A-84F3-4C0A27BA24AD}" type="pres">
      <dgm:prSet presAssocID="{643F6F5D-B906-4B2F-BB65-6D58E010ED2C}" presName="rootText1" presStyleLbl="node0" presStyleIdx="0" presStyleCnt="1" custScaleX="194871" custScaleY="94057" custLinFactNeighborX="4360" custLinFactNeighborY="86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90DC-9CA3-4045-96BA-86BCEEAC525F}" type="pres">
      <dgm:prSet presAssocID="{643F6F5D-B906-4B2F-BB65-6D58E010E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D29FA8-2D59-43C9-91E2-37BAD3F35012}" type="pres">
      <dgm:prSet presAssocID="{643F6F5D-B906-4B2F-BB65-6D58E010ED2C}" presName="hierChild2" presStyleCnt="0"/>
      <dgm:spPr/>
    </dgm:pt>
    <dgm:pt modelId="{4E44C0B4-310E-4E97-BCCF-538464A0B611}" type="pres">
      <dgm:prSet presAssocID="{021C925D-5AB4-4DB2-8122-AEFADC5BD2B7}" presName="Name35" presStyleLbl="parChTrans1D2" presStyleIdx="0" presStyleCnt="4"/>
      <dgm:spPr/>
      <dgm:t>
        <a:bodyPr/>
        <a:lstStyle/>
        <a:p>
          <a:endParaRPr lang="en-US"/>
        </a:p>
      </dgm:t>
    </dgm:pt>
    <dgm:pt modelId="{21FEF2EB-7604-4AE8-97E6-6C13752CC233}" type="pres">
      <dgm:prSet presAssocID="{39F4D571-4E26-4EF4-A515-39B78671B4F2}" presName="hierRoot2" presStyleCnt="0">
        <dgm:presLayoutVars>
          <dgm:hierBranch val="init"/>
        </dgm:presLayoutVars>
      </dgm:prSet>
      <dgm:spPr/>
    </dgm:pt>
    <dgm:pt modelId="{C97B807D-A280-4D44-921B-8041A2874EE1}" type="pres">
      <dgm:prSet presAssocID="{39F4D571-4E26-4EF4-A515-39B78671B4F2}" presName="rootComposite" presStyleCnt="0"/>
      <dgm:spPr/>
    </dgm:pt>
    <dgm:pt modelId="{389CF42F-5B5C-4EC7-BD9F-83C622BC1811}" type="pres">
      <dgm:prSet presAssocID="{39F4D571-4E26-4EF4-A515-39B78671B4F2}" presName="rootText" presStyleLbl="node2" presStyleIdx="0" presStyleCnt="4" custScaleX="125475" custScaleY="122296" custLinFactY="1234" custLinFactNeighborX="-4746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5274F-A8B0-43E1-A1E9-580DFFA673F2}" type="pres">
      <dgm:prSet presAssocID="{39F4D571-4E26-4EF4-A515-39B78671B4F2}" presName="rootConnector" presStyleLbl="node2" presStyleIdx="0" presStyleCnt="4"/>
      <dgm:spPr/>
      <dgm:t>
        <a:bodyPr/>
        <a:lstStyle/>
        <a:p>
          <a:endParaRPr lang="en-US"/>
        </a:p>
      </dgm:t>
    </dgm:pt>
    <dgm:pt modelId="{E8C565EE-80B4-4CEF-9748-3A79570C6D29}" type="pres">
      <dgm:prSet presAssocID="{39F4D571-4E26-4EF4-A515-39B78671B4F2}" presName="hierChild4" presStyleCnt="0"/>
      <dgm:spPr/>
    </dgm:pt>
    <dgm:pt modelId="{0BCB4B8F-F7B4-4183-998A-9E3B6015C339}" type="pres">
      <dgm:prSet presAssocID="{7DC33522-4176-4730-85C1-6704DE8923F3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1043275F-3A6F-448A-8642-F461A55C67B0}" type="pres">
      <dgm:prSet presAssocID="{23345091-553D-4F18-8EB2-79F16A836B2F}" presName="hierRoot2" presStyleCnt="0">
        <dgm:presLayoutVars>
          <dgm:hierBranch val="init"/>
        </dgm:presLayoutVars>
      </dgm:prSet>
      <dgm:spPr/>
    </dgm:pt>
    <dgm:pt modelId="{0C954225-C1CD-403B-A05B-9E3AF8D1786D}" type="pres">
      <dgm:prSet presAssocID="{23345091-553D-4F18-8EB2-79F16A836B2F}" presName="rootComposite" presStyleCnt="0"/>
      <dgm:spPr/>
    </dgm:pt>
    <dgm:pt modelId="{326365EC-842A-486D-8A70-28A93EF5BF52}" type="pres">
      <dgm:prSet presAssocID="{23345091-553D-4F18-8EB2-79F16A836B2F}" presName="rootText" presStyleLbl="node3" presStyleIdx="0" presStyleCnt="13" custScaleX="93070" custScaleY="57188" custLinFactY="9370" custLinFactNeighborX="224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835F2-168A-4238-A9E5-8DD360AE0804}" type="pres">
      <dgm:prSet presAssocID="{23345091-553D-4F18-8EB2-79F16A836B2F}" presName="rootConnector" presStyleLbl="node3" presStyleIdx="0" presStyleCnt="13"/>
      <dgm:spPr/>
      <dgm:t>
        <a:bodyPr/>
        <a:lstStyle/>
        <a:p>
          <a:endParaRPr lang="en-US"/>
        </a:p>
      </dgm:t>
    </dgm:pt>
    <dgm:pt modelId="{FB521684-129B-420A-AB7B-2EBBAE17DC0B}" type="pres">
      <dgm:prSet presAssocID="{23345091-553D-4F18-8EB2-79F16A836B2F}" presName="hierChild4" presStyleCnt="0"/>
      <dgm:spPr/>
    </dgm:pt>
    <dgm:pt modelId="{81BBC6A4-B4D1-47EC-85FE-6F1B643025F5}" type="pres">
      <dgm:prSet presAssocID="{23345091-553D-4F18-8EB2-79F16A836B2F}" presName="hierChild5" presStyleCnt="0"/>
      <dgm:spPr/>
    </dgm:pt>
    <dgm:pt modelId="{214DF451-FAE7-4B34-A0CB-EAE0A7585DB2}" type="pres">
      <dgm:prSet presAssocID="{D06769EB-F081-455E-A359-0AC21C44FB9C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E678B2D4-8655-45A4-A8E0-B4AC4E4850D3}" type="pres">
      <dgm:prSet presAssocID="{70FAA3A1-8791-46AD-A6F4-8C7324736E34}" presName="hierRoot2" presStyleCnt="0">
        <dgm:presLayoutVars>
          <dgm:hierBranch val="init"/>
        </dgm:presLayoutVars>
      </dgm:prSet>
      <dgm:spPr/>
    </dgm:pt>
    <dgm:pt modelId="{23F627F2-BE05-4B53-987D-4875A3B84A98}" type="pres">
      <dgm:prSet presAssocID="{70FAA3A1-8791-46AD-A6F4-8C7324736E34}" presName="rootComposite" presStyleCnt="0"/>
      <dgm:spPr/>
    </dgm:pt>
    <dgm:pt modelId="{2D34CB8D-56B0-471E-A9AB-35028D9F7E8B}" type="pres">
      <dgm:prSet presAssocID="{70FAA3A1-8791-46AD-A6F4-8C7324736E34}" presName="rootText" presStyleLbl="node3" presStyleIdx="1" presStyleCnt="13" custScaleX="59293" custScaleY="76560" custLinFactNeighborX="8100" custLinFactNeighborY="97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1853-3C7F-4D54-BA0B-4AEFB8EF461D}" type="pres">
      <dgm:prSet presAssocID="{70FAA3A1-8791-46AD-A6F4-8C7324736E34}" presName="rootConnector" presStyleLbl="node3" presStyleIdx="1" presStyleCnt="13"/>
      <dgm:spPr/>
      <dgm:t>
        <a:bodyPr/>
        <a:lstStyle/>
        <a:p>
          <a:endParaRPr lang="en-US"/>
        </a:p>
      </dgm:t>
    </dgm:pt>
    <dgm:pt modelId="{EA870F19-C3B9-4B6C-BE7F-39F0DD282A82}" type="pres">
      <dgm:prSet presAssocID="{70FAA3A1-8791-46AD-A6F4-8C7324736E34}" presName="hierChild4" presStyleCnt="0"/>
      <dgm:spPr/>
    </dgm:pt>
    <dgm:pt modelId="{4CE44CFB-1DA0-4BF1-8F55-5A26383D083F}" type="pres">
      <dgm:prSet presAssocID="{70FAA3A1-8791-46AD-A6F4-8C7324736E34}" presName="hierChild5" presStyleCnt="0"/>
      <dgm:spPr/>
    </dgm:pt>
    <dgm:pt modelId="{6F6676D4-9FEB-4320-B867-88820A80B697}" type="pres">
      <dgm:prSet presAssocID="{48A53241-ABE8-4B25-BF0C-5EE47BE844A1}" presName="Name37" presStyleLbl="parChTrans1D3" presStyleIdx="2" presStyleCnt="13"/>
      <dgm:spPr/>
    </dgm:pt>
    <dgm:pt modelId="{5F14D795-B165-4F9D-92BA-496ECE86C203}" type="pres">
      <dgm:prSet presAssocID="{7229C82B-CB65-409A-A233-E4DCC419B667}" presName="hierRoot2" presStyleCnt="0">
        <dgm:presLayoutVars>
          <dgm:hierBranch val="init"/>
        </dgm:presLayoutVars>
      </dgm:prSet>
      <dgm:spPr/>
    </dgm:pt>
    <dgm:pt modelId="{3B149B90-A645-4619-B24C-89E778F6710B}" type="pres">
      <dgm:prSet presAssocID="{7229C82B-CB65-409A-A233-E4DCC419B667}" presName="rootComposite" presStyleCnt="0"/>
      <dgm:spPr/>
    </dgm:pt>
    <dgm:pt modelId="{BD81C4EB-3072-4B63-92CC-05F579421F65}" type="pres">
      <dgm:prSet presAssocID="{7229C82B-CB65-409A-A233-E4DCC419B667}" presName="rootText" presStyleLbl="node3" presStyleIdx="2" presStyleCnt="13" custScaleX="64083" custLinFactNeighborX="8100" custLinFactNeighborY="77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33AEF-D041-4463-8AA0-D72B25338E71}" type="pres">
      <dgm:prSet presAssocID="{7229C82B-CB65-409A-A233-E4DCC419B667}" presName="rootConnector" presStyleLbl="node3" presStyleIdx="2" presStyleCnt="13"/>
      <dgm:spPr/>
      <dgm:t>
        <a:bodyPr/>
        <a:lstStyle/>
        <a:p>
          <a:endParaRPr lang="en-US"/>
        </a:p>
      </dgm:t>
    </dgm:pt>
    <dgm:pt modelId="{435B3093-CCCE-4004-BCF0-F5F3077113C4}" type="pres">
      <dgm:prSet presAssocID="{7229C82B-CB65-409A-A233-E4DCC419B667}" presName="hierChild4" presStyleCnt="0"/>
      <dgm:spPr/>
    </dgm:pt>
    <dgm:pt modelId="{C1C7159F-D64A-438D-9F2F-4AB702CF13F3}" type="pres">
      <dgm:prSet presAssocID="{7229C82B-CB65-409A-A233-E4DCC419B667}" presName="hierChild5" presStyleCnt="0"/>
      <dgm:spPr/>
    </dgm:pt>
    <dgm:pt modelId="{E0E13DA8-75EC-489D-AA8F-189356FEDF81}" type="pres">
      <dgm:prSet presAssocID="{055C0E15-F548-4944-BBE0-41BECF4A8DFA}" presName="Name37" presStyleLbl="parChTrans1D3" presStyleIdx="3" presStyleCnt="13"/>
      <dgm:spPr/>
    </dgm:pt>
    <dgm:pt modelId="{68EE104B-7911-4AB0-8129-2E5B5BF86F19}" type="pres">
      <dgm:prSet presAssocID="{FB19C5A2-9EA3-414B-BD1D-7D8D2143A51C}" presName="hierRoot2" presStyleCnt="0">
        <dgm:presLayoutVars>
          <dgm:hierBranch val="init"/>
        </dgm:presLayoutVars>
      </dgm:prSet>
      <dgm:spPr/>
    </dgm:pt>
    <dgm:pt modelId="{7B8809A8-2327-4E5F-AFED-20332C93ED1E}" type="pres">
      <dgm:prSet presAssocID="{FB19C5A2-9EA3-414B-BD1D-7D8D2143A51C}" presName="rootComposite" presStyleCnt="0"/>
      <dgm:spPr/>
    </dgm:pt>
    <dgm:pt modelId="{9883120B-F381-412B-B487-3463A0C1620E}" type="pres">
      <dgm:prSet presAssocID="{FB19C5A2-9EA3-414B-BD1D-7D8D2143A51C}" presName="rootText" presStyleLbl="node3" presStyleIdx="3" presStyleCnt="13" custScaleX="64083" custLinFactNeighborX="8100" custLinFactNeighborY="61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80B122-CA54-43FE-B7E0-BA1FF7889FB4}" type="pres">
      <dgm:prSet presAssocID="{FB19C5A2-9EA3-414B-BD1D-7D8D2143A51C}" presName="rootConnector" presStyleLbl="node3" presStyleIdx="3" presStyleCnt="13"/>
      <dgm:spPr/>
      <dgm:t>
        <a:bodyPr/>
        <a:lstStyle/>
        <a:p>
          <a:endParaRPr lang="en-US"/>
        </a:p>
      </dgm:t>
    </dgm:pt>
    <dgm:pt modelId="{D712ACD2-E015-42F6-99F7-FC293E358D76}" type="pres">
      <dgm:prSet presAssocID="{FB19C5A2-9EA3-414B-BD1D-7D8D2143A51C}" presName="hierChild4" presStyleCnt="0"/>
      <dgm:spPr/>
    </dgm:pt>
    <dgm:pt modelId="{D307B99F-1FCD-4181-B194-CE6ADE413AA9}" type="pres">
      <dgm:prSet presAssocID="{FB19C5A2-9EA3-414B-BD1D-7D8D2143A51C}" presName="hierChild5" presStyleCnt="0"/>
      <dgm:spPr/>
    </dgm:pt>
    <dgm:pt modelId="{407F33B2-F205-40A7-B887-541A6ED53D40}" type="pres">
      <dgm:prSet presAssocID="{39F4D571-4E26-4EF4-A515-39B78671B4F2}" presName="hierChild5" presStyleCnt="0"/>
      <dgm:spPr/>
    </dgm:pt>
    <dgm:pt modelId="{7D443B2C-E750-428C-97C8-843C557B104E}" type="pres">
      <dgm:prSet presAssocID="{0B46D40C-61BD-4EDB-B08C-7C5F3C818548}" presName="Name35" presStyleLbl="parChTrans1D2" presStyleIdx="1" presStyleCnt="4"/>
      <dgm:spPr/>
      <dgm:t>
        <a:bodyPr/>
        <a:lstStyle/>
        <a:p>
          <a:endParaRPr lang="en-US"/>
        </a:p>
      </dgm:t>
    </dgm:pt>
    <dgm:pt modelId="{EA8F7CE2-6146-417D-88BB-933DE870D6DC}" type="pres">
      <dgm:prSet presAssocID="{F2761C36-E831-4644-81AB-ED0B4182BDFF}" presName="hierRoot2" presStyleCnt="0">
        <dgm:presLayoutVars>
          <dgm:hierBranch val="init"/>
        </dgm:presLayoutVars>
      </dgm:prSet>
      <dgm:spPr/>
    </dgm:pt>
    <dgm:pt modelId="{2AA08771-E2C8-4EF7-8FC1-84F01EF1091D}" type="pres">
      <dgm:prSet presAssocID="{F2761C36-E831-4644-81AB-ED0B4182BDFF}" presName="rootComposite" presStyleCnt="0"/>
      <dgm:spPr/>
    </dgm:pt>
    <dgm:pt modelId="{749ACA15-64A3-495D-8CAB-3921BC3CADC3}" type="pres">
      <dgm:prSet presAssocID="{F2761C36-E831-4644-81AB-ED0B4182BDFF}" presName="rootText" presStyleLbl="node2" presStyleIdx="1" presStyleCnt="4" custScaleX="158707" custScaleY="128726" custLinFactY="772" custLinFactNeighborX="-339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475612-0DC2-4E38-998D-7C2C71B8770C}" type="pres">
      <dgm:prSet presAssocID="{F2761C36-E831-4644-81AB-ED0B4182BDF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D829776-2BF8-48DA-8F03-7996ED8B50A4}" type="pres">
      <dgm:prSet presAssocID="{F2761C36-E831-4644-81AB-ED0B4182BDFF}" presName="hierChild4" presStyleCnt="0"/>
      <dgm:spPr/>
    </dgm:pt>
    <dgm:pt modelId="{4F9B0F39-4734-4383-805D-82B99B6819F6}" type="pres">
      <dgm:prSet presAssocID="{B5B69EED-99D8-4E68-94E9-DE02FB150D2C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2447D6C8-6D22-4FF7-9A7B-18BD274034CB}" type="pres">
      <dgm:prSet presAssocID="{C6C420E8-288A-495F-94AB-F3502A02C8B5}" presName="hierRoot2" presStyleCnt="0">
        <dgm:presLayoutVars>
          <dgm:hierBranch val="init"/>
        </dgm:presLayoutVars>
      </dgm:prSet>
      <dgm:spPr/>
    </dgm:pt>
    <dgm:pt modelId="{FEEAE257-C3FB-4A53-B82F-4B0B698503F0}" type="pres">
      <dgm:prSet presAssocID="{C6C420E8-288A-495F-94AB-F3502A02C8B5}" presName="rootComposite" presStyleCnt="0"/>
      <dgm:spPr/>
    </dgm:pt>
    <dgm:pt modelId="{C11CD399-4D00-4A46-870A-E46287FD7F18}" type="pres">
      <dgm:prSet presAssocID="{C6C420E8-288A-495F-94AB-F3502A02C8B5}" presName="rootText" presStyleLbl="node3" presStyleIdx="4" presStyleCnt="13" custScaleX="105482" custScaleY="70321" custLinFactNeighborX="-11343" custLinFactNeighborY="94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D10F-EC3C-4F3A-B4B1-E055A9F6D4C1}" type="pres">
      <dgm:prSet presAssocID="{C6C420E8-288A-495F-94AB-F3502A02C8B5}" presName="rootConnector" presStyleLbl="node3" presStyleIdx="4" presStyleCnt="13"/>
      <dgm:spPr/>
      <dgm:t>
        <a:bodyPr/>
        <a:lstStyle/>
        <a:p>
          <a:endParaRPr lang="en-US"/>
        </a:p>
      </dgm:t>
    </dgm:pt>
    <dgm:pt modelId="{37292DE5-31A3-4366-9051-27A227D61DE0}" type="pres">
      <dgm:prSet presAssocID="{C6C420E8-288A-495F-94AB-F3502A02C8B5}" presName="hierChild4" presStyleCnt="0"/>
      <dgm:spPr/>
    </dgm:pt>
    <dgm:pt modelId="{2B8287B9-CEDB-4BC4-9880-F01B33F822B1}" type="pres">
      <dgm:prSet presAssocID="{C6C420E8-288A-495F-94AB-F3502A02C8B5}" presName="hierChild5" presStyleCnt="0"/>
      <dgm:spPr/>
    </dgm:pt>
    <dgm:pt modelId="{064B6775-1E13-4889-8DCE-0649D6610CE9}" type="pres">
      <dgm:prSet presAssocID="{D04D3BE0-6E44-40E5-83D6-F7C4CE507E36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41CC416D-3FF1-4AB5-9AF1-4A94449B585D}" type="pres">
      <dgm:prSet presAssocID="{2BBE0A9F-31BC-477D-89C7-5B856C497787}" presName="hierRoot2" presStyleCnt="0">
        <dgm:presLayoutVars>
          <dgm:hierBranch val="init"/>
        </dgm:presLayoutVars>
      </dgm:prSet>
      <dgm:spPr/>
    </dgm:pt>
    <dgm:pt modelId="{D6E16985-93F2-4CC9-8A76-CD3753225644}" type="pres">
      <dgm:prSet presAssocID="{2BBE0A9F-31BC-477D-89C7-5B856C497787}" presName="rootComposite" presStyleCnt="0"/>
      <dgm:spPr/>
    </dgm:pt>
    <dgm:pt modelId="{7848CA24-C8A8-463B-A1F0-94A6FA30DFC3}" type="pres">
      <dgm:prSet presAssocID="{2BBE0A9F-31BC-477D-89C7-5B856C497787}" presName="rootText" presStyleLbl="node3" presStyleIdx="5" presStyleCnt="13" custScaleX="105482" custScaleY="70321" custLinFactNeighborX="-11343" custLinFactNeighborY="94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CAFA6-184F-45B1-91B4-9A02C153EE25}" type="pres">
      <dgm:prSet presAssocID="{2BBE0A9F-31BC-477D-89C7-5B856C497787}" presName="rootConnector" presStyleLbl="node3" presStyleIdx="5" presStyleCnt="13"/>
      <dgm:spPr/>
      <dgm:t>
        <a:bodyPr/>
        <a:lstStyle/>
        <a:p>
          <a:endParaRPr lang="en-US"/>
        </a:p>
      </dgm:t>
    </dgm:pt>
    <dgm:pt modelId="{ADB5BE75-6F6A-4116-8C5A-8A8518DF0DF4}" type="pres">
      <dgm:prSet presAssocID="{2BBE0A9F-31BC-477D-89C7-5B856C497787}" presName="hierChild4" presStyleCnt="0"/>
      <dgm:spPr/>
    </dgm:pt>
    <dgm:pt modelId="{70A4B07F-7D24-440B-8236-1CCAB29C88CE}" type="pres">
      <dgm:prSet presAssocID="{2BBE0A9F-31BC-477D-89C7-5B856C497787}" presName="hierChild5" presStyleCnt="0"/>
      <dgm:spPr/>
    </dgm:pt>
    <dgm:pt modelId="{F00349E0-7D1D-41BA-8ADB-2AFF5C6693AE}" type="pres">
      <dgm:prSet presAssocID="{D8FD5DED-20A4-4289-A288-035814B1B767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0E9BEDA7-1B4E-4D30-8B24-72B59C2C898F}" type="pres">
      <dgm:prSet presAssocID="{591AB91D-BDB9-4F8C-9458-903EF38D27B6}" presName="hierRoot2" presStyleCnt="0">
        <dgm:presLayoutVars>
          <dgm:hierBranch val="init"/>
        </dgm:presLayoutVars>
      </dgm:prSet>
      <dgm:spPr/>
    </dgm:pt>
    <dgm:pt modelId="{6595D0D5-000D-4B08-874B-719B8092A397}" type="pres">
      <dgm:prSet presAssocID="{591AB91D-BDB9-4F8C-9458-903EF38D27B6}" presName="rootComposite" presStyleCnt="0"/>
      <dgm:spPr/>
    </dgm:pt>
    <dgm:pt modelId="{4F13AF70-6A82-44EA-B893-689172F7FCB6}" type="pres">
      <dgm:prSet presAssocID="{591AB91D-BDB9-4F8C-9458-903EF38D27B6}" presName="rootText" presStyleLbl="node3" presStyleIdx="6" presStyleCnt="13" custScaleX="105482" custScaleY="70321" custLinFactNeighborX="-11343" custLinFactNeighborY="94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6030E-E608-4C11-A6B7-1D31B40A88F4}" type="pres">
      <dgm:prSet presAssocID="{591AB91D-BDB9-4F8C-9458-903EF38D27B6}" presName="rootConnector" presStyleLbl="node3" presStyleIdx="6" presStyleCnt="13"/>
      <dgm:spPr/>
      <dgm:t>
        <a:bodyPr/>
        <a:lstStyle/>
        <a:p>
          <a:endParaRPr lang="en-US"/>
        </a:p>
      </dgm:t>
    </dgm:pt>
    <dgm:pt modelId="{3E6B03D7-EDFF-42A0-86D2-E30554BCF121}" type="pres">
      <dgm:prSet presAssocID="{591AB91D-BDB9-4F8C-9458-903EF38D27B6}" presName="hierChild4" presStyleCnt="0"/>
      <dgm:spPr/>
    </dgm:pt>
    <dgm:pt modelId="{2F82D302-BD35-4794-AAC2-AE67D09C3939}" type="pres">
      <dgm:prSet presAssocID="{591AB91D-BDB9-4F8C-9458-903EF38D27B6}" presName="hierChild5" presStyleCnt="0"/>
      <dgm:spPr/>
    </dgm:pt>
    <dgm:pt modelId="{4172E7F3-D5F3-4CEA-BC44-F08D4D3E0CAE}" type="pres">
      <dgm:prSet presAssocID="{0720D91F-C71E-454A-A0CC-B52A03A91575}" presName="Name37" presStyleLbl="parChTrans1D3" presStyleIdx="7" presStyleCnt="13"/>
      <dgm:spPr/>
    </dgm:pt>
    <dgm:pt modelId="{720B6B49-F5EE-4B55-AE54-894164949023}" type="pres">
      <dgm:prSet presAssocID="{02CFBFB9-7BE7-41E5-B7B4-722A18251509}" presName="hierRoot2" presStyleCnt="0">
        <dgm:presLayoutVars>
          <dgm:hierBranch val="init"/>
        </dgm:presLayoutVars>
      </dgm:prSet>
      <dgm:spPr/>
    </dgm:pt>
    <dgm:pt modelId="{46284544-FEAF-4861-B4E4-E9520FEB30AE}" type="pres">
      <dgm:prSet presAssocID="{02CFBFB9-7BE7-41E5-B7B4-722A18251509}" presName="rootComposite" presStyleCnt="0"/>
      <dgm:spPr/>
    </dgm:pt>
    <dgm:pt modelId="{12D8C892-72F5-4C9E-B46F-B02CBA844E07}" type="pres">
      <dgm:prSet presAssocID="{02CFBFB9-7BE7-41E5-B7B4-722A18251509}" presName="rootText" presStyleLbl="node3" presStyleIdx="7" presStyleCnt="13" custScaleX="105482" custScaleY="107754" custLinFactNeighborX="-6757" custLinFactNeighborY="71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75B2C-CF47-489E-90C8-527F8A17BA42}" type="pres">
      <dgm:prSet presAssocID="{02CFBFB9-7BE7-41E5-B7B4-722A18251509}" presName="rootConnector" presStyleLbl="node3" presStyleIdx="7" presStyleCnt="13"/>
      <dgm:spPr/>
      <dgm:t>
        <a:bodyPr/>
        <a:lstStyle/>
        <a:p>
          <a:endParaRPr lang="en-US"/>
        </a:p>
      </dgm:t>
    </dgm:pt>
    <dgm:pt modelId="{ACD455CD-7473-473E-9A4E-6888FC677758}" type="pres">
      <dgm:prSet presAssocID="{02CFBFB9-7BE7-41E5-B7B4-722A18251509}" presName="hierChild4" presStyleCnt="0"/>
      <dgm:spPr/>
    </dgm:pt>
    <dgm:pt modelId="{E2D58539-0194-4CE1-B8F2-575D60941E0C}" type="pres">
      <dgm:prSet presAssocID="{02CFBFB9-7BE7-41E5-B7B4-722A18251509}" presName="hierChild5" presStyleCnt="0"/>
      <dgm:spPr/>
    </dgm:pt>
    <dgm:pt modelId="{D3E1BD63-CA88-47FF-A6BC-856F8D25417A}" type="pres">
      <dgm:prSet presAssocID="{F2761C36-E831-4644-81AB-ED0B4182BDFF}" presName="hierChild5" presStyleCnt="0"/>
      <dgm:spPr/>
    </dgm:pt>
    <dgm:pt modelId="{B16BD8B7-07FA-4181-A53E-8F53F29DFC50}" type="pres">
      <dgm:prSet presAssocID="{53B4F493-6E31-4160-9D39-3B06B5CB01F9}" presName="Name35" presStyleLbl="parChTrans1D2" presStyleIdx="2" presStyleCnt="4"/>
      <dgm:spPr/>
      <dgm:t>
        <a:bodyPr/>
        <a:lstStyle/>
        <a:p>
          <a:endParaRPr lang="en-US"/>
        </a:p>
      </dgm:t>
    </dgm:pt>
    <dgm:pt modelId="{FB088964-731B-430C-A98A-BC23C93F3E4B}" type="pres">
      <dgm:prSet presAssocID="{F2221E24-E2B5-4EF3-AD7A-D40B77418E52}" presName="hierRoot2" presStyleCnt="0">
        <dgm:presLayoutVars>
          <dgm:hierBranch val="init"/>
        </dgm:presLayoutVars>
      </dgm:prSet>
      <dgm:spPr/>
    </dgm:pt>
    <dgm:pt modelId="{733F8B66-91D6-4AE7-B7EA-608DAF4D0000}" type="pres">
      <dgm:prSet presAssocID="{F2221E24-E2B5-4EF3-AD7A-D40B77418E52}" presName="rootComposite" presStyleCnt="0"/>
      <dgm:spPr/>
    </dgm:pt>
    <dgm:pt modelId="{F364AD8D-1047-4628-9838-3656556685F0}" type="pres">
      <dgm:prSet presAssocID="{F2221E24-E2B5-4EF3-AD7A-D40B77418E52}" presName="rootText" presStyleLbl="node2" presStyleIdx="2" presStyleCnt="4" custScaleX="139079" custScaleY="118719" custLinFactY="772" custLinFactNeighborX="-11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00146-E9E1-4A48-A2B5-1DDD5503993C}" type="pres">
      <dgm:prSet presAssocID="{F2221E24-E2B5-4EF3-AD7A-D40B77418E52}" presName="rootConnector" presStyleLbl="node2" presStyleIdx="2" presStyleCnt="4"/>
      <dgm:spPr/>
      <dgm:t>
        <a:bodyPr/>
        <a:lstStyle/>
        <a:p>
          <a:endParaRPr lang="en-US"/>
        </a:p>
      </dgm:t>
    </dgm:pt>
    <dgm:pt modelId="{421DC4CA-DBEB-4547-9D5D-FD07A63E8550}" type="pres">
      <dgm:prSet presAssocID="{F2221E24-E2B5-4EF3-AD7A-D40B77418E52}" presName="hierChild4" presStyleCnt="0"/>
      <dgm:spPr/>
    </dgm:pt>
    <dgm:pt modelId="{D3F89B14-A971-4702-8839-4AD574666E0D}" type="pres">
      <dgm:prSet presAssocID="{F0679542-F248-48F3-A877-2EB4E476892C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448C071F-38F7-42F3-9957-34C1778B86FD}" type="pres">
      <dgm:prSet presAssocID="{089D7204-4EFA-4AF9-9FE0-73AC510D1406}" presName="hierRoot2" presStyleCnt="0">
        <dgm:presLayoutVars>
          <dgm:hierBranch val="init"/>
        </dgm:presLayoutVars>
      </dgm:prSet>
      <dgm:spPr/>
    </dgm:pt>
    <dgm:pt modelId="{3CC460C7-4D47-49AD-B058-4A52CC03AEE9}" type="pres">
      <dgm:prSet presAssocID="{089D7204-4EFA-4AF9-9FE0-73AC510D1406}" presName="rootComposite" presStyleCnt="0"/>
      <dgm:spPr/>
    </dgm:pt>
    <dgm:pt modelId="{8CACD35F-6283-40D5-9CB0-24A80B2ECDE0}" type="pres">
      <dgm:prSet presAssocID="{089D7204-4EFA-4AF9-9FE0-73AC510D1406}" presName="rootText" presStyleLbl="node3" presStyleIdx="8" presStyleCnt="13" custScaleX="105072" custLinFactY="4289" custLinFactNeighborX="-1102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52D8D-4FC4-49BB-A0BB-41769A9ED353}" type="pres">
      <dgm:prSet presAssocID="{089D7204-4EFA-4AF9-9FE0-73AC510D1406}" presName="rootConnector" presStyleLbl="node3" presStyleIdx="8" presStyleCnt="13"/>
      <dgm:spPr/>
      <dgm:t>
        <a:bodyPr/>
        <a:lstStyle/>
        <a:p>
          <a:endParaRPr lang="en-US"/>
        </a:p>
      </dgm:t>
    </dgm:pt>
    <dgm:pt modelId="{531B2B9F-EA23-4C89-9049-C00B4A0E1642}" type="pres">
      <dgm:prSet presAssocID="{089D7204-4EFA-4AF9-9FE0-73AC510D1406}" presName="hierChild4" presStyleCnt="0"/>
      <dgm:spPr/>
    </dgm:pt>
    <dgm:pt modelId="{57534BDA-6A20-4BDF-82C5-630918D8F77C}" type="pres">
      <dgm:prSet presAssocID="{089D7204-4EFA-4AF9-9FE0-73AC510D1406}" presName="hierChild5" presStyleCnt="0"/>
      <dgm:spPr/>
    </dgm:pt>
    <dgm:pt modelId="{3C3EBF73-4092-4C01-AEB5-07291375C217}" type="pres">
      <dgm:prSet presAssocID="{E746E9BA-0A60-4CBD-8EA0-F3C5F56FC3DD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9370A08A-56DE-4354-AFE0-8EE035835CBD}" type="pres">
      <dgm:prSet presAssocID="{0053729B-8984-4416-BA12-B6D210E82FC0}" presName="hierRoot2" presStyleCnt="0">
        <dgm:presLayoutVars>
          <dgm:hierBranch val="init"/>
        </dgm:presLayoutVars>
      </dgm:prSet>
      <dgm:spPr/>
    </dgm:pt>
    <dgm:pt modelId="{8847CC73-5B0C-45FA-A0FE-761A4176CBAA}" type="pres">
      <dgm:prSet presAssocID="{0053729B-8984-4416-BA12-B6D210E82FC0}" presName="rootComposite" presStyleCnt="0"/>
      <dgm:spPr/>
    </dgm:pt>
    <dgm:pt modelId="{D209B8A5-6CC5-4327-8779-0576A402C16F}" type="pres">
      <dgm:prSet presAssocID="{0053729B-8984-4416-BA12-B6D210E82FC0}" presName="rootText" presStyleLbl="node3" presStyleIdx="9" presStyleCnt="13" custScaleX="105072" custLinFactNeighborX="-10740" custLinFactNeighborY="80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0A21F-30C3-4114-8504-949259DC3A11}" type="pres">
      <dgm:prSet presAssocID="{0053729B-8984-4416-BA12-B6D210E82FC0}" presName="rootConnector" presStyleLbl="node3" presStyleIdx="9" presStyleCnt="13"/>
      <dgm:spPr/>
      <dgm:t>
        <a:bodyPr/>
        <a:lstStyle/>
        <a:p>
          <a:endParaRPr lang="en-US"/>
        </a:p>
      </dgm:t>
    </dgm:pt>
    <dgm:pt modelId="{07EE9D04-792B-4EEA-A39C-DA7B28B298DD}" type="pres">
      <dgm:prSet presAssocID="{0053729B-8984-4416-BA12-B6D210E82FC0}" presName="hierChild4" presStyleCnt="0"/>
      <dgm:spPr/>
    </dgm:pt>
    <dgm:pt modelId="{F4BDBD89-7538-480D-A597-62545993363E}" type="pres">
      <dgm:prSet presAssocID="{0053729B-8984-4416-BA12-B6D210E82FC0}" presName="hierChild5" presStyleCnt="0"/>
      <dgm:spPr/>
    </dgm:pt>
    <dgm:pt modelId="{015A0307-A94D-41E8-B364-243073EFC832}" type="pres">
      <dgm:prSet presAssocID="{3AD259D1-912F-4C70-8A8A-1E4287F9C94A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449D5398-FC6B-45EE-9C07-3BF0C4BC50B6}" type="pres">
      <dgm:prSet presAssocID="{0EE8BE5B-0521-4B62-8F99-F63D298354F8}" presName="hierRoot2" presStyleCnt="0">
        <dgm:presLayoutVars>
          <dgm:hierBranch val="init"/>
        </dgm:presLayoutVars>
      </dgm:prSet>
      <dgm:spPr/>
    </dgm:pt>
    <dgm:pt modelId="{F660BF9F-1639-4885-868B-0CDC491F93CB}" type="pres">
      <dgm:prSet presAssocID="{0EE8BE5B-0521-4B62-8F99-F63D298354F8}" presName="rootComposite" presStyleCnt="0"/>
      <dgm:spPr/>
    </dgm:pt>
    <dgm:pt modelId="{C6883471-BBAF-43A2-A5B6-BE443073129F}" type="pres">
      <dgm:prSet presAssocID="{0EE8BE5B-0521-4B62-8F99-F63D298354F8}" presName="rootText" presStyleLbl="node3" presStyleIdx="10" presStyleCnt="13" custScaleX="105072" custLinFactNeighborX="-10685" custLinFactNeighborY="61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BC0F7-2FB5-4333-A260-971A157D6E4C}" type="pres">
      <dgm:prSet presAssocID="{0EE8BE5B-0521-4B62-8F99-F63D298354F8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129B04C5-12BD-4B5B-84A4-A2371CEA74A1}" type="pres">
      <dgm:prSet presAssocID="{0EE8BE5B-0521-4B62-8F99-F63D298354F8}" presName="hierChild4" presStyleCnt="0"/>
      <dgm:spPr/>
    </dgm:pt>
    <dgm:pt modelId="{9F0D624F-2B71-43CE-9EC6-2F186E0D1ED8}" type="pres">
      <dgm:prSet presAssocID="{0EE8BE5B-0521-4B62-8F99-F63D298354F8}" presName="hierChild5" presStyleCnt="0"/>
      <dgm:spPr/>
    </dgm:pt>
    <dgm:pt modelId="{148567DD-70DE-487B-AB57-3567D691D498}" type="pres">
      <dgm:prSet presAssocID="{F2221E24-E2B5-4EF3-AD7A-D40B77418E52}" presName="hierChild5" presStyleCnt="0"/>
      <dgm:spPr/>
    </dgm:pt>
    <dgm:pt modelId="{4145700E-4221-4A65-9514-D5B0E1A3D22B}" type="pres">
      <dgm:prSet presAssocID="{116205F8-EFBA-4F12-AB4B-BC6497E0EAC8}" presName="Name35" presStyleLbl="parChTrans1D2" presStyleIdx="3" presStyleCnt="4"/>
      <dgm:spPr/>
    </dgm:pt>
    <dgm:pt modelId="{745A5ACB-1F0E-4136-BA72-E491919BE9D7}" type="pres">
      <dgm:prSet presAssocID="{16380D78-D457-47C3-A70F-EAE581B481B7}" presName="hierRoot2" presStyleCnt="0">
        <dgm:presLayoutVars>
          <dgm:hierBranch val="init"/>
        </dgm:presLayoutVars>
      </dgm:prSet>
      <dgm:spPr/>
    </dgm:pt>
    <dgm:pt modelId="{9DB262A0-E47F-403C-8A98-B9946993A271}" type="pres">
      <dgm:prSet presAssocID="{16380D78-D457-47C3-A70F-EAE581B481B7}" presName="rootComposite" presStyleCnt="0"/>
      <dgm:spPr/>
    </dgm:pt>
    <dgm:pt modelId="{88CE725E-8ED1-4ABE-A5CC-B81945D76A57}" type="pres">
      <dgm:prSet presAssocID="{16380D78-D457-47C3-A70F-EAE581B481B7}" presName="rootText" presStyleLbl="node2" presStyleIdx="3" presStyleCnt="4" custScaleX="149387" custScaleY="114827" custLinFactY="1279" custLinFactNeighborX="-411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78935-FFA0-4FC6-96CC-B673FDFCF1C5}" type="pres">
      <dgm:prSet presAssocID="{16380D78-D457-47C3-A70F-EAE581B481B7}" presName="rootConnector" presStyleLbl="node2" presStyleIdx="3" presStyleCnt="4"/>
      <dgm:spPr/>
      <dgm:t>
        <a:bodyPr/>
        <a:lstStyle/>
        <a:p>
          <a:endParaRPr lang="en-US"/>
        </a:p>
      </dgm:t>
    </dgm:pt>
    <dgm:pt modelId="{036CE6C8-8CE9-4598-B0F9-3D90FA056F72}" type="pres">
      <dgm:prSet presAssocID="{16380D78-D457-47C3-A70F-EAE581B481B7}" presName="hierChild4" presStyleCnt="0"/>
      <dgm:spPr/>
    </dgm:pt>
    <dgm:pt modelId="{193485B1-5787-4808-9F9D-5B673275CE5D}" type="pres">
      <dgm:prSet presAssocID="{4A77ABF1-5A9F-4C27-A158-C2C2DE3FE8AD}" presName="Name37" presStyleLbl="parChTrans1D3" presStyleIdx="11" presStyleCnt="13"/>
      <dgm:spPr/>
    </dgm:pt>
    <dgm:pt modelId="{B1EE3AC3-64A0-4906-88CB-2F86CCD6DDFD}" type="pres">
      <dgm:prSet presAssocID="{5EA95CD8-EC0A-4F37-AC03-8B07A343EE7C}" presName="hierRoot2" presStyleCnt="0">
        <dgm:presLayoutVars>
          <dgm:hierBranch val="init"/>
        </dgm:presLayoutVars>
      </dgm:prSet>
      <dgm:spPr/>
    </dgm:pt>
    <dgm:pt modelId="{41984C5C-71E3-4F57-A648-3F4858C94CA7}" type="pres">
      <dgm:prSet presAssocID="{5EA95CD8-EC0A-4F37-AC03-8B07A343EE7C}" presName="rootComposite" presStyleCnt="0"/>
      <dgm:spPr/>
    </dgm:pt>
    <dgm:pt modelId="{A6D5B638-CF98-4BE8-AE78-F748850C913A}" type="pres">
      <dgm:prSet presAssocID="{5EA95CD8-EC0A-4F37-AC03-8B07A343EE7C}" presName="rootText" presStyleLbl="node3" presStyleIdx="11" presStyleCnt="13" custLinFactNeighborX="-16070" custLinFactNeighborY="96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02998-844D-4D95-96DA-05B61B4C5D48}" type="pres">
      <dgm:prSet presAssocID="{5EA95CD8-EC0A-4F37-AC03-8B07A343EE7C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08910E2D-7B19-4B1D-8B89-FC711D82FC66}" type="pres">
      <dgm:prSet presAssocID="{5EA95CD8-EC0A-4F37-AC03-8B07A343EE7C}" presName="hierChild4" presStyleCnt="0"/>
      <dgm:spPr/>
    </dgm:pt>
    <dgm:pt modelId="{BC441122-3953-4C8D-9B17-E88B1EDCB78E}" type="pres">
      <dgm:prSet presAssocID="{5EA95CD8-EC0A-4F37-AC03-8B07A343EE7C}" presName="hierChild5" presStyleCnt="0"/>
      <dgm:spPr/>
    </dgm:pt>
    <dgm:pt modelId="{67CFB3D1-DFA1-43F2-A1E8-9CE3B44EFE48}" type="pres">
      <dgm:prSet presAssocID="{D120E9F9-1CE1-4A32-BEAD-A01ABF1F3AE1}" presName="Name37" presStyleLbl="parChTrans1D3" presStyleIdx="12" presStyleCnt="13"/>
      <dgm:spPr/>
    </dgm:pt>
    <dgm:pt modelId="{D9C6C08C-F7F5-4DB4-835E-8E33510C3776}" type="pres">
      <dgm:prSet presAssocID="{7949FFE0-3D8D-4F3B-86B7-C2A484938CF9}" presName="hierRoot2" presStyleCnt="0">
        <dgm:presLayoutVars>
          <dgm:hierBranch val="init"/>
        </dgm:presLayoutVars>
      </dgm:prSet>
      <dgm:spPr/>
    </dgm:pt>
    <dgm:pt modelId="{0381E626-6376-4E19-9238-2955EF42ABE8}" type="pres">
      <dgm:prSet presAssocID="{7949FFE0-3D8D-4F3B-86B7-C2A484938CF9}" presName="rootComposite" presStyleCnt="0"/>
      <dgm:spPr/>
    </dgm:pt>
    <dgm:pt modelId="{511D7051-9415-4A42-B755-A35F8E72DA80}" type="pres">
      <dgm:prSet presAssocID="{7949FFE0-3D8D-4F3B-86B7-C2A484938CF9}" presName="rootText" presStyleLbl="node3" presStyleIdx="12" presStyleCnt="13" custLinFactNeighborX="-16070" custLinFactNeighborY="96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0D656-67C8-430A-B3A7-F4E7EAD83AFB}" type="pres">
      <dgm:prSet presAssocID="{7949FFE0-3D8D-4F3B-86B7-C2A484938CF9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E9EF933E-8286-434C-A12D-548B3A8EA8B4}" type="pres">
      <dgm:prSet presAssocID="{7949FFE0-3D8D-4F3B-86B7-C2A484938CF9}" presName="hierChild4" presStyleCnt="0"/>
      <dgm:spPr/>
    </dgm:pt>
    <dgm:pt modelId="{E465466E-7D54-40F9-B37A-2B68C623600B}" type="pres">
      <dgm:prSet presAssocID="{7949FFE0-3D8D-4F3B-86B7-C2A484938CF9}" presName="hierChild5" presStyleCnt="0"/>
      <dgm:spPr/>
    </dgm:pt>
    <dgm:pt modelId="{DDD00308-5243-4886-A8F2-76F7396C64D4}" type="pres">
      <dgm:prSet presAssocID="{16380D78-D457-47C3-A70F-EAE581B481B7}" presName="hierChild5" presStyleCnt="0"/>
      <dgm:spPr/>
    </dgm:pt>
    <dgm:pt modelId="{686D4D47-C9A5-41D2-87FE-53094845B806}" type="pres">
      <dgm:prSet presAssocID="{643F6F5D-B906-4B2F-BB65-6D58E010ED2C}" presName="hierChild3" presStyleCnt="0"/>
      <dgm:spPr/>
    </dgm:pt>
  </dgm:ptLst>
  <dgm:cxnLst>
    <dgm:cxn modelId="{6843BCE5-F8A7-4A50-85C0-2B0AD05D7350}" type="presOf" srcId="{3AD259D1-912F-4C70-8A8A-1E4287F9C94A}" destId="{015A0307-A94D-41E8-B364-243073EFC832}" srcOrd="0" destOrd="0" presId="urn:microsoft.com/office/officeart/2005/8/layout/orgChart1"/>
    <dgm:cxn modelId="{65CEE493-2B0C-4D2C-A850-107C313A251A}" type="presOf" srcId="{116205F8-EFBA-4F12-AB4B-BC6497E0EAC8}" destId="{4145700E-4221-4A65-9514-D5B0E1A3D22B}" srcOrd="0" destOrd="0" presId="urn:microsoft.com/office/officeart/2005/8/layout/orgChart1"/>
    <dgm:cxn modelId="{22EFC4D7-7CC9-4691-B98D-8CBD3BD8754B}" srcId="{643F6F5D-B906-4B2F-BB65-6D58E010ED2C}" destId="{F2761C36-E831-4644-81AB-ED0B4182BDFF}" srcOrd="1" destOrd="0" parTransId="{0B46D40C-61BD-4EDB-B08C-7C5F3C818548}" sibTransId="{51D168B2-3E46-4819-AFA8-8C1EC814E23B}"/>
    <dgm:cxn modelId="{6B014F29-CA53-4587-A53C-1F58FD32B62F}" type="presOf" srcId="{591AB91D-BDB9-4F8C-9458-903EF38D27B6}" destId="{4266030E-E608-4C11-A6B7-1D31B40A88F4}" srcOrd="1" destOrd="0" presId="urn:microsoft.com/office/officeart/2005/8/layout/orgChart1"/>
    <dgm:cxn modelId="{C016E0F0-7EF4-46BC-ACCF-20CA1A36079C}" srcId="{F2761C36-E831-4644-81AB-ED0B4182BDFF}" destId="{C6C420E8-288A-495F-94AB-F3502A02C8B5}" srcOrd="0" destOrd="0" parTransId="{B5B69EED-99D8-4E68-94E9-DE02FB150D2C}" sibTransId="{27D1821D-9DD6-4F75-A9CE-1A8FB82C28B3}"/>
    <dgm:cxn modelId="{33641AC8-236F-4A4E-A630-66A95C5E9FCC}" type="presOf" srcId="{089D7204-4EFA-4AF9-9FE0-73AC510D1406}" destId="{40E52D8D-4FC4-49BB-A0BB-41769A9ED353}" srcOrd="1" destOrd="0" presId="urn:microsoft.com/office/officeart/2005/8/layout/orgChart1"/>
    <dgm:cxn modelId="{E1FFCFFE-55DA-4913-9FCB-22170092EA34}" srcId="{643F6F5D-B906-4B2F-BB65-6D58E010ED2C}" destId="{39F4D571-4E26-4EF4-A515-39B78671B4F2}" srcOrd="0" destOrd="0" parTransId="{021C925D-5AB4-4DB2-8122-AEFADC5BD2B7}" sibTransId="{217CBBFC-E3A8-4144-A5F7-8DA154CEDA2F}"/>
    <dgm:cxn modelId="{D03A5C5F-C870-464F-B824-D7F3D92D2426}" type="presOf" srcId="{0053729B-8984-4416-BA12-B6D210E82FC0}" destId="{D209B8A5-6CC5-4327-8779-0576A402C16F}" srcOrd="0" destOrd="0" presId="urn:microsoft.com/office/officeart/2005/8/layout/orgChart1"/>
    <dgm:cxn modelId="{507E43F1-1B21-4885-A33B-46832CA7B380}" type="presOf" srcId="{591AB91D-BDB9-4F8C-9458-903EF38D27B6}" destId="{4F13AF70-6A82-44EA-B893-689172F7FCB6}" srcOrd="0" destOrd="0" presId="urn:microsoft.com/office/officeart/2005/8/layout/orgChart1"/>
    <dgm:cxn modelId="{ECE988A1-E9C9-4C2F-896F-BA2332D9649F}" type="presOf" srcId="{D8FD5DED-20A4-4289-A288-035814B1B767}" destId="{F00349E0-7D1D-41BA-8ADB-2AFF5C6693AE}" srcOrd="0" destOrd="0" presId="urn:microsoft.com/office/officeart/2005/8/layout/orgChart1"/>
    <dgm:cxn modelId="{7E3C5D86-5E87-40EC-BB74-31333D2366D3}" type="presOf" srcId="{2BBE0A9F-31BC-477D-89C7-5B856C497787}" destId="{06ACAFA6-184F-45B1-91B4-9A02C153EE25}" srcOrd="1" destOrd="0" presId="urn:microsoft.com/office/officeart/2005/8/layout/orgChart1"/>
    <dgm:cxn modelId="{EDBAB095-2D37-4A0E-9567-EC589E71BCB9}" type="presOf" srcId="{D06769EB-F081-455E-A359-0AC21C44FB9C}" destId="{214DF451-FAE7-4B34-A0CB-EAE0A7585DB2}" srcOrd="0" destOrd="0" presId="urn:microsoft.com/office/officeart/2005/8/layout/orgChart1"/>
    <dgm:cxn modelId="{CB21D9B0-C4C7-449D-8658-D0617ADF750B}" srcId="{643F6F5D-B906-4B2F-BB65-6D58E010ED2C}" destId="{16380D78-D457-47C3-A70F-EAE581B481B7}" srcOrd="3" destOrd="0" parTransId="{116205F8-EFBA-4F12-AB4B-BC6497E0EAC8}" sibTransId="{46D5C3E9-CDF8-404A-A321-41EC33D83410}"/>
    <dgm:cxn modelId="{76CFAC89-1913-4FD4-9A0D-380397246660}" type="presOf" srcId="{AA98786E-1C14-4C04-8564-2AD9C9954370}" destId="{8213AD57-07DC-43EF-84C9-BAAB14A3ADB2}" srcOrd="0" destOrd="0" presId="urn:microsoft.com/office/officeart/2005/8/layout/orgChart1"/>
    <dgm:cxn modelId="{BBDAD3F8-85B4-460A-9D4A-3CC9B24FF9BF}" type="presOf" srcId="{C6C420E8-288A-495F-94AB-F3502A02C8B5}" destId="{C11CD399-4D00-4A46-870A-E46287FD7F18}" srcOrd="0" destOrd="0" presId="urn:microsoft.com/office/officeart/2005/8/layout/orgChart1"/>
    <dgm:cxn modelId="{E894C468-ADD8-4E85-A3A6-4BC81D420AF5}" type="presOf" srcId="{643F6F5D-B906-4B2F-BB65-6D58E010ED2C}" destId="{8C3E9A65-5C61-4C8A-84F3-4C0A27BA24AD}" srcOrd="0" destOrd="0" presId="urn:microsoft.com/office/officeart/2005/8/layout/orgChart1"/>
    <dgm:cxn modelId="{023FF57A-4EB5-4837-BDF1-E8E242E07772}" type="presOf" srcId="{02CFBFB9-7BE7-41E5-B7B4-722A18251509}" destId="{12D8C892-72F5-4C9E-B46F-B02CBA844E07}" srcOrd="0" destOrd="0" presId="urn:microsoft.com/office/officeart/2005/8/layout/orgChart1"/>
    <dgm:cxn modelId="{E0A9DE0D-72CB-4EBB-B50E-878063A61C62}" srcId="{F2761C36-E831-4644-81AB-ED0B4182BDFF}" destId="{2BBE0A9F-31BC-477D-89C7-5B856C497787}" srcOrd="1" destOrd="0" parTransId="{D04D3BE0-6E44-40E5-83D6-F7C4CE507E36}" sibTransId="{C60887B5-D86A-4C56-B73F-7DC51468500B}"/>
    <dgm:cxn modelId="{254BAA71-798A-4FCE-A401-CD5CC0B2250D}" srcId="{16380D78-D457-47C3-A70F-EAE581B481B7}" destId="{5EA95CD8-EC0A-4F37-AC03-8B07A343EE7C}" srcOrd="0" destOrd="0" parTransId="{4A77ABF1-5A9F-4C27-A158-C2C2DE3FE8AD}" sibTransId="{74FD2AAD-65B5-41E5-ADFD-FFFB2379A302}"/>
    <dgm:cxn modelId="{EE07AA34-AB1E-44E7-8525-B06F444BC57F}" type="presOf" srcId="{089D7204-4EFA-4AF9-9FE0-73AC510D1406}" destId="{8CACD35F-6283-40D5-9CB0-24A80B2ECDE0}" srcOrd="0" destOrd="0" presId="urn:microsoft.com/office/officeart/2005/8/layout/orgChart1"/>
    <dgm:cxn modelId="{1501A78A-45F1-4ACB-BC17-C015C7583000}" type="presOf" srcId="{53B4F493-6E31-4160-9D39-3B06B5CB01F9}" destId="{B16BD8B7-07FA-4181-A53E-8F53F29DFC50}" srcOrd="0" destOrd="0" presId="urn:microsoft.com/office/officeart/2005/8/layout/orgChart1"/>
    <dgm:cxn modelId="{85AB86A5-8957-4271-9C78-0F0CA1B1F78D}" type="presOf" srcId="{F2221E24-E2B5-4EF3-AD7A-D40B77418E52}" destId="{BDD00146-E9E1-4A48-A2B5-1DDD5503993C}" srcOrd="1" destOrd="0" presId="urn:microsoft.com/office/officeart/2005/8/layout/orgChart1"/>
    <dgm:cxn modelId="{EA80AD43-517A-4138-8F8E-D1BE4512F4D3}" type="presOf" srcId="{70FAA3A1-8791-46AD-A6F4-8C7324736E34}" destId="{2D34CB8D-56B0-471E-A9AB-35028D9F7E8B}" srcOrd="0" destOrd="0" presId="urn:microsoft.com/office/officeart/2005/8/layout/orgChart1"/>
    <dgm:cxn modelId="{D161BAFF-1C1B-4D08-8EC3-3F791AD99475}" srcId="{643F6F5D-B906-4B2F-BB65-6D58E010ED2C}" destId="{F2221E24-E2B5-4EF3-AD7A-D40B77418E52}" srcOrd="2" destOrd="0" parTransId="{53B4F493-6E31-4160-9D39-3B06B5CB01F9}" sibTransId="{B932CC01-0186-4DAF-B070-7A9D42538355}"/>
    <dgm:cxn modelId="{550276A9-C64F-48CE-9EEB-8ABD06D71AB8}" type="presOf" srcId="{E746E9BA-0A60-4CBD-8EA0-F3C5F56FC3DD}" destId="{3C3EBF73-4092-4C01-AEB5-07291375C217}" srcOrd="0" destOrd="0" presId="urn:microsoft.com/office/officeart/2005/8/layout/orgChart1"/>
    <dgm:cxn modelId="{BFBF89EF-BA8E-4725-985A-CB70604A2ADA}" type="presOf" srcId="{0B46D40C-61BD-4EDB-B08C-7C5F3C818548}" destId="{7D443B2C-E750-428C-97C8-843C557B104E}" srcOrd="0" destOrd="0" presId="urn:microsoft.com/office/officeart/2005/8/layout/orgChart1"/>
    <dgm:cxn modelId="{C52E805C-34D2-4316-BD46-B783F6B8F620}" srcId="{39F4D571-4E26-4EF4-A515-39B78671B4F2}" destId="{70FAA3A1-8791-46AD-A6F4-8C7324736E34}" srcOrd="1" destOrd="0" parTransId="{D06769EB-F081-455E-A359-0AC21C44FB9C}" sibTransId="{0D6658E4-2F2B-4427-BDE5-6FC288C62028}"/>
    <dgm:cxn modelId="{88B710CD-EFE6-4070-B7B9-82AD557B1579}" type="presOf" srcId="{7949FFE0-3D8D-4F3B-86B7-C2A484938CF9}" destId="{511D7051-9415-4A42-B755-A35F8E72DA80}" srcOrd="0" destOrd="0" presId="urn:microsoft.com/office/officeart/2005/8/layout/orgChart1"/>
    <dgm:cxn modelId="{D09B1FDD-731C-4B10-B72A-0E16196EACE8}" type="presOf" srcId="{5EA95CD8-EC0A-4F37-AC03-8B07A343EE7C}" destId="{DDF02998-844D-4D95-96DA-05B61B4C5D48}" srcOrd="1" destOrd="0" presId="urn:microsoft.com/office/officeart/2005/8/layout/orgChart1"/>
    <dgm:cxn modelId="{60B68FDF-ADED-45ED-9C79-31BCBB623FA6}" type="presOf" srcId="{C6C420E8-288A-495F-94AB-F3502A02C8B5}" destId="{1D67D10F-EC3C-4F3A-B4B1-E055A9F6D4C1}" srcOrd="1" destOrd="0" presId="urn:microsoft.com/office/officeart/2005/8/layout/orgChart1"/>
    <dgm:cxn modelId="{1DDB943D-9BC2-491D-B256-B13B257D37DF}" type="presOf" srcId="{2BBE0A9F-31BC-477D-89C7-5B856C497787}" destId="{7848CA24-C8A8-463B-A1F0-94A6FA30DFC3}" srcOrd="0" destOrd="0" presId="urn:microsoft.com/office/officeart/2005/8/layout/orgChart1"/>
    <dgm:cxn modelId="{50EC2679-C1C8-4258-BDD4-ADD5A2F94C1C}" type="presOf" srcId="{16380D78-D457-47C3-A70F-EAE581B481B7}" destId="{FB878935-FFA0-4FC6-96CC-B673FDFCF1C5}" srcOrd="1" destOrd="0" presId="urn:microsoft.com/office/officeart/2005/8/layout/orgChart1"/>
    <dgm:cxn modelId="{EBEDDA8F-DC1C-4669-9951-9B9F23B6156D}" type="presOf" srcId="{23345091-553D-4F18-8EB2-79F16A836B2F}" destId="{326365EC-842A-486D-8A70-28A93EF5BF52}" srcOrd="0" destOrd="0" presId="urn:microsoft.com/office/officeart/2005/8/layout/orgChart1"/>
    <dgm:cxn modelId="{6AA7D56C-081A-46E8-97EA-6E0A0F766C0D}" srcId="{F2761C36-E831-4644-81AB-ED0B4182BDFF}" destId="{591AB91D-BDB9-4F8C-9458-903EF38D27B6}" srcOrd="2" destOrd="0" parTransId="{D8FD5DED-20A4-4289-A288-035814B1B767}" sibTransId="{45C261B9-CD2B-4149-858A-2A8100F01C11}"/>
    <dgm:cxn modelId="{C7BFBE7D-9D87-4429-8232-F7385D559665}" type="presOf" srcId="{F2761C36-E831-4644-81AB-ED0B4182BDFF}" destId="{749ACA15-64A3-495D-8CAB-3921BC3CADC3}" srcOrd="0" destOrd="0" presId="urn:microsoft.com/office/officeart/2005/8/layout/orgChart1"/>
    <dgm:cxn modelId="{9139BCBE-9939-49D4-8913-69D2BE1850AB}" type="presOf" srcId="{0EE8BE5B-0521-4B62-8F99-F63D298354F8}" destId="{C6883471-BBAF-43A2-A5B6-BE443073129F}" srcOrd="0" destOrd="0" presId="urn:microsoft.com/office/officeart/2005/8/layout/orgChart1"/>
    <dgm:cxn modelId="{184BE55A-1A27-40E6-A606-E1A8C1742BF3}" type="presOf" srcId="{70FAA3A1-8791-46AD-A6F4-8C7324736E34}" destId="{D67A1853-3C7F-4D54-BA0B-4AEFB8EF461D}" srcOrd="1" destOrd="0" presId="urn:microsoft.com/office/officeart/2005/8/layout/orgChart1"/>
    <dgm:cxn modelId="{AEEB7B5F-6DD6-4EE2-BBD3-28CEAED82400}" type="presOf" srcId="{39F4D571-4E26-4EF4-A515-39B78671B4F2}" destId="{E675274F-A8B0-43E1-A1E9-580DFFA673F2}" srcOrd="1" destOrd="0" presId="urn:microsoft.com/office/officeart/2005/8/layout/orgChart1"/>
    <dgm:cxn modelId="{F98754CB-54DE-4F46-9A5A-91651D9C205E}" type="presOf" srcId="{FB19C5A2-9EA3-414B-BD1D-7D8D2143A51C}" destId="{3D80B122-CA54-43FE-B7E0-BA1FF7889FB4}" srcOrd="1" destOrd="0" presId="urn:microsoft.com/office/officeart/2005/8/layout/orgChart1"/>
    <dgm:cxn modelId="{8E14BD04-8D10-42E2-B988-84CB6D4E789B}" srcId="{16380D78-D457-47C3-A70F-EAE581B481B7}" destId="{7949FFE0-3D8D-4F3B-86B7-C2A484938CF9}" srcOrd="1" destOrd="0" parTransId="{D120E9F9-1CE1-4A32-BEAD-A01ABF1F3AE1}" sibTransId="{F2495606-FC96-4C0C-96D3-118E94EE8D5B}"/>
    <dgm:cxn modelId="{9C5025D0-1983-4B6B-89DF-2E0FBC087903}" srcId="{F2221E24-E2B5-4EF3-AD7A-D40B77418E52}" destId="{0053729B-8984-4416-BA12-B6D210E82FC0}" srcOrd="1" destOrd="0" parTransId="{E746E9BA-0A60-4CBD-8EA0-F3C5F56FC3DD}" sibTransId="{2F66209F-B348-46EE-A0CB-DA1BE2A7A3F2}"/>
    <dgm:cxn modelId="{C03005D1-E57D-41AA-9010-507C9F05434C}" type="presOf" srcId="{7229C82B-CB65-409A-A233-E4DCC419B667}" destId="{BD81C4EB-3072-4B63-92CC-05F579421F65}" srcOrd="0" destOrd="0" presId="urn:microsoft.com/office/officeart/2005/8/layout/orgChart1"/>
    <dgm:cxn modelId="{2907F963-1EDA-45E4-B758-1193D89F8432}" type="presOf" srcId="{021C925D-5AB4-4DB2-8122-AEFADC5BD2B7}" destId="{4E44C0B4-310E-4E97-BCCF-538464A0B611}" srcOrd="0" destOrd="0" presId="urn:microsoft.com/office/officeart/2005/8/layout/orgChart1"/>
    <dgm:cxn modelId="{7F66BBDD-85CD-4B11-B165-2D361EFCBEAF}" srcId="{39F4D571-4E26-4EF4-A515-39B78671B4F2}" destId="{23345091-553D-4F18-8EB2-79F16A836B2F}" srcOrd="0" destOrd="0" parTransId="{7DC33522-4176-4730-85C1-6704DE8923F3}" sibTransId="{A78A757A-81A6-4A51-A18E-B0CC69894D63}"/>
    <dgm:cxn modelId="{CAC42B02-4CFD-4B03-B659-037CE8FC7DF5}" type="presOf" srcId="{F2221E24-E2B5-4EF3-AD7A-D40B77418E52}" destId="{F364AD8D-1047-4628-9838-3656556685F0}" srcOrd="0" destOrd="0" presId="urn:microsoft.com/office/officeart/2005/8/layout/orgChart1"/>
    <dgm:cxn modelId="{B58C49B9-99F2-4085-B5D8-601822CA3984}" type="presOf" srcId="{0720D91F-C71E-454A-A0CC-B52A03A91575}" destId="{4172E7F3-D5F3-4CEA-BC44-F08D4D3E0CAE}" srcOrd="0" destOrd="0" presId="urn:microsoft.com/office/officeart/2005/8/layout/orgChart1"/>
    <dgm:cxn modelId="{DD0BC0FC-1A41-4CDD-867B-CD6D134BA562}" type="presOf" srcId="{D04D3BE0-6E44-40E5-83D6-F7C4CE507E36}" destId="{064B6775-1E13-4889-8DCE-0649D6610CE9}" srcOrd="0" destOrd="0" presId="urn:microsoft.com/office/officeart/2005/8/layout/orgChart1"/>
    <dgm:cxn modelId="{6DA19632-06BC-4349-ABE1-0578934423A4}" type="presOf" srcId="{23345091-553D-4F18-8EB2-79F16A836B2F}" destId="{ECA835F2-168A-4238-A9E5-8DD360AE0804}" srcOrd="1" destOrd="0" presId="urn:microsoft.com/office/officeart/2005/8/layout/orgChart1"/>
    <dgm:cxn modelId="{74E3E981-BE46-4E01-8DDE-7F358B233D31}" type="presOf" srcId="{F2761C36-E831-4644-81AB-ED0B4182BDFF}" destId="{DC475612-0DC2-4E38-998D-7C2C71B8770C}" srcOrd="1" destOrd="0" presId="urn:microsoft.com/office/officeart/2005/8/layout/orgChart1"/>
    <dgm:cxn modelId="{75838C7D-63A7-4DED-B02E-A0351ABA4080}" type="presOf" srcId="{39F4D571-4E26-4EF4-A515-39B78671B4F2}" destId="{389CF42F-5B5C-4EC7-BD9F-83C622BC1811}" srcOrd="0" destOrd="0" presId="urn:microsoft.com/office/officeart/2005/8/layout/orgChart1"/>
    <dgm:cxn modelId="{86581324-42FF-4444-B4DB-A41ED3A9C8F1}" type="presOf" srcId="{F0679542-F248-48F3-A877-2EB4E476892C}" destId="{D3F89B14-A971-4702-8839-4AD574666E0D}" srcOrd="0" destOrd="0" presId="urn:microsoft.com/office/officeart/2005/8/layout/orgChart1"/>
    <dgm:cxn modelId="{57AEA825-B384-43A6-9C80-4B969F764232}" type="presOf" srcId="{055C0E15-F548-4944-BBE0-41BECF4A8DFA}" destId="{E0E13DA8-75EC-489D-AA8F-189356FEDF81}" srcOrd="0" destOrd="0" presId="urn:microsoft.com/office/officeart/2005/8/layout/orgChart1"/>
    <dgm:cxn modelId="{640152DA-0369-47DC-A220-D95F4D99449F}" srcId="{F2221E24-E2B5-4EF3-AD7A-D40B77418E52}" destId="{089D7204-4EFA-4AF9-9FE0-73AC510D1406}" srcOrd="0" destOrd="0" parTransId="{F0679542-F248-48F3-A877-2EB4E476892C}" sibTransId="{0FC1C11C-E792-4DFF-B57A-8DC0EF0BA252}"/>
    <dgm:cxn modelId="{64B3F711-0459-4056-AD72-08E7AD632BF7}" type="presOf" srcId="{0053729B-8984-4416-BA12-B6D210E82FC0}" destId="{52D0A21F-30C3-4114-8504-949259DC3A11}" srcOrd="1" destOrd="0" presId="urn:microsoft.com/office/officeart/2005/8/layout/orgChart1"/>
    <dgm:cxn modelId="{DF6ADAA5-69FB-4064-85A1-3E22E48E5800}" type="presOf" srcId="{5EA95CD8-EC0A-4F37-AC03-8B07A343EE7C}" destId="{A6D5B638-CF98-4BE8-AE78-F748850C913A}" srcOrd="0" destOrd="0" presId="urn:microsoft.com/office/officeart/2005/8/layout/orgChart1"/>
    <dgm:cxn modelId="{0EEF7347-4BF9-4D2F-915E-49D194B2D7B7}" type="presOf" srcId="{FB19C5A2-9EA3-414B-BD1D-7D8D2143A51C}" destId="{9883120B-F381-412B-B487-3463A0C1620E}" srcOrd="0" destOrd="0" presId="urn:microsoft.com/office/officeart/2005/8/layout/orgChart1"/>
    <dgm:cxn modelId="{589956A8-EEA2-4AD4-9596-0DA6B87DFB76}" type="presOf" srcId="{48A53241-ABE8-4B25-BF0C-5EE47BE844A1}" destId="{6F6676D4-9FEB-4320-B867-88820A80B697}" srcOrd="0" destOrd="0" presId="urn:microsoft.com/office/officeart/2005/8/layout/orgChart1"/>
    <dgm:cxn modelId="{15E28166-6280-4A3A-8D28-EF5C231C2647}" type="presOf" srcId="{7949FFE0-3D8D-4F3B-86B7-C2A484938CF9}" destId="{BAE0D656-67C8-430A-B3A7-F4E7EAD83AFB}" srcOrd="1" destOrd="0" presId="urn:microsoft.com/office/officeart/2005/8/layout/orgChart1"/>
    <dgm:cxn modelId="{82E5ACC7-395A-49F3-95AB-D5203628805A}" type="presOf" srcId="{16380D78-D457-47C3-A70F-EAE581B481B7}" destId="{88CE725E-8ED1-4ABE-A5CC-B81945D76A57}" srcOrd="0" destOrd="0" presId="urn:microsoft.com/office/officeart/2005/8/layout/orgChart1"/>
    <dgm:cxn modelId="{55966C79-D484-4832-8F76-381A4462693E}" srcId="{F2221E24-E2B5-4EF3-AD7A-D40B77418E52}" destId="{0EE8BE5B-0521-4B62-8F99-F63D298354F8}" srcOrd="2" destOrd="0" parTransId="{3AD259D1-912F-4C70-8A8A-1E4287F9C94A}" sibTransId="{E8180FBF-0C20-4491-835E-0A5E039539F8}"/>
    <dgm:cxn modelId="{D0DB06D8-9925-4C51-B956-39A390364F34}" srcId="{39F4D571-4E26-4EF4-A515-39B78671B4F2}" destId="{FB19C5A2-9EA3-414B-BD1D-7D8D2143A51C}" srcOrd="3" destOrd="0" parTransId="{055C0E15-F548-4944-BBE0-41BECF4A8DFA}" sibTransId="{93394A57-6963-42EB-AC07-A543667A67D1}"/>
    <dgm:cxn modelId="{694CC01B-5DD9-4EF7-B762-8B4DFCDCB12C}" srcId="{F2761C36-E831-4644-81AB-ED0B4182BDFF}" destId="{02CFBFB9-7BE7-41E5-B7B4-722A18251509}" srcOrd="3" destOrd="0" parTransId="{0720D91F-C71E-454A-A0CC-B52A03A91575}" sibTransId="{3DC9FC7E-BFEF-4227-B7D8-50E1EC0E0E4A}"/>
    <dgm:cxn modelId="{75B5A51F-8A4A-4E3D-9ED1-7E6ABCEA2D28}" type="presOf" srcId="{D120E9F9-1CE1-4A32-BEAD-A01ABF1F3AE1}" destId="{67CFB3D1-DFA1-43F2-A1E8-9CE3B44EFE48}" srcOrd="0" destOrd="0" presId="urn:microsoft.com/office/officeart/2005/8/layout/orgChart1"/>
    <dgm:cxn modelId="{48AB3DB9-4206-4461-857F-007D608388BF}" type="presOf" srcId="{7DC33522-4176-4730-85C1-6704DE8923F3}" destId="{0BCB4B8F-F7B4-4183-998A-9E3B6015C339}" srcOrd="0" destOrd="0" presId="urn:microsoft.com/office/officeart/2005/8/layout/orgChart1"/>
    <dgm:cxn modelId="{DE51CD4B-DF02-44CD-8DBB-B70DC1243308}" type="presOf" srcId="{02CFBFB9-7BE7-41E5-B7B4-722A18251509}" destId="{F7175B2C-CF47-489E-90C8-527F8A17BA42}" srcOrd="1" destOrd="0" presId="urn:microsoft.com/office/officeart/2005/8/layout/orgChart1"/>
    <dgm:cxn modelId="{B42DF7A3-2DB3-44D9-9889-C5C46F8CB450}" type="presOf" srcId="{0EE8BE5B-0521-4B62-8F99-F63D298354F8}" destId="{963BC0F7-2FB5-4333-A260-971A157D6E4C}" srcOrd="1" destOrd="0" presId="urn:microsoft.com/office/officeart/2005/8/layout/orgChart1"/>
    <dgm:cxn modelId="{0ED4C984-0732-42E3-B8ED-F34B51B20E71}" srcId="{AA98786E-1C14-4C04-8564-2AD9C9954370}" destId="{643F6F5D-B906-4B2F-BB65-6D58E010ED2C}" srcOrd="0" destOrd="0" parTransId="{C404A88A-2843-4B80-9B8D-76A86F87C597}" sibTransId="{45D6E510-CD92-432A-BB06-8C146412399C}"/>
    <dgm:cxn modelId="{05C88FCF-7681-4521-B701-FC0CC340AD8C}" type="presOf" srcId="{7229C82B-CB65-409A-A233-E4DCC419B667}" destId="{D4533AEF-D041-4463-8AA0-D72B25338E71}" srcOrd="1" destOrd="0" presId="urn:microsoft.com/office/officeart/2005/8/layout/orgChart1"/>
    <dgm:cxn modelId="{B24F8912-4C98-4CA8-BADA-B0AEBD46D773}" type="presOf" srcId="{4A77ABF1-5A9F-4C27-A158-C2C2DE3FE8AD}" destId="{193485B1-5787-4808-9F9D-5B673275CE5D}" srcOrd="0" destOrd="0" presId="urn:microsoft.com/office/officeart/2005/8/layout/orgChart1"/>
    <dgm:cxn modelId="{80D44476-E083-4E10-BF8B-EB87FF68EB2E}" srcId="{39F4D571-4E26-4EF4-A515-39B78671B4F2}" destId="{7229C82B-CB65-409A-A233-E4DCC419B667}" srcOrd="2" destOrd="0" parTransId="{48A53241-ABE8-4B25-BF0C-5EE47BE844A1}" sibTransId="{C61341F1-F702-4A62-9C6B-77DA8BE6EACF}"/>
    <dgm:cxn modelId="{014942A5-2685-4A3B-8DFC-11FE4456F03A}" type="presOf" srcId="{643F6F5D-B906-4B2F-BB65-6D58E010ED2C}" destId="{158690DC-9CA3-4045-96BA-86BCEEAC525F}" srcOrd="1" destOrd="0" presId="urn:microsoft.com/office/officeart/2005/8/layout/orgChart1"/>
    <dgm:cxn modelId="{CF458104-9ACB-4B66-94F3-E2A7FB190051}" type="presOf" srcId="{B5B69EED-99D8-4E68-94E9-DE02FB150D2C}" destId="{4F9B0F39-4734-4383-805D-82B99B6819F6}" srcOrd="0" destOrd="0" presId="urn:microsoft.com/office/officeart/2005/8/layout/orgChart1"/>
    <dgm:cxn modelId="{4EA3073F-8FB6-4A81-807B-86E0318ADE88}" type="presParOf" srcId="{8213AD57-07DC-43EF-84C9-BAAB14A3ADB2}" destId="{A0D3BBED-A16B-4AA6-A9F0-47A6ABF86E9F}" srcOrd="0" destOrd="0" presId="urn:microsoft.com/office/officeart/2005/8/layout/orgChart1"/>
    <dgm:cxn modelId="{33038ECB-41E4-4970-ABDD-2AC636DE7C97}" type="presParOf" srcId="{A0D3BBED-A16B-4AA6-A9F0-47A6ABF86E9F}" destId="{C7FDAA91-67DA-43D0-A2F2-145BBABCAAE2}" srcOrd="0" destOrd="0" presId="urn:microsoft.com/office/officeart/2005/8/layout/orgChart1"/>
    <dgm:cxn modelId="{57B57D69-A09E-471E-9502-19D5CEBEABA9}" type="presParOf" srcId="{C7FDAA91-67DA-43D0-A2F2-145BBABCAAE2}" destId="{8C3E9A65-5C61-4C8A-84F3-4C0A27BA24AD}" srcOrd="0" destOrd="0" presId="urn:microsoft.com/office/officeart/2005/8/layout/orgChart1"/>
    <dgm:cxn modelId="{9D014BCB-3B83-45A9-8B36-B8A678FFC0E9}" type="presParOf" srcId="{C7FDAA91-67DA-43D0-A2F2-145BBABCAAE2}" destId="{158690DC-9CA3-4045-96BA-86BCEEAC525F}" srcOrd="1" destOrd="0" presId="urn:microsoft.com/office/officeart/2005/8/layout/orgChart1"/>
    <dgm:cxn modelId="{825C5544-FD35-4509-9BB5-6ECC30D8395B}" type="presParOf" srcId="{A0D3BBED-A16B-4AA6-A9F0-47A6ABF86E9F}" destId="{57D29FA8-2D59-43C9-91E2-37BAD3F35012}" srcOrd="1" destOrd="0" presId="urn:microsoft.com/office/officeart/2005/8/layout/orgChart1"/>
    <dgm:cxn modelId="{9C74CAD8-6304-4067-A668-6873323DB2E8}" type="presParOf" srcId="{57D29FA8-2D59-43C9-91E2-37BAD3F35012}" destId="{4E44C0B4-310E-4E97-BCCF-538464A0B611}" srcOrd="0" destOrd="0" presId="urn:microsoft.com/office/officeart/2005/8/layout/orgChart1"/>
    <dgm:cxn modelId="{F854AE64-7644-4A53-9F71-1A5EAFDA661F}" type="presParOf" srcId="{57D29FA8-2D59-43C9-91E2-37BAD3F35012}" destId="{21FEF2EB-7604-4AE8-97E6-6C13752CC233}" srcOrd="1" destOrd="0" presId="urn:microsoft.com/office/officeart/2005/8/layout/orgChart1"/>
    <dgm:cxn modelId="{BC64B6CC-BCE7-4075-A294-863FA3F6DEB3}" type="presParOf" srcId="{21FEF2EB-7604-4AE8-97E6-6C13752CC233}" destId="{C97B807D-A280-4D44-921B-8041A2874EE1}" srcOrd="0" destOrd="0" presId="urn:microsoft.com/office/officeart/2005/8/layout/orgChart1"/>
    <dgm:cxn modelId="{6630ED85-94BA-42FD-A138-42BBA12FD400}" type="presParOf" srcId="{C97B807D-A280-4D44-921B-8041A2874EE1}" destId="{389CF42F-5B5C-4EC7-BD9F-83C622BC1811}" srcOrd="0" destOrd="0" presId="urn:microsoft.com/office/officeart/2005/8/layout/orgChart1"/>
    <dgm:cxn modelId="{3519DF7E-EF1D-434B-82D4-ABA4EA3EFE05}" type="presParOf" srcId="{C97B807D-A280-4D44-921B-8041A2874EE1}" destId="{E675274F-A8B0-43E1-A1E9-580DFFA673F2}" srcOrd="1" destOrd="0" presId="urn:microsoft.com/office/officeart/2005/8/layout/orgChart1"/>
    <dgm:cxn modelId="{03DB679D-7130-4F45-A3DC-E36CB5E3292C}" type="presParOf" srcId="{21FEF2EB-7604-4AE8-97E6-6C13752CC233}" destId="{E8C565EE-80B4-4CEF-9748-3A79570C6D29}" srcOrd="1" destOrd="0" presId="urn:microsoft.com/office/officeart/2005/8/layout/orgChart1"/>
    <dgm:cxn modelId="{296CD9BA-B4FB-4311-9486-822E79AE1AC5}" type="presParOf" srcId="{E8C565EE-80B4-4CEF-9748-3A79570C6D29}" destId="{0BCB4B8F-F7B4-4183-998A-9E3B6015C339}" srcOrd="0" destOrd="0" presId="urn:microsoft.com/office/officeart/2005/8/layout/orgChart1"/>
    <dgm:cxn modelId="{A1BA48C8-1796-4810-AA68-607E675E40D7}" type="presParOf" srcId="{E8C565EE-80B4-4CEF-9748-3A79570C6D29}" destId="{1043275F-3A6F-448A-8642-F461A55C67B0}" srcOrd="1" destOrd="0" presId="urn:microsoft.com/office/officeart/2005/8/layout/orgChart1"/>
    <dgm:cxn modelId="{5C77FE68-16BB-4EDF-88BA-508571514855}" type="presParOf" srcId="{1043275F-3A6F-448A-8642-F461A55C67B0}" destId="{0C954225-C1CD-403B-A05B-9E3AF8D1786D}" srcOrd="0" destOrd="0" presId="urn:microsoft.com/office/officeart/2005/8/layout/orgChart1"/>
    <dgm:cxn modelId="{1F6117F7-7AC6-4F12-A760-35CA62DF5DC9}" type="presParOf" srcId="{0C954225-C1CD-403B-A05B-9E3AF8D1786D}" destId="{326365EC-842A-486D-8A70-28A93EF5BF52}" srcOrd="0" destOrd="0" presId="urn:microsoft.com/office/officeart/2005/8/layout/orgChart1"/>
    <dgm:cxn modelId="{6B39AADB-CBD6-40A3-AF3D-73AD05260233}" type="presParOf" srcId="{0C954225-C1CD-403B-A05B-9E3AF8D1786D}" destId="{ECA835F2-168A-4238-A9E5-8DD360AE0804}" srcOrd="1" destOrd="0" presId="urn:microsoft.com/office/officeart/2005/8/layout/orgChart1"/>
    <dgm:cxn modelId="{6801581A-6B32-40E1-BFC9-476DF08CE803}" type="presParOf" srcId="{1043275F-3A6F-448A-8642-F461A55C67B0}" destId="{FB521684-129B-420A-AB7B-2EBBAE17DC0B}" srcOrd="1" destOrd="0" presId="urn:microsoft.com/office/officeart/2005/8/layout/orgChart1"/>
    <dgm:cxn modelId="{9B020319-F1DD-408A-A3C0-FF3BB2502C18}" type="presParOf" srcId="{1043275F-3A6F-448A-8642-F461A55C67B0}" destId="{81BBC6A4-B4D1-47EC-85FE-6F1B643025F5}" srcOrd="2" destOrd="0" presId="urn:microsoft.com/office/officeart/2005/8/layout/orgChart1"/>
    <dgm:cxn modelId="{6563F68E-5AE1-4F73-B908-308C588141CF}" type="presParOf" srcId="{E8C565EE-80B4-4CEF-9748-3A79570C6D29}" destId="{214DF451-FAE7-4B34-A0CB-EAE0A7585DB2}" srcOrd="2" destOrd="0" presId="urn:microsoft.com/office/officeart/2005/8/layout/orgChart1"/>
    <dgm:cxn modelId="{D5EE3FD3-176A-4543-B2ED-21EFE1C25819}" type="presParOf" srcId="{E8C565EE-80B4-4CEF-9748-3A79570C6D29}" destId="{E678B2D4-8655-45A4-A8E0-B4AC4E4850D3}" srcOrd="3" destOrd="0" presId="urn:microsoft.com/office/officeart/2005/8/layout/orgChart1"/>
    <dgm:cxn modelId="{4E75215E-E9C7-4206-96D8-D20D902266E8}" type="presParOf" srcId="{E678B2D4-8655-45A4-A8E0-B4AC4E4850D3}" destId="{23F627F2-BE05-4B53-987D-4875A3B84A98}" srcOrd="0" destOrd="0" presId="urn:microsoft.com/office/officeart/2005/8/layout/orgChart1"/>
    <dgm:cxn modelId="{60424B6B-4E61-4520-9A24-FBAA9037B249}" type="presParOf" srcId="{23F627F2-BE05-4B53-987D-4875A3B84A98}" destId="{2D34CB8D-56B0-471E-A9AB-35028D9F7E8B}" srcOrd="0" destOrd="0" presId="urn:microsoft.com/office/officeart/2005/8/layout/orgChart1"/>
    <dgm:cxn modelId="{650F878D-62AF-4B84-8A18-AF6567D521A3}" type="presParOf" srcId="{23F627F2-BE05-4B53-987D-4875A3B84A98}" destId="{D67A1853-3C7F-4D54-BA0B-4AEFB8EF461D}" srcOrd="1" destOrd="0" presId="urn:microsoft.com/office/officeart/2005/8/layout/orgChart1"/>
    <dgm:cxn modelId="{479EF127-4EB1-4695-8DA2-E3D6E828A81A}" type="presParOf" srcId="{E678B2D4-8655-45A4-A8E0-B4AC4E4850D3}" destId="{EA870F19-C3B9-4B6C-BE7F-39F0DD282A82}" srcOrd="1" destOrd="0" presId="urn:microsoft.com/office/officeart/2005/8/layout/orgChart1"/>
    <dgm:cxn modelId="{C5A7C7BA-100F-453D-AC3A-9D0977D65B78}" type="presParOf" srcId="{E678B2D4-8655-45A4-A8E0-B4AC4E4850D3}" destId="{4CE44CFB-1DA0-4BF1-8F55-5A26383D083F}" srcOrd="2" destOrd="0" presId="urn:microsoft.com/office/officeart/2005/8/layout/orgChart1"/>
    <dgm:cxn modelId="{BB637CCC-F9FC-499D-A132-1CC052D2C192}" type="presParOf" srcId="{E8C565EE-80B4-4CEF-9748-3A79570C6D29}" destId="{6F6676D4-9FEB-4320-B867-88820A80B697}" srcOrd="4" destOrd="0" presId="urn:microsoft.com/office/officeart/2005/8/layout/orgChart1"/>
    <dgm:cxn modelId="{AFB7EB9C-2C5A-4B50-BE0F-D0431BEE7C9D}" type="presParOf" srcId="{E8C565EE-80B4-4CEF-9748-3A79570C6D29}" destId="{5F14D795-B165-4F9D-92BA-496ECE86C203}" srcOrd="5" destOrd="0" presId="urn:microsoft.com/office/officeart/2005/8/layout/orgChart1"/>
    <dgm:cxn modelId="{C2AE290D-CF96-46A5-8A4D-91077E86FD7E}" type="presParOf" srcId="{5F14D795-B165-4F9D-92BA-496ECE86C203}" destId="{3B149B90-A645-4619-B24C-89E778F6710B}" srcOrd="0" destOrd="0" presId="urn:microsoft.com/office/officeart/2005/8/layout/orgChart1"/>
    <dgm:cxn modelId="{A02E01E5-2B3E-489F-AC59-5D4C03AB4A10}" type="presParOf" srcId="{3B149B90-A645-4619-B24C-89E778F6710B}" destId="{BD81C4EB-3072-4B63-92CC-05F579421F65}" srcOrd="0" destOrd="0" presId="urn:microsoft.com/office/officeart/2005/8/layout/orgChart1"/>
    <dgm:cxn modelId="{BE0B1E3A-3997-4A50-B5F2-151B1EE118A4}" type="presParOf" srcId="{3B149B90-A645-4619-B24C-89E778F6710B}" destId="{D4533AEF-D041-4463-8AA0-D72B25338E71}" srcOrd="1" destOrd="0" presId="urn:microsoft.com/office/officeart/2005/8/layout/orgChart1"/>
    <dgm:cxn modelId="{4D0B8F1A-1B52-4D61-9336-0C95464E94E0}" type="presParOf" srcId="{5F14D795-B165-4F9D-92BA-496ECE86C203}" destId="{435B3093-CCCE-4004-BCF0-F5F3077113C4}" srcOrd="1" destOrd="0" presId="urn:microsoft.com/office/officeart/2005/8/layout/orgChart1"/>
    <dgm:cxn modelId="{DFFC8035-0C99-46A8-83BB-0D46BC1F146F}" type="presParOf" srcId="{5F14D795-B165-4F9D-92BA-496ECE86C203}" destId="{C1C7159F-D64A-438D-9F2F-4AB702CF13F3}" srcOrd="2" destOrd="0" presId="urn:microsoft.com/office/officeart/2005/8/layout/orgChart1"/>
    <dgm:cxn modelId="{B00D81AF-90ED-4F41-8CC3-2780D1A8A07B}" type="presParOf" srcId="{E8C565EE-80B4-4CEF-9748-3A79570C6D29}" destId="{E0E13DA8-75EC-489D-AA8F-189356FEDF81}" srcOrd="6" destOrd="0" presId="urn:microsoft.com/office/officeart/2005/8/layout/orgChart1"/>
    <dgm:cxn modelId="{60953373-DF5A-4FE2-B821-D734F4A0977B}" type="presParOf" srcId="{E8C565EE-80B4-4CEF-9748-3A79570C6D29}" destId="{68EE104B-7911-4AB0-8129-2E5B5BF86F19}" srcOrd="7" destOrd="0" presId="urn:microsoft.com/office/officeart/2005/8/layout/orgChart1"/>
    <dgm:cxn modelId="{EF2617D2-FCD5-4063-A0EE-73F7AC4975A7}" type="presParOf" srcId="{68EE104B-7911-4AB0-8129-2E5B5BF86F19}" destId="{7B8809A8-2327-4E5F-AFED-20332C93ED1E}" srcOrd="0" destOrd="0" presId="urn:microsoft.com/office/officeart/2005/8/layout/orgChart1"/>
    <dgm:cxn modelId="{DC4B83D1-520D-4B35-B050-1832A88A4873}" type="presParOf" srcId="{7B8809A8-2327-4E5F-AFED-20332C93ED1E}" destId="{9883120B-F381-412B-B487-3463A0C1620E}" srcOrd="0" destOrd="0" presId="urn:microsoft.com/office/officeart/2005/8/layout/orgChart1"/>
    <dgm:cxn modelId="{697A0B06-271E-4DF0-97D9-8CBEBF11BBEA}" type="presParOf" srcId="{7B8809A8-2327-4E5F-AFED-20332C93ED1E}" destId="{3D80B122-CA54-43FE-B7E0-BA1FF7889FB4}" srcOrd="1" destOrd="0" presId="urn:microsoft.com/office/officeart/2005/8/layout/orgChart1"/>
    <dgm:cxn modelId="{BAE2E7C8-7EDA-44EC-96FA-39EC8831C11D}" type="presParOf" srcId="{68EE104B-7911-4AB0-8129-2E5B5BF86F19}" destId="{D712ACD2-E015-42F6-99F7-FC293E358D76}" srcOrd="1" destOrd="0" presId="urn:microsoft.com/office/officeart/2005/8/layout/orgChart1"/>
    <dgm:cxn modelId="{A945CD58-C312-45FF-9376-382496EEF759}" type="presParOf" srcId="{68EE104B-7911-4AB0-8129-2E5B5BF86F19}" destId="{D307B99F-1FCD-4181-B194-CE6ADE413AA9}" srcOrd="2" destOrd="0" presId="urn:microsoft.com/office/officeart/2005/8/layout/orgChart1"/>
    <dgm:cxn modelId="{641E8FF7-BC42-4482-94D0-3171BC6F01B4}" type="presParOf" srcId="{21FEF2EB-7604-4AE8-97E6-6C13752CC233}" destId="{407F33B2-F205-40A7-B887-541A6ED53D40}" srcOrd="2" destOrd="0" presId="urn:microsoft.com/office/officeart/2005/8/layout/orgChart1"/>
    <dgm:cxn modelId="{5403F5F2-D5AC-48BF-83DE-3582D11BFC10}" type="presParOf" srcId="{57D29FA8-2D59-43C9-91E2-37BAD3F35012}" destId="{7D443B2C-E750-428C-97C8-843C557B104E}" srcOrd="2" destOrd="0" presId="urn:microsoft.com/office/officeart/2005/8/layout/orgChart1"/>
    <dgm:cxn modelId="{876BC817-A590-43A0-8E7F-A5AE82398D38}" type="presParOf" srcId="{57D29FA8-2D59-43C9-91E2-37BAD3F35012}" destId="{EA8F7CE2-6146-417D-88BB-933DE870D6DC}" srcOrd="3" destOrd="0" presId="urn:microsoft.com/office/officeart/2005/8/layout/orgChart1"/>
    <dgm:cxn modelId="{7E709AE6-E224-44F2-9DF1-C745B9FC02B7}" type="presParOf" srcId="{EA8F7CE2-6146-417D-88BB-933DE870D6DC}" destId="{2AA08771-E2C8-4EF7-8FC1-84F01EF1091D}" srcOrd="0" destOrd="0" presId="urn:microsoft.com/office/officeart/2005/8/layout/orgChart1"/>
    <dgm:cxn modelId="{AABC2EEC-AD18-4889-B84C-B6FFF851DEB1}" type="presParOf" srcId="{2AA08771-E2C8-4EF7-8FC1-84F01EF1091D}" destId="{749ACA15-64A3-495D-8CAB-3921BC3CADC3}" srcOrd="0" destOrd="0" presId="urn:microsoft.com/office/officeart/2005/8/layout/orgChart1"/>
    <dgm:cxn modelId="{884D3873-9FA8-40D3-B217-5BB3BC86FD10}" type="presParOf" srcId="{2AA08771-E2C8-4EF7-8FC1-84F01EF1091D}" destId="{DC475612-0DC2-4E38-998D-7C2C71B8770C}" srcOrd="1" destOrd="0" presId="urn:microsoft.com/office/officeart/2005/8/layout/orgChart1"/>
    <dgm:cxn modelId="{BBFAB89B-C0CF-4DFE-9F0A-430D2DDCD869}" type="presParOf" srcId="{EA8F7CE2-6146-417D-88BB-933DE870D6DC}" destId="{AD829776-2BF8-48DA-8F03-7996ED8B50A4}" srcOrd="1" destOrd="0" presId="urn:microsoft.com/office/officeart/2005/8/layout/orgChart1"/>
    <dgm:cxn modelId="{B17AB9CE-C0DF-4FF7-9942-B65F319E1D9F}" type="presParOf" srcId="{AD829776-2BF8-48DA-8F03-7996ED8B50A4}" destId="{4F9B0F39-4734-4383-805D-82B99B6819F6}" srcOrd="0" destOrd="0" presId="urn:microsoft.com/office/officeart/2005/8/layout/orgChart1"/>
    <dgm:cxn modelId="{CFC575B6-F8E1-4AEC-8C2D-5AADE41A5312}" type="presParOf" srcId="{AD829776-2BF8-48DA-8F03-7996ED8B50A4}" destId="{2447D6C8-6D22-4FF7-9A7B-18BD274034CB}" srcOrd="1" destOrd="0" presId="urn:microsoft.com/office/officeart/2005/8/layout/orgChart1"/>
    <dgm:cxn modelId="{C96EE9B0-E1D2-4739-B9C7-C6F1ECDA0637}" type="presParOf" srcId="{2447D6C8-6D22-4FF7-9A7B-18BD274034CB}" destId="{FEEAE257-C3FB-4A53-B82F-4B0B698503F0}" srcOrd="0" destOrd="0" presId="urn:microsoft.com/office/officeart/2005/8/layout/orgChart1"/>
    <dgm:cxn modelId="{3EBAC3FC-5695-4ED3-A323-A9F361648D70}" type="presParOf" srcId="{FEEAE257-C3FB-4A53-B82F-4B0B698503F0}" destId="{C11CD399-4D00-4A46-870A-E46287FD7F18}" srcOrd="0" destOrd="0" presId="urn:microsoft.com/office/officeart/2005/8/layout/orgChart1"/>
    <dgm:cxn modelId="{D0E48F73-EADA-4863-B685-637342F11975}" type="presParOf" srcId="{FEEAE257-C3FB-4A53-B82F-4B0B698503F0}" destId="{1D67D10F-EC3C-4F3A-B4B1-E055A9F6D4C1}" srcOrd="1" destOrd="0" presId="urn:microsoft.com/office/officeart/2005/8/layout/orgChart1"/>
    <dgm:cxn modelId="{3FC631C8-C4CC-442A-8852-A4BE61A4F4C1}" type="presParOf" srcId="{2447D6C8-6D22-4FF7-9A7B-18BD274034CB}" destId="{37292DE5-31A3-4366-9051-27A227D61DE0}" srcOrd="1" destOrd="0" presId="urn:microsoft.com/office/officeart/2005/8/layout/orgChart1"/>
    <dgm:cxn modelId="{495E1E30-D9FE-4D45-8BD8-1391CAF20B93}" type="presParOf" srcId="{2447D6C8-6D22-4FF7-9A7B-18BD274034CB}" destId="{2B8287B9-CEDB-4BC4-9880-F01B33F822B1}" srcOrd="2" destOrd="0" presId="urn:microsoft.com/office/officeart/2005/8/layout/orgChart1"/>
    <dgm:cxn modelId="{BD2818E9-BAD7-4413-BBA3-2A0A6A4B785E}" type="presParOf" srcId="{AD829776-2BF8-48DA-8F03-7996ED8B50A4}" destId="{064B6775-1E13-4889-8DCE-0649D6610CE9}" srcOrd="2" destOrd="0" presId="urn:microsoft.com/office/officeart/2005/8/layout/orgChart1"/>
    <dgm:cxn modelId="{694D5C31-7F7E-49DB-BEDC-D7A3F1720102}" type="presParOf" srcId="{AD829776-2BF8-48DA-8F03-7996ED8B50A4}" destId="{41CC416D-3FF1-4AB5-9AF1-4A94449B585D}" srcOrd="3" destOrd="0" presId="urn:microsoft.com/office/officeart/2005/8/layout/orgChart1"/>
    <dgm:cxn modelId="{6C980FBF-7DD9-4822-AAF6-C62D4E336101}" type="presParOf" srcId="{41CC416D-3FF1-4AB5-9AF1-4A94449B585D}" destId="{D6E16985-93F2-4CC9-8A76-CD3753225644}" srcOrd="0" destOrd="0" presId="urn:microsoft.com/office/officeart/2005/8/layout/orgChart1"/>
    <dgm:cxn modelId="{54977891-BB1C-4D39-BC53-AF8B13E2D76A}" type="presParOf" srcId="{D6E16985-93F2-4CC9-8A76-CD3753225644}" destId="{7848CA24-C8A8-463B-A1F0-94A6FA30DFC3}" srcOrd="0" destOrd="0" presId="urn:microsoft.com/office/officeart/2005/8/layout/orgChart1"/>
    <dgm:cxn modelId="{EC4C20D5-961E-4CAA-A4A7-AA05C685E095}" type="presParOf" srcId="{D6E16985-93F2-4CC9-8A76-CD3753225644}" destId="{06ACAFA6-184F-45B1-91B4-9A02C153EE25}" srcOrd="1" destOrd="0" presId="urn:microsoft.com/office/officeart/2005/8/layout/orgChart1"/>
    <dgm:cxn modelId="{D96AE8B9-F9E2-4105-AB8A-328B8D323170}" type="presParOf" srcId="{41CC416D-3FF1-4AB5-9AF1-4A94449B585D}" destId="{ADB5BE75-6F6A-4116-8C5A-8A8518DF0DF4}" srcOrd="1" destOrd="0" presId="urn:microsoft.com/office/officeart/2005/8/layout/orgChart1"/>
    <dgm:cxn modelId="{165FA873-E7F7-4B63-957C-088111F6B62D}" type="presParOf" srcId="{41CC416D-3FF1-4AB5-9AF1-4A94449B585D}" destId="{70A4B07F-7D24-440B-8236-1CCAB29C88CE}" srcOrd="2" destOrd="0" presId="urn:microsoft.com/office/officeart/2005/8/layout/orgChart1"/>
    <dgm:cxn modelId="{A79E0A7E-8A2A-4D1B-9E2E-D012883586A3}" type="presParOf" srcId="{AD829776-2BF8-48DA-8F03-7996ED8B50A4}" destId="{F00349E0-7D1D-41BA-8ADB-2AFF5C6693AE}" srcOrd="4" destOrd="0" presId="urn:microsoft.com/office/officeart/2005/8/layout/orgChart1"/>
    <dgm:cxn modelId="{990108FE-FB6F-4A04-9C0E-B251AFB27327}" type="presParOf" srcId="{AD829776-2BF8-48DA-8F03-7996ED8B50A4}" destId="{0E9BEDA7-1B4E-4D30-8B24-72B59C2C898F}" srcOrd="5" destOrd="0" presId="urn:microsoft.com/office/officeart/2005/8/layout/orgChart1"/>
    <dgm:cxn modelId="{2A2931A1-62A8-438B-885A-B50C4FCEB3F0}" type="presParOf" srcId="{0E9BEDA7-1B4E-4D30-8B24-72B59C2C898F}" destId="{6595D0D5-000D-4B08-874B-719B8092A397}" srcOrd="0" destOrd="0" presId="urn:microsoft.com/office/officeart/2005/8/layout/orgChart1"/>
    <dgm:cxn modelId="{9F8044EF-AAD9-49E4-9BE4-88787E4D770C}" type="presParOf" srcId="{6595D0D5-000D-4B08-874B-719B8092A397}" destId="{4F13AF70-6A82-44EA-B893-689172F7FCB6}" srcOrd="0" destOrd="0" presId="urn:microsoft.com/office/officeart/2005/8/layout/orgChart1"/>
    <dgm:cxn modelId="{B611F43F-2B12-4600-996A-6CE4F695C492}" type="presParOf" srcId="{6595D0D5-000D-4B08-874B-719B8092A397}" destId="{4266030E-E608-4C11-A6B7-1D31B40A88F4}" srcOrd="1" destOrd="0" presId="urn:microsoft.com/office/officeart/2005/8/layout/orgChart1"/>
    <dgm:cxn modelId="{572D5520-E265-48FF-B44A-CA843AB2C5A8}" type="presParOf" srcId="{0E9BEDA7-1B4E-4D30-8B24-72B59C2C898F}" destId="{3E6B03D7-EDFF-42A0-86D2-E30554BCF121}" srcOrd="1" destOrd="0" presId="urn:microsoft.com/office/officeart/2005/8/layout/orgChart1"/>
    <dgm:cxn modelId="{D8EC7A19-ACCF-4BCB-814C-30A5E19A475E}" type="presParOf" srcId="{0E9BEDA7-1B4E-4D30-8B24-72B59C2C898F}" destId="{2F82D302-BD35-4794-AAC2-AE67D09C3939}" srcOrd="2" destOrd="0" presId="urn:microsoft.com/office/officeart/2005/8/layout/orgChart1"/>
    <dgm:cxn modelId="{94639A87-0EE6-4159-A399-0C6E2CB9C247}" type="presParOf" srcId="{AD829776-2BF8-48DA-8F03-7996ED8B50A4}" destId="{4172E7F3-D5F3-4CEA-BC44-F08D4D3E0CAE}" srcOrd="6" destOrd="0" presId="urn:microsoft.com/office/officeart/2005/8/layout/orgChart1"/>
    <dgm:cxn modelId="{94994DBF-87AC-4EC8-BF46-72AE8D64E501}" type="presParOf" srcId="{AD829776-2BF8-48DA-8F03-7996ED8B50A4}" destId="{720B6B49-F5EE-4B55-AE54-894164949023}" srcOrd="7" destOrd="0" presId="urn:microsoft.com/office/officeart/2005/8/layout/orgChart1"/>
    <dgm:cxn modelId="{FFD7FBC7-FC88-41FA-9578-04E040454B27}" type="presParOf" srcId="{720B6B49-F5EE-4B55-AE54-894164949023}" destId="{46284544-FEAF-4861-B4E4-E9520FEB30AE}" srcOrd="0" destOrd="0" presId="urn:microsoft.com/office/officeart/2005/8/layout/orgChart1"/>
    <dgm:cxn modelId="{690BD4F1-7AFF-4140-A495-A0C12A716479}" type="presParOf" srcId="{46284544-FEAF-4861-B4E4-E9520FEB30AE}" destId="{12D8C892-72F5-4C9E-B46F-B02CBA844E07}" srcOrd="0" destOrd="0" presId="urn:microsoft.com/office/officeart/2005/8/layout/orgChart1"/>
    <dgm:cxn modelId="{F01BBA21-6598-4F5C-A0A4-80D1A6A723B0}" type="presParOf" srcId="{46284544-FEAF-4861-B4E4-E9520FEB30AE}" destId="{F7175B2C-CF47-489E-90C8-527F8A17BA42}" srcOrd="1" destOrd="0" presId="urn:microsoft.com/office/officeart/2005/8/layout/orgChart1"/>
    <dgm:cxn modelId="{A1A10457-0863-4082-8E2D-DAD6228DB883}" type="presParOf" srcId="{720B6B49-F5EE-4B55-AE54-894164949023}" destId="{ACD455CD-7473-473E-9A4E-6888FC677758}" srcOrd="1" destOrd="0" presId="urn:microsoft.com/office/officeart/2005/8/layout/orgChart1"/>
    <dgm:cxn modelId="{071EBD4F-0CA9-47AD-BC47-61A23EF48B59}" type="presParOf" srcId="{720B6B49-F5EE-4B55-AE54-894164949023}" destId="{E2D58539-0194-4CE1-B8F2-575D60941E0C}" srcOrd="2" destOrd="0" presId="urn:microsoft.com/office/officeart/2005/8/layout/orgChart1"/>
    <dgm:cxn modelId="{07EF2247-DAEC-4D89-B915-09F1F676E3A3}" type="presParOf" srcId="{EA8F7CE2-6146-417D-88BB-933DE870D6DC}" destId="{D3E1BD63-CA88-47FF-A6BC-856F8D25417A}" srcOrd="2" destOrd="0" presId="urn:microsoft.com/office/officeart/2005/8/layout/orgChart1"/>
    <dgm:cxn modelId="{2D926346-962C-4253-B971-ABA4B4A017C1}" type="presParOf" srcId="{57D29FA8-2D59-43C9-91E2-37BAD3F35012}" destId="{B16BD8B7-07FA-4181-A53E-8F53F29DFC50}" srcOrd="4" destOrd="0" presId="urn:microsoft.com/office/officeart/2005/8/layout/orgChart1"/>
    <dgm:cxn modelId="{E0113762-411E-46BD-AC1C-670BA744E247}" type="presParOf" srcId="{57D29FA8-2D59-43C9-91E2-37BAD3F35012}" destId="{FB088964-731B-430C-A98A-BC23C93F3E4B}" srcOrd="5" destOrd="0" presId="urn:microsoft.com/office/officeart/2005/8/layout/orgChart1"/>
    <dgm:cxn modelId="{EF7C57F5-F1AB-4997-BCC2-A79643864547}" type="presParOf" srcId="{FB088964-731B-430C-A98A-BC23C93F3E4B}" destId="{733F8B66-91D6-4AE7-B7EA-608DAF4D0000}" srcOrd="0" destOrd="0" presId="urn:microsoft.com/office/officeart/2005/8/layout/orgChart1"/>
    <dgm:cxn modelId="{EBEDBAD7-72C4-4611-B2E2-AE4C0E2BA779}" type="presParOf" srcId="{733F8B66-91D6-4AE7-B7EA-608DAF4D0000}" destId="{F364AD8D-1047-4628-9838-3656556685F0}" srcOrd="0" destOrd="0" presId="urn:microsoft.com/office/officeart/2005/8/layout/orgChart1"/>
    <dgm:cxn modelId="{C00AA1A6-51BC-4370-91A7-4E5E6591FCFB}" type="presParOf" srcId="{733F8B66-91D6-4AE7-B7EA-608DAF4D0000}" destId="{BDD00146-E9E1-4A48-A2B5-1DDD5503993C}" srcOrd="1" destOrd="0" presId="urn:microsoft.com/office/officeart/2005/8/layout/orgChart1"/>
    <dgm:cxn modelId="{D0922AEE-E1F5-4098-B795-F8EF442762EE}" type="presParOf" srcId="{FB088964-731B-430C-A98A-BC23C93F3E4B}" destId="{421DC4CA-DBEB-4547-9D5D-FD07A63E8550}" srcOrd="1" destOrd="0" presId="urn:microsoft.com/office/officeart/2005/8/layout/orgChart1"/>
    <dgm:cxn modelId="{53B788ED-B2EB-4F07-8661-4503D569E415}" type="presParOf" srcId="{421DC4CA-DBEB-4547-9D5D-FD07A63E8550}" destId="{D3F89B14-A971-4702-8839-4AD574666E0D}" srcOrd="0" destOrd="0" presId="urn:microsoft.com/office/officeart/2005/8/layout/orgChart1"/>
    <dgm:cxn modelId="{39730C8C-F065-40BC-8686-53659F302C88}" type="presParOf" srcId="{421DC4CA-DBEB-4547-9D5D-FD07A63E8550}" destId="{448C071F-38F7-42F3-9957-34C1778B86FD}" srcOrd="1" destOrd="0" presId="urn:microsoft.com/office/officeart/2005/8/layout/orgChart1"/>
    <dgm:cxn modelId="{E73A0EF1-9A1F-4B2C-801A-F1D1B70B2A91}" type="presParOf" srcId="{448C071F-38F7-42F3-9957-34C1778B86FD}" destId="{3CC460C7-4D47-49AD-B058-4A52CC03AEE9}" srcOrd="0" destOrd="0" presId="urn:microsoft.com/office/officeart/2005/8/layout/orgChart1"/>
    <dgm:cxn modelId="{3D41F70F-8792-49C6-9941-C202AF911A0C}" type="presParOf" srcId="{3CC460C7-4D47-49AD-B058-4A52CC03AEE9}" destId="{8CACD35F-6283-40D5-9CB0-24A80B2ECDE0}" srcOrd="0" destOrd="0" presId="urn:microsoft.com/office/officeart/2005/8/layout/orgChart1"/>
    <dgm:cxn modelId="{C6D50179-8F95-4EA6-8DB6-42159D6A7914}" type="presParOf" srcId="{3CC460C7-4D47-49AD-B058-4A52CC03AEE9}" destId="{40E52D8D-4FC4-49BB-A0BB-41769A9ED353}" srcOrd="1" destOrd="0" presId="urn:microsoft.com/office/officeart/2005/8/layout/orgChart1"/>
    <dgm:cxn modelId="{B521E3FE-6F36-484E-B768-1C4736C39728}" type="presParOf" srcId="{448C071F-38F7-42F3-9957-34C1778B86FD}" destId="{531B2B9F-EA23-4C89-9049-C00B4A0E1642}" srcOrd="1" destOrd="0" presId="urn:microsoft.com/office/officeart/2005/8/layout/orgChart1"/>
    <dgm:cxn modelId="{CCB78E9D-2C08-4EEC-B926-BC984E39B970}" type="presParOf" srcId="{448C071F-38F7-42F3-9957-34C1778B86FD}" destId="{57534BDA-6A20-4BDF-82C5-630918D8F77C}" srcOrd="2" destOrd="0" presId="urn:microsoft.com/office/officeart/2005/8/layout/orgChart1"/>
    <dgm:cxn modelId="{375B9147-C2BE-4809-91B1-CA315F14F7FD}" type="presParOf" srcId="{421DC4CA-DBEB-4547-9D5D-FD07A63E8550}" destId="{3C3EBF73-4092-4C01-AEB5-07291375C217}" srcOrd="2" destOrd="0" presId="urn:microsoft.com/office/officeart/2005/8/layout/orgChart1"/>
    <dgm:cxn modelId="{6EC8F6B0-B79C-4595-B522-F21F4DE87B28}" type="presParOf" srcId="{421DC4CA-DBEB-4547-9D5D-FD07A63E8550}" destId="{9370A08A-56DE-4354-AFE0-8EE035835CBD}" srcOrd="3" destOrd="0" presId="urn:microsoft.com/office/officeart/2005/8/layout/orgChart1"/>
    <dgm:cxn modelId="{1E2F5583-291A-4C2C-A95F-AA9DFAF13202}" type="presParOf" srcId="{9370A08A-56DE-4354-AFE0-8EE035835CBD}" destId="{8847CC73-5B0C-45FA-A0FE-761A4176CBAA}" srcOrd="0" destOrd="0" presId="urn:microsoft.com/office/officeart/2005/8/layout/orgChart1"/>
    <dgm:cxn modelId="{539AD6D6-2E6F-42FF-A2BD-0128C226BE7A}" type="presParOf" srcId="{8847CC73-5B0C-45FA-A0FE-761A4176CBAA}" destId="{D209B8A5-6CC5-4327-8779-0576A402C16F}" srcOrd="0" destOrd="0" presId="urn:microsoft.com/office/officeart/2005/8/layout/orgChart1"/>
    <dgm:cxn modelId="{488B8077-117C-4185-BD83-16A317A9A725}" type="presParOf" srcId="{8847CC73-5B0C-45FA-A0FE-761A4176CBAA}" destId="{52D0A21F-30C3-4114-8504-949259DC3A11}" srcOrd="1" destOrd="0" presId="urn:microsoft.com/office/officeart/2005/8/layout/orgChart1"/>
    <dgm:cxn modelId="{46D47AF4-57A1-414C-816B-C374FF6C9CCC}" type="presParOf" srcId="{9370A08A-56DE-4354-AFE0-8EE035835CBD}" destId="{07EE9D04-792B-4EEA-A39C-DA7B28B298DD}" srcOrd="1" destOrd="0" presId="urn:microsoft.com/office/officeart/2005/8/layout/orgChart1"/>
    <dgm:cxn modelId="{30967593-30C7-49B7-B7D5-A1DA94D44282}" type="presParOf" srcId="{9370A08A-56DE-4354-AFE0-8EE035835CBD}" destId="{F4BDBD89-7538-480D-A597-62545993363E}" srcOrd="2" destOrd="0" presId="urn:microsoft.com/office/officeart/2005/8/layout/orgChart1"/>
    <dgm:cxn modelId="{249BCD88-2860-4BCA-BE78-2502BEDAB451}" type="presParOf" srcId="{421DC4CA-DBEB-4547-9D5D-FD07A63E8550}" destId="{015A0307-A94D-41E8-B364-243073EFC832}" srcOrd="4" destOrd="0" presId="urn:microsoft.com/office/officeart/2005/8/layout/orgChart1"/>
    <dgm:cxn modelId="{96171119-4E17-434E-81AE-158D76103CEB}" type="presParOf" srcId="{421DC4CA-DBEB-4547-9D5D-FD07A63E8550}" destId="{449D5398-FC6B-45EE-9C07-3BF0C4BC50B6}" srcOrd="5" destOrd="0" presId="urn:microsoft.com/office/officeart/2005/8/layout/orgChart1"/>
    <dgm:cxn modelId="{B2BDBE32-1612-4AD5-924C-71F88915C48D}" type="presParOf" srcId="{449D5398-FC6B-45EE-9C07-3BF0C4BC50B6}" destId="{F660BF9F-1639-4885-868B-0CDC491F93CB}" srcOrd="0" destOrd="0" presId="urn:microsoft.com/office/officeart/2005/8/layout/orgChart1"/>
    <dgm:cxn modelId="{E520881B-D5EA-44C6-80A2-E7C7E9FEDA8F}" type="presParOf" srcId="{F660BF9F-1639-4885-868B-0CDC491F93CB}" destId="{C6883471-BBAF-43A2-A5B6-BE443073129F}" srcOrd="0" destOrd="0" presId="urn:microsoft.com/office/officeart/2005/8/layout/orgChart1"/>
    <dgm:cxn modelId="{D21B3C1D-8AFF-446C-B703-94CE9EFA79CA}" type="presParOf" srcId="{F660BF9F-1639-4885-868B-0CDC491F93CB}" destId="{963BC0F7-2FB5-4333-A260-971A157D6E4C}" srcOrd="1" destOrd="0" presId="urn:microsoft.com/office/officeart/2005/8/layout/orgChart1"/>
    <dgm:cxn modelId="{CCA5A52E-D6F1-4F71-9496-4DC2728E2180}" type="presParOf" srcId="{449D5398-FC6B-45EE-9C07-3BF0C4BC50B6}" destId="{129B04C5-12BD-4B5B-84A4-A2371CEA74A1}" srcOrd="1" destOrd="0" presId="urn:microsoft.com/office/officeart/2005/8/layout/orgChart1"/>
    <dgm:cxn modelId="{C57461E4-EEA2-4AD1-A3E8-335F916D7094}" type="presParOf" srcId="{449D5398-FC6B-45EE-9C07-3BF0C4BC50B6}" destId="{9F0D624F-2B71-43CE-9EC6-2F186E0D1ED8}" srcOrd="2" destOrd="0" presId="urn:microsoft.com/office/officeart/2005/8/layout/orgChart1"/>
    <dgm:cxn modelId="{823C74C2-971C-46A7-B2EE-FB2B18F4B9E8}" type="presParOf" srcId="{FB088964-731B-430C-A98A-BC23C93F3E4B}" destId="{148567DD-70DE-487B-AB57-3567D691D498}" srcOrd="2" destOrd="0" presId="urn:microsoft.com/office/officeart/2005/8/layout/orgChart1"/>
    <dgm:cxn modelId="{A311ACAD-BC42-42CD-B491-A3E3EF8CA106}" type="presParOf" srcId="{57D29FA8-2D59-43C9-91E2-37BAD3F35012}" destId="{4145700E-4221-4A65-9514-D5B0E1A3D22B}" srcOrd="6" destOrd="0" presId="urn:microsoft.com/office/officeart/2005/8/layout/orgChart1"/>
    <dgm:cxn modelId="{0CD7E035-19FE-461E-8D97-593B10C6EC24}" type="presParOf" srcId="{57D29FA8-2D59-43C9-91E2-37BAD3F35012}" destId="{745A5ACB-1F0E-4136-BA72-E491919BE9D7}" srcOrd="7" destOrd="0" presId="urn:microsoft.com/office/officeart/2005/8/layout/orgChart1"/>
    <dgm:cxn modelId="{C3239D0A-45A3-43D4-86A8-476E08C85AAD}" type="presParOf" srcId="{745A5ACB-1F0E-4136-BA72-E491919BE9D7}" destId="{9DB262A0-E47F-403C-8A98-B9946993A271}" srcOrd="0" destOrd="0" presId="urn:microsoft.com/office/officeart/2005/8/layout/orgChart1"/>
    <dgm:cxn modelId="{C7697DCC-58C7-45F0-8222-CFB56CE211C1}" type="presParOf" srcId="{9DB262A0-E47F-403C-8A98-B9946993A271}" destId="{88CE725E-8ED1-4ABE-A5CC-B81945D76A57}" srcOrd="0" destOrd="0" presId="urn:microsoft.com/office/officeart/2005/8/layout/orgChart1"/>
    <dgm:cxn modelId="{DEC87EBC-EF81-4F27-903C-49F69DF3B2BA}" type="presParOf" srcId="{9DB262A0-E47F-403C-8A98-B9946993A271}" destId="{FB878935-FFA0-4FC6-96CC-B673FDFCF1C5}" srcOrd="1" destOrd="0" presId="urn:microsoft.com/office/officeart/2005/8/layout/orgChart1"/>
    <dgm:cxn modelId="{C0279BE0-F868-4910-BBA0-B9939AF4AC60}" type="presParOf" srcId="{745A5ACB-1F0E-4136-BA72-E491919BE9D7}" destId="{036CE6C8-8CE9-4598-B0F9-3D90FA056F72}" srcOrd="1" destOrd="0" presId="urn:microsoft.com/office/officeart/2005/8/layout/orgChart1"/>
    <dgm:cxn modelId="{ABD76198-3F78-4350-8567-44E4C2BFF6BF}" type="presParOf" srcId="{036CE6C8-8CE9-4598-B0F9-3D90FA056F72}" destId="{193485B1-5787-4808-9F9D-5B673275CE5D}" srcOrd="0" destOrd="0" presId="urn:microsoft.com/office/officeart/2005/8/layout/orgChart1"/>
    <dgm:cxn modelId="{26740F6A-E63D-486C-A1A3-E355851D7B77}" type="presParOf" srcId="{036CE6C8-8CE9-4598-B0F9-3D90FA056F72}" destId="{B1EE3AC3-64A0-4906-88CB-2F86CCD6DDFD}" srcOrd="1" destOrd="0" presId="urn:microsoft.com/office/officeart/2005/8/layout/orgChart1"/>
    <dgm:cxn modelId="{E528F03D-1A48-45B8-9BC8-5F8231C4CA72}" type="presParOf" srcId="{B1EE3AC3-64A0-4906-88CB-2F86CCD6DDFD}" destId="{41984C5C-71E3-4F57-A648-3F4858C94CA7}" srcOrd="0" destOrd="0" presId="urn:microsoft.com/office/officeart/2005/8/layout/orgChart1"/>
    <dgm:cxn modelId="{A5A1F023-4495-4EDC-BDDD-C5C76B98633F}" type="presParOf" srcId="{41984C5C-71E3-4F57-A648-3F4858C94CA7}" destId="{A6D5B638-CF98-4BE8-AE78-F748850C913A}" srcOrd="0" destOrd="0" presId="urn:microsoft.com/office/officeart/2005/8/layout/orgChart1"/>
    <dgm:cxn modelId="{D1DC1CE1-0796-43DF-94D8-A52F5337B5C9}" type="presParOf" srcId="{41984C5C-71E3-4F57-A648-3F4858C94CA7}" destId="{DDF02998-844D-4D95-96DA-05B61B4C5D48}" srcOrd="1" destOrd="0" presId="urn:microsoft.com/office/officeart/2005/8/layout/orgChart1"/>
    <dgm:cxn modelId="{B9CE2F14-49E2-47AF-914C-83C444E6F175}" type="presParOf" srcId="{B1EE3AC3-64A0-4906-88CB-2F86CCD6DDFD}" destId="{08910E2D-7B19-4B1D-8B89-FC711D82FC66}" srcOrd="1" destOrd="0" presId="urn:microsoft.com/office/officeart/2005/8/layout/orgChart1"/>
    <dgm:cxn modelId="{D0AB2E5D-63B0-4C41-B63A-2A055789FDED}" type="presParOf" srcId="{B1EE3AC3-64A0-4906-88CB-2F86CCD6DDFD}" destId="{BC441122-3953-4C8D-9B17-E88B1EDCB78E}" srcOrd="2" destOrd="0" presId="urn:microsoft.com/office/officeart/2005/8/layout/orgChart1"/>
    <dgm:cxn modelId="{5053DC45-E5A9-4953-8083-BF7E2CC033D4}" type="presParOf" srcId="{036CE6C8-8CE9-4598-B0F9-3D90FA056F72}" destId="{67CFB3D1-DFA1-43F2-A1E8-9CE3B44EFE48}" srcOrd="2" destOrd="0" presId="urn:microsoft.com/office/officeart/2005/8/layout/orgChart1"/>
    <dgm:cxn modelId="{A20D1855-A0B4-4C46-AC04-4FA11FACD291}" type="presParOf" srcId="{036CE6C8-8CE9-4598-B0F9-3D90FA056F72}" destId="{D9C6C08C-F7F5-4DB4-835E-8E33510C3776}" srcOrd="3" destOrd="0" presId="urn:microsoft.com/office/officeart/2005/8/layout/orgChart1"/>
    <dgm:cxn modelId="{0CFA0E11-2747-47D5-AAAF-72F0A0846A8C}" type="presParOf" srcId="{D9C6C08C-F7F5-4DB4-835E-8E33510C3776}" destId="{0381E626-6376-4E19-9238-2955EF42ABE8}" srcOrd="0" destOrd="0" presId="urn:microsoft.com/office/officeart/2005/8/layout/orgChart1"/>
    <dgm:cxn modelId="{B63733D0-F2C4-4DAB-909A-E7AE9DC849EF}" type="presParOf" srcId="{0381E626-6376-4E19-9238-2955EF42ABE8}" destId="{511D7051-9415-4A42-B755-A35F8E72DA80}" srcOrd="0" destOrd="0" presId="urn:microsoft.com/office/officeart/2005/8/layout/orgChart1"/>
    <dgm:cxn modelId="{AB38EE97-1522-4ADD-B860-64C7CD4A3542}" type="presParOf" srcId="{0381E626-6376-4E19-9238-2955EF42ABE8}" destId="{BAE0D656-67C8-430A-B3A7-F4E7EAD83AFB}" srcOrd="1" destOrd="0" presId="urn:microsoft.com/office/officeart/2005/8/layout/orgChart1"/>
    <dgm:cxn modelId="{5064FE9E-E2D9-49CC-80CD-A8388CFBD39B}" type="presParOf" srcId="{D9C6C08C-F7F5-4DB4-835E-8E33510C3776}" destId="{E9EF933E-8286-434C-A12D-548B3A8EA8B4}" srcOrd="1" destOrd="0" presId="urn:microsoft.com/office/officeart/2005/8/layout/orgChart1"/>
    <dgm:cxn modelId="{3D25E846-98FB-4A1A-BC12-3DC5004EC6B1}" type="presParOf" srcId="{D9C6C08C-F7F5-4DB4-835E-8E33510C3776}" destId="{E465466E-7D54-40F9-B37A-2B68C623600B}" srcOrd="2" destOrd="0" presId="urn:microsoft.com/office/officeart/2005/8/layout/orgChart1"/>
    <dgm:cxn modelId="{1F12F53A-F0BB-41C3-964F-C6D36032DC96}" type="presParOf" srcId="{745A5ACB-1F0E-4136-BA72-E491919BE9D7}" destId="{DDD00308-5243-4886-A8F2-76F7396C64D4}" srcOrd="2" destOrd="0" presId="urn:microsoft.com/office/officeart/2005/8/layout/orgChart1"/>
    <dgm:cxn modelId="{AE5230CD-979C-4108-AA14-BA35005C9A72}" type="presParOf" srcId="{A0D3BBED-A16B-4AA6-A9F0-47A6ABF86E9F}" destId="{686D4D47-C9A5-41D2-87FE-53094845B8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FB3D1-DFA1-43F2-A1E8-9CE3B44EFE48}">
      <dsp:nvSpPr>
        <dsp:cNvPr id="0" name=""/>
        <dsp:cNvSpPr/>
      </dsp:nvSpPr>
      <dsp:spPr>
        <a:xfrm>
          <a:off x="6492903" y="2957420"/>
          <a:ext cx="136491" cy="149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47"/>
              </a:lnTo>
              <a:lnTo>
                <a:pt x="136491" y="1496147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85B1-5787-4808-9F9D-5B673275CE5D}">
      <dsp:nvSpPr>
        <dsp:cNvPr id="0" name=""/>
        <dsp:cNvSpPr/>
      </dsp:nvSpPr>
      <dsp:spPr>
        <a:xfrm>
          <a:off x="6492903" y="2957420"/>
          <a:ext cx="136491" cy="5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324"/>
              </a:lnTo>
              <a:lnTo>
                <a:pt x="136491" y="56932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5700E-4221-4A65-9514-D5B0E1A3D22B}">
      <dsp:nvSpPr>
        <dsp:cNvPr id="0" name=""/>
        <dsp:cNvSpPr/>
      </dsp:nvSpPr>
      <dsp:spPr>
        <a:xfrm>
          <a:off x="4209814" y="1835154"/>
          <a:ext cx="3063119" cy="37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33"/>
              </a:lnTo>
              <a:lnTo>
                <a:pt x="3063119" y="235733"/>
              </a:lnTo>
              <a:lnTo>
                <a:pt x="3063119" y="37279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0307-A94D-41E8-B364-243073EFC832}">
      <dsp:nvSpPr>
        <dsp:cNvPr id="0" name=""/>
        <dsp:cNvSpPr/>
      </dsp:nvSpPr>
      <dsp:spPr>
        <a:xfrm>
          <a:off x="4428021" y="2979513"/>
          <a:ext cx="148381" cy="219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70"/>
              </a:lnTo>
              <a:lnTo>
                <a:pt x="148381" y="219757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BF73-4092-4C01-AEB5-07291375C217}">
      <dsp:nvSpPr>
        <dsp:cNvPr id="0" name=""/>
        <dsp:cNvSpPr/>
      </dsp:nvSpPr>
      <dsp:spPr>
        <a:xfrm>
          <a:off x="4428021" y="2979513"/>
          <a:ext cx="147663" cy="139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690"/>
              </a:lnTo>
              <a:lnTo>
                <a:pt x="147663" y="139669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9B14-A971-4702-8839-4AD574666E0D}">
      <dsp:nvSpPr>
        <dsp:cNvPr id="0" name=""/>
        <dsp:cNvSpPr/>
      </dsp:nvSpPr>
      <dsp:spPr>
        <a:xfrm>
          <a:off x="4428021" y="2979513"/>
          <a:ext cx="143982" cy="62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432"/>
              </a:lnTo>
              <a:lnTo>
                <a:pt x="143982" y="62343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BD8B7-07FA-4181-A53E-8F53F29DFC50}">
      <dsp:nvSpPr>
        <dsp:cNvPr id="0" name=""/>
        <dsp:cNvSpPr/>
      </dsp:nvSpPr>
      <dsp:spPr>
        <a:xfrm>
          <a:off x="4209814" y="1835154"/>
          <a:ext cx="944413" cy="36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3"/>
              </a:lnTo>
              <a:lnTo>
                <a:pt x="944413" y="232423"/>
              </a:lnTo>
              <a:lnTo>
                <a:pt x="944413" y="369489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2E7F3-D5F3-4CEA-BC44-F08D4D3E0CAE}">
      <dsp:nvSpPr>
        <dsp:cNvPr id="0" name=""/>
        <dsp:cNvSpPr/>
      </dsp:nvSpPr>
      <dsp:spPr>
        <a:xfrm>
          <a:off x="2078951" y="3044828"/>
          <a:ext cx="266912" cy="263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584"/>
              </a:lnTo>
              <a:lnTo>
                <a:pt x="266912" y="263658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49E0-7D1D-41BA-8ADB-2AFF5C6693AE}">
      <dsp:nvSpPr>
        <dsp:cNvPr id="0" name=""/>
        <dsp:cNvSpPr/>
      </dsp:nvSpPr>
      <dsp:spPr>
        <a:xfrm>
          <a:off x="2078951" y="3044828"/>
          <a:ext cx="207047" cy="192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663"/>
              </a:lnTo>
              <a:lnTo>
                <a:pt x="207047" y="1929663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6775-1E13-4889-8DCE-0649D6610CE9}">
      <dsp:nvSpPr>
        <dsp:cNvPr id="0" name=""/>
        <dsp:cNvSpPr/>
      </dsp:nvSpPr>
      <dsp:spPr>
        <a:xfrm>
          <a:off x="2078951" y="3044828"/>
          <a:ext cx="207047" cy="119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462"/>
              </a:lnTo>
              <a:lnTo>
                <a:pt x="207047" y="119546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0F39-4734-4383-805D-82B99B6819F6}">
      <dsp:nvSpPr>
        <dsp:cNvPr id="0" name=""/>
        <dsp:cNvSpPr/>
      </dsp:nvSpPr>
      <dsp:spPr>
        <a:xfrm>
          <a:off x="2078951" y="3044828"/>
          <a:ext cx="207047" cy="46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61"/>
              </a:lnTo>
              <a:lnTo>
                <a:pt x="207047" y="461261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3B2C-E750-428C-97C8-843C557B104E}">
      <dsp:nvSpPr>
        <dsp:cNvPr id="0" name=""/>
        <dsp:cNvSpPr/>
      </dsp:nvSpPr>
      <dsp:spPr>
        <a:xfrm>
          <a:off x="2907647" y="1835154"/>
          <a:ext cx="1302167" cy="369489"/>
        </a:xfrm>
        <a:custGeom>
          <a:avLst/>
          <a:gdLst/>
          <a:ahLst/>
          <a:cxnLst/>
          <a:rect l="0" t="0" r="0" b="0"/>
          <a:pathLst>
            <a:path>
              <a:moveTo>
                <a:pt x="1302167" y="0"/>
              </a:moveTo>
              <a:lnTo>
                <a:pt x="1302167" y="232423"/>
              </a:lnTo>
              <a:lnTo>
                <a:pt x="0" y="232423"/>
              </a:lnTo>
              <a:lnTo>
                <a:pt x="0" y="369489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13DA8-75EC-489D-AA8F-189356FEDF81}">
      <dsp:nvSpPr>
        <dsp:cNvPr id="0" name=""/>
        <dsp:cNvSpPr/>
      </dsp:nvSpPr>
      <dsp:spPr>
        <a:xfrm>
          <a:off x="163793" y="3005876"/>
          <a:ext cx="355497" cy="2692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266"/>
              </a:lnTo>
              <a:lnTo>
                <a:pt x="355497" y="2692266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676D4-9FEB-4320-B867-88820A80B697}">
      <dsp:nvSpPr>
        <dsp:cNvPr id="0" name=""/>
        <dsp:cNvSpPr/>
      </dsp:nvSpPr>
      <dsp:spPr>
        <a:xfrm>
          <a:off x="163793" y="3005876"/>
          <a:ext cx="355497" cy="186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084"/>
              </a:lnTo>
              <a:lnTo>
                <a:pt x="355497" y="186808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F451-FAE7-4B34-A0CB-EAE0A7585DB2}">
      <dsp:nvSpPr>
        <dsp:cNvPr id="0" name=""/>
        <dsp:cNvSpPr/>
      </dsp:nvSpPr>
      <dsp:spPr>
        <a:xfrm>
          <a:off x="163793" y="3005876"/>
          <a:ext cx="355497" cy="114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133"/>
              </a:lnTo>
              <a:lnTo>
                <a:pt x="355497" y="1147133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B4B8F-F7B4-4183-998A-9E3B6015C339}">
      <dsp:nvSpPr>
        <dsp:cNvPr id="0" name=""/>
        <dsp:cNvSpPr/>
      </dsp:nvSpPr>
      <dsp:spPr>
        <a:xfrm>
          <a:off x="163793" y="3005876"/>
          <a:ext cx="279002" cy="51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64"/>
              </a:lnTo>
              <a:lnTo>
                <a:pt x="279002" y="51386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4C0B4-310E-4E97-BCCF-538464A0B611}">
      <dsp:nvSpPr>
        <dsp:cNvPr id="0" name=""/>
        <dsp:cNvSpPr/>
      </dsp:nvSpPr>
      <dsp:spPr>
        <a:xfrm>
          <a:off x="818966" y="1835154"/>
          <a:ext cx="3390848" cy="372504"/>
        </a:xfrm>
        <a:custGeom>
          <a:avLst/>
          <a:gdLst/>
          <a:ahLst/>
          <a:cxnLst/>
          <a:rect l="0" t="0" r="0" b="0"/>
          <a:pathLst>
            <a:path>
              <a:moveTo>
                <a:pt x="3390848" y="0"/>
              </a:moveTo>
              <a:lnTo>
                <a:pt x="3390848" y="235439"/>
              </a:lnTo>
              <a:lnTo>
                <a:pt x="0" y="235439"/>
              </a:lnTo>
              <a:lnTo>
                <a:pt x="0" y="37250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E9A65-5C61-4C8A-84F3-4C0A27BA24AD}">
      <dsp:nvSpPr>
        <dsp:cNvPr id="0" name=""/>
        <dsp:cNvSpPr/>
      </dsp:nvSpPr>
      <dsp:spPr>
        <a:xfrm>
          <a:off x="2937905" y="1221251"/>
          <a:ext cx="2543817" cy="613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</a:rPr>
            <a:t>Teams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937905" y="1221251"/>
        <a:ext cx="2543817" cy="613903"/>
      </dsp:txXfrm>
    </dsp:sp>
    <dsp:sp modelId="{389CF42F-5B5C-4EC7-BD9F-83C622BC1811}">
      <dsp:nvSpPr>
        <dsp:cNvPr id="0" name=""/>
        <dsp:cNvSpPr/>
      </dsp:nvSpPr>
      <dsp:spPr>
        <a:xfrm>
          <a:off x="0" y="2207659"/>
          <a:ext cx="1637932" cy="7982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Working in Teams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0" y="2207659"/>
        <a:ext cx="1637932" cy="798217"/>
      </dsp:txXfrm>
    </dsp:sp>
    <dsp:sp modelId="{326365EC-842A-486D-8A70-28A93EF5BF52}">
      <dsp:nvSpPr>
        <dsp:cNvPr id="0" name=""/>
        <dsp:cNvSpPr/>
      </dsp:nvSpPr>
      <dsp:spPr>
        <a:xfrm>
          <a:off x="442795" y="3333110"/>
          <a:ext cx="1214922" cy="3732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Definition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42795" y="3333110"/>
        <a:ext cx="1214922" cy="373261"/>
      </dsp:txXfrm>
    </dsp:sp>
    <dsp:sp modelId="{2D34CB8D-56B0-471E-A9AB-35028D9F7E8B}">
      <dsp:nvSpPr>
        <dsp:cNvPr id="0" name=""/>
        <dsp:cNvSpPr/>
      </dsp:nvSpPr>
      <dsp:spPr>
        <a:xfrm>
          <a:off x="519291" y="3903159"/>
          <a:ext cx="774002" cy="499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Types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519291" y="3903159"/>
        <a:ext cx="774002" cy="499701"/>
      </dsp:txXfrm>
    </dsp:sp>
    <dsp:sp modelId="{BD81C4EB-3072-4B63-92CC-05F579421F65}">
      <dsp:nvSpPr>
        <dsp:cNvPr id="0" name=""/>
        <dsp:cNvSpPr/>
      </dsp:nvSpPr>
      <dsp:spPr>
        <a:xfrm>
          <a:off x="519291" y="4547614"/>
          <a:ext cx="836530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When to use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519291" y="4547614"/>
        <a:ext cx="836530" cy="652692"/>
      </dsp:txXfrm>
    </dsp:sp>
    <dsp:sp modelId="{9883120B-F381-412B-B487-3463A0C1620E}">
      <dsp:nvSpPr>
        <dsp:cNvPr id="0" name=""/>
        <dsp:cNvSpPr/>
      </dsp:nvSpPr>
      <dsp:spPr>
        <a:xfrm>
          <a:off x="519291" y="5371795"/>
          <a:ext cx="836530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IPO Model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519291" y="5371795"/>
        <a:ext cx="836530" cy="652692"/>
      </dsp:txXfrm>
    </dsp:sp>
    <dsp:sp modelId="{749ACA15-64A3-495D-8CAB-3921BC3CADC3}">
      <dsp:nvSpPr>
        <dsp:cNvPr id="0" name=""/>
        <dsp:cNvSpPr/>
      </dsp:nvSpPr>
      <dsp:spPr>
        <a:xfrm>
          <a:off x="1871778" y="2204643"/>
          <a:ext cx="2071738" cy="8401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Composition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1871778" y="2204643"/>
        <a:ext cx="2071738" cy="840185"/>
      </dsp:txXfrm>
    </dsp:sp>
    <dsp:sp modelId="{C11CD399-4D00-4A46-870A-E46287FD7F18}">
      <dsp:nvSpPr>
        <dsp:cNvPr id="0" name=""/>
        <dsp:cNvSpPr/>
      </dsp:nvSpPr>
      <dsp:spPr>
        <a:xfrm>
          <a:off x="2285999" y="3276600"/>
          <a:ext cx="1376946" cy="458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Personality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285999" y="3276600"/>
        <a:ext cx="1376946" cy="458980"/>
      </dsp:txXfrm>
    </dsp:sp>
    <dsp:sp modelId="{7848CA24-C8A8-463B-A1F0-94A6FA30DFC3}">
      <dsp:nvSpPr>
        <dsp:cNvPr id="0" name=""/>
        <dsp:cNvSpPr/>
      </dsp:nvSpPr>
      <dsp:spPr>
        <a:xfrm>
          <a:off x="2285999" y="4010801"/>
          <a:ext cx="1376946" cy="458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KSAs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285999" y="4010801"/>
        <a:ext cx="1376946" cy="458980"/>
      </dsp:txXfrm>
    </dsp:sp>
    <dsp:sp modelId="{4F13AF70-6A82-44EA-B893-689172F7FCB6}">
      <dsp:nvSpPr>
        <dsp:cNvPr id="0" name=""/>
        <dsp:cNvSpPr/>
      </dsp:nvSpPr>
      <dsp:spPr>
        <a:xfrm>
          <a:off x="2285999" y="4745002"/>
          <a:ext cx="1376946" cy="458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Diversity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285999" y="4745002"/>
        <a:ext cx="1376946" cy="458980"/>
      </dsp:txXfrm>
    </dsp:sp>
    <dsp:sp modelId="{12D8C892-72F5-4C9E-B46F-B02CBA844E07}">
      <dsp:nvSpPr>
        <dsp:cNvPr id="0" name=""/>
        <dsp:cNvSpPr/>
      </dsp:nvSpPr>
      <dsp:spPr>
        <a:xfrm>
          <a:off x="2345864" y="5329762"/>
          <a:ext cx="1376946" cy="703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Men &amp; Women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345864" y="5329762"/>
        <a:ext cx="1376946" cy="703302"/>
      </dsp:txXfrm>
    </dsp:sp>
    <dsp:sp modelId="{F364AD8D-1047-4628-9838-3656556685F0}">
      <dsp:nvSpPr>
        <dsp:cNvPr id="0" name=""/>
        <dsp:cNvSpPr/>
      </dsp:nvSpPr>
      <dsp:spPr>
        <a:xfrm>
          <a:off x="4246470" y="2204643"/>
          <a:ext cx="1815517" cy="774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Processes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4246470" y="2204643"/>
        <a:ext cx="1815517" cy="774870"/>
      </dsp:txXfrm>
    </dsp:sp>
    <dsp:sp modelId="{8CACD35F-6283-40D5-9CB0-24A80B2ECDE0}">
      <dsp:nvSpPr>
        <dsp:cNvPr id="0" name=""/>
        <dsp:cNvSpPr/>
      </dsp:nvSpPr>
      <dsp:spPr>
        <a:xfrm>
          <a:off x="4572003" y="3276600"/>
          <a:ext cx="1371594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Teamwork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572003" y="3276600"/>
        <a:ext cx="1371594" cy="652692"/>
      </dsp:txXfrm>
    </dsp:sp>
    <dsp:sp modelId="{D209B8A5-6CC5-4327-8779-0576A402C16F}">
      <dsp:nvSpPr>
        <dsp:cNvPr id="0" name=""/>
        <dsp:cNvSpPr/>
      </dsp:nvSpPr>
      <dsp:spPr>
        <a:xfrm>
          <a:off x="4575684" y="4049858"/>
          <a:ext cx="1371594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Team Cognition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575684" y="4049858"/>
        <a:ext cx="1371594" cy="652692"/>
      </dsp:txXfrm>
    </dsp:sp>
    <dsp:sp modelId="{C6883471-BBAF-43A2-A5B6-BE443073129F}">
      <dsp:nvSpPr>
        <dsp:cNvPr id="0" name=""/>
        <dsp:cNvSpPr/>
      </dsp:nvSpPr>
      <dsp:spPr>
        <a:xfrm>
          <a:off x="4576402" y="4850738"/>
          <a:ext cx="1371594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Cohesion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576402" y="4850738"/>
        <a:ext cx="1371594" cy="652692"/>
      </dsp:txXfrm>
    </dsp:sp>
    <dsp:sp modelId="{88CE725E-8ED1-4ABE-A5CC-B81945D76A57}">
      <dsp:nvSpPr>
        <dsp:cNvPr id="0" name=""/>
        <dsp:cNvSpPr/>
      </dsp:nvSpPr>
      <dsp:spPr>
        <a:xfrm>
          <a:off x="6297896" y="2207952"/>
          <a:ext cx="1950076" cy="7494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Effectiveness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6297896" y="2207952"/>
        <a:ext cx="1950076" cy="749467"/>
      </dsp:txXfrm>
    </dsp:sp>
    <dsp:sp modelId="{A6D5B638-CF98-4BE8-AE78-F748850C913A}">
      <dsp:nvSpPr>
        <dsp:cNvPr id="0" name=""/>
        <dsp:cNvSpPr/>
      </dsp:nvSpPr>
      <dsp:spPr>
        <a:xfrm>
          <a:off x="6629395" y="3200398"/>
          <a:ext cx="1305385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Evaluation</a:t>
          </a:r>
          <a:endParaRPr kumimoji="0" lang="en-US" sz="20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sp:txBody>
      <dsp:txXfrm>
        <a:off x="6629395" y="3200398"/>
        <a:ext cx="1305385" cy="652692"/>
      </dsp:txXfrm>
    </dsp:sp>
    <dsp:sp modelId="{511D7051-9415-4A42-B755-A35F8E72DA80}">
      <dsp:nvSpPr>
        <dsp:cNvPr id="0" name=""/>
        <dsp:cNvSpPr/>
      </dsp:nvSpPr>
      <dsp:spPr>
        <a:xfrm>
          <a:off x="6629395" y="4127221"/>
          <a:ext cx="1305385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Team Design</a:t>
          </a:r>
          <a:endParaRPr kumimoji="0" lang="en-US" sz="20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sp:txBody>
      <dsp:txXfrm>
        <a:off x="6629395" y="4127221"/>
        <a:ext cx="1305385" cy="652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8C2BD-843B-40E4-A119-D0CCF9DE48A7}">
      <dsp:nvSpPr>
        <dsp:cNvPr id="0" name=""/>
        <dsp:cNvSpPr/>
      </dsp:nvSpPr>
      <dsp:spPr>
        <a:xfrm rot="5400000">
          <a:off x="3267455" y="-1214899"/>
          <a:ext cx="822960" cy="34625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concentrated</a:t>
          </a:r>
          <a:endParaRPr lang="en-U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continuous</a:t>
          </a:r>
          <a:endParaRPr lang="en-US" sz="1800" kern="1200" dirty="0"/>
        </a:p>
      </dsp:txBody>
      <dsp:txXfrm rot="-5400000">
        <a:off x="1947671" y="145059"/>
        <a:ext cx="3422354" cy="742612"/>
      </dsp:txXfrm>
    </dsp:sp>
    <dsp:sp modelId="{1B0AD314-9BC8-4089-819A-787ECC285806}">
      <dsp:nvSpPr>
        <dsp:cNvPr id="0" name=""/>
        <dsp:cNvSpPr/>
      </dsp:nvSpPr>
      <dsp:spPr>
        <a:xfrm>
          <a:off x="0" y="2014"/>
          <a:ext cx="1947672" cy="1028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Interaction</a:t>
          </a:r>
          <a:endParaRPr lang="en-US" sz="2300" kern="1200" dirty="0"/>
        </a:p>
      </dsp:txBody>
      <dsp:txXfrm>
        <a:off x="50217" y="52231"/>
        <a:ext cx="1847238" cy="928266"/>
      </dsp:txXfrm>
    </dsp:sp>
    <dsp:sp modelId="{23B22156-E1CE-4CB3-BAA9-F49037CFF8DA}">
      <dsp:nvSpPr>
        <dsp:cNvPr id="0" name=""/>
        <dsp:cNvSpPr/>
      </dsp:nvSpPr>
      <dsp:spPr>
        <a:xfrm rot="5400000">
          <a:off x="3105162" y="-79142"/>
          <a:ext cx="1133183" cy="3455768"/>
        </a:xfrm>
        <a:prstGeom prst="round2SameRect">
          <a:avLst/>
        </a:prstGeom>
        <a:solidFill>
          <a:schemeClr val="accent3">
            <a:tint val="40000"/>
            <a:alpha val="90000"/>
            <a:hueOff val="-2402039"/>
            <a:satOff val="-1570"/>
            <a:lumOff val="-698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-2402039"/>
              <a:satOff val="-1570"/>
              <a:lumOff val="-69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performance/outcome focused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collective goals rather than only individualistic ones</a:t>
          </a:r>
          <a:endParaRPr lang="en-US" sz="1600" kern="1200" dirty="0"/>
        </a:p>
      </dsp:txBody>
      <dsp:txXfrm rot="-5400000">
        <a:off x="1943870" y="1137467"/>
        <a:ext cx="3400451" cy="1022549"/>
      </dsp:txXfrm>
    </dsp:sp>
    <dsp:sp modelId="{20A530A9-EE09-44B3-AF56-FBA554D5B44C}">
      <dsp:nvSpPr>
        <dsp:cNvPr id="0" name=""/>
        <dsp:cNvSpPr/>
      </dsp:nvSpPr>
      <dsp:spPr>
        <a:xfrm>
          <a:off x="0" y="1134391"/>
          <a:ext cx="1943869" cy="1028700"/>
        </a:xfrm>
        <a:prstGeom prst="roundRect">
          <a:avLst/>
        </a:prstGeom>
        <a:solidFill>
          <a:schemeClr val="accent3">
            <a:hueOff val="-2372881"/>
            <a:satOff val="-1559"/>
            <a:lumOff val="-303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Goals</a:t>
          </a:r>
          <a:endParaRPr lang="en-US" sz="2300" kern="1200" dirty="0"/>
        </a:p>
      </dsp:txBody>
      <dsp:txXfrm>
        <a:off x="50217" y="1184608"/>
        <a:ext cx="1843435" cy="928266"/>
      </dsp:txXfrm>
    </dsp:sp>
    <dsp:sp modelId="{62BD6C41-3BD0-49F2-A918-20BD84E9A903}">
      <dsp:nvSpPr>
        <dsp:cNvPr id="0" name=""/>
        <dsp:cNvSpPr/>
      </dsp:nvSpPr>
      <dsp:spPr>
        <a:xfrm rot="5400000">
          <a:off x="3267456" y="1049853"/>
          <a:ext cx="822960" cy="3462528"/>
        </a:xfrm>
        <a:prstGeom prst="round2SameRect">
          <a:avLst/>
        </a:prstGeom>
        <a:solidFill>
          <a:schemeClr val="accent3">
            <a:tint val="40000"/>
            <a:alpha val="90000"/>
            <a:hueOff val="-4804078"/>
            <a:satOff val="-3139"/>
            <a:lumOff val="-1395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-4804078"/>
              <a:satOff val="-3139"/>
              <a:lumOff val="-139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tightly coupled dependencies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member’s have interlocking abilities, skills…</a:t>
          </a:r>
          <a:endParaRPr lang="en-US" sz="1600" kern="1200" dirty="0"/>
        </a:p>
      </dsp:txBody>
      <dsp:txXfrm rot="-5400000">
        <a:off x="1947672" y="2409811"/>
        <a:ext cx="3422354" cy="742612"/>
      </dsp:txXfrm>
    </dsp:sp>
    <dsp:sp modelId="{6D1BF2A3-FB3B-49CC-83FB-B4FEE51DC98C}">
      <dsp:nvSpPr>
        <dsp:cNvPr id="0" name=""/>
        <dsp:cNvSpPr/>
      </dsp:nvSpPr>
      <dsp:spPr>
        <a:xfrm>
          <a:off x="0" y="2266767"/>
          <a:ext cx="1947672" cy="1028700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Inter-dependence</a:t>
          </a:r>
          <a:endParaRPr lang="en-US" sz="2300" kern="1200" dirty="0"/>
        </a:p>
      </dsp:txBody>
      <dsp:txXfrm>
        <a:off x="50217" y="2316984"/>
        <a:ext cx="1847238" cy="928266"/>
      </dsp:txXfrm>
    </dsp:sp>
    <dsp:sp modelId="{F27107C3-CF79-4F65-A3D6-4D6A1ADDE7F1}">
      <dsp:nvSpPr>
        <dsp:cNvPr id="0" name=""/>
        <dsp:cNvSpPr/>
      </dsp:nvSpPr>
      <dsp:spPr>
        <a:xfrm rot="5400000">
          <a:off x="3146669" y="2146003"/>
          <a:ext cx="1057347" cy="3459146"/>
        </a:xfrm>
        <a:prstGeom prst="round2SameRect">
          <a:avLst/>
        </a:prstGeom>
        <a:solidFill>
          <a:schemeClr val="accent3">
            <a:tint val="40000"/>
            <a:alpha val="90000"/>
            <a:hueOff val="-7206118"/>
            <a:satOff val="-4709"/>
            <a:lumOff val="-2093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-7206118"/>
              <a:satOff val="-4709"/>
              <a:lumOff val="-209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clearly defined roles and norms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explicit lines of authority communication are </a:t>
          </a:r>
          <a:endParaRPr lang="en-US" sz="1600" kern="1200" dirty="0"/>
        </a:p>
      </dsp:txBody>
      <dsp:txXfrm rot="-5400000">
        <a:off x="1945770" y="3398518"/>
        <a:ext cx="3407531" cy="954117"/>
      </dsp:txXfrm>
    </dsp:sp>
    <dsp:sp modelId="{3872084B-B7FE-4A04-96C1-E3AE610070B3}">
      <dsp:nvSpPr>
        <dsp:cNvPr id="0" name=""/>
        <dsp:cNvSpPr/>
      </dsp:nvSpPr>
      <dsp:spPr>
        <a:xfrm>
          <a:off x="0" y="3361226"/>
          <a:ext cx="1945769" cy="1028700"/>
        </a:xfrm>
        <a:prstGeom prst="roundRect">
          <a:avLst/>
        </a:prstGeom>
        <a:solidFill>
          <a:schemeClr val="accent3">
            <a:hueOff val="-7118643"/>
            <a:satOff val="-4677"/>
            <a:lumOff val="-911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Structure</a:t>
          </a:r>
          <a:endParaRPr lang="en-US" sz="2300" kern="1200" dirty="0"/>
        </a:p>
      </dsp:txBody>
      <dsp:txXfrm>
        <a:off x="50217" y="3411443"/>
        <a:ext cx="1845335" cy="928266"/>
      </dsp:txXfrm>
    </dsp:sp>
    <dsp:sp modelId="{36BEAB57-FAC7-4580-8894-77A5F1D59462}">
      <dsp:nvSpPr>
        <dsp:cNvPr id="0" name=""/>
        <dsp:cNvSpPr/>
      </dsp:nvSpPr>
      <dsp:spPr>
        <a:xfrm rot="5400000">
          <a:off x="3267456" y="3238771"/>
          <a:ext cx="822960" cy="3462528"/>
        </a:xfrm>
        <a:prstGeom prst="round2SameRect">
          <a:avLst/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-9608156"/>
              <a:satOff val="-6279"/>
              <a:lumOff val="-27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cohesive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collective efficacy</a:t>
          </a:r>
          <a:endParaRPr lang="en-US" sz="1800" kern="1200" dirty="0"/>
        </a:p>
      </dsp:txBody>
      <dsp:txXfrm rot="-5400000">
        <a:off x="1947672" y="4598729"/>
        <a:ext cx="3422354" cy="742612"/>
      </dsp:txXfrm>
    </dsp:sp>
    <dsp:sp modelId="{B7CA121B-1C10-47F0-A15C-292F7F6E5F1E}">
      <dsp:nvSpPr>
        <dsp:cNvPr id="0" name=""/>
        <dsp:cNvSpPr/>
      </dsp:nvSpPr>
      <dsp:spPr>
        <a:xfrm>
          <a:off x="0" y="4455685"/>
          <a:ext cx="1947672" cy="102870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Unity</a:t>
          </a:r>
          <a:endParaRPr lang="en-US" sz="2300" kern="1200" dirty="0"/>
        </a:p>
      </dsp:txBody>
      <dsp:txXfrm>
        <a:off x="50217" y="4505902"/>
        <a:ext cx="1847238" cy="928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BB6AC-A654-4BDF-8C82-DF8AF1A1CF84}">
      <dsp:nvSpPr>
        <dsp:cNvPr id="0" name=""/>
        <dsp:cNvSpPr/>
      </dsp:nvSpPr>
      <dsp:spPr>
        <a:xfrm>
          <a:off x="3199" y="333720"/>
          <a:ext cx="1091133" cy="54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Management</a:t>
          </a:r>
          <a:endParaRPr lang="en-US" sz="1300" kern="1200" dirty="0"/>
        </a:p>
      </dsp:txBody>
      <dsp:txXfrm>
        <a:off x="19178" y="349699"/>
        <a:ext cx="1059175" cy="513608"/>
      </dsp:txXfrm>
    </dsp:sp>
    <dsp:sp modelId="{926849C7-ED68-4649-96E0-526804309293}">
      <dsp:nvSpPr>
        <dsp:cNvPr id="0" name=""/>
        <dsp:cNvSpPr/>
      </dsp:nvSpPr>
      <dsp:spPr>
        <a:xfrm>
          <a:off x="112313" y="879287"/>
          <a:ext cx="109113" cy="4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75"/>
              </a:lnTo>
              <a:lnTo>
                <a:pt x="109113" y="40917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5CC50-61AB-43EA-8AA1-A376395A74E3}">
      <dsp:nvSpPr>
        <dsp:cNvPr id="0" name=""/>
        <dsp:cNvSpPr/>
      </dsp:nvSpPr>
      <dsp:spPr>
        <a:xfrm>
          <a:off x="221426" y="1015679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Executive</a:t>
          </a:r>
          <a:endParaRPr lang="en-US" sz="900" kern="1200" dirty="0"/>
        </a:p>
      </dsp:txBody>
      <dsp:txXfrm>
        <a:off x="237405" y="1031658"/>
        <a:ext cx="840948" cy="513608"/>
      </dsp:txXfrm>
    </dsp:sp>
    <dsp:sp modelId="{F507CA09-6FB4-466C-BFAD-39CABD52A941}">
      <dsp:nvSpPr>
        <dsp:cNvPr id="0" name=""/>
        <dsp:cNvSpPr/>
      </dsp:nvSpPr>
      <dsp:spPr>
        <a:xfrm>
          <a:off x="112313" y="879287"/>
          <a:ext cx="109113" cy="109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3"/>
              </a:lnTo>
              <a:lnTo>
                <a:pt x="109113" y="1091133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E978B-FEB3-4B3C-AA59-FB4997A059F4}">
      <dsp:nvSpPr>
        <dsp:cNvPr id="0" name=""/>
        <dsp:cNvSpPr/>
      </dsp:nvSpPr>
      <dsp:spPr>
        <a:xfrm>
          <a:off x="221426" y="1697637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Command</a:t>
          </a:r>
          <a:endParaRPr lang="en-US" sz="900" kern="1200" dirty="0"/>
        </a:p>
      </dsp:txBody>
      <dsp:txXfrm>
        <a:off x="237405" y="1713616"/>
        <a:ext cx="840948" cy="513608"/>
      </dsp:txXfrm>
    </dsp:sp>
    <dsp:sp modelId="{EFED06C9-15DE-4E99-A2A8-0C83CA21877C}">
      <dsp:nvSpPr>
        <dsp:cNvPr id="0" name=""/>
        <dsp:cNvSpPr/>
      </dsp:nvSpPr>
      <dsp:spPr>
        <a:xfrm>
          <a:off x="1367116" y="333720"/>
          <a:ext cx="1091133" cy="54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Project</a:t>
          </a:r>
          <a:endParaRPr lang="en-US" sz="1300" kern="1200" dirty="0"/>
        </a:p>
      </dsp:txBody>
      <dsp:txXfrm>
        <a:off x="1383095" y="349699"/>
        <a:ext cx="1059175" cy="513608"/>
      </dsp:txXfrm>
    </dsp:sp>
    <dsp:sp modelId="{472B08D5-6A72-42E3-BC54-BC35C594869E}">
      <dsp:nvSpPr>
        <dsp:cNvPr id="0" name=""/>
        <dsp:cNvSpPr/>
      </dsp:nvSpPr>
      <dsp:spPr>
        <a:xfrm>
          <a:off x="1476229" y="879287"/>
          <a:ext cx="109113" cy="4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75"/>
              </a:lnTo>
              <a:lnTo>
                <a:pt x="109113" y="40917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82E07-68F2-4E17-915A-FB56C1B1E2A0}">
      <dsp:nvSpPr>
        <dsp:cNvPr id="0" name=""/>
        <dsp:cNvSpPr/>
      </dsp:nvSpPr>
      <dsp:spPr>
        <a:xfrm>
          <a:off x="1585343" y="1015679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Negotiation</a:t>
          </a:r>
          <a:endParaRPr lang="en-US" sz="900" kern="1200" dirty="0"/>
        </a:p>
      </dsp:txBody>
      <dsp:txXfrm>
        <a:off x="1601322" y="1031658"/>
        <a:ext cx="840948" cy="513608"/>
      </dsp:txXfrm>
    </dsp:sp>
    <dsp:sp modelId="{3E167B9D-87FA-4DC9-B0A4-53B25FFF4777}">
      <dsp:nvSpPr>
        <dsp:cNvPr id="0" name=""/>
        <dsp:cNvSpPr/>
      </dsp:nvSpPr>
      <dsp:spPr>
        <a:xfrm>
          <a:off x="1476229" y="879287"/>
          <a:ext cx="109113" cy="109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3"/>
              </a:lnTo>
              <a:lnTo>
                <a:pt x="109113" y="1091133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11941-8A4E-4BCB-8C3E-020D799AA80A}">
      <dsp:nvSpPr>
        <dsp:cNvPr id="0" name=""/>
        <dsp:cNvSpPr/>
      </dsp:nvSpPr>
      <dsp:spPr>
        <a:xfrm>
          <a:off x="1585343" y="1697637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Commission</a:t>
          </a:r>
          <a:endParaRPr lang="en-US" sz="900" kern="1200" dirty="0"/>
        </a:p>
      </dsp:txBody>
      <dsp:txXfrm>
        <a:off x="1601322" y="1713616"/>
        <a:ext cx="840948" cy="513608"/>
      </dsp:txXfrm>
    </dsp:sp>
    <dsp:sp modelId="{D1ECD9E1-135E-40EC-B129-D3EB56E18B55}">
      <dsp:nvSpPr>
        <dsp:cNvPr id="0" name=""/>
        <dsp:cNvSpPr/>
      </dsp:nvSpPr>
      <dsp:spPr>
        <a:xfrm>
          <a:off x="1476229" y="879287"/>
          <a:ext cx="109113" cy="177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091"/>
              </a:lnTo>
              <a:lnTo>
                <a:pt x="109113" y="1773091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5D6A7-2078-461B-A150-8C796BAC3619}">
      <dsp:nvSpPr>
        <dsp:cNvPr id="0" name=""/>
        <dsp:cNvSpPr/>
      </dsp:nvSpPr>
      <dsp:spPr>
        <a:xfrm>
          <a:off x="1585343" y="2379595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</a:t>
          </a:r>
          <a:endParaRPr lang="en-US" sz="900" kern="1200" dirty="0"/>
        </a:p>
      </dsp:txBody>
      <dsp:txXfrm>
        <a:off x="1601322" y="2395574"/>
        <a:ext cx="840948" cy="513608"/>
      </dsp:txXfrm>
    </dsp:sp>
    <dsp:sp modelId="{B50DF75C-4BCC-4D8E-831A-F8D0EE684EEB}">
      <dsp:nvSpPr>
        <dsp:cNvPr id="0" name=""/>
        <dsp:cNvSpPr/>
      </dsp:nvSpPr>
      <dsp:spPr>
        <a:xfrm>
          <a:off x="2731033" y="333720"/>
          <a:ext cx="1091133" cy="54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Advisory</a:t>
          </a:r>
          <a:endParaRPr lang="en-US" sz="1300" kern="1200" dirty="0"/>
        </a:p>
      </dsp:txBody>
      <dsp:txXfrm>
        <a:off x="2747012" y="349699"/>
        <a:ext cx="1059175" cy="513608"/>
      </dsp:txXfrm>
    </dsp:sp>
    <dsp:sp modelId="{75E47331-B35D-46E8-96A9-9819E0BC6138}">
      <dsp:nvSpPr>
        <dsp:cNvPr id="0" name=""/>
        <dsp:cNvSpPr/>
      </dsp:nvSpPr>
      <dsp:spPr>
        <a:xfrm>
          <a:off x="4094950" y="333720"/>
          <a:ext cx="1091133" cy="54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Work</a:t>
          </a:r>
          <a:endParaRPr lang="en-US" sz="1300" kern="1200" dirty="0"/>
        </a:p>
      </dsp:txBody>
      <dsp:txXfrm>
        <a:off x="4110929" y="349699"/>
        <a:ext cx="1059175" cy="513608"/>
      </dsp:txXfrm>
    </dsp:sp>
    <dsp:sp modelId="{D8A82F17-E3FD-4E36-B5EF-DB6FF4FF764E}">
      <dsp:nvSpPr>
        <dsp:cNvPr id="0" name=""/>
        <dsp:cNvSpPr/>
      </dsp:nvSpPr>
      <dsp:spPr>
        <a:xfrm>
          <a:off x="4204063" y="879287"/>
          <a:ext cx="109113" cy="4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75"/>
              </a:lnTo>
              <a:lnTo>
                <a:pt x="109113" y="40917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78259-6847-42C6-B30A-5CB656E7E2CF}">
      <dsp:nvSpPr>
        <dsp:cNvPr id="0" name=""/>
        <dsp:cNvSpPr/>
      </dsp:nvSpPr>
      <dsp:spPr>
        <a:xfrm>
          <a:off x="4313176" y="1015679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Service</a:t>
          </a:r>
          <a:endParaRPr lang="en-US" sz="900" kern="1200" dirty="0"/>
        </a:p>
      </dsp:txBody>
      <dsp:txXfrm>
        <a:off x="4329155" y="1031658"/>
        <a:ext cx="840948" cy="513608"/>
      </dsp:txXfrm>
    </dsp:sp>
    <dsp:sp modelId="{9A962D6A-32EF-44D7-B46D-1646CADC91F9}">
      <dsp:nvSpPr>
        <dsp:cNvPr id="0" name=""/>
        <dsp:cNvSpPr/>
      </dsp:nvSpPr>
      <dsp:spPr>
        <a:xfrm>
          <a:off x="4204063" y="879287"/>
          <a:ext cx="109113" cy="109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3"/>
              </a:lnTo>
              <a:lnTo>
                <a:pt x="109113" y="1091133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64737-ECCF-4161-AEF6-8E441A5D3B20}">
      <dsp:nvSpPr>
        <dsp:cNvPr id="0" name=""/>
        <dsp:cNvSpPr/>
      </dsp:nvSpPr>
      <dsp:spPr>
        <a:xfrm>
          <a:off x="4313176" y="1697637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Production</a:t>
          </a:r>
          <a:endParaRPr lang="en-US" sz="900" kern="1200" dirty="0"/>
        </a:p>
      </dsp:txBody>
      <dsp:txXfrm>
        <a:off x="4329155" y="1713616"/>
        <a:ext cx="840948" cy="513608"/>
      </dsp:txXfrm>
    </dsp:sp>
    <dsp:sp modelId="{A9509A98-855C-4920-A72E-3272E1B6A760}">
      <dsp:nvSpPr>
        <dsp:cNvPr id="0" name=""/>
        <dsp:cNvSpPr/>
      </dsp:nvSpPr>
      <dsp:spPr>
        <a:xfrm>
          <a:off x="5458866" y="333720"/>
          <a:ext cx="1091133" cy="5455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Action</a:t>
          </a:r>
          <a:endParaRPr lang="en-US" sz="1300" kern="1200" dirty="0"/>
        </a:p>
      </dsp:txBody>
      <dsp:txXfrm>
        <a:off x="5474845" y="349699"/>
        <a:ext cx="1059175" cy="513608"/>
      </dsp:txXfrm>
    </dsp:sp>
    <dsp:sp modelId="{6C923E39-0199-4558-8220-A74E91136F9F}">
      <dsp:nvSpPr>
        <dsp:cNvPr id="0" name=""/>
        <dsp:cNvSpPr/>
      </dsp:nvSpPr>
      <dsp:spPr>
        <a:xfrm>
          <a:off x="5567980" y="879287"/>
          <a:ext cx="109113" cy="4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75"/>
              </a:lnTo>
              <a:lnTo>
                <a:pt x="109113" y="409175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891EE-83AF-4B18-B114-A493CAD2FAC6}">
      <dsp:nvSpPr>
        <dsp:cNvPr id="0" name=""/>
        <dsp:cNvSpPr/>
      </dsp:nvSpPr>
      <dsp:spPr>
        <a:xfrm>
          <a:off x="5677093" y="1015679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Medical</a:t>
          </a:r>
          <a:endParaRPr lang="en-US" sz="900" kern="1200" dirty="0"/>
        </a:p>
      </dsp:txBody>
      <dsp:txXfrm>
        <a:off x="5693072" y="1031658"/>
        <a:ext cx="840948" cy="513608"/>
      </dsp:txXfrm>
    </dsp:sp>
    <dsp:sp modelId="{875499D1-E038-48FB-848D-81D53B234DAF}">
      <dsp:nvSpPr>
        <dsp:cNvPr id="0" name=""/>
        <dsp:cNvSpPr/>
      </dsp:nvSpPr>
      <dsp:spPr>
        <a:xfrm>
          <a:off x="5567980" y="879287"/>
          <a:ext cx="109113" cy="109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133"/>
              </a:lnTo>
              <a:lnTo>
                <a:pt x="109113" y="1091133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5FCCE-67FC-46BC-8FAA-060AE0955F7B}">
      <dsp:nvSpPr>
        <dsp:cNvPr id="0" name=""/>
        <dsp:cNvSpPr/>
      </dsp:nvSpPr>
      <dsp:spPr>
        <a:xfrm>
          <a:off x="5677093" y="1697637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Response</a:t>
          </a:r>
          <a:endParaRPr lang="en-US" sz="900" kern="1200" dirty="0"/>
        </a:p>
      </dsp:txBody>
      <dsp:txXfrm>
        <a:off x="5693072" y="1713616"/>
        <a:ext cx="840948" cy="513608"/>
      </dsp:txXfrm>
    </dsp:sp>
    <dsp:sp modelId="{B85B3FED-4B1F-4859-8348-3FF73E6F00DC}">
      <dsp:nvSpPr>
        <dsp:cNvPr id="0" name=""/>
        <dsp:cNvSpPr/>
      </dsp:nvSpPr>
      <dsp:spPr>
        <a:xfrm>
          <a:off x="5567980" y="879287"/>
          <a:ext cx="109113" cy="177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091"/>
              </a:lnTo>
              <a:lnTo>
                <a:pt x="109113" y="1773091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A1C92-CAC0-4E46-92C8-918A27A5A93F}">
      <dsp:nvSpPr>
        <dsp:cNvPr id="0" name=""/>
        <dsp:cNvSpPr/>
      </dsp:nvSpPr>
      <dsp:spPr>
        <a:xfrm>
          <a:off x="5677093" y="2379595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Military</a:t>
          </a:r>
          <a:endParaRPr lang="en-US" sz="900" kern="1200" dirty="0"/>
        </a:p>
      </dsp:txBody>
      <dsp:txXfrm>
        <a:off x="5693072" y="2395574"/>
        <a:ext cx="840948" cy="513608"/>
      </dsp:txXfrm>
    </dsp:sp>
    <dsp:sp modelId="{4FD9B348-D983-46F3-B64A-FC5031832AA6}">
      <dsp:nvSpPr>
        <dsp:cNvPr id="0" name=""/>
        <dsp:cNvSpPr/>
      </dsp:nvSpPr>
      <dsp:spPr>
        <a:xfrm>
          <a:off x="5567980" y="879287"/>
          <a:ext cx="109113" cy="245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050"/>
              </a:lnTo>
              <a:lnTo>
                <a:pt x="109113" y="2455050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B411E-CD64-4A61-9114-4707980FE7F2}">
      <dsp:nvSpPr>
        <dsp:cNvPr id="0" name=""/>
        <dsp:cNvSpPr/>
      </dsp:nvSpPr>
      <dsp:spPr>
        <a:xfrm>
          <a:off x="5677093" y="3061554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Transportation</a:t>
          </a:r>
          <a:endParaRPr lang="en-US" sz="900" kern="1200" dirty="0"/>
        </a:p>
      </dsp:txBody>
      <dsp:txXfrm>
        <a:off x="5693072" y="3077533"/>
        <a:ext cx="840948" cy="513608"/>
      </dsp:txXfrm>
    </dsp:sp>
    <dsp:sp modelId="{95C0D1EC-1C72-4CED-9DC0-E67FA0C013C9}">
      <dsp:nvSpPr>
        <dsp:cNvPr id="0" name=""/>
        <dsp:cNvSpPr/>
      </dsp:nvSpPr>
      <dsp:spPr>
        <a:xfrm>
          <a:off x="5567980" y="879287"/>
          <a:ext cx="109113" cy="31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008"/>
              </a:lnTo>
              <a:lnTo>
                <a:pt x="109113" y="3137008"/>
              </a:lnTo>
            </a:path>
          </a:pathLst>
        </a:cu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99143-39E2-486A-99CD-57333392B3E1}">
      <dsp:nvSpPr>
        <dsp:cNvPr id="0" name=""/>
        <dsp:cNvSpPr/>
      </dsp:nvSpPr>
      <dsp:spPr>
        <a:xfrm>
          <a:off x="5677093" y="3743512"/>
          <a:ext cx="872906" cy="5455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Sports</a:t>
          </a:r>
          <a:endParaRPr lang="en-US" sz="900" kern="1200" dirty="0"/>
        </a:p>
      </dsp:txBody>
      <dsp:txXfrm>
        <a:off x="5693072" y="3759491"/>
        <a:ext cx="840948" cy="513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4E210-9143-4F1D-A16F-47D55FC6F1EE}">
      <dsp:nvSpPr>
        <dsp:cNvPr id="0" name=""/>
        <dsp:cNvSpPr/>
      </dsp:nvSpPr>
      <dsp:spPr>
        <a:xfrm>
          <a:off x="0" y="0"/>
          <a:ext cx="4396154" cy="11601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Expeditions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Mobile, exploration focused</a:t>
          </a:r>
          <a:endParaRPr lang="en-US" sz="1900" kern="1200" dirty="0"/>
        </a:p>
      </dsp:txBody>
      <dsp:txXfrm>
        <a:off x="995246" y="0"/>
        <a:ext cx="3400907" cy="1160155"/>
      </dsp:txXfrm>
    </dsp:sp>
    <dsp:sp modelId="{AF30375C-235D-4715-A238-AC1BD31D2C26}">
      <dsp:nvSpPr>
        <dsp:cNvPr id="0" name=""/>
        <dsp:cNvSpPr/>
      </dsp:nvSpPr>
      <dsp:spPr>
        <a:xfrm>
          <a:off x="116015" y="116015"/>
          <a:ext cx="879230" cy="9281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1CED0-6666-494E-82C7-FFE550B4C04B}">
      <dsp:nvSpPr>
        <dsp:cNvPr id="0" name=""/>
        <dsp:cNvSpPr/>
      </dsp:nvSpPr>
      <dsp:spPr>
        <a:xfrm>
          <a:off x="0" y="1276170"/>
          <a:ext cx="4396154" cy="11601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Crews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Make use of tools, equipment</a:t>
          </a:r>
          <a:endParaRPr lang="en-US" sz="1900" kern="1200" dirty="0"/>
        </a:p>
      </dsp:txBody>
      <dsp:txXfrm>
        <a:off x="995246" y="1276170"/>
        <a:ext cx="3400907" cy="1160155"/>
      </dsp:txXfrm>
    </dsp:sp>
    <dsp:sp modelId="{3D44855D-B003-4677-BA0A-61A8F930F2CD}">
      <dsp:nvSpPr>
        <dsp:cNvPr id="0" name=""/>
        <dsp:cNvSpPr/>
      </dsp:nvSpPr>
      <dsp:spPr>
        <a:xfrm>
          <a:off x="116015" y="1392186"/>
          <a:ext cx="879230" cy="9281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F3C18-7D48-48B8-A9F3-4128C09DE3B7}">
      <dsp:nvSpPr>
        <dsp:cNvPr id="0" name=""/>
        <dsp:cNvSpPr/>
      </dsp:nvSpPr>
      <dsp:spPr>
        <a:xfrm>
          <a:off x="0" y="2552341"/>
          <a:ext cx="4396154" cy="11601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Task Forces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Specific project, time limited</a:t>
          </a:r>
          <a:endParaRPr lang="en-US" sz="1900" kern="1200" dirty="0"/>
        </a:p>
      </dsp:txBody>
      <dsp:txXfrm>
        <a:off x="995246" y="2552341"/>
        <a:ext cx="3400907" cy="1160155"/>
      </dsp:txXfrm>
    </dsp:sp>
    <dsp:sp modelId="{0AE427DA-482A-4D0F-BC55-7F279C67DFCA}">
      <dsp:nvSpPr>
        <dsp:cNvPr id="0" name=""/>
        <dsp:cNvSpPr/>
      </dsp:nvSpPr>
      <dsp:spPr>
        <a:xfrm>
          <a:off x="116015" y="2668357"/>
          <a:ext cx="879230" cy="9281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EC31D-B931-4619-86DF-4DF13BB15764}">
      <dsp:nvSpPr>
        <dsp:cNvPr id="0" name=""/>
        <dsp:cNvSpPr/>
      </dsp:nvSpPr>
      <dsp:spPr>
        <a:xfrm rot="21300000">
          <a:off x="13562" y="1196297"/>
          <a:ext cx="4392474" cy="503004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118052-ADCA-4C67-9149-EDB155294F6A}">
      <dsp:nvSpPr>
        <dsp:cNvPr id="0" name=""/>
        <dsp:cNvSpPr/>
      </dsp:nvSpPr>
      <dsp:spPr>
        <a:xfrm>
          <a:off x="530352" y="144780"/>
          <a:ext cx="1325880" cy="1158240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38863-4FA4-434D-8323-C910D7D7009A}">
      <dsp:nvSpPr>
        <dsp:cNvPr id="0" name=""/>
        <dsp:cNvSpPr/>
      </dsp:nvSpPr>
      <dsp:spPr>
        <a:xfrm>
          <a:off x="1752601" y="0"/>
          <a:ext cx="2519172" cy="121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Advantages of Heterogeneous Teams</a:t>
          </a:r>
          <a:endParaRPr lang="en-US" sz="2400" kern="1200" dirty="0"/>
        </a:p>
      </dsp:txBody>
      <dsp:txXfrm>
        <a:off x="1752601" y="0"/>
        <a:ext cx="2519172" cy="1216152"/>
      </dsp:txXfrm>
    </dsp:sp>
    <dsp:sp modelId="{BEDDC3D2-432F-4743-A933-33AD939AAAA7}">
      <dsp:nvSpPr>
        <dsp:cNvPr id="0" name=""/>
        <dsp:cNvSpPr/>
      </dsp:nvSpPr>
      <dsp:spPr>
        <a:xfrm>
          <a:off x="2563368" y="1592580"/>
          <a:ext cx="1325880" cy="1158240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0B7A9-9A6D-4F69-AC87-12845CC763CC}">
      <dsp:nvSpPr>
        <dsp:cNvPr id="0" name=""/>
        <dsp:cNvSpPr/>
      </dsp:nvSpPr>
      <dsp:spPr>
        <a:xfrm>
          <a:off x="110489" y="1679448"/>
          <a:ext cx="2519172" cy="121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Advantages of Homogenous Teams</a:t>
          </a:r>
          <a:endParaRPr lang="en-US" sz="2400" kern="1200" dirty="0"/>
        </a:p>
      </dsp:txBody>
      <dsp:txXfrm>
        <a:off x="110489" y="1679448"/>
        <a:ext cx="2519172" cy="121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CB52-BCCC-41AB-90DE-54BF5E82A101}">
      <dsp:nvSpPr>
        <dsp:cNvPr id="0" name=""/>
        <dsp:cNvSpPr/>
      </dsp:nvSpPr>
      <dsp:spPr>
        <a:xfrm>
          <a:off x="856" y="0"/>
          <a:ext cx="2225773" cy="48006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Transition Processes</a:t>
          </a:r>
          <a:endParaRPr lang="en-US" sz="2600" kern="1200" dirty="0"/>
        </a:p>
      </dsp:txBody>
      <dsp:txXfrm>
        <a:off x="856" y="0"/>
        <a:ext cx="2225773" cy="1440180"/>
      </dsp:txXfrm>
    </dsp:sp>
    <dsp:sp modelId="{C183D411-6DCF-426A-9CE2-A00CD3F9431A}">
      <dsp:nvSpPr>
        <dsp:cNvPr id="0" name=""/>
        <dsp:cNvSpPr/>
      </dsp:nvSpPr>
      <dsp:spPr>
        <a:xfrm>
          <a:off x="223433" y="1440590"/>
          <a:ext cx="1780618" cy="943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Mission analysis</a:t>
          </a:r>
          <a:endParaRPr lang="en-US" sz="1800" kern="1200" dirty="0"/>
        </a:p>
      </dsp:txBody>
      <dsp:txXfrm>
        <a:off x="251056" y="1468213"/>
        <a:ext cx="1725372" cy="887879"/>
      </dsp:txXfrm>
    </dsp:sp>
    <dsp:sp modelId="{D8888C07-569D-4421-BFC6-30B97122899C}">
      <dsp:nvSpPr>
        <dsp:cNvPr id="0" name=""/>
        <dsp:cNvSpPr/>
      </dsp:nvSpPr>
      <dsp:spPr>
        <a:xfrm>
          <a:off x="223433" y="2528812"/>
          <a:ext cx="1780618" cy="943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Goal specification</a:t>
          </a:r>
          <a:endParaRPr lang="en-US" sz="1800" kern="1200" dirty="0"/>
        </a:p>
      </dsp:txBody>
      <dsp:txXfrm>
        <a:off x="251056" y="2556435"/>
        <a:ext cx="1725372" cy="887879"/>
      </dsp:txXfrm>
    </dsp:sp>
    <dsp:sp modelId="{3ACCEAA6-5D6D-445F-AE10-ED8DB42430A2}">
      <dsp:nvSpPr>
        <dsp:cNvPr id="0" name=""/>
        <dsp:cNvSpPr/>
      </dsp:nvSpPr>
      <dsp:spPr>
        <a:xfrm>
          <a:off x="223433" y="3617034"/>
          <a:ext cx="1780618" cy="943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Strategy formulation</a:t>
          </a:r>
          <a:endParaRPr lang="en-US" sz="1800" kern="1200" dirty="0"/>
        </a:p>
      </dsp:txBody>
      <dsp:txXfrm>
        <a:off x="251056" y="3644657"/>
        <a:ext cx="1725372" cy="887879"/>
      </dsp:txXfrm>
    </dsp:sp>
    <dsp:sp modelId="{956C6B80-39F3-4FC3-919A-B35DCF4848A2}">
      <dsp:nvSpPr>
        <dsp:cNvPr id="0" name=""/>
        <dsp:cNvSpPr/>
      </dsp:nvSpPr>
      <dsp:spPr>
        <a:xfrm>
          <a:off x="2393562" y="0"/>
          <a:ext cx="2225773" cy="48006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Action Process</a:t>
          </a:r>
          <a:endParaRPr lang="en-US" sz="2600" kern="1200" dirty="0"/>
        </a:p>
      </dsp:txBody>
      <dsp:txXfrm>
        <a:off x="2393562" y="0"/>
        <a:ext cx="2225773" cy="1440180"/>
      </dsp:txXfrm>
    </dsp:sp>
    <dsp:sp modelId="{E3ED3272-BDAB-4F8F-81E1-457B96F1424D}">
      <dsp:nvSpPr>
        <dsp:cNvPr id="0" name=""/>
        <dsp:cNvSpPr/>
      </dsp:nvSpPr>
      <dsp:spPr>
        <a:xfrm>
          <a:off x="2616139" y="1441521"/>
          <a:ext cx="1780618" cy="6882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Monitoring progress</a:t>
          </a:r>
          <a:endParaRPr lang="en-US" sz="1800" kern="1200" dirty="0"/>
        </a:p>
      </dsp:txBody>
      <dsp:txXfrm>
        <a:off x="2636298" y="1461680"/>
        <a:ext cx="1740300" cy="647960"/>
      </dsp:txXfrm>
    </dsp:sp>
    <dsp:sp modelId="{31269189-4907-4DD2-8F95-0482E60FD1CD}">
      <dsp:nvSpPr>
        <dsp:cNvPr id="0" name=""/>
        <dsp:cNvSpPr/>
      </dsp:nvSpPr>
      <dsp:spPr>
        <a:xfrm>
          <a:off x="2616139" y="2280287"/>
          <a:ext cx="1780618" cy="7487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 </a:t>
          </a:r>
          <a:r>
            <a:rPr lang="en-US" sz="1800" kern="1200" dirty="0" err="1" smtClean="0"/>
            <a:t>int</a:t>
          </a:r>
          <a:r>
            <a:rPr lang="en-US" sz="1800" kern="1200" dirty="0" smtClean="0"/>
            <a:t>/</a:t>
          </a:r>
          <a:r>
            <a:rPr lang="en-US" sz="1800" kern="1200" dirty="0" err="1" smtClean="0"/>
            <a:t>ext</a:t>
          </a:r>
          <a:r>
            <a:rPr lang="en-US" sz="1800" kern="1200" dirty="0" smtClean="0"/>
            <a:t> resources/ demands</a:t>
          </a:r>
          <a:endParaRPr lang="en-US" sz="1800" kern="1200" dirty="0"/>
        </a:p>
      </dsp:txBody>
      <dsp:txXfrm>
        <a:off x="2638068" y="2302216"/>
        <a:ext cx="1736760" cy="704852"/>
      </dsp:txXfrm>
    </dsp:sp>
    <dsp:sp modelId="{F6736361-0D93-4518-A321-5419FFAD3606}">
      <dsp:nvSpPr>
        <dsp:cNvPr id="0" name=""/>
        <dsp:cNvSpPr/>
      </dsp:nvSpPr>
      <dsp:spPr>
        <a:xfrm>
          <a:off x="2616139" y="3179485"/>
          <a:ext cx="1780618" cy="6692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Monitor/tweak “teamwork” </a:t>
          </a:r>
          <a:endParaRPr lang="en-US" sz="1800" kern="1200" dirty="0"/>
        </a:p>
      </dsp:txBody>
      <dsp:txXfrm>
        <a:off x="2635742" y="3199088"/>
        <a:ext cx="1741412" cy="630086"/>
      </dsp:txXfrm>
    </dsp:sp>
    <dsp:sp modelId="{7F3879B7-DC48-43EF-9370-0F2E7F939EC5}">
      <dsp:nvSpPr>
        <dsp:cNvPr id="0" name=""/>
        <dsp:cNvSpPr/>
      </dsp:nvSpPr>
      <dsp:spPr>
        <a:xfrm>
          <a:off x="2616139" y="3999265"/>
          <a:ext cx="1780618" cy="5599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Coordination</a:t>
          </a:r>
          <a:endParaRPr lang="en-US" sz="1800" kern="1200" dirty="0"/>
        </a:p>
      </dsp:txBody>
      <dsp:txXfrm>
        <a:off x="2632540" y="4015666"/>
        <a:ext cx="1747816" cy="527160"/>
      </dsp:txXfrm>
    </dsp:sp>
    <dsp:sp modelId="{4FAA0656-7B2D-4223-83DF-C3EE07B62541}">
      <dsp:nvSpPr>
        <dsp:cNvPr id="0" name=""/>
        <dsp:cNvSpPr/>
      </dsp:nvSpPr>
      <dsp:spPr>
        <a:xfrm>
          <a:off x="4786268" y="0"/>
          <a:ext cx="2225773" cy="48006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Interpersonal Process</a:t>
          </a:r>
          <a:endParaRPr lang="en-US" sz="2600" kern="1200" dirty="0"/>
        </a:p>
      </dsp:txBody>
      <dsp:txXfrm>
        <a:off x="4786268" y="0"/>
        <a:ext cx="2225773" cy="1440180"/>
      </dsp:txXfrm>
    </dsp:sp>
    <dsp:sp modelId="{8B3AF592-B300-48B9-ACCA-CA3BF84DF1CC}">
      <dsp:nvSpPr>
        <dsp:cNvPr id="0" name=""/>
        <dsp:cNvSpPr/>
      </dsp:nvSpPr>
      <dsp:spPr>
        <a:xfrm>
          <a:off x="5008845" y="1440297"/>
          <a:ext cx="1780618" cy="6993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Conflict management</a:t>
          </a:r>
          <a:endParaRPr lang="en-US" sz="1700" kern="1200" dirty="0"/>
        </a:p>
      </dsp:txBody>
      <dsp:txXfrm>
        <a:off x="5029328" y="1460780"/>
        <a:ext cx="1739652" cy="658379"/>
      </dsp:txXfrm>
    </dsp:sp>
    <dsp:sp modelId="{0074473A-6527-45A4-B992-B4B86BFAD09D}">
      <dsp:nvSpPr>
        <dsp:cNvPr id="0" name=""/>
        <dsp:cNvSpPr/>
      </dsp:nvSpPr>
      <dsp:spPr>
        <a:xfrm>
          <a:off x="5008845" y="2247233"/>
          <a:ext cx="1780618" cy="6993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Motivation</a:t>
          </a:r>
          <a:endParaRPr lang="en-US" sz="1700" kern="1200" dirty="0"/>
        </a:p>
      </dsp:txBody>
      <dsp:txXfrm>
        <a:off x="5029328" y="2267716"/>
        <a:ext cx="1739652" cy="658379"/>
      </dsp:txXfrm>
    </dsp:sp>
    <dsp:sp modelId="{2D97989C-0230-4732-B69C-5AD3D25ACA3B}">
      <dsp:nvSpPr>
        <dsp:cNvPr id="0" name=""/>
        <dsp:cNvSpPr/>
      </dsp:nvSpPr>
      <dsp:spPr>
        <a:xfrm>
          <a:off x="5008845" y="3054170"/>
          <a:ext cx="1780618" cy="6993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Affect /cohesion management</a:t>
          </a:r>
          <a:endParaRPr lang="en-US" sz="1700" kern="1200" dirty="0"/>
        </a:p>
      </dsp:txBody>
      <dsp:txXfrm>
        <a:off x="5029328" y="3074653"/>
        <a:ext cx="1739652" cy="658379"/>
      </dsp:txXfrm>
    </dsp:sp>
    <dsp:sp modelId="{7A47F514-6EB9-492C-A35B-2821DDAF5409}">
      <dsp:nvSpPr>
        <dsp:cNvPr id="0" name=""/>
        <dsp:cNvSpPr/>
      </dsp:nvSpPr>
      <dsp:spPr>
        <a:xfrm>
          <a:off x="5008845" y="3861107"/>
          <a:ext cx="1780618" cy="6993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support</a:t>
          </a:r>
          <a:endParaRPr lang="en-US" sz="1700" kern="1200" dirty="0"/>
        </a:p>
      </dsp:txBody>
      <dsp:txXfrm>
        <a:off x="5029328" y="3881590"/>
        <a:ext cx="1739652" cy="6583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FB3D1-DFA1-43F2-A1E8-9CE3B44EFE48}">
      <dsp:nvSpPr>
        <dsp:cNvPr id="0" name=""/>
        <dsp:cNvSpPr/>
      </dsp:nvSpPr>
      <dsp:spPr>
        <a:xfrm>
          <a:off x="6492903" y="2957420"/>
          <a:ext cx="136491" cy="149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47"/>
              </a:lnTo>
              <a:lnTo>
                <a:pt x="136491" y="1496147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85B1-5787-4808-9F9D-5B673275CE5D}">
      <dsp:nvSpPr>
        <dsp:cNvPr id="0" name=""/>
        <dsp:cNvSpPr/>
      </dsp:nvSpPr>
      <dsp:spPr>
        <a:xfrm>
          <a:off x="6492903" y="2957420"/>
          <a:ext cx="136491" cy="5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324"/>
              </a:lnTo>
              <a:lnTo>
                <a:pt x="136491" y="56932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5700E-4221-4A65-9514-D5B0E1A3D22B}">
      <dsp:nvSpPr>
        <dsp:cNvPr id="0" name=""/>
        <dsp:cNvSpPr/>
      </dsp:nvSpPr>
      <dsp:spPr>
        <a:xfrm>
          <a:off x="4209814" y="1835154"/>
          <a:ext cx="3063119" cy="37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33"/>
              </a:lnTo>
              <a:lnTo>
                <a:pt x="3063119" y="235733"/>
              </a:lnTo>
              <a:lnTo>
                <a:pt x="3063119" y="372798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0307-A94D-41E8-B364-243073EFC832}">
      <dsp:nvSpPr>
        <dsp:cNvPr id="0" name=""/>
        <dsp:cNvSpPr/>
      </dsp:nvSpPr>
      <dsp:spPr>
        <a:xfrm>
          <a:off x="4428021" y="2979513"/>
          <a:ext cx="148381" cy="219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70"/>
              </a:lnTo>
              <a:lnTo>
                <a:pt x="148381" y="219757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BF73-4092-4C01-AEB5-07291375C217}">
      <dsp:nvSpPr>
        <dsp:cNvPr id="0" name=""/>
        <dsp:cNvSpPr/>
      </dsp:nvSpPr>
      <dsp:spPr>
        <a:xfrm>
          <a:off x="4428021" y="2979513"/>
          <a:ext cx="147663" cy="139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690"/>
              </a:lnTo>
              <a:lnTo>
                <a:pt x="147663" y="139669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9B14-A971-4702-8839-4AD574666E0D}">
      <dsp:nvSpPr>
        <dsp:cNvPr id="0" name=""/>
        <dsp:cNvSpPr/>
      </dsp:nvSpPr>
      <dsp:spPr>
        <a:xfrm>
          <a:off x="4428021" y="2979513"/>
          <a:ext cx="143982" cy="62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432"/>
              </a:lnTo>
              <a:lnTo>
                <a:pt x="143982" y="62343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BD8B7-07FA-4181-A53E-8F53F29DFC50}">
      <dsp:nvSpPr>
        <dsp:cNvPr id="0" name=""/>
        <dsp:cNvSpPr/>
      </dsp:nvSpPr>
      <dsp:spPr>
        <a:xfrm>
          <a:off x="4209814" y="1835154"/>
          <a:ext cx="944413" cy="36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3"/>
              </a:lnTo>
              <a:lnTo>
                <a:pt x="944413" y="232423"/>
              </a:lnTo>
              <a:lnTo>
                <a:pt x="944413" y="369489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2E7F3-D5F3-4CEA-BC44-F08D4D3E0CAE}">
      <dsp:nvSpPr>
        <dsp:cNvPr id="0" name=""/>
        <dsp:cNvSpPr/>
      </dsp:nvSpPr>
      <dsp:spPr>
        <a:xfrm>
          <a:off x="2078951" y="3044828"/>
          <a:ext cx="266912" cy="263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584"/>
              </a:lnTo>
              <a:lnTo>
                <a:pt x="266912" y="263658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49E0-7D1D-41BA-8ADB-2AFF5C6693AE}">
      <dsp:nvSpPr>
        <dsp:cNvPr id="0" name=""/>
        <dsp:cNvSpPr/>
      </dsp:nvSpPr>
      <dsp:spPr>
        <a:xfrm>
          <a:off x="2078951" y="3044828"/>
          <a:ext cx="207047" cy="192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663"/>
              </a:lnTo>
              <a:lnTo>
                <a:pt x="207047" y="1929663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6775-1E13-4889-8DCE-0649D6610CE9}">
      <dsp:nvSpPr>
        <dsp:cNvPr id="0" name=""/>
        <dsp:cNvSpPr/>
      </dsp:nvSpPr>
      <dsp:spPr>
        <a:xfrm>
          <a:off x="2078951" y="3044828"/>
          <a:ext cx="207047" cy="119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462"/>
              </a:lnTo>
              <a:lnTo>
                <a:pt x="207047" y="119546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0F39-4734-4383-805D-82B99B6819F6}">
      <dsp:nvSpPr>
        <dsp:cNvPr id="0" name=""/>
        <dsp:cNvSpPr/>
      </dsp:nvSpPr>
      <dsp:spPr>
        <a:xfrm>
          <a:off x="2078951" y="3044828"/>
          <a:ext cx="207047" cy="46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61"/>
              </a:lnTo>
              <a:lnTo>
                <a:pt x="207047" y="461261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3B2C-E750-428C-97C8-843C557B104E}">
      <dsp:nvSpPr>
        <dsp:cNvPr id="0" name=""/>
        <dsp:cNvSpPr/>
      </dsp:nvSpPr>
      <dsp:spPr>
        <a:xfrm>
          <a:off x="2907647" y="1835154"/>
          <a:ext cx="1302167" cy="369489"/>
        </a:xfrm>
        <a:custGeom>
          <a:avLst/>
          <a:gdLst/>
          <a:ahLst/>
          <a:cxnLst/>
          <a:rect l="0" t="0" r="0" b="0"/>
          <a:pathLst>
            <a:path>
              <a:moveTo>
                <a:pt x="1302167" y="0"/>
              </a:moveTo>
              <a:lnTo>
                <a:pt x="1302167" y="232423"/>
              </a:lnTo>
              <a:lnTo>
                <a:pt x="0" y="232423"/>
              </a:lnTo>
              <a:lnTo>
                <a:pt x="0" y="369489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13DA8-75EC-489D-AA8F-189356FEDF81}">
      <dsp:nvSpPr>
        <dsp:cNvPr id="0" name=""/>
        <dsp:cNvSpPr/>
      </dsp:nvSpPr>
      <dsp:spPr>
        <a:xfrm>
          <a:off x="163793" y="3005876"/>
          <a:ext cx="355497" cy="2692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266"/>
              </a:lnTo>
              <a:lnTo>
                <a:pt x="355497" y="2692266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676D4-9FEB-4320-B867-88820A80B697}">
      <dsp:nvSpPr>
        <dsp:cNvPr id="0" name=""/>
        <dsp:cNvSpPr/>
      </dsp:nvSpPr>
      <dsp:spPr>
        <a:xfrm>
          <a:off x="163793" y="3005876"/>
          <a:ext cx="355497" cy="186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084"/>
              </a:lnTo>
              <a:lnTo>
                <a:pt x="355497" y="186808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F451-FAE7-4B34-A0CB-EAE0A7585DB2}">
      <dsp:nvSpPr>
        <dsp:cNvPr id="0" name=""/>
        <dsp:cNvSpPr/>
      </dsp:nvSpPr>
      <dsp:spPr>
        <a:xfrm>
          <a:off x="163793" y="3005876"/>
          <a:ext cx="355497" cy="114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133"/>
              </a:lnTo>
              <a:lnTo>
                <a:pt x="355497" y="1147133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B4B8F-F7B4-4183-998A-9E3B6015C339}">
      <dsp:nvSpPr>
        <dsp:cNvPr id="0" name=""/>
        <dsp:cNvSpPr/>
      </dsp:nvSpPr>
      <dsp:spPr>
        <a:xfrm>
          <a:off x="163793" y="3005876"/>
          <a:ext cx="279002" cy="51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64"/>
              </a:lnTo>
              <a:lnTo>
                <a:pt x="279002" y="513864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4C0B4-310E-4E97-BCCF-538464A0B611}">
      <dsp:nvSpPr>
        <dsp:cNvPr id="0" name=""/>
        <dsp:cNvSpPr/>
      </dsp:nvSpPr>
      <dsp:spPr>
        <a:xfrm>
          <a:off x="818966" y="1835154"/>
          <a:ext cx="3390848" cy="372504"/>
        </a:xfrm>
        <a:custGeom>
          <a:avLst/>
          <a:gdLst/>
          <a:ahLst/>
          <a:cxnLst/>
          <a:rect l="0" t="0" r="0" b="0"/>
          <a:pathLst>
            <a:path>
              <a:moveTo>
                <a:pt x="3390848" y="0"/>
              </a:moveTo>
              <a:lnTo>
                <a:pt x="3390848" y="235439"/>
              </a:lnTo>
              <a:lnTo>
                <a:pt x="0" y="235439"/>
              </a:lnTo>
              <a:lnTo>
                <a:pt x="0" y="372504"/>
              </a:lnTo>
            </a:path>
          </a:pathLst>
        </a:cu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E9A65-5C61-4C8A-84F3-4C0A27BA24AD}">
      <dsp:nvSpPr>
        <dsp:cNvPr id="0" name=""/>
        <dsp:cNvSpPr/>
      </dsp:nvSpPr>
      <dsp:spPr>
        <a:xfrm>
          <a:off x="2937905" y="1221251"/>
          <a:ext cx="2543817" cy="613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Arial Narrow" pitchFamily="34" charset="0"/>
            </a:rPr>
            <a:t>Teams</a:t>
          </a:r>
          <a:endParaRPr kumimoji="0" lang="en-US" sz="2000" b="1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937905" y="1221251"/>
        <a:ext cx="2543817" cy="613903"/>
      </dsp:txXfrm>
    </dsp:sp>
    <dsp:sp modelId="{389CF42F-5B5C-4EC7-BD9F-83C622BC1811}">
      <dsp:nvSpPr>
        <dsp:cNvPr id="0" name=""/>
        <dsp:cNvSpPr/>
      </dsp:nvSpPr>
      <dsp:spPr>
        <a:xfrm>
          <a:off x="0" y="2207659"/>
          <a:ext cx="1637932" cy="7982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Working in Teams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0" y="2207659"/>
        <a:ext cx="1637932" cy="798217"/>
      </dsp:txXfrm>
    </dsp:sp>
    <dsp:sp modelId="{326365EC-842A-486D-8A70-28A93EF5BF52}">
      <dsp:nvSpPr>
        <dsp:cNvPr id="0" name=""/>
        <dsp:cNvSpPr/>
      </dsp:nvSpPr>
      <dsp:spPr>
        <a:xfrm>
          <a:off x="442795" y="3333110"/>
          <a:ext cx="1214922" cy="3732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Definition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42795" y="3333110"/>
        <a:ext cx="1214922" cy="373261"/>
      </dsp:txXfrm>
    </dsp:sp>
    <dsp:sp modelId="{2D34CB8D-56B0-471E-A9AB-35028D9F7E8B}">
      <dsp:nvSpPr>
        <dsp:cNvPr id="0" name=""/>
        <dsp:cNvSpPr/>
      </dsp:nvSpPr>
      <dsp:spPr>
        <a:xfrm>
          <a:off x="519291" y="3903159"/>
          <a:ext cx="774002" cy="499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Types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519291" y="3903159"/>
        <a:ext cx="774002" cy="499701"/>
      </dsp:txXfrm>
    </dsp:sp>
    <dsp:sp modelId="{BD81C4EB-3072-4B63-92CC-05F579421F65}">
      <dsp:nvSpPr>
        <dsp:cNvPr id="0" name=""/>
        <dsp:cNvSpPr/>
      </dsp:nvSpPr>
      <dsp:spPr>
        <a:xfrm>
          <a:off x="519291" y="4547614"/>
          <a:ext cx="836530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When to use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519291" y="4547614"/>
        <a:ext cx="836530" cy="652692"/>
      </dsp:txXfrm>
    </dsp:sp>
    <dsp:sp modelId="{9883120B-F381-412B-B487-3463A0C1620E}">
      <dsp:nvSpPr>
        <dsp:cNvPr id="0" name=""/>
        <dsp:cNvSpPr/>
      </dsp:nvSpPr>
      <dsp:spPr>
        <a:xfrm>
          <a:off x="519291" y="5371795"/>
          <a:ext cx="836530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IPO Model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519291" y="5371795"/>
        <a:ext cx="836530" cy="652692"/>
      </dsp:txXfrm>
    </dsp:sp>
    <dsp:sp modelId="{749ACA15-64A3-495D-8CAB-3921BC3CADC3}">
      <dsp:nvSpPr>
        <dsp:cNvPr id="0" name=""/>
        <dsp:cNvSpPr/>
      </dsp:nvSpPr>
      <dsp:spPr>
        <a:xfrm>
          <a:off x="1871778" y="2204643"/>
          <a:ext cx="2071738" cy="8401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Composition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1871778" y="2204643"/>
        <a:ext cx="2071738" cy="840185"/>
      </dsp:txXfrm>
    </dsp:sp>
    <dsp:sp modelId="{C11CD399-4D00-4A46-870A-E46287FD7F18}">
      <dsp:nvSpPr>
        <dsp:cNvPr id="0" name=""/>
        <dsp:cNvSpPr/>
      </dsp:nvSpPr>
      <dsp:spPr>
        <a:xfrm>
          <a:off x="2285999" y="3276600"/>
          <a:ext cx="1376946" cy="458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Personality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285999" y="3276600"/>
        <a:ext cx="1376946" cy="458980"/>
      </dsp:txXfrm>
    </dsp:sp>
    <dsp:sp modelId="{7848CA24-C8A8-463B-A1F0-94A6FA30DFC3}">
      <dsp:nvSpPr>
        <dsp:cNvPr id="0" name=""/>
        <dsp:cNvSpPr/>
      </dsp:nvSpPr>
      <dsp:spPr>
        <a:xfrm>
          <a:off x="2285999" y="4010801"/>
          <a:ext cx="1376946" cy="458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KSAs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285999" y="4010801"/>
        <a:ext cx="1376946" cy="458980"/>
      </dsp:txXfrm>
    </dsp:sp>
    <dsp:sp modelId="{4F13AF70-6A82-44EA-B893-689172F7FCB6}">
      <dsp:nvSpPr>
        <dsp:cNvPr id="0" name=""/>
        <dsp:cNvSpPr/>
      </dsp:nvSpPr>
      <dsp:spPr>
        <a:xfrm>
          <a:off x="2285999" y="4745002"/>
          <a:ext cx="1376946" cy="4589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Diversity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285999" y="4745002"/>
        <a:ext cx="1376946" cy="458980"/>
      </dsp:txXfrm>
    </dsp:sp>
    <dsp:sp modelId="{12D8C892-72F5-4C9E-B46F-B02CBA844E07}">
      <dsp:nvSpPr>
        <dsp:cNvPr id="0" name=""/>
        <dsp:cNvSpPr/>
      </dsp:nvSpPr>
      <dsp:spPr>
        <a:xfrm>
          <a:off x="2345864" y="5329762"/>
          <a:ext cx="1376946" cy="703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Men &amp; Women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2345864" y="5329762"/>
        <a:ext cx="1376946" cy="703302"/>
      </dsp:txXfrm>
    </dsp:sp>
    <dsp:sp modelId="{F364AD8D-1047-4628-9838-3656556685F0}">
      <dsp:nvSpPr>
        <dsp:cNvPr id="0" name=""/>
        <dsp:cNvSpPr/>
      </dsp:nvSpPr>
      <dsp:spPr>
        <a:xfrm>
          <a:off x="4246470" y="2204643"/>
          <a:ext cx="1815517" cy="774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Processes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4246470" y="2204643"/>
        <a:ext cx="1815517" cy="774870"/>
      </dsp:txXfrm>
    </dsp:sp>
    <dsp:sp modelId="{8CACD35F-6283-40D5-9CB0-24A80B2ECDE0}">
      <dsp:nvSpPr>
        <dsp:cNvPr id="0" name=""/>
        <dsp:cNvSpPr/>
      </dsp:nvSpPr>
      <dsp:spPr>
        <a:xfrm>
          <a:off x="4572003" y="3276600"/>
          <a:ext cx="1371594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Teamwork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572003" y="3276600"/>
        <a:ext cx="1371594" cy="652692"/>
      </dsp:txXfrm>
    </dsp:sp>
    <dsp:sp modelId="{D209B8A5-6CC5-4327-8779-0576A402C16F}">
      <dsp:nvSpPr>
        <dsp:cNvPr id="0" name=""/>
        <dsp:cNvSpPr/>
      </dsp:nvSpPr>
      <dsp:spPr>
        <a:xfrm>
          <a:off x="4575684" y="4049858"/>
          <a:ext cx="1371594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Team Cognition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575684" y="4049858"/>
        <a:ext cx="1371594" cy="652692"/>
      </dsp:txXfrm>
    </dsp:sp>
    <dsp:sp modelId="{C6883471-BBAF-43A2-A5B6-BE443073129F}">
      <dsp:nvSpPr>
        <dsp:cNvPr id="0" name=""/>
        <dsp:cNvSpPr/>
      </dsp:nvSpPr>
      <dsp:spPr>
        <a:xfrm>
          <a:off x="4576402" y="4850738"/>
          <a:ext cx="1371594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 Narrow" pitchFamily="34" charset="0"/>
            </a:rPr>
            <a:t>Cohesion</a:t>
          </a:r>
          <a:endParaRPr kumimoji="0" lang="en-US" sz="2000" b="0" i="0" u="none" strike="noStrike" kern="1200" cap="none" normalizeH="0" baseline="0" dirty="0" smtClean="0">
            <a:ln/>
            <a:effectLst/>
            <a:latin typeface="Arial Narrow" pitchFamily="34" charset="0"/>
          </a:endParaRPr>
        </a:p>
      </dsp:txBody>
      <dsp:txXfrm>
        <a:off x="4576402" y="4850738"/>
        <a:ext cx="1371594" cy="652692"/>
      </dsp:txXfrm>
    </dsp:sp>
    <dsp:sp modelId="{88CE725E-8ED1-4ABE-A5CC-B81945D76A57}">
      <dsp:nvSpPr>
        <dsp:cNvPr id="0" name=""/>
        <dsp:cNvSpPr/>
      </dsp:nvSpPr>
      <dsp:spPr>
        <a:xfrm>
          <a:off x="6297896" y="2207952"/>
          <a:ext cx="1950076" cy="7494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Team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 Narrow" pitchFamily="34" charset="0"/>
            </a:rPr>
            <a:t>Effectiveness</a:t>
          </a:r>
          <a:endParaRPr kumimoji="0" lang="en-US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6297896" y="2207952"/>
        <a:ext cx="1950076" cy="749467"/>
      </dsp:txXfrm>
    </dsp:sp>
    <dsp:sp modelId="{A6D5B638-CF98-4BE8-AE78-F748850C913A}">
      <dsp:nvSpPr>
        <dsp:cNvPr id="0" name=""/>
        <dsp:cNvSpPr/>
      </dsp:nvSpPr>
      <dsp:spPr>
        <a:xfrm>
          <a:off x="6629395" y="3200398"/>
          <a:ext cx="1305385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Evaluation</a:t>
          </a:r>
          <a:endParaRPr kumimoji="0" lang="en-US" sz="20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sp:txBody>
      <dsp:txXfrm>
        <a:off x="6629395" y="3200398"/>
        <a:ext cx="1305385" cy="652692"/>
      </dsp:txXfrm>
    </dsp:sp>
    <dsp:sp modelId="{511D7051-9415-4A42-B755-A35F8E72DA80}">
      <dsp:nvSpPr>
        <dsp:cNvPr id="0" name=""/>
        <dsp:cNvSpPr/>
      </dsp:nvSpPr>
      <dsp:spPr>
        <a:xfrm>
          <a:off x="6629395" y="4127221"/>
          <a:ext cx="1305385" cy="652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Arial Narrow" pitchFamily="34" charset="0"/>
            </a:rPr>
            <a:t>Team Design</a:t>
          </a:r>
          <a:endParaRPr kumimoji="0" lang="en-US" sz="2000" b="0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sp:txBody>
      <dsp:txXfrm>
        <a:off x="6629395" y="4127221"/>
        <a:ext cx="1305385" cy="652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0.67123</cdr:x>
      <cdr:y>0.49669</cdr:y>
    </cdr:from>
    <cdr:to>
      <cdr:x>0.89358</cdr:x>
      <cdr:y>0.67845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4636379" y="2270867"/>
          <a:ext cx="1535821" cy="830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buClr>
              <a:srgbClr val="295582"/>
            </a:buClr>
            <a:buChar char="•"/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Clr>
              <a:srgbClr val="295582"/>
            </a:buClr>
            <a:buChar char="•"/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Clr>
              <a:srgbClr val="295582"/>
            </a:buClr>
            <a:buChar char="•"/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Clr>
              <a:srgbClr val="295582"/>
            </a:buClr>
            <a:buChar char="•"/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Clr>
              <a:srgbClr val="295582"/>
            </a:buClr>
            <a:buChar char="•"/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5pPr>
          <a:lvl6pPr marL="2286000" algn="l" defTabSz="914400" rtl="0" eaLnBrk="1" latinLnBrk="0" hangingPunct="1"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6pPr>
          <a:lvl7pPr marL="2743200" algn="l" defTabSz="914400" rtl="0" eaLnBrk="1" latinLnBrk="0" hangingPunct="1"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7pPr>
          <a:lvl8pPr marL="3200400" algn="l" defTabSz="914400" rtl="0" eaLnBrk="1" latinLnBrk="0" hangingPunct="1"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8pPr>
          <a:lvl9pPr marL="3657600" algn="l" defTabSz="914400" rtl="0" eaLnBrk="1" latinLnBrk="0" hangingPunct="1">
            <a:defRPr sz="3400" kern="1200">
              <a:solidFill>
                <a:srgbClr val="666666"/>
              </a:solidFill>
              <a:latin typeface="Arial" charset="0"/>
              <a:ea typeface="ヒラギノ角ゴ Pro W3" pitchFamily="96" charset="-128"/>
            </a:defRPr>
          </a:lvl9pPr>
        </a:lstStyle>
        <a:p xmlns:a="http://schemas.openxmlformats.org/drawingml/2006/main">
          <a:pPr algn="r">
            <a:buNone/>
          </a:pPr>
          <a:r>
            <a:rPr lang="en-US" sz="1600" dirty="0" smtClean="0">
              <a:solidFill>
                <a:srgbClr val="000000"/>
              </a:solidFill>
              <a:latin typeface="Georgia"/>
            </a:rPr>
            <a:t>	Rare (baffling) groups</a:t>
          </a:r>
          <a:endParaRPr lang="en-US" sz="1600" dirty="0">
            <a:solidFill>
              <a:srgbClr val="000000"/>
            </a:solidFill>
            <a:latin typeface="Georgia"/>
          </a:endParaRPr>
        </a:p>
      </cdr:txBody>
    </cdr:sp>
  </cdr:relSizeAnchor>
  <cdr:relSizeAnchor xmlns:cdr="http://schemas.openxmlformats.org/drawingml/2006/chartDrawing">
    <cdr:from>
      <cdr:x>0.69863</cdr:x>
      <cdr:y>0.53809</cdr:y>
    </cdr:from>
    <cdr:to>
      <cdr:x>0.76712</cdr:x>
      <cdr:y>0.53809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>
          <a:off x="3886200" y="1981200"/>
          <a:ext cx="381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35695" tIns="35695" rIns="35695" bIns="35695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0.73973</cdr:x>
      <cdr:y>0.88991</cdr:y>
    </cdr:from>
    <cdr:to>
      <cdr:x>0.82192</cdr:x>
      <cdr:y>0.88991</cdr:y>
    </cdr:to>
    <cdr:sp macro="" textlink="">
      <cdr:nvSpPr>
        <cdr:cNvPr id="7" name="Straight Connector 6"/>
        <cdr:cNvSpPr/>
      </cdr:nvSpPr>
      <cdr:spPr bwMode="auto">
        <a:xfrm xmlns:a="http://schemas.openxmlformats.org/drawingml/2006/main">
          <a:off x="4114800" y="3276600"/>
          <a:ext cx="4572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35695" tIns="35695" rIns="35695" bIns="35695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0.71233</cdr:x>
      <cdr:y>0.82782</cdr:y>
    </cdr:from>
    <cdr:to>
      <cdr:x>0.82192</cdr:x>
      <cdr:y>0.82782</cdr:y>
    </cdr:to>
    <cdr:sp macro="" textlink="">
      <cdr:nvSpPr>
        <cdr:cNvPr id="9" name="Straight Connector 8"/>
        <cdr:cNvSpPr/>
      </cdr:nvSpPr>
      <cdr:spPr bwMode="auto">
        <a:xfrm xmlns:a="http://schemas.openxmlformats.org/drawingml/2006/main">
          <a:off x="3962400" y="3048000"/>
          <a:ext cx="6096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35695" tIns="35695" rIns="35695" bIns="35695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6963E-2D61-4DC8-BB26-9D347ADE2114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6949-5E43-4DF2-A1F7-13D4E740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6949-5E43-4DF2-A1F7-13D4E74022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48F40-642B-489C-8999-85287BA5557D}" type="slidenum">
              <a:rPr lang="en-US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DA58-31C8-4B76-B0C4-BF208CB068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48F40-642B-489C-8999-85287BA5557D}" type="slidenum">
              <a:rPr lang="en-US">
                <a:latin typeface="Arial" pitchFamily="34" charset="0"/>
              </a:rPr>
              <a:pPr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8640" indent="-274320">
              <a:buClr>
                <a:schemeClr val="tx1"/>
              </a:buClr>
              <a:buFont typeface="Wingdings" pitchFamily="2" charset="2"/>
              <a:buChar char="q"/>
              <a:defRPr/>
            </a:lvl2pPr>
            <a:lvl3pPr marL="822960" indent="-228600">
              <a:buFont typeface="Wingdings" pitchFamily="2" charset="2"/>
              <a:buChar char="v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tx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 hasCustomPrompt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 marL="457200" indent="-457200">
              <a:defRPr/>
            </a:lvl1pPr>
            <a:lvl2pPr marL="1035050" indent="-349250">
              <a:buFont typeface="Wingdings" pitchFamily="2" charset="2"/>
              <a:buChar char="v"/>
              <a:defRPr/>
            </a:lvl2pPr>
            <a:lvl3pPr marL="1035050" indent="-349250">
              <a:defRPr/>
            </a:lvl3pPr>
            <a:lvl4pPr marL="1035050" indent="-349250">
              <a:defRPr/>
            </a:lvl4pPr>
            <a:lvl5pPr marL="1035050" indent="-349250">
              <a:defRPr/>
            </a:lvl5pPr>
          </a:lstStyle>
          <a:p>
            <a:pPr lvl="0" eaLnBrk="1" latinLnBrk="0" hangingPunct="1"/>
            <a:r>
              <a:rPr lang="en-US" dirty="0" smtClean="0"/>
              <a:t>  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bg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196D94-6EF6-4FEB-A20D-1BF173CF7EBA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A8D892-E17E-4BF7-81ED-AAB8FC0C4B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85000"/>
        <a:buFont typeface="Wingdings" pitchFamily="2" charset="2"/>
        <a:buChar char="q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419022"/>
            <a:ext cx="18288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Teams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66232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goals people want to</a:t>
            </a:r>
          </a:p>
          <a:p>
            <a:r>
              <a:rPr lang="en-US" dirty="0"/>
              <a:t>accomplish are so complex that </a:t>
            </a:r>
            <a:r>
              <a:rPr lang="en-US" dirty="0" smtClean="0"/>
              <a:t>they would </a:t>
            </a:r>
            <a:r>
              <a:rPr lang="en-US" dirty="0"/>
              <a:t>overwhelm any </a:t>
            </a:r>
            <a:r>
              <a:rPr lang="en-US" dirty="0" smtClean="0"/>
              <a:t>individual’s capabilities—such </a:t>
            </a:r>
            <a:r>
              <a:rPr lang="en-US" dirty="0"/>
              <a:t>as building a bridge</a:t>
            </a:r>
            <a:r>
              <a:rPr lang="en-US" dirty="0" smtClean="0"/>
              <a:t>, flying </a:t>
            </a:r>
            <a:r>
              <a:rPr lang="en-US" dirty="0"/>
              <a:t>a spacecraft to the moon, or</a:t>
            </a:r>
          </a:p>
          <a:p>
            <a:r>
              <a:rPr lang="en-US" dirty="0"/>
              <a:t>performing Bach’s Brandenburg </a:t>
            </a:r>
            <a:r>
              <a:rPr lang="en-US" dirty="0" smtClean="0"/>
              <a:t>concerto—people </a:t>
            </a:r>
            <a:r>
              <a:rPr lang="en-US" dirty="0"/>
              <a:t>turn to teams. Teams</a:t>
            </a:r>
            <a:r>
              <a:rPr lang="en-US" dirty="0" smtClean="0"/>
              <a:t>, when </a:t>
            </a:r>
            <a:r>
              <a:rPr lang="en-US" dirty="0"/>
              <a:t>successful, transform </a:t>
            </a:r>
            <a:r>
              <a:rPr lang="en-US" dirty="0" smtClean="0"/>
              <a:t>groups into </a:t>
            </a:r>
            <a:r>
              <a:rPr lang="en-US" dirty="0"/>
              <a:t>complex, adaptive, </a:t>
            </a:r>
            <a:r>
              <a:rPr lang="en-US" dirty="0" smtClean="0"/>
              <a:t>dynamic task-performing </a:t>
            </a:r>
            <a:r>
              <a:rPr lang="en-US" dirty="0"/>
              <a:t>systems. Teams </a:t>
            </a:r>
            <a:r>
              <a:rPr lang="en-US" dirty="0" smtClean="0"/>
              <a:t>are groups</a:t>
            </a:r>
            <a:r>
              <a:rPr lang="en-US" dirty="0"/>
              <a:t>, but not all groups are teams.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6917" y="2850897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/>
              <a:t>What are teams and when </a:t>
            </a:r>
            <a:r>
              <a:rPr lang="en-US" sz="2000" dirty="0" smtClean="0"/>
              <a:t>should they </a:t>
            </a:r>
            <a:r>
              <a:rPr lang="en-US" sz="2000" dirty="0"/>
              <a:t>be used?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How </a:t>
            </a:r>
            <a:r>
              <a:rPr lang="en-US" sz="2000" dirty="0"/>
              <a:t>does the team’s </a:t>
            </a:r>
            <a:r>
              <a:rPr lang="en-US" sz="2000" dirty="0" smtClean="0"/>
              <a:t>composition influence </a:t>
            </a:r>
            <a:r>
              <a:rPr lang="en-US" sz="2000" dirty="0"/>
              <a:t>effectiveness?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What </a:t>
            </a:r>
            <a:r>
              <a:rPr lang="en-US" sz="2000" dirty="0"/>
              <a:t>group processes mediate </a:t>
            </a:r>
            <a:r>
              <a:rPr lang="en-US" sz="2000" dirty="0" smtClean="0"/>
              <a:t>the input-output </a:t>
            </a:r>
            <a:r>
              <a:rPr lang="en-US" sz="2000" dirty="0"/>
              <a:t>relationship</a:t>
            </a:r>
            <a:r>
              <a:rPr lang="en-US" sz="2000" dirty="0" smtClean="0"/>
              <a:t>? 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How </a:t>
            </a:r>
            <a:r>
              <a:rPr lang="en-US" sz="2000" dirty="0"/>
              <a:t>effective are teams, and </a:t>
            </a:r>
            <a:r>
              <a:rPr lang="en-US" sz="2000" dirty="0" smtClean="0"/>
              <a:t>how can </a:t>
            </a:r>
            <a:r>
              <a:rPr lang="en-US" sz="2000" dirty="0"/>
              <a:t>they be improved?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192190"/>
            <a:ext cx="2941687" cy="22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518"/>
            <a:ext cx="2962275" cy="221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5251964" y="3670873"/>
            <a:ext cx="609600" cy="0"/>
          </a:xfrm>
          <a:prstGeom prst="line">
            <a:avLst/>
          </a:prstGeom>
          <a:noFill/>
          <a:ln w="31750" cap="flat" cmpd="sng" algn="ctr">
            <a:solidFill>
              <a:srgbClr val="05376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Horizontal Scroll 4"/>
          <p:cNvSpPr/>
          <p:nvPr/>
        </p:nvSpPr>
        <p:spPr bwMode="auto">
          <a:xfrm>
            <a:off x="1365764" y="1613473"/>
            <a:ext cx="5791200" cy="1981200"/>
          </a:xfrm>
          <a:prstGeom prst="horizontalScroll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695" tIns="35695" rIns="35695" bIns="3569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5582"/>
              </a:buClr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charset="0"/>
              <a:ea typeface="ヒラギノ角ゴ Pro W3" pitchFamily="96" charset="-128"/>
              <a:cs typeface="Arial" charset="0"/>
            </a:endParaRP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59978"/>
              </p:ext>
            </p:extLst>
          </p:nvPr>
        </p:nvGraphicFramePr>
        <p:xfrm>
          <a:off x="280156" y="1765873"/>
          <a:ext cx="69072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5080756" y="4204273"/>
            <a:ext cx="609600" cy="0"/>
          </a:xfrm>
          <a:prstGeom prst="line">
            <a:avLst/>
          </a:prstGeom>
          <a:noFill/>
          <a:ln w="31750" cap="flat" cmpd="sng" algn="ctr">
            <a:solidFill>
              <a:srgbClr val="05376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781799" y="1698460"/>
            <a:ext cx="2286001" cy="5016758"/>
          </a:xfrm>
          <a:prstGeom prst="rect">
            <a:avLst/>
          </a:prstGeom>
          <a:solidFill>
            <a:srgbClr val="053769"/>
          </a:solidFill>
        </p:spPr>
        <p:txBody>
          <a:bodyPr wrap="square" rtlCol="0">
            <a:spAutoFit/>
          </a:bodyPr>
          <a:lstStyle/>
          <a:p>
            <a:pPr marL="336550" indent="-273050">
              <a:spcAft>
                <a:spcPts val="1200"/>
              </a:spcAft>
              <a:buClr>
                <a:schemeClr val="bg1"/>
              </a:buClr>
              <a:tabLst>
                <a:tab pos="465138" algn="l"/>
              </a:tabLst>
            </a:pPr>
            <a:r>
              <a:rPr lang="en-US" sz="2800" u="sng" dirty="0" smtClean="0">
                <a:solidFill>
                  <a:schemeClr val="bg1"/>
                </a:solidFill>
                <a:latin typeface="+mj-lt"/>
              </a:rPr>
              <a:t>Additive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effects</a:t>
            </a:r>
          </a:p>
          <a:p>
            <a:pPr marL="336550" indent="-273050">
              <a:spcAft>
                <a:spcPts val="1200"/>
              </a:spcAft>
              <a:buClr>
                <a:schemeClr val="bg1"/>
              </a:buClr>
              <a:tabLst>
                <a:tab pos="465138" algn="l"/>
              </a:tabLst>
            </a:pPr>
            <a:r>
              <a:rPr lang="en-US" sz="2800" u="sng" dirty="0" smtClean="0">
                <a:solidFill>
                  <a:schemeClr val="bg1"/>
                </a:solidFill>
                <a:latin typeface="+mj-lt"/>
              </a:rPr>
              <a:t>Synergy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effect</a:t>
            </a:r>
          </a:p>
          <a:p>
            <a:pPr marL="336550" indent="-273050">
              <a:spcAft>
                <a:spcPts val="1200"/>
              </a:spcAft>
              <a:buClr>
                <a:schemeClr val="bg1"/>
              </a:buClr>
              <a:tabLst>
                <a:tab pos="465138" algn="l"/>
              </a:tabLst>
            </a:pPr>
            <a:r>
              <a:rPr lang="en-US" sz="2800" u="sng" dirty="0" smtClean="0">
                <a:solidFill>
                  <a:schemeClr val="bg1"/>
                </a:solidFill>
                <a:latin typeface="+mj-lt"/>
              </a:rPr>
              <a:t>Weakest link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effect</a:t>
            </a:r>
          </a:p>
          <a:p>
            <a:pPr marL="336550" indent="-273050">
              <a:spcAft>
                <a:spcPts val="1200"/>
              </a:spcAft>
              <a:buClr>
                <a:schemeClr val="bg1"/>
              </a:buClr>
              <a:tabLst>
                <a:tab pos="465138" algn="l"/>
              </a:tabLst>
            </a:pPr>
            <a:r>
              <a:rPr lang="en-US" sz="2800" u="sng" dirty="0" smtClean="0">
                <a:solidFill>
                  <a:schemeClr val="bg1"/>
                </a:solidFill>
                <a:latin typeface="+mj-lt"/>
              </a:rPr>
              <a:t>Bad apple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effect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288925" indent="-288925"/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marL="288925" indent="-288925"/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526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17" y="6169961"/>
            <a:ext cx="642250" cy="6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6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34729"/>
          <a:stretch/>
        </p:blipFill>
        <p:spPr bwMode="auto">
          <a:xfrm>
            <a:off x="8593067" y="6169961"/>
            <a:ext cx="550933" cy="6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441" y="152400"/>
            <a:ext cx="8888561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general, great </a:t>
            </a:r>
            <a:r>
              <a:rPr lang="en-US" sz="3600" dirty="0"/>
              <a:t>teams require </a:t>
            </a:r>
            <a:r>
              <a:rPr lang="en-US" sz="3600" u="sng" dirty="0"/>
              <a:t>great</a:t>
            </a:r>
            <a:r>
              <a:rPr lang="en-US" sz="3600" dirty="0"/>
              <a:t> group members</a:t>
            </a:r>
            <a:endParaRPr lang="en-US" sz="3600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7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series"/>
        </p:bldSub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Team Diversity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001617" cy="3581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2" y="6495978"/>
            <a:ext cx="8716592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7607406"/>
              </p:ext>
            </p:extLst>
          </p:nvPr>
        </p:nvGraphicFramePr>
        <p:xfrm>
          <a:off x="2209800" y="1371600"/>
          <a:ext cx="441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304800"/>
            <a:ext cx="8382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Broader range of KSAs</a:t>
            </a:r>
          </a:p>
          <a:p>
            <a:pPr marL="514350" indent="-514350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Increased creativity, less traditional solutions and outlooks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95600" y="4343400"/>
            <a:ext cx="5867400" cy="14167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Tx/>
              <a:buSzPct val="85000"/>
              <a:buFont typeface="Wingdings" pitchFamily="2" charset="2"/>
              <a:buChar char="q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sz="2400" dirty="0" smtClean="0"/>
              <a:t>Stronger social identity, fewer schisms, subgroups</a:t>
            </a:r>
          </a:p>
          <a:p>
            <a:r>
              <a:rPr lang="en-US" sz="2400" dirty="0" smtClean="0"/>
              <a:t> More cohesive</a:t>
            </a:r>
          </a:p>
          <a:p>
            <a:r>
              <a:rPr lang="en-US" sz="2400" dirty="0" smtClean="0"/>
              <a:t> Reduced conflict, misunderstanding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8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Dealing with Team Diversity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100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3200" dirty="0" smtClean="0"/>
              <a:t>Surface diversity easy to deal with, deep diversity more difficult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3200" dirty="0" smtClean="0"/>
              <a:t>Organizational support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3200" dirty="0" smtClean="0"/>
              <a:t>Reduce tendency to subgroup</a:t>
            </a:r>
          </a:p>
          <a:p>
            <a:endParaRPr lang="en-US" sz="3200" dirty="0"/>
          </a:p>
          <a:p>
            <a:r>
              <a:rPr lang="en-US" sz="3200" dirty="0" smtClean="0"/>
              <a:t>Mixing Men and Women in Teams: bonding effects, sexism, tradition, “civilizing” effects, tokenism, etc.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65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2116481"/>
              </p:ext>
            </p:extLst>
          </p:nvPr>
        </p:nvGraphicFramePr>
        <p:xfrm>
          <a:off x="1371600" y="1600200"/>
          <a:ext cx="70128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Teamwork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1ACB52-BCCC-41AB-90DE-54BF5E82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11ACB52-BCCC-41AB-90DE-54BF5E82A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3D411-6DCF-426A-9CE2-A00CD3F9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183D411-6DCF-426A-9CE2-A00CD3F94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88C07-569D-4421-BFC6-30B971228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8888C07-569D-4421-BFC6-30B971228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CEAA6-5D6D-445F-AE10-ED8DB4243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ACCEAA6-5D6D-445F-AE10-ED8DB4243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6C6B80-39F3-4FC3-919A-B35DCF484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56C6B80-39F3-4FC3-919A-B35DCF484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ED3272-BDAB-4F8F-81E1-457B96F1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E3ED3272-BDAB-4F8F-81E1-457B96F14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69189-4907-4DD2-8F95-0482E60FD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1269189-4907-4DD2-8F95-0482E60FD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36361-0D93-4518-A321-5419FFAD3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6736361-0D93-4518-A321-5419FFAD3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3879B7-DC48-43EF-9370-0F2E7F939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F3879B7-DC48-43EF-9370-0F2E7F939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A0656-7B2D-4223-83DF-C3EE07B62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FAA0656-7B2D-4223-83DF-C3EE07B62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3AF592-B300-48B9-ACCA-CA3BF84DF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B3AF592-B300-48B9-ACCA-CA3BF84DF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4473A-6527-45A4-B992-B4B86BFAD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074473A-6527-45A4-B992-B4B86BFAD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97989C-0230-4732-B69C-5AD3D25AC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2D97989C-0230-4732-B69C-5AD3D25AC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7F514-6EB9-492C-A35B-2821DDAF5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7A47F514-6EB9-492C-A35B-2821DDAF5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cognition and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Transactive</a:t>
            </a:r>
            <a:r>
              <a:rPr lang="en-US" dirty="0" smtClean="0"/>
              <a:t> memory:  a process by which information to be remembered is distributed to various members of the group who can ten be relied upon to provide that information when it is needed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57550" y="857250"/>
            <a:ext cx="5638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High performing teams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/>
              <a:t> Capitalize on </a:t>
            </a:r>
            <a:r>
              <a:rPr lang="en-US" dirty="0" err="1" smtClean="0"/>
              <a:t>transactive</a:t>
            </a:r>
            <a:r>
              <a:rPr lang="en-US" dirty="0" smtClean="0"/>
              <a:t> memory processes: different members are trusted to know specific areas of information</a:t>
            </a:r>
          </a:p>
          <a:p>
            <a:r>
              <a:rPr lang="en-US" dirty="0" smtClean="0"/>
              <a:t>Train as a team, rather than individually</a:t>
            </a:r>
          </a:p>
          <a:p>
            <a:r>
              <a:rPr lang="en-US" dirty="0" smtClean="0"/>
              <a:t>Review their work regularly and identify methods to improve 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76600" y="838200"/>
            <a:ext cx="5638800" cy="541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57200" indent="-457200" algn="l" rtl="0" eaLnBrk="1" latinLnBrk="0" hangingPunct="1">
              <a:spcBef>
                <a:spcPct val="20000"/>
              </a:spcBef>
              <a:buClrTx/>
              <a:buSzPct val="85000"/>
              <a:buFont typeface="Wingdings" pitchFamily="2" charset="2"/>
              <a:buChar char="q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50" indent="-349250" algn="l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v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050" indent="-34925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35050" indent="-34925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36262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Are Teams Effective?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48135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“The emphasis on groups and teams has gone far beyond any rational assessment of their practical usefulness. We are in the age of </a:t>
            </a:r>
            <a:r>
              <a:rPr lang="en-US" sz="3600" dirty="0" err="1" smtClean="0"/>
              <a:t>groupomania</a:t>
            </a:r>
            <a:r>
              <a:rPr lang="en-US" sz="3600" dirty="0" smtClean="0"/>
              <a:t>.”    Edwin Locke, 2001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80790" y="5257800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he right?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65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evidence is mixed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Hackman maintains that  teams should:</a:t>
            </a:r>
          </a:p>
          <a:p>
            <a:pPr marL="342900" indent="-342900">
              <a:buAutoNum type="arabicPeriod"/>
            </a:pPr>
            <a:r>
              <a:rPr lang="en-US" dirty="0" smtClean="0"/>
              <a:t>Meet standards of quantity, quality, and timeliness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team should improve over time. 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team should contribute in positive ways to members’ well-being and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studies and field studies generally support the effectiveness of teams</a:t>
            </a:r>
          </a:p>
          <a:p>
            <a:r>
              <a:rPr lang="en-US" sz="3200" dirty="0" smtClean="0"/>
              <a:t>Experimental studies identify a number of limitations for working in teams</a:t>
            </a:r>
          </a:p>
          <a:p>
            <a:r>
              <a:rPr lang="en-US" sz="3200" dirty="0" smtClean="0"/>
              <a:t>Surveys of workers find widespread dissatisfaction with teams (and leaders)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7050" y="838200"/>
            <a:ext cx="5715000" cy="50167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Suggestions:</a:t>
            </a:r>
          </a:p>
          <a:p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Make certain that so-called teams actually are teams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Train individuals to work in teams and to lead teams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 organizational (and financial) support to teams (Remember the quality circle!)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818909"/>
              </p:ext>
            </p:extLst>
          </p:nvPr>
        </p:nvGraphicFramePr>
        <p:xfrm>
          <a:off x="457200" y="0"/>
          <a:ext cx="83058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096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7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756896"/>
              </p:ext>
            </p:extLst>
          </p:nvPr>
        </p:nvGraphicFramePr>
        <p:xfrm>
          <a:off x="457200" y="0"/>
          <a:ext cx="83058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09600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Preview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3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3E9A65-5C61-4C8A-84F3-4C0A27BA2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3E9A65-5C61-4C8A-84F3-4C0A27BA2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44C0B4-310E-4E97-BCCF-538464A0B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E44C0B4-310E-4E97-BCCF-538464A0B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CF42F-5B5C-4EC7-BD9F-83C622BC1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89CF42F-5B5C-4EC7-BD9F-83C622BC1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B4B8F-F7B4-4183-998A-9E3B6015C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BCB4B8F-F7B4-4183-998A-9E3B6015C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6365EC-842A-486D-8A70-28A93EF5B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26365EC-842A-486D-8A70-28A93EF5B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DF451-FAE7-4B34-A0CB-EAE0A7585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4DF451-FAE7-4B34-A0CB-EAE0A7585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34CB8D-56B0-471E-A9AB-35028D9F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D34CB8D-56B0-471E-A9AB-35028D9F7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676D4-9FEB-4320-B867-88820A80B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F6676D4-9FEB-4320-B867-88820A80B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81C4EB-3072-4B63-92CC-05F579421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D81C4EB-3072-4B63-92CC-05F579421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E13DA8-75EC-489D-AA8F-189356FED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0E13DA8-75EC-489D-AA8F-189356FED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3120B-F381-412B-B487-3463A0C16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883120B-F381-412B-B487-3463A0C16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43B2C-E750-428C-97C8-843C557B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7D443B2C-E750-428C-97C8-843C557B1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ACA15-64A3-495D-8CAB-3921BC3CA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749ACA15-64A3-495D-8CAB-3921BC3CA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9B0F39-4734-4383-805D-82B99B681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4F9B0F39-4734-4383-805D-82B99B681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CD399-4D00-4A46-870A-E46287FD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C11CD399-4D00-4A46-870A-E46287FD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B6775-1E13-4889-8DCE-0649D6610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064B6775-1E13-4889-8DCE-0649D6610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8CA24-C8A8-463B-A1F0-94A6FA30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7848CA24-C8A8-463B-A1F0-94A6FA30D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0349E0-7D1D-41BA-8ADB-2AFF5C669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F00349E0-7D1D-41BA-8ADB-2AFF5C669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3AF70-6A82-44EA-B893-689172F7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4F13AF70-6A82-44EA-B893-689172F7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72E7F3-D5F3-4CEA-BC44-F08D4D3E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4172E7F3-D5F3-4CEA-BC44-F08D4D3E0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8C892-72F5-4C9E-B46F-B02CBA844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12D8C892-72F5-4C9E-B46F-B02CBA844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BD8B7-07FA-4181-A53E-8F53F29D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B16BD8B7-07FA-4181-A53E-8F53F29D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64AD8D-1047-4628-9838-365655668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F364AD8D-1047-4628-9838-365655668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89B14-A971-4702-8839-4AD574666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D3F89B14-A971-4702-8839-4AD574666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CD35F-6283-40D5-9CB0-24A80B2E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8CACD35F-6283-40D5-9CB0-24A80B2EC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EBF73-4092-4C01-AEB5-07291375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3C3EBF73-4092-4C01-AEB5-07291375C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9B8A5-6CC5-4327-8779-0576A402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">
                                            <p:graphicEl>
                                              <a:dgm id="{D209B8A5-6CC5-4327-8779-0576A402C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A0307-A94D-41E8-B364-243073EFC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015A0307-A94D-41E8-B364-243073EFC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83471-BBAF-43A2-A5B6-BE443073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C6883471-BBAF-43A2-A5B6-BE4430731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45700E-4221-4A65-9514-D5B0E1A3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4145700E-4221-4A65-9514-D5B0E1A3D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CE725E-8ED1-4ABE-A5CC-B81945D76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88CE725E-8ED1-4ABE-A5CC-B81945D76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485B1-5787-4808-9F9D-5B673275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dgm id="{193485B1-5787-4808-9F9D-5B673275C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D5B638-CF98-4BE8-AE78-F748850C9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">
                                            <p:graphicEl>
                                              <a:dgm id="{A6D5B638-CF98-4BE8-AE78-F748850C9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CFB3D1-DFA1-43F2-A1E8-9CE3B44E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67CFB3D1-DFA1-43F2-A1E8-9CE3B44E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D7051-9415-4A42-B755-A35F8E72D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">
                                            <p:graphicEl>
                                              <a:dgm id="{511D7051-9415-4A42-B755-A35F8E72D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2362200" cy="990600"/>
          </a:xfrm>
        </p:spPr>
        <p:txBody>
          <a:bodyPr/>
          <a:lstStyle/>
          <a:p>
            <a:r>
              <a:rPr lang="en-US" dirty="0" smtClean="0"/>
              <a:t>What is a Team?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414496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Teams are “extreme” groups, for each of the qualities of a typical group are exhibited, to an extreme degree, in a team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801018"/>
              </p:ext>
            </p:extLst>
          </p:nvPr>
        </p:nvGraphicFramePr>
        <p:xfrm>
          <a:off x="3276600" y="762000"/>
          <a:ext cx="5410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4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Types of Teams (and related groups)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7772400" cy="4724400"/>
            <a:chOff x="685800" y="1447800"/>
            <a:chExt cx="7772400" cy="4724400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1600200"/>
              <a:ext cx="7772400" cy="457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658692781"/>
                </p:ext>
              </p:extLst>
            </p:nvPr>
          </p:nvGraphicFramePr>
          <p:xfrm>
            <a:off x="1295400" y="1447800"/>
            <a:ext cx="6553200" cy="4622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31341495"/>
              </p:ext>
            </p:extLst>
          </p:nvPr>
        </p:nvGraphicFramePr>
        <p:xfrm>
          <a:off x="4291308" y="1828800"/>
          <a:ext cx="4396154" cy="371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81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5833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Teams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Hackman identifies four types of teams based on responsibility for setting procedures and goals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Manager-led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Self-managing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Self-designing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Self-governing</a:t>
            </a:r>
            <a:endParaRPr lang="en-US" dirty="0"/>
          </a:p>
        </p:txBody>
      </p:sp>
      <p:pic>
        <p:nvPicPr>
          <p:cNvPr id="5" name="Content Placeholder 3" descr="df99524_12_ch12_p351-378_pp1.pdf - Adobe Acrobat Pro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9616" r="26667" b="3014"/>
          <a:stretch/>
        </p:blipFill>
        <p:spPr>
          <a:xfrm>
            <a:off x="3064801" y="1066800"/>
            <a:ext cx="6079199" cy="4495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Demands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Psychological &amp; Interpersonal Demands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 How difficult is the task?</a:t>
            </a:r>
          </a:p>
          <a:p>
            <a:r>
              <a:rPr lang="en-US" dirty="0" smtClean="0"/>
              <a:t>How complex is the task?</a:t>
            </a:r>
          </a:p>
          <a:p>
            <a:r>
              <a:rPr lang="en-US" dirty="0" smtClean="0"/>
              <a:t>How important is the task?</a:t>
            </a:r>
          </a:p>
          <a:p>
            <a:r>
              <a:rPr lang="en-US" dirty="0" smtClean="0"/>
              <a:t>How monotonous/dull is the task?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 Desire for company (work partners)</a:t>
            </a:r>
          </a:p>
          <a:p>
            <a:r>
              <a:rPr lang="en-US" dirty="0"/>
              <a:t> </a:t>
            </a:r>
            <a:r>
              <a:rPr lang="en-US" dirty="0" smtClean="0"/>
              <a:t>Diffusion of responsibility</a:t>
            </a:r>
          </a:p>
          <a:p>
            <a:r>
              <a:rPr lang="en-US" dirty="0"/>
              <a:t> </a:t>
            </a:r>
            <a:r>
              <a:rPr lang="en-US" dirty="0" smtClean="0"/>
              <a:t>Social loafing</a:t>
            </a:r>
          </a:p>
          <a:p>
            <a:r>
              <a:rPr lang="en-US" dirty="0"/>
              <a:t> </a:t>
            </a:r>
            <a:r>
              <a:rPr lang="en-US" dirty="0" smtClean="0"/>
              <a:t>“Romance of Teams”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to use a team?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534400" cy="609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The I-P-O Model of Teams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728550"/>
            <a:ext cx="7951937" cy="391025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6" y="6344124"/>
            <a:ext cx="8861924" cy="5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Composition:  Building the Team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1935480"/>
            <a:ext cx="3505201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3600" dirty="0" smtClean="0">
                <a:solidFill>
                  <a:srgbClr val="FFFFFF"/>
                </a:solidFill>
                <a:latin typeface="Georgia"/>
              </a:rPr>
              <a:t>Why was the 1980 US Hockey Team successful?</a:t>
            </a:r>
          </a:p>
          <a:p>
            <a:pPr>
              <a:buClr>
                <a:srgbClr val="FFFF00"/>
              </a:buClr>
              <a:buFontTx/>
              <a:buNone/>
            </a:pPr>
            <a:endParaRPr lang="en-US" dirty="0" smtClean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4755" y="1536441"/>
            <a:ext cx="5063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Strong composition effects (fit of members)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Presence of “team players”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Individual level of skill and experience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Low diversity and high cohesion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Outstanding leadership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778049" y="1536441"/>
            <a:ext cx="5257800" cy="5029199"/>
            <a:chOff x="4191000" y="2133600"/>
            <a:chExt cx="4127621" cy="329514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133600"/>
              <a:ext cx="4127621" cy="3164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03455" y="5167134"/>
              <a:ext cx="18020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Rights: Associated Press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3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130" y="1374624"/>
            <a:ext cx="6934201" cy="4333876"/>
            <a:chOff x="1295400" y="2000249"/>
            <a:chExt cx="6934201" cy="4333876"/>
          </a:xfrm>
        </p:grpSpPr>
        <p:sp>
          <p:nvSpPr>
            <p:cNvPr id="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295400" y="2000249"/>
              <a:ext cx="6934201" cy="433387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36"/>
            <p:cNvSpPr>
              <a:spLocks noChangeShapeType="1"/>
            </p:cNvSpPr>
            <p:nvPr/>
          </p:nvSpPr>
          <p:spPr bwMode="auto">
            <a:xfrm flipV="1">
              <a:off x="3474376" y="3721761"/>
              <a:ext cx="803" cy="2022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7362826" y="2710523"/>
              <a:ext cx="57785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.24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3426222" y="2722562"/>
              <a:ext cx="57785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.12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6038586" y="2698485"/>
              <a:ext cx="57785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.25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4882886" y="2746639"/>
              <a:ext cx="57785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.16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1921404" y="2686446"/>
              <a:ext cx="577850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.05</a:t>
              </a:r>
              <a:endPara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1512094" y="3156752"/>
              <a:ext cx="1155700" cy="589086"/>
            </a:xfrm>
            <a:prstGeom prst="rect">
              <a:avLst/>
            </a:prstGeom>
            <a:solidFill>
              <a:srgbClr val="C0C0C0">
                <a:alpha val="37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Emotional</a:t>
              </a:r>
              <a:endParaRPr lang="en-U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buClrTx/>
                <a:buFontTx/>
                <a:buNone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Stability</a:t>
              </a:r>
            </a:p>
            <a:p>
              <a:pPr algn="ctr" eaLnBrk="0" hangingPunct="0">
                <a:buClrTx/>
                <a:buFontTx/>
                <a:buNone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(neuroticism</a:t>
              </a: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2884488" y="3156752"/>
              <a:ext cx="1155700" cy="575442"/>
            </a:xfrm>
            <a:prstGeom prst="rect">
              <a:avLst/>
            </a:prstGeom>
            <a:solidFill>
              <a:srgbClr val="C0C0C0">
                <a:alpha val="37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Extraversion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4184650" y="3156752"/>
              <a:ext cx="1155700" cy="574640"/>
            </a:xfrm>
            <a:prstGeom prst="rect">
              <a:avLst/>
            </a:prstGeom>
            <a:solidFill>
              <a:srgbClr val="C0C0C0">
                <a:alpha val="37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Openness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5484813" y="3156752"/>
              <a:ext cx="1155700" cy="573837"/>
            </a:xfrm>
            <a:prstGeom prst="rect">
              <a:avLst/>
            </a:prstGeom>
            <a:solidFill>
              <a:srgbClr val="C0C0C0">
                <a:alpha val="37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Agreeable-ness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6784976" y="3156752"/>
              <a:ext cx="1155700" cy="573035"/>
            </a:xfrm>
            <a:prstGeom prst="rect">
              <a:avLst/>
            </a:prstGeom>
            <a:solidFill>
              <a:srgbClr val="C0C0C0">
                <a:alpha val="37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Conscien-tiousness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017713" y="2578099"/>
              <a:ext cx="5345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833929" y="2578099"/>
              <a:ext cx="803" cy="577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6062663" y="2578099"/>
              <a:ext cx="803" cy="577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7362826" y="2578099"/>
              <a:ext cx="803" cy="577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462338" y="2578099"/>
              <a:ext cx="803" cy="577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017713" y="2578099"/>
              <a:ext cx="803" cy="577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884488" y="3998647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Dominance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2884488" y="4456112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Affiliation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884488" y="4889500"/>
              <a:ext cx="1155700" cy="577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Social p</a:t>
              </a:r>
              <a:r>
                <a:rPr lang="en-US" sz="10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erceptiveness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884488" y="5611812"/>
              <a:ext cx="1155700" cy="433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Expressivity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4762501" y="3745838"/>
              <a:ext cx="12841" cy="421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4184650" y="4022725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Flexibility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V="1">
              <a:off x="2017713" y="3745838"/>
              <a:ext cx="12841" cy="999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439863" y="4022725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Adjustment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439863" y="4480189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Self-esteem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 flipH="1" flipV="1">
              <a:off x="6062663" y="3733799"/>
              <a:ext cx="803" cy="1011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5484813" y="4022725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Trust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5484813" y="4480189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Cooperation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7362826" y="3721761"/>
              <a:ext cx="12841" cy="1745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6784976" y="3998647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Dependability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6784976" y="4456112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Dutifulness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6784976" y="4889500"/>
              <a:ext cx="1155700" cy="433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Achievement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6784976" y="5467350"/>
              <a:ext cx="1155700" cy="3130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</a:pPr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Efficacy</a:t>
              </a:r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8045" y="5759822"/>
            <a:ext cx="816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>
                <a:latin typeface="+mj-lt"/>
              </a:rPr>
              <a:t>Five Factor Personality Inventory (OCEAN)</a:t>
            </a:r>
            <a:endParaRPr lang="en-US" sz="2800" dirty="0">
              <a:latin typeface="+mj-lt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3659638" y="880664"/>
            <a:ext cx="1878013" cy="577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Georgia"/>
                <a:ea typeface="Times New Roman" pitchFamily="18" charset="0"/>
                <a:cs typeface="Arial" pitchFamily="34" charset="0"/>
              </a:rPr>
              <a:t>Working in </a:t>
            </a:r>
            <a:r>
              <a:rPr lang="en-US" sz="1200" dirty="0" smtClean="0">
                <a:solidFill>
                  <a:srgbClr val="000000"/>
                </a:solidFill>
                <a:latin typeface="Georgia"/>
                <a:ea typeface="Times New Roman" pitchFamily="18" charset="0"/>
                <a:cs typeface="Arial" pitchFamily="34" charset="0"/>
              </a:rPr>
              <a:t>Teams  </a:t>
            </a:r>
            <a:r>
              <a:rPr lang="en-US" sz="1200" dirty="0" smtClean="0">
                <a:solidFill>
                  <a:srgbClr val="000000"/>
                </a:solidFill>
                <a:latin typeface="Georgia"/>
                <a:ea typeface="Times New Roman" pitchFamily="18" charset="0"/>
                <a:cs typeface="Arial" pitchFamily="34" charset="0"/>
              </a:rPr>
              <a:t>and Personality</a:t>
            </a:r>
            <a:endParaRPr lang="en-US" sz="1800" dirty="0" smtClean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877</TotalTime>
  <Words>826</Words>
  <Application>Microsoft Office PowerPoint</Application>
  <PresentationFormat>On-screen Show (4:3)</PresentationFormat>
  <Paragraphs>215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12 Teams </vt:lpstr>
      <vt:lpstr>Preview</vt:lpstr>
      <vt:lpstr>What is a Team? </vt:lpstr>
      <vt:lpstr>Types of Teams (and related groups)</vt:lpstr>
      <vt:lpstr>Types of Teams </vt:lpstr>
      <vt:lpstr>When to use a team?</vt:lpstr>
      <vt:lpstr>PowerPoint Presentation</vt:lpstr>
      <vt:lpstr>Composition:  Building the Team</vt:lpstr>
      <vt:lpstr>PowerPoint Presentation</vt:lpstr>
      <vt:lpstr>PowerPoint Presentation</vt:lpstr>
      <vt:lpstr>Team Diversity</vt:lpstr>
      <vt:lpstr>PowerPoint Presentation</vt:lpstr>
      <vt:lpstr>Dealing with Team Diversity</vt:lpstr>
      <vt:lpstr>Teamwork</vt:lpstr>
      <vt:lpstr>Team cognition and learning</vt:lpstr>
      <vt:lpstr>PowerPoint Presentation</vt:lpstr>
      <vt:lpstr>Empirical evidence is mixed</vt:lpstr>
      <vt:lpstr>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Forsyth</dc:creator>
  <cp:lastModifiedBy>Don Forsyth</cp:lastModifiedBy>
  <cp:revision>96</cp:revision>
  <dcterms:created xsi:type="dcterms:W3CDTF">2009-11-01T22:59:28Z</dcterms:created>
  <dcterms:modified xsi:type="dcterms:W3CDTF">2011-10-05T00:16:31Z</dcterms:modified>
</cp:coreProperties>
</file>