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Default Extension="xlsx" ContentType="application/vnd.openxmlformats-officedocument.spreadsheetml.sheet"/>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9" r:id="rId2"/>
    <p:sldId id="278" r:id="rId3"/>
    <p:sldId id="258" r:id="rId4"/>
    <p:sldId id="260" r:id="rId5"/>
    <p:sldId id="261" r:id="rId6"/>
    <p:sldId id="262" r:id="rId7"/>
    <p:sldId id="263" r:id="rId8"/>
    <p:sldId id="264" r:id="rId9"/>
    <p:sldId id="265" r:id="rId10"/>
    <p:sldId id="280" r:id="rId11"/>
    <p:sldId id="266" r:id="rId12"/>
    <p:sldId id="281" r:id="rId13"/>
    <p:sldId id="267" r:id="rId14"/>
    <p:sldId id="282" r:id="rId15"/>
    <p:sldId id="283" r:id="rId16"/>
    <p:sldId id="268" r:id="rId17"/>
    <p:sldId id="269" r:id="rId18"/>
    <p:sldId id="270" r:id="rId19"/>
    <p:sldId id="285" r:id="rId20"/>
    <p:sldId id="276" r:id="rId21"/>
    <p:sldId id="272" r:id="rId22"/>
    <p:sldId id="273"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5"/>
  <c:chart>
    <c:plotArea>
      <c:layout/>
      <c:barChart>
        <c:barDir val="col"/>
        <c:grouping val="clustered"/>
        <c:ser>
          <c:idx val="0"/>
          <c:order val="0"/>
          <c:tx>
            <c:strRef>
              <c:f>Sheet1!$B$1</c:f>
              <c:strCache>
                <c:ptCount val="1"/>
                <c:pt idx="0">
                  <c:v>F-to-F</c:v>
                </c:pt>
              </c:strCache>
            </c:strRef>
          </c:tx>
          <c:cat>
            <c:strRef>
              <c:f>Sheet1!$A$2:$A$3</c:f>
              <c:strCache>
                <c:ptCount val="2"/>
                <c:pt idx="0">
                  <c:v>Pre</c:v>
                </c:pt>
                <c:pt idx="1">
                  <c:v>Post</c:v>
                </c:pt>
              </c:strCache>
            </c:strRef>
          </c:cat>
          <c:val>
            <c:numRef>
              <c:f>Sheet1!$B$2:$B$3</c:f>
              <c:numCache>
                <c:formatCode>General</c:formatCode>
                <c:ptCount val="2"/>
                <c:pt idx="0">
                  <c:v>12</c:v>
                </c:pt>
                <c:pt idx="1">
                  <c:v>15</c:v>
                </c:pt>
              </c:numCache>
            </c:numRef>
          </c:val>
        </c:ser>
        <c:ser>
          <c:idx val="1"/>
          <c:order val="1"/>
          <c:tx>
            <c:strRef>
              <c:f>Sheet1!$C$1</c:f>
              <c:strCache>
                <c:ptCount val="1"/>
                <c:pt idx="0">
                  <c:v>GDSS</c:v>
                </c:pt>
              </c:strCache>
            </c:strRef>
          </c:tx>
          <c:cat>
            <c:strRef>
              <c:f>Sheet1!$A$2:$A$3</c:f>
              <c:strCache>
                <c:ptCount val="2"/>
                <c:pt idx="0">
                  <c:v>Pre</c:v>
                </c:pt>
                <c:pt idx="1">
                  <c:v>Post</c:v>
                </c:pt>
              </c:strCache>
            </c:strRef>
          </c:cat>
          <c:val>
            <c:numRef>
              <c:f>Sheet1!$C$2:$C$3</c:f>
              <c:numCache>
                <c:formatCode>General</c:formatCode>
                <c:ptCount val="2"/>
                <c:pt idx="0">
                  <c:v>20</c:v>
                </c:pt>
                <c:pt idx="1">
                  <c:v>56</c:v>
                </c:pt>
              </c:numCache>
            </c:numRef>
          </c:val>
        </c:ser>
        <c:axId val="103185792"/>
        <c:axId val="103728256"/>
      </c:barChart>
      <c:catAx>
        <c:axId val="103185792"/>
        <c:scaling>
          <c:orientation val="minMax"/>
        </c:scaling>
        <c:axPos val="b"/>
        <c:tickLblPos val="nextTo"/>
        <c:crossAx val="103728256"/>
        <c:crosses val="autoZero"/>
        <c:auto val="1"/>
        <c:lblAlgn val="ctr"/>
        <c:lblOffset val="100"/>
      </c:catAx>
      <c:valAx>
        <c:axId val="103728256"/>
        <c:scaling>
          <c:orientation val="minMax"/>
        </c:scaling>
        <c:axPos val="l"/>
        <c:majorGridlines/>
        <c:numFmt formatCode="General" sourceLinked="1"/>
        <c:tickLblPos val="nextTo"/>
        <c:crossAx val="103185792"/>
        <c:crosses val="autoZero"/>
        <c:crossBetween val="between"/>
      </c:valAx>
    </c:plotArea>
    <c:legend>
      <c:legendPos val="r"/>
      <c:layout/>
    </c:legend>
    <c:plotVisOnly val="1"/>
  </c:chart>
  <c:txPr>
    <a:bodyPr/>
    <a:lstStyle/>
    <a:p>
      <a:pPr>
        <a:defRPr sz="1800"/>
      </a:pPr>
      <a:endParaRPr lang="en-US"/>
    </a:p>
  </c:txPr>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1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2332E22F-E15E-4CF9-B9AF-CA4E0EB8EA0B}">
      <dgm:prSet phldrT="[Text]"/>
      <dgm:spPr/>
      <dgm:t>
        <a:bodyPr/>
        <a:lstStyle/>
        <a:p>
          <a:r>
            <a:rPr lang="en-US" b="1" dirty="0" smtClean="0">
              <a:solidFill>
                <a:schemeClr val="accent2">
                  <a:lumMod val="20000"/>
                  <a:lumOff val="80000"/>
                </a:schemeClr>
              </a:solidFill>
            </a:rPr>
            <a:t>Functional Model</a:t>
          </a:r>
          <a:endParaRPr lang="en-US" b="1" dirty="0">
            <a:solidFill>
              <a:schemeClr val="accent2">
                <a:lumMod val="20000"/>
                <a:lumOff val="80000"/>
              </a:schemeClr>
            </a:solidFill>
          </a:endParaRPr>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EF170FEF-F40A-43DF-9C09-DECF9168054E}">
      <dgm:prSet phldrT="[Text]"/>
      <dgm:spPr>
        <a:blipFill rotWithShape="0">
          <a:blip xmlns:r="http://schemas.openxmlformats.org/officeDocument/2006/relationships" r:embed="rId1"/>
          <a:stretch>
            <a:fillRect/>
          </a:stretch>
        </a:blipFill>
      </dgm:spPr>
      <dgm:t>
        <a:bodyPr/>
        <a:lstStyle/>
        <a:p>
          <a:endParaRPr lang="en-US" dirty="0"/>
        </a:p>
      </dgm:t>
    </dgm:pt>
    <dgm:pt modelId="{EE99D042-5FBE-4DD7-B6AA-675E254A0A9A}" type="parTrans" cxnId="{81CE2400-DD70-4D62-88AF-453AD5FD5203}">
      <dgm:prSet/>
      <dgm:spPr>
        <a:ln w="25400"/>
      </dgm:spPr>
      <dgm:t>
        <a:bodyPr/>
        <a:lstStyle/>
        <a:p>
          <a:endParaRPr lang="en-US"/>
        </a:p>
      </dgm:t>
    </dgm:pt>
    <dgm:pt modelId="{1887CEA8-9EFF-43A4-8E37-0680B9B800E8}" type="sibTrans" cxnId="{81CE2400-DD70-4D62-88AF-453AD5FD5203}">
      <dgm:prSet/>
      <dgm:spPr/>
      <dgm:t>
        <a:bodyPr/>
        <a:lstStyle/>
        <a:p>
          <a:endParaRPr lang="en-US"/>
        </a:p>
      </dgm:t>
    </dgm:pt>
    <dgm:pt modelId="{37A87E0E-21FE-4CF1-987B-5D330F2A0809}">
      <dgm:prSet phldrT="[Text]"/>
      <dgm:spPr/>
      <dgm:t>
        <a:bodyPr/>
        <a:lstStyle/>
        <a:p>
          <a:r>
            <a:rPr lang="en-US" b="1" dirty="0" smtClean="0">
              <a:solidFill>
                <a:schemeClr val="accent2">
                  <a:lumMod val="20000"/>
                  <a:lumOff val="80000"/>
                </a:schemeClr>
              </a:solidFill>
            </a:rPr>
            <a:t>Biases &amp; Pitfalls</a:t>
          </a:r>
          <a:endParaRPr lang="en-US" b="1" dirty="0">
            <a:solidFill>
              <a:schemeClr val="accent2">
                <a:lumMod val="20000"/>
                <a:lumOff val="80000"/>
              </a:schemeClr>
            </a:solidFill>
          </a:endParaRPr>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32DDCBA2-9DF4-4846-87AB-CF696476E6AE}">
      <dgm:prSet phldrT="[Text]"/>
      <dgm:spPr/>
      <dgm:t>
        <a:bodyPr/>
        <a:lstStyle/>
        <a:p>
          <a:r>
            <a:rPr lang="en-US" dirty="0" smtClean="0"/>
            <a:t>Shared information bias</a:t>
          </a:r>
          <a:endParaRPr lang="en-US" dirty="0"/>
        </a:p>
      </dgm:t>
    </dgm:pt>
    <dgm:pt modelId="{422BC906-D573-45BD-AB79-8A548B2C6B0A}" type="parTrans" cxnId="{4A297203-DB06-4334-8AA5-8A336797D91F}">
      <dgm:prSet/>
      <dgm:spPr>
        <a:ln w="22225">
          <a:solidFill>
            <a:schemeClr val="tx1"/>
          </a:solidFill>
        </a:ln>
      </dgm:spPr>
      <dgm:t>
        <a:bodyPr/>
        <a:lstStyle/>
        <a:p>
          <a:endParaRPr lang="en-US"/>
        </a:p>
      </dgm:t>
    </dgm:pt>
    <dgm:pt modelId="{135312FF-802A-4330-A6AE-929C460E0CA3}" type="sibTrans" cxnId="{4A297203-DB06-4334-8AA5-8A336797D91F}">
      <dgm:prSet/>
      <dgm:spPr/>
      <dgm:t>
        <a:bodyPr/>
        <a:lstStyle/>
        <a:p>
          <a:endParaRPr lang="en-US"/>
        </a:p>
      </dgm:t>
    </dgm:pt>
    <dgm:pt modelId="{2FF1D19E-4826-4E0C-BFF9-5464408A6690}">
      <dgm:prSet phldrT="[Text]"/>
      <dgm:spPr/>
      <dgm:t>
        <a:bodyPr/>
        <a:lstStyle/>
        <a:p>
          <a:r>
            <a:rPr lang="en-US" dirty="0" smtClean="0"/>
            <a:t>Cognitive biases and errors</a:t>
          </a:r>
          <a:endParaRPr lang="en-US" dirty="0"/>
        </a:p>
      </dgm:t>
    </dgm:pt>
    <dgm:pt modelId="{9BCB2AAE-3305-4FEC-82D7-B21EACCEA684}" type="parTrans" cxnId="{C16A42FA-30A7-40D7-AFDA-0DBF635FB2C7}">
      <dgm:prSet/>
      <dgm:spPr>
        <a:ln w="22225">
          <a:solidFill>
            <a:schemeClr val="tx1"/>
          </a:solidFill>
        </a:ln>
      </dgm:spPr>
      <dgm:t>
        <a:bodyPr/>
        <a:lstStyle/>
        <a:p>
          <a:endParaRPr lang="en-US"/>
        </a:p>
      </dgm:t>
    </dgm:pt>
    <dgm:pt modelId="{4D824665-928F-483E-B239-FBE12EB45907}" type="sibTrans" cxnId="{C16A42FA-30A7-40D7-AFDA-0DBF635FB2C7}">
      <dgm:prSet/>
      <dgm:spPr/>
      <dgm:t>
        <a:bodyPr/>
        <a:lstStyle/>
        <a:p>
          <a:endParaRPr lang="en-US"/>
        </a:p>
      </dgm:t>
    </dgm:pt>
    <dgm:pt modelId="{CA874D3B-E0FF-48BF-8D64-F1684060832B}">
      <dgm:prSet phldrT="[Text]"/>
      <dgm:spPr/>
      <dgm:t>
        <a:bodyPr/>
        <a:lstStyle/>
        <a:p>
          <a:r>
            <a:rPr lang="en-US" b="1" dirty="0" smtClean="0">
              <a:solidFill>
                <a:schemeClr val="accent2">
                  <a:lumMod val="20000"/>
                  <a:lumOff val="80000"/>
                </a:schemeClr>
              </a:solidFill>
            </a:rPr>
            <a:t>Groupthink</a:t>
          </a:r>
          <a:endParaRPr lang="en-US" b="1" dirty="0">
            <a:solidFill>
              <a:schemeClr val="accent2">
                <a:lumMod val="20000"/>
                <a:lumOff val="80000"/>
              </a:schemeClr>
            </a:solidFill>
          </a:endParaRPr>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7214CB3D-276E-475C-89EA-DD861A71AC6A}">
      <dgm:prSet phldrT="[Text]"/>
      <dgm:spPr/>
      <dgm:t>
        <a:bodyPr/>
        <a:lstStyle/>
        <a:p>
          <a:r>
            <a:rPr lang="en-US" dirty="0" smtClean="0"/>
            <a:t>Polarization</a:t>
          </a:r>
          <a:endParaRPr lang="en-US" dirty="0"/>
        </a:p>
      </dgm:t>
    </dgm:pt>
    <dgm:pt modelId="{580992F8-A331-48E3-969D-A887676C8F61}" type="parTrans" cxnId="{8C16531F-9B3A-4027-87D3-F0E48F1F9989}">
      <dgm:prSet/>
      <dgm:spPr>
        <a:ln w="22225">
          <a:solidFill>
            <a:schemeClr val="tx1"/>
          </a:solidFill>
        </a:ln>
      </dgm:spPr>
      <dgm:t>
        <a:bodyPr/>
        <a:lstStyle/>
        <a:p>
          <a:endParaRPr lang="en-US"/>
        </a:p>
      </dgm:t>
    </dgm:pt>
    <dgm:pt modelId="{6B8F8D08-80A1-4D65-88A5-9FABB6355277}" type="sibTrans" cxnId="{8C16531F-9B3A-4027-87D3-F0E48F1F9989}">
      <dgm:prSet/>
      <dgm:spPr/>
      <dgm:t>
        <a:bodyPr/>
        <a:lstStyle/>
        <a:p>
          <a:endParaRPr lang="en-US"/>
        </a:p>
      </dgm:t>
    </dgm:pt>
    <dgm:pt modelId="{91FBF40F-DB0E-43D3-96C6-CD790207301E}">
      <dgm:prSet/>
      <dgm:spPr/>
      <dgm:t>
        <a:bodyPr/>
        <a:lstStyle/>
        <a:p>
          <a:r>
            <a:rPr lang="en-US" dirty="0" smtClean="0"/>
            <a:t>Causes</a:t>
          </a:r>
          <a:endParaRPr lang="en-US" dirty="0"/>
        </a:p>
      </dgm:t>
    </dgm:pt>
    <dgm:pt modelId="{2976D31C-C21C-46A3-A037-CCC90C5D2958}" type="parTrans" cxnId="{EA3E5DCF-D523-4079-BB29-FC5B31090A1F}">
      <dgm:prSet/>
      <dgm:spPr/>
      <dgm:t>
        <a:bodyPr/>
        <a:lstStyle/>
        <a:p>
          <a:endParaRPr lang="en-US"/>
        </a:p>
      </dgm:t>
    </dgm:pt>
    <dgm:pt modelId="{00BD7225-DA2E-4745-825E-2CD0883A88A7}" type="sibTrans" cxnId="{EA3E5DCF-D523-4079-BB29-FC5B31090A1F}">
      <dgm:prSet/>
      <dgm:spPr/>
      <dgm:t>
        <a:bodyPr/>
        <a:lstStyle/>
        <a:p>
          <a:endParaRPr lang="en-US"/>
        </a:p>
      </dgm:t>
    </dgm:pt>
    <dgm:pt modelId="{90DA81F5-D2D2-473B-AC08-54D3DDEDC891}">
      <dgm:prSet/>
      <dgm:spPr/>
      <dgm:t>
        <a:bodyPr/>
        <a:lstStyle/>
        <a:p>
          <a:r>
            <a:rPr lang="en-US" dirty="0" smtClean="0"/>
            <a:t>Symptoms</a:t>
          </a:r>
          <a:endParaRPr lang="en-US" dirty="0"/>
        </a:p>
      </dgm:t>
    </dgm:pt>
    <dgm:pt modelId="{4590456A-BAF3-4D46-ABC7-3AD56C34A03C}" type="parTrans" cxnId="{73D1D5F3-BCE9-4109-9EF5-A4FBED9CB1A1}">
      <dgm:prSet/>
      <dgm:spPr/>
      <dgm:t>
        <a:bodyPr/>
        <a:lstStyle/>
        <a:p>
          <a:endParaRPr lang="en-US"/>
        </a:p>
      </dgm:t>
    </dgm:pt>
    <dgm:pt modelId="{FCB6F276-CF3F-405A-A2F7-DDCB2E654E30}" type="sibTrans" cxnId="{73D1D5F3-BCE9-4109-9EF5-A4FBED9CB1A1}">
      <dgm:prSet/>
      <dgm:spPr/>
      <dgm:t>
        <a:bodyPr/>
        <a:lstStyle/>
        <a:p>
          <a:endParaRPr lang="en-US"/>
        </a:p>
      </dgm:t>
    </dgm:pt>
    <dgm:pt modelId="{107E0DA7-82F2-4716-90FC-BD30D9E7BF4A}">
      <dgm:prSet/>
      <dgm:spPr/>
      <dgm:t>
        <a:bodyPr/>
        <a:lstStyle/>
        <a:p>
          <a:r>
            <a:rPr lang="en-US" dirty="0" smtClean="0"/>
            <a:t>Cures</a:t>
          </a:r>
          <a:endParaRPr lang="en-US" dirty="0"/>
        </a:p>
      </dgm:t>
    </dgm:pt>
    <dgm:pt modelId="{FAC6EC07-BA3B-427F-A2EC-E9F6DF32D847}" type="parTrans" cxnId="{5DEBC065-0472-4ADE-9072-DF52E8E351A7}">
      <dgm:prSet/>
      <dgm:spPr/>
      <dgm:t>
        <a:bodyPr/>
        <a:lstStyle/>
        <a:p>
          <a:endParaRPr lang="en-US"/>
        </a:p>
      </dgm:t>
    </dgm:pt>
    <dgm:pt modelId="{E6084C22-2CFC-46A6-8843-51CB4F49B5E7}" type="sibTrans" cxnId="{5DEBC065-0472-4ADE-9072-DF52E8E351A7}">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pt>
    <dgm:pt modelId="{F08BC9A4-79E2-428A-BFB8-A5FC85232770}" type="pres">
      <dgm:prSet presAssocID="{2332E22F-E15E-4CF9-B9AF-CA4E0EB8EA0B}" presName="rootComposite" presStyleCnt="0"/>
      <dgm:spPr/>
    </dgm:pt>
    <dgm:pt modelId="{F38815C2-6B35-4AC2-B9F9-D3BE55C307B1}" type="pres">
      <dgm:prSet presAssocID="{2332E22F-E15E-4CF9-B9AF-CA4E0EB8EA0B}" presName="rootText" presStyleLbl="node1" presStyleIdx="0" presStyleCnt="3"/>
      <dgm:spPr/>
      <dgm:t>
        <a:bodyPr/>
        <a:lstStyle/>
        <a:p>
          <a:endParaRPr lang="en-US"/>
        </a:p>
      </dgm:t>
    </dgm:pt>
    <dgm:pt modelId="{6D210816-D103-4F97-BD99-7EE6DB3036B5}" type="pres">
      <dgm:prSet presAssocID="{2332E22F-E15E-4CF9-B9AF-CA4E0EB8EA0B}" presName="rootConnector" presStyleLbl="node1" presStyleIdx="0" presStyleCnt="3"/>
      <dgm:spPr/>
      <dgm:t>
        <a:bodyPr/>
        <a:lstStyle/>
        <a:p>
          <a:endParaRPr lang="en-US"/>
        </a:p>
      </dgm:t>
    </dgm:pt>
    <dgm:pt modelId="{576305A3-6D7E-4B7E-B839-42ECBEB8F9DC}" type="pres">
      <dgm:prSet presAssocID="{2332E22F-E15E-4CF9-B9AF-CA4E0EB8EA0B}" presName="childShape" presStyleCnt="0"/>
      <dgm:spPr/>
    </dgm:pt>
    <dgm:pt modelId="{7F4B51FF-9EE8-4449-8106-6AAC2B4F19C5}" type="pres">
      <dgm:prSet presAssocID="{EE99D042-5FBE-4DD7-B6AA-675E254A0A9A}" presName="Name13" presStyleLbl="parChTrans1D2" presStyleIdx="0" presStyleCnt="7"/>
      <dgm:spPr/>
      <dgm:t>
        <a:bodyPr/>
        <a:lstStyle/>
        <a:p>
          <a:endParaRPr lang="en-US"/>
        </a:p>
      </dgm:t>
    </dgm:pt>
    <dgm:pt modelId="{D2BE8CCA-995A-4A5C-AC77-553532DF1B9A}" type="pres">
      <dgm:prSet presAssocID="{EF170FEF-F40A-43DF-9C09-DECF9168054E}" presName="childText" presStyleLbl="bgAcc1" presStyleIdx="0" presStyleCnt="7" custScaleX="151604" custScaleY="377725">
        <dgm:presLayoutVars>
          <dgm:bulletEnabled val="1"/>
        </dgm:presLayoutVars>
      </dgm:prSet>
      <dgm:spPr/>
      <dgm:t>
        <a:bodyPr/>
        <a:lstStyle/>
        <a:p>
          <a:endParaRPr lang="en-US"/>
        </a:p>
      </dgm:t>
    </dgm:pt>
    <dgm:pt modelId="{DA5FDA39-E697-4E45-94BA-8700E481008A}" type="pres">
      <dgm:prSet presAssocID="{37A87E0E-21FE-4CF1-987B-5D330F2A0809}" presName="root" presStyleCnt="0"/>
      <dgm:spPr/>
    </dgm:pt>
    <dgm:pt modelId="{0C12312B-208F-4F7D-B1E9-0E7E21737245}" type="pres">
      <dgm:prSet presAssocID="{37A87E0E-21FE-4CF1-987B-5D330F2A0809}" presName="rootComposite" presStyleCnt="0"/>
      <dgm:spPr/>
    </dgm:pt>
    <dgm:pt modelId="{C124BC89-EFEF-4F30-9EB3-CB38986C4ACF}" type="pres">
      <dgm:prSet presAssocID="{37A87E0E-21FE-4CF1-987B-5D330F2A0809}" presName="rootText" presStyleLbl="node1" presStyleIdx="1" presStyleCnt="3"/>
      <dgm:spPr/>
      <dgm:t>
        <a:bodyPr/>
        <a:lstStyle/>
        <a:p>
          <a:endParaRPr lang="en-US"/>
        </a:p>
      </dgm:t>
    </dgm:pt>
    <dgm:pt modelId="{D7E88F39-E783-4269-8F67-B4A8EFDF0B81}" type="pres">
      <dgm:prSet presAssocID="{37A87E0E-21FE-4CF1-987B-5D330F2A0809}" presName="rootConnector" presStyleLbl="node1" presStyleIdx="1" presStyleCnt="3"/>
      <dgm:spPr/>
      <dgm:t>
        <a:bodyPr/>
        <a:lstStyle/>
        <a:p>
          <a:endParaRPr lang="en-US"/>
        </a:p>
      </dgm:t>
    </dgm:pt>
    <dgm:pt modelId="{5103D52B-16B3-4491-AE5D-79840163D2B7}" type="pres">
      <dgm:prSet presAssocID="{37A87E0E-21FE-4CF1-987B-5D330F2A0809}" presName="childShape" presStyleCnt="0"/>
      <dgm:spPr/>
    </dgm:pt>
    <dgm:pt modelId="{324C42EF-433C-474C-96B5-7E4AAD7F9D8C}" type="pres">
      <dgm:prSet presAssocID="{422BC906-D573-45BD-AB79-8A548B2C6B0A}" presName="Name13" presStyleLbl="parChTrans1D2" presStyleIdx="1" presStyleCnt="7"/>
      <dgm:spPr/>
      <dgm:t>
        <a:bodyPr/>
        <a:lstStyle/>
        <a:p>
          <a:endParaRPr lang="en-US"/>
        </a:p>
      </dgm:t>
    </dgm:pt>
    <dgm:pt modelId="{17055B36-007C-437B-962D-2134BCD69F17}" type="pres">
      <dgm:prSet presAssocID="{32DDCBA2-9DF4-4846-87AB-CF696476E6AE}" presName="childText" presStyleLbl="bgAcc1" presStyleIdx="1" presStyleCnt="7">
        <dgm:presLayoutVars>
          <dgm:bulletEnabled val="1"/>
        </dgm:presLayoutVars>
      </dgm:prSet>
      <dgm:spPr/>
      <dgm:t>
        <a:bodyPr/>
        <a:lstStyle/>
        <a:p>
          <a:endParaRPr lang="en-US"/>
        </a:p>
      </dgm:t>
    </dgm:pt>
    <dgm:pt modelId="{A4B08336-ADBD-4932-A51A-6704B4E4BE03}" type="pres">
      <dgm:prSet presAssocID="{9BCB2AAE-3305-4FEC-82D7-B21EACCEA684}" presName="Name13" presStyleLbl="parChTrans1D2" presStyleIdx="2" presStyleCnt="7"/>
      <dgm:spPr/>
      <dgm:t>
        <a:bodyPr/>
        <a:lstStyle/>
        <a:p>
          <a:endParaRPr lang="en-US"/>
        </a:p>
      </dgm:t>
    </dgm:pt>
    <dgm:pt modelId="{A1ECDAFF-0664-4E26-B3A6-54EADB1E2B4F}" type="pres">
      <dgm:prSet presAssocID="{2FF1D19E-4826-4E0C-BFF9-5464408A6690}" presName="childText" presStyleLbl="bgAcc1" presStyleIdx="2" presStyleCnt="7">
        <dgm:presLayoutVars>
          <dgm:bulletEnabled val="1"/>
        </dgm:presLayoutVars>
      </dgm:prSet>
      <dgm:spPr/>
      <dgm:t>
        <a:bodyPr/>
        <a:lstStyle/>
        <a:p>
          <a:endParaRPr lang="en-US"/>
        </a:p>
      </dgm:t>
    </dgm:pt>
    <dgm:pt modelId="{DB922590-0FAA-4F77-98D6-8074E4199304}" type="pres">
      <dgm:prSet presAssocID="{580992F8-A331-48E3-969D-A887676C8F61}" presName="Name13" presStyleLbl="parChTrans1D2" presStyleIdx="3" presStyleCnt="7"/>
      <dgm:spPr/>
      <dgm:t>
        <a:bodyPr/>
        <a:lstStyle/>
        <a:p>
          <a:endParaRPr lang="en-US"/>
        </a:p>
      </dgm:t>
    </dgm:pt>
    <dgm:pt modelId="{E077B8C7-6336-47B6-9434-E2DB2D487C9A}" type="pres">
      <dgm:prSet presAssocID="{7214CB3D-276E-475C-89EA-DD861A71AC6A}" presName="childText" presStyleLbl="bgAcc1" presStyleIdx="3" presStyleCnt="7" custScaleY="54929">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pt>
    <dgm:pt modelId="{2457AC7E-4FC1-44C8-BFEB-147A488D7063}" type="pres">
      <dgm:prSet presAssocID="{CA874D3B-E0FF-48BF-8D64-F1684060832B}" presName="rootComposite" presStyleCnt="0"/>
      <dgm:spPr/>
    </dgm:pt>
    <dgm:pt modelId="{5B90EABF-21F1-4B0D-816A-82D42DF6D9C1}" type="pres">
      <dgm:prSet presAssocID="{CA874D3B-E0FF-48BF-8D64-F1684060832B}" presName="rootText" presStyleLbl="node1" presStyleIdx="2" presStyleCnt="3" custScaleX="147480"/>
      <dgm:spPr/>
      <dgm:t>
        <a:bodyPr/>
        <a:lstStyle/>
        <a:p>
          <a:endParaRPr lang="en-US"/>
        </a:p>
      </dgm:t>
    </dgm:pt>
    <dgm:pt modelId="{947E766D-90D0-45F7-9FB5-BC5A6FCDFF3B}" type="pres">
      <dgm:prSet presAssocID="{CA874D3B-E0FF-48BF-8D64-F1684060832B}" presName="rootConnector" presStyleLbl="node1" presStyleIdx="2" presStyleCnt="3"/>
      <dgm:spPr/>
      <dgm:t>
        <a:bodyPr/>
        <a:lstStyle/>
        <a:p>
          <a:endParaRPr lang="en-US"/>
        </a:p>
      </dgm:t>
    </dgm:pt>
    <dgm:pt modelId="{976CCCF6-82B1-4330-A6A3-822D031C1DD4}" type="pres">
      <dgm:prSet presAssocID="{CA874D3B-E0FF-48BF-8D64-F1684060832B}" presName="childShape" presStyleCnt="0"/>
      <dgm:spPr/>
    </dgm:pt>
    <dgm:pt modelId="{F15F443C-E4EC-4DA4-8147-00FDE142BAF9}" type="pres">
      <dgm:prSet presAssocID="{2976D31C-C21C-46A3-A037-CCC90C5D2958}" presName="Name13" presStyleLbl="parChTrans1D2" presStyleIdx="4" presStyleCnt="7"/>
      <dgm:spPr/>
      <dgm:t>
        <a:bodyPr/>
        <a:lstStyle/>
        <a:p>
          <a:endParaRPr lang="en-US"/>
        </a:p>
      </dgm:t>
    </dgm:pt>
    <dgm:pt modelId="{853C4589-F65F-4A6D-B839-ADA78552A0E4}" type="pres">
      <dgm:prSet presAssocID="{91FBF40F-DB0E-43D3-96C6-CD790207301E}" presName="childText" presStyleLbl="bgAcc1" presStyleIdx="4" presStyleCnt="7" custScaleY="31618">
        <dgm:presLayoutVars>
          <dgm:bulletEnabled val="1"/>
        </dgm:presLayoutVars>
      </dgm:prSet>
      <dgm:spPr/>
      <dgm:t>
        <a:bodyPr/>
        <a:lstStyle/>
        <a:p>
          <a:endParaRPr lang="en-US"/>
        </a:p>
      </dgm:t>
    </dgm:pt>
    <dgm:pt modelId="{DE2037A6-B542-4CC3-849F-608D0450D1FA}" type="pres">
      <dgm:prSet presAssocID="{4590456A-BAF3-4D46-ABC7-3AD56C34A03C}" presName="Name13" presStyleLbl="parChTrans1D2" presStyleIdx="5" presStyleCnt="7"/>
      <dgm:spPr/>
      <dgm:t>
        <a:bodyPr/>
        <a:lstStyle/>
        <a:p>
          <a:endParaRPr lang="en-US"/>
        </a:p>
      </dgm:t>
    </dgm:pt>
    <dgm:pt modelId="{7C478692-879F-4C3D-86FC-B40E7161230C}" type="pres">
      <dgm:prSet presAssocID="{90DA81F5-D2D2-473B-AC08-54D3DDEDC891}" presName="childText" presStyleLbl="bgAcc1" presStyleIdx="5" presStyleCnt="7" custScaleY="46999">
        <dgm:presLayoutVars>
          <dgm:bulletEnabled val="1"/>
        </dgm:presLayoutVars>
      </dgm:prSet>
      <dgm:spPr/>
      <dgm:t>
        <a:bodyPr/>
        <a:lstStyle/>
        <a:p>
          <a:endParaRPr lang="en-US"/>
        </a:p>
      </dgm:t>
    </dgm:pt>
    <dgm:pt modelId="{503328AD-1B69-4413-9F04-B10D4F62FDCB}" type="pres">
      <dgm:prSet presAssocID="{FAC6EC07-BA3B-427F-A2EC-E9F6DF32D847}" presName="Name13" presStyleLbl="parChTrans1D2" presStyleIdx="6" presStyleCnt="7"/>
      <dgm:spPr/>
      <dgm:t>
        <a:bodyPr/>
        <a:lstStyle/>
        <a:p>
          <a:endParaRPr lang="en-US"/>
        </a:p>
      </dgm:t>
    </dgm:pt>
    <dgm:pt modelId="{3B98B1E9-DB07-43B3-B43B-1E100DCF7E17}" type="pres">
      <dgm:prSet presAssocID="{107E0DA7-82F2-4716-90FC-BD30D9E7BF4A}" presName="childText" presStyleLbl="bgAcc1" presStyleIdx="6" presStyleCnt="7" custScaleY="45623">
        <dgm:presLayoutVars>
          <dgm:bulletEnabled val="1"/>
        </dgm:presLayoutVars>
      </dgm:prSet>
      <dgm:spPr/>
      <dgm:t>
        <a:bodyPr/>
        <a:lstStyle/>
        <a:p>
          <a:endParaRPr lang="en-US"/>
        </a:p>
      </dgm:t>
    </dgm:pt>
  </dgm:ptLst>
  <dgm:cxnLst>
    <dgm:cxn modelId="{F6F9EF38-A64A-477C-966C-FB88824E1F11}" type="presOf" srcId="{580992F8-A331-48E3-969D-A887676C8F61}" destId="{DB922590-0FAA-4F77-98D6-8074E4199304}" srcOrd="0" destOrd="0" presId="urn:microsoft.com/office/officeart/2005/8/layout/hierarchy3"/>
    <dgm:cxn modelId="{11268797-0771-468C-BD15-F5F4FAD7BB57}" type="presOf" srcId="{37A87E0E-21FE-4CF1-987B-5D330F2A0809}" destId="{D7E88F39-E783-4269-8F67-B4A8EFDF0B81}" srcOrd="1" destOrd="0" presId="urn:microsoft.com/office/officeart/2005/8/layout/hierarchy3"/>
    <dgm:cxn modelId="{973F2BA7-5213-42DF-BB4F-7F766564DC7A}" type="presOf" srcId="{EE99D042-5FBE-4DD7-B6AA-675E254A0A9A}" destId="{7F4B51FF-9EE8-4449-8106-6AAC2B4F19C5}" srcOrd="0" destOrd="0" presId="urn:microsoft.com/office/officeart/2005/8/layout/hierarchy3"/>
    <dgm:cxn modelId="{A0DAB40E-D06E-4DE3-9481-3CD62380E3B0}" type="presOf" srcId="{2332E22F-E15E-4CF9-B9AF-CA4E0EB8EA0B}" destId="{6D210816-D103-4F97-BD99-7EE6DB3036B5}" srcOrd="1" destOrd="0" presId="urn:microsoft.com/office/officeart/2005/8/layout/hierarchy3"/>
    <dgm:cxn modelId="{B12E9269-0D62-4823-B59F-5F8594D16DF5}" srcId="{0CD09BA3-1C77-4892-B86F-D7F46CA5FA3F}" destId="{37A87E0E-21FE-4CF1-987B-5D330F2A0809}" srcOrd="1" destOrd="0" parTransId="{940A8225-3570-42BF-90C9-34308E9101B8}" sibTransId="{5B7FBA51-EA1E-4017-A45D-178B5AF3678F}"/>
    <dgm:cxn modelId="{079949B1-88D3-4F75-9115-34AEBC67AD6E}" type="presOf" srcId="{107E0DA7-82F2-4716-90FC-BD30D9E7BF4A}" destId="{3B98B1E9-DB07-43B3-B43B-1E100DCF7E17}" srcOrd="0" destOrd="0" presId="urn:microsoft.com/office/officeart/2005/8/layout/hierarchy3"/>
    <dgm:cxn modelId="{5DEBC065-0472-4ADE-9072-DF52E8E351A7}" srcId="{CA874D3B-E0FF-48BF-8D64-F1684060832B}" destId="{107E0DA7-82F2-4716-90FC-BD30D9E7BF4A}" srcOrd="2" destOrd="0" parTransId="{FAC6EC07-BA3B-427F-A2EC-E9F6DF32D847}" sibTransId="{E6084C22-2CFC-46A6-8843-51CB4F49B5E7}"/>
    <dgm:cxn modelId="{DD723B47-D3F3-4212-9D0A-93B25C736DB1}" type="presOf" srcId="{EF170FEF-F40A-43DF-9C09-DECF9168054E}" destId="{D2BE8CCA-995A-4A5C-AC77-553532DF1B9A}" srcOrd="0" destOrd="0" presId="urn:microsoft.com/office/officeart/2005/8/layout/hierarchy3"/>
    <dgm:cxn modelId="{EA3E5DCF-D523-4079-BB29-FC5B31090A1F}" srcId="{CA874D3B-E0FF-48BF-8D64-F1684060832B}" destId="{91FBF40F-DB0E-43D3-96C6-CD790207301E}" srcOrd="0" destOrd="0" parTransId="{2976D31C-C21C-46A3-A037-CCC90C5D2958}" sibTransId="{00BD7225-DA2E-4745-825E-2CD0883A88A7}"/>
    <dgm:cxn modelId="{44D3E5A4-6741-4D56-B9EB-EB059DCC593A}" type="presOf" srcId="{4590456A-BAF3-4D46-ABC7-3AD56C34A03C}" destId="{DE2037A6-B542-4CC3-849F-608D0450D1FA}" srcOrd="0" destOrd="0" presId="urn:microsoft.com/office/officeart/2005/8/layout/hierarchy3"/>
    <dgm:cxn modelId="{AE1E2BB8-A395-4E50-A185-5B2F7FACF16D}" type="presOf" srcId="{2976D31C-C21C-46A3-A037-CCC90C5D2958}" destId="{F15F443C-E4EC-4DA4-8147-00FDE142BAF9}" srcOrd="0" destOrd="0" presId="urn:microsoft.com/office/officeart/2005/8/layout/hierarchy3"/>
    <dgm:cxn modelId="{81CE2400-DD70-4D62-88AF-453AD5FD5203}" srcId="{2332E22F-E15E-4CF9-B9AF-CA4E0EB8EA0B}" destId="{EF170FEF-F40A-43DF-9C09-DECF9168054E}" srcOrd="0" destOrd="0" parTransId="{EE99D042-5FBE-4DD7-B6AA-675E254A0A9A}" sibTransId="{1887CEA8-9EFF-43A4-8E37-0680B9B800E8}"/>
    <dgm:cxn modelId="{78A174C4-103A-4343-9069-B3008E536230}" type="presOf" srcId="{FAC6EC07-BA3B-427F-A2EC-E9F6DF32D847}" destId="{503328AD-1B69-4413-9F04-B10D4F62FDCB}" srcOrd="0" destOrd="0" presId="urn:microsoft.com/office/officeart/2005/8/layout/hierarchy3"/>
    <dgm:cxn modelId="{94B16F39-F99E-42BF-9697-418860BCDEB8}" type="presOf" srcId="{422BC906-D573-45BD-AB79-8A548B2C6B0A}" destId="{324C42EF-433C-474C-96B5-7E4AAD7F9D8C}" srcOrd="0" destOrd="0" presId="urn:microsoft.com/office/officeart/2005/8/layout/hierarchy3"/>
    <dgm:cxn modelId="{F6EBA0B1-CB03-43F6-9FD4-16CC14232197}" type="presOf" srcId="{2332E22F-E15E-4CF9-B9AF-CA4E0EB8EA0B}" destId="{F38815C2-6B35-4AC2-B9F9-D3BE55C307B1}" srcOrd="0" destOrd="0" presId="urn:microsoft.com/office/officeart/2005/8/layout/hierarchy3"/>
    <dgm:cxn modelId="{0CA8059D-634A-4D2B-9375-91780DA75D90}" type="presOf" srcId="{CA874D3B-E0FF-48BF-8D64-F1684060832B}" destId="{947E766D-90D0-45F7-9FB5-BC5A6FCDFF3B}" srcOrd="1" destOrd="0" presId="urn:microsoft.com/office/officeart/2005/8/layout/hierarchy3"/>
    <dgm:cxn modelId="{D59DE967-1382-4301-80E3-EEFF32A425E4}" srcId="{0CD09BA3-1C77-4892-B86F-D7F46CA5FA3F}" destId="{2332E22F-E15E-4CF9-B9AF-CA4E0EB8EA0B}" srcOrd="0" destOrd="0" parTransId="{B7F59D1B-462F-4389-BA23-02B4BAB295CA}" sibTransId="{008036CA-D494-4CC2-A4C3-F86CCACE5D12}"/>
    <dgm:cxn modelId="{73D1D5F3-BCE9-4109-9EF5-A4FBED9CB1A1}" srcId="{CA874D3B-E0FF-48BF-8D64-F1684060832B}" destId="{90DA81F5-D2D2-473B-AC08-54D3DDEDC891}" srcOrd="1" destOrd="0" parTransId="{4590456A-BAF3-4D46-ABC7-3AD56C34A03C}" sibTransId="{FCB6F276-CF3F-405A-A2F7-DDCB2E654E30}"/>
    <dgm:cxn modelId="{9DD43EF0-DF86-425F-B5D9-1EBF16EC7137}" type="presOf" srcId="{90DA81F5-D2D2-473B-AC08-54D3DDEDC891}" destId="{7C478692-879F-4C3D-86FC-B40E7161230C}" srcOrd="0" destOrd="0" presId="urn:microsoft.com/office/officeart/2005/8/layout/hierarchy3"/>
    <dgm:cxn modelId="{F8E7DF65-F81C-4432-AC5E-7E93C99BD13F}" type="presOf" srcId="{32DDCBA2-9DF4-4846-87AB-CF696476E6AE}" destId="{17055B36-007C-437B-962D-2134BCD69F17}" srcOrd="0" destOrd="0" presId="urn:microsoft.com/office/officeart/2005/8/layout/hierarchy3"/>
    <dgm:cxn modelId="{E6F2A3F6-4775-491B-AFB2-E514115C1F2B}" type="presOf" srcId="{2FF1D19E-4826-4E0C-BFF9-5464408A6690}" destId="{A1ECDAFF-0664-4E26-B3A6-54EADB1E2B4F}" srcOrd="0" destOrd="0" presId="urn:microsoft.com/office/officeart/2005/8/layout/hierarchy3"/>
    <dgm:cxn modelId="{4A297203-DB06-4334-8AA5-8A336797D91F}" srcId="{37A87E0E-21FE-4CF1-987B-5D330F2A0809}" destId="{32DDCBA2-9DF4-4846-87AB-CF696476E6AE}" srcOrd="0" destOrd="0" parTransId="{422BC906-D573-45BD-AB79-8A548B2C6B0A}" sibTransId="{135312FF-802A-4330-A6AE-929C460E0CA3}"/>
    <dgm:cxn modelId="{3D6D69A6-269B-4976-9492-307666CC652B}" type="presOf" srcId="{7214CB3D-276E-475C-89EA-DD861A71AC6A}" destId="{E077B8C7-6336-47B6-9434-E2DB2D487C9A}" srcOrd="0" destOrd="0" presId="urn:microsoft.com/office/officeart/2005/8/layout/hierarchy3"/>
    <dgm:cxn modelId="{55D6D508-5967-4CBD-8340-FC083CF16C77}" srcId="{0CD09BA3-1C77-4892-B86F-D7F46CA5FA3F}" destId="{CA874D3B-E0FF-48BF-8D64-F1684060832B}" srcOrd="2" destOrd="0" parTransId="{9AA42DC1-48DB-4242-819D-9BC80237D218}" sibTransId="{9F5EAA5E-CDEE-4617-ADA2-B858ED2EB38D}"/>
    <dgm:cxn modelId="{C16A42FA-30A7-40D7-AFDA-0DBF635FB2C7}" srcId="{37A87E0E-21FE-4CF1-987B-5D330F2A0809}" destId="{2FF1D19E-4826-4E0C-BFF9-5464408A6690}" srcOrd="1" destOrd="0" parTransId="{9BCB2AAE-3305-4FEC-82D7-B21EACCEA684}" sibTransId="{4D824665-928F-483E-B239-FBE12EB45907}"/>
    <dgm:cxn modelId="{B6AD34C1-E3C2-4965-86C2-C0D5993B08A1}" type="presOf" srcId="{91FBF40F-DB0E-43D3-96C6-CD790207301E}" destId="{853C4589-F65F-4A6D-B839-ADA78552A0E4}" srcOrd="0" destOrd="0" presId="urn:microsoft.com/office/officeart/2005/8/layout/hierarchy3"/>
    <dgm:cxn modelId="{E7165AB6-C2EA-40FC-B643-21C2EEAA8B9A}" type="presOf" srcId="{CA874D3B-E0FF-48BF-8D64-F1684060832B}" destId="{5B90EABF-21F1-4B0D-816A-82D42DF6D9C1}" srcOrd="0" destOrd="0" presId="urn:microsoft.com/office/officeart/2005/8/layout/hierarchy3"/>
    <dgm:cxn modelId="{BECB28FF-26A7-45DD-BABC-F38B14789FD0}" type="presOf" srcId="{0CD09BA3-1C77-4892-B86F-D7F46CA5FA3F}" destId="{4B0F83A2-7508-4FB0-82A5-A2F0CF5EB2AA}" srcOrd="0" destOrd="0" presId="urn:microsoft.com/office/officeart/2005/8/layout/hierarchy3"/>
    <dgm:cxn modelId="{8C16531F-9B3A-4027-87D3-F0E48F1F9989}" srcId="{37A87E0E-21FE-4CF1-987B-5D330F2A0809}" destId="{7214CB3D-276E-475C-89EA-DD861A71AC6A}" srcOrd="2" destOrd="0" parTransId="{580992F8-A331-48E3-969D-A887676C8F61}" sibTransId="{6B8F8D08-80A1-4D65-88A5-9FABB6355277}"/>
    <dgm:cxn modelId="{8EB1D7E2-A859-45B8-8EF6-88BEB28B225C}" type="presOf" srcId="{9BCB2AAE-3305-4FEC-82D7-B21EACCEA684}" destId="{A4B08336-ADBD-4932-A51A-6704B4E4BE03}" srcOrd="0" destOrd="0" presId="urn:microsoft.com/office/officeart/2005/8/layout/hierarchy3"/>
    <dgm:cxn modelId="{F05C47A6-4944-4D15-9A1B-DD78B1DD30BB}" type="presOf" srcId="{37A87E0E-21FE-4CF1-987B-5D330F2A0809}" destId="{C124BC89-EFEF-4F30-9EB3-CB38986C4ACF}" srcOrd="0" destOrd="0" presId="urn:microsoft.com/office/officeart/2005/8/layout/hierarchy3"/>
    <dgm:cxn modelId="{8C8FB4D3-4562-4B38-9FEE-E8DB5C38A2EF}" type="presParOf" srcId="{4B0F83A2-7508-4FB0-82A5-A2F0CF5EB2AA}" destId="{919E2E6C-BD73-43B6-8BAD-35B36F95ADEC}" srcOrd="0" destOrd="0" presId="urn:microsoft.com/office/officeart/2005/8/layout/hierarchy3"/>
    <dgm:cxn modelId="{CE2B2436-371A-43CC-98DB-1F38719663B8}" type="presParOf" srcId="{919E2E6C-BD73-43B6-8BAD-35B36F95ADEC}" destId="{F08BC9A4-79E2-428A-BFB8-A5FC85232770}" srcOrd="0" destOrd="0" presId="urn:microsoft.com/office/officeart/2005/8/layout/hierarchy3"/>
    <dgm:cxn modelId="{87EEDF98-D536-4CA2-8346-34F9FAF2BEFC}" type="presParOf" srcId="{F08BC9A4-79E2-428A-BFB8-A5FC85232770}" destId="{F38815C2-6B35-4AC2-B9F9-D3BE55C307B1}" srcOrd="0" destOrd="0" presId="urn:microsoft.com/office/officeart/2005/8/layout/hierarchy3"/>
    <dgm:cxn modelId="{C0AA2E00-458D-4265-96BC-302B2267CFD8}" type="presParOf" srcId="{F08BC9A4-79E2-428A-BFB8-A5FC85232770}" destId="{6D210816-D103-4F97-BD99-7EE6DB3036B5}" srcOrd="1" destOrd="0" presId="urn:microsoft.com/office/officeart/2005/8/layout/hierarchy3"/>
    <dgm:cxn modelId="{27838316-4569-40B1-9A70-0E38790D966E}" type="presParOf" srcId="{919E2E6C-BD73-43B6-8BAD-35B36F95ADEC}" destId="{576305A3-6D7E-4B7E-B839-42ECBEB8F9DC}" srcOrd="1" destOrd="0" presId="urn:microsoft.com/office/officeart/2005/8/layout/hierarchy3"/>
    <dgm:cxn modelId="{60BBF492-C886-4173-98F9-111BB132FC33}" type="presParOf" srcId="{576305A3-6D7E-4B7E-B839-42ECBEB8F9DC}" destId="{7F4B51FF-9EE8-4449-8106-6AAC2B4F19C5}" srcOrd="0" destOrd="0" presId="urn:microsoft.com/office/officeart/2005/8/layout/hierarchy3"/>
    <dgm:cxn modelId="{A64BE358-F429-4AEC-B9C7-DC26C33B6B1B}" type="presParOf" srcId="{576305A3-6D7E-4B7E-B839-42ECBEB8F9DC}" destId="{D2BE8CCA-995A-4A5C-AC77-553532DF1B9A}" srcOrd="1" destOrd="0" presId="urn:microsoft.com/office/officeart/2005/8/layout/hierarchy3"/>
    <dgm:cxn modelId="{EFF33D7D-72F6-4DFB-BFDD-91CEBB3AEC80}" type="presParOf" srcId="{4B0F83A2-7508-4FB0-82A5-A2F0CF5EB2AA}" destId="{DA5FDA39-E697-4E45-94BA-8700E481008A}" srcOrd="1" destOrd="0" presId="urn:microsoft.com/office/officeart/2005/8/layout/hierarchy3"/>
    <dgm:cxn modelId="{BC020C6F-A76D-4C59-8CA7-6967446D5810}" type="presParOf" srcId="{DA5FDA39-E697-4E45-94BA-8700E481008A}" destId="{0C12312B-208F-4F7D-B1E9-0E7E21737245}" srcOrd="0" destOrd="0" presId="urn:microsoft.com/office/officeart/2005/8/layout/hierarchy3"/>
    <dgm:cxn modelId="{41ADB1D2-8380-43AD-A520-50EC2A60E122}" type="presParOf" srcId="{0C12312B-208F-4F7D-B1E9-0E7E21737245}" destId="{C124BC89-EFEF-4F30-9EB3-CB38986C4ACF}" srcOrd="0" destOrd="0" presId="urn:microsoft.com/office/officeart/2005/8/layout/hierarchy3"/>
    <dgm:cxn modelId="{59C50DA9-2B04-4046-9300-A72F519C70A5}" type="presParOf" srcId="{0C12312B-208F-4F7D-B1E9-0E7E21737245}" destId="{D7E88F39-E783-4269-8F67-B4A8EFDF0B81}" srcOrd="1" destOrd="0" presId="urn:microsoft.com/office/officeart/2005/8/layout/hierarchy3"/>
    <dgm:cxn modelId="{FEE5A291-BED6-430F-9542-D73C3E510A79}" type="presParOf" srcId="{DA5FDA39-E697-4E45-94BA-8700E481008A}" destId="{5103D52B-16B3-4491-AE5D-79840163D2B7}" srcOrd="1" destOrd="0" presId="urn:microsoft.com/office/officeart/2005/8/layout/hierarchy3"/>
    <dgm:cxn modelId="{3CD4AB4D-B4C2-4D54-A945-8CAC046A1FAA}" type="presParOf" srcId="{5103D52B-16B3-4491-AE5D-79840163D2B7}" destId="{324C42EF-433C-474C-96B5-7E4AAD7F9D8C}" srcOrd="0" destOrd="0" presId="urn:microsoft.com/office/officeart/2005/8/layout/hierarchy3"/>
    <dgm:cxn modelId="{E482C401-DCE4-49E3-B68E-36F377E3E8F2}" type="presParOf" srcId="{5103D52B-16B3-4491-AE5D-79840163D2B7}" destId="{17055B36-007C-437B-962D-2134BCD69F17}" srcOrd="1" destOrd="0" presId="urn:microsoft.com/office/officeart/2005/8/layout/hierarchy3"/>
    <dgm:cxn modelId="{984C6582-0286-42A3-8D66-95945C330CA4}" type="presParOf" srcId="{5103D52B-16B3-4491-AE5D-79840163D2B7}" destId="{A4B08336-ADBD-4932-A51A-6704B4E4BE03}" srcOrd="2" destOrd="0" presId="urn:microsoft.com/office/officeart/2005/8/layout/hierarchy3"/>
    <dgm:cxn modelId="{8B9F44C0-5A7A-4DCB-B531-D99B088090FF}" type="presParOf" srcId="{5103D52B-16B3-4491-AE5D-79840163D2B7}" destId="{A1ECDAFF-0664-4E26-B3A6-54EADB1E2B4F}" srcOrd="3" destOrd="0" presId="urn:microsoft.com/office/officeart/2005/8/layout/hierarchy3"/>
    <dgm:cxn modelId="{ECF48D35-F2E5-4BCF-9B8E-2CD0EB30CE6B}" type="presParOf" srcId="{5103D52B-16B3-4491-AE5D-79840163D2B7}" destId="{DB922590-0FAA-4F77-98D6-8074E4199304}" srcOrd="4" destOrd="0" presId="urn:microsoft.com/office/officeart/2005/8/layout/hierarchy3"/>
    <dgm:cxn modelId="{EB6E5E5A-D0D3-4826-9818-37BCA89DD290}" type="presParOf" srcId="{5103D52B-16B3-4491-AE5D-79840163D2B7}" destId="{E077B8C7-6336-47B6-9434-E2DB2D487C9A}" srcOrd="5" destOrd="0" presId="urn:microsoft.com/office/officeart/2005/8/layout/hierarchy3"/>
    <dgm:cxn modelId="{90CC1704-73E8-49A6-B312-2FFCA27FBD14}" type="presParOf" srcId="{4B0F83A2-7508-4FB0-82A5-A2F0CF5EB2AA}" destId="{D1614ED9-A605-4E80-BAE0-FCAD5EFF707D}" srcOrd="2" destOrd="0" presId="urn:microsoft.com/office/officeart/2005/8/layout/hierarchy3"/>
    <dgm:cxn modelId="{27ADAD75-B30B-4572-A986-CED4E1103414}" type="presParOf" srcId="{D1614ED9-A605-4E80-BAE0-FCAD5EFF707D}" destId="{2457AC7E-4FC1-44C8-BFEB-147A488D7063}" srcOrd="0" destOrd="0" presId="urn:microsoft.com/office/officeart/2005/8/layout/hierarchy3"/>
    <dgm:cxn modelId="{39B5D94F-30A2-46F4-ABB3-9C42838654A0}" type="presParOf" srcId="{2457AC7E-4FC1-44C8-BFEB-147A488D7063}" destId="{5B90EABF-21F1-4B0D-816A-82D42DF6D9C1}" srcOrd="0" destOrd="0" presId="urn:microsoft.com/office/officeart/2005/8/layout/hierarchy3"/>
    <dgm:cxn modelId="{F4008B7D-FD08-4D5E-A9B2-1C2BFDD2C487}" type="presParOf" srcId="{2457AC7E-4FC1-44C8-BFEB-147A488D7063}" destId="{947E766D-90D0-45F7-9FB5-BC5A6FCDFF3B}" srcOrd="1" destOrd="0" presId="urn:microsoft.com/office/officeart/2005/8/layout/hierarchy3"/>
    <dgm:cxn modelId="{E8DB4441-DFEA-4308-9DC7-4CED04893D51}" type="presParOf" srcId="{D1614ED9-A605-4E80-BAE0-FCAD5EFF707D}" destId="{976CCCF6-82B1-4330-A6A3-822D031C1DD4}" srcOrd="1" destOrd="0" presId="urn:microsoft.com/office/officeart/2005/8/layout/hierarchy3"/>
    <dgm:cxn modelId="{6267BB4E-D056-47A1-9A38-DED540462E4F}" type="presParOf" srcId="{976CCCF6-82B1-4330-A6A3-822D031C1DD4}" destId="{F15F443C-E4EC-4DA4-8147-00FDE142BAF9}" srcOrd="0" destOrd="0" presId="urn:microsoft.com/office/officeart/2005/8/layout/hierarchy3"/>
    <dgm:cxn modelId="{8810A565-74B7-4C6C-9E2C-6BD82897D9DC}" type="presParOf" srcId="{976CCCF6-82B1-4330-A6A3-822D031C1DD4}" destId="{853C4589-F65F-4A6D-B839-ADA78552A0E4}" srcOrd="1" destOrd="0" presId="urn:microsoft.com/office/officeart/2005/8/layout/hierarchy3"/>
    <dgm:cxn modelId="{BF5F6004-CDB3-4117-90F2-D98C1349E2DC}" type="presParOf" srcId="{976CCCF6-82B1-4330-A6A3-822D031C1DD4}" destId="{DE2037A6-B542-4CC3-849F-608D0450D1FA}" srcOrd="2" destOrd="0" presId="urn:microsoft.com/office/officeart/2005/8/layout/hierarchy3"/>
    <dgm:cxn modelId="{35C398BD-A5F8-4A84-AFBA-377CD43B02B3}" type="presParOf" srcId="{976CCCF6-82B1-4330-A6A3-822D031C1DD4}" destId="{7C478692-879F-4C3D-86FC-B40E7161230C}" srcOrd="3" destOrd="0" presId="urn:microsoft.com/office/officeart/2005/8/layout/hierarchy3"/>
    <dgm:cxn modelId="{9D55F84B-4DEB-40E5-8F2E-5E74C6003C80}" type="presParOf" srcId="{976CCCF6-82B1-4330-A6A3-822D031C1DD4}" destId="{503328AD-1B69-4413-9F04-B10D4F62FDCB}" srcOrd="4" destOrd="0" presId="urn:microsoft.com/office/officeart/2005/8/layout/hierarchy3"/>
    <dgm:cxn modelId="{16866DD7-EF10-4C98-98CD-A576F0253B33}" type="presParOf" srcId="{976CCCF6-82B1-4330-A6A3-822D031C1DD4}" destId="{3B98B1E9-DB07-43B3-B43B-1E100DCF7E17}"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F03DF4-1CFC-4EE8-A9BA-7B2CA042A4F9}" type="doc">
      <dgm:prSet loTypeId="urn:microsoft.com/office/officeart/2005/8/layout/vList5" loCatId="list" qsTypeId="urn:microsoft.com/office/officeart/2005/8/quickstyle/3d1" qsCatId="3D" csTypeId="urn:microsoft.com/office/officeart/2005/8/colors/accent0_3" csCatId="mainScheme" phldr="1"/>
      <dgm:spPr/>
      <dgm:t>
        <a:bodyPr/>
        <a:lstStyle/>
        <a:p>
          <a:endParaRPr lang="en-US"/>
        </a:p>
      </dgm:t>
    </dgm:pt>
    <dgm:pt modelId="{0569ACF2-2C81-4892-ADE9-466443C03658}">
      <dgm:prSet/>
      <dgm:spPr/>
      <dgm:t>
        <a:bodyPr/>
        <a:lstStyle/>
        <a:p>
          <a:pPr rtl="0"/>
          <a:r>
            <a:rPr lang="en-US" dirty="0" smtClean="0"/>
            <a:t>Group discussion pitfalls </a:t>
          </a:r>
          <a:endParaRPr lang="en-US" dirty="0"/>
        </a:p>
      </dgm:t>
    </dgm:pt>
    <dgm:pt modelId="{2515F15C-8BB5-4A7E-BA0F-C98578CD4473}" type="parTrans" cxnId="{600291E6-B4A4-48E3-863B-07C7C96A8291}">
      <dgm:prSet/>
      <dgm:spPr/>
      <dgm:t>
        <a:bodyPr/>
        <a:lstStyle/>
        <a:p>
          <a:endParaRPr lang="en-US"/>
        </a:p>
      </dgm:t>
    </dgm:pt>
    <dgm:pt modelId="{B5FF53E2-36BA-43A7-8ADF-15DE565E3222}" type="sibTrans" cxnId="{600291E6-B4A4-48E3-863B-07C7C96A8291}">
      <dgm:prSet/>
      <dgm:spPr/>
      <dgm:t>
        <a:bodyPr/>
        <a:lstStyle/>
        <a:p>
          <a:endParaRPr lang="en-US"/>
        </a:p>
      </dgm:t>
    </dgm:pt>
    <dgm:pt modelId="{84EB5676-3B83-4858-A9EC-12ABFFE4547A}">
      <dgm:prSet/>
      <dgm:spPr/>
      <dgm:t>
        <a:bodyPr/>
        <a:lstStyle/>
        <a:p>
          <a:pPr rtl="0">
            <a:spcAft>
              <a:spcPts val="1200"/>
            </a:spcAft>
          </a:pPr>
          <a:r>
            <a:rPr lang="en-US" b="1" dirty="0" smtClean="0"/>
            <a:t>Information processing limitations</a:t>
          </a:r>
          <a:r>
            <a:rPr lang="en-US" dirty="0" smtClean="0"/>
            <a:t>: leveling, assimilation, sharpening</a:t>
          </a:r>
          <a:endParaRPr lang="en-US" dirty="0"/>
        </a:p>
      </dgm:t>
    </dgm:pt>
    <dgm:pt modelId="{72E41F19-A4FA-463E-BC71-7C227797C15C}" type="parTrans" cxnId="{05F32315-14F2-4482-9FD5-DCD957BA807B}">
      <dgm:prSet/>
      <dgm:spPr/>
      <dgm:t>
        <a:bodyPr/>
        <a:lstStyle/>
        <a:p>
          <a:endParaRPr lang="en-US"/>
        </a:p>
      </dgm:t>
    </dgm:pt>
    <dgm:pt modelId="{F32EE9F3-62BC-49CA-9E59-A462FE26E2BF}" type="sibTrans" cxnId="{05F32315-14F2-4482-9FD5-DCD957BA807B}">
      <dgm:prSet/>
      <dgm:spPr/>
      <dgm:t>
        <a:bodyPr/>
        <a:lstStyle/>
        <a:p>
          <a:endParaRPr lang="en-US"/>
        </a:p>
      </dgm:t>
    </dgm:pt>
    <dgm:pt modelId="{222989AB-7E05-4782-A1DD-839EA7C65FB6}">
      <dgm:prSet/>
      <dgm:spPr/>
      <dgm:t>
        <a:bodyPr/>
        <a:lstStyle/>
        <a:p>
          <a:pPr rtl="0">
            <a:spcAft>
              <a:spcPts val="1200"/>
            </a:spcAft>
          </a:pPr>
          <a:r>
            <a:rPr lang="en-US" b="1" dirty="0" smtClean="0"/>
            <a:t>Poor communication skills</a:t>
          </a:r>
          <a:endParaRPr lang="en-US" b="1" dirty="0"/>
        </a:p>
      </dgm:t>
    </dgm:pt>
    <dgm:pt modelId="{D23982D6-5883-42F9-8DE8-B8F25978556E}" type="parTrans" cxnId="{BDE808C7-6B54-44D1-A981-CC29BED22997}">
      <dgm:prSet/>
      <dgm:spPr/>
      <dgm:t>
        <a:bodyPr/>
        <a:lstStyle/>
        <a:p>
          <a:endParaRPr lang="en-US"/>
        </a:p>
      </dgm:t>
    </dgm:pt>
    <dgm:pt modelId="{7D9966D5-C532-41C9-BEA9-C6B615A87409}" type="sibTrans" cxnId="{BDE808C7-6B54-44D1-A981-CC29BED22997}">
      <dgm:prSet/>
      <dgm:spPr/>
      <dgm:t>
        <a:bodyPr/>
        <a:lstStyle/>
        <a:p>
          <a:endParaRPr lang="en-US"/>
        </a:p>
      </dgm:t>
    </dgm:pt>
    <dgm:pt modelId="{56B45C1D-8FBB-46DA-8BD3-7AC838898F07}">
      <dgm:prSet/>
      <dgm:spPr/>
      <dgm:t>
        <a:bodyPr/>
        <a:lstStyle/>
        <a:p>
          <a:pPr rtl="0">
            <a:spcAft>
              <a:spcPts val="1200"/>
            </a:spcAft>
          </a:pPr>
          <a:r>
            <a:rPr lang="en-US" b="1" dirty="0" smtClean="0"/>
            <a:t>Decisional avoidance </a:t>
          </a:r>
          <a:r>
            <a:rPr lang="en-US" dirty="0" smtClean="0"/>
            <a:t>(procrastination, bolstering, </a:t>
          </a:r>
          <a:r>
            <a:rPr lang="en-US" dirty="0" err="1" smtClean="0"/>
            <a:t>satisficing</a:t>
          </a:r>
          <a:r>
            <a:rPr lang="en-US" dirty="0" smtClean="0"/>
            <a:t>) </a:t>
          </a:r>
          <a:endParaRPr lang="en-US" dirty="0"/>
        </a:p>
      </dgm:t>
    </dgm:pt>
    <dgm:pt modelId="{9015A079-32D8-4857-9CAF-1C75EB6F0811}" type="parTrans" cxnId="{799AB1F7-5743-4A6E-90D2-58E3D03D8798}">
      <dgm:prSet/>
      <dgm:spPr/>
      <dgm:t>
        <a:bodyPr/>
        <a:lstStyle/>
        <a:p>
          <a:endParaRPr lang="en-US"/>
        </a:p>
      </dgm:t>
    </dgm:pt>
    <dgm:pt modelId="{F38A8E1B-3686-4D71-9DD6-A6D33BD9125C}" type="sibTrans" cxnId="{799AB1F7-5743-4A6E-90D2-58E3D03D8798}">
      <dgm:prSet/>
      <dgm:spPr/>
      <dgm:t>
        <a:bodyPr/>
        <a:lstStyle/>
        <a:p>
          <a:endParaRPr lang="en-US"/>
        </a:p>
      </dgm:t>
    </dgm:pt>
    <dgm:pt modelId="{BAAE08C4-3AD2-46E7-ACB5-F3E069908B60}" type="pres">
      <dgm:prSet presAssocID="{EDF03DF4-1CFC-4EE8-A9BA-7B2CA042A4F9}" presName="Name0" presStyleCnt="0">
        <dgm:presLayoutVars>
          <dgm:dir/>
          <dgm:animLvl val="lvl"/>
          <dgm:resizeHandles val="exact"/>
        </dgm:presLayoutVars>
      </dgm:prSet>
      <dgm:spPr/>
      <dgm:t>
        <a:bodyPr/>
        <a:lstStyle/>
        <a:p>
          <a:endParaRPr lang="en-US"/>
        </a:p>
      </dgm:t>
    </dgm:pt>
    <dgm:pt modelId="{C49153B5-9B35-4564-ABA5-6A7DBF08F349}" type="pres">
      <dgm:prSet presAssocID="{0569ACF2-2C81-4892-ADE9-466443C03658}" presName="linNode" presStyleCnt="0"/>
      <dgm:spPr/>
    </dgm:pt>
    <dgm:pt modelId="{268BC808-F6E9-4C72-A6F0-4EC3DB1FD843}" type="pres">
      <dgm:prSet presAssocID="{0569ACF2-2C81-4892-ADE9-466443C03658}" presName="parentText" presStyleLbl="node1" presStyleIdx="0" presStyleCnt="1" custLinFactNeighborX="-9375">
        <dgm:presLayoutVars>
          <dgm:chMax val="1"/>
          <dgm:bulletEnabled val="1"/>
        </dgm:presLayoutVars>
      </dgm:prSet>
      <dgm:spPr/>
      <dgm:t>
        <a:bodyPr/>
        <a:lstStyle/>
        <a:p>
          <a:endParaRPr lang="en-US"/>
        </a:p>
      </dgm:t>
    </dgm:pt>
    <dgm:pt modelId="{E0C282BC-C76A-4D4A-AFBA-7CA163E4C42C}" type="pres">
      <dgm:prSet presAssocID="{0569ACF2-2C81-4892-ADE9-466443C03658}" presName="descendantText" presStyleLbl="alignAccFollowNode1" presStyleIdx="0" presStyleCnt="1">
        <dgm:presLayoutVars>
          <dgm:bulletEnabled val="1"/>
        </dgm:presLayoutVars>
      </dgm:prSet>
      <dgm:spPr/>
      <dgm:t>
        <a:bodyPr/>
        <a:lstStyle/>
        <a:p>
          <a:endParaRPr lang="en-US"/>
        </a:p>
      </dgm:t>
    </dgm:pt>
  </dgm:ptLst>
  <dgm:cxnLst>
    <dgm:cxn modelId="{CF389105-95DD-4EA6-97B1-835F4CAFB7B9}" type="presOf" srcId="{56B45C1D-8FBB-46DA-8BD3-7AC838898F07}" destId="{E0C282BC-C76A-4D4A-AFBA-7CA163E4C42C}" srcOrd="0" destOrd="2" presId="urn:microsoft.com/office/officeart/2005/8/layout/vList5"/>
    <dgm:cxn modelId="{E38238C3-0490-405F-848E-BD4EC0AEFD5A}" type="presOf" srcId="{EDF03DF4-1CFC-4EE8-A9BA-7B2CA042A4F9}" destId="{BAAE08C4-3AD2-46E7-ACB5-F3E069908B60}" srcOrd="0" destOrd="0" presId="urn:microsoft.com/office/officeart/2005/8/layout/vList5"/>
    <dgm:cxn modelId="{799AB1F7-5743-4A6E-90D2-58E3D03D8798}" srcId="{0569ACF2-2C81-4892-ADE9-466443C03658}" destId="{56B45C1D-8FBB-46DA-8BD3-7AC838898F07}" srcOrd="2" destOrd="0" parTransId="{9015A079-32D8-4857-9CAF-1C75EB6F0811}" sibTransId="{F38A8E1B-3686-4D71-9DD6-A6D33BD9125C}"/>
    <dgm:cxn modelId="{66AF26BA-805A-4A0A-98F2-8B43CD5BC2B1}" type="presOf" srcId="{84EB5676-3B83-4858-A9EC-12ABFFE4547A}" destId="{E0C282BC-C76A-4D4A-AFBA-7CA163E4C42C}" srcOrd="0" destOrd="0" presId="urn:microsoft.com/office/officeart/2005/8/layout/vList5"/>
    <dgm:cxn modelId="{BDE808C7-6B54-44D1-A981-CC29BED22997}" srcId="{0569ACF2-2C81-4892-ADE9-466443C03658}" destId="{222989AB-7E05-4782-A1DD-839EA7C65FB6}" srcOrd="1" destOrd="0" parTransId="{D23982D6-5883-42F9-8DE8-B8F25978556E}" sibTransId="{7D9966D5-C532-41C9-BEA9-C6B615A87409}"/>
    <dgm:cxn modelId="{FE893B87-F022-43B0-9CF4-331009F6943B}" type="presOf" srcId="{0569ACF2-2C81-4892-ADE9-466443C03658}" destId="{268BC808-F6E9-4C72-A6F0-4EC3DB1FD843}" srcOrd="0" destOrd="0" presId="urn:microsoft.com/office/officeart/2005/8/layout/vList5"/>
    <dgm:cxn modelId="{600291E6-B4A4-48E3-863B-07C7C96A8291}" srcId="{EDF03DF4-1CFC-4EE8-A9BA-7B2CA042A4F9}" destId="{0569ACF2-2C81-4892-ADE9-466443C03658}" srcOrd="0" destOrd="0" parTransId="{2515F15C-8BB5-4A7E-BA0F-C98578CD4473}" sibTransId="{B5FF53E2-36BA-43A7-8ADF-15DE565E3222}"/>
    <dgm:cxn modelId="{05F32315-14F2-4482-9FD5-DCD957BA807B}" srcId="{0569ACF2-2C81-4892-ADE9-466443C03658}" destId="{84EB5676-3B83-4858-A9EC-12ABFFE4547A}" srcOrd="0" destOrd="0" parTransId="{72E41F19-A4FA-463E-BC71-7C227797C15C}" sibTransId="{F32EE9F3-62BC-49CA-9E59-A462FE26E2BF}"/>
    <dgm:cxn modelId="{84A8F5EB-6C00-4B33-A8B4-5183C1119854}" type="presOf" srcId="{222989AB-7E05-4782-A1DD-839EA7C65FB6}" destId="{E0C282BC-C76A-4D4A-AFBA-7CA163E4C42C}" srcOrd="0" destOrd="1" presId="urn:microsoft.com/office/officeart/2005/8/layout/vList5"/>
    <dgm:cxn modelId="{1109A487-D5BD-46F4-895C-4FB7A8C48289}" type="presParOf" srcId="{BAAE08C4-3AD2-46E7-ACB5-F3E069908B60}" destId="{C49153B5-9B35-4564-ABA5-6A7DBF08F349}" srcOrd="0" destOrd="0" presId="urn:microsoft.com/office/officeart/2005/8/layout/vList5"/>
    <dgm:cxn modelId="{E30C4135-E3C8-4E30-8F96-BBA5E58CCB7B}" type="presParOf" srcId="{C49153B5-9B35-4564-ABA5-6A7DBF08F349}" destId="{268BC808-F6E9-4C72-A6F0-4EC3DB1FD843}" srcOrd="0" destOrd="0" presId="urn:microsoft.com/office/officeart/2005/8/layout/vList5"/>
    <dgm:cxn modelId="{8BB349C5-FF7C-4022-A8E9-9DA296F14281}" type="presParOf" srcId="{C49153B5-9B35-4564-ABA5-6A7DBF08F349}" destId="{E0C282BC-C76A-4D4A-AFBA-7CA163E4C42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BD406B-BAD8-41AD-9C8D-74C66F66F3A4}" type="doc">
      <dgm:prSet loTypeId="urn:microsoft.com/office/officeart/2005/8/layout/chevron1" loCatId="process" qsTypeId="urn:microsoft.com/office/officeart/2005/8/quickstyle/simple1" qsCatId="simple" csTypeId="urn:microsoft.com/office/officeart/2005/8/colors/colorful3" csCatId="colorful"/>
      <dgm:spPr/>
      <dgm:t>
        <a:bodyPr/>
        <a:lstStyle/>
        <a:p>
          <a:endParaRPr lang="en-US"/>
        </a:p>
      </dgm:t>
    </dgm:pt>
    <dgm:pt modelId="{1EA6BFFD-5974-4DFD-9307-D9B73A442789}">
      <dgm:prSet/>
      <dgm:spPr/>
      <dgm:t>
        <a:bodyPr/>
        <a:lstStyle/>
        <a:p>
          <a:pPr rtl="0"/>
          <a:r>
            <a:rPr lang="en-US" dirty="0" smtClean="0"/>
            <a:t>Social comparison theory</a:t>
          </a:r>
          <a:endParaRPr lang="en-US" dirty="0"/>
        </a:p>
      </dgm:t>
    </dgm:pt>
    <dgm:pt modelId="{37E64E84-183B-4ADA-BA4B-59A89252AC35}" type="parTrans" cxnId="{8D181F05-2405-447B-9FFA-E954C91E0A71}">
      <dgm:prSet/>
      <dgm:spPr/>
      <dgm:t>
        <a:bodyPr/>
        <a:lstStyle/>
        <a:p>
          <a:endParaRPr lang="en-US"/>
        </a:p>
      </dgm:t>
    </dgm:pt>
    <dgm:pt modelId="{B0E10435-1347-4AC0-A879-BF53273A975E}" type="sibTrans" cxnId="{8D181F05-2405-447B-9FFA-E954C91E0A71}">
      <dgm:prSet/>
      <dgm:spPr/>
      <dgm:t>
        <a:bodyPr/>
        <a:lstStyle/>
        <a:p>
          <a:endParaRPr lang="en-US"/>
        </a:p>
      </dgm:t>
    </dgm:pt>
    <dgm:pt modelId="{30ACCABC-F9E4-4EA0-A66B-A53B0DEB6857}">
      <dgm:prSet/>
      <dgm:spPr/>
      <dgm:t>
        <a:bodyPr/>
        <a:lstStyle/>
        <a:p>
          <a:pPr rtl="0"/>
          <a:r>
            <a:rPr lang="en-US" dirty="0" smtClean="0"/>
            <a:t>Persuasive-arguments theory</a:t>
          </a:r>
          <a:endParaRPr lang="en-US" dirty="0"/>
        </a:p>
      </dgm:t>
    </dgm:pt>
    <dgm:pt modelId="{F950D702-5A6B-4AC9-9522-901008ACA331}" type="parTrans" cxnId="{167B3498-6225-4FB8-A60B-2193BF94DB5E}">
      <dgm:prSet/>
      <dgm:spPr/>
      <dgm:t>
        <a:bodyPr/>
        <a:lstStyle/>
        <a:p>
          <a:endParaRPr lang="en-US"/>
        </a:p>
      </dgm:t>
    </dgm:pt>
    <dgm:pt modelId="{4D8E20EC-FBFE-4133-B4CD-F1E3C7806540}" type="sibTrans" cxnId="{167B3498-6225-4FB8-A60B-2193BF94DB5E}">
      <dgm:prSet/>
      <dgm:spPr/>
      <dgm:t>
        <a:bodyPr/>
        <a:lstStyle/>
        <a:p>
          <a:endParaRPr lang="en-US"/>
        </a:p>
      </dgm:t>
    </dgm:pt>
    <dgm:pt modelId="{1FACB0EE-B425-4025-ACDC-7EDA10FD8D2D}">
      <dgm:prSet/>
      <dgm:spPr/>
      <dgm:t>
        <a:bodyPr/>
        <a:lstStyle/>
        <a:p>
          <a:pPr rtl="0"/>
          <a:r>
            <a:rPr lang="en-US" dirty="0" smtClean="0"/>
            <a:t>“Risk-supported wins” social decision scheme </a:t>
          </a:r>
          <a:endParaRPr lang="en-US" dirty="0"/>
        </a:p>
      </dgm:t>
    </dgm:pt>
    <dgm:pt modelId="{327F203B-99F7-496D-BFF4-EFD83A461920}" type="parTrans" cxnId="{109BD073-8411-4AC4-A2B5-08E9477971BD}">
      <dgm:prSet/>
      <dgm:spPr/>
      <dgm:t>
        <a:bodyPr/>
        <a:lstStyle/>
        <a:p>
          <a:endParaRPr lang="en-US"/>
        </a:p>
      </dgm:t>
    </dgm:pt>
    <dgm:pt modelId="{C2D8C868-3178-4507-9735-F8980B078C00}" type="sibTrans" cxnId="{109BD073-8411-4AC4-A2B5-08E9477971BD}">
      <dgm:prSet/>
      <dgm:spPr/>
      <dgm:t>
        <a:bodyPr/>
        <a:lstStyle/>
        <a:p>
          <a:endParaRPr lang="en-US"/>
        </a:p>
      </dgm:t>
    </dgm:pt>
    <dgm:pt modelId="{EFC447F5-067E-4067-9409-BF78A3E46E76}" type="pres">
      <dgm:prSet presAssocID="{C2BD406B-BAD8-41AD-9C8D-74C66F66F3A4}" presName="Name0" presStyleCnt="0">
        <dgm:presLayoutVars>
          <dgm:dir/>
          <dgm:animLvl val="lvl"/>
          <dgm:resizeHandles val="exact"/>
        </dgm:presLayoutVars>
      </dgm:prSet>
      <dgm:spPr/>
      <dgm:t>
        <a:bodyPr/>
        <a:lstStyle/>
        <a:p>
          <a:endParaRPr lang="en-US"/>
        </a:p>
      </dgm:t>
    </dgm:pt>
    <dgm:pt modelId="{4AD0E59C-0EC8-4A0B-AED9-9DD141439C70}" type="pres">
      <dgm:prSet presAssocID="{1EA6BFFD-5974-4DFD-9307-D9B73A442789}" presName="parTxOnly" presStyleLbl="node1" presStyleIdx="0" presStyleCnt="3" custLinFactY="-877" custLinFactNeighborX="50392" custLinFactNeighborY="-100000">
        <dgm:presLayoutVars>
          <dgm:chMax val="0"/>
          <dgm:chPref val="0"/>
          <dgm:bulletEnabled val="1"/>
        </dgm:presLayoutVars>
      </dgm:prSet>
      <dgm:spPr/>
      <dgm:t>
        <a:bodyPr/>
        <a:lstStyle/>
        <a:p>
          <a:endParaRPr lang="en-US"/>
        </a:p>
      </dgm:t>
    </dgm:pt>
    <dgm:pt modelId="{75B7BAFB-8E8F-4F64-A35F-D6B768006795}" type="pres">
      <dgm:prSet presAssocID="{B0E10435-1347-4AC0-A879-BF53273A975E}" presName="parTxOnlySpace" presStyleCnt="0"/>
      <dgm:spPr/>
    </dgm:pt>
    <dgm:pt modelId="{42E5A0FB-8007-4984-B97B-0341670FDAE7}" type="pres">
      <dgm:prSet presAssocID="{30ACCABC-F9E4-4EA0-A66B-A53B0DEB6857}" presName="parTxOnly" presStyleLbl="node1" presStyleIdx="1" presStyleCnt="3">
        <dgm:presLayoutVars>
          <dgm:chMax val="0"/>
          <dgm:chPref val="0"/>
          <dgm:bulletEnabled val="1"/>
        </dgm:presLayoutVars>
      </dgm:prSet>
      <dgm:spPr/>
      <dgm:t>
        <a:bodyPr/>
        <a:lstStyle/>
        <a:p>
          <a:endParaRPr lang="en-US"/>
        </a:p>
      </dgm:t>
    </dgm:pt>
    <dgm:pt modelId="{318C8009-1F40-4C11-96FF-DE4478C30D60}" type="pres">
      <dgm:prSet presAssocID="{4D8E20EC-FBFE-4133-B4CD-F1E3C7806540}" presName="parTxOnlySpace" presStyleCnt="0"/>
      <dgm:spPr/>
    </dgm:pt>
    <dgm:pt modelId="{737FD146-5490-49D2-B97B-F2923FB6C299}" type="pres">
      <dgm:prSet presAssocID="{1FACB0EE-B425-4025-ACDC-7EDA10FD8D2D}" presName="parTxOnly" presStyleLbl="node1" presStyleIdx="2" presStyleCnt="3" custLinFactY="25062" custLinFactNeighborX="7694" custLinFactNeighborY="100000">
        <dgm:presLayoutVars>
          <dgm:chMax val="0"/>
          <dgm:chPref val="0"/>
          <dgm:bulletEnabled val="1"/>
        </dgm:presLayoutVars>
      </dgm:prSet>
      <dgm:spPr/>
      <dgm:t>
        <a:bodyPr/>
        <a:lstStyle/>
        <a:p>
          <a:endParaRPr lang="en-US"/>
        </a:p>
      </dgm:t>
    </dgm:pt>
  </dgm:ptLst>
  <dgm:cxnLst>
    <dgm:cxn modelId="{69AAFA83-5556-4547-8C39-D5DA052BFBBA}" type="presOf" srcId="{30ACCABC-F9E4-4EA0-A66B-A53B0DEB6857}" destId="{42E5A0FB-8007-4984-B97B-0341670FDAE7}" srcOrd="0" destOrd="0" presId="urn:microsoft.com/office/officeart/2005/8/layout/chevron1"/>
    <dgm:cxn modelId="{3131E0D4-3878-42DC-841A-02A91812DCEA}" type="presOf" srcId="{C2BD406B-BAD8-41AD-9C8D-74C66F66F3A4}" destId="{EFC447F5-067E-4067-9409-BF78A3E46E76}" srcOrd="0" destOrd="0" presId="urn:microsoft.com/office/officeart/2005/8/layout/chevron1"/>
    <dgm:cxn modelId="{8D181F05-2405-447B-9FFA-E954C91E0A71}" srcId="{C2BD406B-BAD8-41AD-9C8D-74C66F66F3A4}" destId="{1EA6BFFD-5974-4DFD-9307-D9B73A442789}" srcOrd="0" destOrd="0" parTransId="{37E64E84-183B-4ADA-BA4B-59A89252AC35}" sibTransId="{B0E10435-1347-4AC0-A879-BF53273A975E}"/>
    <dgm:cxn modelId="{C4CC25F3-838E-4A4C-8805-79A44840ADA8}" type="presOf" srcId="{1FACB0EE-B425-4025-ACDC-7EDA10FD8D2D}" destId="{737FD146-5490-49D2-B97B-F2923FB6C299}" srcOrd="0" destOrd="0" presId="urn:microsoft.com/office/officeart/2005/8/layout/chevron1"/>
    <dgm:cxn modelId="{167B3498-6225-4FB8-A60B-2193BF94DB5E}" srcId="{C2BD406B-BAD8-41AD-9C8D-74C66F66F3A4}" destId="{30ACCABC-F9E4-4EA0-A66B-A53B0DEB6857}" srcOrd="1" destOrd="0" parTransId="{F950D702-5A6B-4AC9-9522-901008ACA331}" sibTransId="{4D8E20EC-FBFE-4133-B4CD-F1E3C7806540}"/>
    <dgm:cxn modelId="{109BD073-8411-4AC4-A2B5-08E9477971BD}" srcId="{C2BD406B-BAD8-41AD-9C8D-74C66F66F3A4}" destId="{1FACB0EE-B425-4025-ACDC-7EDA10FD8D2D}" srcOrd="2" destOrd="0" parTransId="{327F203B-99F7-496D-BFF4-EFD83A461920}" sibTransId="{C2D8C868-3178-4507-9735-F8980B078C00}"/>
    <dgm:cxn modelId="{86FA9072-B151-4582-86A8-04377BCF7819}" type="presOf" srcId="{1EA6BFFD-5974-4DFD-9307-D9B73A442789}" destId="{4AD0E59C-0EC8-4A0B-AED9-9DD141439C70}" srcOrd="0" destOrd="0" presId="urn:microsoft.com/office/officeart/2005/8/layout/chevron1"/>
    <dgm:cxn modelId="{9F3E5CCE-04A4-4778-B17D-4B12AF24B800}" type="presParOf" srcId="{EFC447F5-067E-4067-9409-BF78A3E46E76}" destId="{4AD0E59C-0EC8-4A0B-AED9-9DD141439C70}" srcOrd="0" destOrd="0" presId="urn:microsoft.com/office/officeart/2005/8/layout/chevron1"/>
    <dgm:cxn modelId="{A86EE14A-0E2B-4D50-A612-89CCACFCCD3D}" type="presParOf" srcId="{EFC447F5-067E-4067-9409-BF78A3E46E76}" destId="{75B7BAFB-8E8F-4F64-A35F-D6B768006795}" srcOrd="1" destOrd="0" presId="urn:microsoft.com/office/officeart/2005/8/layout/chevron1"/>
    <dgm:cxn modelId="{90E5AACE-771B-408A-816A-A56D1EC3C93B}" type="presParOf" srcId="{EFC447F5-067E-4067-9409-BF78A3E46E76}" destId="{42E5A0FB-8007-4984-B97B-0341670FDAE7}" srcOrd="2" destOrd="0" presId="urn:microsoft.com/office/officeart/2005/8/layout/chevron1"/>
    <dgm:cxn modelId="{B99F25D9-0EB6-46CD-BD3A-B559FCF7DE76}" type="presParOf" srcId="{EFC447F5-067E-4067-9409-BF78A3E46E76}" destId="{318C8009-1F40-4C11-96FF-DE4478C30D60}" srcOrd="3" destOrd="0" presId="urn:microsoft.com/office/officeart/2005/8/layout/chevron1"/>
    <dgm:cxn modelId="{5F481F68-5E7C-4883-9107-DA6089D5AE6D}" type="presParOf" srcId="{EFC447F5-067E-4067-9409-BF78A3E46E76}" destId="{737FD146-5490-49D2-B97B-F2923FB6C299}"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5" qsCatId="3D" csTypeId="urn:microsoft.com/office/officeart/2005/8/colors/accent5_2" csCatId="accent5" phldr="1"/>
      <dgm:spPr/>
      <dgm:t>
        <a:bodyPr/>
        <a:lstStyle/>
        <a:p>
          <a:endParaRPr lang="en-US"/>
        </a:p>
      </dgm:t>
    </dgm:pt>
    <dgm:pt modelId="{2332E22F-E15E-4CF9-B9AF-CA4E0EB8EA0B}">
      <dgm:prSet phldrT="[Text]"/>
      <dgm:spPr>
        <a:solidFill>
          <a:schemeClr val="accent5">
            <a:hueOff val="0"/>
            <a:satOff val="0"/>
            <a:lumOff val="0"/>
            <a:alpha val="30000"/>
          </a:schemeClr>
        </a:solidFill>
      </dgm:spPr>
      <dgm:t>
        <a:bodyPr/>
        <a:lstStyle/>
        <a:p>
          <a:r>
            <a:rPr lang="en-US" b="1" dirty="0" smtClean="0"/>
            <a:t>Functional Model</a:t>
          </a:r>
          <a:endParaRPr lang="en-US" b="1" dirty="0"/>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EF170FEF-F40A-43DF-9C09-DECF9168054E}">
      <dgm:prSet phldrT="[Text]"/>
      <dgm:spPr>
        <a:blipFill rotWithShape="0">
          <a:blip xmlns:r="http://schemas.openxmlformats.org/officeDocument/2006/relationships" r:embed="rId1">
            <a:lum bright="24000"/>
          </a:blip>
          <a:stretch>
            <a:fillRect/>
          </a:stretch>
        </a:blipFill>
      </dgm:spPr>
      <dgm:t>
        <a:bodyPr/>
        <a:lstStyle/>
        <a:p>
          <a:endParaRPr lang="en-US" dirty="0"/>
        </a:p>
      </dgm:t>
    </dgm:pt>
    <dgm:pt modelId="{EE99D042-5FBE-4DD7-B6AA-675E254A0A9A}" type="parTrans" cxnId="{81CE2400-DD70-4D62-88AF-453AD5FD5203}">
      <dgm:prSet/>
      <dgm:spPr/>
      <dgm:t>
        <a:bodyPr/>
        <a:lstStyle/>
        <a:p>
          <a:endParaRPr lang="en-US"/>
        </a:p>
      </dgm:t>
    </dgm:pt>
    <dgm:pt modelId="{1887CEA8-9EFF-43A4-8E37-0680B9B800E8}" type="sibTrans" cxnId="{81CE2400-DD70-4D62-88AF-453AD5FD5203}">
      <dgm:prSet/>
      <dgm:spPr/>
      <dgm:t>
        <a:bodyPr/>
        <a:lstStyle/>
        <a:p>
          <a:endParaRPr lang="en-US"/>
        </a:p>
      </dgm:t>
    </dgm:pt>
    <dgm:pt modelId="{37A87E0E-21FE-4CF1-987B-5D330F2A0809}">
      <dgm:prSet phldrT="[Text]"/>
      <dgm:spPr>
        <a:solidFill>
          <a:schemeClr val="accent5">
            <a:hueOff val="0"/>
            <a:satOff val="0"/>
            <a:lumOff val="0"/>
            <a:alpha val="27000"/>
          </a:schemeClr>
        </a:solidFill>
      </dgm:spPr>
      <dgm:t>
        <a:bodyPr/>
        <a:lstStyle/>
        <a:p>
          <a:r>
            <a:rPr lang="en-US" b="1" dirty="0" smtClean="0"/>
            <a:t>Biases &amp; Pitfalls</a:t>
          </a:r>
          <a:endParaRPr lang="en-US" b="1" dirty="0"/>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32DDCBA2-9DF4-4846-87AB-CF696476E6AE}">
      <dgm:prSet phldrT="[Text]"/>
      <dgm:spPr/>
      <dgm:t>
        <a:bodyPr/>
        <a:lstStyle/>
        <a:p>
          <a:r>
            <a:rPr lang="en-US" dirty="0" smtClean="0"/>
            <a:t>Shared information bias</a:t>
          </a:r>
          <a:endParaRPr lang="en-US" dirty="0"/>
        </a:p>
      </dgm:t>
    </dgm:pt>
    <dgm:pt modelId="{422BC906-D573-45BD-AB79-8A548B2C6B0A}" type="parTrans" cxnId="{4A297203-DB06-4334-8AA5-8A336797D91F}">
      <dgm:prSet/>
      <dgm:spPr/>
      <dgm:t>
        <a:bodyPr/>
        <a:lstStyle/>
        <a:p>
          <a:endParaRPr lang="en-US"/>
        </a:p>
      </dgm:t>
    </dgm:pt>
    <dgm:pt modelId="{135312FF-802A-4330-A6AE-929C460E0CA3}" type="sibTrans" cxnId="{4A297203-DB06-4334-8AA5-8A336797D91F}">
      <dgm:prSet/>
      <dgm:spPr/>
      <dgm:t>
        <a:bodyPr/>
        <a:lstStyle/>
        <a:p>
          <a:endParaRPr lang="en-US"/>
        </a:p>
      </dgm:t>
    </dgm:pt>
    <dgm:pt modelId="{2FF1D19E-4826-4E0C-BFF9-5464408A6690}">
      <dgm:prSet phldrT="[Text]"/>
      <dgm:spPr/>
      <dgm:t>
        <a:bodyPr/>
        <a:lstStyle/>
        <a:p>
          <a:r>
            <a:rPr lang="en-US" dirty="0" smtClean="0"/>
            <a:t>Cognitive biases and errors</a:t>
          </a:r>
          <a:endParaRPr lang="en-US" dirty="0"/>
        </a:p>
      </dgm:t>
    </dgm:pt>
    <dgm:pt modelId="{9BCB2AAE-3305-4FEC-82D7-B21EACCEA684}" type="parTrans" cxnId="{C16A42FA-30A7-40D7-AFDA-0DBF635FB2C7}">
      <dgm:prSet/>
      <dgm:spPr/>
      <dgm:t>
        <a:bodyPr/>
        <a:lstStyle/>
        <a:p>
          <a:endParaRPr lang="en-US"/>
        </a:p>
      </dgm:t>
    </dgm:pt>
    <dgm:pt modelId="{4D824665-928F-483E-B239-FBE12EB45907}" type="sibTrans" cxnId="{C16A42FA-30A7-40D7-AFDA-0DBF635FB2C7}">
      <dgm:prSet/>
      <dgm:spPr/>
      <dgm:t>
        <a:bodyPr/>
        <a:lstStyle/>
        <a:p>
          <a:endParaRPr lang="en-US"/>
        </a:p>
      </dgm:t>
    </dgm:pt>
    <dgm:pt modelId="{CA874D3B-E0FF-48BF-8D64-F1684060832B}">
      <dgm:prSet phldrT="[Text]"/>
      <dgm:spPr/>
      <dgm:t>
        <a:bodyPr/>
        <a:lstStyle/>
        <a:p>
          <a:r>
            <a:rPr lang="en-US" b="1" smtClean="0"/>
            <a:t>Groupthink</a:t>
          </a:r>
          <a:endParaRPr lang="en-US" b="1" dirty="0"/>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7214CB3D-276E-475C-89EA-DD861A71AC6A}">
      <dgm:prSet phldrT="[Text]"/>
      <dgm:spPr>
        <a:solidFill>
          <a:schemeClr val="lt1">
            <a:hueOff val="0"/>
            <a:satOff val="0"/>
            <a:lumOff val="0"/>
            <a:alpha val="29000"/>
          </a:schemeClr>
        </a:solidFill>
      </dgm:spPr>
      <dgm:t>
        <a:bodyPr/>
        <a:lstStyle/>
        <a:p>
          <a:r>
            <a:rPr lang="en-US" dirty="0" smtClean="0"/>
            <a:t>Polarization</a:t>
          </a:r>
          <a:endParaRPr lang="en-US" dirty="0"/>
        </a:p>
      </dgm:t>
    </dgm:pt>
    <dgm:pt modelId="{580992F8-A331-48E3-969D-A887676C8F61}" type="parTrans" cxnId="{8C16531F-9B3A-4027-87D3-F0E48F1F9989}">
      <dgm:prSet/>
      <dgm:spPr/>
      <dgm:t>
        <a:bodyPr/>
        <a:lstStyle/>
        <a:p>
          <a:endParaRPr lang="en-US"/>
        </a:p>
      </dgm:t>
    </dgm:pt>
    <dgm:pt modelId="{6B8F8D08-80A1-4D65-88A5-9FABB6355277}" type="sibTrans" cxnId="{8C16531F-9B3A-4027-87D3-F0E48F1F9989}">
      <dgm:prSet/>
      <dgm:spPr/>
      <dgm:t>
        <a:bodyPr/>
        <a:lstStyle/>
        <a:p>
          <a:endParaRPr lang="en-US"/>
        </a:p>
      </dgm:t>
    </dgm:pt>
    <dgm:pt modelId="{91FBF40F-DB0E-43D3-96C6-CD790207301E}">
      <dgm:prSet/>
      <dgm:spPr/>
      <dgm:t>
        <a:bodyPr/>
        <a:lstStyle/>
        <a:p>
          <a:r>
            <a:rPr lang="en-US" dirty="0" smtClean="0"/>
            <a:t>Causes</a:t>
          </a:r>
          <a:endParaRPr lang="en-US" dirty="0"/>
        </a:p>
      </dgm:t>
    </dgm:pt>
    <dgm:pt modelId="{2976D31C-C21C-46A3-A037-CCC90C5D2958}" type="parTrans" cxnId="{EA3E5DCF-D523-4079-BB29-FC5B31090A1F}">
      <dgm:prSet/>
      <dgm:spPr/>
      <dgm:t>
        <a:bodyPr/>
        <a:lstStyle/>
        <a:p>
          <a:endParaRPr lang="en-US"/>
        </a:p>
      </dgm:t>
    </dgm:pt>
    <dgm:pt modelId="{00BD7225-DA2E-4745-825E-2CD0883A88A7}" type="sibTrans" cxnId="{EA3E5DCF-D523-4079-BB29-FC5B31090A1F}">
      <dgm:prSet/>
      <dgm:spPr/>
      <dgm:t>
        <a:bodyPr/>
        <a:lstStyle/>
        <a:p>
          <a:endParaRPr lang="en-US"/>
        </a:p>
      </dgm:t>
    </dgm:pt>
    <dgm:pt modelId="{90DA81F5-D2D2-473B-AC08-54D3DDEDC891}">
      <dgm:prSet/>
      <dgm:spPr/>
      <dgm:t>
        <a:bodyPr/>
        <a:lstStyle/>
        <a:p>
          <a:r>
            <a:rPr lang="en-US" dirty="0" smtClean="0"/>
            <a:t>Symptoms</a:t>
          </a:r>
          <a:endParaRPr lang="en-US" dirty="0"/>
        </a:p>
      </dgm:t>
    </dgm:pt>
    <dgm:pt modelId="{4590456A-BAF3-4D46-ABC7-3AD56C34A03C}" type="parTrans" cxnId="{73D1D5F3-BCE9-4109-9EF5-A4FBED9CB1A1}">
      <dgm:prSet/>
      <dgm:spPr/>
      <dgm:t>
        <a:bodyPr/>
        <a:lstStyle/>
        <a:p>
          <a:endParaRPr lang="en-US"/>
        </a:p>
      </dgm:t>
    </dgm:pt>
    <dgm:pt modelId="{FCB6F276-CF3F-405A-A2F7-DDCB2E654E30}" type="sibTrans" cxnId="{73D1D5F3-BCE9-4109-9EF5-A4FBED9CB1A1}">
      <dgm:prSet/>
      <dgm:spPr/>
      <dgm:t>
        <a:bodyPr/>
        <a:lstStyle/>
        <a:p>
          <a:endParaRPr lang="en-US"/>
        </a:p>
      </dgm:t>
    </dgm:pt>
    <dgm:pt modelId="{107E0DA7-82F2-4716-90FC-BD30D9E7BF4A}">
      <dgm:prSet/>
      <dgm:spPr/>
      <dgm:t>
        <a:bodyPr/>
        <a:lstStyle/>
        <a:p>
          <a:r>
            <a:rPr lang="en-US" dirty="0" smtClean="0"/>
            <a:t>Cures</a:t>
          </a:r>
          <a:endParaRPr lang="en-US" dirty="0"/>
        </a:p>
      </dgm:t>
    </dgm:pt>
    <dgm:pt modelId="{FAC6EC07-BA3B-427F-A2EC-E9F6DF32D847}" type="parTrans" cxnId="{5DEBC065-0472-4ADE-9072-DF52E8E351A7}">
      <dgm:prSet/>
      <dgm:spPr/>
      <dgm:t>
        <a:bodyPr/>
        <a:lstStyle/>
        <a:p>
          <a:endParaRPr lang="en-US"/>
        </a:p>
      </dgm:t>
    </dgm:pt>
    <dgm:pt modelId="{E6084C22-2CFC-46A6-8843-51CB4F49B5E7}" type="sibTrans" cxnId="{5DEBC065-0472-4ADE-9072-DF52E8E351A7}">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t>
        <a:bodyPr/>
        <a:lstStyle/>
        <a:p>
          <a:endParaRPr lang="en-US"/>
        </a:p>
      </dgm:t>
    </dgm:pt>
    <dgm:pt modelId="{F08BC9A4-79E2-428A-BFB8-A5FC85232770}" type="pres">
      <dgm:prSet presAssocID="{2332E22F-E15E-4CF9-B9AF-CA4E0EB8EA0B}" presName="rootComposite" presStyleCnt="0"/>
      <dgm:spPr/>
      <dgm:t>
        <a:bodyPr/>
        <a:lstStyle/>
        <a:p>
          <a:endParaRPr lang="en-US"/>
        </a:p>
      </dgm:t>
    </dgm:pt>
    <dgm:pt modelId="{F38815C2-6B35-4AC2-B9F9-D3BE55C307B1}" type="pres">
      <dgm:prSet presAssocID="{2332E22F-E15E-4CF9-B9AF-CA4E0EB8EA0B}" presName="rootText" presStyleLbl="node1" presStyleIdx="0" presStyleCnt="3"/>
      <dgm:spPr/>
      <dgm:t>
        <a:bodyPr/>
        <a:lstStyle/>
        <a:p>
          <a:endParaRPr lang="en-US"/>
        </a:p>
      </dgm:t>
    </dgm:pt>
    <dgm:pt modelId="{6D210816-D103-4F97-BD99-7EE6DB3036B5}" type="pres">
      <dgm:prSet presAssocID="{2332E22F-E15E-4CF9-B9AF-CA4E0EB8EA0B}" presName="rootConnector" presStyleLbl="node1" presStyleIdx="0" presStyleCnt="3"/>
      <dgm:spPr/>
      <dgm:t>
        <a:bodyPr/>
        <a:lstStyle/>
        <a:p>
          <a:endParaRPr lang="en-US"/>
        </a:p>
      </dgm:t>
    </dgm:pt>
    <dgm:pt modelId="{576305A3-6D7E-4B7E-B839-42ECBEB8F9DC}" type="pres">
      <dgm:prSet presAssocID="{2332E22F-E15E-4CF9-B9AF-CA4E0EB8EA0B}" presName="childShape" presStyleCnt="0"/>
      <dgm:spPr/>
      <dgm:t>
        <a:bodyPr/>
        <a:lstStyle/>
        <a:p>
          <a:endParaRPr lang="en-US"/>
        </a:p>
      </dgm:t>
    </dgm:pt>
    <dgm:pt modelId="{7F4B51FF-9EE8-4449-8106-6AAC2B4F19C5}" type="pres">
      <dgm:prSet presAssocID="{EE99D042-5FBE-4DD7-B6AA-675E254A0A9A}" presName="Name13" presStyleLbl="parChTrans1D2" presStyleIdx="0" presStyleCnt="7"/>
      <dgm:spPr/>
      <dgm:t>
        <a:bodyPr/>
        <a:lstStyle/>
        <a:p>
          <a:endParaRPr lang="en-US"/>
        </a:p>
      </dgm:t>
    </dgm:pt>
    <dgm:pt modelId="{D2BE8CCA-995A-4A5C-AC77-553532DF1B9A}" type="pres">
      <dgm:prSet presAssocID="{EF170FEF-F40A-43DF-9C09-DECF9168054E}" presName="childText" presStyleLbl="bgAcc1" presStyleIdx="0" presStyleCnt="7" custScaleX="151604" custScaleY="377725">
        <dgm:presLayoutVars>
          <dgm:bulletEnabled val="1"/>
        </dgm:presLayoutVars>
      </dgm:prSet>
      <dgm:spPr/>
      <dgm:t>
        <a:bodyPr/>
        <a:lstStyle/>
        <a:p>
          <a:endParaRPr lang="en-US"/>
        </a:p>
      </dgm:t>
    </dgm:pt>
    <dgm:pt modelId="{DA5FDA39-E697-4E45-94BA-8700E481008A}" type="pres">
      <dgm:prSet presAssocID="{37A87E0E-21FE-4CF1-987B-5D330F2A0809}" presName="root" presStyleCnt="0"/>
      <dgm:spPr/>
      <dgm:t>
        <a:bodyPr/>
        <a:lstStyle/>
        <a:p>
          <a:endParaRPr lang="en-US"/>
        </a:p>
      </dgm:t>
    </dgm:pt>
    <dgm:pt modelId="{0C12312B-208F-4F7D-B1E9-0E7E21737245}" type="pres">
      <dgm:prSet presAssocID="{37A87E0E-21FE-4CF1-987B-5D330F2A0809}" presName="rootComposite" presStyleCnt="0"/>
      <dgm:spPr/>
      <dgm:t>
        <a:bodyPr/>
        <a:lstStyle/>
        <a:p>
          <a:endParaRPr lang="en-US"/>
        </a:p>
      </dgm:t>
    </dgm:pt>
    <dgm:pt modelId="{C124BC89-EFEF-4F30-9EB3-CB38986C4ACF}" type="pres">
      <dgm:prSet presAssocID="{37A87E0E-21FE-4CF1-987B-5D330F2A0809}" presName="rootText" presStyleLbl="node1" presStyleIdx="1" presStyleCnt="3"/>
      <dgm:spPr/>
      <dgm:t>
        <a:bodyPr/>
        <a:lstStyle/>
        <a:p>
          <a:endParaRPr lang="en-US"/>
        </a:p>
      </dgm:t>
    </dgm:pt>
    <dgm:pt modelId="{D7E88F39-E783-4269-8F67-B4A8EFDF0B81}" type="pres">
      <dgm:prSet presAssocID="{37A87E0E-21FE-4CF1-987B-5D330F2A0809}" presName="rootConnector" presStyleLbl="node1" presStyleIdx="1" presStyleCnt="3"/>
      <dgm:spPr/>
      <dgm:t>
        <a:bodyPr/>
        <a:lstStyle/>
        <a:p>
          <a:endParaRPr lang="en-US"/>
        </a:p>
      </dgm:t>
    </dgm:pt>
    <dgm:pt modelId="{5103D52B-16B3-4491-AE5D-79840163D2B7}" type="pres">
      <dgm:prSet presAssocID="{37A87E0E-21FE-4CF1-987B-5D330F2A0809}" presName="childShape" presStyleCnt="0"/>
      <dgm:spPr/>
      <dgm:t>
        <a:bodyPr/>
        <a:lstStyle/>
        <a:p>
          <a:endParaRPr lang="en-US"/>
        </a:p>
      </dgm:t>
    </dgm:pt>
    <dgm:pt modelId="{324C42EF-433C-474C-96B5-7E4AAD7F9D8C}" type="pres">
      <dgm:prSet presAssocID="{422BC906-D573-45BD-AB79-8A548B2C6B0A}" presName="Name13" presStyleLbl="parChTrans1D2" presStyleIdx="1" presStyleCnt="7"/>
      <dgm:spPr/>
      <dgm:t>
        <a:bodyPr/>
        <a:lstStyle/>
        <a:p>
          <a:endParaRPr lang="en-US"/>
        </a:p>
      </dgm:t>
    </dgm:pt>
    <dgm:pt modelId="{17055B36-007C-437B-962D-2134BCD69F17}" type="pres">
      <dgm:prSet presAssocID="{32DDCBA2-9DF4-4846-87AB-CF696476E6AE}" presName="childText" presStyleLbl="bgAcc1" presStyleIdx="1" presStyleCnt="7">
        <dgm:presLayoutVars>
          <dgm:bulletEnabled val="1"/>
        </dgm:presLayoutVars>
      </dgm:prSet>
      <dgm:spPr/>
      <dgm:t>
        <a:bodyPr/>
        <a:lstStyle/>
        <a:p>
          <a:endParaRPr lang="en-US"/>
        </a:p>
      </dgm:t>
    </dgm:pt>
    <dgm:pt modelId="{A4B08336-ADBD-4932-A51A-6704B4E4BE03}" type="pres">
      <dgm:prSet presAssocID="{9BCB2AAE-3305-4FEC-82D7-B21EACCEA684}" presName="Name13" presStyleLbl="parChTrans1D2" presStyleIdx="2" presStyleCnt="7"/>
      <dgm:spPr/>
      <dgm:t>
        <a:bodyPr/>
        <a:lstStyle/>
        <a:p>
          <a:endParaRPr lang="en-US"/>
        </a:p>
      </dgm:t>
    </dgm:pt>
    <dgm:pt modelId="{A1ECDAFF-0664-4E26-B3A6-54EADB1E2B4F}" type="pres">
      <dgm:prSet presAssocID="{2FF1D19E-4826-4E0C-BFF9-5464408A6690}" presName="childText" presStyleLbl="bgAcc1" presStyleIdx="2" presStyleCnt="7">
        <dgm:presLayoutVars>
          <dgm:bulletEnabled val="1"/>
        </dgm:presLayoutVars>
      </dgm:prSet>
      <dgm:spPr/>
      <dgm:t>
        <a:bodyPr/>
        <a:lstStyle/>
        <a:p>
          <a:endParaRPr lang="en-US"/>
        </a:p>
      </dgm:t>
    </dgm:pt>
    <dgm:pt modelId="{DB922590-0FAA-4F77-98D6-8074E4199304}" type="pres">
      <dgm:prSet presAssocID="{580992F8-A331-48E3-969D-A887676C8F61}" presName="Name13" presStyleLbl="parChTrans1D2" presStyleIdx="3" presStyleCnt="7"/>
      <dgm:spPr/>
      <dgm:t>
        <a:bodyPr/>
        <a:lstStyle/>
        <a:p>
          <a:endParaRPr lang="en-US"/>
        </a:p>
      </dgm:t>
    </dgm:pt>
    <dgm:pt modelId="{E077B8C7-6336-47B6-9434-E2DB2D487C9A}" type="pres">
      <dgm:prSet presAssocID="{7214CB3D-276E-475C-89EA-DD861A71AC6A}" presName="childText" presStyleLbl="bgAcc1" presStyleIdx="3" presStyleCnt="7" custScaleY="54929">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t>
        <a:bodyPr/>
        <a:lstStyle/>
        <a:p>
          <a:endParaRPr lang="en-US"/>
        </a:p>
      </dgm:t>
    </dgm:pt>
    <dgm:pt modelId="{2457AC7E-4FC1-44C8-BFEB-147A488D7063}" type="pres">
      <dgm:prSet presAssocID="{CA874D3B-E0FF-48BF-8D64-F1684060832B}" presName="rootComposite" presStyleCnt="0"/>
      <dgm:spPr/>
      <dgm:t>
        <a:bodyPr/>
        <a:lstStyle/>
        <a:p>
          <a:endParaRPr lang="en-US"/>
        </a:p>
      </dgm:t>
    </dgm:pt>
    <dgm:pt modelId="{5B90EABF-21F1-4B0D-816A-82D42DF6D9C1}" type="pres">
      <dgm:prSet presAssocID="{CA874D3B-E0FF-48BF-8D64-F1684060832B}" presName="rootText" presStyleLbl="node1" presStyleIdx="2" presStyleCnt="3" custScaleX="147480"/>
      <dgm:spPr/>
      <dgm:t>
        <a:bodyPr/>
        <a:lstStyle/>
        <a:p>
          <a:endParaRPr lang="en-US"/>
        </a:p>
      </dgm:t>
    </dgm:pt>
    <dgm:pt modelId="{947E766D-90D0-45F7-9FB5-BC5A6FCDFF3B}" type="pres">
      <dgm:prSet presAssocID="{CA874D3B-E0FF-48BF-8D64-F1684060832B}" presName="rootConnector" presStyleLbl="node1" presStyleIdx="2" presStyleCnt="3"/>
      <dgm:spPr/>
      <dgm:t>
        <a:bodyPr/>
        <a:lstStyle/>
        <a:p>
          <a:endParaRPr lang="en-US"/>
        </a:p>
      </dgm:t>
    </dgm:pt>
    <dgm:pt modelId="{976CCCF6-82B1-4330-A6A3-822D031C1DD4}" type="pres">
      <dgm:prSet presAssocID="{CA874D3B-E0FF-48BF-8D64-F1684060832B}" presName="childShape" presStyleCnt="0"/>
      <dgm:spPr/>
      <dgm:t>
        <a:bodyPr/>
        <a:lstStyle/>
        <a:p>
          <a:endParaRPr lang="en-US"/>
        </a:p>
      </dgm:t>
    </dgm:pt>
    <dgm:pt modelId="{F15F443C-E4EC-4DA4-8147-00FDE142BAF9}" type="pres">
      <dgm:prSet presAssocID="{2976D31C-C21C-46A3-A037-CCC90C5D2958}" presName="Name13" presStyleLbl="parChTrans1D2" presStyleIdx="4" presStyleCnt="7"/>
      <dgm:spPr/>
      <dgm:t>
        <a:bodyPr/>
        <a:lstStyle/>
        <a:p>
          <a:endParaRPr lang="en-US"/>
        </a:p>
      </dgm:t>
    </dgm:pt>
    <dgm:pt modelId="{853C4589-F65F-4A6D-B839-ADA78552A0E4}" type="pres">
      <dgm:prSet presAssocID="{91FBF40F-DB0E-43D3-96C6-CD790207301E}" presName="childText" presStyleLbl="bgAcc1" presStyleIdx="4" presStyleCnt="7" custScaleY="31618">
        <dgm:presLayoutVars>
          <dgm:bulletEnabled val="1"/>
        </dgm:presLayoutVars>
      </dgm:prSet>
      <dgm:spPr/>
      <dgm:t>
        <a:bodyPr/>
        <a:lstStyle/>
        <a:p>
          <a:endParaRPr lang="en-US"/>
        </a:p>
      </dgm:t>
    </dgm:pt>
    <dgm:pt modelId="{DE2037A6-B542-4CC3-849F-608D0450D1FA}" type="pres">
      <dgm:prSet presAssocID="{4590456A-BAF3-4D46-ABC7-3AD56C34A03C}" presName="Name13" presStyleLbl="parChTrans1D2" presStyleIdx="5" presStyleCnt="7"/>
      <dgm:spPr/>
      <dgm:t>
        <a:bodyPr/>
        <a:lstStyle/>
        <a:p>
          <a:endParaRPr lang="en-US"/>
        </a:p>
      </dgm:t>
    </dgm:pt>
    <dgm:pt modelId="{7C478692-879F-4C3D-86FC-B40E7161230C}" type="pres">
      <dgm:prSet presAssocID="{90DA81F5-D2D2-473B-AC08-54D3DDEDC891}" presName="childText" presStyleLbl="bgAcc1" presStyleIdx="5" presStyleCnt="7" custScaleY="46999">
        <dgm:presLayoutVars>
          <dgm:bulletEnabled val="1"/>
        </dgm:presLayoutVars>
      </dgm:prSet>
      <dgm:spPr/>
      <dgm:t>
        <a:bodyPr/>
        <a:lstStyle/>
        <a:p>
          <a:endParaRPr lang="en-US"/>
        </a:p>
      </dgm:t>
    </dgm:pt>
    <dgm:pt modelId="{503328AD-1B69-4413-9F04-B10D4F62FDCB}" type="pres">
      <dgm:prSet presAssocID="{FAC6EC07-BA3B-427F-A2EC-E9F6DF32D847}" presName="Name13" presStyleLbl="parChTrans1D2" presStyleIdx="6" presStyleCnt="7"/>
      <dgm:spPr/>
      <dgm:t>
        <a:bodyPr/>
        <a:lstStyle/>
        <a:p>
          <a:endParaRPr lang="en-US"/>
        </a:p>
      </dgm:t>
    </dgm:pt>
    <dgm:pt modelId="{3B98B1E9-DB07-43B3-B43B-1E100DCF7E17}" type="pres">
      <dgm:prSet presAssocID="{107E0DA7-82F2-4716-90FC-BD30D9E7BF4A}" presName="childText" presStyleLbl="bgAcc1" presStyleIdx="6" presStyleCnt="7" custScaleY="45623">
        <dgm:presLayoutVars>
          <dgm:bulletEnabled val="1"/>
        </dgm:presLayoutVars>
      </dgm:prSet>
      <dgm:spPr/>
      <dgm:t>
        <a:bodyPr/>
        <a:lstStyle/>
        <a:p>
          <a:endParaRPr lang="en-US"/>
        </a:p>
      </dgm:t>
    </dgm:pt>
  </dgm:ptLst>
  <dgm:cxnLst>
    <dgm:cxn modelId="{A7EB94D1-B1F0-4BB0-9017-FA6C02FA8E2A}" type="presOf" srcId="{7214CB3D-276E-475C-89EA-DD861A71AC6A}" destId="{E077B8C7-6336-47B6-9434-E2DB2D487C9A}" srcOrd="0" destOrd="0" presId="urn:microsoft.com/office/officeart/2005/8/layout/hierarchy3"/>
    <dgm:cxn modelId="{5998ACCA-2FF9-4F46-B1C4-F9924F45C5D8}" type="presOf" srcId="{2332E22F-E15E-4CF9-B9AF-CA4E0EB8EA0B}" destId="{6D210816-D103-4F97-BD99-7EE6DB3036B5}" srcOrd="1" destOrd="0" presId="urn:microsoft.com/office/officeart/2005/8/layout/hierarchy3"/>
    <dgm:cxn modelId="{EE894E61-5418-4BED-97F0-41B741FE3010}" type="presOf" srcId="{32DDCBA2-9DF4-4846-87AB-CF696476E6AE}" destId="{17055B36-007C-437B-962D-2134BCD69F17}" srcOrd="0" destOrd="0" presId="urn:microsoft.com/office/officeart/2005/8/layout/hierarchy3"/>
    <dgm:cxn modelId="{71058F29-83E2-4374-B7B6-06C1372DB7BA}" type="presOf" srcId="{EE99D042-5FBE-4DD7-B6AA-675E254A0A9A}" destId="{7F4B51FF-9EE8-4449-8106-6AAC2B4F19C5}" srcOrd="0" destOrd="0" presId="urn:microsoft.com/office/officeart/2005/8/layout/hierarchy3"/>
    <dgm:cxn modelId="{32874408-FE4F-4C95-AB94-674DA3438D8F}" type="presOf" srcId="{EF170FEF-F40A-43DF-9C09-DECF9168054E}" destId="{D2BE8CCA-995A-4A5C-AC77-553532DF1B9A}" srcOrd="0" destOrd="0" presId="urn:microsoft.com/office/officeart/2005/8/layout/hierarchy3"/>
    <dgm:cxn modelId="{CA21B633-F5F0-4ADA-8B5F-66E8FF42B203}" type="presOf" srcId="{107E0DA7-82F2-4716-90FC-BD30D9E7BF4A}" destId="{3B98B1E9-DB07-43B3-B43B-1E100DCF7E17}" srcOrd="0" destOrd="0" presId="urn:microsoft.com/office/officeart/2005/8/layout/hierarchy3"/>
    <dgm:cxn modelId="{B12E9269-0D62-4823-B59F-5F8594D16DF5}" srcId="{0CD09BA3-1C77-4892-B86F-D7F46CA5FA3F}" destId="{37A87E0E-21FE-4CF1-987B-5D330F2A0809}" srcOrd="1" destOrd="0" parTransId="{940A8225-3570-42BF-90C9-34308E9101B8}" sibTransId="{5B7FBA51-EA1E-4017-A45D-178B5AF3678F}"/>
    <dgm:cxn modelId="{E8293C48-BC0A-4B3E-AE3B-88E70F363B5C}" type="presOf" srcId="{0CD09BA3-1C77-4892-B86F-D7F46CA5FA3F}" destId="{4B0F83A2-7508-4FB0-82A5-A2F0CF5EB2AA}" srcOrd="0" destOrd="0" presId="urn:microsoft.com/office/officeart/2005/8/layout/hierarchy3"/>
    <dgm:cxn modelId="{97771351-8AC0-4E8D-A76C-65F515061313}" type="presOf" srcId="{37A87E0E-21FE-4CF1-987B-5D330F2A0809}" destId="{C124BC89-EFEF-4F30-9EB3-CB38986C4ACF}" srcOrd="0" destOrd="0" presId="urn:microsoft.com/office/officeart/2005/8/layout/hierarchy3"/>
    <dgm:cxn modelId="{EA3E5DCF-D523-4079-BB29-FC5B31090A1F}" srcId="{CA874D3B-E0FF-48BF-8D64-F1684060832B}" destId="{91FBF40F-DB0E-43D3-96C6-CD790207301E}" srcOrd="0" destOrd="0" parTransId="{2976D31C-C21C-46A3-A037-CCC90C5D2958}" sibTransId="{00BD7225-DA2E-4745-825E-2CD0883A88A7}"/>
    <dgm:cxn modelId="{5DEBC065-0472-4ADE-9072-DF52E8E351A7}" srcId="{CA874D3B-E0FF-48BF-8D64-F1684060832B}" destId="{107E0DA7-82F2-4716-90FC-BD30D9E7BF4A}" srcOrd="2" destOrd="0" parTransId="{FAC6EC07-BA3B-427F-A2EC-E9F6DF32D847}" sibTransId="{E6084C22-2CFC-46A6-8843-51CB4F49B5E7}"/>
    <dgm:cxn modelId="{AA690B6B-0911-454E-91C3-3DCF32EEEBD3}" type="presOf" srcId="{CA874D3B-E0FF-48BF-8D64-F1684060832B}" destId="{947E766D-90D0-45F7-9FB5-BC5A6FCDFF3B}" srcOrd="1" destOrd="0" presId="urn:microsoft.com/office/officeart/2005/8/layout/hierarchy3"/>
    <dgm:cxn modelId="{44F0B51E-473C-419D-9C66-F632F4CA481F}" type="presOf" srcId="{580992F8-A331-48E3-969D-A887676C8F61}" destId="{DB922590-0FAA-4F77-98D6-8074E4199304}" srcOrd="0" destOrd="0" presId="urn:microsoft.com/office/officeart/2005/8/layout/hierarchy3"/>
    <dgm:cxn modelId="{81CE2400-DD70-4D62-88AF-453AD5FD5203}" srcId="{2332E22F-E15E-4CF9-B9AF-CA4E0EB8EA0B}" destId="{EF170FEF-F40A-43DF-9C09-DECF9168054E}" srcOrd="0" destOrd="0" parTransId="{EE99D042-5FBE-4DD7-B6AA-675E254A0A9A}" sibTransId="{1887CEA8-9EFF-43A4-8E37-0680B9B800E8}"/>
    <dgm:cxn modelId="{C323F551-34A2-4CFE-99E3-0D9B3BF15425}" type="presOf" srcId="{9BCB2AAE-3305-4FEC-82D7-B21EACCEA684}" destId="{A4B08336-ADBD-4932-A51A-6704B4E4BE03}" srcOrd="0" destOrd="0" presId="urn:microsoft.com/office/officeart/2005/8/layout/hierarchy3"/>
    <dgm:cxn modelId="{945891E5-2048-41D0-9027-547DE7C2558C}" type="presOf" srcId="{4590456A-BAF3-4D46-ABC7-3AD56C34A03C}" destId="{DE2037A6-B542-4CC3-849F-608D0450D1FA}" srcOrd="0" destOrd="0" presId="urn:microsoft.com/office/officeart/2005/8/layout/hierarchy3"/>
    <dgm:cxn modelId="{73D1D5F3-BCE9-4109-9EF5-A4FBED9CB1A1}" srcId="{CA874D3B-E0FF-48BF-8D64-F1684060832B}" destId="{90DA81F5-D2D2-473B-AC08-54D3DDEDC891}" srcOrd="1" destOrd="0" parTransId="{4590456A-BAF3-4D46-ABC7-3AD56C34A03C}" sibTransId="{FCB6F276-CF3F-405A-A2F7-DDCB2E654E30}"/>
    <dgm:cxn modelId="{D59DE967-1382-4301-80E3-EEFF32A425E4}" srcId="{0CD09BA3-1C77-4892-B86F-D7F46CA5FA3F}" destId="{2332E22F-E15E-4CF9-B9AF-CA4E0EB8EA0B}" srcOrd="0" destOrd="0" parTransId="{B7F59D1B-462F-4389-BA23-02B4BAB295CA}" sibTransId="{008036CA-D494-4CC2-A4C3-F86CCACE5D12}"/>
    <dgm:cxn modelId="{82B26ADC-4CC3-4933-B750-E8DDE0D5D839}" type="presOf" srcId="{90DA81F5-D2D2-473B-AC08-54D3DDEDC891}" destId="{7C478692-879F-4C3D-86FC-B40E7161230C}" srcOrd="0" destOrd="0" presId="urn:microsoft.com/office/officeart/2005/8/layout/hierarchy3"/>
    <dgm:cxn modelId="{6DB310AC-E008-4474-B7FF-91ACE7D5808C}" type="presOf" srcId="{2976D31C-C21C-46A3-A037-CCC90C5D2958}" destId="{F15F443C-E4EC-4DA4-8147-00FDE142BAF9}" srcOrd="0" destOrd="0" presId="urn:microsoft.com/office/officeart/2005/8/layout/hierarchy3"/>
    <dgm:cxn modelId="{4A297203-DB06-4334-8AA5-8A336797D91F}" srcId="{37A87E0E-21FE-4CF1-987B-5D330F2A0809}" destId="{32DDCBA2-9DF4-4846-87AB-CF696476E6AE}" srcOrd="0" destOrd="0" parTransId="{422BC906-D573-45BD-AB79-8A548B2C6B0A}" sibTransId="{135312FF-802A-4330-A6AE-929C460E0CA3}"/>
    <dgm:cxn modelId="{E7160777-DC98-44DA-8FCA-B3C4AB0FF2CE}" type="presOf" srcId="{91FBF40F-DB0E-43D3-96C6-CD790207301E}" destId="{853C4589-F65F-4A6D-B839-ADA78552A0E4}" srcOrd="0" destOrd="0" presId="urn:microsoft.com/office/officeart/2005/8/layout/hierarchy3"/>
    <dgm:cxn modelId="{F13E5856-086B-4036-A1AB-CD52A15852C4}" type="presOf" srcId="{FAC6EC07-BA3B-427F-A2EC-E9F6DF32D847}" destId="{503328AD-1B69-4413-9F04-B10D4F62FDCB}" srcOrd="0" destOrd="0" presId="urn:microsoft.com/office/officeart/2005/8/layout/hierarchy3"/>
    <dgm:cxn modelId="{55D6D508-5967-4CBD-8340-FC083CF16C77}" srcId="{0CD09BA3-1C77-4892-B86F-D7F46CA5FA3F}" destId="{CA874D3B-E0FF-48BF-8D64-F1684060832B}" srcOrd="2" destOrd="0" parTransId="{9AA42DC1-48DB-4242-819D-9BC80237D218}" sibTransId="{9F5EAA5E-CDEE-4617-ADA2-B858ED2EB38D}"/>
    <dgm:cxn modelId="{FA2B2F70-80E1-407B-839E-A0E63CF37BF0}" type="presOf" srcId="{CA874D3B-E0FF-48BF-8D64-F1684060832B}" destId="{5B90EABF-21F1-4B0D-816A-82D42DF6D9C1}" srcOrd="0" destOrd="0" presId="urn:microsoft.com/office/officeart/2005/8/layout/hierarchy3"/>
    <dgm:cxn modelId="{C16A42FA-30A7-40D7-AFDA-0DBF635FB2C7}" srcId="{37A87E0E-21FE-4CF1-987B-5D330F2A0809}" destId="{2FF1D19E-4826-4E0C-BFF9-5464408A6690}" srcOrd="1" destOrd="0" parTransId="{9BCB2AAE-3305-4FEC-82D7-B21EACCEA684}" sibTransId="{4D824665-928F-483E-B239-FBE12EB45907}"/>
    <dgm:cxn modelId="{F69EF94B-A1D1-422A-8B41-A9CD363FDEDB}" type="presOf" srcId="{37A87E0E-21FE-4CF1-987B-5D330F2A0809}" destId="{D7E88F39-E783-4269-8F67-B4A8EFDF0B81}" srcOrd="1" destOrd="0" presId="urn:microsoft.com/office/officeart/2005/8/layout/hierarchy3"/>
    <dgm:cxn modelId="{9EDB7E9C-19E4-46CA-BB53-88D8DED1FB02}" type="presOf" srcId="{422BC906-D573-45BD-AB79-8A548B2C6B0A}" destId="{324C42EF-433C-474C-96B5-7E4AAD7F9D8C}" srcOrd="0" destOrd="0" presId="urn:microsoft.com/office/officeart/2005/8/layout/hierarchy3"/>
    <dgm:cxn modelId="{509A7A38-B9E5-4748-A17C-D634EB446696}" type="presOf" srcId="{2332E22F-E15E-4CF9-B9AF-CA4E0EB8EA0B}" destId="{F38815C2-6B35-4AC2-B9F9-D3BE55C307B1}" srcOrd="0" destOrd="0" presId="urn:microsoft.com/office/officeart/2005/8/layout/hierarchy3"/>
    <dgm:cxn modelId="{8C16531F-9B3A-4027-87D3-F0E48F1F9989}" srcId="{37A87E0E-21FE-4CF1-987B-5D330F2A0809}" destId="{7214CB3D-276E-475C-89EA-DD861A71AC6A}" srcOrd="2" destOrd="0" parTransId="{580992F8-A331-48E3-969D-A887676C8F61}" sibTransId="{6B8F8D08-80A1-4D65-88A5-9FABB6355277}"/>
    <dgm:cxn modelId="{CFF3CE30-6D5E-42CB-862A-E2C4BCF9B92D}" type="presOf" srcId="{2FF1D19E-4826-4E0C-BFF9-5464408A6690}" destId="{A1ECDAFF-0664-4E26-B3A6-54EADB1E2B4F}" srcOrd="0" destOrd="0" presId="urn:microsoft.com/office/officeart/2005/8/layout/hierarchy3"/>
    <dgm:cxn modelId="{442807D9-952D-4802-A905-58D8E68336BB}" type="presParOf" srcId="{4B0F83A2-7508-4FB0-82A5-A2F0CF5EB2AA}" destId="{919E2E6C-BD73-43B6-8BAD-35B36F95ADEC}" srcOrd="0" destOrd="0" presId="urn:microsoft.com/office/officeart/2005/8/layout/hierarchy3"/>
    <dgm:cxn modelId="{D56F3C21-CB9D-4784-8DA4-91485EB9E8A9}" type="presParOf" srcId="{919E2E6C-BD73-43B6-8BAD-35B36F95ADEC}" destId="{F08BC9A4-79E2-428A-BFB8-A5FC85232770}" srcOrd="0" destOrd="0" presId="urn:microsoft.com/office/officeart/2005/8/layout/hierarchy3"/>
    <dgm:cxn modelId="{37EDD227-D53E-4615-825C-6CB1FA1CC086}" type="presParOf" srcId="{F08BC9A4-79E2-428A-BFB8-A5FC85232770}" destId="{F38815C2-6B35-4AC2-B9F9-D3BE55C307B1}" srcOrd="0" destOrd="0" presId="urn:microsoft.com/office/officeart/2005/8/layout/hierarchy3"/>
    <dgm:cxn modelId="{C6E10677-F7C3-4A38-9265-FDB45A8B79CA}" type="presParOf" srcId="{F08BC9A4-79E2-428A-BFB8-A5FC85232770}" destId="{6D210816-D103-4F97-BD99-7EE6DB3036B5}" srcOrd="1" destOrd="0" presId="urn:microsoft.com/office/officeart/2005/8/layout/hierarchy3"/>
    <dgm:cxn modelId="{1D0314E6-7E7D-4B71-8B93-105AA9F4F146}" type="presParOf" srcId="{919E2E6C-BD73-43B6-8BAD-35B36F95ADEC}" destId="{576305A3-6D7E-4B7E-B839-42ECBEB8F9DC}" srcOrd="1" destOrd="0" presId="urn:microsoft.com/office/officeart/2005/8/layout/hierarchy3"/>
    <dgm:cxn modelId="{163D0C17-F2BF-4FC4-AF54-C46D212AA5E6}" type="presParOf" srcId="{576305A3-6D7E-4B7E-B839-42ECBEB8F9DC}" destId="{7F4B51FF-9EE8-4449-8106-6AAC2B4F19C5}" srcOrd="0" destOrd="0" presId="urn:microsoft.com/office/officeart/2005/8/layout/hierarchy3"/>
    <dgm:cxn modelId="{2C91D389-123E-4064-BB90-08343BF50C15}" type="presParOf" srcId="{576305A3-6D7E-4B7E-B839-42ECBEB8F9DC}" destId="{D2BE8CCA-995A-4A5C-AC77-553532DF1B9A}" srcOrd="1" destOrd="0" presId="urn:microsoft.com/office/officeart/2005/8/layout/hierarchy3"/>
    <dgm:cxn modelId="{E943534F-7DAC-4755-B2DE-A2321A11F621}" type="presParOf" srcId="{4B0F83A2-7508-4FB0-82A5-A2F0CF5EB2AA}" destId="{DA5FDA39-E697-4E45-94BA-8700E481008A}" srcOrd="1" destOrd="0" presId="urn:microsoft.com/office/officeart/2005/8/layout/hierarchy3"/>
    <dgm:cxn modelId="{44A0E217-D4A9-499B-B868-4AC67441D602}" type="presParOf" srcId="{DA5FDA39-E697-4E45-94BA-8700E481008A}" destId="{0C12312B-208F-4F7D-B1E9-0E7E21737245}" srcOrd="0" destOrd="0" presId="urn:microsoft.com/office/officeart/2005/8/layout/hierarchy3"/>
    <dgm:cxn modelId="{577E3F95-1413-47F3-8947-D57C7F2EAD26}" type="presParOf" srcId="{0C12312B-208F-4F7D-B1E9-0E7E21737245}" destId="{C124BC89-EFEF-4F30-9EB3-CB38986C4ACF}" srcOrd="0" destOrd="0" presId="urn:microsoft.com/office/officeart/2005/8/layout/hierarchy3"/>
    <dgm:cxn modelId="{FA44E3B1-9D5F-4E59-A535-9E13F11FC0C0}" type="presParOf" srcId="{0C12312B-208F-4F7D-B1E9-0E7E21737245}" destId="{D7E88F39-E783-4269-8F67-B4A8EFDF0B81}" srcOrd="1" destOrd="0" presId="urn:microsoft.com/office/officeart/2005/8/layout/hierarchy3"/>
    <dgm:cxn modelId="{6EA12048-2B76-4B46-9587-6F47BC0851A1}" type="presParOf" srcId="{DA5FDA39-E697-4E45-94BA-8700E481008A}" destId="{5103D52B-16B3-4491-AE5D-79840163D2B7}" srcOrd="1" destOrd="0" presId="urn:microsoft.com/office/officeart/2005/8/layout/hierarchy3"/>
    <dgm:cxn modelId="{38E2FED1-BBC3-449F-A1C5-3801FEAEE5E3}" type="presParOf" srcId="{5103D52B-16B3-4491-AE5D-79840163D2B7}" destId="{324C42EF-433C-474C-96B5-7E4AAD7F9D8C}" srcOrd="0" destOrd="0" presId="urn:microsoft.com/office/officeart/2005/8/layout/hierarchy3"/>
    <dgm:cxn modelId="{3895D034-47B9-458F-9DBA-90540CB9047B}" type="presParOf" srcId="{5103D52B-16B3-4491-AE5D-79840163D2B7}" destId="{17055B36-007C-437B-962D-2134BCD69F17}" srcOrd="1" destOrd="0" presId="urn:microsoft.com/office/officeart/2005/8/layout/hierarchy3"/>
    <dgm:cxn modelId="{7F3FFBAF-47EB-4F18-B6EC-F0D6D6F2DB3F}" type="presParOf" srcId="{5103D52B-16B3-4491-AE5D-79840163D2B7}" destId="{A4B08336-ADBD-4932-A51A-6704B4E4BE03}" srcOrd="2" destOrd="0" presId="urn:microsoft.com/office/officeart/2005/8/layout/hierarchy3"/>
    <dgm:cxn modelId="{91798EEC-F1D5-498B-AE32-360D96F20A22}" type="presParOf" srcId="{5103D52B-16B3-4491-AE5D-79840163D2B7}" destId="{A1ECDAFF-0664-4E26-B3A6-54EADB1E2B4F}" srcOrd="3" destOrd="0" presId="urn:microsoft.com/office/officeart/2005/8/layout/hierarchy3"/>
    <dgm:cxn modelId="{FB9E972A-E90F-4779-A216-D5A6FD709020}" type="presParOf" srcId="{5103D52B-16B3-4491-AE5D-79840163D2B7}" destId="{DB922590-0FAA-4F77-98D6-8074E4199304}" srcOrd="4" destOrd="0" presId="urn:microsoft.com/office/officeart/2005/8/layout/hierarchy3"/>
    <dgm:cxn modelId="{D45CDF57-DD2F-4865-AF9D-B1EBFF5992CC}" type="presParOf" srcId="{5103D52B-16B3-4491-AE5D-79840163D2B7}" destId="{E077B8C7-6336-47B6-9434-E2DB2D487C9A}" srcOrd="5" destOrd="0" presId="urn:microsoft.com/office/officeart/2005/8/layout/hierarchy3"/>
    <dgm:cxn modelId="{22A5F62B-2E39-4362-849A-B6391E676DB8}" type="presParOf" srcId="{4B0F83A2-7508-4FB0-82A5-A2F0CF5EB2AA}" destId="{D1614ED9-A605-4E80-BAE0-FCAD5EFF707D}" srcOrd="2" destOrd="0" presId="urn:microsoft.com/office/officeart/2005/8/layout/hierarchy3"/>
    <dgm:cxn modelId="{CC2458D5-D606-4775-B2C8-216B70ABCEBD}" type="presParOf" srcId="{D1614ED9-A605-4E80-BAE0-FCAD5EFF707D}" destId="{2457AC7E-4FC1-44C8-BFEB-147A488D7063}" srcOrd="0" destOrd="0" presId="urn:microsoft.com/office/officeart/2005/8/layout/hierarchy3"/>
    <dgm:cxn modelId="{9836228F-D200-46E0-8B89-100D612659E5}" type="presParOf" srcId="{2457AC7E-4FC1-44C8-BFEB-147A488D7063}" destId="{5B90EABF-21F1-4B0D-816A-82D42DF6D9C1}" srcOrd="0" destOrd="0" presId="urn:microsoft.com/office/officeart/2005/8/layout/hierarchy3"/>
    <dgm:cxn modelId="{F73A9224-CEF9-4F30-B943-BD426475F609}" type="presParOf" srcId="{2457AC7E-4FC1-44C8-BFEB-147A488D7063}" destId="{947E766D-90D0-45F7-9FB5-BC5A6FCDFF3B}" srcOrd="1" destOrd="0" presId="urn:microsoft.com/office/officeart/2005/8/layout/hierarchy3"/>
    <dgm:cxn modelId="{00D1E9A1-C3E0-4B17-910F-46F5ADD916AD}" type="presParOf" srcId="{D1614ED9-A605-4E80-BAE0-FCAD5EFF707D}" destId="{976CCCF6-82B1-4330-A6A3-822D031C1DD4}" srcOrd="1" destOrd="0" presId="urn:microsoft.com/office/officeart/2005/8/layout/hierarchy3"/>
    <dgm:cxn modelId="{2B0EF462-131C-46B8-B82A-1B2EA445E5A7}" type="presParOf" srcId="{976CCCF6-82B1-4330-A6A3-822D031C1DD4}" destId="{F15F443C-E4EC-4DA4-8147-00FDE142BAF9}" srcOrd="0" destOrd="0" presId="urn:microsoft.com/office/officeart/2005/8/layout/hierarchy3"/>
    <dgm:cxn modelId="{7DF217CA-D015-4ADD-94F4-D0A4E7DDEBC9}" type="presParOf" srcId="{976CCCF6-82B1-4330-A6A3-822D031C1DD4}" destId="{853C4589-F65F-4A6D-B839-ADA78552A0E4}" srcOrd="1" destOrd="0" presId="urn:microsoft.com/office/officeart/2005/8/layout/hierarchy3"/>
    <dgm:cxn modelId="{434E9723-3DCE-4E70-AC2F-5E77E78918A6}" type="presParOf" srcId="{976CCCF6-82B1-4330-A6A3-822D031C1DD4}" destId="{DE2037A6-B542-4CC3-849F-608D0450D1FA}" srcOrd="2" destOrd="0" presId="urn:microsoft.com/office/officeart/2005/8/layout/hierarchy3"/>
    <dgm:cxn modelId="{6C7AE91E-A7D4-48B8-B03F-5BDFE79E8818}" type="presParOf" srcId="{976CCCF6-82B1-4330-A6A3-822D031C1DD4}" destId="{7C478692-879F-4C3D-86FC-B40E7161230C}" srcOrd="3" destOrd="0" presId="urn:microsoft.com/office/officeart/2005/8/layout/hierarchy3"/>
    <dgm:cxn modelId="{7BAE32E4-A8C2-4454-AC67-73098C827E46}" type="presParOf" srcId="{976CCCF6-82B1-4330-A6A3-822D031C1DD4}" destId="{503328AD-1B69-4413-9F04-B10D4F62FDCB}" srcOrd="4" destOrd="0" presId="urn:microsoft.com/office/officeart/2005/8/layout/hierarchy3"/>
    <dgm:cxn modelId="{2CBBC92F-70C5-4D10-B693-19CE847643CC}" type="presParOf" srcId="{976CCCF6-82B1-4330-A6A3-822D031C1DD4}" destId="{3B98B1E9-DB07-43B3-B43B-1E100DCF7E17}" srcOrd="5"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8925D4-9BCA-4475-AD77-566693703F33}"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FBE2D2C9-A167-4B5A-87E8-19FBCBAB9E63}">
      <dgm:prSet phldrT="[Text]"/>
      <dgm:spPr/>
      <dgm:t>
        <a:bodyPr/>
        <a:lstStyle/>
        <a:p>
          <a:r>
            <a:rPr lang="en-US" dirty="0" smtClean="0"/>
            <a:t>Cohesion</a:t>
          </a:r>
          <a:endParaRPr lang="en-US" dirty="0"/>
        </a:p>
      </dgm:t>
    </dgm:pt>
    <dgm:pt modelId="{4B3D5D8F-43F6-492A-8EAD-BEE8C4E6EC41}" type="parTrans" cxnId="{B6103866-4E24-42A5-98A5-30306891331E}">
      <dgm:prSet/>
      <dgm:spPr/>
      <dgm:t>
        <a:bodyPr/>
        <a:lstStyle/>
        <a:p>
          <a:endParaRPr lang="en-US"/>
        </a:p>
      </dgm:t>
    </dgm:pt>
    <dgm:pt modelId="{FA270C9E-C645-4BC7-B465-A1F79A884087}" type="sibTrans" cxnId="{B6103866-4E24-42A5-98A5-30306891331E}">
      <dgm:prSet/>
      <dgm:spPr>
        <a:solidFill>
          <a:schemeClr val="accent1"/>
        </a:solidFill>
      </dgm:spPr>
      <dgm:t>
        <a:bodyPr/>
        <a:lstStyle/>
        <a:p>
          <a:endParaRPr lang="en-US"/>
        </a:p>
      </dgm:t>
    </dgm:pt>
    <dgm:pt modelId="{8BB21C99-B39B-4C99-A6AA-64385CF0FEF5}">
      <dgm:prSet phldrT="[Text]"/>
      <dgm:spPr/>
      <dgm:t>
        <a:bodyPr/>
        <a:lstStyle/>
        <a:p>
          <a:r>
            <a:rPr lang="en-US" dirty="0" err="1" smtClean="0"/>
            <a:t>StructuralFaults</a:t>
          </a:r>
          <a:endParaRPr lang="en-US" dirty="0"/>
        </a:p>
      </dgm:t>
    </dgm:pt>
    <dgm:pt modelId="{DB2A2A2F-8D0C-4089-B3F6-1515DCAA74E9}" type="parTrans" cxnId="{A9995D37-B0F4-4CE2-AF8E-135DB43F7ACE}">
      <dgm:prSet/>
      <dgm:spPr/>
      <dgm:t>
        <a:bodyPr/>
        <a:lstStyle/>
        <a:p>
          <a:endParaRPr lang="en-US"/>
        </a:p>
      </dgm:t>
    </dgm:pt>
    <dgm:pt modelId="{D6132DF3-05D7-4590-9083-66225E91DB1A}" type="sibTrans" cxnId="{A9995D37-B0F4-4CE2-AF8E-135DB43F7ACE}">
      <dgm:prSet/>
      <dgm:spPr>
        <a:solidFill>
          <a:schemeClr val="accent1"/>
        </a:solidFill>
      </dgm:spPr>
      <dgm:t>
        <a:bodyPr/>
        <a:lstStyle/>
        <a:p>
          <a:endParaRPr lang="en-US"/>
        </a:p>
      </dgm:t>
    </dgm:pt>
    <dgm:pt modelId="{69C07519-530C-4440-BDCE-503CC02E312B}">
      <dgm:prSet phldrT="[Text]"/>
      <dgm:spPr/>
      <dgm:t>
        <a:bodyPr/>
        <a:lstStyle/>
        <a:p>
          <a:r>
            <a:rPr lang="en-US" dirty="0" smtClean="0"/>
            <a:t>Provocative Situational Context</a:t>
          </a:r>
          <a:endParaRPr lang="en-US" dirty="0"/>
        </a:p>
      </dgm:t>
    </dgm:pt>
    <dgm:pt modelId="{9719FEF7-1BB1-42B5-98C7-D5F3805FAF29}" type="parTrans" cxnId="{51FB3DFD-9AD6-4F8D-8C2B-8CD3505487F9}">
      <dgm:prSet/>
      <dgm:spPr/>
      <dgm:t>
        <a:bodyPr/>
        <a:lstStyle/>
        <a:p>
          <a:endParaRPr lang="en-US"/>
        </a:p>
      </dgm:t>
    </dgm:pt>
    <dgm:pt modelId="{F14FA115-3B8C-4432-A2D1-6EFD0BEAA745}" type="sibTrans" cxnId="{51FB3DFD-9AD6-4F8D-8C2B-8CD3505487F9}">
      <dgm:prSet/>
      <dgm:spPr/>
      <dgm:t>
        <a:bodyPr/>
        <a:lstStyle/>
        <a:p>
          <a:endParaRPr lang="en-US"/>
        </a:p>
      </dgm:t>
    </dgm:pt>
    <dgm:pt modelId="{F403BEA2-EBA6-4CEA-8343-2C55A05A6568}" type="pres">
      <dgm:prSet presAssocID="{E38925D4-9BCA-4475-AD77-566693703F33}" presName="outerComposite" presStyleCnt="0">
        <dgm:presLayoutVars>
          <dgm:chMax val="5"/>
          <dgm:dir/>
          <dgm:resizeHandles val="exact"/>
        </dgm:presLayoutVars>
      </dgm:prSet>
      <dgm:spPr/>
      <dgm:t>
        <a:bodyPr/>
        <a:lstStyle/>
        <a:p>
          <a:endParaRPr lang="en-US"/>
        </a:p>
      </dgm:t>
    </dgm:pt>
    <dgm:pt modelId="{DB553BB4-23A0-4B07-B97A-4062E6F12B0C}" type="pres">
      <dgm:prSet presAssocID="{E38925D4-9BCA-4475-AD77-566693703F33}" presName="dummyMaxCanvas" presStyleCnt="0">
        <dgm:presLayoutVars/>
      </dgm:prSet>
      <dgm:spPr/>
    </dgm:pt>
    <dgm:pt modelId="{AACFA8E7-1C61-4075-8204-55A44729195A}" type="pres">
      <dgm:prSet presAssocID="{E38925D4-9BCA-4475-AD77-566693703F33}" presName="ThreeNodes_1" presStyleLbl="node1" presStyleIdx="0" presStyleCnt="3">
        <dgm:presLayoutVars>
          <dgm:bulletEnabled val="1"/>
        </dgm:presLayoutVars>
      </dgm:prSet>
      <dgm:spPr/>
      <dgm:t>
        <a:bodyPr/>
        <a:lstStyle/>
        <a:p>
          <a:endParaRPr lang="en-US"/>
        </a:p>
      </dgm:t>
    </dgm:pt>
    <dgm:pt modelId="{115E6946-4275-46F4-9AD7-F5626491F505}" type="pres">
      <dgm:prSet presAssocID="{E38925D4-9BCA-4475-AD77-566693703F33}" presName="ThreeNodes_2" presStyleLbl="node1" presStyleIdx="1" presStyleCnt="3" custLinFactNeighborX="1471" custLinFactNeighborY="2083">
        <dgm:presLayoutVars>
          <dgm:bulletEnabled val="1"/>
        </dgm:presLayoutVars>
      </dgm:prSet>
      <dgm:spPr/>
      <dgm:t>
        <a:bodyPr/>
        <a:lstStyle/>
        <a:p>
          <a:endParaRPr lang="en-US"/>
        </a:p>
      </dgm:t>
    </dgm:pt>
    <dgm:pt modelId="{473EAF6A-C7C2-49E9-80E0-FF179816F6D2}" type="pres">
      <dgm:prSet presAssocID="{E38925D4-9BCA-4475-AD77-566693703F33}" presName="ThreeNodes_3" presStyleLbl="node1" presStyleIdx="2" presStyleCnt="3">
        <dgm:presLayoutVars>
          <dgm:bulletEnabled val="1"/>
        </dgm:presLayoutVars>
      </dgm:prSet>
      <dgm:spPr/>
      <dgm:t>
        <a:bodyPr/>
        <a:lstStyle/>
        <a:p>
          <a:endParaRPr lang="en-US"/>
        </a:p>
      </dgm:t>
    </dgm:pt>
    <dgm:pt modelId="{1DCEC0E0-FAD7-45D3-A661-EEF9AE4A94D2}" type="pres">
      <dgm:prSet presAssocID="{E38925D4-9BCA-4475-AD77-566693703F33}" presName="ThreeConn_1-2" presStyleLbl="fgAccFollowNode1" presStyleIdx="0" presStyleCnt="2" custScaleX="61539" custScaleY="70513" custLinFactX="-273077" custLinFactNeighborX="-300000" custLinFactNeighborY="80128">
        <dgm:presLayoutVars>
          <dgm:bulletEnabled val="1"/>
        </dgm:presLayoutVars>
      </dgm:prSet>
      <dgm:spPr>
        <a:prstGeom prst="plus">
          <a:avLst/>
        </a:prstGeom>
      </dgm:spPr>
      <dgm:t>
        <a:bodyPr/>
        <a:lstStyle/>
        <a:p>
          <a:endParaRPr lang="en-US"/>
        </a:p>
      </dgm:t>
    </dgm:pt>
    <dgm:pt modelId="{787C54BA-60C6-4A68-9B9F-6EA3CB6ADC93}" type="pres">
      <dgm:prSet presAssocID="{E38925D4-9BCA-4475-AD77-566693703F33}" presName="ThreeConn_2-3" presStyleLbl="fgAccFollowNode1" presStyleIdx="1" presStyleCnt="2" custScaleX="61538" custScaleY="78974" custLinFactX="-300000" custLinFactNeighborX="-311539" custLinFactNeighborY="78974">
        <dgm:presLayoutVars>
          <dgm:bulletEnabled val="1"/>
        </dgm:presLayoutVars>
      </dgm:prSet>
      <dgm:spPr>
        <a:prstGeom prst="plus">
          <a:avLst/>
        </a:prstGeom>
      </dgm:spPr>
      <dgm:t>
        <a:bodyPr/>
        <a:lstStyle/>
        <a:p>
          <a:endParaRPr lang="en-US"/>
        </a:p>
      </dgm:t>
    </dgm:pt>
    <dgm:pt modelId="{5BC029AC-35FC-42B6-8549-95FD82C0B50D}" type="pres">
      <dgm:prSet presAssocID="{E38925D4-9BCA-4475-AD77-566693703F33}" presName="ThreeNodes_1_text" presStyleLbl="node1" presStyleIdx="2" presStyleCnt="3">
        <dgm:presLayoutVars>
          <dgm:bulletEnabled val="1"/>
        </dgm:presLayoutVars>
      </dgm:prSet>
      <dgm:spPr/>
      <dgm:t>
        <a:bodyPr/>
        <a:lstStyle/>
        <a:p>
          <a:endParaRPr lang="en-US"/>
        </a:p>
      </dgm:t>
    </dgm:pt>
    <dgm:pt modelId="{98EA55C0-106C-4246-93EC-94F09A0E45DD}" type="pres">
      <dgm:prSet presAssocID="{E38925D4-9BCA-4475-AD77-566693703F33}" presName="ThreeNodes_2_text" presStyleLbl="node1" presStyleIdx="2" presStyleCnt="3">
        <dgm:presLayoutVars>
          <dgm:bulletEnabled val="1"/>
        </dgm:presLayoutVars>
      </dgm:prSet>
      <dgm:spPr/>
      <dgm:t>
        <a:bodyPr/>
        <a:lstStyle/>
        <a:p>
          <a:endParaRPr lang="en-US"/>
        </a:p>
      </dgm:t>
    </dgm:pt>
    <dgm:pt modelId="{44B9E0CD-7BCD-47D8-B444-4F105AEF5720}" type="pres">
      <dgm:prSet presAssocID="{E38925D4-9BCA-4475-AD77-566693703F33}" presName="ThreeNodes_3_text" presStyleLbl="node1" presStyleIdx="2" presStyleCnt="3">
        <dgm:presLayoutVars>
          <dgm:bulletEnabled val="1"/>
        </dgm:presLayoutVars>
      </dgm:prSet>
      <dgm:spPr/>
      <dgm:t>
        <a:bodyPr/>
        <a:lstStyle/>
        <a:p>
          <a:endParaRPr lang="en-US"/>
        </a:p>
      </dgm:t>
    </dgm:pt>
  </dgm:ptLst>
  <dgm:cxnLst>
    <dgm:cxn modelId="{FC0B2DCF-A09D-4F9E-B25A-B821DA6E5195}" type="presOf" srcId="{69C07519-530C-4440-BDCE-503CC02E312B}" destId="{473EAF6A-C7C2-49E9-80E0-FF179816F6D2}" srcOrd="0" destOrd="0" presId="urn:microsoft.com/office/officeart/2005/8/layout/vProcess5"/>
    <dgm:cxn modelId="{5D18AC1A-44F6-492E-973E-E42D086793A8}" type="presOf" srcId="{FBE2D2C9-A167-4B5A-87E8-19FBCBAB9E63}" destId="{5BC029AC-35FC-42B6-8549-95FD82C0B50D}" srcOrd="1" destOrd="0" presId="urn:microsoft.com/office/officeart/2005/8/layout/vProcess5"/>
    <dgm:cxn modelId="{0C97D281-D48A-4AAD-8A78-1320713B0FC2}" type="presOf" srcId="{E38925D4-9BCA-4475-AD77-566693703F33}" destId="{F403BEA2-EBA6-4CEA-8343-2C55A05A6568}" srcOrd="0" destOrd="0" presId="urn:microsoft.com/office/officeart/2005/8/layout/vProcess5"/>
    <dgm:cxn modelId="{51FB3DFD-9AD6-4F8D-8C2B-8CD3505487F9}" srcId="{E38925D4-9BCA-4475-AD77-566693703F33}" destId="{69C07519-530C-4440-BDCE-503CC02E312B}" srcOrd="2" destOrd="0" parTransId="{9719FEF7-1BB1-42B5-98C7-D5F3805FAF29}" sibTransId="{F14FA115-3B8C-4432-A2D1-6EFD0BEAA745}"/>
    <dgm:cxn modelId="{01EB9051-0DEC-4707-954E-4037AF6946F6}" type="presOf" srcId="{8BB21C99-B39B-4C99-A6AA-64385CF0FEF5}" destId="{115E6946-4275-46F4-9AD7-F5626491F505}" srcOrd="0" destOrd="0" presId="urn:microsoft.com/office/officeart/2005/8/layout/vProcess5"/>
    <dgm:cxn modelId="{CEA41A32-9F30-4144-98DC-73F856BA6D17}" type="presOf" srcId="{69C07519-530C-4440-BDCE-503CC02E312B}" destId="{44B9E0CD-7BCD-47D8-B444-4F105AEF5720}" srcOrd="1" destOrd="0" presId="urn:microsoft.com/office/officeart/2005/8/layout/vProcess5"/>
    <dgm:cxn modelId="{B6103866-4E24-42A5-98A5-30306891331E}" srcId="{E38925D4-9BCA-4475-AD77-566693703F33}" destId="{FBE2D2C9-A167-4B5A-87E8-19FBCBAB9E63}" srcOrd="0" destOrd="0" parTransId="{4B3D5D8F-43F6-492A-8EAD-BEE8C4E6EC41}" sibTransId="{FA270C9E-C645-4BC7-B465-A1F79A884087}"/>
    <dgm:cxn modelId="{DB4FE331-1A91-491A-AC05-C4F5F73E8021}" type="presOf" srcId="{D6132DF3-05D7-4590-9083-66225E91DB1A}" destId="{787C54BA-60C6-4A68-9B9F-6EA3CB6ADC93}" srcOrd="0" destOrd="0" presId="urn:microsoft.com/office/officeart/2005/8/layout/vProcess5"/>
    <dgm:cxn modelId="{DD689E2F-15D1-4C29-A11F-32A979269A1E}" type="presOf" srcId="{FBE2D2C9-A167-4B5A-87E8-19FBCBAB9E63}" destId="{AACFA8E7-1C61-4075-8204-55A44729195A}" srcOrd="0" destOrd="0" presId="urn:microsoft.com/office/officeart/2005/8/layout/vProcess5"/>
    <dgm:cxn modelId="{A9995D37-B0F4-4CE2-AF8E-135DB43F7ACE}" srcId="{E38925D4-9BCA-4475-AD77-566693703F33}" destId="{8BB21C99-B39B-4C99-A6AA-64385CF0FEF5}" srcOrd="1" destOrd="0" parTransId="{DB2A2A2F-8D0C-4089-B3F6-1515DCAA74E9}" sibTransId="{D6132DF3-05D7-4590-9083-66225E91DB1A}"/>
    <dgm:cxn modelId="{4357A9D0-28AA-4628-893D-4815DF200ACB}" type="presOf" srcId="{FA270C9E-C645-4BC7-B465-A1F79A884087}" destId="{1DCEC0E0-FAD7-45D3-A661-EEF9AE4A94D2}" srcOrd="0" destOrd="0" presId="urn:microsoft.com/office/officeart/2005/8/layout/vProcess5"/>
    <dgm:cxn modelId="{4A9D657C-A6EF-4688-8CE2-69B4A1369CA0}" type="presOf" srcId="{8BB21C99-B39B-4C99-A6AA-64385CF0FEF5}" destId="{98EA55C0-106C-4246-93EC-94F09A0E45DD}" srcOrd="1" destOrd="0" presId="urn:microsoft.com/office/officeart/2005/8/layout/vProcess5"/>
    <dgm:cxn modelId="{BC301EE2-2A73-4989-AAE7-07B0B2B3AA34}" type="presParOf" srcId="{F403BEA2-EBA6-4CEA-8343-2C55A05A6568}" destId="{DB553BB4-23A0-4B07-B97A-4062E6F12B0C}" srcOrd="0" destOrd="0" presId="urn:microsoft.com/office/officeart/2005/8/layout/vProcess5"/>
    <dgm:cxn modelId="{102E194F-58E5-4CEE-BAEC-C4822B74BAEC}" type="presParOf" srcId="{F403BEA2-EBA6-4CEA-8343-2C55A05A6568}" destId="{AACFA8E7-1C61-4075-8204-55A44729195A}" srcOrd="1" destOrd="0" presId="urn:microsoft.com/office/officeart/2005/8/layout/vProcess5"/>
    <dgm:cxn modelId="{773B4979-D71B-4D98-9D85-C180FF678751}" type="presParOf" srcId="{F403BEA2-EBA6-4CEA-8343-2C55A05A6568}" destId="{115E6946-4275-46F4-9AD7-F5626491F505}" srcOrd="2" destOrd="0" presId="urn:microsoft.com/office/officeart/2005/8/layout/vProcess5"/>
    <dgm:cxn modelId="{C25198A0-83ED-4E00-8A04-A6719B1D997F}" type="presParOf" srcId="{F403BEA2-EBA6-4CEA-8343-2C55A05A6568}" destId="{473EAF6A-C7C2-49E9-80E0-FF179816F6D2}" srcOrd="3" destOrd="0" presId="urn:microsoft.com/office/officeart/2005/8/layout/vProcess5"/>
    <dgm:cxn modelId="{F26DE08E-BB9B-49A6-AB3E-978FCD1D5CBB}" type="presParOf" srcId="{F403BEA2-EBA6-4CEA-8343-2C55A05A6568}" destId="{1DCEC0E0-FAD7-45D3-A661-EEF9AE4A94D2}" srcOrd="4" destOrd="0" presId="urn:microsoft.com/office/officeart/2005/8/layout/vProcess5"/>
    <dgm:cxn modelId="{69151C3B-AE9E-49D1-B662-67F331B9C6E1}" type="presParOf" srcId="{F403BEA2-EBA6-4CEA-8343-2C55A05A6568}" destId="{787C54BA-60C6-4A68-9B9F-6EA3CB6ADC93}" srcOrd="5" destOrd="0" presId="urn:microsoft.com/office/officeart/2005/8/layout/vProcess5"/>
    <dgm:cxn modelId="{0D68868B-F7BD-42FF-B6EC-A8DD3F2C0DFD}" type="presParOf" srcId="{F403BEA2-EBA6-4CEA-8343-2C55A05A6568}" destId="{5BC029AC-35FC-42B6-8549-95FD82C0B50D}" srcOrd="6" destOrd="0" presId="urn:microsoft.com/office/officeart/2005/8/layout/vProcess5"/>
    <dgm:cxn modelId="{2DE9FB5A-32E7-41C3-9437-2765E93C3E49}" type="presParOf" srcId="{F403BEA2-EBA6-4CEA-8343-2C55A05A6568}" destId="{98EA55C0-106C-4246-93EC-94F09A0E45DD}" srcOrd="7" destOrd="0" presId="urn:microsoft.com/office/officeart/2005/8/layout/vProcess5"/>
    <dgm:cxn modelId="{AD910153-77F5-4DA7-A3BF-F0ACCBB3014A}" type="presParOf" srcId="{F403BEA2-EBA6-4CEA-8343-2C55A05A6568}" destId="{44B9E0CD-7BCD-47D8-B444-4F105AEF5720}"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8E63F3A-4043-40F0-8DE5-83205EE96EA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AAB61783-818B-46BD-8E59-E3AD08339924}">
      <dgm:prSet phldrT="[Text]"/>
      <dgm:spPr/>
      <dgm:t>
        <a:bodyPr/>
        <a:lstStyle/>
        <a:p>
          <a:pPr rtl="0"/>
          <a:r>
            <a:rPr lang="en-US" dirty="0" smtClean="0"/>
            <a:t>Overestimation of the group</a:t>
          </a:r>
          <a:endParaRPr lang="en-US" dirty="0"/>
        </a:p>
      </dgm:t>
    </dgm:pt>
    <dgm:pt modelId="{8F3C76FB-79BC-4F27-9CF8-5B9BDC33AC2B}" type="parTrans" cxnId="{1C69B62B-4E6F-469F-A612-40DB1B6F627A}">
      <dgm:prSet/>
      <dgm:spPr/>
      <dgm:t>
        <a:bodyPr/>
        <a:lstStyle/>
        <a:p>
          <a:endParaRPr lang="en-US"/>
        </a:p>
      </dgm:t>
    </dgm:pt>
    <dgm:pt modelId="{53F0FF64-46A9-449F-8A22-FF02FEB42D7B}" type="sibTrans" cxnId="{1C69B62B-4E6F-469F-A612-40DB1B6F627A}">
      <dgm:prSet/>
      <dgm:spPr/>
      <dgm:t>
        <a:bodyPr/>
        <a:lstStyle/>
        <a:p>
          <a:endParaRPr lang="en-US"/>
        </a:p>
      </dgm:t>
    </dgm:pt>
    <dgm:pt modelId="{E9641985-7475-42FB-80F8-F42ACE904A7D}">
      <dgm:prSet phldrT="[Text]" custT="1"/>
      <dgm:spPr/>
      <dgm:t>
        <a:bodyPr/>
        <a:lstStyle/>
        <a:p>
          <a:r>
            <a:rPr lang="en-US" sz="1800" dirty="0" smtClean="0"/>
            <a:t>illusions of invulnerability</a:t>
          </a:r>
          <a:endParaRPr lang="en-US" sz="1800" dirty="0"/>
        </a:p>
      </dgm:t>
    </dgm:pt>
    <dgm:pt modelId="{76BCAFCA-1D22-47A2-BB37-E994B94CCE12}" type="parTrans" cxnId="{013B9870-F70A-41F5-B4DA-71B45B60A0A4}">
      <dgm:prSet/>
      <dgm:spPr/>
      <dgm:t>
        <a:bodyPr/>
        <a:lstStyle/>
        <a:p>
          <a:endParaRPr lang="en-US"/>
        </a:p>
      </dgm:t>
    </dgm:pt>
    <dgm:pt modelId="{2A139ED0-D1EF-4D52-BD3C-8B73B9745883}" type="sibTrans" cxnId="{013B9870-F70A-41F5-B4DA-71B45B60A0A4}">
      <dgm:prSet/>
      <dgm:spPr/>
      <dgm:t>
        <a:bodyPr/>
        <a:lstStyle/>
        <a:p>
          <a:endParaRPr lang="en-US"/>
        </a:p>
      </dgm:t>
    </dgm:pt>
    <dgm:pt modelId="{1A8311FB-D8DC-47F5-B796-695F4C6418F0}">
      <dgm:prSet phldrT="[Text]"/>
      <dgm:spPr/>
      <dgm:t>
        <a:bodyPr/>
        <a:lstStyle/>
        <a:p>
          <a:pPr rtl="0"/>
          <a:r>
            <a:rPr lang="en-US" dirty="0" smtClean="0"/>
            <a:t>Close-mindedness</a:t>
          </a:r>
          <a:endParaRPr lang="en-US" dirty="0"/>
        </a:p>
      </dgm:t>
    </dgm:pt>
    <dgm:pt modelId="{9CFC714F-D411-4836-8C1B-3B18E8297A4F}" type="parTrans" cxnId="{01846586-0641-4B9F-AAC7-E2359DE7FC2D}">
      <dgm:prSet/>
      <dgm:spPr/>
      <dgm:t>
        <a:bodyPr/>
        <a:lstStyle/>
        <a:p>
          <a:endParaRPr lang="en-US"/>
        </a:p>
      </dgm:t>
    </dgm:pt>
    <dgm:pt modelId="{9CE35AFF-1934-4DB3-ABCC-BC7B3B749D25}" type="sibTrans" cxnId="{01846586-0641-4B9F-AAC7-E2359DE7FC2D}">
      <dgm:prSet/>
      <dgm:spPr/>
      <dgm:t>
        <a:bodyPr/>
        <a:lstStyle/>
        <a:p>
          <a:endParaRPr lang="en-US"/>
        </a:p>
      </dgm:t>
    </dgm:pt>
    <dgm:pt modelId="{401E9966-091D-444F-8B46-44B67B8225CB}">
      <dgm:prSet phldrT="[Text]"/>
      <dgm:spPr/>
      <dgm:t>
        <a:bodyPr/>
        <a:lstStyle/>
        <a:p>
          <a:pPr rtl="0"/>
          <a:r>
            <a:rPr lang="en-US" dirty="0" smtClean="0"/>
            <a:t>Pressures toward uniformity. </a:t>
          </a:r>
          <a:endParaRPr lang="en-US" dirty="0"/>
        </a:p>
      </dgm:t>
    </dgm:pt>
    <dgm:pt modelId="{4321CB30-E352-4824-80B2-D003D88AA055}" type="parTrans" cxnId="{A1423A13-23DE-4B56-AE4D-F4FD80515C5E}">
      <dgm:prSet/>
      <dgm:spPr/>
      <dgm:t>
        <a:bodyPr/>
        <a:lstStyle/>
        <a:p>
          <a:endParaRPr lang="en-US"/>
        </a:p>
      </dgm:t>
    </dgm:pt>
    <dgm:pt modelId="{A6825EEE-206E-48B0-8723-0A994908A40E}" type="sibTrans" cxnId="{A1423A13-23DE-4B56-AE4D-F4FD80515C5E}">
      <dgm:prSet/>
      <dgm:spPr/>
      <dgm:t>
        <a:bodyPr/>
        <a:lstStyle/>
        <a:p>
          <a:endParaRPr lang="en-US"/>
        </a:p>
      </dgm:t>
    </dgm:pt>
    <dgm:pt modelId="{FC7352C8-1BEE-46C2-BAF4-F8F17B3FF352}">
      <dgm:prSet phldrT="[Text]" custT="1"/>
      <dgm:spPr/>
      <dgm:t>
        <a:bodyPr/>
        <a:lstStyle/>
        <a:p>
          <a:pPr rtl="0"/>
          <a:r>
            <a:rPr lang="en-US" sz="1800" dirty="0" smtClean="0"/>
            <a:t>self-censorship,</a:t>
          </a:r>
          <a:endParaRPr lang="en-US" sz="1800" dirty="0"/>
        </a:p>
      </dgm:t>
    </dgm:pt>
    <dgm:pt modelId="{011DD819-6120-439B-88BE-4ABA037839E0}" type="parTrans" cxnId="{B8DD19BA-8CB9-4C41-9DB0-DB57340B42F0}">
      <dgm:prSet/>
      <dgm:spPr/>
      <dgm:t>
        <a:bodyPr/>
        <a:lstStyle/>
        <a:p>
          <a:endParaRPr lang="en-US"/>
        </a:p>
      </dgm:t>
    </dgm:pt>
    <dgm:pt modelId="{5CBDAB03-AD4E-4E2F-AB8A-1EE773B90069}" type="sibTrans" cxnId="{B8DD19BA-8CB9-4C41-9DB0-DB57340B42F0}">
      <dgm:prSet/>
      <dgm:spPr/>
      <dgm:t>
        <a:bodyPr/>
        <a:lstStyle/>
        <a:p>
          <a:endParaRPr lang="en-US"/>
        </a:p>
      </dgm:t>
    </dgm:pt>
    <dgm:pt modelId="{3A7C2085-47B2-4CA3-ABF3-9154CC6D8E8B}">
      <dgm:prSet/>
      <dgm:spPr/>
      <dgm:t>
        <a:bodyPr/>
        <a:lstStyle/>
        <a:p>
          <a:pPr rtl="0"/>
          <a:r>
            <a:rPr lang="en-US" dirty="0" smtClean="0"/>
            <a:t>Defective decision-making processes </a:t>
          </a:r>
          <a:endParaRPr lang="en-US" dirty="0"/>
        </a:p>
      </dgm:t>
    </dgm:pt>
    <dgm:pt modelId="{557B6812-B81F-435F-A17D-F9EA618C22AF}" type="parTrans" cxnId="{47CB3B34-DDA4-4285-8EF9-70D1FEF57FC4}">
      <dgm:prSet/>
      <dgm:spPr/>
      <dgm:t>
        <a:bodyPr/>
        <a:lstStyle/>
        <a:p>
          <a:endParaRPr lang="en-US"/>
        </a:p>
      </dgm:t>
    </dgm:pt>
    <dgm:pt modelId="{2FADC434-845B-45E9-B693-9084C87E5B9B}" type="sibTrans" cxnId="{47CB3B34-DDA4-4285-8EF9-70D1FEF57FC4}">
      <dgm:prSet/>
      <dgm:spPr/>
      <dgm:t>
        <a:bodyPr/>
        <a:lstStyle/>
        <a:p>
          <a:endParaRPr lang="en-US"/>
        </a:p>
      </dgm:t>
    </dgm:pt>
    <dgm:pt modelId="{10E6E218-12AB-435F-87AA-146F384409FA}">
      <dgm:prSet phldrT="[Text]" custT="1"/>
      <dgm:spPr/>
      <dgm:t>
        <a:bodyPr/>
        <a:lstStyle/>
        <a:p>
          <a:r>
            <a:rPr lang="en-US" sz="1800" dirty="0" smtClean="0"/>
            <a:t>rationalizations</a:t>
          </a:r>
          <a:endParaRPr lang="en-US" sz="1800" dirty="0"/>
        </a:p>
      </dgm:t>
    </dgm:pt>
    <dgm:pt modelId="{0DF45D90-BECB-4A6F-99A7-DC0C17AF0640}" type="sibTrans" cxnId="{5967DCF2-EF1A-49A3-8561-AFE168A28267}">
      <dgm:prSet/>
      <dgm:spPr/>
      <dgm:t>
        <a:bodyPr/>
        <a:lstStyle/>
        <a:p>
          <a:endParaRPr lang="en-US"/>
        </a:p>
      </dgm:t>
    </dgm:pt>
    <dgm:pt modelId="{CE464F3E-DC49-4671-999F-EFFB21F9CF7B}" type="parTrans" cxnId="{5967DCF2-EF1A-49A3-8561-AFE168A28267}">
      <dgm:prSet/>
      <dgm:spPr/>
      <dgm:t>
        <a:bodyPr/>
        <a:lstStyle/>
        <a:p>
          <a:endParaRPr lang="en-US"/>
        </a:p>
      </dgm:t>
    </dgm:pt>
    <dgm:pt modelId="{097EEB82-E5A9-47F1-962D-C4953368C6E9}">
      <dgm:prSet phldrT="[Text]" custT="1"/>
      <dgm:spPr/>
      <dgm:t>
        <a:bodyPr/>
        <a:lstStyle/>
        <a:p>
          <a:r>
            <a:rPr lang="en-US" sz="1800" dirty="0" smtClean="0"/>
            <a:t> stereotypes about the </a:t>
          </a:r>
          <a:r>
            <a:rPr lang="en-US" sz="1800" dirty="0" err="1" smtClean="0"/>
            <a:t>outgroup</a:t>
          </a:r>
          <a:endParaRPr lang="en-US" sz="1800" dirty="0"/>
        </a:p>
      </dgm:t>
    </dgm:pt>
    <dgm:pt modelId="{02B5AA75-86FD-4ED7-A9D1-8606EEAF8C11}" type="parTrans" cxnId="{5F12C1FD-669A-4660-8F8E-F599CAF59C8C}">
      <dgm:prSet/>
      <dgm:spPr/>
      <dgm:t>
        <a:bodyPr/>
        <a:lstStyle/>
        <a:p>
          <a:endParaRPr lang="en-US"/>
        </a:p>
      </dgm:t>
    </dgm:pt>
    <dgm:pt modelId="{86F16AC3-74E0-4B5F-85B5-780EB62AB44E}" type="sibTrans" cxnId="{5F12C1FD-669A-4660-8F8E-F599CAF59C8C}">
      <dgm:prSet/>
      <dgm:spPr/>
      <dgm:t>
        <a:bodyPr/>
        <a:lstStyle/>
        <a:p>
          <a:endParaRPr lang="en-US"/>
        </a:p>
      </dgm:t>
    </dgm:pt>
    <dgm:pt modelId="{1550815F-D2CE-48BF-AA86-9A379BBB226E}">
      <dgm:prSet phldrT="[Text]" custT="1"/>
      <dgm:spPr/>
      <dgm:t>
        <a:bodyPr/>
        <a:lstStyle/>
        <a:p>
          <a:r>
            <a:rPr lang="en-US" sz="1800" dirty="0" smtClean="0"/>
            <a:t> illusions of morality</a:t>
          </a:r>
          <a:endParaRPr lang="en-US" sz="1800" dirty="0"/>
        </a:p>
      </dgm:t>
    </dgm:pt>
    <dgm:pt modelId="{D8B8C105-9B19-49E3-8209-43F941694BDB}" type="parTrans" cxnId="{BFA0A7F6-82B4-4959-95FB-A266CC60EE09}">
      <dgm:prSet/>
      <dgm:spPr/>
      <dgm:t>
        <a:bodyPr/>
        <a:lstStyle/>
        <a:p>
          <a:endParaRPr lang="en-US"/>
        </a:p>
      </dgm:t>
    </dgm:pt>
    <dgm:pt modelId="{B02ABC8C-56D6-48FF-AA94-6D6E6E09F923}" type="sibTrans" cxnId="{BFA0A7F6-82B4-4959-95FB-A266CC60EE09}">
      <dgm:prSet/>
      <dgm:spPr/>
      <dgm:t>
        <a:bodyPr/>
        <a:lstStyle/>
        <a:p>
          <a:endParaRPr lang="en-US"/>
        </a:p>
      </dgm:t>
    </dgm:pt>
    <dgm:pt modelId="{F2BD6628-24AC-47F1-8A2C-EC8B4DA6DCC5}">
      <dgm:prSet phldrT="[Text]" custT="1"/>
      <dgm:spPr/>
      <dgm:t>
        <a:bodyPr/>
        <a:lstStyle/>
        <a:p>
          <a:pPr rtl="0"/>
          <a:r>
            <a:rPr lang="en-US" sz="1800" dirty="0" smtClean="0"/>
            <a:t> the illusion of unanimity</a:t>
          </a:r>
          <a:endParaRPr lang="en-US" sz="1800" dirty="0"/>
        </a:p>
      </dgm:t>
    </dgm:pt>
    <dgm:pt modelId="{CBBD081A-02F1-4E49-B606-8A948BBE49AF}" type="parTrans" cxnId="{A5B97524-5AE6-4798-A80A-5361305E7BA1}">
      <dgm:prSet/>
      <dgm:spPr/>
      <dgm:t>
        <a:bodyPr/>
        <a:lstStyle/>
        <a:p>
          <a:endParaRPr lang="en-US"/>
        </a:p>
      </dgm:t>
    </dgm:pt>
    <dgm:pt modelId="{690A6904-BCD0-426E-8FA6-EF18C369CE4B}" type="sibTrans" cxnId="{A5B97524-5AE6-4798-A80A-5361305E7BA1}">
      <dgm:prSet/>
      <dgm:spPr/>
      <dgm:t>
        <a:bodyPr/>
        <a:lstStyle/>
        <a:p>
          <a:endParaRPr lang="en-US"/>
        </a:p>
      </dgm:t>
    </dgm:pt>
    <dgm:pt modelId="{4993E043-2BEF-433A-856A-596468343B10}">
      <dgm:prSet phldrT="[Text]" custT="1"/>
      <dgm:spPr/>
      <dgm:t>
        <a:bodyPr/>
        <a:lstStyle/>
        <a:p>
          <a:pPr rtl="0"/>
          <a:r>
            <a:rPr lang="en-US" sz="1800" dirty="0" smtClean="0"/>
            <a:t>direct pressure on dissenters</a:t>
          </a:r>
          <a:endParaRPr lang="en-US" sz="1800" dirty="0"/>
        </a:p>
      </dgm:t>
    </dgm:pt>
    <dgm:pt modelId="{FB6AF8E6-560F-446E-B9BE-91F06D909843}" type="parTrans" cxnId="{5A70A802-B6DD-44FC-A969-48AF2F168CCA}">
      <dgm:prSet/>
      <dgm:spPr/>
      <dgm:t>
        <a:bodyPr/>
        <a:lstStyle/>
        <a:p>
          <a:endParaRPr lang="en-US"/>
        </a:p>
      </dgm:t>
    </dgm:pt>
    <dgm:pt modelId="{09BBD306-BD2A-4E6E-860E-6B7043F0AFBF}" type="sibTrans" cxnId="{5A70A802-B6DD-44FC-A969-48AF2F168CCA}">
      <dgm:prSet/>
      <dgm:spPr/>
      <dgm:t>
        <a:bodyPr/>
        <a:lstStyle/>
        <a:p>
          <a:endParaRPr lang="en-US"/>
        </a:p>
      </dgm:t>
    </dgm:pt>
    <dgm:pt modelId="{19F4FB84-20A9-4D0F-852C-91C62EF568B0}">
      <dgm:prSet phldrT="[Text]" custT="1"/>
      <dgm:spPr/>
      <dgm:t>
        <a:bodyPr/>
        <a:lstStyle/>
        <a:p>
          <a:pPr rtl="0"/>
          <a:r>
            <a:rPr lang="en-US" sz="1800" dirty="0" smtClean="0"/>
            <a:t> self-appointed </a:t>
          </a:r>
          <a:r>
            <a:rPr lang="en-US" sz="1800" dirty="0" err="1" smtClean="0"/>
            <a:t>mindguards</a:t>
          </a:r>
          <a:r>
            <a:rPr lang="en-US" sz="1800" dirty="0" smtClean="0"/>
            <a:t>)</a:t>
          </a:r>
          <a:endParaRPr lang="en-US" sz="1800" dirty="0"/>
        </a:p>
      </dgm:t>
    </dgm:pt>
    <dgm:pt modelId="{C98B6700-2E81-4C9F-AC03-47F02D0CC1B5}" type="parTrans" cxnId="{09EF8265-9102-4F54-A175-500D73BA9479}">
      <dgm:prSet/>
      <dgm:spPr/>
      <dgm:t>
        <a:bodyPr/>
        <a:lstStyle/>
        <a:p>
          <a:endParaRPr lang="en-US"/>
        </a:p>
      </dgm:t>
    </dgm:pt>
    <dgm:pt modelId="{62ED157E-A73A-4AF4-80E5-ED35FB904E60}" type="sibTrans" cxnId="{09EF8265-9102-4F54-A175-500D73BA9479}">
      <dgm:prSet/>
      <dgm:spPr/>
      <dgm:t>
        <a:bodyPr/>
        <a:lstStyle/>
        <a:p>
          <a:endParaRPr lang="en-US"/>
        </a:p>
      </dgm:t>
    </dgm:pt>
    <dgm:pt modelId="{4CA2BFE9-507C-4E5F-A4AC-568954BCA19C}" type="pres">
      <dgm:prSet presAssocID="{C8E63F3A-4043-40F0-8DE5-83205EE96EA6}" presName="Name0" presStyleCnt="0">
        <dgm:presLayoutVars>
          <dgm:dir/>
          <dgm:animLvl val="lvl"/>
          <dgm:resizeHandles val="exact"/>
        </dgm:presLayoutVars>
      </dgm:prSet>
      <dgm:spPr/>
      <dgm:t>
        <a:bodyPr/>
        <a:lstStyle/>
        <a:p>
          <a:endParaRPr lang="en-US"/>
        </a:p>
      </dgm:t>
    </dgm:pt>
    <dgm:pt modelId="{A0039BF0-58EB-4E8C-ADFB-0BE55250EF8B}" type="pres">
      <dgm:prSet presAssocID="{AAB61783-818B-46BD-8E59-E3AD08339924}" presName="linNode" presStyleCnt="0"/>
      <dgm:spPr/>
    </dgm:pt>
    <dgm:pt modelId="{47D27E04-457F-468E-A4CF-4C5227BED1D1}" type="pres">
      <dgm:prSet presAssocID="{AAB61783-818B-46BD-8E59-E3AD08339924}" presName="parentText" presStyleLbl="node1" presStyleIdx="0" presStyleCnt="4">
        <dgm:presLayoutVars>
          <dgm:chMax val="1"/>
          <dgm:bulletEnabled val="1"/>
        </dgm:presLayoutVars>
      </dgm:prSet>
      <dgm:spPr/>
      <dgm:t>
        <a:bodyPr/>
        <a:lstStyle/>
        <a:p>
          <a:endParaRPr lang="en-US"/>
        </a:p>
      </dgm:t>
    </dgm:pt>
    <dgm:pt modelId="{EE393AD5-36FF-4F1B-8804-C8679E2EA0C7}" type="pres">
      <dgm:prSet presAssocID="{AAB61783-818B-46BD-8E59-E3AD08339924}" presName="descendantText" presStyleLbl="alignAccFollowNode1" presStyleIdx="0" presStyleCnt="3">
        <dgm:presLayoutVars>
          <dgm:bulletEnabled val="1"/>
        </dgm:presLayoutVars>
      </dgm:prSet>
      <dgm:spPr/>
      <dgm:t>
        <a:bodyPr/>
        <a:lstStyle/>
        <a:p>
          <a:endParaRPr lang="en-US"/>
        </a:p>
      </dgm:t>
    </dgm:pt>
    <dgm:pt modelId="{DD86F3AE-06B8-4F05-9217-33A2D8E27DCE}" type="pres">
      <dgm:prSet presAssocID="{53F0FF64-46A9-449F-8A22-FF02FEB42D7B}" presName="sp" presStyleCnt="0"/>
      <dgm:spPr/>
    </dgm:pt>
    <dgm:pt modelId="{15408E9C-322D-431C-B13B-2E9B77997054}" type="pres">
      <dgm:prSet presAssocID="{1A8311FB-D8DC-47F5-B796-695F4C6418F0}" presName="linNode" presStyleCnt="0"/>
      <dgm:spPr/>
    </dgm:pt>
    <dgm:pt modelId="{FC2073A0-623B-4218-A94B-E387A48F875F}" type="pres">
      <dgm:prSet presAssocID="{1A8311FB-D8DC-47F5-B796-695F4C6418F0}" presName="parentText" presStyleLbl="node1" presStyleIdx="1" presStyleCnt="4">
        <dgm:presLayoutVars>
          <dgm:chMax val="1"/>
          <dgm:bulletEnabled val="1"/>
        </dgm:presLayoutVars>
      </dgm:prSet>
      <dgm:spPr/>
      <dgm:t>
        <a:bodyPr/>
        <a:lstStyle/>
        <a:p>
          <a:endParaRPr lang="en-US"/>
        </a:p>
      </dgm:t>
    </dgm:pt>
    <dgm:pt modelId="{AB42AC2D-76FA-416F-B73A-883841AAC1ED}" type="pres">
      <dgm:prSet presAssocID="{1A8311FB-D8DC-47F5-B796-695F4C6418F0}" presName="descendantText" presStyleLbl="alignAccFollowNode1" presStyleIdx="1" presStyleCnt="3">
        <dgm:presLayoutVars>
          <dgm:bulletEnabled val="1"/>
        </dgm:presLayoutVars>
      </dgm:prSet>
      <dgm:spPr/>
      <dgm:t>
        <a:bodyPr/>
        <a:lstStyle/>
        <a:p>
          <a:endParaRPr lang="en-US"/>
        </a:p>
      </dgm:t>
    </dgm:pt>
    <dgm:pt modelId="{6A498AA0-88F9-410F-9CE2-A8F8E4DDBB9D}" type="pres">
      <dgm:prSet presAssocID="{9CE35AFF-1934-4DB3-ABCC-BC7B3B749D25}" presName="sp" presStyleCnt="0"/>
      <dgm:spPr/>
    </dgm:pt>
    <dgm:pt modelId="{BC1339A3-ADE0-487D-8135-955536C6F8C4}" type="pres">
      <dgm:prSet presAssocID="{401E9966-091D-444F-8B46-44B67B8225CB}" presName="linNode" presStyleCnt="0"/>
      <dgm:spPr/>
    </dgm:pt>
    <dgm:pt modelId="{654FC66E-C177-486A-AD3E-6061247631E9}" type="pres">
      <dgm:prSet presAssocID="{401E9966-091D-444F-8B46-44B67B8225CB}" presName="parentText" presStyleLbl="node1" presStyleIdx="2" presStyleCnt="4" custScaleY="127463">
        <dgm:presLayoutVars>
          <dgm:chMax val="1"/>
          <dgm:bulletEnabled val="1"/>
        </dgm:presLayoutVars>
      </dgm:prSet>
      <dgm:spPr/>
      <dgm:t>
        <a:bodyPr/>
        <a:lstStyle/>
        <a:p>
          <a:endParaRPr lang="en-US"/>
        </a:p>
      </dgm:t>
    </dgm:pt>
    <dgm:pt modelId="{39678362-F012-4B88-AE25-72189C8086C2}" type="pres">
      <dgm:prSet presAssocID="{401E9966-091D-444F-8B46-44B67B8225CB}" presName="descendantText" presStyleLbl="alignAccFollowNode1" presStyleIdx="2" presStyleCnt="3" custScaleY="187274">
        <dgm:presLayoutVars>
          <dgm:bulletEnabled val="1"/>
        </dgm:presLayoutVars>
      </dgm:prSet>
      <dgm:spPr/>
      <dgm:t>
        <a:bodyPr/>
        <a:lstStyle/>
        <a:p>
          <a:endParaRPr lang="en-US"/>
        </a:p>
      </dgm:t>
    </dgm:pt>
    <dgm:pt modelId="{2E26DE77-FF4D-41ED-9CD7-A9CC0C6C6583}" type="pres">
      <dgm:prSet presAssocID="{A6825EEE-206E-48B0-8723-0A994908A40E}" presName="sp" presStyleCnt="0"/>
      <dgm:spPr/>
    </dgm:pt>
    <dgm:pt modelId="{69DA3C78-4A7A-4540-BEBD-DBDEA68FC915}" type="pres">
      <dgm:prSet presAssocID="{3A7C2085-47B2-4CA3-ABF3-9154CC6D8E8B}" presName="linNode" presStyleCnt="0"/>
      <dgm:spPr/>
    </dgm:pt>
    <dgm:pt modelId="{45B9F8E0-3C01-4426-8D4F-26350A27C328}" type="pres">
      <dgm:prSet presAssocID="{3A7C2085-47B2-4CA3-ABF3-9154CC6D8E8B}" presName="parentText" presStyleLbl="node1" presStyleIdx="3" presStyleCnt="4">
        <dgm:presLayoutVars>
          <dgm:chMax val="1"/>
          <dgm:bulletEnabled val="1"/>
        </dgm:presLayoutVars>
      </dgm:prSet>
      <dgm:spPr/>
      <dgm:t>
        <a:bodyPr/>
        <a:lstStyle/>
        <a:p>
          <a:endParaRPr lang="en-US"/>
        </a:p>
      </dgm:t>
    </dgm:pt>
  </dgm:ptLst>
  <dgm:cxnLst>
    <dgm:cxn modelId="{A5B97524-5AE6-4798-A80A-5361305E7BA1}" srcId="{401E9966-091D-444F-8B46-44B67B8225CB}" destId="{F2BD6628-24AC-47F1-8A2C-EC8B4DA6DCC5}" srcOrd="1" destOrd="0" parTransId="{CBBD081A-02F1-4E49-B606-8A948BBE49AF}" sibTransId="{690A6904-BCD0-426E-8FA6-EF18C369CE4B}"/>
    <dgm:cxn modelId="{4004E9B8-3EE2-4D03-945D-174546A75450}" type="presOf" srcId="{1A8311FB-D8DC-47F5-B796-695F4C6418F0}" destId="{FC2073A0-623B-4218-A94B-E387A48F875F}" srcOrd="0" destOrd="0" presId="urn:microsoft.com/office/officeart/2005/8/layout/vList5"/>
    <dgm:cxn modelId="{66A0DF43-8F29-4345-951A-5C8966B6D7BA}" type="presOf" srcId="{19F4FB84-20A9-4D0F-852C-91C62EF568B0}" destId="{39678362-F012-4B88-AE25-72189C8086C2}" srcOrd="0" destOrd="3" presId="urn:microsoft.com/office/officeart/2005/8/layout/vList5"/>
    <dgm:cxn modelId="{013B9870-F70A-41F5-B4DA-71B45B60A0A4}" srcId="{AAB61783-818B-46BD-8E59-E3AD08339924}" destId="{E9641985-7475-42FB-80F8-F42ACE904A7D}" srcOrd="0" destOrd="0" parTransId="{76BCAFCA-1D22-47A2-BB37-E994B94CCE12}" sibTransId="{2A139ED0-D1EF-4D52-BD3C-8B73B9745883}"/>
    <dgm:cxn modelId="{2C81992A-CE05-4BEE-AD7F-83840300DCB7}" type="presOf" srcId="{FC7352C8-1BEE-46C2-BAF4-F8F17B3FF352}" destId="{39678362-F012-4B88-AE25-72189C8086C2}" srcOrd="0" destOrd="0" presId="urn:microsoft.com/office/officeart/2005/8/layout/vList5"/>
    <dgm:cxn modelId="{5F12C1FD-669A-4660-8F8E-F599CAF59C8C}" srcId="{1A8311FB-D8DC-47F5-B796-695F4C6418F0}" destId="{097EEB82-E5A9-47F1-962D-C4953368C6E9}" srcOrd="1" destOrd="0" parTransId="{02B5AA75-86FD-4ED7-A9D1-8606EEAF8C11}" sibTransId="{86F16AC3-74E0-4B5F-85B5-780EB62AB44E}"/>
    <dgm:cxn modelId="{7B9B70F1-169D-4353-B701-9DAFE3AF124F}" type="presOf" srcId="{401E9966-091D-444F-8B46-44B67B8225CB}" destId="{654FC66E-C177-486A-AD3E-6061247631E9}" srcOrd="0" destOrd="0" presId="urn:microsoft.com/office/officeart/2005/8/layout/vList5"/>
    <dgm:cxn modelId="{01846586-0641-4B9F-AAC7-E2359DE7FC2D}" srcId="{C8E63F3A-4043-40F0-8DE5-83205EE96EA6}" destId="{1A8311FB-D8DC-47F5-B796-695F4C6418F0}" srcOrd="1" destOrd="0" parTransId="{9CFC714F-D411-4836-8C1B-3B18E8297A4F}" sibTransId="{9CE35AFF-1934-4DB3-ABCC-BC7B3B749D25}"/>
    <dgm:cxn modelId="{5A70A802-B6DD-44FC-A969-48AF2F168CCA}" srcId="{401E9966-091D-444F-8B46-44B67B8225CB}" destId="{4993E043-2BEF-433A-856A-596468343B10}" srcOrd="2" destOrd="0" parTransId="{FB6AF8E6-560F-446E-B9BE-91F06D909843}" sibTransId="{09BBD306-BD2A-4E6E-860E-6B7043F0AFBF}"/>
    <dgm:cxn modelId="{5A9B9641-B565-49DF-8413-82A90C35BF90}" type="presOf" srcId="{10E6E218-12AB-435F-87AA-146F384409FA}" destId="{AB42AC2D-76FA-416F-B73A-883841AAC1ED}" srcOrd="0" destOrd="0" presId="urn:microsoft.com/office/officeart/2005/8/layout/vList5"/>
    <dgm:cxn modelId="{43A631B4-D269-4381-939F-07035B2A84F4}" type="presOf" srcId="{1550815F-D2CE-48BF-AA86-9A379BBB226E}" destId="{EE393AD5-36FF-4F1B-8804-C8679E2EA0C7}" srcOrd="0" destOrd="1" presId="urn:microsoft.com/office/officeart/2005/8/layout/vList5"/>
    <dgm:cxn modelId="{A1423A13-23DE-4B56-AE4D-F4FD80515C5E}" srcId="{C8E63F3A-4043-40F0-8DE5-83205EE96EA6}" destId="{401E9966-091D-444F-8B46-44B67B8225CB}" srcOrd="2" destOrd="0" parTransId="{4321CB30-E352-4824-80B2-D003D88AA055}" sibTransId="{A6825EEE-206E-48B0-8723-0A994908A40E}"/>
    <dgm:cxn modelId="{1C69B62B-4E6F-469F-A612-40DB1B6F627A}" srcId="{C8E63F3A-4043-40F0-8DE5-83205EE96EA6}" destId="{AAB61783-818B-46BD-8E59-E3AD08339924}" srcOrd="0" destOrd="0" parTransId="{8F3C76FB-79BC-4F27-9CF8-5B9BDC33AC2B}" sibTransId="{53F0FF64-46A9-449F-8A22-FF02FEB42D7B}"/>
    <dgm:cxn modelId="{B8DD19BA-8CB9-4C41-9DB0-DB57340B42F0}" srcId="{401E9966-091D-444F-8B46-44B67B8225CB}" destId="{FC7352C8-1BEE-46C2-BAF4-F8F17B3FF352}" srcOrd="0" destOrd="0" parTransId="{011DD819-6120-439B-88BE-4ABA037839E0}" sibTransId="{5CBDAB03-AD4E-4E2F-AB8A-1EE773B90069}"/>
    <dgm:cxn modelId="{47CB3B34-DDA4-4285-8EF9-70D1FEF57FC4}" srcId="{C8E63F3A-4043-40F0-8DE5-83205EE96EA6}" destId="{3A7C2085-47B2-4CA3-ABF3-9154CC6D8E8B}" srcOrd="3" destOrd="0" parTransId="{557B6812-B81F-435F-A17D-F9EA618C22AF}" sibTransId="{2FADC434-845B-45E9-B693-9084C87E5B9B}"/>
    <dgm:cxn modelId="{5967DCF2-EF1A-49A3-8561-AFE168A28267}" srcId="{1A8311FB-D8DC-47F5-B796-695F4C6418F0}" destId="{10E6E218-12AB-435F-87AA-146F384409FA}" srcOrd="0" destOrd="0" parTransId="{CE464F3E-DC49-4671-999F-EFFB21F9CF7B}" sibTransId="{0DF45D90-BECB-4A6F-99A7-DC0C17AF0640}"/>
    <dgm:cxn modelId="{86DC06AB-B9D0-4DB9-AF4F-130C77DEA65E}" type="presOf" srcId="{E9641985-7475-42FB-80F8-F42ACE904A7D}" destId="{EE393AD5-36FF-4F1B-8804-C8679E2EA0C7}" srcOrd="0" destOrd="0" presId="urn:microsoft.com/office/officeart/2005/8/layout/vList5"/>
    <dgm:cxn modelId="{BFA0A7F6-82B4-4959-95FB-A266CC60EE09}" srcId="{AAB61783-818B-46BD-8E59-E3AD08339924}" destId="{1550815F-D2CE-48BF-AA86-9A379BBB226E}" srcOrd="1" destOrd="0" parTransId="{D8B8C105-9B19-49E3-8209-43F941694BDB}" sibTransId="{B02ABC8C-56D6-48FF-AA94-6D6E6E09F923}"/>
    <dgm:cxn modelId="{A0EDE8E0-F015-4F2F-9C2A-04A4BC81CA4F}" type="presOf" srcId="{AAB61783-818B-46BD-8E59-E3AD08339924}" destId="{47D27E04-457F-468E-A4CF-4C5227BED1D1}" srcOrd="0" destOrd="0" presId="urn:microsoft.com/office/officeart/2005/8/layout/vList5"/>
    <dgm:cxn modelId="{EF849FE3-7272-481A-9E9F-5541832972F8}" type="presOf" srcId="{F2BD6628-24AC-47F1-8A2C-EC8B4DA6DCC5}" destId="{39678362-F012-4B88-AE25-72189C8086C2}" srcOrd="0" destOrd="1" presId="urn:microsoft.com/office/officeart/2005/8/layout/vList5"/>
    <dgm:cxn modelId="{09EF8265-9102-4F54-A175-500D73BA9479}" srcId="{401E9966-091D-444F-8B46-44B67B8225CB}" destId="{19F4FB84-20A9-4D0F-852C-91C62EF568B0}" srcOrd="3" destOrd="0" parTransId="{C98B6700-2E81-4C9F-AC03-47F02D0CC1B5}" sibTransId="{62ED157E-A73A-4AF4-80E5-ED35FB904E60}"/>
    <dgm:cxn modelId="{45A6AAB2-1F21-45F5-8C70-1250CEFA64B9}" type="presOf" srcId="{4993E043-2BEF-433A-856A-596468343B10}" destId="{39678362-F012-4B88-AE25-72189C8086C2}" srcOrd="0" destOrd="2" presId="urn:microsoft.com/office/officeart/2005/8/layout/vList5"/>
    <dgm:cxn modelId="{A50428C3-C9CD-4B3B-A9E8-4CF277DDFE2E}" type="presOf" srcId="{097EEB82-E5A9-47F1-962D-C4953368C6E9}" destId="{AB42AC2D-76FA-416F-B73A-883841AAC1ED}" srcOrd="0" destOrd="1" presId="urn:microsoft.com/office/officeart/2005/8/layout/vList5"/>
    <dgm:cxn modelId="{9513C31B-861E-46DF-8425-C20C0A5B5D36}" type="presOf" srcId="{3A7C2085-47B2-4CA3-ABF3-9154CC6D8E8B}" destId="{45B9F8E0-3C01-4426-8D4F-26350A27C328}" srcOrd="0" destOrd="0" presId="urn:microsoft.com/office/officeart/2005/8/layout/vList5"/>
    <dgm:cxn modelId="{1D872011-DDA4-407C-AB3C-B7A58F2E861D}" type="presOf" srcId="{C8E63F3A-4043-40F0-8DE5-83205EE96EA6}" destId="{4CA2BFE9-507C-4E5F-A4AC-568954BCA19C}" srcOrd="0" destOrd="0" presId="urn:microsoft.com/office/officeart/2005/8/layout/vList5"/>
    <dgm:cxn modelId="{78FCF93C-A383-4D1E-BCD8-4312A160FAE8}" type="presParOf" srcId="{4CA2BFE9-507C-4E5F-A4AC-568954BCA19C}" destId="{A0039BF0-58EB-4E8C-ADFB-0BE55250EF8B}" srcOrd="0" destOrd="0" presId="urn:microsoft.com/office/officeart/2005/8/layout/vList5"/>
    <dgm:cxn modelId="{D92529FF-A592-470B-84A9-85809099D5EC}" type="presParOf" srcId="{A0039BF0-58EB-4E8C-ADFB-0BE55250EF8B}" destId="{47D27E04-457F-468E-A4CF-4C5227BED1D1}" srcOrd="0" destOrd="0" presId="urn:microsoft.com/office/officeart/2005/8/layout/vList5"/>
    <dgm:cxn modelId="{C4D7698D-2A73-47A3-9C54-708DB033FB2B}" type="presParOf" srcId="{A0039BF0-58EB-4E8C-ADFB-0BE55250EF8B}" destId="{EE393AD5-36FF-4F1B-8804-C8679E2EA0C7}" srcOrd="1" destOrd="0" presId="urn:microsoft.com/office/officeart/2005/8/layout/vList5"/>
    <dgm:cxn modelId="{CEFB87A6-FEDE-4B28-87E6-B1928E069597}" type="presParOf" srcId="{4CA2BFE9-507C-4E5F-A4AC-568954BCA19C}" destId="{DD86F3AE-06B8-4F05-9217-33A2D8E27DCE}" srcOrd="1" destOrd="0" presId="urn:microsoft.com/office/officeart/2005/8/layout/vList5"/>
    <dgm:cxn modelId="{3388031E-04D1-4C65-B9DE-BB419E52697E}" type="presParOf" srcId="{4CA2BFE9-507C-4E5F-A4AC-568954BCA19C}" destId="{15408E9C-322D-431C-B13B-2E9B77997054}" srcOrd="2" destOrd="0" presId="urn:microsoft.com/office/officeart/2005/8/layout/vList5"/>
    <dgm:cxn modelId="{F376CC79-CD97-408A-B4C5-D08C2645FB4B}" type="presParOf" srcId="{15408E9C-322D-431C-B13B-2E9B77997054}" destId="{FC2073A0-623B-4218-A94B-E387A48F875F}" srcOrd="0" destOrd="0" presId="urn:microsoft.com/office/officeart/2005/8/layout/vList5"/>
    <dgm:cxn modelId="{31B76C67-1DDF-4E72-B4C4-88A97B82FC0E}" type="presParOf" srcId="{15408E9C-322D-431C-B13B-2E9B77997054}" destId="{AB42AC2D-76FA-416F-B73A-883841AAC1ED}" srcOrd="1" destOrd="0" presId="urn:microsoft.com/office/officeart/2005/8/layout/vList5"/>
    <dgm:cxn modelId="{405C17CB-0BDF-4A21-B811-4DDD04B5EB9E}" type="presParOf" srcId="{4CA2BFE9-507C-4E5F-A4AC-568954BCA19C}" destId="{6A498AA0-88F9-410F-9CE2-A8F8E4DDBB9D}" srcOrd="3" destOrd="0" presId="urn:microsoft.com/office/officeart/2005/8/layout/vList5"/>
    <dgm:cxn modelId="{478DCF41-45CD-4CA1-9337-4FD5C6925C1E}" type="presParOf" srcId="{4CA2BFE9-507C-4E5F-A4AC-568954BCA19C}" destId="{BC1339A3-ADE0-487D-8135-955536C6F8C4}" srcOrd="4" destOrd="0" presId="urn:microsoft.com/office/officeart/2005/8/layout/vList5"/>
    <dgm:cxn modelId="{4C56019C-C61A-4132-8677-E439C88A26A3}" type="presParOf" srcId="{BC1339A3-ADE0-487D-8135-955536C6F8C4}" destId="{654FC66E-C177-486A-AD3E-6061247631E9}" srcOrd="0" destOrd="0" presId="urn:microsoft.com/office/officeart/2005/8/layout/vList5"/>
    <dgm:cxn modelId="{D0113F3D-0DAE-46BA-9BC7-B86FC02E509B}" type="presParOf" srcId="{BC1339A3-ADE0-487D-8135-955536C6F8C4}" destId="{39678362-F012-4B88-AE25-72189C8086C2}" srcOrd="1" destOrd="0" presId="urn:microsoft.com/office/officeart/2005/8/layout/vList5"/>
    <dgm:cxn modelId="{EC3EB76F-D173-482E-ABE5-D9D33225AD09}" type="presParOf" srcId="{4CA2BFE9-507C-4E5F-A4AC-568954BCA19C}" destId="{2E26DE77-FF4D-41ED-9CD7-A9CC0C6C6583}" srcOrd="5" destOrd="0" presId="urn:microsoft.com/office/officeart/2005/8/layout/vList5"/>
    <dgm:cxn modelId="{ECCEBC3E-133A-4AB4-8D9E-31530B19ED90}" type="presParOf" srcId="{4CA2BFE9-507C-4E5F-A4AC-568954BCA19C}" destId="{69DA3C78-4A7A-4540-BEBD-DBDEA68FC915}" srcOrd="6" destOrd="0" presId="urn:microsoft.com/office/officeart/2005/8/layout/vList5"/>
    <dgm:cxn modelId="{0D6F4B0A-E63E-4998-BD61-8A2A003B89EF}" type="presParOf" srcId="{69DA3C78-4A7A-4540-BEBD-DBDEA68FC915}" destId="{45B9F8E0-3C01-4426-8D4F-26350A27C328}"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1F1FEE5-AFD0-4542-84CA-A8174AD6B28B}"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3B936740-682C-4B87-89A0-FE11AECD8948}">
      <dgm:prSet/>
      <dgm:spPr/>
      <dgm:t>
        <a:bodyPr/>
        <a:lstStyle/>
        <a:p>
          <a:pPr rtl="0"/>
          <a:r>
            <a:rPr lang="en-US" dirty="0" smtClean="0"/>
            <a:t>Limiting premature seeking of concurrence</a:t>
          </a:r>
          <a:endParaRPr lang="en-US" dirty="0"/>
        </a:p>
      </dgm:t>
    </dgm:pt>
    <dgm:pt modelId="{A221889F-6FFB-45C3-B2ED-3094F0B3597F}" type="parTrans" cxnId="{DC7CF0E5-F984-41CF-8DFD-4D9EEA62A377}">
      <dgm:prSet/>
      <dgm:spPr/>
      <dgm:t>
        <a:bodyPr/>
        <a:lstStyle/>
        <a:p>
          <a:endParaRPr lang="en-US"/>
        </a:p>
      </dgm:t>
    </dgm:pt>
    <dgm:pt modelId="{92C55247-53A6-4FA7-943C-32B1C9346E38}" type="sibTrans" cxnId="{DC7CF0E5-F984-41CF-8DFD-4D9EEA62A377}">
      <dgm:prSet/>
      <dgm:spPr/>
      <dgm:t>
        <a:bodyPr/>
        <a:lstStyle/>
        <a:p>
          <a:endParaRPr lang="en-US"/>
        </a:p>
      </dgm:t>
    </dgm:pt>
    <dgm:pt modelId="{0E090C73-97CC-4D11-95BA-EA5534CD14F4}">
      <dgm:prSet/>
      <dgm:spPr/>
      <dgm:t>
        <a:bodyPr/>
        <a:lstStyle/>
        <a:p>
          <a:pPr rtl="0"/>
          <a:r>
            <a:rPr lang="en-US" dirty="0" smtClean="0"/>
            <a:t>Open style of leadership</a:t>
          </a:r>
          <a:endParaRPr lang="en-US" dirty="0"/>
        </a:p>
      </dgm:t>
    </dgm:pt>
    <dgm:pt modelId="{40D39389-6B8A-4E99-BB57-ACC7A3CAE75D}" type="parTrans" cxnId="{C1C7BB66-F4DF-4AF0-A6ED-71717DC46504}">
      <dgm:prSet/>
      <dgm:spPr/>
      <dgm:t>
        <a:bodyPr/>
        <a:lstStyle/>
        <a:p>
          <a:endParaRPr lang="en-US"/>
        </a:p>
      </dgm:t>
    </dgm:pt>
    <dgm:pt modelId="{CE62BC9B-AAB4-433A-AFFE-658DEB9200A4}" type="sibTrans" cxnId="{C1C7BB66-F4DF-4AF0-A6ED-71717DC46504}">
      <dgm:prSet/>
      <dgm:spPr/>
      <dgm:t>
        <a:bodyPr/>
        <a:lstStyle/>
        <a:p>
          <a:endParaRPr lang="en-US"/>
        </a:p>
      </dgm:t>
    </dgm:pt>
    <dgm:pt modelId="{95914F5F-6A50-4CD0-B12D-75ADE3C0DD87}">
      <dgm:prSet/>
      <dgm:spPr/>
      <dgm:t>
        <a:bodyPr/>
        <a:lstStyle/>
        <a:p>
          <a:pPr rtl="0"/>
          <a:r>
            <a:rPr lang="en-US" dirty="0" smtClean="0"/>
            <a:t>Devil’s advocate, subgroup discussions</a:t>
          </a:r>
          <a:endParaRPr lang="en-US" dirty="0"/>
        </a:p>
      </dgm:t>
    </dgm:pt>
    <dgm:pt modelId="{20A3B3F2-0AC9-4761-A59B-3DBCBFE54DDA}" type="parTrans" cxnId="{9328002C-8AEC-4101-8736-F0B4F8F418B9}">
      <dgm:prSet/>
      <dgm:spPr/>
      <dgm:t>
        <a:bodyPr/>
        <a:lstStyle/>
        <a:p>
          <a:endParaRPr lang="en-US"/>
        </a:p>
      </dgm:t>
    </dgm:pt>
    <dgm:pt modelId="{BA94DDB5-4617-4DA7-9BD7-82BC704C5FF5}" type="sibTrans" cxnId="{9328002C-8AEC-4101-8736-F0B4F8F418B9}">
      <dgm:prSet/>
      <dgm:spPr/>
      <dgm:t>
        <a:bodyPr/>
        <a:lstStyle/>
        <a:p>
          <a:endParaRPr lang="en-US"/>
        </a:p>
      </dgm:t>
    </dgm:pt>
    <dgm:pt modelId="{EC824E2F-AF82-4D48-A6BB-883D42457269}">
      <dgm:prSet/>
      <dgm:spPr/>
      <dgm:t>
        <a:bodyPr/>
        <a:lstStyle/>
        <a:p>
          <a:pPr rtl="0"/>
          <a:r>
            <a:rPr lang="en-US" dirty="0" smtClean="0"/>
            <a:t>Correcting misperceptions and biases</a:t>
          </a:r>
          <a:endParaRPr lang="en-US" dirty="0"/>
        </a:p>
      </dgm:t>
    </dgm:pt>
    <dgm:pt modelId="{445B9484-CD67-41C0-8896-734DCEA2D267}" type="parTrans" cxnId="{229F5488-8BC9-41EA-B371-C8F16108C115}">
      <dgm:prSet/>
      <dgm:spPr/>
      <dgm:t>
        <a:bodyPr/>
        <a:lstStyle/>
        <a:p>
          <a:endParaRPr lang="en-US"/>
        </a:p>
      </dgm:t>
    </dgm:pt>
    <dgm:pt modelId="{0D3504B2-692A-456B-B604-254794D5E565}" type="sibTrans" cxnId="{229F5488-8BC9-41EA-B371-C8F16108C115}">
      <dgm:prSet/>
      <dgm:spPr/>
      <dgm:t>
        <a:bodyPr/>
        <a:lstStyle/>
        <a:p>
          <a:endParaRPr lang="en-US"/>
        </a:p>
      </dgm:t>
    </dgm:pt>
    <dgm:pt modelId="{A93A6D62-E865-4E2F-9D16-60D521A962D9}">
      <dgm:prSet/>
      <dgm:spPr/>
      <dgm:t>
        <a:bodyPr/>
        <a:lstStyle/>
        <a:p>
          <a:pPr rtl="0"/>
          <a:r>
            <a:rPr lang="en-US" dirty="0" smtClean="0"/>
            <a:t>Using effective decision-making techniques </a:t>
          </a:r>
          <a:endParaRPr lang="en-US" dirty="0"/>
        </a:p>
      </dgm:t>
    </dgm:pt>
    <dgm:pt modelId="{36809323-AFB3-474A-9A1B-3FBA4852F97A}" type="parTrans" cxnId="{37A0E49C-6F44-497F-BA0C-9D355985DC32}">
      <dgm:prSet/>
      <dgm:spPr/>
      <dgm:t>
        <a:bodyPr/>
        <a:lstStyle/>
        <a:p>
          <a:endParaRPr lang="en-US"/>
        </a:p>
      </dgm:t>
    </dgm:pt>
    <dgm:pt modelId="{82389B2D-1F43-4C2A-86D9-B26ABA860F22}" type="sibTrans" cxnId="{37A0E49C-6F44-497F-BA0C-9D355985DC32}">
      <dgm:prSet/>
      <dgm:spPr/>
      <dgm:t>
        <a:bodyPr/>
        <a:lstStyle/>
        <a:p>
          <a:endParaRPr lang="en-US"/>
        </a:p>
      </dgm:t>
    </dgm:pt>
    <dgm:pt modelId="{E7F3D291-1703-4CD4-8E20-083F322781D2}" type="pres">
      <dgm:prSet presAssocID="{31F1FEE5-AFD0-4542-84CA-A8174AD6B28B}" presName="linear" presStyleCnt="0">
        <dgm:presLayoutVars>
          <dgm:animLvl val="lvl"/>
          <dgm:resizeHandles val="exact"/>
        </dgm:presLayoutVars>
      </dgm:prSet>
      <dgm:spPr/>
      <dgm:t>
        <a:bodyPr/>
        <a:lstStyle/>
        <a:p>
          <a:endParaRPr lang="en-US"/>
        </a:p>
      </dgm:t>
    </dgm:pt>
    <dgm:pt modelId="{8DF5AA6C-2934-479F-88A3-6B62049D5DEB}" type="pres">
      <dgm:prSet presAssocID="{3B936740-682C-4B87-89A0-FE11AECD8948}" presName="parentText" presStyleLbl="node1" presStyleIdx="0" presStyleCnt="3">
        <dgm:presLayoutVars>
          <dgm:chMax val="0"/>
          <dgm:bulletEnabled val="1"/>
        </dgm:presLayoutVars>
      </dgm:prSet>
      <dgm:spPr/>
      <dgm:t>
        <a:bodyPr/>
        <a:lstStyle/>
        <a:p>
          <a:endParaRPr lang="en-US"/>
        </a:p>
      </dgm:t>
    </dgm:pt>
    <dgm:pt modelId="{CAB617B6-E54D-404D-B018-25E73B673323}" type="pres">
      <dgm:prSet presAssocID="{3B936740-682C-4B87-89A0-FE11AECD8948}" presName="childText" presStyleLbl="revTx" presStyleIdx="0" presStyleCnt="1">
        <dgm:presLayoutVars>
          <dgm:bulletEnabled val="1"/>
        </dgm:presLayoutVars>
      </dgm:prSet>
      <dgm:spPr/>
      <dgm:t>
        <a:bodyPr/>
        <a:lstStyle/>
        <a:p>
          <a:endParaRPr lang="en-US"/>
        </a:p>
      </dgm:t>
    </dgm:pt>
    <dgm:pt modelId="{07F1B91E-8DA1-406F-A78F-2816A19362FE}" type="pres">
      <dgm:prSet presAssocID="{EC824E2F-AF82-4D48-A6BB-883D42457269}" presName="parentText" presStyleLbl="node1" presStyleIdx="1" presStyleCnt="3">
        <dgm:presLayoutVars>
          <dgm:chMax val="0"/>
          <dgm:bulletEnabled val="1"/>
        </dgm:presLayoutVars>
      </dgm:prSet>
      <dgm:spPr/>
      <dgm:t>
        <a:bodyPr/>
        <a:lstStyle/>
        <a:p>
          <a:endParaRPr lang="en-US"/>
        </a:p>
      </dgm:t>
    </dgm:pt>
    <dgm:pt modelId="{8F63F4EB-DC6F-4A4B-A4B9-899F5296BC28}" type="pres">
      <dgm:prSet presAssocID="{0D3504B2-692A-456B-B604-254794D5E565}" presName="spacer" presStyleCnt="0"/>
      <dgm:spPr/>
    </dgm:pt>
    <dgm:pt modelId="{60C4A54F-0766-406E-BE5D-C584440D9F78}" type="pres">
      <dgm:prSet presAssocID="{A93A6D62-E865-4E2F-9D16-60D521A962D9}" presName="parentText" presStyleLbl="node1" presStyleIdx="2" presStyleCnt="3">
        <dgm:presLayoutVars>
          <dgm:chMax val="0"/>
          <dgm:bulletEnabled val="1"/>
        </dgm:presLayoutVars>
      </dgm:prSet>
      <dgm:spPr/>
      <dgm:t>
        <a:bodyPr/>
        <a:lstStyle/>
        <a:p>
          <a:endParaRPr lang="en-US"/>
        </a:p>
      </dgm:t>
    </dgm:pt>
  </dgm:ptLst>
  <dgm:cxnLst>
    <dgm:cxn modelId="{229F5488-8BC9-41EA-B371-C8F16108C115}" srcId="{31F1FEE5-AFD0-4542-84CA-A8174AD6B28B}" destId="{EC824E2F-AF82-4D48-A6BB-883D42457269}" srcOrd="1" destOrd="0" parTransId="{445B9484-CD67-41C0-8896-734DCEA2D267}" sibTransId="{0D3504B2-692A-456B-B604-254794D5E565}"/>
    <dgm:cxn modelId="{DC7CF0E5-F984-41CF-8DFD-4D9EEA62A377}" srcId="{31F1FEE5-AFD0-4542-84CA-A8174AD6B28B}" destId="{3B936740-682C-4B87-89A0-FE11AECD8948}" srcOrd="0" destOrd="0" parTransId="{A221889F-6FFB-45C3-B2ED-3094F0B3597F}" sibTransId="{92C55247-53A6-4FA7-943C-32B1C9346E38}"/>
    <dgm:cxn modelId="{9328002C-8AEC-4101-8736-F0B4F8F418B9}" srcId="{3B936740-682C-4B87-89A0-FE11AECD8948}" destId="{95914F5F-6A50-4CD0-B12D-75ADE3C0DD87}" srcOrd="1" destOrd="0" parTransId="{20A3B3F2-0AC9-4761-A59B-3DBCBFE54DDA}" sibTransId="{BA94DDB5-4617-4DA7-9BD7-82BC704C5FF5}"/>
    <dgm:cxn modelId="{D75CB462-9633-4A8D-AA5B-74705B7C37B8}" type="presOf" srcId="{A93A6D62-E865-4E2F-9D16-60D521A962D9}" destId="{60C4A54F-0766-406E-BE5D-C584440D9F78}" srcOrd="0" destOrd="0" presId="urn:microsoft.com/office/officeart/2005/8/layout/vList2"/>
    <dgm:cxn modelId="{C1C7BB66-F4DF-4AF0-A6ED-71717DC46504}" srcId="{3B936740-682C-4B87-89A0-FE11AECD8948}" destId="{0E090C73-97CC-4D11-95BA-EA5534CD14F4}" srcOrd="0" destOrd="0" parTransId="{40D39389-6B8A-4E99-BB57-ACC7A3CAE75D}" sibTransId="{CE62BC9B-AAB4-433A-AFFE-658DEB9200A4}"/>
    <dgm:cxn modelId="{1ACA45DF-F22B-4BA7-9B3B-F87F800CC064}" type="presOf" srcId="{95914F5F-6A50-4CD0-B12D-75ADE3C0DD87}" destId="{CAB617B6-E54D-404D-B018-25E73B673323}" srcOrd="0" destOrd="1" presId="urn:microsoft.com/office/officeart/2005/8/layout/vList2"/>
    <dgm:cxn modelId="{FFB07D2B-667C-4187-92B9-4D7C57C1E25A}" type="presOf" srcId="{0E090C73-97CC-4D11-95BA-EA5534CD14F4}" destId="{CAB617B6-E54D-404D-B018-25E73B673323}" srcOrd="0" destOrd="0" presId="urn:microsoft.com/office/officeart/2005/8/layout/vList2"/>
    <dgm:cxn modelId="{510B752A-9608-483F-99BB-4B8AC52CB656}" type="presOf" srcId="{31F1FEE5-AFD0-4542-84CA-A8174AD6B28B}" destId="{E7F3D291-1703-4CD4-8E20-083F322781D2}" srcOrd="0" destOrd="0" presId="urn:microsoft.com/office/officeart/2005/8/layout/vList2"/>
    <dgm:cxn modelId="{37A0E49C-6F44-497F-BA0C-9D355985DC32}" srcId="{31F1FEE5-AFD0-4542-84CA-A8174AD6B28B}" destId="{A93A6D62-E865-4E2F-9D16-60D521A962D9}" srcOrd="2" destOrd="0" parTransId="{36809323-AFB3-474A-9A1B-3FBA4852F97A}" sibTransId="{82389B2D-1F43-4C2A-86D9-B26ABA860F22}"/>
    <dgm:cxn modelId="{E58141D1-B890-4276-AC00-CDB6775E2284}" type="presOf" srcId="{3B936740-682C-4B87-89A0-FE11AECD8948}" destId="{8DF5AA6C-2934-479F-88A3-6B62049D5DEB}" srcOrd="0" destOrd="0" presId="urn:microsoft.com/office/officeart/2005/8/layout/vList2"/>
    <dgm:cxn modelId="{90AE5316-7E23-49FC-9FF2-F10E7611DFE2}" type="presOf" srcId="{EC824E2F-AF82-4D48-A6BB-883D42457269}" destId="{07F1B91E-8DA1-406F-A78F-2816A19362FE}" srcOrd="0" destOrd="0" presId="urn:microsoft.com/office/officeart/2005/8/layout/vList2"/>
    <dgm:cxn modelId="{E406809F-C7A7-4774-8624-A9B6134B853A}" type="presParOf" srcId="{E7F3D291-1703-4CD4-8E20-083F322781D2}" destId="{8DF5AA6C-2934-479F-88A3-6B62049D5DEB}" srcOrd="0" destOrd="0" presId="urn:microsoft.com/office/officeart/2005/8/layout/vList2"/>
    <dgm:cxn modelId="{A08A1613-49B9-4047-8F3D-5798444A18C2}" type="presParOf" srcId="{E7F3D291-1703-4CD4-8E20-083F322781D2}" destId="{CAB617B6-E54D-404D-B018-25E73B673323}" srcOrd="1" destOrd="0" presId="urn:microsoft.com/office/officeart/2005/8/layout/vList2"/>
    <dgm:cxn modelId="{9AC9A159-44B1-4B4E-B4D2-2108442D5BC1}" type="presParOf" srcId="{E7F3D291-1703-4CD4-8E20-083F322781D2}" destId="{07F1B91E-8DA1-406F-A78F-2816A19362FE}" srcOrd="2" destOrd="0" presId="urn:microsoft.com/office/officeart/2005/8/layout/vList2"/>
    <dgm:cxn modelId="{329A4B4F-945B-45B8-98DF-9DB56B58E678}" type="presParOf" srcId="{E7F3D291-1703-4CD4-8E20-083F322781D2}" destId="{8F63F4EB-DC6F-4A4B-A4B9-899F5296BC28}" srcOrd="3" destOrd="0" presId="urn:microsoft.com/office/officeart/2005/8/layout/vList2"/>
    <dgm:cxn modelId="{731816E3-EDCD-49FB-A1C8-64D39800B2CB}" type="presParOf" srcId="{E7F3D291-1703-4CD4-8E20-083F322781D2}" destId="{60C4A54F-0766-406E-BE5D-C584440D9F78}"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648043-75AB-46CD-8C78-A7421FE47A0C}"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n-US"/>
        </a:p>
      </dgm:t>
    </dgm:pt>
    <dgm:pt modelId="{A71DB0B6-B106-446A-82C4-029FF82B32FC}">
      <dgm:prSet custT="1"/>
      <dgm:spPr/>
      <dgm:t>
        <a:bodyPr/>
        <a:lstStyle/>
        <a:p>
          <a:pPr rtl="0"/>
          <a:r>
            <a:rPr lang="en-US" sz="2800" dirty="0" smtClean="0"/>
            <a:t>more people = more information</a:t>
          </a:r>
          <a:endParaRPr lang="en-US" sz="2800" dirty="0"/>
        </a:p>
      </dgm:t>
    </dgm:pt>
    <dgm:pt modelId="{D4B57002-9A39-4DAE-9A65-E8FD1E20C417}" type="parTrans" cxnId="{7C537029-D20D-4FA5-83DD-A5CEB167485E}">
      <dgm:prSet/>
      <dgm:spPr/>
      <dgm:t>
        <a:bodyPr/>
        <a:lstStyle/>
        <a:p>
          <a:endParaRPr lang="en-US"/>
        </a:p>
      </dgm:t>
    </dgm:pt>
    <dgm:pt modelId="{2D34969E-6461-4EF6-A5FD-5CF72A0E9ABB}" type="sibTrans" cxnId="{7C537029-D20D-4FA5-83DD-A5CEB167485E}">
      <dgm:prSet/>
      <dgm:spPr/>
      <dgm:t>
        <a:bodyPr/>
        <a:lstStyle/>
        <a:p>
          <a:endParaRPr lang="en-US"/>
        </a:p>
      </dgm:t>
    </dgm:pt>
    <dgm:pt modelId="{0A3F69A3-FD4B-4FFC-8104-DF23B4392E70}">
      <dgm:prSet/>
      <dgm:spPr/>
      <dgm:t>
        <a:bodyPr/>
        <a:lstStyle/>
        <a:p>
          <a:pPr rtl="0"/>
          <a:r>
            <a:rPr lang="en-US" dirty="0" smtClean="0"/>
            <a:t>more people to do more work</a:t>
          </a:r>
          <a:endParaRPr lang="en-US" dirty="0"/>
        </a:p>
      </dgm:t>
    </dgm:pt>
    <dgm:pt modelId="{6BD51DF5-2699-4141-B993-208FD315E654}" type="parTrans" cxnId="{F30E55C9-D74C-462E-B52C-49B920C3A2C5}">
      <dgm:prSet/>
      <dgm:spPr/>
      <dgm:t>
        <a:bodyPr/>
        <a:lstStyle/>
        <a:p>
          <a:endParaRPr lang="en-US"/>
        </a:p>
      </dgm:t>
    </dgm:pt>
    <dgm:pt modelId="{EC41365D-2FA3-46E7-9C30-6CD45E72E4B3}" type="sibTrans" cxnId="{F30E55C9-D74C-462E-B52C-49B920C3A2C5}">
      <dgm:prSet/>
      <dgm:spPr/>
      <dgm:t>
        <a:bodyPr/>
        <a:lstStyle/>
        <a:p>
          <a:endParaRPr lang="en-US"/>
        </a:p>
      </dgm:t>
    </dgm:pt>
    <dgm:pt modelId="{9B76EB4E-0A08-4416-B065-29239DF391AA}">
      <dgm:prSet/>
      <dgm:spPr/>
      <dgm:t>
        <a:bodyPr/>
        <a:lstStyle/>
        <a:p>
          <a:pPr rtl="0"/>
          <a:r>
            <a:rPr lang="en-US" dirty="0" smtClean="0"/>
            <a:t>more people means people can do what they are best at</a:t>
          </a:r>
          <a:endParaRPr lang="en-US" dirty="0"/>
        </a:p>
      </dgm:t>
    </dgm:pt>
    <dgm:pt modelId="{2763BE8B-37BD-40FE-8E94-61707E80A323}" type="parTrans" cxnId="{5330D1A8-A646-4B80-B470-D0A5497D90DB}">
      <dgm:prSet/>
      <dgm:spPr/>
      <dgm:t>
        <a:bodyPr/>
        <a:lstStyle/>
        <a:p>
          <a:endParaRPr lang="en-US"/>
        </a:p>
      </dgm:t>
    </dgm:pt>
    <dgm:pt modelId="{E6D502BC-88FB-4F2C-B2AE-F5B6BB3317A4}" type="sibTrans" cxnId="{5330D1A8-A646-4B80-B470-D0A5497D90DB}">
      <dgm:prSet/>
      <dgm:spPr/>
      <dgm:t>
        <a:bodyPr/>
        <a:lstStyle/>
        <a:p>
          <a:endParaRPr lang="en-US"/>
        </a:p>
      </dgm:t>
    </dgm:pt>
    <dgm:pt modelId="{F52764C5-6AB3-487E-92A0-DF5D2E322558}" type="pres">
      <dgm:prSet presAssocID="{42648043-75AB-46CD-8C78-A7421FE47A0C}" presName="linear" presStyleCnt="0">
        <dgm:presLayoutVars>
          <dgm:animLvl val="lvl"/>
          <dgm:resizeHandles val="exact"/>
        </dgm:presLayoutVars>
      </dgm:prSet>
      <dgm:spPr/>
      <dgm:t>
        <a:bodyPr/>
        <a:lstStyle/>
        <a:p>
          <a:endParaRPr lang="en-US"/>
        </a:p>
      </dgm:t>
    </dgm:pt>
    <dgm:pt modelId="{5504838D-1C23-4DAA-8D36-829FB2978167}" type="pres">
      <dgm:prSet presAssocID="{A71DB0B6-B106-446A-82C4-029FF82B32FC}" presName="parentText" presStyleLbl="node1" presStyleIdx="0" presStyleCnt="3">
        <dgm:presLayoutVars>
          <dgm:chMax val="0"/>
          <dgm:bulletEnabled val="1"/>
        </dgm:presLayoutVars>
      </dgm:prSet>
      <dgm:spPr/>
      <dgm:t>
        <a:bodyPr/>
        <a:lstStyle/>
        <a:p>
          <a:endParaRPr lang="en-US"/>
        </a:p>
      </dgm:t>
    </dgm:pt>
    <dgm:pt modelId="{388C620E-1386-40E6-B3E2-27AFC33DA57F}" type="pres">
      <dgm:prSet presAssocID="{2D34969E-6461-4EF6-A5FD-5CF72A0E9ABB}" presName="spacer" presStyleCnt="0"/>
      <dgm:spPr/>
      <dgm:t>
        <a:bodyPr/>
        <a:lstStyle/>
        <a:p>
          <a:endParaRPr lang="en-US"/>
        </a:p>
      </dgm:t>
    </dgm:pt>
    <dgm:pt modelId="{25169692-CF4C-4EF7-864F-26DEAFCDB294}" type="pres">
      <dgm:prSet presAssocID="{0A3F69A3-FD4B-4FFC-8104-DF23B4392E70}" presName="parentText" presStyleLbl="node1" presStyleIdx="1" presStyleCnt="3">
        <dgm:presLayoutVars>
          <dgm:chMax val="0"/>
          <dgm:bulletEnabled val="1"/>
        </dgm:presLayoutVars>
      </dgm:prSet>
      <dgm:spPr/>
      <dgm:t>
        <a:bodyPr/>
        <a:lstStyle/>
        <a:p>
          <a:endParaRPr lang="en-US"/>
        </a:p>
      </dgm:t>
    </dgm:pt>
    <dgm:pt modelId="{D8BF5421-9FD9-4019-BF0C-2F670792F1A1}" type="pres">
      <dgm:prSet presAssocID="{EC41365D-2FA3-46E7-9C30-6CD45E72E4B3}" presName="spacer" presStyleCnt="0"/>
      <dgm:spPr/>
      <dgm:t>
        <a:bodyPr/>
        <a:lstStyle/>
        <a:p>
          <a:endParaRPr lang="en-US"/>
        </a:p>
      </dgm:t>
    </dgm:pt>
    <dgm:pt modelId="{0F0ED96B-E20F-475E-9EDD-A6C5B478AFA3}" type="pres">
      <dgm:prSet presAssocID="{9B76EB4E-0A08-4416-B065-29239DF391AA}" presName="parentText" presStyleLbl="node1" presStyleIdx="2" presStyleCnt="3">
        <dgm:presLayoutVars>
          <dgm:chMax val="0"/>
          <dgm:bulletEnabled val="1"/>
        </dgm:presLayoutVars>
      </dgm:prSet>
      <dgm:spPr/>
      <dgm:t>
        <a:bodyPr/>
        <a:lstStyle/>
        <a:p>
          <a:endParaRPr lang="en-US"/>
        </a:p>
      </dgm:t>
    </dgm:pt>
  </dgm:ptLst>
  <dgm:cxnLst>
    <dgm:cxn modelId="{489213D0-0180-4FF8-AF89-14EA972AC489}" type="presOf" srcId="{A71DB0B6-B106-446A-82C4-029FF82B32FC}" destId="{5504838D-1C23-4DAA-8D36-829FB2978167}" srcOrd="0" destOrd="0" presId="urn:microsoft.com/office/officeart/2005/8/layout/vList2"/>
    <dgm:cxn modelId="{7C537029-D20D-4FA5-83DD-A5CEB167485E}" srcId="{42648043-75AB-46CD-8C78-A7421FE47A0C}" destId="{A71DB0B6-B106-446A-82C4-029FF82B32FC}" srcOrd="0" destOrd="0" parTransId="{D4B57002-9A39-4DAE-9A65-E8FD1E20C417}" sibTransId="{2D34969E-6461-4EF6-A5FD-5CF72A0E9ABB}"/>
    <dgm:cxn modelId="{F30E55C9-D74C-462E-B52C-49B920C3A2C5}" srcId="{42648043-75AB-46CD-8C78-A7421FE47A0C}" destId="{0A3F69A3-FD4B-4FFC-8104-DF23B4392E70}" srcOrd="1" destOrd="0" parTransId="{6BD51DF5-2699-4141-B993-208FD315E654}" sibTransId="{EC41365D-2FA3-46E7-9C30-6CD45E72E4B3}"/>
    <dgm:cxn modelId="{4C5FE660-25F0-419F-BD72-BCA0359E7DA3}" type="presOf" srcId="{42648043-75AB-46CD-8C78-A7421FE47A0C}" destId="{F52764C5-6AB3-487E-92A0-DF5D2E322558}" srcOrd="0" destOrd="0" presId="urn:microsoft.com/office/officeart/2005/8/layout/vList2"/>
    <dgm:cxn modelId="{2777DD50-0670-43A4-A7C9-776654E9DED2}" type="presOf" srcId="{0A3F69A3-FD4B-4FFC-8104-DF23B4392E70}" destId="{25169692-CF4C-4EF7-864F-26DEAFCDB294}" srcOrd="0" destOrd="0" presId="urn:microsoft.com/office/officeart/2005/8/layout/vList2"/>
    <dgm:cxn modelId="{9AE3BC25-3EF1-4F4D-ACA9-CFF809C48CC3}" type="presOf" srcId="{9B76EB4E-0A08-4416-B065-29239DF391AA}" destId="{0F0ED96B-E20F-475E-9EDD-A6C5B478AFA3}" srcOrd="0" destOrd="0" presId="urn:microsoft.com/office/officeart/2005/8/layout/vList2"/>
    <dgm:cxn modelId="{5330D1A8-A646-4B80-B470-D0A5497D90DB}" srcId="{42648043-75AB-46CD-8C78-A7421FE47A0C}" destId="{9B76EB4E-0A08-4416-B065-29239DF391AA}" srcOrd="2" destOrd="0" parTransId="{2763BE8B-37BD-40FE-8E94-61707E80A323}" sibTransId="{E6D502BC-88FB-4F2C-B2AE-F5B6BB3317A4}"/>
    <dgm:cxn modelId="{90DFF719-52AE-4E79-A079-B78C79401C9F}" type="presParOf" srcId="{F52764C5-6AB3-487E-92A0-DF5D2E322558}" destId="{5504838D-1C23-4DAA-8D36-829FB2978167}" srcOrd="0" destOrd="0" presId="urn:microsoft.com/office/officeart/2005/8/layout/vList2"/>
    <dgm:cxn modelId="{A6D524FF-1144-4D90-9BCB-088B62448341}" type="presParOf" srcId="{F52764C5-6AB3-487E-92A0-DF5D2E322558}" destId="{388C620E-1386-40E6-B3E2-27AFC33DA57F}" srcOrd="1" destOrd="0" presId="urn:microsoft.com/office/officeart/2005/8/layout/vList2"/>
    <dgm:cxn modelId="{7747EFF6-75C2-4EB0-B511-26A9C749FD66}" type="presParOf" srcId="{F52764C5-6AB3-487E-92A0-DF5D2E322558}" destId="{25169692-CF4C-4EF7-864F-26DEAFCDB294}" srcOrd="2" destOrd="0" presId="urn:microsoft.com/office/officeart/2005/8/layout/vList2"/>
    <dgm:cxn modelId="{27992235-B98F-431F-9CBA-0F9F4650D99D}" type="presParOf" srcId="{F52764C5-6AB3-487E-92A0-DF5D2E322558}" destId="{D8BF5421-9FD9-4019-BF0C-2F670792F1A1}" srcOrd="3" destOrd="0" presId="urn:microsoft.com/office/officeart/2005/8/layout/vList2"/>
    <dgm:cxn modelId="{91E656C6-1561-4345-8E54-E2551FDFE103}" type="presParOf" srcId="{F52764C5-6AB3-487E-92A0-DF5D2E322558}" destId="{0F0ED96B-E20F-475E-9EDD-A6C5B478AFA3}"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648043-75AB-46CD-8C78-A7421FE47A0C}"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en-US"/>
        </a:p>
      </dgm:t>
    </dgm:pt>
    <dgm:pt modelId="{D422F4CA-252F-48EA-BF8D-606D8324D646}">
      <dgm:prSet/>
      <dgm:spPr/>
      <dgm:t>
        <a:bodyPr/>
        <a:lstStyle/>
        <a:p>
          <a:pPr rtl="0"/>
          <a:r>
            <a:rPr lang="en-US" dirty="0" smtClean="0"/>
            <a:t>groups can discuss, process information (check for errors, etc.)</a:t>
          </a:r>
          <a:endParaRPr lang="en-US" dirty="0"/>
        </a:p>
      </dgm:t>
    </dgm:pt>
    <dgm:pt modelId="{13461E60-AD29-4A14-BCBE-A047F6CA77B1}" type="parTrans" cxnId="{ADB64547-760C-4A6B-A1F1-67CBE2FD032B}">
      <dgm:prSet/>
      <dgm:spPr/>
      <dgm:t>
        <a:bodyPr/>
        <a:lstStyle/>
        <a:p>
          <a:endParaRPr lang="en-US"/>
        </a:p>
      </dgm:t>
    </dgm:pt>
    <dgm:pt modelId="{7F3CCCEF-A471-442A-A3A2-8CF033A38E2D}" type="sibTrans" cxnId="{ADB64547-760C-4A6B-A1F1-67CBE2FD032B}">
      <dgm:prSet/>
      <dgm:spPr/>
      <dgm:t>
        <a:bodyPr/>
        <a:lstStyle/>
        <a:p>
          <a:endParaRPr lang="en-US"/>
        </a:p>
      </dgm:t>
    </dgm:pt>
    <dgm:pt modelId="{3E55D5BE-6A94-428F-BD80-533A5AF3E497}">
      <dgm:prSet/>
      <dgm:spPr/>
      <dgm:t>
        <a:bodyPr/>
        <a:lstStyle/>
        <a:p>
          <a:pPr rtl="0"/>
          <a:r>
            <a:rPr lang="en-US" dirty="0" smtClean="0"/>
            <a:t>groups have standards for deciding (e.g., majority rules)</a:t>
          </a:r>
          <a:endParaRPr lang="en-US" dirty="0"/>
        </a:p>
      </dgm:t>
    </dgm:pt>
    <dgm:pt modelId="{2EEEAC29-2BA5-4FA2-9F28-AEBC83BF8177}" type="parTrans" cxnId="{DD9BF12D-3F02-4AC3-936D-726F5104E79E}">
      <dgm:prSet/>
      <dgm:spPr/>
      <dgm:t>
        <a:bodyPr/>
        <a:lstStyle/>
        <a:p>
          <a:endParaRPr lang="en-US"/>
        </a:p>
      </dgm:t>
    </dgm:pt>
    <dgm:pt modelId="{5E3BBC60-B305-49AF-A287-9004452DAD1F}" type="sibTrans" cxnId="{DD9BF12D-3F02-4AC3-936D-726F5104E79E}">
      <dgm:prSet/>
      <dgm:spPr/>
      <dgm:t>
        <a:bodyPr/>
        <a:lstStyle/>
        <a:p>
          <a:endParaRPr lang="en-US"/>
        </a:p>
      </dgm:t>
    </dgm:pt>
    <dgm:pt modelId="{D156DBC6-3AF6-4764-8F21-412A8DE310D8}">
      <dgm:prSet/>
      <dgm:spPr/>
      <dgm:t>
        <a:bodyPr/>
        <a:lstStyle/>
        <a:p>
          <a:pPr rtl="0"/>
          <a:r>
            <a:rPr lang="en-US" dirty="0" smtClean="0"/>
            <a:t>people are more likely to follow through if part of a group that decided</a:t>
          </a:r>
          <a:endParaRPr lang="en-US" dirty="0"/>
        </a:p>
      </dgm:t>
    </dgm:pt>
    <dgm:pt modelId="{99734726-08FF-49F1-8324-0CCB02F94DE3}" type="parTrans" cxnId="{71397E95-7F9F-4FDE-BD2E-F68FB9AE3027}">
      <dgm:prSet/>
      <dgm:spPr/>
      <dgm:t>
        <a:bodyPr/>
        <a:lstStyle/>
        <a:p>
          <a:endParaRPr lang="en-US"/>
        </a:p>
      </dgm:t>
    </dgm:pt>
    <dgm:pt modelId="{910559CB-6A37-436E-A42B-24A25941841B}" type="sibTrans" cxnId="{71397E95-7F9F-4FDE-BD2E-F68FB9AE3027}">
      <dgm:prSet/>
      <dgm:spPr/>
      <dgm:t>
        <a:bodyPr/>
        <a:lstStyle/>
        <a:p>
          <a:endParaRPr lang="en-US"/>
        </a:p>
      </dgm:t>
    </dgm:pt>
    <dgm:pt modelId="{F52764C5-6AB3-487E-92A0-DF5D2E322558}" type="pres">
      <dgm:prSet presAssocID="{42648043-75AB-46CD-8C78-A7421FE47A0C}" presName="linear" presStyleCnt="0">
        <dgm:presLayoutVars>
          <dgm:animLvl val="lvl"/>
          <dgm:resizeHandles val="exact"/>
        </dgm:presLayoutVars>
      </dgm:prSet>
      <dgm:spPr/>
      <dgm:t>
        <a:bodyPr/>
        <a:lstStyle/>
        <a:p>
          <a:endParaRPr lang="en-US"/>
        </a:p>
      </dgm:t>
    </dgm:pt>
    <dgm:pt modelId="{AD9D8869-074B-4E71-BA9D-F5BF63CBBAA1}" type="pres">
      <dgm:prSet presAssocID="{D422F4CA-252F-48EA-BF8D-606D8324D646}" presName="parentText" presStyleLbl="node1" presStyleIdx="0" presStyleCnt="3">
        <dgm:presLayoutVars>
          <dgm:chMax val="0"/>
          <dgm:bulletEnabled val="1"/>
        </dgm:presLayoutVars>
      </dgm:prSet>
      <dgm:spPr/>
      <dgm:t>
        <a:bodyPr/>
        <a:lstStyle/>
        <a:p>
          <a:endParaRPr lang="en-US"/>
        </a:p>
      </dgm:t>
    </dgm:pt>
    <dgm:pt modelId="{265CDF93-43F8-4075-A5A3-FE5BCA46A14C}" type="pres">
      <dgm:prSet presAssocID="{7F3CCCEF-A471-442A-A3A2-8CF033A38E2D}" presName="spacer" presStyleCnt="0"/>
      <dgm:spPr/>
      <dgm:t>
        <a:bodyPr/>
        <a:lstStyle/>
        <a:p>
          <a:endParaRPr lang="en-US"/>
        </a:p>
      </dgm:t>
    </dgm:pt>
    <dgm:pt modelId="{6DA71A6E-37B8-4B45-BC3A-EDEA8033696D}" type="pres">
      <dgm:prSet presAssocID="{3E55D5BE-6A94-428F-BD80-533A5AF3E497}" presName="parentText" presStyleLbl="node1" presStyleIdx="1" presStyleCnt="3">
        <dgm:presLayoutVars>
          <dgm:chMax val="0"/>
          <dgm:bulletEnabled val="1"/>
        </dgm:presLayoutVars>
      </dgm:prSet>
      <dgm:spPr/>
      <dgm:t>
        <a:bodyPr/>
        <a:lstStyle/>
        <a:p>
          <a:endParaRPr lang="en-US"/>
        </a:p>
      </dgm:t>
    </dgm:pt>
    <dgm:pt modelId="{FAEE5A65-64ED-4CEC-92F0-89F8275910F7}" type="pres">
      <dgm:prSet presAssocID="{5E3BBC60-B305-49AF-A287-9004452DAD1F}" presName="spacer" presStyleCnt="0"/>
      <dgm:spPr/>
      <dgm:t>
        <a:bodyPr/>
        <a:lstStyle/>
        <a:p>
          <a:endParaRPr lang="en-US"/>
        </a:p>
      </dgm:t>
    </dgm:pt>
    <dgm:pt modelId="{75673DC7-5503-4692-A1CE-1D1133E82389}" type="pres">
      <dgm:prSet presAssocID="{D156DBC6-3AF6-4764-8F21-412A8DE310D8}" presName="parentText" presStyleLbl="node1" presStyleIdx="2" presStyleCnt="3">
        <dgm:presLayoutVars>
          <dgm:chMax val="0"/>
          <dgm:bulletEnabled val="1"/>
        </dgm:presLayoutVars>
      </dgm:prSet>
      <dgm:spPr/>
      <dgm:t>
        <a:bodyPr/>
        <a:lstStyle/>
        <a:p>
          <a:endParaRPr lang="en-US"/>
        </a:p>
      </dgm:t>
    </dgm:pt>
  </dgm:ptLst>
  <dgm:cxnLst>
    <dgm:cxn modelId="{5F17D470-1D2A-4C3F-9402-FF6403DAF929}" type="presOf" srcId="{42648043-75AB-46CD-8C78-A7421FE47A0C}" destId="{F52764C5-6AB3-487E-92A0-DF5D2E322558}" srcOrd="0" destOrd="0" presId="urn:microsoft.com/office/officeart/2005/8/layout/vList2"/>
    <dgm:cxn modelId="{105E8338-17DF-4723-AD65-53A589CEF3A8}" type="presOf" srcId="{D422F4CA-252F-48EA-BF8D-606D8324D646}" destId="{AD9D8869-074B-4E71-BA9D-F5BF63CBBAA1}" srcOrd="0" destOrd="0" presId="urn:microsoft.com/office/officeart/2005/8/layout/vList2"/>
    <dgm:cxn modelId="{ADB64547-760C-4A6B-A1F1-67CBE2FD032B}" srcId="{42648043-75AB-46CD-8C78-A7421FE47A0C}" destId="{D422F4CA-252F-48EA-BF8D-606D8324D646}" srcOrd="0" destOrd="0" parTransId="{13461E60-AD29-4A14-BCBE-A047F6CA77B1}" sibTransId="{7F3CCCEF-A471-442A-A3A2-8CF033A38E2D}"/>
    <dgm:cxn modelId="{DD9BF12D-3F02-4AC3-936D-726F5104E79E}" srcId="{42648043-75AB-46CD-8C78-A7421FE47A0C}" destId="{3E55D5BE-6A94-428F-BD80-533A5AF3E497}" srcOrd="1" destOrd="0" parTransId="{2EEEAC29-2BA5-4FA2-9F28-AEBC83BF8177}" sibTransId="{5E3BBC60-B305-49AF-A287-9004452DAD1F}"/>
    <dgm:cxn modelId="{3D6C1165-46CA-489C-8967-49FF8233F688}" type="presOf" srcId="{3E55D5BE-6A94-428F-BD80-533A5AF3E497}" destId="{6DA71A6E-37B8-4B45-BC3A-EDEA8033696D}" srcOrd="0" destOrd="0" presId="urn:microsoft.com/office/officeart/2005/8/layout/vList2"/>
    <dgm:cxn modelId="{71397E95-7F9F-4FDE-BD2E-F68FB9AE3027}" srcId="{42648043-75AB-46CD-8C78-A7421FE47A0C}" destId="{D156DBC6-3AF6-4764-8F21-412A8DE310D8}" srcOrd="2" destOrd="0" parTransId="{99734726-08FF-49F1-8324-0CCB02F94DE3}" sibTransId="{910559CB-6A37-436E-A42B-24A25941841B}"/>
    <dgm:cxn modelId="{2D3320A0-8717-4FA2-8804-49728BB7A588}" type="presOf" srcId="{D156DBC6-3AF6-4764-8F21-412A8DE310D8}" destId="{75673DC7-5503-4692-A1CE-1D1133E82389}" srcOrd="0" destOrd="0" presId="urn:microsoft.com/office/officeart/2005/8/layout/vList2"/>
    <dgm:cxn modelId="{DDAFCF9E-3443-4C1A-B68B-EB44C31B3ED3}" type="presParOf" srcId="{F52764C5-6AB3-487E-92A0-DF5D2E322558}" destId="{AD9D8869-074B-4E71-BA9D-F5BF63CBBAA1}" srcOrd="0" destOrd="0" presId="urn:microsoft.com/office/officeart/2005/8/layout/vList2"/>
    <dgm:cxn modelId="{F50B4B69-54B0-41BF-AC24-964BA094101F}" type="presParOf" srcId="{F52764C5-6AB3-487E-92A0-DF5D2E322558}" destId="{265CDF93-43F8-4075-A5A3-FE5BCA46A14C}" srcOrd="1" destOrd="0" presId="urn:microsoft.com/office/officeart/2005/8/layout/vList2"/>
    <dgm:cxn modelId="{B5DB9300-FFB2-4C9A-AB5D-F02DC6863763}" type="presParOf" srcId="{F52764C5-6AB3-487E-92A0-DF5D2E322558}" destId="{6DA71A6E-37B8-4B45-BC3A-EDEA8033696D}" srcOrd="2" destOrd="0" presId="urn:microsoft.com/office/officeart/2005/8/layout/vList2"/>
    <dgm:cxn modelId="{DB625087-0BB1-416A-B7EC-46C4C5BE11C6}" type="presParOf" srcId="{F52764C5-6AB3-487E-92A0-DF5D2E322558}" destId="{FAEE5A65-64ED-4CEC-92F0-89F8275910F7}" srcOrd="3" destOrd="0" presId="urn:microsoft.com/office/officeart/2005/8/layout/vList2"/>
    <dgm:cxn modelId="{18C87F4A-ACAE-4AB8-8FDA-6310419093A4}" type="presParOf" srcId="{F52764C5-6AB3-487E-92A0-DF5D2E322558}" destId="{75673DC7-5503-4692-A1CE-1D1133E82389}" srcOrd="4"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2D79DA-CAC2-4BB1-9215-1B60C0A5C0B3}"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8FE7A3D-D0E2-4844-A8B6-8DAFAF5195A8}">
      <dgm:prSet/>
      <dgm:spPr/>
      <dgm:t>
        <a:bodyPr/>
        <a:lstStyle/>
        <a:p>
          <a:pPr rtl="0"/>
          <a:r>
            <a:rPr lang="en-US" dirty="0" smtClean="0"/>
            <a:t>sometimes the group doesn't recognize the correct problem, even if proposed </a:t>
          </a:r>
          <a:endParaRPr lang="en-US" dirty="0"/>
        </a:p>
      </dgm:t>
    </dgm:pt>
    <dgm:pt modelId="{6847CD31-AF03-4B00-8715-53C45D0200A5}" type="parTrans" cxnId="{4B349D4B-D679-43BB-95B5-64610263162E}">
      <dgm:prSet/>
      <dgm:spPr/>
      <dgm:t>
        <a:bodyPr/>
        <a:lstStyle/>
        <a:p>
          <a:endParaRPr lang="en-US"/>
        </a:p>
      </dgm:t>
    </dgm:pt>
    <dgm:pt modelId="{80BDC0FB-2FC8-4359-A437-D8A31584928F}" type="sibTrans" cxnId="{4B349D4B-D679-43BB-95B5-64610263162E}">
      <dgm:prSet/>
      <dgm:spPr/>
      <dgm:t>
        <a:bodyPr/>
        <a:lstStyle/>
        <a:p>
          <a:endParaRPr lang="en-US"/>
        </a:p>
      </dgm:t>
    </dgm:pt>
    <dgm:pt modelId="{17304554-D115-435C-AD05-6F6F536377BD}">
      <dgm:prSet/>
      <dgm:spPr/>
      <dgm:t>
        <a:bodyPr/>
        <a:lstStyle/>
        <a:p>
          <a:pPr rtl="0"/>
          <a:r>
            <a:rPr lang="en-US" dirty="0" smtClean="0">
              <a:solidFill>
                <a:schemeClr val="bg2">
                  <a:lumMod val="25000"/>
                </a:schemeClr>
              </a:solidFill>
            </a:rPr>
            <a:t>groups oversample shared information</a:t>
          </a:r>
          <a:endParaRPr lang="en-US" dirty="0">
            <a:solidFill>
              <a:schemeClr val="bg2">
                <a:lumMod val="25000"/>
              </a:schemeClr>
            </a:solidFill>
          </a:endParaRPr>
        </a:p>
      </dgm:t>
    </dgm:pt>
    <dgm:pt modelId="{69D605D8-EDCC-41EB-B923-20C8B2A52CC8}" type="parTrans" cxnId="{EDAC4B6A-5B1D-4CEF-ADFE-B341715B7828}">
      <dgm:prSet/>
      <dgm:spPr/>
      <dgm:t>
        <a:bodyPr/>
        <a:lstStyle/>
        <a:p>
          <a:endParaRPr lang="en-US"/>
        </a:p>
      </dgm:t>
    </dgm:pt>
    <dgm:pt modelId="{FF46CBD4-A1EA-4755-9F58-70E53DB96968}" type="sibTrans" cxnId="{EDAC4B6A-5B1D-4CEF-ADFE-B341715B7828}">
      <dgm:prSet/>
      <dgm:spPr/>
      <dgm:t>
        <a:bodyPr/>
        <a:lstStyle/>
        <a:p>
          <a:endParaRPr lang="en-US"/>
        </a:p>
      </dgm:t>
    </dgm:pt>
    <dgm:pt modelId="{19D61991-22A5-46FD-BF22-8678A56C96C8}">
      <dgm:prSet/>
      <dgm:spPr/>
      <dgm:t>
        <a:bodyPr/>
        <a:lstStyle/>
        <a:p>
          <a:pPr rtl="0"/>
          <a:r>
            <a:rPr lang="en-US" dirty="0" smtClean="0">
              <a:solidFill>
                <a:schemeClr val="tx1"/>
              </a:solidFill>
            </a:rPr>
            <a:t>sometimes work done by just a few</a:t>
          </a:r>
          <a:endParaRPr lang="en-US" dirty="0">
            <a:solidFill>
              <a:schemeClr val="tx1"/>
            </a:solidFill>
          </a:endParaRPr>
        </a:p>
      </dgm:t>
    </dgm:pt>
    <dgm:pt modelId="{A1C31A5D-6120-42C4-99E6-0E4F91B8A965}" type="parTrans" cxnId="{241DE2F6-F43A-47FB-A8D2-2AEBFFCC89A6}">
      <dgm:prSet/>
      <dgm:spPr/>
      <dgm:t>
        <a:bodyPr/>
        <a:lstStyle/>
        <a:p>
          <a:endParaRPr lang="en-US"/>
        </a:p>
      </dgm:t>
    </dgm:pt>
    <dgm:pt modelId="{85E4C810-B27F-45AD-BA9B-DEFF5D79A5EE}" type="sibTrans" cxnId="{241DE2F6-F43A-47FB-A8D2-2AEBFFCC89A6}">
      <dgm:prSet/>
      <dgm:spPr/>
      <dgm:t>
        <a:bodyPr/>
        <a:lstStyle/>
        <a:p>
          <a:endParaRPr lang="en-US"/>
        </a:p>
      </dgm:t>
    </dgm:pt>
    <dgm:pt modelId="{851B79AB-9046-403C-96ED-63441A2681A4}" type="pres">
      <dgm:prSet presAssocID="{862D79DA-CAC2-4BB1-9215-1B60C0A5C0B3}" presName="linear" presStyleCnt="0">
        <dgm:presLayoutVars>
          <dgm:animLvl val="lvl"/>
          <dgm:resizeHandles val="exact"/>
        </dgm:presLayoutVars>
      </dgm:prSet>
      <dgm:spPr/>
      <dgm:t>
        <a:bodyPr/>
        <a:lstStyle/>
        <a:p>
          <a:endParaRPr lang="en-US"/>
        </a:p>
      </dgm:t>
    </dgm:pt>
    <dgm:pt modelId="{9E64A519-CDE5-4A3A-B067-828E149DCFD5}" type="pres">
      <dgm:prSet presAssocID="{B8FE7A3D-D0E2-4844-A8B6-8DAFAF5195A8}" presName="parentText" presStyleLbl="node1" presStyleIdx="0" presStyleCnt="3">
        <dgm:presLayoutVars>
          <dgm:chMax val="0"/>
          <dgm:bulletEnabled val="1"/>
        </dgm:presLayoutVars>
      </dgm:prSet>
      <dgm:spPr/>
      <dgm:t>
        <a:bodyPr/>
        <a:lstStyle/>
        <a:p>
          <a:endParaRPr lang="en-US"/>
        </a:p>
      </dgm:t>
    </dgm:pt>
    <dgm:pt modelId="{3B8D9639-24F7-43E0-A856-EB8C8B290F88}" type="pres">
      <dgm:prSet presAssocID="{80BDC0FB-2FC8-4359-A437-D8A31584928F}" presName="spacer" presStyleCnt="0"/>
      <dgm:spPr/>
    </dgm:pt>
    <dgm:pt modelId="{A45A27B0-33C2-4AC4-BB58-67008AE13743}" type="pres">
      <dgm:prSet presAssocID="{17304554-D115-435C-AD05-6F6F536377BD}" presName="parentText" presStyleLbl="node1" presStyleIdx="1" presStyleCnt="3">
        <dgm:presLayoutVars>
          <dgm:chMax val="0"/>
          <dgm:bulletEnabled val="1"/>
        </dgm:presLayoutVars>
      </dgm:prSet>
      <dgm:spPr/>
      <dgm:t>
        <a:bodyPr/>
        <a:lstStyle/>
        <a:p>
          <a:endParaRPr lang="en-US"/>
        </a:p>
      </dgm:t>
    </dgm:pt>
    <dgm:pt modelId="{6DF343F8-13A6-4C64-B6B6-DADC2F09CBEA}" type="pres">
      <dgm:prSet presAssocID="{FF46CBD4-A1EA-4755-9F58-70E53DB96968}" presName="spacer" presStyleCnt="0"/>
      <dgm:spPr/>
    </dgm:pt>
    <dgm:pt modelId="{65EF8C49-8F60-4BB9-B5E0-E0C6A78CFD12}" type="pres">
      <dgm:prSet presAssocID="{19D61991-22A5-46FD-BF22-8678A56C96C8}" presName="parentText" presStyleLbl="node1" presStyleIdx="2" presStyleCnt="3">
        <dgm:presLayoutVars>
          <dgm:chMax val="0"/>
          <dgm:bulletEnabled val="1"/>
        </dgm:presLayoutVars>
      </dgm:prSet>
      <dgm:spPr/>
      <dgm:t>
        <a:bodyPr/>
        <a:lstStyle/>
        <a:p>
          <a:endParaRPr lang="en-US"/>
        </a:p>
      </dgm:t>
    </dgm:pt>
  </dgm:ptLst>
  <dgm:cxnLst>
    <dgm:cxn modelId="{67DE2D7B-25D6-4B4D-A65C-B6665E57200B}" type="presOf" srcId="{B8FE7A3D-D0E2-4844-A8B6-8DAFAF5195A8}" destId="{9E64A519-CDE5-4A3A-B067-828E149DCFD5}" srcOrd="0" destOrd="0" presId="urn:microsoft.com/office/officeart/2005/8/layout/vList2"/>
    <dgm:cxn modelId="{67179EC5-F024-463A-88AB-1A653E7B4B68}" type="presOf" srcId="{19D61991-22A5-46FD-BF22-8678A56C96C8}" destId="{65EF8C49-8F60-4BB9-B5E0-E0C6A78CFD12}" srcOrd="0" destOrd="0" presId="urn:microsoft.com/office/officeart/2005/8/layout/vList2"/>
    <dgm:cxn modelId="{4B349D4B-D679-43BB-95B5-64610263162E}" srcId="{862D79DA-CAC2-4BB1-9215-1B60C0A5C0B3}" destId="{B8FE7A3D-D0E2-4844-A8B6-8DAFAF5195A8}" srcOrd="0" destOrd="0" parTransId="{6847CD31-AF03-4B00-8715-53C45D0200A5}" sibTransId="{80BDC0FB-2FC8-4359-A437-D8A31584928F}"/>
    <dgm:cxn modelId="{51C1F8F7-4511-4A1E-B6CB-6DE564C471C2}" type="presOf" srcId="{17304554-D115-435C-AD05-6F6F536377BD}" destId="{A45A27B0-33C2-4AC4-BB58-67008AE13743}" srcOrd="0" destOrd="0" presId="urn:microsoft.com/office/officeart/2005/8/layout/vList2"/>
    <dgm:cxn modelId="{AF3F6692-9C1F-412F-9BD0-562515ACF7A4}" type="presOf" srcId="{862D79DA-CAC2-4BB1-9215-1B60C0A5C0B3}" destId="{851B79AB-9046-403C-96ED-63441A2681A4}" srcOrd="0" destOrd="0" presId="urn:microsoft.com/office/officeart/2005/8/layout/vList2"/>
    <dgm:cxn modelId="{241DE2F6-F43A-47FB-A8D2-2AEBFFCC89A6}" srcId="{862D79DA-CAC2-4BB1-9215-1B60C0A5C0B3}" destId="{19D61991-22A5-46FD-BF22-8678A56C96C8}" srcOrd="2" destOrd="0" parTransId="{A1C31A5D-6120-42C4-99E6-0E4F91B8A965}" sibTransId="{85E4C810-B27F-45AD-BA9B-DEFF5D79A5EE}"/>
    <dgm:cxn modelId="{EDAC4B6A-5B1D-4CEF-ADFE-B341715B7828}" srcId="{862D79DA-CAC2-4BB1-9215-1B60C0A5C0B3}" destId="{17304554-D115-435C-AD05-6F6F536377BD}" srcOrd="1" destOrd="0" parTransId="{69D605D8-EDCC-41EB-B923-20C8B2A52CC8}" sibTransId="{FF46CBD4-A1EA-4755-9F58-70E53DB96968}"/>
    <dgm:cxn modelId="{63B94EAC-DF74-4986-B34B-D8D6F0254670}" type="presParOf" srcId="{851B79AB-9046-403C-96ED-63441A2681A4}" destId="{9E64A519-CDE5-4A3A-B067-828E149DCFD5}" srcOrd="0" destOrd="0" presId="urn:microsoft.com/office/officeart/2005/8/layout/vList2"/>
    <dgm:cxn modelId="{2724D3E0-236E-42B0-BED0-C11F78CB0EF5}" type="presParOf" srcId="{851B79AB-9046-403C-96ED-63441A2681A4}" destId="{3B8D9639-24F7-43E0-A856-EB8C8B290F88}" srcOrd="1" destOrd="0" presId="urn:microsoft.com/office/officeart/2005/8/layout/vList2"/>
    <dgm:cxn modelId="{47943ECE-4656-40D7-A533-AA2BA5E649CA}" type="presParOf" srcId="{851B79AB-9046-403C-96ED-63441A2681A4}" destId="{A45A27B0-33C2-4AC4-BB58-67008AE13743}" srcOrd="2" destOrd="0" presId="urn:microsoft.com/office/officeart/2005/8/layout/vList2"/>
    <dgm:cxn modelId="{258AC7B7-E1DE-4694-BD81-0160BA23F41C}" type="presParOf" srcId="{851B79AB-9046-403C-96ED-63441A2681A4}" destId="{6DF343F8-13A6-4C64-B6B6-DADC2F09CBEA}" srcOrd="3" destOrd="0" presId="urn:microsoft.com/office/officeart/2005/8/layout/vList2"/>
    <dgm:cxn modelId="{2D387528-6D02-4A4C-8B77-14D0310A4E2B}" type="presParOf" srcId="{851B79AB-9046-403C-96ED-63441A2681A4}" destId="{65EF8C49-8F60-4BB9-B5E0-E0C6A78CFD12}"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2D79DA-CAC2-4BB1-9215-1B60C0A5C0B3}" type="doc">
      <dgm:prSet loTypeId="urn:microsoft.com/office/officeart/2005/8/layout/vList2" loCatId="list" qsTypeId="urn:microsoft.com/office/officeart/2005/8/quickstyle/simple1" qsCatId="simple" csTypeId="urn:microsoft.com/office/officeart/2005/8/colors/accent3_4" csCatId="accent3"/>
      <dgm:spPr/>
      <dgm:t>
        <a:bodyPr/>
        <a:lstStyle/>
        <a:p>
          <a:endParaRPr lang="en-US"/>
        </a:p>
      </dgm:t>
    </dgm:pt>
    <dgm:pt modelId="{CEED5E1F-DB76-4DDA-885A-BBDE361456B3}">
      <dgm:prSet/>
      <dgm:spPr/>
      <dgm:t>
        <a:bodyPr/>
        <a:lstStyle/>
        <a:p>
          <a:pPr rtl="0"/>
          <a:r>
            <a:rPr lang="en-US" dirty="0" smtClean="0">
              <a:solidFill>
                <a:schemeClr val="tx1"/>
              </a:solidFill>
            </a:rPr>
            <a:t>discussion can be manipulated</a:t>
          </a:r>
          <a:endParaRPr lang="en-US" dirty="0">
            <a:solidFill>
              <a:schemeClr val="tx1"/>
            </a:solidFill>
          </a:endParaRPr>
        </a:p>
      </dgm:t>
    </dgm:pt>
    <dgm:pt modelId="{5193B6AC-F949-4722-82FA-C0C523FCE4BD}" type="parTrans" cxnId="{197FE5A6-B592-4C2F-8B02-C71B9056B190}">
      <dgm:prSet/>
      <dgm:spPr/>
      <dgm:t>
        <a:bodyPr/>
        <a:lstStyle/>
        <a:p>
          <a:endParaRPr lang="en-US"/>
        </a:p>
      </dgm:t>
    </dgm:pt>
    <dgm:pt modelId="{61F656C2-AE58-4939-9CFD-9660710EA9DE}" type="sibTrans" cxnId="{197FE5A6-B592-4C2F-8B02-C71B9056B190}">
      <dgm:prSet/>
      <dgm:spPr/>
      <dgm:t>
        <a:bodyPr/>
        <a:lstStyle/>
        <a:p>
          <a:endParaRPr lang="en-US"/>
        </a:p>
      </dgm:t>
    </dgm:pt>
    <dgm:pt modelId="{ABD5EAE0-9288-4E14-BFEA-7C31485318F3}">
      <dgm:prSet/>
      <dgm:spPr/>
      <dgm:t>
        <a:bodyPr/>
        <a:lstStyle/>
        <a:p>
          <a:pPr rtl="0"/>
          <a:r>
            <a:rPr lang="en-US" dirty="0" smtClean="0">
              <a:solidFill>
                <a:schemeClr val="tx1"/>
              </a:solidFill>
            </a:rPr>
            <a:t>groups sometimes make riskier decisions</a:t>
          </a:r>
          <a:endParaRPr lang="en-US" dirty="0">
            <a:solidFill>
              <a:schemeClr val="tx1"/>
            </a:solidFill>
          </a:endParaRPr>
        </a:p>
      </dgm:t>
    </dgm:pt>
    <dgm:pt modelId="{C04FA600-956F-4C44-8609-398BF55A3FF2}" type="parTrans" cxnId="{D805BA4F-7C0C-40CF-A42B-DDC2C5198CC9}">
      <dgm:prSet/>
      <dgm:spPr/>
      <dgm:t>
        <a:bodyPr/>
        <a:lstStyle/>
        <a:p>
          <a:endParaRPr lang="en-US"/>
        </a:p>
      </dgm:t>
    </dgm:pt>
    <dgm:pt modelId="{04AE2225-AA9D-4167-99FE-8A533CF5819C}" type="sibTrans" cxnId="{D805BA4F-7C0C-40CF-A42B-DDC2C5198CC9}">
      <dgm:prSet/>
      <dgm:spPr/>
      <dgm:t>
        <a:bodyPr/>
        <a:lstStyle/>
        <a:p>
          <a:endParaRPr lang="en-US"/>
        </a:p>
      </dgm:t>
    </dgm:pt>
    <dgm:pt modelId="{37391D8F-68CA-40D6-ABEC-D1A2EA64B1B6}">
      <dgm:prSet/>
      <dgm:spPr/>
      <dgm:t>
        <a:bodyPr/>
        <a:lstStyle/>
        <a:p>
          <a:pPr rtl="0"/>
          <a:r>
            <a:rPr lang="en-US" dirty="0" smtClean="0">
              <a:solidFill>
                <a:schemeClr val="tx1"/>
              </a:solidFill>
            </a:rPr>
            <a:t>groups sometimes make horrible decisions when very cohesive (groupthink)</a:t>
          </a:r>
          <a:endParaRPr lang="en-US" dirty="0">
            <a:solidFill>
              <a:schemeClr val="tx1"/>
            </a:solidFill>
          </a:endParaRPr>
        </a:p>
      </dgm:t>
    </dgm:pt>
    <dgm:pt modelId="{5AC45591-DCFA-4B24-A186-3A56D66DA763}" type="parTrans" cxnId="{57CF8D17-B389-405A-B10B-D1324C82F3C0}">
      <dgm:prSet/>
      <dgm:spPr/>
      <dgm:t>
        <a:bodyPr/>
        <a:lstStyle/>
        <a:p>
          <a:endParaRPr lang="en-US"/>
        </a:p>
      </dgm:t>
    </dgm:pt>
    <dgm:pt modelId="{AA1FCEA5-D818-4E37-86C6-7097597A9C02}" type="sibTrans" cxnId="{57CF8D17-B389-405A-B10B-D1324C82F3C0}">
      <dgm:prSet/>
      <dgm:spPr/>
      <dgm:t>
        <a:bodyPr/>
        <a:lstStyle/>
        <a:p>
          <a:endParaRPr lang="en-US"/>
        </a:p>
      </dgm:t>
    </dgm:pt>
    <dgm:pt modelId="{851B79AB-9046-403C-96ED-63441A2681A4}" type="pres">
      <dgm:prSet presAssocID="{862D79DA-CAC2-4BB1-9215-1B60C0A5C0B3}" presName="linear" presStyleCnt="0">
        <dgm:presLayoutVars>
          <dgm:animLvl val="lvl"/>
          <dgm:resizeHandles val="exact"/>
        </dgm:presLayoutVars>
      </dgm:prSet>
      <dgm:spPr/>
      <dgm:t>
        <a:bodyPr/>
        <a:lstStyle/>
        <a:p>
          <a:endParaRPr lang="en-US"/>
        </a:p>
      </dgm:t>
    </dgm:pt>
    <dgm:pt modelId="{3D84F5F4-805D-404D-A6B7-186DA65B0AB0}" type="pres">
      <dgm:prSet presAssocID="{CEED5E1F-DB76-4DDA-885A-BBDE361456B3}" presName="parentText" presStyleLbl="node1" presStyleIdx="0" presStyleCnt="3">
        <dgm:presLayoutVars>
          <dgm:chMax val="0"/>
          <dgm:bulletEnabled val="1"/>
        </dgm:presLayoutVars>
      </dgm:prSet>
      <dgm:spPr/>
      <dgm:t>
        <a:bodyPr/>
        <a:lstStyle/>
        <a:p>
          <a:endParaRPr lang="en-US"/>
        </a:p>
      </dgm:t>
    </dgm:pt>
    <dgm:pt modelId="{2CE763E6-9695-4390-9F77-7C875CFDA996}" type="pres">
      <dgm:prSet presAssocID="{61F656C2-AE58-4939-9CFD-9660710EA9DE}" presName="spacer" presStyleCnt="0"/>
      <dgm:spPr/>
    </dgm:pt>
    <dgm:pt modelId="{3BEC85CE-8339-460A-9919-793D8029438C}" type="pres">
      <dgm:prSet presAssocID="{ABD5EAE0-9288-4E14-BFEA-7C31485318F3}" presName="parentText" presStyleLbl="node1" presStyleIdx="1" presStyleCnt="3">
        <dgm:presLayoutVars>
          <dgm:chMax val="0"/>
          <dgm:bulletEnabled val="1"/>
        </dgm:presLayoutVars>
      </dgm:prSet>
      <dgm:spPr/>
      <dgm:t>
        <a:bodyPr/>
        <a:lstStyle/>
        <a:p>
          <a:endParaRPr lang="en-US"/>
        </a:p>
      </dgm:t>
    </dgm:pt>
    <dgm:pt modelId="{CE693C69-4707-4A9E-8BDC-C55040B1E927}" type="pres">
      <dgm:prSet presAssocID="{04AE2225-AA9D-4167-99FE-8A533CF5819C}" presName="spacer" presStyleCnt="0"/>
      <dgm:spPr/>
    </dgm:pt>
    <dgm:pt modelId="{069BABE2-958A-4387-84D8-8156BB72CDD2}" type="pres">
      <dgm:prSet presAssocID="{37391D8F-68CA-40D6-ABEC-D1A2EA64B1B6}" presName="parentText" presStyleLbl="node1" presStyleIdx="2" presStyleCnt="3">
        <dgm:presLayoutVars>
          <dgm:chMax val="0"/>
          <dgm:bulletEnabled val="1"/>
        </dgm:presLayoutVars>
      </dgm:prSet>
      <dgm:spPr/>
      <dgm:t>
        <a:bodyPr/>
        <a:lstStyle/>
        <a:p>
          <a:endParaRPr lang="en-US"/>
        </a:p>
      </dgm:t>
    </dgm:pt>
  </dgm:ptLst>
  <dgm:cxnLst>
    <dgm:cxn modelId="{CADC3F6A-536B-4137-948F-75A1EA488B0F}" type="presOf" srcId="{862D79DA-CAC2-4BB1-9215-1B60C0A5C0B3}" destId="{851B79AB-9046-403C-96ED-63441A2681A4}" srcOrd="0" destOrd="0" presId="urn:microsoft.com/office/officeart/2005/8/layout/vList2"/>
    <dgm:cxn modelId="{197FE5A6-B592-4C2F-8B02-C71B9056B190}" srcId="{862D79DA-CAC2-4BB1-9215-1B60C0A5C0B3}" destId="{CEED5E1F-DB76-4DDA-885A-BBDE361456B3}" srcOrd="0" destOrd="0" parTransId="{5193B6AC-F949-4722-82FA-C0C523FCE4BD}" sibTransId="{61F656C2-AE58-4939-9CFD-9660710EA9DE}"/>
    <dgm:cxn modelId="{D805BA4F-7C0C-40CF-A42B-DDC2C5198CC9}" srcId="{862D79DA-CAC2-4BB1-9215-1B60C0A5C0B3}" destId="{ABD5EAE0-9288-4E14-BFEA-7C31485318F3}" srcOrd="1" destOrd="0" parTransId="{C04FA600-956F-4C44-8609-398BF55A3FF2}" sibTransId="{04AE2225-AA9D-4167-99FE-8A533CF5819C}"/>
    <dgm:cxn modelId="{45849C7C-0670-426B-B2BC-58D6BCFEB4AD}" type="presOf" srcId="{ABD5EAE0-9288-4E14-BFEA-7C31485318F3}" destId="{3BEC85CE-8339-460A-9919-793D8029438C}" srcOrd="0" destOrd="0" presId="urn:microsoft.com/office/officeart/2005/8/layout/vList2"/>
    <dgm:cxn modelId="{57CF8D17-B389-405A-B10B-D1324C82F3C0}" srcId="{862D79DA-CAC2-4BB1-9215-1B60C0A5C0B3}" destId="{37391D8F-68CA-40D6-ABEC-D1A2EA64B1B6}" srcOrd="2" destOrd="0" parTransId="{5AC45591-DCFA-4B24-A186-3A56D66DA763}" sibTransId="{AA1FCEA5-D818-4E37-86C6-7097597A9C02}"/>
    <dgm:cxn modelId="{72D7FEE0-3B66-44E6-AF93-6954F167779B}" type="presOf" srcId="{CEED5E1F-DB76-4DDA-885A-BBDE361456B3}" destId="{3D84F5F4-805D-404D-A6B7-186DA65B0AB0}" srcOrd="0" destOrd="0" presId="urn:microsoft.com/office/officeart/2005/8/layout/vList2"/>
    <dgm:cxn modelId="{68471E02-F6CD-4300-B264-174B2967CEFC}" type="presOf" srcId="{37391D8F-68CA-40D6-ABEC-D1A2EA64B1B6}" destId="{069BABE2-958A-4387-84D8-8156BB72CDD2}" srcOrd="0" destOrd="0" presId="urn:microsoft.com/office/officeart/2005/8/layout/vList2"/>
    <dgm:cxn modelId="{3DD7B980-3122-41F8-91C6-9BD4518A969C}" type="presParOf" srcId="{851B79AB-9046-403C-96ED-63441A2681A4}" destId="{3D84F5F4-805D-404D-A6B7-186DA65B0AB0}" srcOrd="0" destOrd="0" presId="urn:microsoft.com/office/officeart/2005/8/layout/vList2"/>
    <dgm:cxn modelId="{B7C431C1-9B7D-47A5-8496-799AB9E1C203}" type="presParOf" srcId="{851B79AB-9046-403C-96ED-63441A2681A4}" destId="{2CE763E6-9695-4390-9F77-7C875CFDA996}" srcOrd="1" destOrd="0" presId="urn:microsoft.com/office/officeart/2005/8/layout/vList2"/>
    <dgm:cxn modelId="{EE3A99F5-CD12-4AFA-BC72-1EB794129539}" type="presParOf" srcId="{851B79AB-9046-403C-96ED-63441A2681A4}" destId="{3BEC85CE-8339-460A-9919-793D8029438C}" srcOrd="2" destOrd="0" presId="urn:microsoft.com/office/officeart/2005/8/layout/vList2"/>
    <dgm:cxn modelId="{D64E7693-7028-41E7-A8F0-A60F9782DDB5}" type="presParOf" srcId="{851B79AB-9046-403C-96ED-63441A2681A4}" destId="{CE693C69-4707-4A9E-8BDC-C55040B1E927}" srcOrd="3" destOrd="0" presId="urn:microsoft.com/office/officeart/2005/8/layout/vList2"/>
    <dgm:cxn modelId="{93260163-D2A4-4D85-85FC-0ABEA7908F5E}" type="presParOf" srcId="{851B79AB-9046-403C-96ED-63441A2681A4}" destId="{069BABE2-958A-4387-84D8-8156BB72CDD2}" srcOrd="4"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6D7376-8A9E-4537-BE12-F677D7913B01}"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A6C259ED-876A-4946-80CC-A223D455C1AA}">
      <dgm:prSet/>
      <dgm:spPr/>
      <dgm:t>
        <a:bodyPr/>
        <a:lstStyle/>
        <a:p>
          <a:pPr rtl="0"/>
          <a:r>
            <a:rPr lang="en-US" dirty="0" smtClean="0">
              <a:solidFill>
                <a:schemeClr val="bg2">
                  <a:lumMod val="25000"/>
                </a:schemeClr>
              </a:solidFill>
            </a:rPr>
            <a:t>Remembering information</a:t>
          </a:r>
          <a:endParaRPr lang="en-US" dirty="0">
            <a:solidFill>
              <a:schemeClr val="bg2">
                <a:lumMod val="25000"/>
              </a:schemeClr>
            </a:solidFill>
          </a:endParaRPr>
        </a:p>
      </dgm:t>
    </dgm:pt>
    <dgm:pt modelId="{B6D057E1-6DF4-4089-821B-4CA366F33F96}" type="parTrans" cxnId="{E8258A90-F4C6-475B-8685-5723F70F1154}">
      <dgm:prSet/>
      <dgm:spPr/>
      <dgm:t>
        <a:bodyPr/>
        <a:lstStyle/>
        <a:p>
          <a:endParaRPr lang="en-US"/>
        </a:p>
      </dgm:t>
    </dgm:pt>
    <dgm:pt modelId="{D4D54F7A-5329-4B7F-B3EC-7406312EED00}" type="sibTrans" cxnId="{E8258A90-F4C6-475B-8685-5723F70F1154}">
      <dgm:prSet/>
      <dgm:spPr/>
      <dgm:t>
        <a:bodyPr/>
        <a:lstStyle/>
        <a:p>
          <a:endParaRPr lang="en-US"/>
        </a:p>
      </dgm:t>
    </dgm:pt>
    <dgm:pt modelId="{382D42C9-050A-4353-B119-F590E96E2E95}">
      <dgm:prSet/>
      <dgm:spPr/>
      <dgm:t>
        <a:bodyPr/>
        <a:lstStyle/>
        <a:p>
          <a:pPr rtl="0"/>
          <a:r>
            <a:rPr lang="en-US" dirty="0" smtClean="0"/>
            <a:t>collective memory </a:t>
          </a:r>
          <a:endParaRPr lang="en-US" dirty="0"/>
        </a:p>
      </dgm:t>
    </dgm:pt>
    <dgm:pt modelId="{34C6442A-ACE5-483F-B8DF-BF9C1BF9DA8A}" type="parTrans" cxnId="{9EF2D42E-F075-4362-84E1-B439638A593D}">
      <dgm:prSet/>
      <dgm:spPr/>
      <dgm:t>
        <a:bodyPr/>
        <a:lstStyle/>
        <a:p>
          <a:endParaRPr lang="en-US"/>
        </a:p>
      </dgm:t>
    </dgm:pt>
    <dgm:pt modelId="{44974B15-196A-4337-B8CC-2A4A8D53C000}" type="sibTrans" cxnId="{9EF2D42E-F075-4362-84E1-B439638A593D}">
      <dgm:prSet/>
      <dgm:spPr/>
      <dgm:t>
        <a:bodyPr/>
        <a:lstStyle/>
        <a:p>
          <a:endParaRPr lang="en-US"/>
        </a:p>
      </dgm:t>
    </dgm:pt>
    <dgm:pt modelId="{68A8ACFB-5CEF-41BD-B68A-E95A368F580A}">
      <dgm:prSet/>
      <dgm:spPr/>
      <dgm:t>
        <a:bodyPr/>
        <a:lstStyle/>
        <a:p>
          <a:pPr rtl="0"/>
          <a:r>
            <a:rPr lang="en-US" dirty="0" smtClean="0"/>
            <a:t>weakness in group memory</a:t>
          </a:r>
          <a:endParaRPr lang="en-US" dirty="0"/>
        </a:p>
      </dgm:t>
    </dgm:pt>
    <dgm:pt modelId="{76C61D8A-E4A6-489C-AA8B-1F7846E3284C}" type="parTrans" cxnId="{791C4287-6BF4-4128-8A87-4D876432F9F2}">
      <dgm:prSet/>
      <dgm:spPr/>
      <dgm:t>
        <a:bodyPr/>
        <a:lstStyle/>
        <a:p>
          <a:endParaRPr lang="en-US"/>
        </a:p>
      </dgm:t>
    </dgm:pt>
    <dgm:pt modelId="{12F173B1-381F-4FD6-A3B2-CDD1F9CE3C82}" type="sibTrans" cxnId="{791C4287-6BF4-4128-8A87-4D876432F9F2}">
      <dgm:prSet/>
      <dgm:spPr/>
      <dgm:t>
        <a:bodyPr/>
        <a:lstStyle/>
        <a:p>
          <a:endParaRPr lang="en-US"/>
        </a:p>
      </dgm:t>
    </dgm:pt>
    <dgm:pt modelId="{D5C58DD4-B60C-42A2-9B86-F29A37B29DDC}">
      <dgm:prSet/>
      <dgm:spPr/>
      <dgm:t>
        <a:bodyPr/>
        <a:lstStyle/>
        <a:p>
          <a:pPr rtl="0"/>
          <a:r>
            <a:rPr lang="en-US" dirty="0" smtClean="0">
              <a:solidFill>
                <a:schemeClr val="bg2">
                  <a:lumMod val="25000"/>
                </a:schemeClr>
              </a:solidFill>
            </a:rPr>
            <a:t>Exchanging information: Acquiring and sharing data</a:t>
          </a:r>
          <a:endParaRPr lang="en-US" dirty="0">
            <a:solidFill>
              <a:schemeClr val="bg2">
                <a:lumMod val="25000"/>
              </a:schemeClr>
            </a:solidFill>
          </a:endParaRPr>
        </a:p>
      </dgm:t>
    </dgm:pt>
    <dgm:pt modelId="{022550D0-351D-4B89-B4F3-F3D4C15BA893}" type="parTrans" cxnId="{A327D075-A90F-43CC-B83E-DB7670E4A4F9}">
      <dgm:prSet/>
      <dgm:spPr/>
      <dgm:t>
        <a:bodyPr/>
        <a:lstStyle/>
        <a:p>
          <a:endParaRPr lang="en-US"/>
        </a:p>
      </dgm:t>
    </dgm:pt>
    <dgm:pt modelId="{ECEB43B2-3764-487C-B678-3D6D4B711C0F}" type="sibTrans" cxnId="{A327D075-A90F-43CC-B83E-DB7670E4A4F9}">
      <dgm:prSet/>
      <dgm:spPr/>
      <dgm:t>
        <a:bodyPr/>
        <a:lstStyle/>
        <a:p>
          <a:endParaRPr lang="en-US"/>
        </a:p>
      </dgm:t>
    </dgm:pt>
    <dgm:pt modelId="{98D22E23-E242-4FA4-A78A-021DF59D5C73}">
      <dgm:prSet/>
      <dgm:spPr/>
      <dgm:t>
        <a:bodyPr/>
        <a:lstStyle/>
        <a:p>
          <a:pPr rtl="0"/>
          <a:r>
            <a:rPr lang="en-US" dirty="0" smtClean="0"/>
            <a:t>cross-cueing</a:t>
          </a:r>
          <a:endParaRPr lang="en-US" dirty="0"/>
        </a:p>
      </dgm:t>
    </dgm:pt>
    <dgm:pt modelId="{DAC22446-5E0D-4F9D-B16C-EF996D0B9543}" type="parTrans" cxnId="{CAE769D1-47B2-426B-8811-78FE281AFE53}">
      <dgm:prSet/>
      <dgm:spPr/>
      <dgm:t>
        <a:bodyPr/>
        <a:lstStyle/>
        <a:p>
          <a:endParaRPr lang="en-US"/>
        </a:p>
      </dgm:t>
    </dgm:pt>
    <dgm:pt modelId="{AA33E1F6-104E-4497-B619-6FBC0027A5AA}" type="sibTrans" cxnId="{CAE769D1-47B2-426B-8811-78FE281AFE53}">
      <dgm:prSet/>
      <dgm:spPr/>
      <dgm:t>
        <a:bodyPr/>
        <a:lstStyle/>
        <a:p>
          <a:endParaRPr lang="en-US"/>
        </a:p>
      </dgm:t>
    </dgm:pt>
    <dgm:pt modelId="{42F25C6A-BCC4-4388-886B-37083C35785A}">
      <dgm:prSet/>
      <dgm:spPr/>
      <dgm:t>
        <a:bodyPr/>
        <a:lstStyle/>
        <a:p>
          <a:pPr rtl="0"/>
          <a:r>
            <a:rPr lang="en-US" dirty="0" err="1" smtClean="0"/>
            <a:t>transactive</a:t>
          </a:r>
          <a:r>
            <a:rPr lang="en-US" dirty="0" smtClean="0"/>
            <a:t> memory</a:t>
          </a:r>
          <a:endParaRPr lang="en-US" dirty="0"/>
        </a:p>
      </dgm:t>
    </dgm:pt>
    <dgm:pt modelId="{7DA00383-1B26-4056-8EF4-ADCB6C55FD08}" type="parTrans" cxnId="{3D012006-6FDC-4033-A0EE-CC3604594634}">
      <dgm:prSet/>
      <dgm:spPr/>
      <dgm:t>
        <a:bodyPr/>
        <a:lstStyle/>
        <a:p>
          <a:endParaRPr lang="en-US"/>
        </a:p>
      </dgm:t>
    </dgm:pt>
    <dgm:pt modelId="{51DFBBDF-0828-4E8A-80BB-ED7A7D8BBAF4}" type="sibTrans" cxnId="{3D012006-6FDC-4033-A0EE-CC3604594634}">
      <dgm:prSet/>
      <dgm:spPr/>
      <dgm:t>
        <a:bodyPr/>
        <a:lstStyle/>
        <a:p>
          <a:endParaRPr lang="en-US"/>
        </a:p>
      </dgm:t>
    </dgm:pt>
    <dgm:pt modelId="{DA555E10-75BA-4FAC-8662-0AF84E2E3B37}">
      <dgm:prSet/>
      <dgm:spPr/>
      <dgm:t>
        <a:bodyPr/>
        <a:lstStyle/>
        <a:p>
          <a:pPr rtl="0"/>
          <a:r>
            <a:rPr lang="en-US" dirty="0" smtClean="0"/>
            <a:t>Processing information: Collective review of information</a:t>
          </a:r>
          <a:r>
            <a:rPr lang="en-US" b="1" dirty="0" smtClean="0"/>
            <a:t> </a:t>
          </a:r>
          <a:endParaRPr lang="en-US" dirty="0"/>
        </a:p>
      </dgm:t>
    </dgm:pt>
    <dgm:pt modelId="{0EAF4BF9-175B-4022-90C1-4A972638D3E6}" type="parTrans" cxnId="{B943AFEE-942D-412E-A488-CD0A7143C66B}">
      <dgm:prSet/>
      <dgm:spPr/>
      <dgm:t>
        <a:bodyPr/>
        <a:lstStyle/>
        <a:p>
          <a:endParaRPr lang="en-US"/>
        </a:p>
      </dgm:t>
    </dgm:pt>
    <dgm:pt modelId="{DC9FECC0-ADAD-4994-9958-4E4B05652119}" type="sibTrans" cxnId="{B943AFEE-942D-412E-A488-CD0A7143C66B}">
      <dgm:prSet/>
      <dgm:spPr/>
      <dgm:t>
        <a:bodyPr/>
        <a:lstStyle/>
        <a:p>
          <a:endParaRPr lang="en-US"/>
        </a:p>
      </dgm:t>
    </dgm:pt>
    <dgm:pt modelId="{8EB029C9-1AD3-4C32-B9D3-138815FDD7D1}" type="pres">
      <dgm:prSet presAssocID="{FC6D7376-8A9E-4537-BE12-F677D7913B01}" presName="Name0" presStyleCnt="0">
        <dgm:presLayoutVars>
          <dgm:dir/>
          <dgm:animLvl val="lvl"/>
          <dgm:resizeHandles val="exact"/>
        </dgm:presLayoutVars>
      </dgm:prSet>
      <dgm:spPr/>
      <dgm:t>
        <a:bodyPr/>
        <a:lstStyle/>
        <a:p>
          <a:endParaRPr lang="en-US"/>
        </a:p>
      </dgm:t>
    </dgm:pt>
    <dgm:pt modelId="{C8837C27-05AE-4C36-8E76-1631B898A47E}" type="pres">
      <dgm:prSet presAssocID="{A6C259ED-876A-4946-80CC-A223D455C1AA}" presName="linNode" presStyleCnt="0"/>
      <dgm:spPr/>
    </dgm:pt>
    <dgm:pt modelId="{FBD7E26C-86C9-445E-83AC-6B5941027F65}" type="pres">
      <dgm:prSet presAssocID="{A6C259ED-876A-4946-80CC-A223D455C1AA}" presName="parentText" presStyleLbl="node1" presStyleIdx="0" presStyleCnt="3" custScaleX="191540">
        <dgm:presLayoutVars>
          <dgm:chMax val="1"/>
          <dgm:bulletEnabled val="1"/>
        </dgm:presLayoutVars>
      </dgm:prSet>
      <dgm:spPr/>
      <dgm:t>
        <a:bodyPr/>
        <a:lstStyle/>
        <a:p>
          <a:endParaRPr lang="en-US"/>
        </a:p>
      </dgm:t>
    </dgm:pt>
    <dgm:pt modelId="{0D7E0C0D-686B-4918-A6B6-04135C63C38B}" type="pres">
      <dgm:prSet presAssocID="{A6C259ED-876A-4946-80CC-A223D455C1AA}" presName="descendantText" presStyleLbl="alignAccFollowNode1" presStyleIdx="0" presStyleCnt="2">
        <dgm:presLayoutVars>
          <dgm:bulletEnabled val="1"/>
        </dgm:presLayoutVars>
      </dgm:prSet>
      <dgm:spPr/>
      <dgm:t>
        <a:bodyPr/>
        <a:lstStyle/>
        <a:p>
          <a:endParaRPr lang="en-US"/>
        </a:p>
      </dgm:t>
    </dgm:pt>
    <dgm:pt modelId="{42D1F3B2-C5E4-48D9-9CF9-C72D6C642697}" type="pres">
      <dgm:prSet presAssocID="{D4D54F7A-5329-4B7F-B3EC-7406312EED00}" presName="sp" presStyleCnt="0"/>
      <dgm:spPr/>
    </dgm:pt>
    <dgm:pt modelId="{EF664D2C-46CF-4E6B-8208-84526BDD5F35}" type="pres">
      <dgm:prSet presAssocID="{D5C58DD4-B60C-42A2-9B86-F29A37B29DDC}" presName="linNode" presStyleCnt="0"/>
      <dgm:spPr/>
    </dgm:pt>
    <dgm:pt modelId="{0772C70D-539D-41EC-B27D-08F8BD57F1F2}" type="pres">
      <dgm:prSet presAssocID="{D5C58DD4-B60C-42A2-9B86-F29A37B29DDC}" presName="parentText" presStyleLbl="node1" presStyleIdx="1" presStyleCnt="3" custScaleX="191620">
        <dgm:presLayoutVars>
          <dgm:chMax val="1"/>
          <dgm:bulletEnabled val="1"/>
        </dgm:presLayoutVars>
      </dgm:prSet>
      <dgm:spPr/>
      <dgm:t>
        <a:bodyPr/>
        <a:lstStyle/>
        <a:p>
          <a:endParaRPr lang="en-US"/>
        </a:p>
      </dgm:t>
    </dgm:pt>
    <dgm:pt modelId="{F06E5A93-4874-4D9A-8444-943707FB9FC0}" type="pres">
      <dgm:prSet presAssocID="{D5C58DD4-B60C-42A2-9B86-F29A37B29DDC}" presName="descendantText" presStyleLbl="alignAccFollowNode1" presStyleIdx="1" presStyleCnt="2">
        <dgm:presLayoutVars>
          <dgm:bulletEnabled val="1"/>
        </dgm:presLayoutVars>
      </dgm:prSet>
      <dgm:spPr/>
      <dgm:t>
        <a:bodyPr/>
        <a:lstStyle/>
        <a:p>
          <a:endParaRPr lang="en-US"/>
        </a:p>
      </dgm:t>
    </dgm:pt>
    <dgm:pt modelId="{4BC72083-F84A-47FD-99DE-384054EAB330}" type="pres">
      <dgm:prSet presAssocID="{ECEB43B2-3764-487C-B678-3D6D4B711C0F}" presName="sp" presStyleCnt="0"/>
      <dgm:spPr/>
    </dgm:pt>
    <dgm:pt modelId="{7C864426-FC04-4EB3-AB1A-43C78F8D060A}" type="pres">
      <dgm:prSet presAssocID="{DA555E10-75BA-4FAC-8662-0AF84E2E3B37}" presName="linNode" presStyleCnt="0"/>
      <dgm:spPr/>
    </dgm:pt>
    <dgm:pt modelId="{74CA45D4-6145-44DD-9475-D564F4FA02AE}" type="pres">
      <dgm:prSet presAssocID="{DA555E10-75BA-4FAC-8662-0AF84E2E3B37}" presName="parentText" presStyleLbl="node1" presStyleIdx="2" presStyleCnt="3" custScaleX="147704">
        <dgm:presLayoutVars>
          <dgm:chMax val="1"/>
          <dgm:bulletEnabled val="1"/>
        </dgm:presLayoutVars>
      </dgm:prSet>
      <dgm:spPr/>
      <dgm:t>
        <a:bodyPr/>
        <a:lstStyle/>
        <a:p>
          <a:endParaRPr lang="en-US"/>
        </a:p>
      </dgm:t>
    </dgm:pt>
  </dgm:ptLst>
  <dgm:cxnLst>
    <dgm:cxn modelId="{E8258A90-F4C6-475B-8685-5723F70F1154}" srcId="{FC6D7376-8A9E-4537-BE12-F677D7913B01}" destId="{A6C259ED-876A-4946-80CC-A223D455C1AA}" srcOrd="0" destOrd="0" parTransId="{B6D057E1-6DF4-4089-821B-4CA366F33F96}" sibTransId="{D4D54F7A-5329-4B7F-B3EC-7406312EED00}"/>
    <dgm:cxn modelId="{8C64584B-AF84-4D90-99B2-E2B5C5C73052}" type="presOf" srcId="{FC6D7376-8A9E-4537-BE12-F677D7913B01}" destId="{8EB029C9-1AD3-4C32-B9D3-138815FDD7D1}" srcOrd="0" destOrd="0" presId="urn:microsoft.com/office/officeart/2005/8/layout/vList5"/>
    <dgm:cxn modelId="{F659E9BF-7075-4C88-85F2-051FB36367AE}" type="presOf" srcId="{382D42C9-050A-4353-B119-F590E96E2E95}" destId="{0D7E0C0D-686B-4918-A6B6-04135C63C38B}" srcOrd="0" destOrd="0" presId="urn:microsoft.com/office/officeart/2005/8/layout/vList5"/>
    <dgm:cxn modelId="{CAE769D1-47B2-426B-8811-78FE281AFE53}" srcId="{D5C58DD4-B60C-42A2-9B86-F29A37B29DDC}" destId="{98D22E23-E242-4FA4-A78A-021DF59D5C73}" srcOrd="0" destOrd="0" parTransId="{DAC22446-5E0D-4F9D-B16C-EF996D0B9543}" sibTransId="{AA33E1F6-104E-4497-B619-6FBC0027A5AA}"/>
    <dgm:cxn modelId="{9434E08C-4816-4D30-A8C7-EE6F19787575}" type="presOf" srcId="{DA555E10-75BA-4FAC-8662-0AF84E2E3B37}" destId="{74CA45D4-6145-44DD-9475-D564F4FA02AE}" srcOrd="0" destOrd="0" presId="urn:microsoft.com/office/officeart/2005/8/layout/vList5"/>
    <dgm:cxn modelId="{3D012006-6FDC-4033-A0EE-CC3604594634}" srcId="{D5C58DD4-B60C-42A2-9B86-F29A37B29DDC}" destId="{42F25C6A-BCC4-4388-886B-37083C35785A}" srcOrd="1" destOrd="0" parTransId="{7DA00383-1B26-4056-8EF4-ADCB6C55FD08}" sibTransId="{51DFBBDF-0828-4E8A-80BB-ED7A7D8BBAF4}"/>
    <dgm:cxn modelId="{791C4287-6BF4-4128-8A87-4D876432F9F2}" srcId="{A6C259ED-876A-4946-80CC-A223D455C1AA}" destId="{68A8ACFB-5CEF-41BD-B68A-E95A368F580A}" srcOrd="1" destOrd="0" parTransId="{76C61D8A-E4A6-489C-AA8B-1F7846E3284C}" sibTransId="{12F173B1-381F-4FD6-A3B2-CDD1F9CE3C82}"/>
    <dgm:cxn modelId="{5E618EB0-4585-47FA-9F4C-A2C015084E79}" type="presOf" srcId="{98D22E23-E242-4FA4-A78A-021DF59D5C73}" destId="{F06E5A93-4874-4D9A-8444-943707FB9FC0}" srcOrd="0" destOrd="0" presId="urn:microsoft.com/office/officeart/2005/8/layout/vList5"/>
    <dgm:cxn modelId="{B943AFEE-942D-412E-A488-CD0A7143C66B}" srcId="{FC6D7376-8A9E-4537-BE12-F677D7913B01}" destId="{DA555E10-75BA-4FAC-8662-0AF84E2E3B37}" srcOrd="2" destOrd="0" parTransId="{0EAF4BF9-175B-4022-90C1-4A972638D3E6}" sibTransId="{DC9FECC0-ADAD-4994-9958-4E4B05652119}"/>
    <dgm:cxn modelId="{8BE473C1-F916-4E7A-B388-AB97A6C74BD5}" type="presOf" srcId="{D5C58DD4-B60C-42A2-9B86-F29A37B29DDC}" destId="{0772C70D-539D-41EC-B27D-08F8BD57F1F2}" srcOrd="0" destOrd="0" presId="urn:microsoft.com/office/officeart/2005/8/layout/vList5"/>
    <dgm:cxn modelId="{A327D075-A90F-43CC-B83E-DB7670E4A4F9}" srcId="{FC6D7376-8A9E-4537-BE12-F677D7913B01}" destId="{D5C58DD4-B60C-42A2-9B86-F29A37B29DDC}" srcOrd="1" destOrd="0" parTransId="{022550D0-351D-4B89-B4F3-F3D4C15BA893}" sibTransId="{ECEB43B2-3764-487C-B678-3D6D4B711C0F}"/>
    <dgm:cxn modelId="{9EF2D42E-F075-4362-84E1-B439638A593D}" srcId="{A6C259ED-876A-4946-80CC-A223D455C1AA}" destId="{382D42C9-050A-4353-B119-F590E96E2E95}" srcOrd="0" destOrd="0" parTransId="{34C6442A-ACE5-483F-B8DF-BF9C1BF9DA8A}" sibTransId="{44974B15-196A-4337-B8CC-2A4A8D53C000}"/>
    <dgm:cxn modelId="{F64A033F-3C88-4A5C-8FC6-128E56A60E9C}" type="presOf" srcId="{A6C259ED-876A-4946-80CC-A223D455C1AA}" destId="{FBD7E26C-86C9-445E-83AC-6B5941027F65}" srcOrd="0" destOrd="0" presId="urn:microsoft.com/office/officeart/2005/8/layout/vList5"/>
    <dgm:cxn modelId="{5FE65F44-6F2C-44BD-85F0-AB9BD7A28FF2}" type="presOf" srcId="{68A8ACFB-5CEF-41BD-B68A-E95A368F580A}" destId="{0D7E0C0D-686B-4918-A6B6-04135C63C38B}" srcOrd="0" destOrd="1" presId="urn:microsoft.com/office/officeart/2005/8/layout/vList5"/>
    <dgm:cxn modelId="{405335C2-5FDE-4DBD-949B-C0FF910A7587}" type="presOf" srcId="{42F25C6A-BCC4-4388-886B-37083C35785A}" destId="{F06E5A93-4874-4D9A-8444-943707FB9FC0}" srcOrd="0" destOrd="1" presId="urn:microsoft.com/office/officeart/2005/8/layout/vList5"/>
    <dgm:cxn modelId="{A608921A-3D9E-48DA-8F83-D2C307FE98D8}" type="presParOf" srcId="{8EB029C9-1AD3-4C32-B9D3-138815FDD7D1}" destId="{C8837C27-05AE-4C36-8E76-1631B898A47E}" srcOrd="0" destOrd="0" presId="urn:microsoft.com/office/officeart/2005/8/layout/vList5"/>
    <dgm:cxn modelId="{78459CC8-D380-4D85-A331-F0D27A68043F}" type="presParOf" srcId="{C8837C27-05AE-4C36-8E76-1631B898A47E}" destId="{FBD7E26C-86C9-445E-83AC-6B5941027F65}" srcOrd="0" destOrd="0" presId="urn:microsoft.com/office/officeart/2005/8/layout/vList5"/>
    <dgm:cxn modelId="{765C0E0D-AA0A-43A8-9261-2C547A9EA4B6}" type="presParOf" srcId="{C8837C27-05AE-4C36-8E76-1631B898A47E}" destId="{0D7E0C0D-686B-4918-A6B6-04135C63C38B}" srcOrd="1" destOrd="0" presId="urn:microsoft.com/office/officeart/2005/8/layout/vList5"/>
    <dgm:cxn modelId="{68C9B30C-2809-4A84-A334-AFF6C52A0B02}" type="presParOf" srcId="{8EB029C9-1AD3-4C32-B9D3-138815FDD7D1}" destId="{42D1F3B2-C5E4-48D9-9CF9-C72D6C642697}" srcOrd="1" destOrd="0" presId="urn:microsoft.com/office/officeart/2005/8/layout/vList5"/>
    <dgm:cxn modelId="{B7A6C70E-45E9-4CB7-95F8-7DFFC978AB51}" type="presParOf" srcId="{8EB029C9-1AD3-4C32-B9D3-138815FDD7D1}" destId="{EF664D2C-46CF-4E6B-8208-84526BDD5F35}" srcOrd="2" destOrd="0" presId="urn:microsoft.com/office/officeart/2005/8/layout/vList5"/>
    <dgm:cxn modelId="{5247BE84-341F-42A2-8806-A7C70C2BF593}" type="presParOf" srcId="{EF664D2C-46CF-4E6B-8208-84526BDD5F35}" destId="{0772C70D-539D-41EC-B27D-08F8BD57F1F2}" srcOrd="0" destOrd="0" presId="urn:microsoft.com/office/officeart/2005/8/layout/vList5"/>
    <dgm:cxn modelId="{2953E808-64EC-4C73-9BD2-291E70A969A5}" type="presParOf" srcId="{EF664D2C-46CF-4E6B-8208-84526BDD5F35}" destId="{F06E5A93-4874-4D9A-8444-943707FB9FC0}" srcOrd="1" destOrd="0" presId="urn:microsoft.com/office/officeart/2005/8/layout/vList5"/>
    <dgm:cxn modelId="{6900B29F-E32D-4D53-953B-1AD460C68DA2}" type="presParOf" srcId="{8EB029C9-1AD3-4C32-B9D3-138815FDD7D1}" destId="{4BC72083-F84A-47FD-99DE-384054EAB330}" srcOrd="3" destOrd="0" presId="urn:microsoft.com/office/officeart/2005/8/layout/vList5"/>
    <dgm:cxn modelId="{48046067-723A-4E66-82E2-19943C2F53FC}" type="presParOf" srcId="{8EB029C9-1AD3-4C32-B9D3-138815FDD7D1}" destId="{7C864426-FC04-4EB3-AB1A-43C78F8D060A}" srcOrd="4" destOrd="0" presId="urn:microsoft.com/office/officeart/2005/8/layout/vList5"/>
    <dgm:cxn modelId="{1C03C12E-AEE0-4D67-955B-A0A7A3811258}" type="presParOf" srcId="{7C864426-FC04-4EB3-AB1A-43C78F8D060A}" destId="{74CA45D4-6145-44DD-9475-D564F4FA02AE}"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6E58F1-D3EE-4E77-AC06-85A7925C50B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5FA4CDDD-4EA9-432A-BE3F-A211DF2D470D}">
      <dgm:prSet/>
      <dgm:spPr/>
      <dgm:t>
        <a:bodyPr/>
        <a:lstStyle/>
        <a:p>
          <a:pPr algn="ctr" rtl="0"/>
          <a:r>
            <a:rPr lang="en-US" dirty="0" smtClean="0">
              <a:solidFill>
                <a:schemeClr val="accent2">
                  <a:lumMod val="60000"/>
                  <a:lumOff val="40000"/>
                </a:schemeClr>
              </a:solidFill>
            </a:rPr>
            <a:t>Ways to Make the Decision</a:t>
          </a:r>
          <a:endParaRPr lang="en-US" dirty="0">
            <a:solidFill>
              <a:schemeClr val="accent2">
                <a:lumMod val="60000"/>
                <a:lumOff val="40000"/>
              </a:schemeClr>
            </a:solidFill>
          </a:endParaRPr>
        </a:p>
      </dgm:t>
    </dgm:pt>
    <dgm:pt modelId="{76297734-0ABC-45CF-AC1F-0970D7E6DAC1}" type="parTrans" cxnId="{B5C83A07-229B-41CB-A8A1-7C33860B672E}">
      <dgm:prSet/>
      <dgm:spPr/>
      <dgm:t>
        <a:bodyPr/>
        <a:lstStyle/>
        <a:p>
          <a:endParaRPr lang="en-US"/>
        </a:p>
      </dgm:t>
    </dgm:pt>
    <dgm:pt modelId="{894B0614-AED5-4C53-84F8-F414ED315853}" type="sibTrans" cxnId="{B5C83A07-229B-41CB-A8A1-7C33860B672E}">
      <dgm:prSet/>
      <dgm:spPr/>
      <dgm:t>
        <a:bodyPr/>
        <a:lstStyle/>
        <a:p>
          <a:endParaRPr lang="en-US"/>
        </a:p>
      </dgm:t>
    </dgm:pt>
    <dgm:pt modelId="{161367FB-0D1B-48F0-9826-E1222F4265AC}">
      <dgm:prSet/>
      <dgm:spPr/>
      <dgm:t>
        <a:bodyPr/>
        <a:lstStyle/>
        <a:p>
          <a:pPr rtl="0"/>
          <a:r>
            <a:rPr lang="en-US" dirty="0" smtClean="0"/>
            <a:t>Delegation</a:t>
          </a:r>
          <a:endParaRPr lang="en-US" dirty="0"/>
        </a:p>
      </dgm:t>
    </dgm:pt>
    <dgm:pt modelId="{402867E8-4DE5-4025-9F73-631D5E500778}" type="parTrans" cxnId="{FBB6BF39-5D11-4EA3-BC2F-6DD2B04B14E5}">
      <dgm:prSet/>
      <dgm:spPr/>
      <dgm:t>
        <a:bodyPr/>
        <a:lstStyle/>
        <a:p>
          <a:endParaRPr lang="en-US"/>
        </a:p>
      </dgm:t>
    </dgm:pt>
    <dgm:pt modelId="{2D3E581F-37F6-4F7C-B3B6-264EC665E905}" type="sibTrans" cxnId="{FBB6BF39-5D11-4EA3-BC2F-6DD2B04B14E5}">
      <dgm:prSet/>
      <dgm:spPr/>
      <dgm:t>
        <a:bodyPr/>
        <a:lstStyle/>
        <a:p>
          <a:endParaRPr lang="en-US"/>
        </a:p>
      </dgm:t>
    </dgm:pt>
    <dgm:pt modelId="{7077C280-311A-465C-9805-B47470325761}">
      <dgm:prSet/>
      <dgm:spPr/>
      <dgm:t>
        <a:bodyPr/>
        <a:lstStyle/>
        <a:p>
          <a:pPr rtl="0"/>
          <a:r>
            <a:rPr lang="en-US" dirty="0" smtClean="0"/>
            <a:t>Statistical aggregation</a:t>
          </a:r>
          <a:endParaRPr lang="en-US" dirty="0"/>
        </a:p>
      </dgm:t>
    </dgm:pt>
    <dgm:pt modelId="{DC62B7AA-752A-4223-8117-420DA93A2150}" type="parTrans" cxnId="{0EED72CC-A3B7-478E-A869-B92ECACF57E0}">
      <dgm:prSet/>
      <dgm:spPr/>
      <dgm:t>
        <a:bodyPr/>
        <a:lstStyle/>
        <a:p>
          <a:endParaRPr lang="en-US"/>
        </a:p>
      </dgm:t>
    </dgm:pt>
    <dgm:pt modelId="{78B07086-A4A9-4256-AD5A-7CA6C6F71E2F}" type="sibTrans" cxnId="{0EED72CC-A3B7-478E-A869-B92ECACF57E0}">
      <dgm:prSet/>
      <dgm:spPr/>
      <dgm:t>
        <a:bodyPr/>
        <a:lstStyle/>
        <a:p>
          <a:endParaRPr lang="en-US"/>
        </a:p>
      </dgm:t>
    </dgm:pt>
    <dgm:pt modelId="{CFA09646-F0F2-4AED-AFF9-F1E556971FA0}">
      <dgm:prSet/>
      <dgm:spPr/>
      <dgm:t>
        <a:bodyPr/>
        <a:lstStyle/>
        <a:p>
          <a:pPr rtl="0"/>
          <a:r>
            <a:rPr lang="en-US" dirty="0" smtClean="0"/>
            <a:t>Voting</a:t>
          </a:r>
          <a:endParaRPr lang="en-US" dirty="0"/>
        </a:p>
      </dgm:t>
    </dgm:pt>
    <dgm:pt modelId="{6787673D-E1EA-497C-8A44-86D13F25C43C}" type="parTrans" cxnId="{4EDA00C9-F379-4E3C-ADF5-DA7609298288}">
      <dgm:prSet/>
      <dgm:spPr/>
      <dgm:t>
        <a:bodyPr/>
        <a:lstStyle/>
        <a:p>
          <a:endParaRPr lang="en-US"/>
        </a:p>
      </dgm:t>
    </dgm:pt>
    <dgm:pt modelId="{A03047AE-2081-4788-A353-522D4F080752}" type="sibTrans" cxnId="{4EDA00C9-F379-4E3C-ADF5-DA7609298288}">
      <dgm:prSet/>
      <dgm:spPr/>
      <dgm:t>
        <a:bodyPr/>
        <a:lstStyle/>
        <a:p>
          <a:endParaRPr lang="en-US"/>
        </a:p>
      </dgm:t>
    </dgm:pt>
    <dgm:pt modelId="{E1EA0A7F-A163-4C35-9502-0460DB1B7D0A}">
      <dgm:prSet/>
      <dgm:spPr/>
      <dgm:t>
        <a:bodyPr/>
        <a:lstStyle/>
        <a:p>
          <a:pPr rtl="0"/>
          <a:r>
            <a:rPr lang="en-US" dirty="0" smtClean="0"/>
            <a:t>Consensus (discussion to unanimity)</a:t>
          </a:r>
          <a:endParaRPr lang="en-US" dirty="0"/>
        </a:p>
      </dgm:t>
    </dgm:pt>
    <dgm:pt modelId="{B35AD1EB-5516-4813-BC3F-56EAD90DAC25}" type="parTrans" cxnId="{7AF2F059-F620-42CE-B683-33968BECA127}">
      <dgm:prSet/>
      <dgm:spPr/>
      <dgm:t>
        <a:bodyPr/>
        <a:lstStyle/>
        <a:p>
          <a:endParaRPr lang="en-US"/>
        </a:p>
      </dgm:t>
    </dgm:pt>
    <dgm:pt modelId="{12D9FBD5-DB4B-4040-A5FE-5F7848597522}" type="sibTrans" cxnId="{7AF2F059-F620-42CE-B683-33968BECA127}">
      <dgm:prSet/>
      <dgm:spPr/>
      <dgm:t>
        <a:bodyPr/>
        <a:lstStyle/>
        <a:p>
          <a:endParaRPr lang="en-US"/>
        </a:p>
      </dgm:t>
    </dgm:pt>
    <dgm:pt modelId="{99D0605A-6DDE-4315-BC05-ECFB8F47DAE7}">
      <dgm:prSet/>
      <dgm:spPr/>
      <dgm:t>
        <a:bodyPr/>
        <a:lstStyle/>
        <a:p>
          <a:pPr rtl="0"/>
          <a:r>
            <a:rPr lang="en-US" dirty="0" smtClean="0"/>
            <a:t>Random choice</a:t>
          </a:r>
          <a:r>
            <a:rPr lang="en-US" b="1" dirty="0" smtClean="0"/>
            <a:t> </a:t>
          </a:r>
          <a:endParaRPr lang="en-US" dirty="0"/>
        </a:p>
      </dgm:t>
    </dgm:pt>
    <dgm:pt modelId="{3389120F-0121-4CB5-A277-3F0F5C3EC2F1}" type="parTrans" cxnId="{3F5828D1-F222-45D7-A153-D6EB2B555524}">
      <dgm:prSet/>
      <dgm:spPr/>
      <dgm:t>
        <a:bodyPr/>
        <a:lstStyle/>
        <a:p>
          <a:endParaRPr lang="en-US"/>
        </a:p>
      </dgm:t>
    </dgm:pt>
    <dgm:pt modelId="{23094309-8158-40AE-A14A-4A1E07D4C81A}" type="sibTrans" cxnId="{3F5828D1-F222-45D7-A153-D6EB2B555524}">
      <dgm:prSet/>
      <dgm:spPr/>
      <dgm:t>
        <a:bodyPr/>
        <a:lstStyle/>
        <a:p>
          <a:endParaRPr lang="en-US"/>
        </a:p>
      </dgm:t>
    </dgm:pt>
    <dgm:pt modelId="{A1D5012A-08E1-4E36-AE50-EE8EB9E0330F}" type="pres">
      <dgm:prSet presAssocID="{336E58F1-D3EE-4E77-AC06-85A7925C50B7}" presName="linear" presStyleCnt="0">
        <dgm:presLayoutVars>
          <dgm:animLvl val="lvl"/>
          <dgm:resizeHandles val="exact"/>
        </dgm:presLayoutVars>
      </dgm:prSet>
      <dgm:spPr/>
      <dgm:t>
        <a:bodyPr/>
        <a:lstStyle/>
        <a:p>
          <a:endParaRPr lang="en-US"/>
        </a:p>
      </dgm:t>
    </dgm:pt>
    <dgm:pt modelId="{C52D5095-7E1A-41C3-A8DA-81BC893569D9}" type="pres">
      <dgm:prSet presAssocID="{5FA4CDDD-4EA9-432A-BE3F-A211DF2D470D}" presName="parentText" presStyleLbl="node1" presStyleIdx="0" presStyleCnt="6">
        <dgm:presLayoutVars>
          <dgm:chMax val="0"/>
          <dgm:bulletEnabled val="1"/>
        </dgm:presLayoutVars>
      </dgm:prSet>
      <dgm:spPr/>
      <dgm:t>
        <a:bodyPr/>
        <a:lstStyle/>
        <a:p>
          <a:endParaRPr lang="en-US"/>
        </a:p>
      </dgm:t>
    </dgm:pt>
    <dgm:pt modelId="{447D05C6-53DF-4EFF-B89E-E7782D3E091E}" type="pres">
      <dgm:prSet presAssocID="{894B0614-AED5-4C53-84F8-F414ED315853}" presName="spacer" presStyleCnt="0"/>
      <dgm:spPr/>
    </dgm:pt>
    <dgm:pt modelId="{3C4F4CB5-B44E-4C22-B93A-341ED772D7B9}" type="pres">
      <dgm:prSet presAssocID="{161367FB-0D1B-48F0-9826-E1222F4265AC}" presName="parentText" presStyleLbl="node1" presStyleIdx="1" presStyleCnt="6">
        <dgm:presLayoutVars>
          <dgm:chMax val="0"/>
          <dgm:bulletEnabled val="1"/>
        </dgm:presLayoutVars>
      </dgm:prSet>
      <dgm:spPr/>
      <dgm:t>
        <a:bodyPr/>
        <a:lstStyle/>
        <a:p>
          <a:endParaRPr lang="en-US"/>
        </a:p>
      </dgm:t>
    </dgm:pt>
    <dgm:pt modelId="{1FB77ADA-BB6C-4023-8B7F-84A858A7A121}" type="pres">
      <dgm:prSet presAssocID="{2D3E581F-37F6-4F7C-B3B6-264EC665E905}" presName="spacer" presStyleCnt="0"/>
      <dgm:spPr/>
    </dgm:pt>
    <dgm:pt modelId="{2BDCEE11-D9F1-49B4-9AB7-056F8015E01C}" type="pres">
      <dgm:prSet presAssocID="{7077C280-311A-465C-9805-B47470325761}" presName="parentText" presStyleLbl="node1" presStyleIdx="2" presStyleCnt="6">
        <dgm:presLayoutVars>
          <dgm:chMax val="0"/>
          <dgm:bulletEnabled val="1"/>
        </dgm:presLayoutVars>
      </dgm:prSet>
      <dgm:spPr/>
      <dgm:t>
        <a:bodyPr/>
        <a:lstStyle/>
        <a:p>
          <a:endParaRPr lang="en-US"/>
        </a:p>
      </dgm:t>
    </dgm:pt>
    <dgm:pt modelId="{E1956487-E42C-40BA-A36D-66267E60BF2E}" type="pres">
      <dgm:prSet presAssocID="{78B07086-A4A9-4256-AD5A-7CA6C6F71E2F}" presName="spacer" presStyleCnt="0"/>
      <dgm:spPr/>
    </dgm:pt>
    <dgm:pt modelId="{74D8A9E2-74B8-4409-B373-CFC73E38438F}" type="pres">
      <dgm:prSet presAssocID="{CFA09646-F0F2-4AED-AFF9-F1E556971FA0}" presName="parentText" presStyleLbl="node1" presStyleIdx="3" presStyleCnt="6">
        <dgm:presLayoutVars>
          <dgm:chMax val="0"/>
          <dgm:bulletEnabled val="1"/>
        </dgm:presLayoutVars>
      </dgm:prSet>
      <dgm:spPr/>
      <dgm:t>
        <a:bodyPr/>
        <a:lstStyle/>
        <a:p>
          <a:endParaRPr lang="en-US"/>
        </a:p>
      </dgm:t>
    </dgm:pt>
    <dgm:pt modelId="{2E646E4B-F464-4358-8FAA-2DC5F6AADCD3}" type="pres">
      <dgm:prSet presAssocID="{A03047AE-2081-4788-A353-522D4F080752}" presName="spacer" presStyleCnt="0"/>
      <dgm:spPr/>
    </dgm:pt>
    <dgm:pt modelId="{DD39DF38-591E-4090-835F-A9E6981D3E63}" type="pres">
      <dgm:prSet presAssocID="{E1EA0A7F-A163-4C35-9502-0460DB1B7D0A}" presName="parentText" presStyleLbl="node1" presStyleIdx="4" presStyleCnt="6">
        <dgm:presLayoutVars>
          <dgm:chMax val="0"/>
          <dgm:bulletEnabled val="1"/>
        </dgm:presLayoutVars>
      </dgm:prSet>
      <dgm:spPr/>
      <dgm:t>
        <a:bodyPr/>
        <a:lstStyle/>
        <a:p>
          <a:endParaRPr lang="en-US"/>
        </a:p>
      </dgm:t>
    </dgm:pt>
    <dgm:pt modelId="{CD495D5E-820E-4D09-969A-051926980677}" type="pres">
      <dgm:prSet presAssocID="{12D9FBD5-DB4B-4040-A5FE-5F7848597522}" presName="spacer" presStyleCnt="0"/>
      <dgm:spPr/>
    </dgm:pt>
    <dgm:pt modelId="{84B76FFD-3539-46D5-8CDA-2AA66A10DCF9}" type="pres">
      <dgm:prSet presAssocID="{99D0605A-6DDE-4315-BC05-ECFB8F47DAE7}" presName="parentText" presStyleLbl="node1" presStyleIdx="5" presStyleCnt="6">
        <dgm:presLayoutVars>
          <dgm:chMax val="0"/>
          <dgm:bulletEnabled val="1"/>
        </dgm:presLayoutVars>
      </dgm:prSet>
      <dgm:spPr/>
      <dgm:t>
        <a:bodyPr/>
        <a:lstStyle/>
        <a:p>
          <a:endParaRPr lang="en-US"/>
        </a:p>
      </dgm:t>
    </dgm:pt>
  </dgm:ptLst>
  <dgm:cxnLst>
    <dgm:cxn modelId="{4EDA00C9-F379-4E3C-ADF5-DA7609298288}" srcId="{336E58F1-D3EE-4E77-AC06-85A7925C50B7}" destId="{CFA09646-F0F2-4AED-AFF9-F1E556971FA0}" srcOrd="3" destOrd="0" parTransId="{6787673D-E1EA-497C-8A44-86D13F25C43C}" sibTransId="{A03047AE-2081-4788-A353-522D4F080752}"/>
    <dgm:cxn modelId="{3F5828D1-F222-45D7-A153-D6EB2B555524}" srcId="{336E58F1-D3EE-4E77-AC06-85A7925C50B7}" destId="{99D0605A-6DDE-4315-BC05-ECFB8F47DAE7}" srcOrd="5" destOrd="0" parTransId="{3389120F-0121-4CB5-A277-3F0F5C3EC2F1}" sibTransId="{23094309-8158-40AE-A14A-4A1E07D4C81A}"/>
    <dgm:cxn modelId="{45A3F9CC-E0E3-49FB-B1E9-1D5425B9164C}" type="presOf" srcId="{7077C280-311A-465C-9805-B47470325761}" destId="{2BDCEE11-D9F1-49B4-9AB7-056F8015E01C}" srcOrd="0" destOrd="0" presId="urn:microsoft.com/office/officeart/2005/8/layout/vList2"/>
    <dgm:cxn modelId="{D557BD9D-79EC-40EA-BCC3-92ABC0773694}" type="presOf" srcId="{99D0605A-6DDE-4315-BC05-ECFB8F47DAE7}" destId="{84B76FFD-3539-46D5-8CDA-2AA66A10DCF9}" srcOrd="0" destOrd="0" presId="urn:microsoft.com/office/officeart/2005/8/layout/vList2"/>
    <dgm:cxn modelId="{0EED72CC-A3B7-478E-A869-B92ECACF57E0}" srcId="{336E58F1-D3EE-4E77-AC06-85A7925C50B7}" destId="{7077C280-311A-465C-9805-B47470325761}" srcOrd="2" destOrd="0" parTransId="{DC62B7AA-752A-4223-8117-420DA93A2150}" sibTransId="{78B07086-A4A9-4256-AD5A-7CA6C6F71E2F}"/>
    <dgm:cxn modelId="{05F7E9FD-8F9F-4261-B70A-4D7651DFD6B0}" type="presOf" srcId="{E1EA0A7F-A163-4C35-9502-0460DB1B7D0A}" destId="{DD39DF38-591E-4090-835F-A9E6981D3E63}" srcOrd="0" destOrd="0" presId="urn:microsoft.com/office/officeart/2005/8/layout/vList2"/>
    <dgm:cxn modelId="{015E7492-EEFE-4307-B3E0-65657C4EC460}" type="presOf" srcId="{5FA4CDDD-4EA9-432A-BE3F-A211DF2D470D}" destId="{C52D5095-7E1A-41C3-A8DA-81BC893569D9}" srcOrd="0" destOrd="0" presId="urn:microsoft.com/office/officeart/2005/8/layout/vList2"/>
    <dgm:cxn modelId="{7AF2F059-F620-42CE-B683-33968BECA127}" srcId="{336E58F1-D3EE-4E77-AC06-85A7925C50B7}" destId="{E1EA0A7F-A163-4C35-9502-0460DB1B7D0A}" srcOrd="4" destOrd="0" parTransId="{B35AD1EB-5516-4813-BC3F-56EAD90DAC25}" sibTransId="{12D9FBD5-DB4B-4040-A5FE-5F7848597522}"/>
    <dgm:cxn modelId="{CE1714FF-6B71-4620-A6B2-72805E4DD4F4}" type="presOf" srcId="{336E58F1-D3EE-4E77-AC06-85A7925C50B7}" destId="{A1D5012A-08E1-4E36-AE50-EE8EB9E0330F}" srcOrd="0" destOrd="0" presId="urn:microsoft.com/office/officeart/2005/8/layout/vList2"/>
    <dgm:cxn modelId="{7B1E8BBF-C7F0-4EEA-ACA6-5C927759C907}" type="presOf" srcId="{161367FB-0D1B-48F0-9826-E1222F4265AC}" destId="{3C4F4CB5-B44E-4C22-B93A-341ED772D7B9}" srcOrd="0" destOrd="0" presId="urn:microsoft.com/office/officeart/2005/8/layout/vList2"/>
    <dgm:cxn modelId="{80D5164E-412F-458D-88B5-0A73213A1C15}" type="presOf" srcId="{CFA09646-F0F2-4AED-AFF9-F1E556971FA0}" destId="{74D8A9E2-74B8-4409-B373-CFC73E38438F}" srcOrd="0" destOrd="0" presId="urn:microsoft.com/office/officeart/2005/8/layout/vList2"/>
    <dgm:cxn modelId="{B5C83A07-229B-41CB-A8A1-7C33860B672E}" srcId="{336E58F1-D3EE-4E77-AC06-85A7925C50B7}" destId="{5FA4CDDD-4EA9-432A-BE3F-A211DF2D470D}" srcOrd="0" destOrd="0" parTransId="{76297734-0ABC-45CF-AC1F-0970D7E6DAC1}" sibTransId="{894B0614-AED5-4C53-84F8-F414ED315853}"/>
    <dgm:cxn modelId="{FBB6BF39-5D11-4EA3-BC2F-6DD2B04B14E5}" srcId="{336E58F1-D3EE-4E77-AC06-85A7925C50B7}" destId="{161367FB-0D1B-48F0-9826-E1222F4265AC}" srcOrd="1" destOrd="0" parTransId="{402867E8-4DE5-4025-9F73-631D5E500778}" sibTransId="{2D3E581F-37F6-4F7C-B3B6-264EC665E905}"/>
    <dgm:cxn modelId="{BCD51D75-5EB7-4EBC-A72E-5975C0C251D1}" type="presParOf" srcId="{A1D5012A-08E1-4E36-AE50-EE8EB9E0330F}" destId="{C52D5095-7E1A-41C3-A8DA-81BC893569D9}" srcOrd="0" destOrd="0" presId="urn:microsoft.com/office/officeart/2005/8/layout/vList2"/>
    <dgm:cxn modelId="{9998CDAC-7522-4694-B1B8-21BFF3475771}" type="presParOf" srcId="{A1D5012A-08E1-4E36-AE50-EE8EB9E0330F}" destId="{447D05C6-53DF-4EFF-B89E-E7782D3E091E}" srcOrd="1" destOrd="0" presId="urn:microsoft.com/office/officeart/2005/8/layout/vList2"/>
    <dgm:cxn modelId="{03B579F1-0101-4CF1-9FE0-CEA8219DB9E1}" type="presParOf" srcId="{A1D5012A-08E1-4E36-AE50-EE8EB9E0330F}" destId="{3C4F4CB5-B44E-4C22-B93A-341ED772D7B9}" srcOrd="2" destOrd="0" presId="urn:microsoft.com/office/officeart/2005/8/layout/vList2"/>
    <dgm:cxn modelId="{CD4D0A7D-E7D5-4826-A812-024495B5B476}" type="presParOf" srcId="{A1D5012A-08E1-4E36-AE50-EE8EB9E0330F}" destId="{1FB77ADA-BB6C-4023-8B7F-84A858A7A121}" srcOrd="3" destOrd="0" presId="urn:microsoft.com/office/officeart/2005/8/layout/vList2"/>
    <dgm:cxn modelId="{3D47B7A5-55C0-47D2-949D-29301BEDE0CB}" type="presParOf" srcId="{A1D5012A-08E1-4E36-AE50-EE8EB9E0330F}" destId="{2BDCEE11-D9F1-49B4-9AB7-056F8015E01C}" srcOrd="4" destOrd="0" presId="urn:microsoft.com/office/officeart/2005/8/layout/vList2"/>
    <dgm:cxn modelId="{564A77F3-C592-4498-A19E-70C349A19F7D}" type="presParOf" srcId="{A1D5012A-08E1-4E36-AE50-EE8EB9E0330F}" destId="{E1956487-E42C-40BA-A36D-66267E60BF2E}" srcOrd="5" destOrd="0" presId="urn:microsoft.com/office/officeart/2005/8/layout/vList2"/>
    <dgm:cxn modelId="{9891EA4C-CC5B-4B54-A0B2-897696E9F952}" type="presParOf" srcId="{A1D5012A-08E1-4E36-AE50-EE8EB9E0330F}" destId="{74D8A9E2-74B8-4409-B373-CFC73E38438F}" srcOrd="6" destOrd="0" presId="urn:microsoft.com/office/officeart/2005/8/layout/vList2"/>
    <dgm:cxn modelId="{B8FC9B77-D387-4F67-9644-E2BFC0478679}" type="presParOf" srcId="{A1D5012A-08E1-4E36-AE50-EE8EB9E0330F}" destId="{2E646E4B-F464-4358-8FAA-2DC5F6AADCD3}" srcOrd="7" destOrd="0" presId="urn:microsoft.com/office/officeart/2005/8/layout/vList2"/>
    <dgm:cxn modelId="{96F0A100-37EB-44FB-A4DC-59DA16A9A901}" type="presParOf" srcId="{A1D5012A-08E1-4E36-AE50-EE8EB9E0330F}" destId="{DD39DF38-591E-4090-835F-A9E6981D3E63}" srcOrd="8" destOrd="0" presId="urn:microsoft.com/office/officeart/2005/8/layout/vList2"/>
    <dgm:cxn modelId="{8AE79658-7733-454A-9FC9-F5457FF1BCB8}" type="presParOf" srcId="{A1D5012A-08E1-4E36-AE50-EE8EB9E0330F}" destId="{CD495D5E-820E-4D09-969A-051926980677}" srcOrd="9" destOrd="0" presId="urn:microsoft.com/office/officeart/2005/8/layout/vList2"/>
    <dgm:cxn modelId="{1036ED90-D71F-42D1-93C1-F35304DD9195}" type="presParOf" srcId="{A1D5012A-08E1-4E36-AE50-EE8EB9E0330F}" destId="{84B76FFD-3539-46D5-8CDA-2AA66A10DCF9}"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DAE8D6-EB69-43FC-AAFE-10EA21C21FF4}" type="doc">
      <dgm:prSet loTypeId="urn:microsoft.com/office/officeart/2005/8/layout/hList7" loCatId="list" qsTypeId="urn:microsoft.com/office/officeart/2005/8/quickstyle/simple3" qsCatId="simple" csTypeId="urn:microsoft.com/office/officeart/2005/8/colors/colorful5" csCatId="colorful" phldr="1"/>
      <dgm:spPr/>
    </dgm:pt>
    <dgm:pt modelId="{8F1E19DE-6C82-4C99-B4B1-38685B0A48AB}">
      <dgm:prSet phldrT="[Text]" custT="1"/>
      <dgm:spPr/>
      <dgm:t>
        <a:bodyPr tIns="0" bIns="914400"/>
        <a:lstStyle/>
        <a:p>
          <a:r>
            <a:rPr lang="en-US" sz="2000" b="1" dirty="0" smtClean="0"/>
            <a:t>Decide: </a:t>
          </a:r>
          <a:r>
            <a:rPr lang="en-US" sz="2000" dirty="0" smtClean="0"/>
            <a:t>Leader makes decision</a:t>
          </a:r>
          <a:endParaRPr lang="en-US" sz="2000" dirty="0"/>
        </a:p>
      </dgm:t>
    </dgm:pt>
    <dgm:pt modelId="{3D3FFC0B-86E4-49C9-81BD-22DD09B8FB59}" type="parTrans" cxnId="{77076B65-54CB-4509-80C8-5E9D384A37FF}">
      <dgm:prSet/>
      <dgm:spPr/>
      <dgm:t>
        <a:bodyPr/>
        <a:lstStyle/>
        <a:p>
          <a:endParaRPr lang="en-US"/>
        </a:p>
      </dgm:t>
    </dgm:pt>
    <dgm:pt modelId="{F7DF140B-757D-4E01-8897-5AC6C6173211}" type="sibTrans" cxnId="{77076B65-54CB-4509-80C8-5E9D384A37FF}">
      <dgm:prSet/>
      <dgm:spPr/>
      <dgm:t>
        <a:bodyPr/>
        <a:lstStyle/>
        <a:p>
          <a:endParaRPr lang="en-US"/>
        </a:p>
      </dgm:t>
    </dgm:pt>
    <dgm:pt modelId="{AF20F266-B7F5-4D3E-AA57-AE24D763A64F}">
      <dgm:prSet phldrT="[Text]" custT="1"/>
      <dgm:spPr/>
      <dgm:t>
        <a:bodyPr tIns="0" bIns="914400"/>
        <a:lstStyle/>
        <a:p>
          <a:r>
            <a:rPr lang="en-US" sz="2000" b="1" dirty="0" smtClean="0"/>
            <a:t>Consult</a:t>
          </a:r>
          <a:r>
            <a:rPr lang="en-US" sz="2000" dirty="0" smtClean="0"/>
            <a:t> (</a:t>
          </a:r>
          <a:r>
            <a:rPr lang="en-US" sz="1800" dirty="0" smtClean="0"/>
            <a:t>Individual): Leader discusses with individual members, then makes decision him or </a:t>
          </a:r>
          <a:r>
            <a:rPr lang="en-US" sz="2000" dirty="0" smtClean="0"/>
            <a:t>herself</a:t>
          </a:r>
        </a:p>
        <a:p>
          <a:endParaRPr lang="en-US" sz="2000" dirty="0" smtClean="0"/>
        </a:p>
      </dgm:t>
    </dgm:pt>
    <dgm:pt modelId="{3822EFFA-6D96-4F2A-B1A5-D8433FF042C3}" type="parTrans" cxnId="{747D7077-20A4-4255-BBF9-1CC54D067D37}">
      <dgm:prSet/>
      <dgm:spPr/>
      <dgm:t>
        <a:bodyPr/>
        <a:lstStyle/>
        <a:p>
          <a:endParaRPr lang="en-US"/>
        </a:p>
      </dgm:t>
    </dgm:pt>
    <dgm:pt modelId="{720DEE2A-BFF6-467B-9ABA-625E1DA31476}" type="sibTrans" cxnId="{747D7077-20A4-4255-BBF9-1CC54D067D37}">
      <dgm:prSet/>
      <dgm:spPr/>
      <dgm:t>
        <a:bodyPr/>
        <a:lstStyle/>
        <a:p>
          <a:endParaRPr lang="en-US"/>
        </a:p>
      </dgm:t>
    </dgm:pt>
    <dgm:pt modelId="{C0497488-81D7-4E24-A323-E23C49D6B8EA}">
      <dgm:prSet phldrT="[Text]" custT="1"/>
      <dgm:spPr/>
      <dgm:t>
        <a:bodyPr tIns="0" bIns="914400"/>
        <a:lstStyle/>
        <a:p>
          <a:r>
            <a:rPr lang="en-US" sz="2000" b="1" dirty="0" smtClean="0"/>
            <a:t>Delegate: </a:t>
          </a:r>
          <a:r>
            <a:rPr lang="en-US" sz="2000" dirty="0" smtClean="0"/>
            <a:t>Leader turns problem over to the group</a:t>
          </a:r>
          <a:endParaRPr lang="en-US" sz="2000" dirty="0"/>
        </a:p>
      </dgm:t>
    </dgm:pt>
    <dgm:pt modelId="{7B54EA44-F8EC-4247-A5EB-BB79C85E9CEF}" type="parTrans" cxnId="{873C9E9A-77A1-4ECE-B11A-43B50A6647B2}">
      <dgm:prSet/>
      <dgm:spPr/>
      <dgm:t>
        <a:bodyPr/>
        <a:lstStyle/>
        <a:p>
          <a:endParaRPr lang="en-US"/>
        </a:p>
      </dgm:t>
    </dgm:pt>
    <dgm:pt modelId="{907593C5-FF1F-4F0B-9C6B-17778653F241}" type="sibTrans" cxnId="{873C9E9A-77A1-4ECE-B11A-43B50A6647B2}">
      <dgm:prSet/>
      <dgm:spPr/>
      <dgm:t>
        <a:bodyPr/>
        <a:lstStyle/>
        <a:p>
          <a:endParaRPr lang="en-US"/>
        </a:p>
      </dgm:t>
    </dgm:pt>
    <dgm:pt modelId="{D2C437E3-9BE9-4871-BAB9-0BCF87EF2AA6}">
      <dgm:prSet custT="1"/>
      <dgm:spPr/>
      <dgm:t>
        <a:bodyPr tIns="0" bIns="914400"/>
        <a:lstStyle/>
        <a:p>
          <a:r>
            <a:rPr lang="en-US" sz="2000" b="1" dirty="0" smtClean="0"/>
            <a:t>Facilitate: </a:t>
          </a:r>
          <a:r>
            <a:rPr lang="en-US" sz="2000" dirty="0" smtClean="0"/>
            <a:t>Leader coordinates problem solving session</a:t>
          </a:r>
        </a:p>
        <a:p>
          <a:endParaRPr lang="en-US" sz="1200" dirty="0"/>
        </a:p>
      </dgm:t>
    </dgm:pt>
    <dgm:pt modelId="{3FB19FFD-F3F7-406D-8394-1F5525D19FC2}" type="parTrans" cxnId="{D22A56AF-9A02-487D-BE6D-DC8294536B08}">
      <dgm:prSet/>
      <dgm:spPr/>
      <dgm:t>
        <a:bodyPr/>
        <a:lstStyle/>
        <a:p>
          <a:endParaRPr lang="en-US"/>
        </a:p>
      </dgm:t>
    </dgm:pt>
    <dgm:pt modelId="{B221B79D-378E-4262-BC43-D1AD048E9122}" type="sibTrans" cxnId="{D22A56AF-9A02-487D-BE6D-DC8294536B08}">
      <dgm:prSet/>
      <dgm:spPr/>
      <dgm:t>
        <a:bodyPr/>
        <a:lstStyle/>
        <a:p>
          <a:endParaRPr lang="en-US"/>
        </a:p>
      </dgm:t>
    </dgm:pt>
    <dgm:pt modelId="{C9EC9DEF-E38C-4584-8E18-342C1152A391}">
      <dgm:prSet custT="1"/>
      <dgm:spPr/>
      <dgm:t>
        <a:bodyPr tIns="0" bIns="914400"/>
        <a:lstStyle/>
        <a:p>
          <a:r>
            <a:rPr lang="en-US" sz="2000" b="1" dirty="0" smtClean="0"/>
            <a:t>Consult</a:t>
          </a:r>
          <a:r>
            <a:rPr lang="en-US" sz="2000" dirty="0" smtClean="0"/>
            <a:t> (Group): Leader discusses with group, but makes decision him or herself</a:t>
          </a:r>
          <a:endParaRPr lang="en-US" sz="2000" dirty="0"/>
        </a:p>
      </dgm:t>
    </dgm:pt>
    <dgm:pt modelId="{814B3661-DFFF-433D-8B8D-8D5F0DE1C044}" type="parTrans" cxnId="{96095B79-3DDD-4E16-8310-9D47063ECD3E}">
      <dgm:prSet/>
      <dgm:spPr/>
      <dgm:t>
        <a:bodyPr/>
        <a:lstStyle/>
        <a:p>
          <a:endParaRPr lang="en-US"/>
        </a:p>
      </dgm:t>
    </dgm:pt>
    <dgm:pt modelId="{C0195DD3-D971-4B9C-A5D3-64800261C32E}" type="sibTrans" cxnId="{96095B79-3DDD-4E16-8310-9D47063ECD3E}">
      <dgm:prSet/>
      <dgm:spPr/>
      <dgm:t>
        <a:bodyPr/>
        <a:lstStyle/>
        <a:p>
          <a:endParaRPr lang="en-US"/>
        </a:p>
      </dgm:t>
    </dgm:pt>
    <dgm:pt modelId="{103F66CC-6841-4C74-95EB-5A901649D835}" type="pres">
      <dgm:prSet presAssocID="{43DAE8D6-EB69-43FC-AAFE-10EA21C21FF4}" presName="Name0" presStyleCnt="0">
        <dgm:presLayoutVars>
          <dgm:dir/>
          <dgm:resizeHandles val="exact"/>
        </dgm:presLayoutVars>
      </dgm:prSet>
      <dgm:spPr/>
    </dgm:pt>
    <dgm:pt modelId="{83297B56-42D6-4504-B06E-49DC26EE2D3D}" type="pres">
      <dgm:prSet presAssocID="{43DAE8D6-EB69-43FC-AAFE-10EA21C21FF4}" presName="fgShape" presStyleLbl="fgShp" presStyleIdx="0" presStyleCnt="1"/>
      <dgm:spPr/>
    </dgm:pt>
    <dgm:pt modelId="{157975EE-98BD-45BF-8727-2A1ECC5C8292}" type="pres">
      <dgm:prSet presAssocID="{43DAE8D6-EB69-43FC-AAFE-10EA21C21FF4}" presName="linComp" presStyleCnt="0"/>
      <dgm:spPr/>
    </dgm:pt>
    <dgm:pt modelId="{4E1E27DE-11EB-4568-B3EC-6CF9485071A1}" type="pres">
      <dgm:prSet presAssocID="{8F1E19DE-6C82-4C99-B4B1-38685B0A48AB}" presName="compNode" presStyleCnt="0"/>
      <dgm:spPr/>
    </dgm:pt>
    <dgm:pt modelId="{05F641A5-8FAD-49AD-8A86-73095C2BB4CA}" type="pres">
      <dgm:prSet presAssocID="{8F1E19DE-6C82-4C99-B4B1-38685B0A48AB}" presName="bkgdShape" presStyleLbl="node1" presStyleIdx="0" presStyleCnt="5" custLinFactNeighborX="-64"/>
      <dgm:spPr/>
      <dgm:t>
        <a:bodyPr/>
        <a:lstStyle/>
        <a:p>
          <a:endParaRPr lang="en-US"/>
        </a:p>
      </dgm:t>
    </dgm:pt>
    <dgm:pt modelId="{2FFFDD4D-7968-4BA1-817D-38EE5B2CFAFF}" type="pres">
      <dgm:prSet presAssocID="{8F1E19DE-6C82-4C99-B4B1-38685B0A48AB}" presName="nodeTx" presStyleLbl="node1" presStyleIdx="0" presStyleCnt="5">
        <dgm:presLayoutVars>
          <dgm:bulletEnabled val="1"/>
        </dgm:presLayoutVars>
      </dgm:prSet>
      <dgm:spPr/>
      <dgm:t>
        <a:bodyPr/>
        <a:lstStyle/>
        <a:p>
          <a:endParaRPr lang="en-US"/>
        </a:p>
      </dgm:t>
    </dgm:pt>
    <dgm:pt modelId="{D084FFF1-9C8D-4231-B85C-84572E646609}" type="pres">
      <dgm:prSet presAssocID="{8F1E19DE-6C82-4C99-B4B1-38685B0A48AB}" presName="invisiNode" presStyleLbl="node1" presStyleIdx="0" presStyleCnt="5"/>
      <dgm:spPr/>
    </dgm:pt>
    <dgm:pt modelId="{9B5DBB56-AD69-4CF2-810C-99AFEFEE261C}" type="pres">
      <dgm:prSet presAssocID="{8F1E19DE-6C82-4C99-B4B1-38685B0A48AB}" presName="imagNode" presStyleLbl="fgImgPlace1" presStyleIdx="0" presStyleCnt="5" custFlipVert="1" custScaleY="12162" custLinFactX="45252" custLinFactY="97072" custLinFactNeighborX="100000" custLinFactNeighborY="100000"/>
      <dgm:spPr/>
    </dgm:pt>
    <dgm:pt modelId="{1240D28C-F3F7-41C9-90C7-6948760C2F35}" type="pres">
      <dgm:prSet presAssocID="{F7DF140B-757D-4E01-8897-5AC6C6173211}" presName="sibTrans" presStyleLbl="sibTrans2D1" presStyleIdx="0" presStyleCnt="0"/>
      <dgm:spPr/>
      <dgm:t>
        <a:bodyPr/>
        <a:lstStyle/>
        <a:p>
          <a:endParaRPr lang="en-US"/>
        </a:p>
      </dgm:t>
    </dgm:pt>
    <dgm:pt modelId="{53185979-1BD9-41EF-B01A-7A2C496695A3}" type="pres">
      <dgm:prSet presAssocID="{AF20F266-B7F5-4D3E-AA57-AE24D763A64F}" presName="compNode" presStyleCnt="0"/>
      <dgm:spPr/>
    </dgm:pt>
    <dgm:pt modelId="{D79C5FAD-848D-4D7F-B4B9-85FEEB76D17D}" type="pres">
      <dgm:prSet presAssocID="{AF20F266-B7F5-4D3E-AA57-AE24D763A64F}" presName="bkgdShape" presStyleLbl="node1" presStyleIdx="1" presStyleCnt="5"/>
      <dgm:spPr/>
      <dgm:t>
        <a:bodyPr/>
        <a:lstStyle/>
        <a:p>
          <a:endParaRPr lang="en-US"/>
        </a:p>
      </dgm:t>
    </dgm:pt>
    <dgm:pt modelId="{A42A7531-7847-4214-A647-6CCCDDE77320}" type="pres">
      <dgm:prSet presAssocID="{AF20F266-B7F5-4D3E-AA57-AE24D763A64F}" presName="nodeTx" presStyleLbl="node1" presStyleIdx="1" presStyleCnt="5">
        <dgm:presLayoutVars>
          <dgm:bulletEnabled val="1"/>
        </dgm:presLayoutVars>
      </dgm:prSet>
      <dgm:spPr/>
      <dgm:t>
        <a:bodyPr/>
        <a:lstStyle/>
        <a:p>
          <a:endParaRPr lang="en-US"/>
        </a:p>
      </dgm:t>
    </dgm:pt>
    <dgm:pt modelId="{FEF6B680-F0B5-49A9-9060-E1F9310722F1}" type="pres">
      <dgm:prSet presAssocID="{AF20F266-B7F5-4D3E-AA57-AE24D763A64F}" presName="invisiNode" presStyleLbl="node1" presStyleIdx="1" presStyleCnt="5"/>
      <dgm:spPr/>
    </dgm:pt>
    <dgm:pt modelId="{B3CCB65B-36A8-4850-8299-757D9177B9B6}" type="pres">
      <dgm:prSet presAssocID="{AF20F266-B7F5-4D3E-AA57-AE24D763A64F}" presName="imagNode" presStyleLbl="fgImgPlace1" presStyleIdx="1" presStyleCnt="5" custFlipVert="1" custScaleY="6156" custLinFactY="94069" custLinFactNeighborX="33108" custLinFactNeighborY="100000"/>
      <dgm:spPr/>
    </dgm:pt>
    <dgm:pt modelId="{73F79D31-8B2E-44B9-8BD6-AA8A78A224DC}" type="pres">
      <dgm:prSet presAssocID="{720DEE2A-BFF6-467B-9ABA-625E1DA31476}" presName="sibTrans" presStyleLbl="sibTrans2D1" presStyleIdx="0" presStyleCnt="0"/>
      <dgm:spPr/>
      <dgm:t>
        <a:bodyPr/>
        <a:lstStyle/>
        <a:p>
          <a:endParaRPr lang="en-US"/>
        </a:p>
      </dgm:t>
    </dgm:pt>
    <dgm:pt modelId="{410F5AA1-C0C7-44CD-855D-CBD1C104C798}" type="pres">
      <dgm:prSet presAssocID="{C9EC9DEF-E38C-4584-8E18-342C1152A391}" presName="compNode" presStyleCnt="0"/>
      <dgm:spPr/>
    </dgm:pt>
    <dgm:pt modelId="{5E27EE99-DBD6-4BB4-8049-56986C375212}" type="pres">
      <dgm:prSet presAssocID="{C9EC9DEF-E38C-4584-8E18-342C1152A391}" presName="bkgdShape" presStyleLbl="node1" presStyleIdx="2" presStyleCnt="5"/>
      <dgm:spPr/>
      <dgm:t>
        <a:bodyPr/>
        <a:lstStyle/>
        <a:p>
          <a:endParaRPr lang="en-US"/>
        </a:p>
      </dgm:t>
    </dgm:pt>
    <dgm:pt modelId="{BD2F7101-E2BA-44BD-B588-360DFBF8E17A}" type="pres">
      <dgm:prSet presAssocID="{C9EC9DEF-E38C-4584-8E18-342C1152A391}" presName="nodeTx" presStyleLbl="node1" presStyleIdx="2" presStyleCnt="5">
        <dgm:presLayoutVars>
          <dgm:bulletEnabled val="1"/>
        </dgm:presLayoutVars>
      </dgm:prSet>
      <dgm:spPr/>
      <dgm:t>
        <a:bodyPr/>
        <a:lstStyle/>
        <a:p>
          <a:endParaRPr lang="en-US"/>
        </a:p>
      </dgm:t>
    </dgm:pt>
    <dgm:pt modelId="{402FE38F-D64B-484C-9A71-9247F542A7A1}" type="pres">
      <dgm:prSet presAssocID="{C9EC9DEF-E38C-4584-8E18-342C1152A391}" presName="invisiNode" presStyleLbl="node1" presStyleIdx="2" presStyleCnt="5"/>
      <dgm:spPr/>
    </dgm:pt>
    <dgm:pt modelId="{B5FF4009-25A9-48FC-9B09-D45F3C4020EB}" type="pres">
      <dgm:prSet presAssocID="{C9EC9DEF-E38C-4584-8E18-342C1152A391}" presName="imagNode" presStyleLbl="fgImgPlace1" presStyleIdx="2" presStyleCnt="5" custScaleY="10537" custLinFactY="92730" custLinFactNeighborX="37507" custLinFactNeighborY="100000"/>
      <dgm:spPr/>
    </dgm:pt>
    <dgm:pt modelId="{51AC73C9-90D3-44C6-90F1-927D15AE0E43}" type="pres">
      <dgm:prSet presAssocID="{C0195DD3-D971-4B9C-A5D3-64800261C32E}" presName="sibTrans" presStyleLbl="sibTrans2D1" presStyleIdx="0" presStyleCnt="0"/>
      <dgm:spPr/>
      <dgm:t>
        <a:bodyPr/>
        <a:lstStyle/>
        <a:p>
          <a:endParaRPr lang="en-US"/>
        </a:p>
      </dgm:t>
    </dgm:pt>
    <dgm:pt modelId="{44E6F91D-52B3-46C4-9EBB-F57FC4D2C268}" type="pres">
      <dgm:prSet presAssocID="{D2C437E3-9BE9-4871-BAB9-0BCF87EF2AA6}" presName="compNode" presStyleCnt="0"/>
      <dgm:spPr/>
    </dgm:pt>
    <dgm:pt modelId="{41F6E284-AD8F-4A29-B76A-964BA028C6B0}" type="pres">
      <dgm:prSet presAssocID="{D2C437E3-9BE9-4871-BAB9-0BCF87EF2AA6}" presName="bkgdShape" presStyleLbl="node1" presStyleIdx="3" presStyleCnt="5"/>
      <dgm:spPr/>
      <dgm:t>
        <a:bodyPr/>
        <a:lstStyle/>
        <a:p>
          <a:endParaRPr lang="en-US"/>
        </a:p>
      </dgm:t>
    </dgm:pt>
    <dgm:pt modelId="{A7D63AEF-CAFF-459C-A075-3C0B481446F3}" type="pres">
      <dgm:prSet presAssocID="{D2C437E3-9BE9-4871-BAB9-0BCF87EF2AA6}" presName="nodeTx" presStyleLbl="node1" presStyleIdx="3" presStyleCnt="5">
        <dgm:presLayoutVars>
          <dgm:bulletEnabled val="1"/>
        </dgm:presLayoutVars>
      </dgm:prSet>
      <dgm:spPr/>
      <dgm:t>
        <a:bodyPr/>
        <a:lstStyle/>
        <a:p>
          <a:endParaRPr lang="en-US"/>
        </a:p>
      </dgm:t>
    </dgm:pt>
    <dgm:pt modelId="{BFAA341E-BCB4-44E0-9C0A-8A4A4A24B6DC}" type="pres">
      <dgm:prSet presAssocID="{D2C437E3-9BE9-4871-BAB9-0BCF87EF2AA6}" presName="invisiNode" presStyleLbl="node1" presStyleIdx="3" presStyleCnt="5"/>
      <dgm:spPr/>
    </dgm:pt>
    <dgm:pt modelId="{EB50AE27-7195-4C35-A7BE-82207F825EDB}" type="pres">
      <dgm:prSet presAssocID="{D2C437E3-9BE9-4871-BAB9-0BCF87EF2AA6}" presName="imagNode" presStyleLbl="fgImgPlace1" presStyleIdx="3" presStyleCnt="5" custFlipVert="1" custScaleY="16355" custLinFactY="95639" custLinFactNeighborX="-67070" custLinFactNeighborY="100000"/>
      <dgm:spPr/>
    </dgm:pt>
    <dgm:pt modelId="{71D45D24-8287-4CDA-9349-21C185462C14}" type="pres">
      <dgm:prSet presAssocID="{B221B79D-378E-4262-BC43-D1AD048E9122}" presName="sibTrans" presStyleLbl="sibTrans2D1" presStyleIdx="0" presStyleCnt="0"/>
      <dgm:spPr/>
      <dgm:t>
        <a:bodyPr/>
        <a:lstStyle/>
        <a:p>
          <a:endParaRPr lang="en-US"/>
        </a:p>
      </dgm:t>
    </dgm:pt>
    <dgm:pt modelId="{24FCAC3C-9C14-4D41-9388-F27F59EC273D}" type="pres">
      <dgm:prSet presAssocID="{C0497488-81D7-4E24-A323-E23C49D6B8EA}" presName="compNode" presStyleCnt="0"/>
      <dgm:spPr/>
    </dgm:pt>
    <dgm:pt modelId="{E9A00BFF-88C9-4168-B086-600C597F5D9F}" type="pres">
      <dgm:prSet presAssocID="{C0497488-81D7-4E24-A323-E23C49D6B8EA}" presName="bkgdShape" presStyleLbl="node1" presStyleIdx="4" presStyleCnt="5"/>
      <dgm:spPr/>
      <dgm:t>
        <a:bodyPr/>
        <a:lstStyle/>
        <a:p>
          <a:endParaRPr lang="en-US"/>
        </a:p>
      </dgm:t>
    </dgm:pt>
    <dgm:pt modelId="{E045E0F4-EA91-4EBF-99A7-A1DE0A39FA05}" type="pres">
      <dgm:prSet presAssocID="{C0497488-81D7-4E24-A323-E23C49D6B8EA}" presName="nodeTx" presStyleLbl="node1" presStyleIdx="4" presStyleCnt="5">
        <dgm:presLayoutVars>
          <dgm:bulletEnabled val="1"/>
        </dgm:presLayoutVars>
      </dgm:prSet>
      <dgm:spPr/>
      <dgm:t>
        <a:bodyPr/>
        <a:lstStyle/>
        <a:p>
          <a:endParaRPr lang="en-US"/>
        </a:p>
      </dgm:t>
    </dgm:pt>
    <dgm:pt modelId="{7CB74FA0-BBB0-4B37-BE45-8446F7D0D9E5}" type="pres">
      <dgm:prSet presAssocID="{C0497488-81D7-4E24-A323-E23C49D6B8EA}" presName="invisiNode" presStyleLbl="node1" presStyleIdx="4" presStyleCnt="5"/>
      <dgm:spPr/>
    </dgm:pt>
    <dgm:pt modelId="{27AD507E-F26C-4692-BCE0-BD7A01E1408A}" type="pres">
      <dgm:prSet presAssocID="{C0497488-81D7-4E24-A323-E23C49D6B8EA}" presName="imagNode" presStyleLbl="fgImgPlace1" presStyleIdx="4" presStyleCnt="5" custScaleY="12162" custLinFactX="-40973" custLinFactY="97072" custLinFactNeighborX="-100000" custLinFactNeighborY="100000"/>
      <dgm:spPr/>
    </dgm:pt>
  </dgm:ptLst>
  <dgm:cxnLst>
    <dgm:cxn modelId="{77076B65-54CB-4509-80C8-5E9D384A37FF}" srcId="{43DAE8D6-EB69-43FC-AAFE-10EA21C21FF4}" destId="{8F1E19DE-6C82-4C99-B4B1-38685B0A48AB}" srcOrd="0" destOrd="0" parTransId="{3D3FFC0B-86E4-49C9-81BD-22DD09B8FB59}" sibTransId="{F7DF140B-757D-4E01-8897-5AC6C6173211}"/>
    <dgm:cxn modelId="{873C9E9A-77A1-4ECE-B11A-43B50A6647B2}" srcId="{43DAE8D6-EB69-43FC-AAFE-10EA21C21FF4}" destId="{C0497488-81D7-4E24-A323-E23C49D6B8EA}" srcOrd="4" destOrd="0" parTransId="{7B54EA44-F8EC-4247-A5EB-BB79C85E9CEF}" sibTransId="{907593C5-FF1F-4F0B-9C6B-17778653F241}"/>
    <dgm:cxn modelId="{D3DED1EA-7F46-42AF-9BE1-67B7F5C75E5B}" type="presOf" srcId="{720DEE2A-BFF6-467B-9ABA-625E1DA31476}" destId="{73F79D31-8B2E-44B9-8BD6-AA8A78A224DC}" srcOrd="0" destOrd="0" presId="urn:microsoft.com/office/officeart/2005/8/layout/hList7"/>
    <dgm:cxn modelId="{5BF780B9-FBA5-4F37-8D36-3BF0507FD785}" type="presOf" srcId="{D2C437E3-9BE9-4871-BAB9-0BCF87EF2AA6}" destId="{A7D63AEF-CAFF-459C-A075-3C0B481446F3}" srcOrd="1" destOrd="0" presId="urn:microsoft.com/office/officeart/2005/8/layout/hList7"/>
    <dgm:cxn modelId="{5A6EEA60-0B95-4C04-808D-7A5BA301D746}" type="presOf" srcId="{C0195DD3-D971-4B9C-A5D3-64800261C32E}" destId="{51AC73C9-90D3-44C6-90F1-927D15AE0E43}" srcOrd="0" destOrd="0" presId="urn:microsoft.com/office/officeart/2005/8/layout/hList7"/>
    <dgm:cxn modelId="{BA8327CA-BDC4-4976-81D8-06797B9CA06F}" type="presOf" srcId="{F7DF140B-757D-4E01-8897-5AC6C6173211}" destId="{1240D28C-F3F7-41C9-90C7-6948760C2F35}" srcOrd="0" destOrd="0" presId="urn:microsoft.com/office/officeart/2005/8/layout/hList7"/>
    <dgm:cxn modelId="{292D2E47-52B2-472D-92E9-50B2D70AA21A}" type="presOf" srcId="{8F1E19DE-6C82-4C99-B4B1-38685B0A48AB}" destId="{2FFFDD4D-7968-4BA1-817D-38EE5B2CFAFF}" srcOrd="1" destOrd="0" presId="urn:microsoft.com/office/officeart/2005/8/layout/hList7"/>
    <dgm:cxn modelId="{747D7077-20A4-4255-BBF9-1CC54D067D37}" srcId="{43DAE8D6-EB69-43FC-AAFE-10EA21C21FF4}" destId="{AF20F266-B7F5-4D3E-AA57-AE24D763A64F}" srcOrd="1" destOrd="0" parTransId="{3822EFFA-6D96-4F2A-B1A5-D8433FF042C3}" sibTransId="{720DEE2A-BFF6-467B-9ABA-625E1DA31476}"/>
    <dgm:cxn modelId="{5132811D-2355-4E29-8824-42AB24D470A2}" type="presOf" srcId="{AF20F266-B7F5-4D3E-AA57-AE24D763A64F}" destId="{A42A7531-7847-4214-A647-6CCCDDE77320}" srcOrd="1" destOrd="0" presId="urn:microsoft.com/office/officeart/2005/8/layout/hList7"/>
    <dgm:cxn modelId="{F59C546F-0AE9-4DE7-BFAF-E3C147A5630F}" type="presOf" srcId="{43DAE8D6-EB69-43FC-AAFE-10EA21C21FF4}" destId="{103F66CC-6841-4C74-95EB-5A901649D835}" srcOrd="0" destOrd="0" presId="urn:microsoft.com/office/officeart/2005/8/layout/hList7"/>
    <dgm:cxn modelId="{BE354BAD-C3DD-4240-BABF-88348E89B4B8}" type="presOf" srcId="{D2C437E3-9BE9-4871-BAB9-0BCF87EF2AA6}" destId="{41F6E284-AD8F-4A29-B76A-964BA028C6B0}" srcOrd="0" destOrd="0" presId="urn:microsoft.com/office/officeart/2005/8/layout/hList7"/>
    <dgm:cxn modelId="{D22A56AF-9A02-487D-BE6D-DC8294536B08}" srcId="{43DAE8D6-EB69-43FC-AAFE-10EA21C21FF4}" destId="{D2C437E3-9BE9-4871-BAB9-0BCF87EF2AA6}" srcOrd="3" destOrd="0" parTransId="{3FB19FFD-F3F7-406D-8394-1F5525D19FC2}" sibTransId="{B221B79D-378E-4262-BC43-D1AD048E9122}"/>
    <dgm:cxn modelId="{2AF71447-76DD-45E4-8EAF-0B615E0AC875}" type="presOf" srcId="{C9EC9DEF-E38C-4584-8E18-342C1152A391}" destId="{5E27EE99-DBD6-4BB4-8049-56986C375212}" srcOrd="0" destOrd="0" presId="urn:microsoft.com/office/officeart/2005/8/layout/hList7"/>
    <dgm:cxn modelId="{DCCE5DE2-0484-441D-8A88-DE751363BEF7}" type="presOf" srcId="{C9EC9DEF-E38C-4584-8E18-342C1152A391}" destId="{BD2F7101-E2BA-44BD-B588-360DFBF8E17A}" srcOrd="1" destOrd="0" presId="urn:microsoft.com/office/officeart/2005/8/layout/hList7"/>
    <dgm:cxn modelId="{82E3CE21-36E9-49E3-8A8B-DC5483C6F17E}" type="presOf" srcId="{C0497488-81D7-4E24-A323-E23C49D6B8EA}" destId="{E9A00BFF-88C9-4168-B086-600C597F5D9F}" srcOrd="0" destOrd="0" presId="urn:microsoft.com/office/officeart/2005/8/layout/hList7"/>
    <dgm:cxn modelId="{B4678F77-C594-455A-93D3-8979D839908B}" type="presOf" srcId="{C0497488-81D7-4E24-A323-E23C49D6B8EA}" destId="{E045E0F4-EA91-4EBF-99A7-A1DE0A39FA05}" srcOrd="1" destOrd="0" presId="urn:microsoft.com/office/officeart/2005/8/layout/hList7"/>
    <dgm:cxn modelId="{F6EA8846-C8C2-4EF6-96F0-35477E963DFB}" type="presOf" srcId="{AF20F266-B7F5-4D3E-AA57-AE24D763A64F}" destId="{D79C5FAD-848D-4D7F-B4B9-85FEEB76D17D}" srcOrd="0" destOrd="0" presId="urn:microsoft.com/office/officeart/2005/8/layout/hList7"/>
    <dgm:cxn modelId="{96095B79-3DDD-4E16-8310-9D47063ECD3E}" srcId="{43DAE8D6-EB69-43FC-AAFE-10EA21C21FF4}" destId="{C9EC9DEF-E38C-4584-8E18-342C1152A391}" srcOrd="2" destOrd="0" parTransId="{814B3661-DFFF-433D-8B8D-8D5F0DE1C044}" sibTransId="{C0195DD3-D971-4B9C-A5D3-64800261C32E}"/>
    <dgm:cxn modelId="{EA0F2D0C-856C-443F-A16C-B581D2A4E965}" type="presOf" srcId="{B221B79D-378E-4262-BC43-D1AD048E9122}" destId="{71D45D24-8287-4CDA-9349-21C185462C14}" srcOrd="0" destOrd="0" presId="urn:microsoft.com/office/officeart/2005/8/layout/hList7"/>
    <dgm:cxn modelId="{ACCD8DC3-6AC5-4F35-97F9-091E4193A9EF}" type="presOf" srcId="{8F1E19DE-6C82-4C99-B4B1-38685B0A48AB}" destId="{05F641A5-8FAD-49AD-8A86-73095C2BB4CA}" srcOrd="0" destOrd="0" presId="urn:microsoft.com/office/officeart/2005/8/layout/hList7"/>
    <dgm:cxn modelId="{2F099608-1032-45C1-84A0-2EE0EC6C46BB}" type="presParOf" srcId="{103F66CC-6841-4C74-95EB-5A901649D835}" destId="{83297B56-42D6-4504-B06E-49DC26EE2D3D}" srcOrd="0" destOrd="0" presId="urn:microsoft.com/office/officeart/2005/8/layout/hList7"/>
    <dgm:cxn modelId="{740D78F1-7893-4C68-86E7-BE23AE4A86A0}" type="presParOf" srcId="{103F66CC-6841-4C74-95EB-5A901649D835}" destId="{157975EE-98BD-45BF-8727-2A1ECC5C8292}" srcOrd="1" destOrd="0" presId="urn:microsoft.com/office/officeart/2005/8/layout/hList7"/>
    <dgm:cxn modelId="{7A1D2376-DD3C-40FE-B390-3A7B12AA56F4}" type="presParOf" srcId="{157975EE-98BD-45BF-8727-2A1ECC5C8292}" destId="{4E1E27DE-11EB-4568-B3EC-6CF9485071A1}" srcOrd="0" destOrd="0" presId="urn:microsoft.com/office/officeart/2005/8/layout/hList7"/>
    <dgm:cxn modelId="{20A23685-4E32-4991-816C-77ACFDE29949}" type="presParOf" srcId="{4E1E27DE-11EB-4568-B3EC-6CF9485071A1}" destId="{05F641A5-8FAD-49AD-8A86-73095C2BB4CA}" srcOrd="0" destOrd="0" presId="urn:microsoft.com/office/officeart/2005/8/layout/hList7"/>
    <dgm:cxn modelId="{1ADD9E54-3308-4ED9-A130-24D8EE1830AE}" type="presParOf" srcId="{4E1E27DE-11EB-4568-B3EC-6CF9485071A1}" destId="{2FFFDD4D-7968-4BA1-817D-38EE5B2CFAFF}" srcOrd="1" destOrd="0" presId="urn:microsoft.com/office/officeart/2005/8/layout/hList7"/>
    <dgm:cxn modelId="{BABC4A83-4C4F-493E-930C-68BA26F4A945}" type="presParOf" srcId="{4E1E27DE-11EB-4568-B3EC-6CF9485071A1}" destId="{D084FFF1-9C8D-4231-B85C-84572E646609}" srcOrd="2" destOrd="0" presId="urn:microsoft.com/office/officeart/2005/8/layout/hList7"/>
    <dgm:cxn modelId="{AB11B021-4C69-4EB9-83A4-36C8F5AF1E74}" type="presParOf" srcId="{4E1E27DE-11EB-4568-B3EC-6CF9485071A1}" destId="{9B5DBB56-AD69-4CF2-810C-99AFEFEE261C}" srcOrd="3" destOrd="0" presId="urn:microsoft.com/office/officeart/2005/8/layout/hList7"/>
    <dgm:cxn modelId="{5035F82A-372C-4AC7-A840-F68D0C4D699E}" type="presParOf" srcId="{157975EE-98BD-45BF-8727-2A1ECC5C8292}" destId="{1240D28C-F3F7-41C9-90C7-6948760C2F35}" srcOrd="1" destOrd="0" presId="urn:microsoft.com/office/officeart/2005/8/layout/hList7"/>
    <dgm:cxn modelId="{8E7FF306-B0FC-4E12-94EB-29F8E914BC85}" type="presParOf" srcId="{157975EE-98BD-45BF-8727-2A1ECC5C8292}" destId="{53185979-1BD9-41EF-B01A-7A2C496695A3}" srcOrd="2" destOrd="0" presId="urn:microsoft.com/office/officeart/2005/8/layout/hList7"/>
    <dgm:cxn modelId="{C813B6F3-D64A-47EB-962A-4B57237F5372}" type="presParOf" srcId="{53185979-1BD9-41EF-B01A-7A2C496695A3}" destId="{D79C5FAD-848D-4D7F-B4B9-85FEEB76D17D}" srcOrd="0" destOrd="0" presId="urn:microsoft.com/office/officeart/2005/8/layout/hList7"/>
    <dgm:cxn modelId="{D9CBDC2A-6BAA-4BDC-89DD-6AB5CB7A0522}" type="presParOf" srcId="{53185979-1BD9-41EF-B01A-7A2C496695A3}" destId="{A42A7531-7847-4214-A647-6CCCDDE77320}" srcOrd="1" destOrd="0" presId="urn:microsoft.com/office/officeart/2005/8/layout/hList7"/>
    <dgm:cxn modelId="{B8E6C637-4022-424E-97A3-F6F1F022E226}" type="presParOf" srcId="{53185979-1BD9-41EF-B01A-7A2C496695A3}" destId="{FEF6B680-F0B5-49A9-9060-E1F9310722F1}" srcOrd="2" destOrd="0" presId="urn:microsoft.com/office/officeart/2005/8/layout/hList7"/>
    <dgm:cxn modelId="{78B5CED2-76F4-4A32-806A-89993981DB7E}" type="presParOf" srcId="{53185979-1BD9-41EF-B01A-7A2C496695A3}" destId="{B3CCB65B-36A8-4850-8299-757D9177B9B6}" srcOrd="3" destOrd="0" presId="urn:microsoft.com/office/officeart/2005/8/layout/hList7"/>
    <dgm:cxn modelId="{CE8D9F18-5286-4003-A1DE-0AA63579E51E}" type="presParOf" srcId="{157975EE-98BD-45BF-8727-2A1ECC5C8292}" destId="{73F79D31-8B2E-44B9-8BD6-AA8A78A224DC}" srcOrd="3" destOrd="0" presId="urn:microsoft.com/office/officeart/2005/8/layout/hList7"/>
    <dgm:cxn modelId="{0A2E448F-8763-4A6A-8CE5-C8A29FBD046F}" type="presParOf" srcId="{157975EE-98BD-45BF-8727-2A1ECC5C8292}" destId="{410F5AA1-C0C7-44CD-855D-CBD1C104C798}" srcOrd="4" destOrd="0" presId="urn:microsoft.com/office/officeart/2005/8/layout/hList7"/>
    <dgm:cxn modelId="{921A3612-3E3E-44F5-8512-C79690B6D9DC}" type="presParOf" srcId="{410F5AA1-C0C7-44CD-855D-CBD1C104C798}" destId="{5E27EE99-DBD6-4BB4-8049-56986C375212}" srcOrd="0" destOrd="0" presId="urn:microsoft.com/office/officeart/2005/8/layout/hList7"/>
    <dgm:cxn modelId="{43C61B53-50F4-45F6-B85B-8BF1927712EA}" type="presParOf" srcId="{410F5AA1-C0C7-44CD-855D-CBD1C104C798}" destId="{BD2F7101-E2BA-44BD-B588-360DFBF8E17A}" srcOrd="1" destOrd="0" presId="urn:microsoft.com/office/officeart/2005/8/layout/hList7"/>
    <dgm:cxn modelId="{F4C56A1F-6AEF-44E1-BDFE-69B5D47338F9}" type="presParOf" srcId="{410F5AA1-C0C7-44CD-855D-CBD1C104C798}" destId="{402FE38F-D64B-484C-9A71-9247F542A7A1}" srcOrd="2" destOrd="0" presId="urn:microsoft.com/office/officeart/2005/8/layout/hList7"/>
    <dgm:cxn modelId="{105C304B-9356-484B-91EE-5EE0FD6A0F68}" type="presParOf" srcId="{410F5AA1-C0C7-44CD-855D-CBD1C104C798}" destId="{B5FF4009-25A9-48FC-9B09-D45F3C4020EB}" srcOrd="3" destOrd="0" presId="urn:microsoft.com/office/officeart/2005/8/layout/hList7"/>
    <dgm:cxn modelId="{90077383-3830-42A2-ACCC-3DB4ED8496C3}" type="presParOf" srcId="{157975EE-98BD-45BF-8727-2A1ECC5C8292}" destId="{51AC73C9-90D3-44C6-90F1-927D15AE0E43}" srcOrd="5" destOrd="0" presId="urn:microsoft.com/office/officeart/2005/8/layout/hList7"/>
    <dgm:cxn modelId="{121B6CC9-481D-4B60-85C9-B3A5A5AE375A}" type="presParOf" srcId="{157975EE-98BD-45BF-8727-2A1ECC5C8292}" destId="{44E6F91D-52B3-46C4-9EBB-F57FC4D2C268}" srcOrd="6" destOrd="0" presId="urn:microsoft.com/office/officeart/2005/8/layout/hList7"/>
    <dgm:cxn modelId="{8874839C-7179-4DD1-A156-4362349451A3}" type="presParOf" srcId="{44E6F91D-52B3-46C4-9EBB-F57FC4D2C268}" destId="{41F6E284-AD8F-4A29-B76A-964BA028C6B0}" srcOrd="0" destOrd="0" presId="urn:microsoft.com/office/officeart/2005/8/layout/hList7"/>
    <dgm:cxn modelId="{D83087E6-9CB2-4FEC-AEE6-9EF939196393}" type="presParOf" srcId="{44E6F91D-52B3-46C4-9EBB-F57FC4D2C268}" destId="{A7D63AEF-CAFF-459C-A075-3C0B481446F3}" srcOrd="1" destOrd="0" presId="urn:microsoft.com/office/officeart/2005/8/layout/hList7"/>
    <dgm:cxn modelId="{EE1C3669-1D27-4E5D-BF26-575E959085EA}" type="presParOf" srcId="{44E6F91D-52B3-46C4-9EBB-F57FC4D2C268}" destId="{BFAA341E-BCB4-44E0-9C0A-8A4A4A24B6DC}" srcOrd="2" destOrd="0" presId="urn:microsoft.com/office/officeart/2005/8/layout/hList7"/>
    <dgm:cxn modelId="{234C7787-343A-4673-ABB5-3EE2735B7DC6}" type="presParOf" srcId="{44E6F91D-52B3-46C4-9EBB-F57FC4D2C268}" destId="{EB50AE27-7195-4C35-A7BE-82207F825EDB}" srcOrd="3" destOrd="0" presId="urn:microsoft.com/office/officeart/2005/8/layout/hList7"/>
    <dgm:cxn modelId="{B6EE127D-6698-439F-B731-E376236873E0}" type="presParOf" srcId="{157975EE-98BD-45BF-8727-2A1ECC5C8292}" destId="{71D45D24-8287-4CDA-9349-21C185462C14}" srcOrd="7" destOrd="0" presId="urn:microsoft.com/office/officeart/2005/8/layout/hList7"/>
    <dgm:cxn modelId="{D1B60BD5-F718-4677-AF02-6838BFA45E52}" type="presParOf" srcId="{157975EE-98BD-45BF-8727-2A1ECC5C8292}" destId="{24FCAC3C-9C14-4D41-9388-F27F59EC273D}" srcOrd="8" destOrd="0" presId="urn:microsoft.com/office/officeart/2005/8/layout/hList7"/>
    <dgm:cxn modelId="{3F134557-6095-4638-BF66-D7D11A7FFDF1}" type="presParOf" srcId="{24FCAC3C-9C14-4D41-9388-F27F59EC273D}" destId="{E9A00BFF-88C9-4168-B086-600C597F5D9F}" srcOrd="0" destOrd="0" presId="urn:microsoft.com/office/officeart/2005/8/layout/hList7"/>
    <dgm:cxn modelId="{2B43AF86-1C28-427E-A5E7-DE708F9A6142}" type="presParOf" srcId="{24FCAC3C-9C14-4D41-9388-F27F59EC273D}" destId="{E045E0F4-EA91-4EBF-99A7-A1DE0A39FA05}" srcOrd="1" destOrd="0" presId="urn:microsoft.com/office/officeart/2005/8/layout/hList7"/>
    <dgm:cxn modelId="{42621014-BA79-4EF7-9762-DE8E7BFD279E}" type="presParOf" srcId="{24FCAC3C-9C14-4D41-9388-F27F59EC273D}" destId="{7CB74FA0-BBB0-4B37-BE45-8446F7D0D9E5}" srcOrd="2" destOrd="0" presId="urn:microsoft.com/office/officeart/2005/8/layout/hList7"/>
    <dgm:cxn modelId="{F8DF51D3-0351-40DA-91B2-65AB2B6DC8C7}" type="presParOf" srcId="{24FCAC3C-9C14-4D41-9388-F27F59EC273D}" destId="{27AD507E-F26C-4692-BCE0-BD7A01E1408A}"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7" qsCatId="3D" csTypeId="urn:microsoft.com/office/officeart/2005/8/colors/accent0_3" csCatId="mainScheme" phldr="1"/>
      <dgm:spPr/>
      <dgm:t>
        <a:bodyPr/>
        <a:lstStyle/>
        <a:p>
          <a:endParaRPr lang="en-US"/>
        </a:p>
      </dgm:t>
    </dgm:pt>
    <dgm:pt modelId="{2332E22F-E15E-4CF9-B9AF-CA4E0EB8EA0B}">
      <dgm:prSet phldrT="[Text]"/>
      <dgm:spPr>
        <a:solidFill>
          <a:schemeClr val="dk2">
            <a:hueOff val="0"/>
            <a:satOff val="0"/>
            <a:lumOff val="0"/>
            <a:alpha val="54000"/>
          </a:schemeClr>
        </a:solidFill>
      </dgm:spPr>
      <dgm:t>
        <a:bodyPr/>
        <a:lstStyle/>
        <a:p>
          <a:r>
            <a:rPr lang="en-US" b="0" dirty="0" smtClean="0">
              <a:solidFill>
                <a:schemeClr val="bg2">
                  <a:lumMod val="75000"/>
                </a:schemeClr>
              </a:solidFill>
            </a:rPr>
            <a:t>Functional Model</a:t>
          </a:r>
          <a:endParaRPr lang="en-US" b="0" dirty="0">
            <a:solidFill>
              <a:schemeClr val="bg2">
                <a:lumMod val="75000"/>
              </a:schemeClr>
            </a:solidFill>
          </a:endParaRPr>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37A87E0E-21FE-4CF1-987B-5D330F2A0809}">
      <dgm:prSet phldrT="[Text]"/>
      <dgm:spPr/>
      <dgm:t>
        <a:bodyPr/>
        <a:lstStyle/>
        <a:p>
          <a:r>
            <a:rPr lang="en-US" b="1" smtClean="0"/>
            <a:t>Biases &amp; Pitfalls</a:t>
          </a:r>
          <a:endParaRPr lang="en-US" b="1" dirty="0"/>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32DDCBA2-9DF4-4846-87AB-CF696476E6AE}">
      <dgm:prSet phldrT="[Text]"/>
      <dgm:spPr/>
      <dgm:t>
        <a:bodyPr/>
        <a:lstStyle/>
        <a:p>
          <a:r>
            <a:rPr lang="en-US" dirty="0" smtClean="0"/>
            <a:t>Shared information bias</a:t>
          </a:r>
          <a:endParaRPr lang="en-US" dirty="0"/>
        </a:p>
      </dgm:t>
    </dgm:pt>
    <dgm:pt modelId="{422BC906-D573-45BD-AB79-8A548B2C6B0A}" type="parTrans" cxnId="{4A297203-DB06-4334-8AA5-8A336797D91F}">
      <dgm:prSet/>
      <dgm:spPr/>
      <dgm:t>
        <a:bodyPr/>
        <a:lstStyle/>
        <a:p>
          <a:endParaRPr lang="en-US"/>
        </a:p>
      </dgm:t>
    </dgm:pt>
    <dgm:pt modelId="{135312FF-802A-4330-A6AE-929C460E0CA3}" type="sibTrans" cxnId="{4A297203-DB06-4334-8AA5-8A336797D91F}">
      <dgm:prSet/>
      <dgm:spPr/>
      <dgm:t>
        <a:bodyPr/>
        <a:lstStyle/>
        <a:p>
          <a:endParaRPr lang="en-US"/>
        </a:p>
      </dgm:t>
    </dgm:pt>
    <dgm:pt modelId="{2FF1D19E-4826-4E0C-BFF9-5464408A6690}">
      <dgm:prSet phldrT="[Text]"/>
      <dgm:spPr/>
      <dgm:t>
        <a:bodyPr/>
        <a:lstStyle/>
        <a:p>
          <a:r>
            <a:rPr lang="en-US" dirty="0" smtClean="0"/>
            <a:t>Cognitive biases and errors</a:t>
          </a:r>
          <a:endParaRPr lang="en-US" dirty="0"/>
        </a:p>
      </dgm:t>
    </dgm:pt>
    <dgm:pt modelId="{9BCB2AAE-3305-4FEC-82D7-B21EACCEA684}" type="parTrans" cxnId="{C16A42FA-30A7-40D7-AFDA-0DBF635FB2C7}">
      <dgm:prSet/>
      <dgm:spPr/>
      <dgm:t>
        <a:bodyPr/>
        <a:lstStyle/>
        <a:p>
          <a:endParaRPr lang="en-US"/>
        </a:p>
      </dgm:t>
    </dgm:pt>
    <dgm:pt modelId="{4D824665-928F-483E-B239-FBE12EB45907}" type="sibTrans" cxnId="{C16A42FA-30A7-40D7-AFDA-0DBF635FB2C7}">
      <dgm:prSet/>
      <dgm:spPr/>
      <dgm:t>
        <a:bodyPr/>
        <a:lstStyle/>
        <a:p>
          <a:endParaRPr lang="en-US"/>
        </a:p>
      </dgm:t>
    </dgm:pt>
    <dgm:pt modelId="{CA874D3B-E0FF-48BF-8D64-F1684060832B}">
      <dgm:prSet phldrT="[Text]"/>
      <dgm:spPr>
        <a:solidFill>
          <a:schemeClr val="dk2">
            <a:hueOff val="0"/>
            <a:satOff val="0"/>
            <a:lumOff val="0"/>
            <a:alpha val="10000"/>
          </a:schemeClr>
        </a:solidFill>
      </dgm:spPr>
      <dgm:t>
        <a:bodyPr/>
        <a:lstStyle/>
        <a:p>
          <a:r>
            <a:rPr lang="en-US" b="1" dirty="0" smtClean="0">
              <a:solidFill>
                <a:schemeClr val="bg2">
                  <a:lumMod val="75000"/>
                </a:schemeClr>
              </a:solidFill>
            </a:rPr>
            <a:t>Groupthink</a:t>
          </a:r>
          <a:endParaRPr lang="en-US" b="1" dirty="0">
            <a:solidFill>
              <a:schemeClr val="bg2">
                <a:lumMod val="75000"/>
              </a:schemeClr>
            </a:solidFill>
          </a:endParaRPr>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7214CB3D-276E-475C-89EA-DD861A71AC6A}">
      <dgm:prSet phldrT="[Text]"/>
      <dgm:spPr/>
      <dgm:t>
        <a:bodyPr/>
        <a:lstStyle/>
        <a:p>
          <a:r>
            <a:rPr lang="en-US" dirty="0" smtClean="0"/>
            <a:t>Polarization</a:t>
          </a:r>
          <a:endParaRPr lang="en-US" dirty="0"/>
        </a:p>
      </dgm:t>
    </dgm:pt>
    <dgm:pt modelId="{580992F8-A331-48E3-969D-A887676C8F61}" type="parTrans" cxnId="{8C16531F-9B3A-4027-87D3-F0E48F1F9989}">
      <dgm:prSet/>
      <dgm:spPr/>
      <dgm:t>
        <a:bodyPr/>
        <a:lstStyle/>
        <a:p>
          <a:endParaRPr lang="en-US"/>
        </a:p>
      </dgm:t>
    </dgm:pt>
    <dgm:pt modelId="{6B8F8D08-80A1-4D65-88A5-9FABB6355277}" type="sibTrans" cxnId="{8C16531F-9B3A-4027-87D3-F0E48F1F9989}">
      <dgm:prSet/>
      <dgm:spPr/>
      <dgm:t>
        <a:bodyPr/>
        <a:lstStyle/>
        <a:p>
          <a:endParaRPr lang="en-US"/>
        </a:p>
      </dgm:t>
    </dgm:pt>
    <dgm:pt modelId="{91FBF40F-DB0E-43D3-96C6-CD790207301E}">
      <dgm:prSet/>
      <dgm:spPr/>
      <dgm:t>
        <a:bodyPr/>
        <a:lstStyle/>
        <a:p>
          <a:r>
            <a:rPr lang="en-US" dirty="0" smtClean="0">
              <a:solidFill>
                <a:schemeClr val="bg2">
                  <a:lumMod val="75000"/>
                </a:schemeClr>
              </a:solidFill>
            </a:rPr>
            <a:t>Causes</a:t>
          </a:r>
          <a:endParaRPr lang="en-US" dirty="0">
            <a:solidFill>
              <a:schemeClr val="bg2">
                <a:lumMod val="75000"/>
              </a:schemeClr>
            </a:solidFill>
          </a:endParaRPr>
        </a:p>
      </dgm:t>
    </dgm:pt>
    <dgm:pt modelId="{2976D31C-C21C-46A3-A037-CCC90C5D2958}" type="parTrans" cxnId="{EA3E5DCF-D523-4079-BB29-FC5B31090A1F}">
      <dgm:prSet/>
      <dgm:spPr/>
      <dgm:t>
        <a:bodyPr/>
        <a:lstStyle/>
        <a:p>
          <a:endParaRPr lang="en-US"/>
        </a:p>
      </dgm:t>
    </dgm:pt>
    <dgm:pt modelId="{00BD7225-DA2E-4745-825E-2CD0883A88A7}" type="sibTrans" cxnId="{EA3E5DCF-D523-4079-BB29-FC5B31090A1F}">
      <dgm:prSet/>
      <dgm:spPr/>
      <dgm:t>
        <a:bodyPr/>
        <a:lstStyle/>
        <a:p>
          <a:endParaRPr lang="en-US"/>
        </a:p>
      </dgm:t>
    </dgm:pt>
    <dgm:pt modelId="{90DA81F5-D2D2-473B-AC08-54D3DDEDC891}">
      <dgm:prSet/>
      <dgm:spPr/>
      <dgm:t>
        <a:bodyPr/>
        <a:lstStyle/>
        <a:p>
          <a:r>
            <a:rPr lang="en-US" dirty="0" smtClean="0">
              <a:solidFill>
                <a:schemeClr val="bg2">
                  <a:lumMod val="75000"/>
                </a:schemeClr>
              </a:solidFill>
            </a:rPr>
            <a:t>Symptoms</a:t>
          </a:r>
          <a:endParaRPr lang="en-US" dirty="0">
            <a:solidFill>
              <a:schemeClr val="bg2">
                <a:lumMod val="75000"/>
              </a:schemeClr>
            </a:solidFill>
          </a:endParaRPr>
        </a:p>
      </dgm:t>
    </dgm:pt>
    <dgm:pt modelId="{4590456A-BAF3-4D46-ABC7-3AD56C34A03C}" type="parTrans" cxnId="{73D1D5F3-BCE9-4109-9EF5-A4FBED9CB1A1}">
      <dgm:prSet/>
      <dgm:spPr/>
      <dgm:t>
        <a:bodyPr/>
        <a:lstStyle/>
        <a:p>
          <a:endParaRPr lang="en-US"/>
        </a:p>
      </dgm:t>
    </dgm:pt>
    <dgm:pt modelId="{FCB6F276-CF3F-405A-A2F7-DDCB2E654E30}" type="sibTrans" cxnId="{73D1D5F3-BCE9-4109-9EF5-A4FBED9CB1A1}">
      <dgm:prSet/>
      <dgm:spPr/>
      <dgm:t>
        <a:bodyPr/>
        <a:lstStyle/>
        <a:p>
          <a:endParaRPr lang="en-US"/>
        </a:p>
      </dgm:t>
    </dgm:pt>
    <dgm:pt modelId="{107E0DA7-82F2-4716-90FC-BD30D9E7BF4A}">
      <dgm:prSet/>
      <dgm:spPr/>
      <dgm:t>
        <a:bodyPr/>
        <a:lstStyle/>
        <a:p>
          <a:r>
            <a:rPr lang="en-US" dirty="0" smtClean="0">
              <a:solidFill>
                <a:schemeClr val="bg2">
                  <a:lumMod val="75000"/>
                </a:schemeClr>
              </a:solidFill>
            </a:rPr>
            <a:t>Cures</a:t>
          </a:r>
          <a:endParaRPr lang="en-US" dirty="0">
            <a:solidFill>
              <a:schemeClr val="bg2">
                <a:lumMod val="75000"/>
              </a:schemeClr>
            </a:solidFill>
          </a:endParaRPr>
        </a:p>
      </dgm:t>
    </dgm:pt>
    <dgm:pt modelId="{FAC6EC07-BA3B-427F-A2EC-E9F6DF32D847}" type="parTrans" cxnId="{5DEBC065-0472-4ADE-9072-DF52E8E351A7}">
      <dgm:prSet/>
      <dgm:spPr/>
      <dgm:t>
        <a:bodyPr/>
        <a:lstStyle/>
        <a:p>
          <a:endParaRPr lang="en-US"/>
        </a:p>
      </dgm:t>
    </dgm:pt>
    <dgm:pt modelId="{E6084C22-2CFC-46A6-8843-51CB4F49B5E7}" type="sibTrans" cxnId="{5DEBC065-0472-4ADE-9072-DF52E8E351A7}">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t>
        <a:bodyPr/>
        <a:lstStyle/>
        <a:p>
          <a:endParaRPr lang="en-US"/>
        </a:p>
      </dgm:t>
    </dgm:pt>
    <dgm:pt modelId="{F08BC9A4-79E2-428A-BFB8-A5FC85232770}" type="pres">
      <dgm:prSet presAssocID="{2332E22F-E15E-4CF9-B9AF-CA4E0EB8EA0B}" presName="rootComposite" presStyleCnt="0"/>
      <dgm:spPr/>
      <dgm:t>
        <a:bodyPr/>
        <a:lstStyle/>
        <a:p>
          <a:endParaRPr lang="en-US"/>
        </a:p>
      </dgm:t>
    </dgm:pt>
    <dgm:pt modelId="{F38815C2-6B35-4AC2-B9F9-D3BE55C307B1}" type="pres">
      <dgm:prSet presAssocID="{2332E22F-E15E-4CF9-B9AF-CA4E0EB8EA0B}" presName="rootText" presStyleLbl="node1" presStyleIdx="0" presStyleCnt="3"/>
      <dgm:spPr/>
      <dgm:t>
        <a:bodyPr/>
        <a:lstStyle/>
        <a:p>
          <a:endParaRPr lang="en-US"/>
        </a:p>
      </dgm:t>
    </dgm:pt>
    <dgm:pt modelId="{6D210816-D103-4F97-BD99-7EE6DB3036B5}" type="pres">
      <dgm:prSet presAssocID="{2332E22F-E15E-4CF9-B9AF-CA4E0EB8EA0B}" presName="rootConnector" presStyleLbl="node1" presStyleIdx="0" presStyleCnt="3"/>
      <dgm:spPr/>
      <dgm:t>
        <a:bodyPr/>
        <a:lstStyle/>
        <a:p>
          <a:endParaRPr lang="en-US"/>
        </a:p>
      </dgm:t>
    </dgm:pt>
    <dgm:pt modelId="{576305A3-6D7E-4B7E-B839-42ECBEB8F9DC}" type="pres">
      <dgm:prSet presAssocID="{2332E22F-E15E-4CF9-B9AF-CA4E0EB8EA0B}" presName="childShape" presStyleCnt="0"/>
      <dgm:spPr/>
      <dgm:t>
        <a:bodyPr/>
        <a:lstStyle/>
        <a:p>
          <a:endParaRPr lang="en-US"/>
        </a:p>
      </dgm:t>
    </dgm:pt>
    <dgm:pt modelId="{DA5FDA39-E697-4E45-94BA-8700E481008A}" type="pres">
      <dgm:prSet presAssocID="{37A87E0E-21FE-4CF1-987B-5D330F2A0809}" presName="root" presStyleCnt="0"/>
      <dgm:spPr/>
      <dgm:t>
        <a:bodyPr/>
        <a:lstStyle/>
        <a:p>
          <a:endParaRPr lang="en-US"/>
        </a:p>
      </dgm:t>
    </dgm:pt>
    <dgm:pt modelId="{0C12312B-208F-4F7D-B1E9-0E7E21737245}" type="pres">
      <dgm:prSet presAssocID="{37A87E0E-21FE-4CF1-987B-5D330F2A0809}" presName="rootComposite" presStyleCnt="0"/>
      <dgm:spPr/>
      <dgm:t>
        <a:bodyPr/>
        <a:lstStyle/>
        <a:p>
          <a:endParaRPr lang="en-US"/>
        </a:p>
      </dgm:t>
    </dgm:pt>
    <dgm:pt modelId="{C124BC89-EFEF-4F30-9EB3-CB38986C4ACF}" type="pres">
      <dgm:prSet presAssocID="{37A87E0E-21FE-4CF1-987B-5D330F2A0809}" presName="rootText" presStyleLbl="node1" presStyleIdx="1" presStyleCnt="3"/>
      <dgm:spPr/>
      <dgm:t>
        <a:bodyPr/>
        <a:lstStyle/>
        <a:p>
          <a:endParaRPr lang="en-US"/>
        </a:p>
      </dgm:t>
    </dgm:pt>
    <dgm:pt modelId="{D7E88F39-E783-4269-8F67-B4A8EFDF0B81}" type="pres">
      <dgm:prSet presAssocID="{37A87E0E-21FE-4CF1-987B-5D330F2A0809}" presName="rootConnector" presStyleLbl="node1" presStyleIdx="1" presStyleCnt="3"/>
      <dgm:spPr/>
      <dgm:t>
        <a:bodyPr/>
        <a:lstStyle/>
        <a:p>
          <a:endParaRPr lang="en-US"/>
        </a:p>
      </dgm:t>
    </dgm:pt>
    <dgm:pt modelId="{5103D52B-16B3-4491-AE5D-79840163D2B7}" type="pres">
      <dgm:prSet presAssocID="{37A87E0E-21FE-4CF1-987B-5D330F2A0809}" presName="childShape" presStyleCnt="0"/>
      <dgm:spPr/>
      <dgm:t>
        <a:bodyPr/>
        <a:lstStyle/>
        <a:p>
          <a:endParaRPr lang="en-US"/>
        </a:p>
      </dgm:t>
    </dgm:pt>
    <dgm:pt modelId="{324C42EF-433C-474C-96B5-7E4AAD7F9D8C}" type="pres">
      <dgm:prSet presAssocID="{422BC906-D573-45BD-AB79-8A548B2C6B0A}" presName="Name13" presStyleLbl="parChTrans1D2" presStyleIdx="0" presStyleCnt="6"/>
      <dgm:spPr/>
      <dgm:t>
        <a:bodyPr/>
        <a:lstStyle/>
        <a:p>
          <a:endParaRPr lang="en-US"/>
        </a:p>
      </dgm:t>
    </dgm:pt>
    <dgm:pt modelId="{17055B36-007C-437B-962D-2134BCD69F17}" type="pres">
      <dgm:prSet presAssocID="{32DDCBA2-9DF4-4846-87AB-CF696476E6AE}" presName="childText" presStyleLbl="bgAcc1" presStyleIdx="0" presStyleCnt="6">
        <dgm:presLayoutVars>
          <dgm:bulletEnabled val="1"/>
        </dgm:presLayoutVars>
      </dgm:prSet>
      <dgm:spPr/>
      <dgm:t>
        <a:bodyPr/>
        <a:lstStyle/>
        <a:p>
          <a:endParaRPr lang="en-US"/>
        </a:p>
      </dgm:t>
    </dgm:pt>
    <dgm:pt modelId="{A4B08336-ADBD-4932-A51A-6704B4E4BE03}" type="pres">
      <dgm:prSet presAssocID="{9BCB2AAE-3305-4FEC-82D7-B21EACCEA684}" presName="Name13" presStyleLbl="parChTrans1D2" presStyleIdx="1" presStyleCnt="6"/>
      <dgm:spPr/>
      <dgm:t>
        <a:bodyPr/>
        <a:lstStyle/>
        <a:p>
          <a:endParaRPr lang="en-US"/>
        </a:p>
      </dgm:t>
    </dgm:pt>
    <dgm:pt modelId="{A1ECDAFF-0664-4E26-B3A6-54EADB1E2B4F}" type="pres">
      <dgm:prSet presAssocID="{2FF1D19E-4826-4E0C-BFF9-5464408A6690}" presName="childText" presStyleLbl="bgAcc1" presStyleIdx="1" presStyleCnt="6">
        <dgm:presLayoutVars>
          <dgm:bulletEnabled val="1"/>
        </dgm:presLayoutVars>
      </dgm:prSet>
      <dgm:spPr/>
      <dgm:t>
        <a:bodyPr/>
        <a:lstStyle/>
        <a:p>
          <a:endParaRPr lang="en-US"/>
        </a:p>
      </dgm:t>
    </dgm:pt>
    <dgm:pt modelId="{DB922590-0FAA-4F77-98D6-8074E4199304}" type="pres">
      <dgm:prSet presAssocID="{580992F8-A331-48E3-969D-A887676C8F61}" presName="Name13" presStyleLbl="parChTrans1D2" presStyleIdx="2" presStyleCnt="6"/>
      <dgm:spPr/>
      <dgm:t>
        <a:bodyPr/>
        <a:lstStyle/>
        <a:p>
          <a:endParaRPr lang="en-US"/>
        </a:p>
      </dgm:t>
    </dgm:pt>
    <dgm:pt modelId="{E077B8C7-6336-47B6-9434-E2DB2D487C9A}" type="pres">
      <dgm:prSet presAssocID="{7214CB3D-276E-475C-89EA-DD861A71AC6A}" presName="childText" presStyleLbl="bgAcc1" presStyleIdx="2" presStyleCnt="6" custScaleY="54929">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t>
        <a:bodyPr/>
        <a:lstStyle/>
        <a:p>
          <a:endParaRPr lang="en-US"/>
        </a:p>
      </dgm:t>
    </dgm:pt>
    <dgm:pt modelId="{2457AC7E-4FC1-44C8-BFEB-147A488D7063}" type="pres">
      <dgm:prSet presAssocID="{CA874D3B-E0FF-48BF-8D64-F1684060832B}" presName="rootComposite" presStyleCnt="0"/>
      <dgm:spPr/>
      <dgm:t>
        <a:bodyPr/>
        <a:lstStyle/>
        <a:p>
          <a:endParaRPr lang="en-US"/>
        </a:p>
      </dgm:t>
    </dgm:pt>
    <dgm:pt modelId="{5B90EABF-21F1-4B0D-816A-82D42DF6D9C1}" type="pres">
      <dgm:prSet presAssocID="{CA874D3B-E0FF-48BF-8D64-F1684060832B}" presName="rootText" presStyleLbl="node1" presStyleIdx="2" presStyleCnt="3" custScaleX="147480"/>
      <dgm:spPr/>
      <dgm:t>
        <a:bodyPr/>
        <a:lstStyle/>
        <a:p>
          <a:endParaRPr lang="en-US"/>
        </a:p>
      </dgm:t>
    </dgm:pt>
    <dgm:pt modelId="{947E766D-90D0-45F7-9FB5-BC5A6FCDFF3B}" type="pres">
      <dgm:prSet presAssocID="{CA874D3B-E0FF-48BF-8D64-F1684060832B}" presName="rootConnector" presStyleLbl="node1" presStyleIdx="2" presStyleCnt="3"/>
      <dgm:spPr/>
      <dgm:t>
        <a:bodyPr/>
        <a:lstStyle/>
        <a:p>
          <a:endParaRPr lang="en-US"/>
        </a:p>
      </dgm:t>
    </dgm:pt>
    <dgm:pt modelId="{976CCCF6-82B1-4330-A6A3-822D031C1DD4}" type="pres">
      <dgm:prSet presAssocID="{CA874D3B-E0FF-48BF-8D64-F1684060832B}" presName="childShape" presStyleCnt="0"/>
      <dgm:spPr/>
      <dgm:t>
        <a:bodyPr/>
        <a:lstStyle/>
        <a:p>
          <a:endParaRPr lang="en-US"/>
        </a:p>
      </dgm:t>
    </dgm:pt>
    <dgm:pt modelId="{F15F443C-E4EC-4DA4-8147-00FDE142BAF9}" type="pres">
      <dgm:prSet presAssocID="{2976D31C-C21C-46A3-A037-CCC90C5D2958}" presName="Name13" presStyleLbl="parChTrans1D2" presStyleIdx="3" presStyleCnt="6"/>
      <dgm:spPr/>
      <dgm:t>
        <a:bodyPr/>
        <a:lstStyle/>
        <a:p>
          <a:endParaRPr lang="en-US"/>
        </a:p>
      </dgm:t>
    </dgm:pt>
    <dgm:pt modelId="{853C4589-F65F-4A6D-B839-ADA78552A0E4}" type="pres">
      <dgm:prSet presAssocID="{91FBF40F-DB0E-43D3-96C6-CD790207301E}" presName="childText" presStyleLbl="bgAcc1" presStyleIdx="3" presStyleCnt="6" custScaleY="31618">
        <dgm:presLayoutVars>
          <dgm:bulletEnabled val="1"/>
        </dgm:presLayoutVars>
      </dgm:prSet>
      <dgm:spPr/>
      <dgm:t>
        <a:bodyPr/>
        <a:lstStyle/>
        <a:p>
          <a:endParaRPr lang="en-US"/>
        </a:p>
      </dgm:t>
    </dgm:pt>
    <dgm:pt modelId="{DE2037A6-B542-4CC3-849F-608D0450D1FA}" type="pres">
      <dgm:prSet presAssocID="{4590456A-BAF3-4D46-ABC7-3AD56C34A03C}" presName="Name13" presStyleLbl="parChTrans1D2" presStyleIdx="4" presStyleCnt="6"/>
      <dgm:spPr/>
      <dgm:t>
        <a:bodyPr/>
        <a:lstStyle/>
        <a:p>
          <a:endParaRPr lang="en-US"/>
        </a:p>
      </dgm:t>
    </dgm:pt>
    <dgm:pt modelId="{7C478692-879F-4C3D-86FC-B40E7161230C}" type="pres">
      <dgm:prSet presAssocID="{90DA81F5-D2D2-473B-AC08-54D3DDEDC891}" presName="childText" presStyleLbl="bgAcc1" presStyleIdx="4" presStyleCnt="6" custScaleY="46999">
        <dgm:presLayoutVars>
          <dgm:bulletEnabled val="1"/>
        </dgm:presLayoutVars>
      </dgm:prSet>
      <dgm:spPr/>
      <dgm:t>
        <a:bodyPr/>
        <a:lstStyle/>
        <a:p>
          <a:endParaRPr lang="en-US"/>
        </a:p>
      </dgm:t>
    </dgm:pt>
    <dgm:pt modelId="{503328AD-1B69-4413-9F04-B10D4F62FDCB}" type="pres">
      <dgm:prSet presAssocID="{FAC6EC07-BA3B-427F-A2EC-E9F6DF32D847}" presName="Name13" presStyleLbl="parChTrans1D2" presStyleIdx="5" presStyleCnt="6"/>
      <dgm:spPr/>
      <dgm:t>
        <a:bodyPr/>
        <a:lstStyle/>
        <a:p>
          <a:endParaRPr lang="en-US"/>
        </a:p>
      </dgm:t>
    </dgm:pt>
    <dgm:pt modelId="{3B98B1E9-DB07-43B3-B43B-1E100DCF7E17}" type="pres">
      <dgm:prSet presAssocID="{107E0DA7-82F2-4716-90FC-BD30D9E7BF4A}" presName="childText" presStyleLbl="bgAcc1" presStyleIdx="5" presStyleCnt="6" custScaleY="45623">
        <dgm:presLayoutVars>
          <dgm:bulletEnabled val="1"/>
        </dgm:presLayoutVars>
      </dgm:prSet>
      <dgm:spPr/>
      <dgm:t>
        <a:bodyPr/>
        <a:lstStyle/>
        <a:p>
          <a:endParaRPr lang="en-US"/>
        </a:p>
      </dgm:t>
    </dgm:pt>
  </dgm:ptLst>
  <dgm:cxnLst>
    <dgm:cxn modelId="{F454D0FF-8533-4128-94EB-E6926F368289}" type="presOf" srcId="{9BCB2AAE-3305-4FEC-82D7-B21EACCEA684}" destId="{A4B08336-ADBD-4932-A51A-6704B4E4BE03}" srcOrd="0" destOrd="0" presId="urn:microsoft.com/office/officeart/2005/8/layout/hierarchy3"/>
    <dgm:cxn modelId="{B12E9269-0D62-4823-B59F-5F8594D16DF5}" srcId="{0CD09BA3-1C77-4892-B86F-D7F46CA5FA3F}" destId="{37A87E0E-21FE-4CF1-987B-5D330F2A0809}" srcOrd="1" destOrd="0" parTransId="{940A8225-3570-42BF-90C9-34308E9101B8}" sibTransId="{5B7FBA51-EA1E-4017-A45D-178B5AF3678F}"/>
    <dgm:cxn modelId="{F22D8CB4-03BE-4E07-A3AC-B61647ACF8D3}" type="presOf" srcId="{37A87E0E-21FE-4CF1-987B-5D330F2A0809}" destId="{D7E88F39-E783-4269-8F67-B4A8EFDF0B81}" srcOrd="1" destOrd="0" presId="urn:microsoft.com/office/officeart/2005/8/layout/hierarchy3"/>
    <dgm:cxn modelId="{EA3E5DCF-D523-4079-BB29-FC5B31090A1F}" srcId="{CA874D3B-E0FF-48BF-8D64-F1684060832B}" destId="{91FBF40F-DB0E-43D3-96C6-CD790207301E}" srcOrd="0" destOrd="0" parTransId="{2976D31C-C21C-46A3-A037-CCC90C5D2958}" sibTransId="{00BD7225-DA2E-4745-825E-2CD0883A88A7}"/>
    <dgm:cxn modelId="{5DEBC065-0472-4ADE-9072-DF52E8E351A7}" srcId="{CA874D3B-E0FF-48BF-8D64-F1684060832B}" destId="{107E0DA7-82F2-4716-90FC-BD30D9E7BF4A}" srcOrd="2" destOrd="0" parTransId="{FAC6EC07-BA3B-427F-A2EC-E9F6DF32D847}" sibTransId="{E6084C22-2CFC-46A6-8843-51CB4F49B5E7}"/>
    <dgm:cxn modelId="{C3E8CD80-4F7D-45F7-BB16-B9E82A878A64}" type="presOf" srcId="{91FBF40F-DB0E-43D3-96C6-CD790207301E}" destId="{853C4589-F65F-4A6D-B839-ADA78552A0E4}" srcOrd="0" destOrd="0" presId="urn:microsoft.com/office/officeart/2005/8/layout/hierarchy3"/>
    <dgm:cxn modelId="{028C70EA-7C99-402D-B8A4-33C1471B74AB}" type="presOf" srcId="{2976D31C-C21C-46A3-A037-CCC90C5D2958}" destId="{F15F443C-E4EC-4DA4-8147-00FDE142BAF9}" srcOrd="0" destOrd="0" presId="urn:microsoft.com/office/officeart/2005/8/layout/hierarchy3"/>
    <dgm:cxn modelId="{4916B4A6-0E70-4F73-A7BC-11B9216ACDC4}" type="presOf" srcId="{32DDCBA2-9DF4-4846-87AB-CF696476E6AE}" destId="{17055B36-007C-437B-962D-2134BCD69F17}" srcOrd="0" destOrd="0" presId="urn:microsoft.com/office/officeart/2005/8/layout/hierarchy3"/>
    <dgm:cxn modelId="{1214839A-D3DD-416E-B49E-F76BE6C27D2D}" type="presOf" srcId="{2FF1D19E-4826-4E0C-BFF9-5464408A6690}" destId="{A1ECDAFF-0664-4E26-B3A6-54EADB1E2B4F}" srcOrd="0" destOrd="0" presId="urn:microsoft.com/office/officeart/2005/8/layout/hierarchy3"/>
    <dgm:cxn modelId="{3A7820CF-7384-4B22-B53D-92B19CD935E2}" type="presOf" srcId="{CA874D3B-E0FF-48BF-8D64-F1684060832B}" destId="{5B90EABF-21F1-4B0D-816A-82D42DF6D9C1}" srcOrd="0" destOrd="0" presId="urn:microsoft.com/office/officeart/2005/8/layout/hierarchy3"/>
    <dgm:cxn modelId="{9CB2A2F3-41A0-49F9-BFBC-F7804892621F}" type="presOf" srcId="{2332E22F-E15E-4CF9-B9AF-CA4E0EB8EA0B}" destId="{6D210816-D103-4F97-BD99-7EE6DB3036B5}" srcOrd="1" destOrd="0" presId="urn:microsoft.com/office/officeart/2005/8/layout/hierarchy3"/>
    <dgm:cxn modelId="{9C9FC2BA-592E-4F66-A565-96D037AD782A}" type="presOf" srcId="{37A87E0E-21FE-4CF1-987B-5D330F2A0809}" destId="{C124BC89-EFEF-4F30-9EB3-CB38986C4ACF}" srcOrd="0" destOrd="0" presId="urn:microsoft.com/office/officeart/2005/8/layout/hierarchy3"/>
    <dgm:cxn modelId="{86EF11E5-27DB-41A1-9D1F-4AF5E2849EA9}" type="presOf" srcId="{0CD09BA3-1C77-4892-B86F-D7F46CA5FA3F}" destId="{4B0F83A2-7508-4FB0-82A5-A2F0CF5EB2AA}" srcOrd="0" destOrd="0" presId="urn:microsoft.com/office/officeart/2005/8/layout/hierarchy3"/>
    <dgm:cxn modelId="{66D62898-8294-4204-A13E-0A8946F19F3B}" type="presOf" srcId="{FAC6EC07-BA3B-427F-A2EC-E9F6DF32D847}" destId="{503328AD-1B69-4413-9F04-B10D4F62FDCB}" srcOrd="0" destOrd="0" presId="urn:microsoft.com/office/officeart/2005/8/layout/hierarchy3"/>
    <dgm:cxn modelId="{73D1D5F3-BCE9-4109-9EF5-A4FBED9CB1A1}" srcId="{CA874D3B-E0FF-48BF-8D64-F1684060832B}" destId="{90DA81F5-D2D2-473B-AC08-54D3DDEDC891}" srcOrd="1" destOrd="0" parTransId="{4590456A-BAF3-4D46-ABC7-3AD56C34A03C}" sibTransId="{FCB6F276-CF3F-405A-A2F7-DDCB2E654E30}"/>
    <dgm:cxn modelId="{D59DE967-1382-4301-80E3-EEFF32A425E4}" srcId="{0CD09BA3-1C77-4892-B86F-D7F46CA5FA3F}" destId="{2332E22F-E15E-4CF9-B9AF-CA4E0EB8EA0B}" srcOrd="0" destOrd="0" parTransId="{B7F59D1B-462F-4389-BA23-02B4BAB295CA}" sibTransId="{008036CA-D494-4CC2-A4C3-F86CCACE5D12}"/>
    <dgm:cxn modelId="{08A62145-381A-4188-866C-E5EF082F1315}" type="presOf" srcId="{CA874D3B-E0FF-48BF-8D64-F1684060832B}" destId="{947E766D-90D0-45F7-9FB5-BC5A6FCDFF3B}" srcOrd="1" destOrd="0" presId="urn:microsoft.com/office/officeart/2005/8/layout/hierarchy3"/>
    <dgm:cxn modelId="{4A297203-DB06-4334-8AA5-8A336797D91F}" srcId="{37A87E0E-21FE-4CF1-987B-5D330F2A0809}" destId="{32DDCBA2-9DF4-4846-87AB-CF696476E6AE}" srcOrd="0" destOrd="0" parTransId="{422BC906-D573-45BD-AB79-8A548B2C6B0A}" sibTransId="{135312FF-802A-4330-A6AE-929C460E0CA3}"/>
    <dgm:cxn modelId="{55D6D508-5967-4CBD-8340-FC083CF16C77}" srcId="{0CD09BA3-1C77-4892-B86F-D7F46CA5FA3F}" destId="{CA874D3B-E0FF-48BF-8D64-F1684060832B}" srcOrd="2" destOrd="0" parTransId="{9AA42DC1-48DB-4242-819D-9BC80237D218}" sibTransId="{9F5EAA5E-CDEE-4617-ADA2-B858ED2EB38D}"/>
    <dgm:cxn modelId="{CF0E1BA5-B9A6-45E4-B054-EAC427EEABD9}" type="presOf" srcId="{2332E22F-E15E-4CF9-B9AF-CA4E0EB8EA0B}" destId="{F38815C2-6B35-4AC2-B9F9-D3BE55C307B1}" srcOrd="0" destOrd="0" presId="urn:microsoft.com/office/officeart/2005/8/layout/hierarchy3"/>
    <dgm:cxn modelId="{C16A42FA-30A7-40D7-AFDA-0DBF635FB2C7}" srcId="{37A87E0E-21FE-4CF1-987B-5D330F2A0809}" destId="{2FF1D19E-4826-4E0C-BFF9-5464408A6690}" srcOrd="1" destOrd="0" parTransId="{9BCB2AAE-3305-4FEC-82D7-B21EACCEA684}" sibTransId="{4D824665-928F-483E-B239-FBE12EB45907}"/>
    <dgm:cxn modelId="{05980739-6263-4503-B36E-E6B463E9B5A4}" type="presOf" srcId="{7214CB3D-276E-475C-89EA-DD861A71AC6A}" destId="{E077B8C7-6336-47B6-9434-E2DB2D487C9A}" srcOrd="0" destOrd="0" presId="urn:microsoft.com/office/officeart/2005/8/layout/hierarchy3"/>
    <dgm:cxn modelId="{F6BE5785-A684-4F03-A2B8-C9295F62BC82}" type="presOf" srcId="{580992F8-A331-48E3-969D-A887676C8F61}" destId="{DB922590-0FAA-4F77-98D6-8074E4199304}" srcOrd="0" destOrd="0" presId="urn:microsoft.com/office/officeart/2005/8/layout/hierarchy3"/>
    <dgm:cxn modelId="{DB00279E-2B19-4E8D-AD07-776B5EA4CF56}" type="presOf" srcId="{107E0DA7-82F2-4716-90FC-BD30D9E7BF4A}" destId="{3B98B1E9-DB07-43B3-B43B-1E100DCF7E17}" srcOrd="0" destOrd="0" presId="urn:microsoft.com/office/officeart/2005/8/layout/hierarchy3"/>
    <dgm:cxn modelId="{5ADA0230-4898-436F-BBDD-B454B3C63D60}" type="presOf" srcId="{422BC906-D573-45BD-AB79-8A548B2C6B0A}" destId="{324C42EF-433C-474C-96B5-7E4AAD7F9D8C}" srcOrd="0" destOrd="0" presId="urn:microsoft.com/office/officeart/2005/8/layout/hierarchy3"/>
    <dgm:cxn modelId="{A348C3AD-619B-42D3-BBC9-B7E1D10F887A}" type="presOf" srcId="{90DA81F5-D2D2-473B-AC08-54D3DDEDC891}" destId="{7C478692-879F-4C3D-86FC-B40E7161230C}" srcOrd="0" destOrd="0" presId="urn:microsoft.com/office/officeart/2005/8/layout/hierarchy3"/>
    <dgm:cxn modelId="{8C16531F-9B3A-4027-87D3-F0E48F1F9989}" srcId="{37A87E0E-21FE-4CF1-987B-5D330F2A0809}" destId="{7214CB3D-276E-475C-89EA-DD861A71AC6A}" srcOrd="2" destOrd="0" parTransId="{580992F8-A331-48E3-969D-A887676C8F61}" sibTransId="{6B8F8D08-80A1-4D65-88A5-9FABB6355277}"/>
    <dgm:cxn modelId="{E52CC2ED-9325-43DE-BAE3-F725EB5C39D2}" type="presOf" srcId="{4590456A-BAF3-4D46-ABC7-3AD56C34A03C}" destId="{DE2037A6-B542-4CC3-849F-608D0450D1FA}" srcOrd="0" destOrd="0" presId="urn:microsoft.com/office/officeart/2005/8/layout/hierarchy3"/>
    <dgm:cxn modelId="{7B88A2F3-B681-4526-9F1E-753657DA4C48}" type="presParOf" srcId="{4B0F83A2-7508-4FB0-82A5-A2F0CF5EB2AA}" destId="{919E2E6C-BD73-43B6-8BAD-35B36F95ADEC}" srcOrd="0" destOrd="0" presId="urn:microsoft.com/office/officeart/2005/8/layout/hierarchy3"/>
    <dgm:cxn modelId="{E3D36964-A976-4502-B1CD-1F3CB2EFCC24}" type="presParOf" srcId="{919E2E6C-BD73-43B6-8BAD-35B36F95ADEC}" destId="{F08BC9A4-79E2-428A-BFB8-A5FC85232770}" srcOrd="0" destOrd="0" presId="urn:microsoft.com/office/officeart/2005/8/layout/hierarchy3"/>
    <dgm:cxn modelId="{DD9578F2-0B6C-461C-90C9-EC1F9E897D66}" type="presParOf" srcId="{F08BC9A4-79E2-428A-BFB8-A5FC85232770}" destId="{F38815C2-6B35-4AC2-B9F9-D3BE55C307B1}" srcOrd="0" destOrd="0" presId="urn:microsoft.com/office/officeart/2005/8/layout/hierarchy3"/>
    <dgm:cxn modelId="{5CDE063B-36EB-4CA9-911C-91DAC109E520}" type="presParOf" srcId="{F08BC9A4-79E2-428A-BFB8-A5FC85232770}" destId="{6D210816-D103-4F97-BD99-7EE6DB3036B5}" srcOrd="1" destOrd="0" presId="urn:microsoft.com/office/officeart/2005/8/layout/hierarchy3"/>
    <dgm:cxn modelId="{C0850342-E9BF-45B4-8A19-6ED3AE720CD8}" type="presParOf" srcId="{919E2E6C-BD73-43B6-8BAD-35B36F95ADEC}" destId="{576305A3-6D7E-4B7E-B839-42ECBEB8F9DC}" srcOrd="1" destOrd="0" presId="urn:microsoft.com/office/officeart/2005/8/layout/hierarchy3"/>
    <dgm:cxn modelId="{E8140549-8793-4381-B617-36659BE7A4D6}" type="presParOf" srcId="{4B0F83A2-7508-4FB0-82A5-A2F0CF5EB2AA}" destId="{DA5FDA39-E697-4E45-94BA-8700E481008A}" srcOrd="1" destOrd="0" presId="urn:microsoft.com/office/officeart/2005/8/layout/hierarchy3"/>
    <dgm:cxn modelId="{95A45D1D-BA01-40D2-AA7C-BE64EA457181}" type="presParOf" srcId="{DA5FDA39-E697-4E45-94BA-8700E481008A}" destId="{0C12312B-208F-4F7D-B1E9-0E7E21737245}" srcOrd="0" destOrd="0" presId="urn:microsoft.com/office/officeart/2005/8/layout/hierarchy3"/>
    <dgm:cxn modelId="{EAB0BA67-7694-4B20-8A55-F6618A26A5B5}" type="presParOf" srcId="{0C12312B-208F-4F7D-B1E9-0E7E21737245}" destId="{C124BC89-EFEF-4F30-9EB3-CB38986C4ACF}" srcOrd="0" destOrd="0" presId="urn:microsoft.com/office/officeart/2005/8/layout/hierarchy3"/>
    <dgm:cxn modelId="{94BFA20A-78B1-4E07-B996-F7684D8AE23F}" type="presParOf" srcId="{0C12312B-208F-4F7D-B1E9-0E7E21737245}" destId="{D7E88F39-E783-4269-8F67-B4A8EFDF0B81}" srcOrd="1" destOrd="0" presId="urn:microsoft.com/office/officeart/2005/8/layout/hierarchy3"/>
    <dgm:cxn modelId="{49CD33B1-D1BA-46F4-8672-1C185B94DBEF}" type="presParOf" srcId="{DA5FDA39-E697-4E45-94BA-8700E481008A}" destId="{5103D52B-16B3-4491-AE5D-79840163D2B7}" srcOrd="1" destOrd="0" presId="urn:microsoft.com/office/officeart/2005/8/layout/hierarchy3"/>
    <dgm:cxn modelId="{5B3D3DF6-89C3-4A95-B952-160AD42A1D02}" type="presParOf" srcId="{5103D52B-16B3-4491-AE5D-79840163D2B7}" destId="{324C42EF-433C-474C-96B5-7E4AAD7F9D8C}" srcOrd="0" destOrd="0" presId="urn:microsoft.com/office/officeart/2005/8/layout/hierarchy3"/>
    <dgm:cxn modelId="{30BC1338-F2BB-4BFC-8804-B5DEF53437C0}" type="presParOf" srcId="{5103D52B-16B3-4491-AE5D-79840163D2B7}" destId="{17055B36-007C-437B-962D-2134BCD69F17}" srcOrd="1" destOrd="0" presId="urn:microsoft.com/office/officeart/2005/8/layout/hierarchy3"/>
    <dgm:cxn modelId="{AF1DD5F0-74EF-481A-BBF2-6EE2AAD23B02}" type="presParOf" srcId="{5103D52B-16B3-4491-AE5D-79840163D2B7}" destId="{A4B08336-ADBD-4932-A51A-6704B4E4BE03}" srcOrd="2" destOrd="0" presId="urn:microsoft.com/office/officeart/2005/8/layout/hierarchy3"/>
    <dgm:cxn modelId="{2D4F3BE0-C9A9-4BB2-8162-EE683BAFA008}" type="presParOf" srcId="{5103D52B-16B3-4491-AE5D-79840163D2B7}" destId="{A1ECDAFF-0664-4E26-B3A6-54EADB1E2B4F}" srcOrd="3" destOrd="0" presId="urn:microsoft.com/office/officeart/2005/8/layout/hierarchy3"/>
    <dgm:cxn modelId="{5085FDDE-7AA8-4DCB-9E90-27581D6F5CBA}" type="presParOf" srcId="{5103D52B-16B3-4491-AE5D-79840163D2B7}" destId="{DB922590-0FAA-4F77-98D6-8074E4199304}" srcOrd="4" destOrd="0" presId="urn:microsoft.com/office/officeart/2005/8/layout/hierarchy3"/>
    <dgm:cxn modelId="{2AC85FB0-E5E9-4EFD-B344-D69EB4C04DDF}" type="presParOf" srcId="{5103D52B-16B3-4491-AE5D-79840163D2B7}" destId="{E077B8C7-6336-47B6-9434-E2DB2D487C9A}" srcOrd="5" destOrd="0" presId="urn:microsoft.com/office/officeart/2005/8/layout/hierarchy3"/>
    <dgm:cxn modelId="{7FC2165E-DDBC-48A6-B038-9C034741B4E7}" type="presParOf" srcId="{4B0F83A2-7508-4FB0-82A5-A2F0CF5EB2AA}" destId="{D1614ED9-A605-4E80-BAE0-FCAD5EFF707D}" srcOrd="2" destOrd="0" presId="urn:microsoft.com/office/officeart/2005/8/layout/hierarchy3"/>
    <dgm:cxn modelId="{25234EDB-9C39-4A9F-A0F1-5752B2D8507F}" type="presParOf" srcId="{D1614ED9-A605-4E80-BAE0-FCAD5EFF707D}" destId="{2457AC7E-4FC1-44C8-BFEB-147A488D7063}" srcOrd="0" destOrd="0" presId="urn:microsoft.com/office/officeart/2005/8/layout/hierarchy3"/>
    <dgm:cxn modelId="{72487DFB-A87D-4CD8-B41B-F3D877794063}" type="presParOf" srcId="{2457AC7E-4FC1-44C8-BFEB-147A488D7063}" destId="{5B90EABF-21F1-4B0D-816A-82D42DF6D9C1}" srcOrd="0" destOrd="0" presId="urn:microsoft.com/office/officeart/2005/8/layout/hierarchy3"/>
    <dgm:cxn modelId="{02B9D8AD-C4E8-4EA6-9DA3-559DE67F3BA3}" type="presParOf" srcId="{2457AC7E-4FC1-44C8-BFEB-147A488D7063}" destId="{947E766D-90D0-45F7-9FB5-BC5A6FCDFF3B}" srcOrd="1" destOrd="0" presId="urn:microsoft.com/office/officeart/2005/8/layout/hierarchy3"/>
    <dgm:cxn modelId="{C392B194-1B26-4364-B6BC-7E70FEBF8C07}" type="presParOf" srcId="{D1614ED9-A605-4E80-BAE0-FCAD5EFF707D}" destId="{976CCCF6-82B1-4330-A6A3-822D031C1DD4}" srcOrd="1" destOrd="0" presId="urn:microsoft.com/office/officeart/2005/8/layout/hierarchy3"/>
    <dgm:cxn modelId="{ED253CAB-461A-4F6C-BFE4-D7700B8EA8FE}" type="presParOf" srcId="{976CCCF6-82B1-4330-A6A3-822D031C1DD4}" destId="{F15F443C-E4EC-4DA4-8147-00FDE142BAF9}" srcOrd="0" destOrd="0" presId="urn:microsoft.com/office/officeart/2005/8/layout/hierarchy3"/>
    <dgm:cxn modelId="{C45B0687-CDD0-4C25-8302-B857760927F5}" type="presParOf" srcId="{976CCCF6-82B1-4330-A6A3-822D031C1DD4}" destId="{853C4589-F65F-4A6D-B839-ADA78552A0E4}" srcOrd="1" destOrd="0" presId="urn:microsoft.com/office/officeart/2005/8/layout/hierarchy3"/>
    <dgm:cxn modelId="{43116223-FEA9-419E-865D-3CAD29D23705}" type="presParOf" srcId="{976CCCF6-82B1-4330-A6A3-822D031C1DD4}" destId="{DE2037A6-B542-4CC3-849F-608D0450D1FA}" srcOrd="2" destOrd="0" presId="urn:microsoft.com/office/officeart/2005/8/layout/hierarchy3"/>
    <dgm:cxn modelId="{672834A7-89B7-4B21-B954-828AF288C2C0}" type="presParOf" srcId="{976CCCF6-82B1-4330-A6A3-822D031C1DD4}" destId="{7C478692-879F-4C3D-86FC-B40E7161230C}" srcOrd="3" destOrd="0" presId="urn:microsoft.com/office/officeart/2005/8/layout/hierarchy3"/>
    <dgm:cxn modelId="{F36BCABE-BE22-4F7B-9364-D676C158488E}" type="presParOf" srcId="{976CCCF6-82B1-4330-A6A3-822D031C1DD4}" destId="{503328AD-1B69-4413-9F04-B10D4F62FDCB}" srcOrd="4" destOrd="0" presId="urn:microsoft.com/office/officeart/2005/8/layout/hierarchy3"/>
    <dgm:cxn modelId="{B8932038-10C6-4F90-B0DC-660A3EC037AF}" type="presParOf" srcId="{976CCCF6-82B1-4330-A6A3-822D031C1DD4}" destId="{3B98B1E9-DB07-43B3-B43B-1E100DCF7E17}"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8815C2-6B35-4AC2-B9F9-D3BE55C307B1}">
      <dsp:nvSpPr>
        <dsp:cNvPr id="0" name=""/>
        <dsp:cNvSpPr/>
      </dsp:nvSpPr>
      <dsp:spPr>
        <a:xfrm>
          <a:off x="443933" y="137"/>
          <a:ext cx="1818777" cy="909388"/>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accent2">
                  <a:lumMod val="20000"/>
                  <a:lumOff val="80000"/>
                </a:schemeClr>
              </a:solidFill>
            </a:rPr>
            <a:t>Functional Model</a:t>
          </a:r>
          <a:endParaRPr lang="en-US" sz="2300" b="1" kern="1200" dirty="0">
            <a:solidFill>
              <a:schemeClr val="accent2">
                <a:lumMod val="20000"/>
                <a:lumOff val="80000"/>
              </a:schemeClr>
            </a:solidFill>
          </a:endParaRPr>
        </a:p>
      </dsp:txBody>
      <dsp:txXfrm>
        <a:off x="443933" y="137"/>
        <a:ext cx="1818777" cy="909388"/>
      </dsp:txXfrm>
    </dsp:sp>
    <dsp:sp modelId="{7F4B51FF-9EE8-4449-8106-6AAC2B4F19C5}">
      <dsp:nvSpPr>
        <dsp:cNvPr id="0" name=""/>
        <dsp:cNvSpPr/>
      </dsp:nvSpPr>
      <dsp:spPr>
        <a:xfrm>
          <a:off x="625811" y="909526"/>
          <a:ext cx="181877" cy="1944841"/>
        </a:xfrm>
        <a:custGeom>
          <a:avLst/>
          <a:gdLst/>
          <a:ahLst/>
          <a:cxnLst/>
          <a:rect l="0" t="0" r="0" b="0"/>
          <a:pathLst>
            <a:path>
              <a:moveTo>
                <a:pt x="0" y="0"/>
              </a:moveTo>
              <a:lnTo>
                <a:pt x="0" y="1944841"/>
              </a:lnTo>
              <a:lnTo>
                <a:pt x="181877" y="1944841"/>
              </a:lnTo>
            </a:path>
          </a:pathLst>
        </a:custGeom>
        <a:noFill/>
        <a:ln w="25400" cap="flat" cmpd="sng" algn="ctr">
          <a:solidFill>
            <a:scrgbClr r="0" g="0" b="0"/>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BE8CCA-995A-4A5C-AC77-553532DF1B9A}">
      <dsp:nvSpPr>
        <dsp:cNvPr id="0" name=""/>
        <dsp:cNvSpPr/>
      </dsp:nvSpPr>
      <dsp:spPr>
        <a:xfrm>
          <a:off x="807689" y="1136873"/>
          <a:ext cx="2205871" cy="3434988"/>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endParaRPr lang="en-US" sz="1700" kern="1200" dirty="0"/>
        </a:p>
      </dsp:txBody>
      <dsp:txXfrm>
        <a:off x="807689" y="1136873"/>
        <a:ext cx="2205871" cy="3434988"/>
      </dsp:txXfrm>
    </dsp:sp>
    <dsp:sp modelId="{C124BC89-EFEF-4F30-9EB3-CB38986C4ACF}">
      <dsp:nvSpPr>
        <dsp:cNvPr id="0" name=""/>
        <dsp:cNvSpPr/>
      </dsp:nvSpPr>
      <dsp:spPr>
        <a:xfrm>
          <a:off x="3104499" y="137"/>
          <a:ext cx="1818777" cy="909388"/>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accent2">
                  <a:lumMod val="20000"/>
                  <a:lumOff val="80000"/>
                </a:schemeClr>
              </a:solidFill>
            </a:rPr>
            <a:t>Biases &amp; Pitfalls</a:t>
          </a:r>
          <a:endParaRPr lang="en-US" sz="2300" b="1" kern="1200" dirty="0">
            <a:solidFill>
              <a:schemeClr val="accent2">
                <a:lumMod val="20000"/>
                <a:lumOff val="80000"/>
              </a:schemeClr>
            </a:solidFill>
          </a:endParaRPr>
        </a:p>
      </dsp:txBody>
      <dsp:txXfrm>
        <a:off x="3104499" y="137"/>
        <a:ext cx="1818777" cy="909388"/>
      </dsp:txXfrm>
    </dsp:sp>
    <dsp:sp modelId="{324C42EF-433C-474C-96B5-7E4AAD7F9D8C}">
      <dsp:nvSpPr>
        <dsp:cNvPr id="0" name=""/>
        <dsp:cNvSpPr/>
      </dsp:nvSpPr>
      <dsp:spPr>
        <a:xfrm>
          <a:off x="3286377" y="909526"/>
          <a:ext cx="181877" cy="682041"/>
        </a:xfrm>
        <a:custGeom>
          <a:avLst/>
          <a:gdLst/>
          <a:ahLst/>
          <a:cxnLst/>
          <a:rect l="0" t="0" r="0" b="0"/>
          <a:pathLst>
            <a:path>
              <a:moveTo>
                <a:pt x="0" y="0"/>
              </a:moveTo>
              <a:lnTo>
                <a:pt x="0" y="682041"/>
              </a:lnTo>
              <a:lnTo>
                <a:pt x="181877" y="682041"/>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055B36-007C-437B-962D-2134BCD69F17}">
      <dsp:nvSpPr>
        <dsp:cNvPr id="0" name=""/>
        <dsp:cNvSpPr/>
      </dsp:nvSpPr>
      <dsp:spPr>
        <a:xfrm>
          <a:off x="3468255" y="1136873"/>
          <a:ext cx="1455021" cy="90938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Shared information bias</a:t>
          </a:r>
          <a:endParaRPr lang="en-US" sz="1700" kern="1200" dirty="0"/>
        </a:p>
      </dsp:txBody>
      <dsp:txXfrm>
        <a:off x="3468255" y="1136873"/>
        <a:ext cx="1455021" cy="909388"/>
      </dsp:txXfrm>
    </dsp:sp>
    <dsp:sp modelId="{A4B08336-ADBD-4932-A51A-6704B4E4BE03}">
      <dsp:nvSpPr>
        <dsp:cNvPr id="0" name=""/>
        <dsp:cNvSpPr/>
      </dsp:nvSpPr>
      <dsp:spPr>
        <a:xfrm>
          <a:off x="3286377" y="909526"/>
          <a:ext cx="181877" cy="1818777"/>
        </a:xfrm>
        <a:custGeom>
          <a:avLst/>
          <a:gdLst/>
          <a:ahLst/>
          <a:cxnLst/>
          <a:rect l="0" t="0" r="0" b="0"/>
          <a:pathLst>
            <a:path>
              <a:moveTo>
                <a:pt x="0" y="0"/>
              </a:moveTo>
              <a:lnTo>
                <a:pt x="0" y="1818777"/>
              </a:lnTo>
              <a:lnTo>
                <a:pt x="181877" y="1818777"/>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ECDAFF-0664-4E26-B3A6-54EADB1E2B4F}">
      <dsp:nvSpPr>
        <dsp:cNvPr id="0" name=""/>
        <dsp:cNvSpPr/>
      </dsp:nvSpPr>
      <dsp:spPr>
        <a:xfrm>
          <a:off x="3468255" y="2273609"/>
          <a:ext cx="1455021" cy="90938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Cognitive biases and errors</a:t>
          </a:r>
          <a:endParaRPr lang="en-US" sz="1700" kern="1200" dirty="0"/>
        </a:p>
      </dsp:txBody>
      <dsp:txXfrm>
        <a:off x="3468255" y="2273609"/>
        <a:ext cx="1455021" cy="909388"/>
      </dsp:txXfrm>
    </dsp:sp>
    <dsp:sp modelId="{DB922590-0FAA-4F77-98D6-8074E4199304}">
      <dsp:nvSpPr>
        <dsp:cNvPr id="0" name=""/>
        <dsp:cNvSpPr/>
      </dsp:nvSpPr>
      <dsp:spPr>
        <a:xfrm>
          <a:off x="3286377" y="909526"/>
          <a:ext cx="181877" cy="2750578"/>
        </a:xfrm>
        <a:custGeom>
          <a:avLst/>
          <a:gdLst/>
          <a:ahLst/>
          <a:cxnLst/>
          <a:rect l="0" t="0" r="0" b="0"/>
          <a:pathLst>
            <a:path>
              <a:moveTo>
                <a:pt x="0" y="0"/>
              </a:moveTo>
              <a:lnTo>
                <a:pt x="0" y="2750578"/>
              </a:lnTo>
              <a:lnTo>
                <a:pt x="181877" y="2750578"/>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77B8C7-6336-47B6-9434-E2DB2D487C9A}">
      <dsp:nvSpPr>
        <dsp:cNvPr id="0" name=""/>
        <dsp:cNvSpPr/>
      </dsp:nvSpPr>
      <dsp:spPr>
        <a:xfrm>
          <a:off x="3468255" y="3410345"/>
          <a:ext cx="1455021" cy="49951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Polarization</a:t>
          </a:r>
          <a:endParaRPr lang="en-US" sz="1700" kern="1200" dirty="0"/>
        </a:p>
      </dsp:txBody>
      <dsp:txXfrm>
        <a:off x="3468255" y="3410345"/>
        <a:ext cx="1455021" cy="499518"/>
      </dsp:txXfrm>
    </dsp:sp>
    <dsp:sp modelId="{5B90EABF-21F1-4B0D-816A-82D42DF6D9C1}">
      <dsp:nvSpPr>
        <dsp:cNvPr id="0" name=""/>
        <dsp:cNvSpPr/>
      </dsp:nvSpPr>
      <dsp:spPr>
        <a:xfrm>
          <a:off x="5377971" y="137"/>
          <a:ext cx="2682333" cy="909388"/>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accent2">
                  <a:lumMod val="20000"/>
                  <a:lumOff val="80000"/>
                </a:schemeClr>
              </a:solidFill>
            </a:rPr>
            <a:t>Groupthink</a:t>
          </a:r>
          <a:endParaRPr lang="en-US" sz="2300" b="1" kern="1200" dirty="0">
            <a:solidFill>
              <a:schemeClr val="accent2">
                <a:lumMod val="20000"/>
                <a:lumOff val="80000"/>
              </a:schemeClr>
            </a:solidFill>
          </a:endParaRPr>
        </a:p>
      </dsp:txBody>
      <dsp:txXfrm>
        <a:off x="5377971" y="137"/>
        <a:ext cx="2682333" cy="909388"/>
      </dsp:txXfrm>
    </dsp:sp>
    <dsp:sp modelId="{F15F443C-E4EC-4DA4-8147-00FDE142BAF9}">
      <dsp:nvSpPr>
        <dsp:cNvPr id="0" name=""/>
        <dsp:cNvSpPr/>
      </dsp:nvSpPr>
      <dsp:spPr>
        <a:xfrm>
          <a:off x="5646204" y="909526"/>
          <a:ext cx="268233" cy="371112"/>
        </a:xfrm>
        <a:custGeom>
          <a:avLst/>
          <a:gdLst/>
          <a:ahLst/>
          <a:cxnLst/>
          <a:rect l="0" t="0" r="0" b="0"/>
          <a:pathLst>
            <a:path>
              <a:moveTo>
                <a:pt x="0" y="0"/>
              </a:moveTo>
              <a:lnTo>
                <a:pt x="0" y="371112"/>
              </a:lnTo>
              <a:lnTo>
                <a:pt x="268233" y="371112"/>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53C4589-F65F-4A6D-B839-ADA78552A0E4}">
      <dsp:nvSpPr>
        <dsp:cNvPr id="0" name=""/>
        <dsp:cNvSpPr/>
      </dsp:nvSpPr>
      <dsp:spPr>
        <a:xfrm>
          <a:off x="5914437" y="1136873"/>
          <a:ext cx="1455021" cy="28753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Causes</a:t>
          </a:r>
          <a:endParaRPr lang="en-US" sz="1700" kern="1200" dirty="0"/>
        </a:p>
      </dsp:txBody>
      <dsp:txXfrm>
        <a:off x="5914437" y="1136873"/>
        <a:ext cx="1455021" cy="287530"/>
      </dsp:txXfrm>
    </dsp:sp>
    <dsp:sp modelId="{DE2037A6-B542-4CC3-849F-608D0450D1FA}">
      <dsp:nvSpPr>
        <dsp:cNvPr id="0" name=""/>
        <dsp:cNvSpPr/>
      </dsp:nvSpPr>
      <dsp:spPr>
        <a:xfrm>
          <a:off x="5646204" y="909526"/>
          <a:ext cx="268233" cy="955926"/>
        </a:xfrm>
        <a:custGeom>
          <a:avLst/>
          <a:gdLst/>
          <a:ahLst/>
          <a:cxnLst/>
          <a:rect l="0" t="0" r="0" b="0"/>
          <a:pathLst>
            <a:path>
              <a:moveTo>
                <a:pt x="0" y="0"/>
              </a:moveTo>
              <a:lnTo>
                <a:pt x="0" y="955926"/>
              </a:lnTo>
              <a:lnTo>
                <a:pt x="268233" y="955926"/>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478692-879F-4C3D-86FC-B40E7161230C}">
      <dsp:nvSpPr>
        <dsp:cNvPr id="0" name=""/>
        <dsp:cNvSpPr/>
      </dsp:nvSpPr>
      <dsp:spPr>
        <a:xfrm>
          <a:off x="5914437" y="1651751"/>
          <a:ext cx="1455021" cy="42740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Symptoms</a:t>
          </a:r>
          <a:endParaRPr lang="en-US" sz="1700" kern="1200" dirty="0"/>
        </a:p>
      </dsp:txBody>
      <dsp:txXfrm>
        <a:off x="5914437" y="1651751"/>
        <a:ext cx="1455021" cy="427403"/>
      </dsp:txXfrm>
    </dsp:sp>
    <dsp:sp modelId="{503328AD-1B69-4413-9F04-B10D4F62FDCB}">
      <dsp:nvSpPr>
        <dsp:cNvPr id="0" name=""/>
        <dsp:cNvSpPr/>
      </dsp:nvSpPr>
      <dsp:spPr>
        <a:xfrm>
          <a:off x="5646204" y="909526"/>
          <a:ext cx="268233" cy="1604420"/>
        </a:xfrm>
        <a:custGeom>
          <a:avLst/>
          <a:gdLst/>
          <a:ahLst/>
          <a:cxnLst/>
          <a:rect l="0" t="0" r="0" b="0"/>
          <a:pathLst>
            <a:path>
              <a:moveTo>
                <a:pt x="0" y="0"/>
              </a:moveTo>
              <a:lnTo>
                <a:pt x="0" y="1604420"/>
              </a:lnTo>
              <a:lnTo>
                <a:pt x="268233" y="160442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98B1E9-DB07-43B3-B43B-1E100DCF7E17}">
      <dsp:nvSpPr>
        <dsp:cNvPr id="0" name=""/>
        <dsp:cNvSpPr/>
      </dsp:nvSpPr>
      <dsp:spPr>
        <a:xfrm>
          <a:off x="5914437" y="2306502"/>
          <a:ext cx="1455021" cy="41489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Cures</a:t>
          </a:r>
          <a:endParaRPr lang="en-US" sz="1700" kern="1200" dirty="0"/>
        </a:p>
      </dsp:txBody>
      <dsp:txXfrm>
        <a:off x="5914437" y="2306502"/>
        <a:ext cx="1455021" cy="41489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C282BC-C76A-4D4A-AFBA-7CA163E4C42C}">
      <dsp:nvSpPr>
        <dsp:cNvPr id="0" name=""/>
        <dsp:cNvSpPr/>
      </dsp:nvSpPr>
      <dsp:spPr>
        <a:xfrm rot="5400000">
          <a:off x="3974591" y="-445008"/>
          <a:ext cx="3657600" cy="5462016"/>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ts val="1200"/>
            </a:spcAft>
            <a:buChar char="••"/>
          </a:pPr>
          <a:r>
            <a:rPr lang="en-US" sz="2700" b="1" kern="1200" dirty="0" smtClean="0"/>
            <a:t>Information processing limitations</a:t>
          </a:r>
          <a:r>
            <a:rPr lang="en-US" sz="2700" kern="1200" dirty="0" smtClean="0"/>
            <a:t>: leveling, assimilation, sharpening</a:t>
          </a:r>
          <a:endParaRPr lang="en-US" sz="2700" kern="1200" dirty="0"/>
        </a:p>
        <a:p>
          <a:pPr marL="228600" lvl="1" indent="-228600" algn="l" defTabSz="1200150" rtl="0">
            <a:lnSpc>
              <a:spcPct val="90000"/>
            </a:lnSpc>
            <a:spcBef>
              <a:spcPct val="0"/>
            </a:spcBef>
            <a:spcAft>
              <a:spcPts val="1200"/>
            </a:spcAft>
            <a:buChar char="••"/>
          </a:pPr>
          <a:r>
            <a:rPr lang="en-US" sz="2700" b="1" kern="1200" dirty="0" smtClean="0"/>
            <a:t>Poor communication skills</a:t>
          </a:r>
          <a:endParaRPr lang="en-US" sz="2700" b="1" kern="1200" dirty="0"/>
        </a:p>
        <a:p>
          <a:pPr marL="228600" lvl="1" indent="-228600" algn="l" defTabSz="1200150" rtl="0">
            <a:lnSpc>
              <a:spcPct val="90000"/>
            </a:lnSpc>
            <a:spcBef>
              <a:spcPct val="0"/>
            </a:spcBef>
            <a:spcAft>
              <a:spcPts val="1200"/>
            </a:spcAft>
            <a:buChar char="••"/>
          </a:pPr>
          <a:r>
            <a:rPr lang="en-US" sz="2700" b="1" kern="1200" dirty="0" smtClean="0"/>
            <a:t>Decisional avoidance </a:t>
          </a:r>
          <a:r>
            <a:rPr lang="en-US" sz="2700" kern="1200" dirty="0" smtClean="0"/>
            <a:t>(procrastination, bolstering, </a:t>
          </a:r>
          <a:r>
            <a:rPr lang="en-US" sz="2700" kern="1200" dirty="0" err="1" smtClean="0"/>
            <a:t>satisficing</a:t>
          </a:r>
          <a:r>
            <a:rPr lang="en-US" sz="2700" kern="1200" dirty="0" smtClean="0"/>
            <a:t>) </a:t>
          </a:r>
          <a:endParaRPr lang="en-US" sz="2700" kern="1200" dirty="0"/>
        </a:p>
      </dsp:txBody>
      <dsp:txXfrm rot="5400000">
        <a:off x="3974591" y="-445008"/>
        <a:ext cx="3657600" cy="5462016"/>
      </dsp:txXfrm>
    </dsp:sp>
    <dsp:sp modelId="{268BC808-F6E9-4C72-A6F0-4EC3DB1FD843}">
      <dsp:nvSpPr>
        <dsp:cNvPr id="0" name=""/>
        <dsp:cNvSpPr/>
      </dsp:nvSpPr>
      <dsp:spPr>
        <a:xfrm>
          <a:off x="0" y="0"/>
          <a:ext cx="3072384" cy="4572000"/>
        </a:xfrm>
        <a:prstGeom prst="roundRect">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kern="1200" dirty="0" smtClean="0"/>
            <a:t>Group discussion pitfalls </a:t>
          </a:r>
          <a:endParaRPr lang="en-US" sz="4100" kern="1200" dirty="0"/>
        </a:p>
      </dsp:txBody>
      <dsp:txXfrm>
        <a:off x="0" y="0"/>
        <a:ext cx="3072384" cy="45720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D0E59C-0EC8-4A0B-AED9-9DD141439C70}">
      <dsp:nvSpPr>
        <dsp:cNvPr id="0" name=""/>
        <dsp:cNvSpPr/>
      </dsp:nvSpPr>
      <dsp:spPr>
        <a:xfrm>
          <a:off x="155447" y="454151"/>
          <a:ext cx="3035334" cy="1214133"/>
        </a:xfrm>
        <a:prstGeom prst="chevron">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n-US" sz="1800" kern="1200" dirty="0" smtClean="0"/>
            <a:t>Social comparison theory</a:t>
          </a:r>
          <a:endParaRPr lang="en-US" sz="1800" kern="1200" dirty="0"/>
        </a:p>
      </dsp:txBody>
      <dsp:txXfrm>
        <a:off x="155447" y="454151"/>
        <a:ext cx="3035334" cy="1214133"/>
      </dsp:txXfrm>
    </dsp:sp>
    <dsp:sp modelId="{42E5A0FB-8007-4984-B97B-0341670FDAE7}">
      <dsp:nvSpPr>
        <dsp:cNvPr id="0" name=""/>
        <dsp:cNvSpPr/>
      </dsp:nvSpPr>
      <dsp:spPr>
        <a:xfrm>
          <a:off x="2734292" y="1678933"/>
          <a:ext cx="3035334" cy="1214133"/>
        </a:xfrm>
        <a:prstGeom prst="chevron">
          <a:avLst/>
        </a:prstGeom>
        <a:solidFill>
          <a:schemeClr val="accent3">
            <a:hueOff val="-4745762"/>
            <a:satOff val="-3118"/>
            <a:lumOff val="-607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n-US" sz="1800" kern="1200" dirty="0" smtClean="0"/>
            <a:t>Persuasive-arguments theory</a:t>
          </a:r>
          <a:endParaRPr lang="en-US" sz="1800" kern="1200" dirty="0"/>
        </a:p>
      </dsp:txBody>
      <dsp:txXfrm>
        <a:off x="2734292" y="1678933"/>
        <a:ext cx="3035334" cy="1214133"/>
      </dsp:txXfrm>
    </dsp:sp>
    <dsp:sp modelId="{737FD146-5490-49D2-B97B-F2923FB6C299}">
      <dsp:nvSpPr>
        <dsp:cNvPr id="0" name=""/>
        <dsp:cNvSpPr/>
      </dsp:nvSpPr>
      <dsp:spPr>
        <a:xfrm>
          <a:off x="5468585" y="3197353"/>
          <a:ext cx="3035334" cy="1214133"/>
        </a:xfrm>
        <a:prstGeom prst="chevron">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n-US" sz="1800" kern="1200" dirty="0" smtClean="0"/>
            <a:t>“Risk-supported wins” social decision scheme </a:t>
          </a:r>
          <a:endParaRPr lang="en-US" sz="1800" kern="1200" dirty="0"/>
        </a:p>
      </dsp:txBody>
      <dsp:txXfrm>
        <a:off x="5468585" y="3197353"/>
        <a:ext cx="3035334" cy="121413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8815C2-6B35-4AC2-B9F9-D3BE55C307B1}">
      <dsp:nvSpPr>
        <dsp:cNvPr id="0" name=""/>
        <dsp:cNvSpPr/>
      </dsp:nvSpPr>
      <dsp:spPr>
        <a:xfrm>
          <a:off x="443933" y="137"/>
          <a:ext cx="1818777" cy="909388"/>
        </a:xfrm>
        <a:prstGeom prst="roundRect">
          <a:avLst>
            <a:gd name="adj" fmla="val 10000"/>
          </a:avLst>
        </a:prstGeom>
        <a:solidFill>
          <a:schemeClr val="accent5">
            <a:hueOff val="0"/>
            <a:satOff val="0"/>
            <a:lumOff val="0"/>
            <a:alpha val="3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t>Functional Model</a:t>
          </a:r>
          <a:endParaRPr lang="en-US" sz="2300" b="1" kern="1200" dirty="0"/>
        </a:p>
      </dsp:txBody>
      <dsp:txXfrm>
        <a:off x="443933" y="137"/>
        <a:ext cx="1818777" cy="909388"/>
      </dsp:txXfrm>
    </dsp:sp>
    <dsp:sp modelId="{7F4B51FF-9EE8-4449-8106-6AAC2B4F19C5}">
      <dsp:nvSpPr>
        <dsp:cNvPr id="0" name=""/>
        <dsp:cNvSpPr/>
      </dsp:nvSpPr>
      <dsp:spPr>
        <a:xfrm>
          <a:off x="625811" y="909526"/>
          <a:ext cx="181877" cy="1944841"/>
        </a:xfrm>
        <a:custGeom>
          <a:avLst/>
          <a:gdLst/>
          <a:ahLst/>
          <a:cxnLst/>
          <a:rect l="0" t="0" r="0" b="0"/>
          <a:pathLst>
            <a:path>
              <a:moveTo>
                <a:pt x="0" y="0"/>
              </a:moveTo>
              <a:lnTo>
                <a:pt x="0" y="1944841"/>
              </a:lnTo>
              <a:lnTo>
                <a:pt x="181877" y="1944841"/>
              </a:lnTo>
            </a:path>
          </a:pathLst>
        </a:custGeom>
        <a:noFill/>
        <a:ln w="11429" cap="flat" cmpd="sng" algn="ctr">
          <a:solidFill>
            <a:schemeClr val="accent5">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D2BE8CCA-995A-4A5C-AC77-553532DF1B9A}">
      <dsp:nvSpPr>
        <dsp:cNvPr id="0" name=""/>
        <dsp:cNvSpPr/>
      </dsp:nvSpPr>
      <dsp:spPr>
        <a:xfrm>
          <a:off x="807689" y="1136873"/>
          <a:ext cx="2205871" cy="3434988"/>
        </a:xfrm>
        <a:prstGeom prst="roundRect">
          <a:avLst>
            <a:gd name="adj" fmla="val 10000"/>
          </a:avLst>
        </a:prstGeom>
        <a:blipFill rotWithShape="0">
          <a:blip xmlns:r="http://schemas.openxmlformats.org/officeDocument/2006/relationships" r:embed="rId1">
            <a:lum bright="24000"/>
          </a:blip>
          <a:stretch>
            <a:fillRect/>
          </a:stretch>
        </a:blipFill>
        <a:ln w="9525" cap="flat" cmpd="sng" algn="ctr">
          <a:solidFill>
            <a:schemeClr val="accent5">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endParaRPr lang="en-US" sz="1700" kern="1200" dirty="0"/>
        </a:p>
      </dsp:txBody>
      <dsp:txXfrm>
        <a:off x="807689" y="1136873"/>
        <a:ext cx="2205871" cy="3434988"/>
      </dsp:txXfrm>
    </dsp:sp>
    <dsp:sp modelId="{C124BC89-EFEF-4F30-9EB3-CB38986C4ACF}">
      <dsp:nvSpPr>
        <dsp:cNvPr id="0" name=""/>
        <dsp:cNvSpPr/>
      </dsp:nvSpPr>
      <dsp:spPr>
        <a:xfrm>
          <a:off x="3104499" y="137"/>
          <a:ext cx="1818777" cy="909388"/>
        </a:xfrm>
        <a:prstGeom prst="roundRect">
          <a:avLst>
            <a:gd name="adj" fmla="val 10000"/>
          </a:avLst>
        </a:prstGeom>
        <a:solidFill>
          <a:schemeClr val="accent5">
            <a:hueOff val="0"/>
            <a:satOff val="0"/>
            <a:lumOff val="0"/>
            <a:alpha val="27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t>Biases &amp; Pitfalls</a:t>
          </a:r>
          <a:endParaRPr lang="en-US" sz="2300" b="1" kern="1200" dirty="0"/>
        </a:p>
      </dsp:txBody>
      <dsp:txXfrm>
        <a:off x="3104499" y="137"/>
        <a:ext cx="1818777" cy="909388"/>
      </dsp:txXfrm>
    </dsp:sp>
    <dsp:sp modelId="{324C42EF-433C-474C-96B5-7E4AAD7F9D8C}">
      <dsp:nvSpPr>
        <dsp:cNvPr id="0" name=""/>
        <dsp:cNvSpPr/>
      </dsp:nvSpPr>
      <dsp:spPr>
        <a:xfrm>
          <a:off x="3286377" y="909526"/>
          <a:ext cx="181877" cy="682041"/>
        </a:xfrm>
        <a:custGeom>
          <a:avLst/>
          <a:gdLst/>
          <a:ahLst/>
          <a:cxnLst/>
          <a:rect l="0" t="0" r="0" b="0"/>
          <a:pathLst>
            <a:path>
              <a:moveTo>
                <a:pt x="0" y="0"/>
              </a:moveTo>
              <a:lnTo>
                <a:pt x="0" y="682041"/>
              </a:lnTo>
              <a:lnTo>
                <a:pt x="181877" y="682041"/>
              </a:lnTo>
            </a:path>
          </a:pathLst>
        </a:custGeom>
        <a:noFill/>
        <a:ln w="11429" cap="flat" cmpd="sng" algn="ctr">
          <a:solidFill>
            <a:schemeClr val="accent5">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17055B36-007C-437B-962D-2134BCD69F17}">
      <dsp:nvSpPr>
        <dsp:cNvPr id="0" name=""/>
        <dsp:cNvSpPr/>
      </dsp:nvSpPr>
      <dsp:spPr>
        <a:xfrm>
          <a:off x="3468255" y="1136873"/>
          <a:ext cx="1455021" cy="90938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Shared information bias</a:t>
          </a:r>
          <a:endParaRPr lang="en-US" sz="1700" kern="1200" dirty="0"/>
        </a:p>
      </dsp:txBody>
      <dsp:txXfrm>
        <a:off x="3468255" y="1136873"/>
        <a:ext cx="1455021" cy="909388"/>
      </dsp:txXfrm>
    </dsp:sp>
    <dsp:sp modelId="{A4B08336-ADBD-4932-A51A-6704B4E4BE03}">
      <dsp:nvSpPr>
        <dsp:cNvPr id="0" name=""/>
        <dsp:cNvSpPr/>
      </dsp:nvSpPr>
      <dsp:spPr>
        <a:xfrm>
          <a:off x="3286377" y="909526"/>
          <a:ext cx="181877" cy="1818777"/>
        </a:xfrm>
        <a:custGeom>
          <a:avLst/>
          <a:gdLst/>
          <a:ahLst/>
          <a:cxnLst/>
          <a:rect l="0" t="0" r="0" b="0"/>
          <a:pathLst>
            <a:path>
              <a:moveTo>
                <a:pt x="0" y="0"/>
              </a:moveTo>
              <a:lnTo>
                <a:pt x="0" y="1818777"/>
              </a:lnTo>
              <a:lnTo>
                <a:pt x="181877" y="1818777"/>
              </a:lnTo>
            </a:path>
          </a:pathLst>
        </a:custGeom>
        <a:noFill/>
        <a:ln w="11429" cap="flat" cmpd="sng" algn="ctr">
          <a:solidFill>
            <a:schemeClr val="accent5">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A1ECDAFF-0664-4E26-B3A6-54EADB1E2B4F}">
      <dsp:nvSpPr>
        <dsp:cNvPr id="0" name=""/>
        <dsp:cNvSpPr/>
      </dsp:nvSpPr>
      <dsp:spPr>
        <a:xfrm>
          <a:off x="3468255" y="2273609"/>
          <a:ext cx="1455021" cy="90938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Cognitive biases and errors</a:t>
          </a:r>
          <a:endParaRPr lang="en-US" sz="1700" kern="1200" dirty="0"/>
        </a:p>
      </dsp:txBody>
      <dsp:txXfrm>
        <a:off x="3468255" y="2273609"/>
        <a:ext cx="1455021" cy="909388"/>
      </dsp:txXfrm>
    </dsp:sp>
    <dsp:sp modelId="{DB922590-0FAA-4F77-98D6-8074E4199304}">
      <dsp:nvSpPr>
        <dsp:cNvPr id="0" name=""/>
        <dsp:cNvSpPr/>
      </dsp:nvSpPr>
      <dsp:spPr>
        <a:xfrm>
          <a:off x="3286377" y="909526"/>
          <a:ext cx="181877" cy="2750578"/>
        </a:xfrm>
        <a:custGeom>
          <a:avLst/>
          <a:gdLst/>
          <a:ahLst/>
          <a:cxnLst/>
          <a:rect l="0" t="0" r="0" b="0"/>
          <a:pathLst>
            <a:path>
              <a:moveTo>
                <a:pt x="0" y="0"/>
              </a:moveTo>
              <a:lnTo>
                <a:pt x="0" y="2750578"/>
              </a:lnTo>
              <a:lnTo>
                <a:pt x="181877" y="2750578"/>
              </a:lnTo>
            </a:path>
          </a:pathLst>
        </a:custGeom>
        <a:noFill/>
        <a:ln w="11429" cap="flat" cmpd="sng" algn="ctr">
          <a:solidFill>
            <a:schemeClr val="accent5">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E077B8C7-6336-47B6-9434-E2DB2D487C9A}">
      <dsp:nvSpPr>
        <dsp:cNvPr id="0" name=""/>
        <dsp:cNvSpPr/>
      </dsp:nvSpPr>
      <dsp:spPr>
        <a:xfrm>
          <a:off x="3468255" y="3410345"/>
          <a:ext cx="1455021" cy="499518"/>
        </a:xfrm>
        <a:prstGeom prst="roundRect">
          <a:avLst>
            <a:gd name="adj" fmla="val 10000"/>
          </a:avLst>
        </a:prstGeom>
        <a:solidFill>
          <a:schemeClr val="lt1">
            <a:hueOff val="0"/>
            <a:satOff val="0"/>
            <a:lumOff val="0"/>
            <a:alpha val="29000"/>
          </a:schemeClr>
        </a:solidFill>
        <a:ln w="9525" cap="flat" cmpd="sng" algn="ctr">
          <a:solidFill>
            <a:schemeClr val="accent5">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Polarization</a:t>
          </a:r>
          <a:endParaRPr lang="en-US" sz="1700" kern="1200" dirty="0"/>
        </a:p>
      </dsp:txBody>
      <dsp:txXfrm>
        <a:off x="3468255" y="3410345"/>
        <a:ext cx="1455021" cy="499518"/>
      </dsp:txXfrm>
    </dsp:sp>
    <dsp:sp modelId="{5B90EABF-21F1-4B0D-816A-82D42DF6D9C1}">
      <dsp:nvSpPr>
        <dsp:cNvPr id="0" name=""/>
        <dsp:cNvSpPr/>
      </dsp:nvSpPr>
      <dsp:spPr>
        <a:xfrm>
          <a:off x="5377971" y="137"/>
          <a:ext cx="2682333" cy="909388"/>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smtClean="0"/>
            <a:t>Groupthink</a:t>
          </a:r>
          <a:endParaRPr lang="en-US" sz="2300" b="1" kern="1200" dirty="0"/>
        </a:p>
      </dsp:txBody>
      <dsp:txXfrm>
        <a:off x="5377971" y="137"/>
        <a:ext cx="2682333" cy="909388"/>
      </dsp:txXfrm>
    </dsp:sp>
    <dsp:sp modelId="{F15F443C-E4EC-4DA4-8147-00FDE142BAF9}">
      <dsp:nvSpPr>
        <dsp:cNvPr id="0" name=""/>
        <dsp:cNvSpPr/>
      </dsp:nvSpPr>
      <dsp:spPr>
        <a:xfrm>
          <a:off x="5646204" y="909526"/>
          <a:ext cx="268233" cy="371112"/>
        </a:xfrm>
        <a:custGeom>
          <a:avLst/>
          <a:gdLst/>
          <a:ahLst/>
          <a:cxnLst/>
          <a:rect l="0" t="0" r="0" b="0"/>
          <a:pathLst>
            <a:path>
              <a:moveTo>
                <a:pt x="0" y="0"/>
              </a:moveTo>
              <a:lnTo>
                <a:pt x="0" y="371112"/>
              </a:lnTo>
              <a:lnTo>
                <a:pt x="268233" y="371112"/>
              </a:lnTo>
            </a:path>
          </a:pathLst>
        </a:custGeom>
        <a:noFill/>
        <a:ln w="11429" cap="flat" cmpd="sng" algn="ctr">
          <a:solidFill>
            <a:schemeClr val="accent5">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853C4589-F65F-4A6D-B839-ADA78552A0E4}">
      <dsp:nvSpPr>
        <dsp:cNvPr id="0" name=""/>
        <dsp:cNvSpPr/>
      </dsp:nvSpPr>
      <dsp:spPr>
        <a:xfrm>
          <a:off x="5914437" y="1136873"/>
          <a:ext cx="1455021" cy="28753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Causes</a:t>
          </a:r>
          <a:endParaRPr lang="en-US" sz="1700" kern="1200" dirty="0"/>
        </a:p>
      </dsp:txBody>
      <dsp:txXfrm>
        <a:off x="5914437" y="1136873"/>
        <a:ext cx="1455021" cy="287530"/>
      </dsp:txXfrm>
    </dsp:sp>
    <dsp:sp modelId="{DE2037A6-B542-4CC3-849F-608D0450D1FA}">
      <dsp:nvSpPr>
        <dsp:cNvPr id="0" name=""/>
        <dsp:cNvSpPr/>
      </dsp:nvSpPr>
      <dsp:spPr>
        <a:xfrm>
          <a:off x="5646204" y="909526"/>
          <a:ext cx="268233" cy="955926"/>
        </a:xfrm>
        <a:custGeom>
          <a:avLst/>
          <a:gdLst/>
          <a:ahLst/>
          <a:cxnLst/>
          <a:rect l="0" t="0" r="0" b="0"/>
          <a:pathLst>
            <a:path>
              <a:moveTo>
                <a:pt x="0" y="0"/>
              </a:moveTo>
              <a:lnTo>
                <a:pt x="0" y="955926"/>
              </a:lnTo>
              <a:lnTo>
                <a:pt x="268233" y="955926"/>
              </a:lnTo>
            </a:path>
          </a:pathLst>
        </a:custGeom>
        <a:noFill/>
        <a:ln w="11429" cap="flat" cmpd="sng" algn="ctr">
          <a:solidFill>
            <a:schemeClr val="accent5">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7C478692-879F-4C3D-86FC-B40E7161230C}">
      <dsp:nvSpPr>
        <dsp:cNvPr id="0" name=""/>
        <dsp:cNvSpPr/>
      </dsp:nvSpPr>
      <dsp:spPr>
        <a:xfrm>
          <a:off x="5914437" y="1651751"/>
          <a:ext cx="1455021" cy="42740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Symptoms</a:t>
          </a:r>
          <a:endParaRPr lang="en-US" sz="1700" kern="1200" dirty="0"/>
        </a:p>
      </dsp:txBody>
      <dsp:txXfrm>
        <a:off x="5914437" y="1651751"/>
        <a:ext cx="1455021" cy="427403"/>
      </dsp:txXfrm>
    </dsp:sp>
    <dsp:sp modelId="{503328AD-1B69-4413-9F04-B10D4F62FDCB}">
      <dsp:nvSpPr>
        <dsp:cNvPr id="0" name=""/>
        <dsp:cNvSpPr/>
      </dsp:nvSpPr>
      <dsp:spPr>
        <a:xfrm>
          <a:off x="5646204" y="909526"/>
          <a:ext cx="268233" cy="1604420"/>
        </a:xfrm>
        <a:custGeom>
          <a:avLst/>
          <a:gdLst/>
          <a:ahLst/>
          <a:cxnLst/>
          <a:rect l="0" t="0" r="0" b="0"/>
          <a:pathLst>
            <a:path>
              <a:moveTo>
                <a:pt x="0" y="0"/>
              </a:moveTo>
              <a:lnTo>
                <a:pt x="0" y="1604420"/>
              </a:lnTo>
              <a:lnTo>
                <a:pt x="268233" y="1604420"/>
              </a:lnTo>
            </a:path>
          </a:pathLst>
        </a:custGeom>
        <a:noFill/>
        <a:ln w="11429" cap="flat" cmpd="sng" algn="ctr">
          <a:solidFill>
            <a:schemeClr val="accent5">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3B98B1E9-DB07-43B3-B43B-1E100DCF7E17}">
      <dsp:nvSpPr>
        <dsp:cNvPr id="0" name=""/>
        <dsp:cNvSpPr/>
      </dsp:nvSpPr>
      <dsp:spPr>
        <a:xfrm>
          <a:off x="5914437" y="2306502"/>
          <a:ext cx="1455021" cy="41489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Cures</a:t>
          </a:r>
          <a:endParaRPr lang="en-US" sz="1700" kern="1200" dirty="0"/>
        </a:p>
      </dsp:txBody>
      <dsp:txXfrm>
        <a:off x="5914437" y="2306502"/>
        <a:ext cx="1455021" cy="41489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CFA8E7-1C61-4075-8204-55A44729195A}">
      <dsp:nvSpPr>
        <dsp:cNvPr id="0" name=""/>
        <dsp:cNvSpPr/>
      </dsp:nvSpPr>
      <dsp:spPr>
        <a:xfrm>
          <a:off x="0" y="0"/>
          <a:ext cx="5181600" cy="1219200"/>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Cohesion</a:t>
          </a:r>
          <a:endParaRPr lang="en-US" sz="3300" kern="1200" dirty="0"/>
        </a:p>
      </dsp:txBody>
      <dsp:txXfrm>
        <a:off x="0" y="0"/>
        <a:ext cx="3937406" cy="1219200"/>
      </dsp:txXfrm>
    </dsp:sp>
    <dsp:sp modelId="{115E6946-4275-46F4-9AD7-F5626491F505}">
      <dsp:nvSpPr>
        <dsp:cNvPr id="0" name=""/>
        <dsp:cNvSpPr/>
      </dsp:nvSpPr>
      <dsp:spPr>
        <a:xfrm>
          <a:off x="533421" y="1447795"/>
          <a:ext cx="5181600" cy="1219200"/>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err="1" smtClean="0"/>
            <a:t>StructuralFaults</a:t>
          </a:r>
          <a:endParaRPr lang="en-US" sz="3300" kern="1200" dirty="0"/>
        </a:p>
      </dsp:txBody>
      <dsp:txXfrm>
        <a:off x="533421" y="1447795"/>
        <a:ext cx="3931920" cy="1219200"/>
      </dsp:txXfrm>
    </dsp:sp>
    <dsp:sp modelId="{473EAF6A-C7C2-49E9-80E0-FF179816F6D2}">
      <dsp:nvSpPr>
        <dsp:cNvPr id="0" name=""/>
        <dsp:cNvSpPr/>
      </dsp:nvSpPr>
      <dsp:spPr>
        <a:xfrm>
          <a:off x="914399" y="2844799"/>
          <a:ext cx="5181600" cy="1219200"/>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Provocative Situational Context</a:t>
          </a:r>
          <a:endParaRPr lang="en-US" sz="3300" kern="1200" dirty="0"/>
        </a:p>
      </dsp:txBody>
      <dsp:txXfrm>
        <a:off x="914399" y="2844799"/>
        <a:ext cx="3931920" cy="1219200"/>
      </dsp:txXfrm>
    </dsp:sp>
    <dsp:sp modelId="{1DCEC0E0-FAD7-45D3-A661-EEF9AE4A94D2}">
      <dsp:nvSpPr>
        <dsp:cNvPr id="0" name=""/>
        <dsp:cNvSpPr/>
      </dsp:nvSpPr>
      <dsp:spPr>
        <a:xfrm>
          <a:off x="0" y="1676397"/>
          <a:ext cx="487684" cy="558801"/>
        </a:xfrm>
        <a:prstGeom prst="plus">
          <a:avLst/>
        </a:prstGeom>
        <a:solidFill>
          <a:schemeClr val="accent1"/>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0" y="1676397"/>
        <a:ext cx="487684" cy="558801"/>
      </dsp:txXfrm>
    </dsp:sp>
    <dsp:sp modelId="{787C54BA-60C6-4A68-9B9F-6EA3CB6ADC93}">
      <dsp:nvSpPr>
        <dsp:cNvPr id="0" name=""/>
        <dsp:cNvSpPr/>
      </dsp:nvSpPr>
      <dsp:spPr>
        <a:xfrm>
          <a:off x="152397" y="3047998"/>
          <a:ext cx="487676" cy="625853"/>
        </a:xfrm>
        <a:prstGeom prst="plus">
          <a:avLst/>
        </a:prstGeom>
        <a:solidFill>
          <a:schemeClr val="accent1"/>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152397" y="3047998"/>
        <a:ext cx="487676" cy="62585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393AD5-36FF-4F1B-8804-C8679E2EA0C7}">
      <dsp:nvSpPr>
        <dsp:cNvPr id="0" name=""/>
        <dsp:cNvSpPr/>
      </dsp:nvSpPr>
      <dsp:spPr>
        <a:xfrm rot="5400000">
          <a:off x="4145233" y="-1667474"/>
          <a:ext cx="725517" cy="4242816"/>
        </a:xfrm>
        <a:prstGeom prst="round2SameRect">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illusions of invulnerability</a:t>
          </a:r>
          <a:endParaRPr lang="en-US" sz="1800" kern="1200" dirty="0"/>
        </a:p>
        <a:p>
          <a:pPr marL="171450" lvl="1" indent="-171450" algn="l" defTabSz="800100">
            <a:lnSpc>
              <a:spcPct val="90000"/>
            </a:lnSpc>
            <a:spcBef>
              <a:spcPct val="0"/>
            </a:spcBef>
            <a:spcAft>
              <a:spcPct val="15000"/>
            </a:spcAft>
            <a:buChar char="••"/>
          </a:pPr>
          <a:r>
            <a:rPr lang="en-US" sz="1800" kern="1200" dirty="0" smtClean="0"/>
            <a:t> illusions of morality</a:t>
          </a:r>
          <a:endParaRPr lang="en-US" sz="1800" kern="1200" dirty="0"/>
        </a:p>
      </dsp:txBody>
      <dsp:txXfrm rot="5400000">
        <a:off x="4145233" y="-1667474"/>
        <a:ext cx="725517" cy="4242816"/>
      </dsp:txXfrm>
    </dsp:sp>
    <dsp:sp modelId="{47D27E04-457F-468E-A4CF-4C5227BED1D1}">
      <dsp:nvSpPr>
        <dsp:cNvPr id="0" name=""/>
        <dsp:cNvSpPr/>
      </dsp:nvSpPr>
      <dsp:spPr>
        <a:xfrm>
          <a:off x="0" y="485"/>
          <a:ext cx="2386584" cy="906896"/>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Overestimation of the group</a:t>
          </a:r>
          <a:endParaRPr lang="en-US" sz="2000" kern="1200" dirty="0"/>
        </a:p>
      </dsp:txBody>
      <dsp:txXfrm>
        <a:off x="0" y="485"/>
        <a:ext cx="2386584" cy="906896"/>
      </dsp:txXfrm>
    </dsp:sp>
    <dsp:sp modelId="{AB42AC2D-76FA-416F-B73A-883841AAC1ED}">
      <dsp:nvSpPr>
        <dsp:cNvPr id="0" name=""/>
        <dsp:cNvSpPr/>
      </dsp:nvSpPr>
      <dsp:spPr>
        <a:xfrm rot="5400000">
          <a:off x="4145233" y="-715233"/>
          <a:ext cx="725517" cy="4242816"/>
        </a:xfrm>
        <a:prstGeom prst="round2SameRect">
          <a:avLst/>
        </a:prstGeom>
        <a:solidFill>
          <a:schemeClr val="accent3">
            <a:tint val="40000"/>
            <a:alpha val="90000"/>
            <a:hueOff val="-4804078"/>
            <a:satOff val="-3139"/>
            <a:lumOff val="-1395"/>
            <a:alphaOff val="0"/>
          </a:schemeClr>
        </a:solidFill>
        <a:ln w="11429" cap="flat" cmpd="sng" algn="ctr">
          <a:solidFill>
            <a:schemeClr val="accent3">
              <a:tint val="40000"/>
              <a:alpha val="90000"/>
              <a:hueOff val="-4804078"/>
              <a:satOff val="-3139"/>
              <a:lumOff val="-1395"/>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rationalizations</a:t>
          </a:r>
          <a:endParaRPr lang="en-US" sz="1800" kern="1200" dirty="0"/>
        </a:p>
        <a:p>
          <a:pPr marL="171450" lvl="1" indent="-171450" algn="l" defTabSz="800100">
            <a:lnSpc>
              <a:spcPct val="90000"/>
            </a:lnSpc>
            <a:spcBef>
              <a:spcPct val="0"/>
            </a:spcBef>
            <a:spcAft>
              <a:spcPct val="15000"/>
            </a:spcAft>
            <a:buChar char="••"/>
          </a:pPr>
          <a:r>
            <a:rPr lang="en-US" sz="1800" kern="1200" dirty="0" smtClean="0"/>
            <a:t> stereotypes about the </a:t>
          </a:r>
          <a:r>
            <a:rPr lang="en-US" sz="1800" kern="1200" dirty="0" err="1" smtClean="0"/>
            <a:t>outgroup</a:t>
          </a:r>
          <a:endParaRPr lang="en-US" sz="1800" kern="1200" dirty="0"/>
        </a:p>
      </dsp:txBody>
      <dsp:txXfrm rot="5400000">
        <a:off x="4145233" y="-715233"/>
        <a:ext cx="725517" cy="4242816"/>
      </dsp:txXfrm>
    </dsp:sp>
    <dsp:sp modelId="{FC2073A0-623B-4218-A94B-E387A48F875F}">
      <dsp:nvSpPr>
        <dsp:cNvPr id="0" name=""/>
        <dsp:cNvSpPr/>
      </dsp:nvSpPr>
      <dsp:spPr>
        <a:xfrm>
          <a:off x="0" y="952726"/>
          <a:ext cx="2386584" cy="906896"/>
        </a:xfrm>
        <a:prstGeom prst="roundRect">
          <a:avLst/>
        </a:prstGeom>
        <a:solidFill>
          <a:schemeClr val="accent3">
            <a:hueOff val="-3163842"/>
            <a:satOff val="-2079"/>
            <a:lumOff val="-405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Close-mindedness</a:t>
          </a:r>
          <a:endParaRPr lang="en-US" sz="2000" kern="1200" dirty="0"/>
        </a:p>
      </dsp:txBody>
      <dsp:txXfrm>
        <a:off x="0" y="952726"/>
        <a:ext cx="2386584" cy="906896"/>
      </dsp:txXfrm>
    </dsp:sp>
    <dsp:sp modelId="{39678362-F012-4B88-AE25-72189C8086C2}">
      <dsp:nvSpPr>
        <dsp:cNvPr id="0" name=""/>
        <dsp:cNvSpPr/>
      </dsp:nvSpPr>
      <dsp:spPr>
        <a:xfrm rot="5400000">
          <a:off x="3824237" y="464984"/>
          <a:ext cx="1358705" cy="4238672"/>
        </a:xfrm>
        <a:prstGeom prst="round2SameRect">
          <a:avLst/>
        </a:prstGeom>
        <a:solidFill>
          <a:schemeClr val="accent3">
            <a:tint val="40000"/>
            <a:alpha val="90000"/>
            <a:hueOff val="-9608156"/>
            <a:satOff val="-6279"/>
            <a:lumOff val="-2791"/>
            <a:alphaOff val="0"/>
          </a:schemeClr>
        </a:solidFill>
        <a:ln w="11429" cap="flat" cmpd="sng" algn="ctr">
          <a:solidFill>
            <a:schemeClr val="accent3">
              <a:tint val="40000"/>
              <a:alpha val="90000"/>
              <a:hueOff val="-9608156"/>
              <a:satOff val="-6279"/>
              <a:lumOff val="-279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self-censorship,</a:t>
          </a:r>
          <a:endParaRPr lang="en-US" sz="1800" kern="1200" dirty="0"/>
        </a:p>
        <a:p>
          <a:pPr marL="171450" lvl="1" indent="-171450" algn="l" defTabSz="800100" rtl="0">
            <a:lnSpc>
              <a:spcPct val="90000"/>
            </a:lnSpc>
            <a:spcBef>
              <a:spcPct val="0"/>
            </a:spcBef>
            <a:spcAft>
              <a:spcPct val="15000"/>
            </a:spcAft>
            <a:buChar char="••"/>
          </a:pPr>
          <a:r>
            <a:rPr lang="en-US" sz="1800" kern="1200" dirty="0" smtClean="0"/>
            <a:t> the illusion of unanimity</a:t>
          </a:r>
          <a:endParaRPr lang="en-US" sz="1800" kern="1200" dirty="0"/>
        </a:p>
        <a:p>
          <a:pPr marL="171450" lvl="1" indent="-171450" algn="l" defTabSz="800100" rtl="0">
            <a:lnSpc>
              <a:spcPct val="90000"/>
            </a:lnSpc>
            <a:spcBef>
              <a:spcPct val="0"/>
            </a:spcBef>
            <a:spcAft>
              <a:spcPct val="15000"/>
            </a:spcAft>
            <a:buChar char="••"/>
          </a:pPr>
          <a:r>
            <a:rPr lang="en-US" sz="1800" kern="1200" dirty="0" smtClean="0"/>
            <a:t>direct pressure on dissenters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 self-appointed </a:t>
          </a:r>
          <a:r>
            <a:rPr lang="en-US" sz="1800" kern="1200" dirty="0" err="1" smtClean="0"/>
            <a:t>mindguards</a:t>
          </a:r>
          <a:r>
            <a:rPr lang="en-US" sz="1800" kern="1200" dirty="0" smtClean="0"/>
            <a:t>)</a:t>
          </a:r>
          <a:endParaRPr lang="en-US" sz="1800" kern="1200" dirty="0"/>
        </a:p>
      </dsp:txBody>
      <dsp:txXfrm rot="5400000">
        <a:off x="3824237" y="464984"/>
        <a:ext cx="1358705" cy="4238672"/>
      </dsp:txXfrm>
    </dsp:sp>
    <dsp:sp modelId="{654FC66E-C177-486A-AD3E-6061247631E9}">
      <dsp:nvSpPr>
        <dsp:cNvPr id="0" name=""/>
        <dsp:cNvSpPr/>
      </dsp:nvSpPr>
      <dsp:spPr>
        <a:xfrm>
          <a:off x="0" y="2006341"/>
          <a:ext cx="2384253" cy="1155957"/>
        </a:xfrm>
        <a:prstGeom prst="roundRect">
          <a:avLst/>
        </a:prstGeom>
        <a:solidFill>
          <a:schemeClr val="accent3">
            <a:hueOff val="-6327683"/>
            <a:satOff val="-4157"/>
            <a:lumOff val="-810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Pressures toward uniformity. </a:t>
          </a:r>
          <a:endParaRPr lang="en-US" sz="2000" kern="1200" dirty="0"/>
        </a:p>
      </dsp:txBody>
      <dsp:txXfrm>
        <a:off x="0" y="2006341"/>
        <a:ext cx="2384253" cy="1155957"/>
      </dsp:txXfrm>
    </dsp:sp>
    <dsp:sp modelId="{45B9F8E0-3C01-4426-8D4F-26350A27C328}">
      <dsp:nvSpPr>
        <dsp:cNvPr id="0" name=""/>
        <dsp:cNvSpPr/>
      </dsp:nvSpPr>
      <dsp:spPr>
        <a:xfrm>
          <a:off x="0" y="3309018"/>
          <a:ext cx="2386584" cy="906896"/>
        </a:xfrm>
        <a:prstGeom prst="roundRect">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Defective decision-making processes </a:t>
          </a:r>
          <a:endParaRPr lang="en-US" sz="2000" kern="1200" dirty="0"/>
        </a:p>
      </dsp:txBody>
      <dsp:txXfrm>
        <a:off x="0" y="3309018"/>
        <a:ext cx="2386584" cy="906896"/>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5AA6C-2934-479F-88A3-6B62049D5DEB}">
      <dsp:nvSpPr>
        <dsp:cNvPr id="0" name=""/>
        <dsp:cNvSpPr/>
      </dsp:nvSpPr>
      <dsp:spPr>
        <a:xfrm>
          <a:off x="0" y="37080"/>
          <a:ext cx="7394447" cy="119808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Limiting premature seeking of concurrence</a:t>
          </a:r>
          <a:endParaRPr lang="en-US" sz="3200" kern="1200" dirty="0"/>
        </a:p>
      </dsp:txBody>
      <dsp:txXfrm>
        <a:off x="0" y="37080"/>
        <a:ext cx="7394447" cy="1198080"/>
      </dsp:txXfrm>
    </dsp:sp>
    <dsp:sp modelId="{CAB617B6-E54D-404D-B018-25E73B673323}">
      <dsp:nvSpPr>
        <dsp:cNvPr id="0" name=""/>
        <dsp:cNvSpPr/>
      </dsp:nvSpPr>
      <dsp:spPr>
        <a:xfrm>
          <a:off x="0" y="1235160"/>
          <a:ext cx="7394447" cy="811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774"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dirty="0" smtClean="0"/>
            <a:t>Open style of leadership</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Devil’s advocate, subgroup discussions</a:t>
          </a:r>
          <a:endParaRPr lang="en-US" sz="2500" kern="1200" dirty="0"/>
        </a:p>
      </dsp:txBody>
      <dsp:txXfrm>
        <a:off x="0" y="1235160"/>
        <a:ext cx="7394447" cy="811439"/>
      </dsp:txXfrm>
    </dsp:sp>
    <dsp:sp modelId="{07F1B91E-8DA1-406F-A78F-2816A19362FE}">
      <dsp:nvSpPr>
        <dsp:cNvPr id="0" name=""/>
        <dsp:cNvSpPr/>
      </dsp:nvSpPr>
      <dsp:spPr>
        <a:xfrm>
          <a:off x="0" y="2046600"/>
          <a:ext cx="7394447" cy="1198080"/>
        </a:xfrm>
        <a:prstGeom prst="roundRect">
          <a:avLst/>
        </a:prstGeom>
        <a:solidFill>
          <a:schemeClr val="accent3">
            <a:hueOff val="-4745762"/>
            <a:satOff val="-3118"/>
            <a:lumOff val="-607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Correcting misperceptions and biases</a:t>
          </a:r>
          <a:endParaRPr lang="en-US" sz="3200" kern="1200" dirty="0"/>
        </a:p>
      </dsp:txBody>
      <dsp:txXfrm>
        <a:off x="0" y="2046600"/>
        <a:ext cx="7394447" cy="1198080"/>
      </dsp:txXfrm>
    </dsp:sp>
    <dsp:sp modelId="{60C4A54F-0766-406E-BE5D-C584440D9F78}">
      <dsp:nvSpPr>
        <dsp:cNvPr id="0" name=""/>
        <dsp:cNvSpPr/>
      </dsp:nvSpPr>
      <dsp:spPr>
        <a:xfrm>
          <a:off x="0" y="3336839"/>
          <a:ext cx="7394447" cy="1198080"/>
        </a:xfrm>
        <a:prstGeom prst="roundRect">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Using effective decision-making techniques </a:t>
          </a:r>
          <a:endParaRPr lang="en-US" sz="3200" kern="1200" dirty="0"/>
        </a:p>
      </dsp:txBody>
      <dsp:txXfrm>
        <a:off x="0" y="3336839"/>
        <a:ext cx="7394447" cy="11980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04838D-1C23-4DAA-8D36-829FB2978167}">
      <dsp:nvSpPr>
        <dsp:cNvPr id="0" name=""/>
        <dsp:cNvSpPr/>
      </dsp:nvSpPr>
      <dsp:spPr>
        <a:xfrm>
          <a:off x="0" y="107011"/>
          <a:ext cx="3962400" cy="1400819"/>
        </a:xfrm>
        <a:prstGeom prst="roundRect">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more people = more information</a:t>
          </a:r>
          <a:endParaRPr lang="en-US" sz="2800" kern="1200" dirty="0"/>
        </a:p>
      </dsp:txBody>
      <dsp:txXfrm>
        <a:off x="0" y="107011"/>
        <a:ext cx="3962400" cy="1400819"/>
      </dsp:txXfrm>
    </dsp:sp>
    <dsp:sp modelId="{25169692-CF4C-4EF7-864F-26DEAFCDB294}">
      <dsp:nvSpPr>
        <dsp:cNvPr id="0" name=""/>
        <dsp:cNvSpPr/>
      </dsp:nvSpPr>
      <dsp:spPr>
        <a:xfrm>
          <a:off x="0" y="1585590"/>
          <a:ext cx="3962400" cy="1400819"/>
        </a:xfrm>
        <a:prstGeom prst="roundRect">
          <a:avLst/>
        </a:prstGeom>
        <a:solidFill>
          <a:schemeClr val="accent3">
            <a:hueOff val="-4745762"/>
            <a:satOff val="-3118"/>
            <a:lumOff val="-6078"/>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more people to do more work</a:t>
          </a:r>
          <a:endParaRPr lang="en-US" sz="2700" kern="1200" dirty="0"/>
        </a:p>
      </dsp:txBody>
      <dsp:txXfrm>
        <a:off x="0" y="1585590"/>
        <a:ext cx="3962400" cy="1400819"/>
      </dsp:txXfrm>
    </dsp:sp>
    <dsp:sp modelId="{0F0ED96B-E20F-475E-9EDD-A6C5B478AFA3}">
      <dsp:nvSpPr>
        <dsp:cNvPr id="0" name=""/>
        <dsp:cNvSpPr/>
      </dsp:nvSpPr>
      <dsp:spPr>
        <a:xfrm>
          <a:off x="0" y="3064169"/>
          <a:ext cx="3962400" cy="1400819"/>
        </a:xfrm>
        <a:prstGeom prst="roundRect">
          <a:avLst/>
        </a:prstGeom>
        <a:solidFill>
          <a:schemeClr val="accent3">
            <a:hueOff val="-9491525"/>
            <a:satOff val="-6236"/>
            <a:lumOff val="-12157"/>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more people means people can do what they are best at</a:t>
          </a:r>
          <a:endParaRPr lang="en-US" sz="2700" kern="1200" dirty="0"/>
        </a:p>
      </dsp:txBody>
      <dsp:txXfrm>
        <a:off x="0" y="3064169"/>
        <a:ext cx="3962400" cy="140081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9D8869-074B-4E71-BA9D-F5BF63CBBAA1}">
      <dsp:nvSpPr>
        <dsp:cNvPr id="0" name=""/>
        <dsp:cNvSpPr/>
      </dsp:nvSpPr>
      <dsp:spPr>
        <a:xfrm>
          <a:off x="0" y="108359"/>
          <a:ext cx="4191000" cy="1474200"/>
        </a:xfrm>
        <a:prstGeom prst="roundRect">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groups can discuss, process information (check for errors, etc.)</a:t>
          </a:r>
          <a:endParaRPr lang="en-US" sz="2800" kern="1200" dirty="0"/>
        </a:p>
      </dsp:txBody>
      <dsp:txXfrm>
        <a:off x="0" y="108359"/>
        <a:ext cx="4191000" cy="1474200"/>
      </dsp:txXfrm>
    </dsp:sp>
    <dsp:sp modelId="{6DA71A6E-37B8-4B45-BC3A-EDEA8033696D}">
      <dsp:nvSpPr>
        <dsp:cNvPr id="0" name=""/>
        <dsp:cNvSpPr/>
      </dsp:nvSpPr>
      <dsp:spPr>
        <a:xfrm>
          <a:off x="0" y="1663199"/>
          <a:ext cx="4191000" cy="1474200"/>
        </a:xfrm>
        <a:prstGeom prst="roundRect">
          <a:avLst/>
        </a:prstGeom>
        <a:solidFill>
          <a:schemeClr val="accent3">
            <a:hueOff val="-4745762"/>
            <a:satOff val="-3118"/>
            <a:lumOff val="-6078"/>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groups have standards for deciding (e.g., majority rules)</a:t>
          </a:r>
          <a:endParaRPr lang="en-US" sz="2800" kern="1200" dirty="0"/>
        </a:p>
      </dsp:txBody>
      <dsp:txXfrm>
        <a:off x="0" y="1663199"/>
        <a:ext cx="4191000" cy="1474200"/>
      </dsp:txXfrm>
    </dsp:sp>
    <dsp:sp modelId="{75673DC7-5503-4692-A1CE-1D1133E82389}">
      <dsp:nvSpPr>
        <dsp:cNvPr id="0" name=""/>
        <dsp:cNvSpPr/>
      </dsp:nvSpPr>
      <dsp:spPr>
        <a:xfrm>
          <a:off x="0" y="3218040"/>
          <a:ext cx="4191000" cy="1474200"/>
        </a:xfrm>
        <a:prstGeom prst="roundRect">
          <a:avLst/>
        </a:prstGeom>
        <a:solidFill>
          <a:schemeClr val="accent3">
            <a:hueOff val="-9491525"/>
            <a:satOff val="-6236"/>
            <a:lumOff val="-12157"/>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people are more likely to follow through if part of a group that decided</a:t>
          </a:r>
          <a:endParaRPr lang="en-US" sz="2800" kern="1200" dirty="0"/>
        </a:p>
      </dsp:txBody>
      <dsp:txXfrm>
        <a:off x="0" y="3218040"/>
        <a:ext cx="4191000" cy="14742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64A519-CDE5-4A3A-B067-828E149DCFD5}">
      <dsp:nvSpPr>
        <dsp:cNvPr id="0" name=""/>
        <dsp:cNvSpPr/>
      </dsp:nvSpPr>
      <dsp:spPr>
        <a:xfrm>
          <a:off x="0" y="370889"/>
          <a:ext cx="3962400" cy="1158300"/>
        </a:xfrm>
        <a:prstGeom prst="roundRect">
          <a:avLst/>
        </a:prstGeom>
        <a:solidFill>
          <a:schemeClr val="accent3">
            <a:shade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sometimes the group doesn't recognize the correct problem, even if proposed </a:t>
          </a:r>
          <a:endParaRPr lang="en-US" sz="2200" kern="1200" dirty="0"/>
        </a:p>
      </dsp:txBody>
      <dsp:txXfrm>
        <a:off x="0" y="370889"/>
        <a:ext cx="3962400" cy="1158300"/>
      </dsp:txXfrm>
    </dsp:sp>
    <dsp:sp modelId="{A45A27B0-33C2-4AC4-BB58-67008AE13743}">
      <dsp:nvSpPr>
        <dsp:cNvPr id="0" name=""/>
        <dsp:cNvSpPr/>
      </dsp:nvSpPr>
      <dsp:spPr>
        <a:xfrm>
          <a:off x="0" y="1592549"/>
          <a:ext cx="3962400" cy="1158300"/>
        </a:xfrm>
        <a:prstGeom prst="roundRect">
          <a:avLst/>
        </a:prstGeom>
        <a:solidFill>
          <a:schemeClr val="accent3">
            <a:shade val="50000"/>
            <a:hueOff val="6879"/>
            <a:satOff val="1912"/>
            <a:lumOff val="24811"/>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bg2">
                  <a:lumMod val="25000"/>
                </a:schemeClr>
              </a:solidFill>
            </a:rPr>
            <a:t>groups oversample shared information</a:t>
          </a:r>
          <a:endParaRPr lang="en-US" sz="2200" kern="1200" dirty="0">
            <a:solidFill>
              <a:schemeClr val="bg2">
                <a:lumMod val="25000"/>
              </a:schemeClr>
            </a:solidFill>
          </a:endParaRPr>
        </a:p>
      </dsp:txBody>
      <dsp:txXfrm>
        <a:off x="0" y="1592549"/>
        <a:ext cx="3962400" cy="1158300"/>
      </dsp:txXfrm>
    </dsp:sp>
    <dsp:sp modelId="{65EF8C49-8F60-4BB9-B5E0-E0C6A78CFD12}">
      <dsp:nvSpPr>
        <dsp:cNvPr id="0" name=""/>
        <dsp:cNvSpPr/>
      </dsp:nvSpPr>
      <dsp:spPr>
        <a:xfrm>
          <a:off x="0" y="2814210"/>
          <a:ext cx="3962400" cy="1158300"/>
        </a:xfrm>
        <a:prstGeom prst="roundRect">
          <a:avLst/>
        </a:prstGeom>
        <a:solidFill>
          <a:schemeClr val="accent3">
            <a:shade val="50000"/>
            <a:hueOff val="6879"/>
            <a:satOff val="1912"/>
            <a:lumOff val="24811"/>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tx1"/>
              </a:solidFill>
            </a:rPr>
            <a:t>sometimes work done by just a few</a:t>
          </a:r>
          <a:endParaRPr lang="en-US" sz="2200" kern="1200" dirty="0">
            <a:solidFill>
              <a:schemeClr val="tx1"/>
            </a:solidFill>
          </a:endParaRPr>
        </a:p>
      </dsp:txBody>
      <dsp:txXfrm>
        <a:off x="0" y="2814210"/>
        <a:ext cx="3962400" cy="11583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84F5F4-805D-404D-A6B7-186DA65B0AB0}">
      <dsp:nvSpPr>
        <dsp:cNvPr id="0" name=""/>
        <dsp:cNvSpPr/>
      </dsp:nvSpPr>
      <dsp:spPr>
        <a:xfrm>
          <a:off x="0" y="435780"/>
          <a:ext cx="3962400" cy="1263599"/>
        </a:xfrm>
        <a:prstGeom prst="roundRect">
          <a:avLst/>
        </a:prstGeom>
        <a:solidFill>
          <a:schemeClr val="accent3">
            <a:shade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1"/>
              </a:solidFill>
            </a:rPr>
            <a:t>discussion can be manipulated</a:t>
          </a:r>
          <a:endParaRPr lang="en-US" sz="2400" kern="1200" dirty="0">
            <a:solidFill>
              <a:schemeClr val="tx1"/>
            </a:solidFill>
          </a:endParaRPr>
        </a:p>
      </dsp:txBody>
      <dsp:txXfrm>
        <a:off x="0" y="435780"/>
        <a:ext cx="3962400" cy="1263599"/>
      </dsp:txXfrm>
    </dsp:sp>
    <dsp:sp modelId="{3BEC85CE-8339-460A-9919-793D8029438C}">
      <dsp:nvSpPr>
        <dsp:cNvPr id="0" name=""/>
        <dsp:cNvSpPr/>
      </dsp:nvSpPr>
      <dsp:spPr>
        <a:xfrm>
          <a:off x="0" y="1768500"/>
          <a:ext cx="3962400" cy="1263599"/>
        </a:xfrm>
        <a:prstGeom prst="roundRect">
          <a:avLst/>
        </a:prstGeom>
        <a:solidFill>
          <a:schemeClr val="accent3">
            <a:shade val="50000"/>
            <a:hueOff val="6879"/>
            <a:satOff val="1912"/>
            <a:lumOff val="24811"/>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1"/>
              </a:solidFill>
            </a:rPr>
            <a:t>groups sometimes make riskier decisions</a:t>
          </a:r>
          <a:endParaRPr lang="en-US" sz="2400" kern="1200" dirty="0">
            <a:solidFill>
              <a:schemeClr val="tx1"/>
            </a:solidFill>
          </a:endParaRPr>
        </a:p>
      </dsp:txBody>
      <dsp:txXfrm>
        <a:off x="0" y="1768500"/>
        <a:ext cx="3962400" cy="1263599"/>
      </dsp:txXfrm>
    </dsp:sp>
    <dsp:sp modelId="{069BABE2-958A-4387-84D8-8156BB72CDD2}">
      <dsp:nvSpPr>
        <dsp:cNvPr id="0" name=""/>
        <dsp:cNvSpPr/>
      </dsp:nvSpPr>
      <dsp:spPr>
        <a:xfrm>
          <a:off x="0" y="3101220"/>
          <a:ext cx="3962400" cy="1263599"/>
        </a:xfrm>
        <a:prstGeom prst="roundRect">
          <a:avLst/>
        </a:prstGeom>
        <a:solidFill>
          <a:schemeClr val="accent3">
            <a:shade val="50000"/>
            <a:hueOff val="6879"/>
            <a:satOff val="1912"/>
            <a:lumOff val="24811"/>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1"/>
              </a:solidFill>
            </a:rPr>
            <a:t>groups sometimes make horrible decisions when very cohesive (groupthink)</a:t>
          </a:r>
          <a:endParaRPr lang="en-US" sz="2400" kern="1200" dirty="0">
            <a:solidFill>
              <a:schemeClr val="tx1"/>
            </a:solidFill>
          </a:endParaRPr>
        </a:p>
      </dsp:txBody>
      <dsp:txXfrm>
        <a:off x="0" y="3101220"/>
        <a:ext cx="3962400" cy="126359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7E0C0D-686B-4918-A6B6-04135C63C38B}">
      <dsp:nvSpPr>
        <dsp:cNvPr id="0" name=""/>
        <dsp:cNvSpPr/>
      </dsp:nvSpPr>
      <dsp:spPr>
        <a:xfrm rot="5400000">
          <a:off x="5629714" y="-1259926"/>
          <a:ext cx="1119782" cy="3923823"/>
        </a:xfrm>
        <a:prstGeom prst="round2SameRect">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t>collective memory </a:t>
          </a:r>
          <a:endParaRPr lang="en-US" sz="2200" kern="1200" dirty="0"/>
        </a:p>
        <a:p>
          <a:pPr marL="228600" lvl="1" indent="-228600" algn="l" defTabSz="977900" rtl="0">
            <a:lnSpc>
              <a:spcPct val="90000"/>
            </a:lnSpc>
            <a:spcBef>
              <a:spcPct val="0"/>
            </a:spcBef>
            <a:spcAft>
              <a:spcPct val="15000"/>
            </a:spcAft>
            <a:buChar char="••"/>
          </a:pPr>
          <a:r>
            <a:rPr lang="en-US" sz="2200" kern="1200" dirty="0" smtClean="0"/>
            <a:t>weakness in group memory</a:t>
          </a:r>
          <a:endParaRPr lang="en-US" sz="2200" kern="1200" dirty="0"/>
        </a:p>
      </dsp:txBody>
      <dsp:txXfrm rot="5400000">
        <a:off x="5629714" y="-1259926"/>
        <a:ext cx="1119782" cy="3923823"/>
      </dsp:txXfrm>
    </dsp:sp>
    <dsp:sp modelId="{FBD7E26C-86C9-445E-83AC-6B5941027F65}">
      <dsp:nvSpPr>
        <dsp:cNvPr id="0" name=""/>
        <dsp:cNvSpPr/>
      </dsp:nvSpPr>
      <dsp:spPr>
        <a:xfrm>
          <a:off x="116" y="2120"/>
          <a:ext cx="4227576" cy="1399728"/>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smtClean="0">
              <a:solidFill>
                <a:schemeClr val="bg2">
                  <a:lumMod val="25000"/>
                </a:schemeClr>
              </a:solidFill>
            </a:rPr>
            <a:t>Remembering information</a:t>
          </a:r>
          <a:endParaRPr lang="en-US" sz="2900" kern="1200" dirty="0">
            <a:solidFill>
              <a:schemeClr val="bg2">
                <a:lumMod val="25000"/>
              </a:schemeClr>
            </a:solidFill>
          </a:endParaRPr>
        </a:p>
      </dsp:txBody>
      <dsp:txXfrm>
        <a:off x="116" y="2120"/>
        <a:ext cx="4227576" cy="1399728"/>
      </dsp:txXfrm>
    </dsp:sp>
    <dsp:sp modelId="{F06E5A93-4874-4D9A-8444-943707FB9FC0}">
      <dsp:nvSpPr>
        <dsp:cNvPr id="0" name=""/>
        <dsp:cNvSpPr/>
      </dsp:nvSpPr>
      <dsp:spPr>
        <a:xfrm rot="5400000">
          <a:off x="5631479" y="209788"/>
          <a:ext cx="1119782" cy="3923823"/>
        </a:xfrm>
        <a:prstGeom prst="round2SameRect">
          <a:avLst/>
        </a:prstGeom>
        <a:solidFill>
          <a:schemeClr val="accent3">
            <a:tint val="40000"/>
            <a:alpha val="90000"/>
            <a:hueOff val="-9608156"/>
            <a:satOff val="-6279"/>
            <a:lumOff val="-2791"/>
            <a:alphaOff val="0"/>
          </a:schemeClr>
        </a:solidFill>
        <a:ln w="11429" cap="flat" cmpd="sng" algn="ctr">
          <a:solidFill>
            <a:schemeClr val="accent3">
              <a:tint val="40000"/>
              <a:alpha val="90000"/>
              <a:hueOff val="-9608156"/>
              <a:satOff val="-6279"/>
              <a:lumOff val="-279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t>cross-cueing</a:t>
          </a:r>
          <a:endParaRPr lang="en-US" sz="2200" kern="1200" dirty="0"/>
        </a:p>
        <a:p>
          <a:pPr marL="228600" lvl="1" indent="-228600" algn="l" defTabSz="977900" rtl="0">
            <a:lnSpc>
              <a:spcPct val="90000"/>
            </a:lnSpc>
            <a:spcBef>
              <a:spcPct val="0"/>
            </a:spcBef>
            <a:spcAft>
              <a:spcPct val="15000"/>
            </a:spcAft>
            <a:buChar char="••"/>
          </a:pPr>
          <a:r>
            <a:rPr lang="en-US" sz="2200" kern="1200" dirty="0" err="1" smtClean="0"/>
            <a:t>transactive</a:t>
          </a:r>
          <a:r>
            <a:rPr lang="en-US" sz="2200" kern="1200" dirty="0" smtClean="0"/>
            <a:t> memory</a:t>
          </a:r>
          <a:endParaRPr lang="en-US" sz="2200" kern="1200" dirty="0"/>
        </a:p>
      </dsp:txBody>
      <dsp:txXfrm rot="5400000">
        <a:off x="5631479" y="209788"/>
        <a:ext cx="1119782" cy="3923823"/>
      </dsp:txXfrm>
    </dsp:sp>
    <dsp:sp modelId="{0772C70D-539D-41EC-B27D-08F8BD57F1F2}">
      <dsp:nvSpPr>
        <dsp:cNvPr id="0" name=""/>
        <dsp:cNvSpPr/>
      </dsp:nvSpPr>
      <dsp:spPr>
        <a:xfrm>
          <a:off x="116" y="1471835"/>
          <a:ext cx="4229342" cy="1399728"/>
        </a:xfrm>
        <a:prstGeom prst="roundRect">
          <a:avLst/>
        </a:prstGeom>
        <a:solidFill>
          <a:schemeClr val="accent3">
            <a:hueOff val="-4745762"/>
            <a:satOff val="-3118"/>
            <a:lumOff val="-607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smtClean="0">
              <a:solidFill>
                <a:schemeClr val="bg2">
                  <a:lumMod val="25000"/>
                </a:schemeClr>
              </a:solidFill>
            </a:rPr>
            <a:t>Exchanging information: Acquiring and sharing data</a:t>
          </a:r>
          <a:endParaRPr lang="en-US" sz="2900" kern="1200" dirty="0">
            <a:solidFill>
              <a:schemeClr val="bg2">
                <a:lumMod val="25000"/>
              </a:schemeClr>
            </a:solidFill>
          </a:endParaRPr>
        </a:p>
      </dsp:txBody>
      <dsp:txXfrm>
        <a:off x="116" y="1471835"/>
        <a:ext cx="4229342" cy="1399728"/>
      </dsp:txXfrm>
    </dsp:sp>
    <dsp:sp modelId="{74CA45D4-6145-44DD-9475-D564F4FA02AE}">
      <dsp:nvSpPr>
        <dsp:cNvPr id="0" name=""/>
        <dsp:cNvSpPr/>
      </dsp:nvSpPr>
      <dsp:spPr>
        <a:xfrm>
          <a:off x="116" y="2941550"/>
          <a:ext cx="4335443" cy="1399728"/>
        </a:xfrm>
        <a:prstGeom prst="roundRect">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smtClean="0"/>
            <a:t>Processing information: Collective review of information</a:t>
          </a:r>
          <a:r>
            <a:rPr lang="en-US" sz="2900" b="1" kern="1200" dirty="0" smtClean="0"/>
            <a:t> </a:t>
          </a:r>
          <a:endParaRPr lang="en-US" sz="2900" kern="1200" dirty="0"/>
        </a:p>
      </dsp:txBody>
      <dsp:txXfrm>
        <a:off x="116" y="2941550"/>
        <a:ext cx="4335443" cy="139972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2D5095-7E1A-41C3-A8DA-81BC893569D9}">
      <dsp:nvSpPr>
        <dsp:cNvPr id="0" name=""/>
        <dsp:cNvSpPr/>
      </dsp:nvSpPr>
      <dsp:spPr>
        <a:xfrm>
          <a:off x="0" y="4500"/>
          <a:ext cx="7696200" cy="655200"/>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accent2">
                  <a:lumMod val="60000"/>
                  <a:lumOff val="40000"/>
                </a:schemeClr>
              </a:solidFill>
            </a:rPr>
            <a:t>Ways to Make the Decision</a:t>
          </a:r>
          <a:endParaRPr lang="en-US" sz="2800" kern="1200" dirty="0">
            <a:solidFill>
              <a:schemeClr val="accent2">
                <a:lumMod val="60000"/>
                <a:lumOff val="40000"/>
              </a:schemeClr>
            </a:solidFill>
          </a:endParaRPr>
        </a:p>
      </dsp:txBody>
      <dsp:txXfrm>
        <a:off x="0" y="4500"/>
        <a:ext cx="7696200" cy="655200"/>
      </dsp:txXfrm>
    </dsp:sp>
    <dsp:sp modelId="{3C4F4CB5-B44E-4C22-B93A-341ED772D7B9}">
      <dsp:nvSpPr>
        <dsp:cNvPr id="0" name=""/>
        <dsp:cNvSpPr/>
      </dsp:nvSpPr>
      <dsp:spPr>
        <a:xfrm>
          <a:off x="0" y="740340"/>
          <a:ext cx="7696200" cy="655200"/>
        </a:xfrm>
        <a:prstGeom prst="roundRect">
          <a:avLst/>
        </a:prstGeom>
        <a:solidFill>
          <a:schemeClr val="accent4">
            <a:hueOff val="1097123"/>
            <a:satOff val="1489"/>
            <a:lumOff val="251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Delegation</a:t>
          </a:r>
          <a:endParaRPr lang="en-US" sz="2800" kern="1200" dirty="0"/>
        </a:p>
      </dsp:txBody>
      <dsp:txXfrm>
        <a:off x="0" y="740340"/>
        <a:ext cx="7696200" cy="655200"/>
      </dsp:txXfrm>
    </dsp:sp>
    <dsp:sp modelId="{2BDCEE11-D9F1-49B4-9AB7-056F8015E01C}">
      <dsp:nvSpPr>
        <dsp:cNvPr id="0" name=""/>
        <dsp:cNvSpPr/>
      </dsp:nvSpPr>
      <dsp:spPr>
        <a:xfrm>
          <a:off x="0" y="1476180"/>
          <a:ext cx="7696200" cy="655200"/>
        </a:xfrm>
        <a:prstGeom prst="roundRect">
          <a:avLst/>
        </a:prstGeom>
        <a:solidFill>
          <a:schemeClr val="accent4">
            <a:hueOff val="2194245"/>
            <a:satOff val="2978"/>
            <a:lumOff val="502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Statistical aggregation</a:t>
          </a:r>
          <a:endParaRPr lang="en-US" sz="2800" kern="1200" dirty="0"/>
        </a:p>
      </dsp:txBody>
      <dsp:txXfrm>
        <a:off x="0" y="1476180"/>
        <a:ext cx="7696200" cy="655200"/>
      </dsp:txXfrm>
    </dsp:sp>
    <dsp:sp modelId="{74D8A9E2-74B8-4409-B373-CFC73E38438F}">
      <dsp:nvSpPr>
        <dsp:cNvPr id="0" name=""/>
        <dsp:cNvSpPr/>
      </dsp:nvSpPr>
      <dsp:spPr>
        <a:xfrm>
          <a:off x="0" y="2212020"/>
          <a:ext cx="7696200" cy="655200"/>
        </a:xfrm>
        <a:prstGeom prst="roundRect">
          <a:avLst/>
        </a:prstGeom>
        <a:solidFill>
          <a:schemeClr val="accent4">
            <a:hueOff val="3291368"/>
            <a:satOff val="4467"/>
            <a:lumOff val="752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Voting</a:t>
          </a:r>
          <a:endParaRPr lang="en-US" sz="2800" kern="1200" dirty="0"/>
        </a:p>
      </dsp:txBody>
      <dsp:txXfrm>
        <a:off x="0" y="2212020"/>
        <a:ext cx="7696200" cy="655200"/>
      </dsp:txXfrm>
    </dsp:sp>
    <dsp:sp modelId="{DD39DF38-591E-4090-835F-A9E6981D3E63}">
      <dsp:nvSpPr>
        <dsp:cNvPr id="0" name=""/>
        <dsp:cNvSpPr/>
      </dsp:nvSpPr>
      <dsp:spPr>
        <a:xfrm>
          <a:off x="0" y="2947859"/>
          <a:ext cx="7696200" cy="655200"/>
        </a:xfrm>
        <a:prstGeom prst="roundRect">
          <a:avLst/>
        </a:prstGeom>
        <a:solidFill>
          <a:schemeClr val="accent4">
            <a:hueOff val="4388491"/>
            <a:satOff val="5956"/>
            <a:lumOff val="1003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Consensus (discussion to unanimity)</a:t>
          </a:r>
          <a:endParaRPr lang="en-US" sz="2800" kern="1200" dirty="0"/>
        </a:p>
      </dsp:txBody>
      <dsp:txXfrm>
        <a:off x="0" y="2947859"/>
        <a:ext cx="7696200" cy="655200"/>
      </dsp:txXfrm>
    </dsp:sp>
    <dsp:sp modelId="{84B76FFD-3539-46D5-8CDA-2AA66A10DCF9}">
      <dsp:nvSpPr>
        <dsp:cNvPr id="0" name=""/>
        <dsp:cNvSpPr/>
      </dsp:nvSpPr>
      <dsp:spPr>
        <a:xfrm>
          <a:off x="0" y="3683699"/>
          <a:ext cx="7696200" cy="655200"/>
        </a:xfrm>
        <a:prstGeom prst="roundRect">
          <a:avLst/>
        </a:prstGeom>
        <a:solidFill>
          <a:schemeClr val="accent4">
            <a:hueOff val="5485613"/>
            <a:satOff val="7445"/>
            <a:lumOff val="1254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Random choice</a:t>
          </a:r>
          <a:r>
            <a:rPr lang="en-US" sz="2800" b="1" kern="1200" dirty="0" smtClean="0"/>
            <a:t> </a:t>
          </a:r>
          <a:endParaRPr lang="en-US" sz="2800" kern="1200" dirty="0"/>
        </a:p>
      </dsp:txBody>
      <dsp:txXfrm>
        <a:off x="0" y="3683699"/>
        <a:ext cx="7696200" cy="6552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F641A5-8FAD-49AD-8A86-73095C2BB4CA}">
      <dsp:nvSpPr>
        <dsp:cNvPr id="0" name=""/>
        <dsp:cNvSpPr/>
      </dsp:nvSpPr>
      <dsp:spPr>
        <a:xfrm>
          <a:off x="0" y="0"/>
          <a:ext cx="1622226" cy="3352800"/>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0" rIns="142240" bIns="914400" numCol="1" spcCol="1270" anchor="ctr" anchorCtr="0">
          <a:noAutofit/>
        </a:bodyPr>
        <a:lstStyle/>
        <a:p>
          <a:pPr lvl="0" algn="ctr" defTabSz="889000">
            <a:lnSpc>
              <a:spcPct val="90000"/>
            </a:lnSpc>
            <a:spcBef>
              <a:spcPct val="0"/>
            </a:spcBef>
            <a:spcAft>
              <a:spcPct val="35000"/>
            </a:spcAft>
          </a:pPr>
          <a:r>
            <a:rPr lang="en-US" sz="2000" b="1" kern="1200" dirty="0" smtClean="0"/>
            <a:t>Decide: </a:t>
          </a:r>
          <a:r>
            <a:rPr lang="en-US" sz="2000" kern="1200" dirty="0" smtClean="0"/>
            <a:t>Leader makes decision</a:t>
          </a:r>
          <a:endParaRPr lang="en-US" sz="2000" kern="1200" dirty="0"/>
        </a:p>
      </dsp:txBody>
      <dsp:txXfrm>
        <a:off x="0" y="1341120"/>
        <a:ext cx="1622226" cy="1341120"/>
      </dsp:txXfrm>
    </dsp:sp>
    <dsp:sp modelId="{9B5DBB56-AD69-4CF2-810C-99AFEFEE261C}">
      <dsp:nvSpPr>
        <dsp:cNvPr id="0" name=""/>
        <dsp:cNvSpPr/>
      </dsp:nvSpPr>
      <dsp:spPr>
        <a:xfrm flipV="1">
          <a:off x="1874585" y="2891790"/>
          <a:ext cx="1116482" cy="135786"/>
        </a:xfrm>
        <a:prstGeom prst="ellipse">
          <a:avLst/>
        </a:prstGeom>
        <a:solidFill>
          <a:schemeClr val="accent5">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D79C5FAD-848D-4D7F-B4B9-85FEEB76D17D}">
      <dsp:nvSpPr>
        <dsp:cNvPr id="0" name=""/>
        <dsp:cNvSpPr/>
      </dsp:nvSpPr>
      <dsp:spPr>
        <a:xfrm>
          <a:off x="1670893" y="0"/>
          <a:ext cx="1622226" cy="3352800"/>
        </a:xfrm>
        <a:prstGeom prst="roundRect">
          <a:avLst>
            <a:gd name="adj" fmla="val 10000"/>
          </a:avLst>
        </a:prstGeom>
        <a:solidFill>
          <a:schemeClr val="accent5">
            <a:hueOff val="-1255142"/>
            <a:satOff val="10273"/>
            <a:lumOff val="-1666"/>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0" rIns="142240" bIns="914400" numCol="1" spcCol="1270" anchor="ctr" anchorCtr="0">
          <a:noAutofit/>
        </a:bodyPr>
        <a:lstStyle/>
        <a:p>
          <a:pPr lvl="0" algn="ctr" defTabSz="889000">
            <a:lnSpc>
              <a:spcPct val="90000"/>
            </a:lnSpc>
            <a:spcBef>
              <a:spcPct val="0"/>
            </a:spcBef>
            <a:spcAft>
              <a:spcPct val="35000"/>
            </a:spcAft>
          </a:pPr>
          <a:r>
            <a:rPr lang="en-US" sz="2000" b="1" kern="1200" dirty="0" smtClean="0"/>
            <a:t>Consult</a:t>
          </a:r>
          <a:r>
            <a:rPr lang="en-US" sz="2000" kern="1200" dirty="0" smtClean="0"/>
            <a:t> (</a:t>
          </a:r>
          <a:r>
            <a:rPr lang="en-US" sz="1800" kern="1200" dirty="0" smtClean="0"/>
            <a:t>Individual): Leader discusses with individual members, then makes decision him or </a:t>
          </a:r>
          <a:r>
            <a:rPr lang="en-US" sz="2000" kern="1200" dirty="0" smtClean="0"/>
            <a:t>herself</a:t>
          </a:r>
        </a:p>
        <a:p>
          <a:pPr lvl="0" algn="ctr" defTabSz="889000">
            <a:lnSpc>
              <a:spcPct val="90000"/>
            </a:lnSpc>
            <a:spcBef>
              <a:spcPct val="0"/>
            </a:spcBef>
            <a:spcAft>
              <a:spcPct val="35000"/>
            </a:spcAft>
          </a:pPr>
          <a:endParaRPr lang="en-US" sz="2000" kern="1200" dirty="0" smtClean="0"/>
        </a:p>
      </dsp:txBody>
      <dsp:txXfrm>
        <a:off x="1670893" y="1341120"/>
        <a:ext cx="1622226" cy="1341120"/>
      </dsp:txXfrm>
    </dsp:sp>
    <dsp:sp modelId="{B3CCB65B-36A8-4850-8299-757D9177B9B6}">
      <dsp:nvSpPr>
        <dsp:cNvPr id="0" name=""/>
        <dsp:cNvSpPr/>
      </dsp:nvSpPr>
      <dsp:spPr>
        <a:xfrm flipV="1">
          <a:off x="2293410" y="2891790"/>
          <a:ext cx="1116482" cy="68730"/>
        </a:xfrm>
        <a:prstGeom prst="ellipse">
          <a:avLst/>
        </a:prstGeom>
        <a:solidFill>
          <a:schemeClr val="accent5">
            <a:tint val="50000"/>
            <a:hueOff val="-1371084"/>
            <a:satOff val="8414"/>
            <a:lumOff val="-85"/>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5E27EE99-DBD6-4BB4-8049-56986C375212}">
      <dsp:nvSpPr>
        <dsp:cNvPr id="0" name=""/>
        <dsp:cNvSpPr/>
      </dsp:nvSpPr>
      <dsp:spPr>
        <a:xfrm>
          <a:off x="3341786" y="0"/>
          <a:ext cx="1622226" cy="3352800"/>
        </a:xfrm>
        <a:prstGeom prst="roundRect">
          <a:avLst>
            <a:gd name="adj" fmla="val 10000"/>
          </a:avLst>
        </a:prstGeom>
        <a:solidFill>
          <a:schemeClr val="accent5">
            <a:hueOff val="-2510283"/>
            <a:satOff val="20547"/>
            <a:lumOff val="-3333"/>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0" rIns="142240" bIns="914400" numCol="1" spcCol="1270" anchor="ctr" anchorCtr="0">
          <a:noAutofit/>
        </a:bodyPr>
        <a:lstStyle/>
        <a:p>
          <a:pPr lvl="0" algn="ctr" defTabSz="889000">
            <a:lnSpc>
              <a:spcPct val="90000"/>
            </a:lnSpc>
            <a:spcBef>
              <a:spcPct val="0"/>
            </a:spcBef>
            <a:spcAft>
              <a:spcPct val="35000"/>
            </a:spcAft>
          </a:pPr>
          <a:r>
            <a:rPr lang="en-US" sz="2000" b="1" kern="1200" dirty="0" smtClean="0"/>
            <a:t>Consult</a:t>
          </a:r>
          <a:r>
            <a:rPr lang="en-US" sz="2000" kern="1200" dirty="0" smtClean="0"/>
            <a:t> (Group): Leader discusses with group, but makes decision him or herself</a:t>
          </a:r>
          <a:endParaRPr lang="en-US" sz="2000" kern="1200" dirty="0"/>
        </a:p>
      </dsp:txBody>
      <dsp:txXfrm>
        <a:off x="3341786" y="1341120"/>
        <a:ext cx="1622226" cy="1341120"/>
      </dsp:txXfrm>
    </dsp:sp>
    <dsp:sp modelId="{B5FF4009-25A9-48FC-9B09-D45F3C4020EB}">
      <dsp:nvSpPr>
        <dsp:cNvPr id="0" name=""/>
        <dsp:cNvSpPr/>
      </dsp:nvSpPr>
      <dsp:spPr>
        <a:xfrm>
          <a:off x="4013417" y="2852383"/>
          <a:ext cx="1116482" cy="117643"/>
        </a:xfrm>
        <a:prstGeom prst="ellipse">
          <a:avLst/>
        </a:prstGeom>
        <a:solidFill>
          <a:schemeClr val="accent5">
            <a:tint val="50000"/>
            <a:hueOff val="-2742168"/>
            <a:satOff val="16827"/>
            <a:lumOff val="-170"/>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41F6E284-AD8F-4A29-B76A-964BA028C6B0}">
      <dsp:nvSpPr>
        <dsp:cNvPr id="0" name=""/>
        <dsp:cNvSpPr/>
      </dsp:nvSpPr>
      <dsp:spPr>
        <a:xfrm>
          <a:off x="5012680" y="0"/>
          <a:ext cx="1622226" cy="3352800"/>
        </a:xfrm>
        <a:prstGeom prst="roundRect">
          <a:avLst>
            <a:gd name="adj" fmla="val 10000"/>
          </a:avLst>
        </a:prstGeom>
        <a:solidFill>
          <a:schemeClr val="accent5">
            <a:hueOff val="-3765425"/>
            <a:satOff val="30820"/>
            <a:lumOff val="-4999"/>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0" rIns="142240" bIns="914400" numCol="1" spcCol="1270" anchor="ctr" anchorCtr="0">
          <a:noAutofit/>
        </a:bodyPr>
        <a:lstStyle/>
        <a:p>
          <a:pPr lvl="0" algn="ctr" defTabSz="889000">
            <a:lnSpc>
              <a:spcPct val="90000"/>
            </a:lnSpc>
            <a:spcBef>
              <a:spcPct val="0"/>
            </a:spcBef>
            <a:spcAft>
              <a:spcPct val="35000"/>
            </a:spcAft>
          </a:pPr>
          <a:r>
            <a:rPr lang="en-US" sz="2000" b="1" kern="1200" dirty="0" smtClean="0"/>
            <a:t>Facilitate: </a:t>
          </a:r>
          <a:r>
            <a:rPr lang="en-US" sz="2000" kern="1200" dirty="0" smtClean="0"/>
            <a:t>Leader coordinates problem solving session</a:t>
          </a:r>
        </a:p>
        <a:p>
          <a:pPr lvl="0" algn="ctr" defTabSz="889000">
            <a:lnSpc>
              <a:spcPct val="90000"/>
            </a:lnSpc>
            <a:spcBef>
              <a:spcPct val="0"/>
            </a:spcBef>
            <a:spcAft>
              <a:spcPct val="35000"/>
            </a:spcAft>
          </a:pPr>
          <a:endParaRPr lang="en-US" sz="1200" kern="1200" dirty="0"/>
        </a:p>
      </dsp:txBody>
      <dsp:txXfrm>
        <a:off x="5012680" y="1341120"/>
        <a:ext cx="1622226" cy="1341120"/>
      </dsp:txXfrm>
    </dsp:sp>
    <dsp:sp modelId="{EB50AE27-7195-4C35-A7BE-82207F825EDB}">
      <dsp:nvSpPr>
        <dsp:cNvPr id="0" name=""/>
        <dsp:cNvSpPr/>
      </dsp:nvSpPr>
      <dsp:spPr>
        <a:xfrm flipV="1">
          <a:off x="4516727" y="2852383"/>
          <a:ext cx="1116482" cy="182600"/>
        </a:xfrm>
        <a:prstGeom prst="ellipse">
          <a:avLst/>
        </a:prstGeom>
        <a:solidFill>
          <a:schemeClr val="accent5">
            <a:tint val="50000"/>
            <a:hueOff val="-4113252"/>
            <a:satOff val="25241"/>
            <a:lumOff val="-255"/>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E9A00BFF-88C9-4168-B086-600C597F5D9F}">
      <dsp:nvSpPr>
        <dsp:cNvPr id="0" name=""/>
        <dsp:cNvSpPr/>
      </dsp:nvSpPr>
      <dsp:spPr>
        <a:xfrm>
          <a:off x="6683573" y="0"/>
          <a:ext cx="1622226" cy="3352800"/>
        </a:xfrm>
        <a:prstGeom prst="roundRect">
          <a:avLst>
            <a:gd name="adj" fmla="val 10000"/>
          </a:avLst>
        </a:prstGeom>
        <a:solidFill>
          <a:schemeClr val="accent5">
            <a:hueOff val="-5020566"/>
            <a:satOff val="41093"/>
            <a:lumOff val="-6666"/>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0" rIns="142240" bIns="914400" numCol="1" spcCol="1270" anchor="ctr" anchorCtr="0">
          <a:noAutofit/>
        </a:bodyPr>
        <a:lstStyle/>
        <a:p>
          <a:pPr lvl="0" algn="ctr" defTabSz="889000">
            <a:lnSpc>
              <a:spcPct val="90000"/>
            </a:lnSpc>
            <a:spcBef>
              <a:spcPct val="0"/>
            </a:spcBef>
            <a:spcAft>
              <a:spcPct val="35000"/>
            </a:spcAft>
          </a:pPr>
          <a:r>
            <a:rPr lang="en-US" sz="2000" b="1" kern="1200" dirty="0" smtClean="0"/>
            <a:t>Delegate: </a:t>
          </a:r>
          <a:r>
            <a:rPr lang="en-US" sz="2000" kern="1200" dirty="0" smtClean="0"/>
            <a:t>Leader turns problem over to the group</a:t>
          </a:r>
          <a:endParaRPr lang="en-US" sz="2000" kern="1200" dirty="0"/>
        </a:p>
      </dsp:txBody>
      <dsp:txXfrm>
        <a:off x="6683573" y="1341120"/>
        <a:ext cx="1622226" cy="1341120"/>
      </dsp:txXfrm>
    </dsp:sp>
    <dsp:sp modelId="{27AD507E-F26C-4692-BCE0-BD7A01E1408A}">
      <dsp:nvSpPr>
        <dsp:cNvPr id="0" name=""/>
        <dsp:cNvSpPr/>
      </dsp:nvSpPr>
      <dsp:spPr>
        <a:xfrm>
          <a:off x="5362506" y="2891790"/>
          <a:ext cx="1116482" cy="135786"/>
        </a:xfrm>
        <a:prstGeom prst="ellipse">
          <a:avLst/>
        </a:prstGeom>
        <a:solidFill>
          <a:schemeClr val="accent5">
            <a:tint val="50000"/>
            <a:hueOff val="-5484336"/>
            <a:satOff val="33655"/>
            <a:lumOff val="-340"/>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83297B56-42D6-4504-B06E-49DC26EE2D3D}">
      <dsp:nvSpPr>
        <dsp:cNvPr id="0" name=""/>
        <dsp:cNvSpPr/>
      </dsp:nvSpPr>
      <dsp:spPr>
        <a:xfrm>
          <a:off x="332232" y="2682240"/>
          <a:ext cx="7641336" cy="502920"/>
        </a:xfrm>
        <a:prstGeom prst="leftRightArrow">
          <a:avLst/>
        </a:prstGeom>
        <a:solidFill>
          <a:schemeClr val="accent5">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8815C2-6B35-4AC2-B9F9-D3BE55C307B1}">
      <dsp:nvSpPr>
        <dsp:cNvPr id="0" name=""/>
        <dsp:cNvSpPr/>
      </dsp:nvSpPr>
      <dsp:spPr>
        <a:xfrm>
          <a:off x="2055" y="187326"/>
          <a:ext cx="2165263" cy="1082631"/>
        </a:xfrm>
        <a:prstGeom prst="roundRect">
          <a:avLst>
            <a:gd name="adj" fmla="val 10000"/>
          </a:avLst>
        </a:prstGeom>
        <a:solidFill>
          <a:schemeClr val="dk2">
            <a:hueOff val="0"/>
            <a:satOff val="0"/>
            <a:lumOff val="0"/>
            <a:alpha val="5400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0" kern="1200" dirty="0" smtClean="0">
              <a:solidFill>
                <a:schemeClr val="bg2">
                  <a:lumMod val="75000"/>
                </a:schemeClr>
              </a:solidFill>
            </a:rPr>
            <a:t>Functional Model</a:t>
          </a:r>
          <a:endParaRPr lang="en-US" sz="3200" b="0" kern="1200" dirty="0">
            <a:solidFill>
              <a:schemeClr val="bg2">
                <a:lumMod val="75000"/>
              </a:schemeClr>
            </a:solidFill>
          </a:endParaRPr>
        </a:p>
      </dsp:txBody>
      <dsp:txXfrm>
        <a:off x="2055" y="187326"/>
        <a:ext cx="2165263" cy="1082631"/>
      </dsp:txXfrm>
    </dsp:sp>
    <dsp:sp modelId="{C124BC89-EFEF-4F30-9EB3-CB38986C4ACF}">
      <dsp:nvSpPr>
        <dsp:cNvPr id="0" name=""/>
        <dsp:cNvSpPr/>
      </dsp:nvSpPr>
      <dsp:spPr>
        <a:xfrm>
          <a:off x="2708634" y="187326"/>
          <a:ext cx="2165263" cy="1082631"/>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smtClean="0"/>
            <a:t>Biases &amp; Pitfalls</a:t>
          </a:r>
          <a:endParaRPr lang="en-US" sz="3200" b="1" kern="1200" dirty="0"/>
        </a:p>
      </dsp:txBody>
      <dsp:txXfrm>
        <a:off x="2708634" y="187326"/>
        <a:ext cx="2165263" cy="1082631"/>
      </dsp:txXfrm>
    </dsp:sp>
    <dsp:sp modelId="{324C42EF-433C-474C-96B5-7E4AAD7F9D8C}">
      <dsp:nvSpPr>
        <dsp:cNvPr id="0" name=""/>
        <dsp:cNvSpPr/>
      </dsp:nvSpPr>
      <dsp:spPr>
        <a:xfrm>
          <a:off x="2925161" y="1269958"/>
          <a:ext cx="216526" cy="811973"/>
        </a:xfrm>
        <a:custGeom>
          <a:avLst/>
          <a:gdLst/>
          <a:ahLst/>
          <a:cxnLst/>
          <a:rect l="0" t="0" r="0" b="0"/>
          <a:pathLst>
            <a:path>
              <a:moveTo>
                <a:pt x="0" y="0"/>
              </a:moveTo>
              <a:lnTo>
                <a:pt x="0" y="811973"/>
              </a:lnTo>
              <a:lnTo>
                <a:pt x="216526" y="811973"/>
              </a:lnTo>
            </a:path>
          </a:pathLst>
        </a:custGeom>
        <a:noFill/>
        <a:ln w="11429" cap="flat" cmpd="sng" algn="ctr">
          <a:solidFill>
            <a:schemeClr val="dk2">
              <a:shade val="60000"/>
              <a:hueOff val="0"/>
              <a:satOff val="0"/>
              <a:lumOff val="0"/>
              <a:alphaOff val="0"/>
            </a:schemeClr>
          </a:solidFill>
          <a:prstDash val="sysDash"/>
        </a:ln>
        <a:effectLst/>
        <a:sp3d z="-110000"/>
      </dsp:spPr>
      <dsp:style>
        <a:lnRef idx="2">
          <a:scrgbClr r="0" g="0" b="0"/>
        </a:lnRef>
        <a:fillRef idx="0">
          <a:scrgbClr r="0" g="0" b="0"/>
        </a:fillRef>
        <a:effectRef idx="0">
          <a:scrgbClr r="0" g="0" b="0"/>
        </a:effectRef>
        <a:fontRef idx="minor"/>
      </dsp:style>
    </dsp:sp>
    <dsp:sp modelId="{17055B36-007C-437B-962D-2134BCD69F17}">
      <dsp:nvSpPr>
        <dsp:cNvPr id="0" name=""/>
        <dsp:cNvSpPr/>
      </dsp:nvSpPr>
      <dsp:spPr>
        <a:xfrm>
          <a:off x="3141687" y="1540615"/>
          <a:ext cx="1732210" cy="108263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Shared information bias</a:t>
          </a:r>
          <a:endParaRPr lang="en-US" sz="2000" kern="1200" dirty="0"/>
        </a:p>
      </dsp:txBody>
      <dsp:txXfrm>
        <a:off x="3141687" y="1540615"/>
        <a:ext cx="1732210" cy="1082631"/>
      </dsp:txXfrm>
    </dsp:sp>
    <dsp:sp modelId="{A4B08336-ADBD-4932-A51A-6704B4E4BE03}">
      <dsp:nvSpPr>
        <dsp:cNvPr id="0" name=""/>
        <dsp:cNvSpPr/>
      </dsp:nvSpPr>
      <dsp:spPr>
        <a:xfrm>
          <a:off x="2925161" y="1269958"/>
          <a:ext cx="216526" cy="2165263"/>
        </a:xfrm>
        <a:custGeom>
          <a:avLst/>
          <a:gdLst/>
          <a:ahLst/>
          <a:cxnLst/>
          <a:rect l="0" t="0" r="0" b="0"/>
          <a:pathLst>
            <a:path>
              <a:moveTo>
                <a:pt x="0" y="0"/>
              </a:moveTo>
              <a:lnTo>
                <a:pt x="0" y="2165263"/>
              </a:lnTo>
              <a:lnTo>
                <a:pt x="216526" y="2165263"/>
              </a:lnTo>
            </a:path>
          </a:pathLst>
        </a:custGeom>
        <a:noFill/>
        <a:ln w="11429" cap="flat" cmpd="sng" algn="ctr">
          <a:solidFill>
            <a:schemeClr val="dk2">
              <a:shade val="60000"/>
              <a:hueOff val="0"/>
              <a:satOff val="0"/>
              <a:lumOff val="0"/>
              <a:alphaOff val="0"/>
            </a:schemeClr>
          </a:solidFill>
          <a:prstDash val="sysDash"/>
        </a:ln>
        <a:effectLst/>
        <a:sp3d z="-110000"/>
      </dsp:spPr>
      <dsp:style>
        <a:lnRef idx="2">
          <a:scrgbClr r="0" g="0" b="0"/>
        </a:lnRef>
        <a:fillRef idx="0">
          <a:scrgbClr r="0" g="0" b="0"/>
        </a:fillRef>
        <a:effectRef idx="0">
          <a:scrgbClr r="0" g="0" b="0"/>
        </a:effectRef>
        <a:fontRef idx="minor"/>
      </dsp:style>
    </dsp:sp>
    <dsp:sp modelId="{A1ECDAFF-0664-4E26-B3A6-54EADB1E2B4F}">
      <dsp:nvSpPr>
        <dsp:cNvPr id="0" name=""/>
        <dsp:cNvSpPr/>
      </dsp:nvSpPr>
      <dsp:spPr>
        <a:xfrm>
          <a:off x="3141687" y="2893905"/>
          <a:ext cx="1732210" cy="108263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Cognitive biases and errors</a:t>
          </a:r>
          <a:endParaRPr lang="en-US" sz="2000" kern="1200" dirty="0"/>
        </a:p>
      </dsp:txBody>
      <dsp:txXfrm>
        <a:off x="3141687" y="2893905"/>
        <a:ext cx="1732210" cy="1082631"/>
      </dsp:txXfrm>
    </dsp:sp>
    <dsp:sp modelId="{DB922590-0FAA-4F77-98D6-8074E4199304}">
      <dsp:nvSpPr>
        <dsp:cNvPr id="0" name=""/>
        <dsp:cNvSpPr/>
      </dsp:nvSpPr>
      <dsp:spPr>
        <a:xfrm>
          <a:off x="2925161" y="1269958"/>
          <a:ext cx="216526" cy="3274576"/>
        </a:xfrm>
        <a:custGeom>
          <a:avLst/>
          <a:gdLst/>
          <a:ahLst/>
          <a:cxnLst/>
          <a:rect l="0" t="0" r="0" b="0"/>
          <a:pathLst>
            <a:path>
              <a:moveTo>
                <a:pt x="0" y="0"/>
              </a:moveTo>
              <a:lnTo>
                <a:pt x="0" y="3274576"/>
              </a:lnTo>
              <a:lnTo>
                <a:pt x="216526" y="3274576"/>
              </a:lnTo>
            </a:path>
          </a:pathLst>
        </a:custGeom>
        <a:noFill/>
        <a:ln w="11429" cap="flat" cmpd="sng" algn="ctr">
          <a:solidFill>
            <a:schemeClr val="dk2">
              <a:shade val="60000"/>
              <a:hueOff val="0"/>
              <a:satOff val="0"/>
              <a:lumOff val="0"/>
              <a:alphaOff val="0"/>
            </a:schemeClr>
          </a:solidFill>
          <a:prstDash val="sysDash"/>
        </a:ln>
        <a:effectLst/>
        <a:sp3d z="-110000"/>
      </dsp:spPr>
      <dsp:style>
        <a:lnRef idx="2">
          <a:scrgbClr r="0" g="0" b="0"/>
        </a:lnRef>
        <a:fillRef idx="0">
          <a:scrgbClr r="0" g="0" b="0"/>
        </a:fillRef>
        <a:effectRef idx="0">
          <a:scrgbClr r="0" g="0" b="0"/>
        </a:effectRef>
        <a:fontRef idx="minor"/>
      </dsp:style>
    </dsp:sp>
    <dsp:sp modelId="{E077B8C7-6336-47B6-9434-E2DB2D487C9A}">
      <dsp:nvSpPr>
        <dsp:cNvPr id="0" name=""/>
        <dsp:cNvSpPr/>
      </dsp:nvSpPr>
      <dsp:spPr>
        <a:xfrm>
          <a:off x="3141687" y="4247194"/>
          <a:ext cx="1732210" cy="594678"/>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Polarization</a:t>
          </a:r>
          <a:endParaRPr lang="en-US" sz="2000" kern="1200" dirty="0"/>
        </a:p>
      </dsp:txBody>
      <dsp:txXfrm>
        <a:off x="3141687" y="4247194"/>
        <a:ext cx="1732210" cy="594678"/>
      </dsp:txXfrm>
    </dsp:sp>
    <dsp:sp modelId="{5B90EABF-21F1-4B0D-816A-82D42DF6D9C1}">
      <dsp:nvSpPr>
        <dsp:cNvPr id="0" name=""/>
        <dsp:cNvSpPr/>
      </dsp:nvSpPr>
      <dsp:spPr>
        <a:xfrm>
          <a:off x="5415213" y="187326"/>
          <a:ext cx="3193330" cy="1082631"/>
        </a:xfrm>
        <a:prstGeom prst="roundRect">
          <a:avLst>
            <a:gd name="adj" fmla="val 10000"/>
          </a:avLst>
        </a:prstGeom>
        <a:solidFill>
          <a:schemeClr val="dk2">
            <a:hueOff val="0"/>
            <a:satOff val="0"/>
            <a:lumOff val="0"/>
            <a:alpha val="1000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lumMod val="75000"/>
                </a:schemeClr>
              </a:solidFill>
            </a:rPr>
            <a:t>Groupthink</a:t>
          </a:r>
          <a:endParaRPr lang="en-US" sz="3200" b="1" kern="1200" dirty="0">
            <a:solidFill>
              <a:schemeClr val="bg2">
                <a:lumMod val="75000"/>
              </a:schemeClr>
            </a:solidFill>
          </a:endParaRPr>
        </a:p>
      </dsp:txBody>
      <dsp:txXfrm>
        <a:off x="5415213" y="187326"/>
        <a:ext cx="3193330" cy="1082631"/>
      </dsp:txXfrm>
    </dsp:sp>
    <dsp:sp modelId="{F15F443C-E4EC-4DA4-8147-00FDE142BAF9}">
      <dsp:nvSpPr>
        <dsp:cNvPr id="0" name=""/>
        <dsp:cNvSpPr/>
      </dsp:nvSpPr>
      <dsp:spPr>
        <a:xfrm>
          <a:off x="5734546" y="1269958"/>
          <a:ext cx="319333" cy="441811"/>
        </a:xfrm>
        <a:custGeom>
          <a:avLst/>
          <a:gdLst/>
          <a:ahLst/>
          <a:cxnLst/>
          <a:rect l="0" t="0" r="0" b="0"/>
          <a:pathLst>
            <a:path>
              <a:moveTo>
                <a:pt x="0" y="0"/>
              </a:moveTo>
              <a:lnTo>
                <a:pt x="0" y="441811"/>
              </a:lnTo>
              <a:lnTo>
                <a:pt x="319333" y="441811"/>
              </a:lnTo>
            </a:path>
          </a:pathLst>
        </a:custGeom>
        <a:noFill/>
        <a:ln w="11429" cap="flat" cmpd="sng" algn="ctr">
          <a:solidFill>
            <a:schemeClr val="dk2">
              <a:shade val="60000"/>
              <a:hueOff val="0"/>
              <a:satOff val="0"/>
              <a:lumOff val="0"/>
              <a:alphaOff val="0"/>
            </a:schemeClr>
          </a:solidFill>
          <a:prstDash val="sysDash"/>
        </a:ln>
        <a:effectLst/>
        <a:sp3d z="-110000"/>
      </dsp:spPr>
      <dsp:style>
        <a:lnRef idx="2">
          <a:scrgbClr r="0" g="0" b="0"/>
        </a:lnRef>
        <a:fillRef idx="0">
          <a:scrgbClr r="0" g="0" b="0"/>
        </a:fillRef>
        <a:effectRef idx="0">
          <a:scrgbClr r="0" g="0" b="0"/>
        </a:effectRef>
        <a:fontRef idx="minor"/>
      </dsp:style>
    </dsp:sp>
    <dsp:sp modelId="{853C4589-F65F-4A6D-B839-ADA78552A0E4}">
      <dsp:nvSpPr>
        <dsp:cNvPr id="0" name=""/>
        <dsp:cNvSpPr/>
      </dsp:nvSpPr>
      <dsp:spPr>
        <a:xfrm>
          <a:off x="6053879" y="1540615"/>
          <a:ext cx="1732210" cy="34230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lumMod val="75000"/>
                </a:schemeClr>
              </a:solidFill>
            </a:rPr>
            <a:t>Causes</a:t>
          </a:r>
          <a:endParaRPr lang="en-US" sz="2000" kern="1200" dirty="0">
            <a:solidFill>
              <a:schemeClr val="bg2">
                <a:lumMod val="75000"/>
              </a:schemeClr>
            </a:solidFill>
          </a:endParaRPr>
        </a:p>
      </dsp:txBody>
      <dsp:txXfrm>
        <a:off x="6053879" y="1540615"/>
        <a:ext cx="1732210" cy="342306"/>
      </dsp:txXfrm>
    </dsp:sp>
    <dsp:sp modelId="{DE2037A6-B542-4CC3-849F-608D0450D1FA}">
      <dsp:nvSpPr>
        <dsp:cNvPr id="0" name=""/>
        <dsp:cNvSpPr/>
      </dsp:nvSpPr>
      <dsp:spPr>
        <a:xfrm>
          <a:off x="5734546" y="1269958"/>
          <a:ext cx="319333" cy="1138035"/>
        </a:xfrm>
        <a:custGeom>
          <a:avLst/>
          <a:gdLst/>
          <a:ahLst/>
          <a:cxnLst/>
          <a:rect l="0" t="0" r="0" b="0"/>
          <a:pathLst>
            <a:path>
              <a:moveTo>
                <a:pt x="0" y="0"/>
              </a:moveTo>
              <a:lnTo>
                <a:pt x="0" y="1138035"/>
              </a:lnTo>
              <a:lnTo>
                <a:pt x="319333" y="1138035"/>
              </a:lnTo>
            </a:path>
          </a:pathLst>
        </a:custGeom>
        <a:noFill/>
        <a:ln w="11429" cap="flat" cmpd="sng" algn="ctr">
          <a:solidFill>
            <a:schemeClr val="dk2">
              <a:shade val="60000"/>
              <a:hueOff val="0"/>
              <a:satOff val="0"/>
              <a:lumOff val="0"/>
              <a:alphaOff val="0"/>
            </a:schemeClr>
          </a:solidFill>
          <a:prstDash val="sysDash"/>
        </a:ln>
        <a:effectLst/>
        <a:sp3d z="-110000"/>
      </dsp:spPr>
      <dsp:style>
        <a:lnRef idx="2">
          <a:scrgbClr r="0" g="0" b="0"/>
        </a:lnRef>
        <a:fillRef idx="0">
          <a:scrgbClr r="0" g="0" b="0"/>
        </a:fillRef>
        <a:effectRef idx="0">
          <a:scrgbClr r="0" g="0" b="0"/>
        </a:effectRef>
        <a:fontRef idx="minor"/>
      </dsp:style>
    </dsp:sp>
    <dsp:sp modelId="{7C478692-879F-4C3D-86FC-B40E7161230C}">
      <dsp:nvSpPr>
        <dsp:cNvPr id="0" name=""/>
        <dsp:cNvSpPr/>
      </dsp:nvSpPr>
      <dsp:spPr>
        <a:xfrm>
          <a:off x="6053879" y="2153580"/>
          <a:ext cx="1732210" cy="50882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lumMod val="75000"/>
                </a:schemeClr>
              </a:solidFill>
            </a:rPr>
            <a:t>Symptoms</a:t>
          </a:r>
          <a:endParaRPr lang="en-US" sz="2000" kern="1200" dirty="0">
            <a:solidFill>
              <a:schemeClr val="bg2">
                <a:lumMod val="75000"/>
              </a:schemeClr>
            </a:solidFill>
          </a:endParaRPr>
        </a:p>
      </dsp:txBody>
      <dsp:txXfrm>
        <a:off x="6053879" y="2153580"/>
        <a:ext cx="1732210" cy="508826"/>
      </dsp:txXfrm>
    </dsp:sp>
    <dsp:sp modelId="{503328AD-1B69-4413-9F04-B10D4F62FDCB}">
      <dsp:nvSpPr>
        <dsp:cNvPr id="0" name=""/>
        <dsp:cNvSpPr/>
      </dsp:nvSpPr>
      <dsp:spPr>
        <a:xfrm>
          <a:off x="5734546" y="1269958"/>
          <a:ext cx="319333" cy="1910070"/>
        </a:xfrm>
        <a:custGeom>
          <a:avLst/>
          <a:gdLst/>
          <a:ahLst/>
          <a:cxnLst/>
          <a:rect l="0" t="0" r="0" b="0"/>
          <a:pathLst>
            <a:path>
              <a:moveTo>
                <a:pt x="0" y="0"/>
              </a:moveTo>
              <a:lnTo>
                <a:pt x="0" y="1910070"/>
              </a:lnTo>
              <a:lnTo>
                <a:pt x="319333" y="1910070"/>
              </a:lnTo>
            </a:path>
          </a:pathLst>
        </a:custGeom>
        <a:noFill/>
        <a:ln w="11429" cap="flat" cmpd="sng" algn="ctr">
          <a:solidFill>
            <a:schemeClr val="dk2">
              <a:shade val="60000"/>
              <a:hueOff val="0"/>
              <a:satOff val="0"/>
              <a:lumOff val="0"/>
              <a:alphaOff val="0"/>
            </a:schemeClr>
          </a:solidFill>
          <a:prstDash val="sysDash"/>
        </a:ln>
        <a:effectLst/>
        <a:sp3d z="-110000"/>
      </dsp:spPr>
      <dsp:style>
        <a:lnRef idx="2">
          <a:scrgbClr r="0" g="0" b="0"/>
        </a:lnRef>
        <a:fillRef idx="0">
          <a:scrgbClr r="0" g="0" b="0"/>
        </a:fillRef>
        <a:effectRef idx="0">
          <a:scrgbClr r="0" g="0" b="0"/>
        </a:effectRef>
        <a:fontRef idx="minor"/>
      </dsp:style>
    </dsp:sp>
    <dsp:sp modelId="{3B98B1E9-DB07-43B3-B43B-1E100DCF7E17}">
      <dsp:nvSpPr>
        <dsp:cNvPr id="0" name=""/>
        <dsp:cNvSpPr/>
      </dsp:nvSpPr>
      <dsp:spPr>
        <a:xfrm>
          <a:off x="6053879" y="2933064"/>
          <a:ext cx="1732210" cy="493929"/>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lumMod val="75000"/>
                </a:schemeClr>
              </a:solidFill>
            </a:rPr>
            <a:t>Cures</a:t>
          </a:r>
          <a:endParaRPr lang="en-US" sz="2000" kern="1200" dirty="0">
            <a:solidFill>
              <a:schemeClr val="bg2">
                <a:lumMod val="75000"/>
              </a:schemeClr>
            </a:solidFill>
          </a:endParaRPr>
        </a:p>
      </dsp:txBody>
      <dsp:txXfrm>
        <a:off x="6053879" y="2933064"/>
        <a:ext cx="1732210" cy="4939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6963E-2D61-4DC8-BB26-9D347ADE2114}" type="datetimeFigureOut">
              <a:rPr lang="en-US" smtClean="0"/>
              <a:pPr/>
              <a:t>4/11/2010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96949-5E43-4DF2-A1F7-13D4E74022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166B1-AF54-4D1D-9594-9ECB4B96C387}" type="slidenum">
              <a:rPr lang="en-US"/>
              <a:pPr/>
              <a:t>3</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E795F-3940-4E0E-B06B-B168FA2C7CB0}" type="slidenum">
              <a:rPr lang="en-US"/>
              <a:pPr/>
              <a:t>14</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E795F-3940-4E0E-B06B-B168FA2C7CB0}" type="slidenum">
              <a:rPr lang="en-US"/>
              <a:pPr/>
              <a:t>15</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E795F-3940-4E0E-B06B-B168FA2C7CB0}" type="slidenum">
              <a:rPr lang="en-US"/>
              <a:pPr/>
              <a:t>16</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CB55C-4CA7-469B-ADA4-8CABBB6049AD}" type="slidenum">
              <a:rPr lang="en-US"/>
              <a:pPr/>
              <a:t>17</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25BFF-F10B-4588-BDFC-01D13D5F14EA}" type="slidenum">
              <a:rPr lang="en-US"/>
              <a:pPr/>
              <a:t>18</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FA4A8-B03D-4604-963B-D27F819DFFBD}" type="slidenum">
              <a:rPr lang="en-US"/>
              <a:pPr/>
              <a:t>20</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23C52E-DCC1-495B-9BB1-4BC2134C68FD}" type="slidenum">
              <a:rPr lang="en-US"/>
              <a:pPr/>
              <a:t>21</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B94CF7-C31E-4FFB-8C80-6946C550A3EC}" type="slidenum">
              <a:rPr lang="en-US"/>
              <a:pPr/>
              <a:t>22</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F5543-7685-460A-8FE8-2547ACB1C60F}" type="slidenum">
              <a:rPr lang="en-US"/>
              <a:pPr/>
              <a:t>23</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19AC9-C8ED-499B-8373-3B9BE76A9530}" type="slidenum">
              <a:rPr lang="en-US"/>
              <a:pPr/>
              <a:t>4</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4CC90-BD90-4B13-8B5B-7F1DFDE59B15}" type="slidenum">
              <a:rPr lang="en-US"/>
              <a:pPr/>
              <a:t>5</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369E2-D3FA-4444-B662-4726FBCEEDA6}" type="slidenum">
              <a:rPr lang="en-US"/>
              <a:pPr/>
              <a:t>6</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D9C8A-7BD2-4BFB-B0FB-3BED91ACC686}" type="slidenum">
              <a:rPr lang="en-US"/>
              <a:pPr/>
              <a:t>7</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7027E-E523-4B71-9B73-5CC30CAEA8FC}" type="slidenum">
              <a:rPr lang="en-US"/>
              <a:pPr/>
              <a:t>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A0B1B-8A00-4042-8FED-9F45411786C1}" type="slidenum">
              <a:rPr lang="en-US"/>
              <a:pPr/>
              <a:t>9</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D6134-9FD0-4948-A53E-EA5EA7D5AC58}" type="slidenum">
              <a:rPr lang="en-US"/>
              <a:pPr/>
              <a:t>11</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b="1"/>
              <a:t>The Abilene Paradox and Other Meditations on Management</a:t>
            </a:r>
            <a:r>
              <a:rPr lang="en-US"/>
              <a:t>  by jerry Harvey</a:t>
            </a:r>
          </a:p>
          <a:p>
            <a:r>
              <a:rPr lang="en-US"/>
              <a:t>On March 27, Quaker Oats Co. announced that it would sell the Snapple drink business to Triarc Cos. for $300 million, for which it paid $1.7 billion in 1994 </a:t>
            </a:r>
          </a:p>
          <a:p>
            <a:r>
              <a:rPr lang="en-US"/>
              <a:t>Investors responded positively. Quaker stocks closed at $37.75, up 25 cents. Triarc's shares advanced $1.625, to $17.375.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F1757-303F-4111-A363-04E371997F73}" type="slidenum">
              <a:rPr lang="en-US"/>
              <a:pPr/>
              <a:t>13</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67196D94-6EF6-4FEB-A20D-1BF173CF7EBA}" type="datetimeFigureOut">
              <a:rPr lang="en-US" smtClean="0"/>
              <a:pPr/>
              <a:t>4/11/2010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bg2">
                    <a:lumMod val="25000"/>
                  </a:schemeClr>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4/11/2010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D892-E17E-4BF7-81ED-AAB8FC0C4B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4A8D892-E17E-4BF7-81ED-AAB8FC0C4B3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4/11/2010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4/11/2010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4A8D892-E17E-4BF7-81ED-AAB8FC0C4B3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7196D94-6EF6-4FEB-A20D-1BF173CF7EBA}" type="datetimeFigureOut">
              <a:rPr lang="en-US" smtClean="0"/>
              <a:pPr/>
              <a:t>4/11/2010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196D94-6EF6-4FEB-A20D-1BF173CF7EBA}" type="datetimeFigureOut">
              <a:rPr lang="en-US" smtClean="0"/>
              <a:pPr/>
              <a:t>4/11/2010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D892-E17E-4BF7-81ED-AAB8FC0C4B3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2">
              <a:lumMod val="75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solidFill>
            <a:schemeClr val="tx2">
              <a:lumMod val="75000"/>
            </a:schemeClr>
          </a:solid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solidFill>
            <a:schemeClr val="tx2">
              <a:lumMod val="75000"/>
            </a:schemeClr>
          </a:solid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67196D94-6EF6-4FEB-A20D-1BF173CF7EBA}" type="datetimeFigureOut">
              <a:rPr lang="en-US" smtClean="0"/>
              <a:pPr/>
              <a:t>4/11/2010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solidFill>
                  <a:schemeClr val="bg2">
                    <a:lumMod val="25000"/>
                  </a:schemeClr>
                </a:solidFill>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4A8D892-E17E-4BF7-81ED-AAB8FC0C4B3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196D94-6EF6-4FEB-A20D-1BF173CF7EBA}" type="datetimeFigureOut">
              <a:rPr lang="en-US" smtClean="0"/>
              <a:pPr/>
              <a:t>4/11/2010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4A8D892-E17E-4BF7-81ED-AAB8FC0C4B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196D94-6EF6-4FEB-A20D-1BF173CF7EBA}" type="datetimeFigureOut">
              <a:rPr lang="en-US" smtClean="0"/>
              <a:pPr/>
              <a:t>4/11/2010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4A8D892-E17E-4BF7-81ED-AAB8FC0C4B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7196D94-6EF6-4FEB-A20D-1BF173CF7EBA}" type="datetimeFigureOut">
              <a:rPr lang="en-US" smtClean="0"/>
              <a:pPr/>
              <a:t>4/11/2010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4A8D892-E17E-4BF7-81ED-AAB8FC0C4B3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7196D94-6EF6-4FEB-A20D-1BF173CF7EBA}" type="datetimeFigureOut">
              <a:rPr lang="en-US" smtClean="0"/>
              <a:pPr/>
              <a:t>4/11/2010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196D94-6EF6-4FEB-A20D-1BF173CF7EBA}" type="datetimeFigureOut">
              <a:rPr lang="en-US" smtClean="0"/>
              <a:pPr/>
              <a:t>4/11/2010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4A8D892-E17E-4BF7-81ED-AAB8FC0C4B3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hyperlink" Target="http://www.snapple.com/" TargetMode="External"/><Relationship Id="rId3" Type="http://schemas.openxmlformats.org/officeDocument/2006/relationships/notesSlide" Target="../notesSlides/notesSlide8.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14.jpeg"/><Relationship Id="rId5" Type="http://schemas.openxmlformats.org/officeDocument/2006/relationships/image" Target="../media/image11.jpeg"/><Relationship Id="rId10" Type="http://schemas.openxmlformats.org/officeDocument/2006/relationships/hyperlink" Target="http://images.google.com/imgres?imgurl=http://www.tvacres.com/images/quakera.jpg&amp;imgrefurl=http://www.tvacres.com/admascots_quakeroats.htm&amp;h=224&amp;w=242&amp;sz=14&amp;tbnid=FJlKltoHf3r4cM:&amp;tbnh=97&amp;tbnw=105&amp;hl=en&amp;start=1&amp;prev=/images?q=quaker+oats&amp;svnum=10&amp;hl=en&amp;lr=&amp;sa=G" TargetMode="External"/><Relationship Id="rId4" Type="http://schemas.openxmlformats.org/officeDocument/2006/relationships/hyperlink" Target="http://www.turtletrader.com/images/enron.jpg" TargetMode="Externa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oleObject" Target="../embeddings/oleObject6.bin"/><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7.png"/><Relationship Id="rId7" Type="http://schemas.openxmlformats.org/officeDocument/2006/relationships/diagramColors" Target="../diagrams/colors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01112" y="228600"/>
            <a:ext cx="3429000" cy="1752600"/>
          </a:xfrm>
        </p:spPr>
        <p:txBody>
          <a:bodyPr>
            <a:normAutofit fontScale="90000"/>
          </a:bodyPr>
          <a:lstStyle/>
          <a:p>
            <a:r>
              <a:rPr lang="en-US" dirty="0" smtClean="0"/>
              <a:t>11 </a:t>
            </a:r>
            <a:br>
              <a:rPr lang="en-US" dirty="0" smtClean="0"/>
            </a:br>
            <a:r>
              <a:rPr lang="en-US" dirty="0" smtClean="0"/>
              <a:t>Decision Making</a:t>
            </a:r>
            <a:endParaRPr lang="en-US" dirty="0"/>
          </a:p>
        </p:txBody>
      </p:sp>
      <p:pic>
        <p:nvPicPr>
          <p:cNvPr id="7" name="Picture 10" descr="Meetings"/>
          <p:cNvPicPr>
            <a:picLocks noChangeAspect="1" noChangeArrowheads="1"/>
          </p:cNvPicPr>
          <p:nvPr/>
        </p:nvPicPr>
        <p:blipFill>
          <a:blip r:embed="rId2" cstate="print"/>
          <a:srcRect/>
          <a:stretch>
            <a:fillRect/>
          </a:stretch>
        </p:blipFill>
        <p:spPr bwMode="auto">
          <a:xfrm>
            <a:off x="152400" y="152400"/>
            <a:ext cx="2514600" cy="2107867"/>
          </a:xfrm>
          <a:prstGeom prst="rect">
            <a:avLst/>
          </a:prstGeom>
          <a:noFill/>
        </p:spPr>
      </p:pic>
      <p:pic>
        <p:nvPicPr>
          <p:cNvPr id="8" name="Picture 19"/>
          <p:cNvPicPr>
            <a:picLocks noChangeAspect="1" noChangeArrowheads="1"/>
          </p:cNvPicPr>
          <p:nvPr/>
        </p:nvPicPr>
        <p:blipFill>
          <a:blip r:embed="rId3" cstate="print"/>
          <a:srcRect/>
          <a:stretch>
            <a:fillRect/>
          </a:stretch>
        </p:blipFill>
        <p:spPr bwMode="auto">
          <a:xfrm>
            <a:off x="6172200" y="152400"/>
            <a:ext cx="2796513" cy="2133600"/>
          </a:xfrm>
          <a:prstGeom prst="rect">
            <a:avLst/>
          </a:prstGeom>
          <a:noFill/>
          <a:ln w="9525">
            <a:noFill/>
            <a:miter lim="800000"/>
            <a:headEnd/>
            <a:tailEnd/>
          </a:ln>
          <a:effectLst/>
        </p:spPr>
      </p:pic>
      <p:sp>
        <p:nvSpPr>
          <p:cNvPr id="9" name="TextBox 8"/>
          <p:cNvSpPr txBox="1"/>
          <p:nvPr/>
        </p:nvSpPr>
        <p:spPr>
          <a:xfrm>
            <a:off x="304800" y="2514600"/>
            <a:ext cx="4038600" cy="4062651"/>
          </a:xfrm>
          <a:prstGeom prst="rect">
            <a:avLst/>
          </a:prstGeom>
          <a:noFill/>
        </p:spPr>
        <p:txBody>
          <a:bodyPr wrap="square" rtlCol="0">
            <a:spAutoFit/>
          </a:bodyPr>
          <a:lstStyle/>
          <a:p>
            <a:r>
              <a:rPr lang="en-US" sz="2000" dirty="0" smtClean="0"/>
              <a:t>People turn to groups when they must solve problems and make decisions. Groups often make better decisions than individuals, for groups can process more information more thoroughly. But groups, like individuals, sometimes make mistakes. When a group sacrifices rationality in its pursuit of unity, the decisions it makes can yield calamitous consequences.</a:t>
            </a:r>
          </a:p>
          <a:p>
            <a:endParaRPr lang="en-US" dirty="0"/>
          </a:p>
        </p:txBody>
      </p:sp>
      <p:sp>
        <p:nvSpPr>
          <p:cNvPr id="10" name="TextBox 9"/>
          <p:cNvSpPr txBox="1"/>
          <p:nvPr/>
        </p:nvSpPr>
        <p:spPr>
          <a:xfrm>
            <a:off x="4724400" y="2667000"/>
            <a:ext cx="4191000" cy="4001095"/>
          </a:xfrm>
          <a:prstGeom prst="rect">
            <a:avLst/>
          </a:prstGeom>
          <a:noFill/>
        </p:spPr>
        <p:txBody>
          <a:bodyPr wrap="square" rtlCol="0">
            <a:spAutoFit/>
          </a:bodyPr>
          <a:lstStyle/>
          <a:p>
            <a:pPr marL="177800" lvl="0" indent="-177800">
              <a:spcAft>
                <a:spcPts val="600"/>
              </a:spcAft>
              <a:buFont typeface="Arial" pitchFamily="34" charset="0"/>
              <a:buChar char="•"/>
            </a:pPr>
            <a:r>
              <a:rPr lang="en-US" sz="2400" dirty="0" smtClean="0"/>
              <a:t>Why make decisions in groups?</a:t>
            </a:r>
          </a:p>
          <a:p>
            <a:pPr marL="177800" lvl="0" indent="-177800">
              <a:spcAft>
                <a:spcPts val="600"/>
              </a:spcAft>
              <a:buFont typeface="Arial" pitchFamily="34" charset="0"/>
              <a:buChar char="•"/>
            </a:pPr>
            <a:r>
              <a:rPr lang="en-US" sz="2400" dirty="0" smtClean="0"/>
              <a:t>What problems undermine the effectiveness of decision making in groups?</a:t>
            </a:r>
          </a:p>
          <a:p>
            <a:pPr marL="177800" lvl="0" indent="-177800">
              <a:spcAft>
                <a:spcPts val="600"/>
              </a:spcAft>
              <a:buFont typeface="Arial" pitchFamily="34" charset="0"/>
              <a:buChar char="•"/>
            </a:pPr>
            <a:r>
              <a:rPr lang="en-US" sz="2400" dirty="0" smtClean="0"/>
              <a:t>Why do groups make riskier decisions than individuals?</a:t>
            </a:r>
          </a:p>
          <a:p>
            <a:pPr marL="177800" lvl="0" indent="-177800">
              <a:spcAft>
                <a:spcPts val="600"/>
              </a:spcAft>
              <a:buFont typeface="Arial" pitchFamily="34" charset="0"/>
              <a:buChar char="•"/>
            </a:pPr>
            <a:r>
              <a:rPr lang="en-US" sz="2400" dirty="0" smtClean="0"/>
              <a:t>What is groupthink, and how can it be prevented?</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graphicFrame>
        <p:nvGraphicFramePr>
          <p:cNvPr id="6" name="Diagram 5"/>
          <p:cNvGraphicFramePr/>
          <p:nvPr/>
        </p:nvGraphicFramePr>
        <p:xfrm>
          <a:off x="381000" y="2743200"/>
          <a:ext cx="83058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57200" y="533400"/>
            <a:ext cx="7848600" cy="1477328"/>
          </a:xfrm>
          <a:prstGeom prst="rect">
            <a:avLst/>
          </a:prstGeom>
          <a:noFill/>
        </p:spPr>
        <p:txBody>
          <a:bodyPr wrap="square" rtlCol="0">
            <a:spAutoFit/>
          </a:bodyPr>
          <a:lstStyle/>
          <a:p>
            <a:pPr marL="0" lvl="1"/>
            <a:r>
              <a:rPr lang="en-US" sz="3600" dirty="0" smtClean="0">
                <a:solidFill>
                  <a:schemeClr val="bg1">
                    <a:lumMod val="85000"/>
                  </a:schemeClr>
                </a:solidFill>
                <a:cs typeface="Times New Roman" pitchFamily="18" charset="0"/>
              </a:rPr>
              <a:t>Vroom’s normative model of decision making</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ChangeArrowheads="1"/>
          </p:cNvSpPr>
          <p:nvPr/>
        </p:nvSpPr>
        <p:spPr bwMode="auto">
          <a:xfrm>
            <a:off x="533400" y="5791200"/>
            <a:ext cx="8305800" cy="6858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a:t>Which is not to say that groups always make good decisions</a:t>
            </a:r>
          </a:p>
        </p:txBody>
      </p:sp>
      <p:pic>
        <p:nvPicPr>
          <p:cNvPr id="185348" name="Picture 4" descr="enron">
            <a:hlinkClick r:id="rId4"/>
          </p:cNvPr>
          <p:cNvPicPr>
            <a:picLocks noChangeAspect="1" noChangeArrowheads="1"/>
          </p:cNvPicPr>
          <p:nvPr/>
        </p:nvPicPr>
        <p:blipFill>
          <a:blip r:embed="rId5" cstate="print"/>
          <a:srcRect/>
          <a:stretch>
            <a:fillRect/>
          </a:stretch>
        </p:blipFill>
        <p:spPr bwMode="auto">
          <a:xfrm>
            <a:off x="533400" y="457200"/>
            <a:ext cx="2209800" cy="2209800"/>
          </a:xfrm>
          <a:prstGeom prst="rect">
            <a:avLst/>
          </a:prstGeom>
          <a:noFill/>
        </p:spPr>
      </p:pic>
      <p:graphicFrame>
        <p:nvGraphicFramePr>
          <p:cNvPr id="185349" name="Object 5"/>
          <p:cNvGraphicFramePr>
            <a:graphicFrameLocks noChangeAspect="1"/>
          </p:cNvGraphicFramePr>
          <p:nvPr/>
        </p:nvGraphicFramePr>
        <p:xfrm>
          <a:off x="3429000" y="3124200"/>
          <a:ext cx="5200650" cy="2536825"/>
        </p:xfrm>
        <a:graphic>
          <a:graphicData uri="http://schemas.openxmlformats.org/presentationml/2006/ole">
            <p:oleObj spid="_x0000_s90114" name="Paint Shop Pro Image" r:id="rId6" imgW="5200000" imgH="2536585" progId="">
              <p:embed/>
            </p:oleObj>
          </a:graphicData>
        </a:graphic>
      </p:graphicFrame>
      <p:pic>
        <p:nvPicPr>
          <p:cNvPr id="185350" name="Picture 6" descr="baggage-handling-system-load2"/>
          <p:cNvPicPr>
            <a:picLocks noChangeAspect="1" noChangeArrowheads="1"/>
          </p:cNvPicPr>
          <p:nvPr/>
        </p:nvPicPr>
        <p:blipFill>
          <a:blip r:embed="rId7" cstate="print"/>
          <a:srcRect/>
          <a:stretch>
            <a:fillRect/>
          </a:stretch>
        </p:blipFill>
        <p:spPr bwMode="auto">
          <a:xfrm>
            <a:off x="3733800" y="457200"/>
            <a:ext cx="4572000" cy="2533650"/>
          </a:xfrm>
          <a:prstGeom prst="rect">
            <a:avLst/>
          </a:prstGeom>
          <a:noFill/>
        </p:spPr>
      </p:pic>
      <p:pic>
        <p:nvPicPr>
          <p:cNvPr id="185351" name="Picture 7" descr="Snapple Logo">
            <a:hlinkClick r:id="rId8"/>
          </p:cNvPr>
          <p:cNvPicPr>
            <a:picLocks noChangeAspect="1" noChangeArrowheads="1"/>
          </p:cNvPicPr>
          <p:nvPr/>
        </p:nvPicPr>
        <p:blipFill>
          <a:blip r:embed="rId9" cstate="print"/>
          <a:srcRect/>
          <a:stretch>
            <a:fillRect/>
          </a:stretch>
        </p:blipFill>
        <p:spPr bwMode="auto">
          <a:xfrm>
            <a:off x="762000" y="3124200"/>
            <a:ext cx="1504950" cy="819150"/>
          </a:xfrm>
          <a:prstGeom prst="rect">
            <a:avLst/>
          </a:prstGeom>
          <a:noFill/>
        </p:spPr>
      </p:pic>
      <p:pic>
        <p:nvPicPr>
          <p:cNvPr id="185352" name="Picture 8" descr="quakera">
            <a:hlinkClick r:id="rId10"/>
          </p:cNvPr>
          <p:cNvPicPr>
            <a:picLocks noChangeAspect="1" noChangeArrowheads="1"/>
          </p:cNvPicPr>
          <p:nvPr/>
        </p:nvPicPr>
        <p:blipFill>
          <a:blip r:embed="rId11" cstate="print"/>
          <a:srcRect/>
          <a:stretch>
            <a:fillRect/>
          </a:stretch>
        </p:blipFill>
        <p:spPr bwMode="auto">
          <a:xfrm>
            <a:off x="1600200" y="4191000"/>
            <a:ext cx="1000125" cy="923925"/>
          </a:xfrm>
          <a:prstGeom prst="rect">
            <a:avLst/>
          </a:prstGeom>
          <a:noFill/>
        </p:spPr>
      </p:pic>
      <p:sp>
        <p:nvSpPr>
          <p:cNvPr id="185353" name="Text Box 9"/>
          <p:cNvSpPr txBox="1">
            <a:spLocks noChangeArrowheads="1"/>
          </p:cNvSpPr>
          <p:nvPr/>
        </p:nvSpPr>
        <p:spPr bwMode="auto">
          <a:xfrm>
            <a:off x="1447800" y="609600"/>
            <a:ext cx="892175" cy="366713"/>
          </a:xfrm>
          <a:prstGeom prst="rect">
            <a:avLst/>
          </a:prstGeom>
          <a:noFill/>
          <a:ln w="9525">
            <a:noFill/>
            <a:miter lim="800000"/>
            <a:headEnd/>
            <a:tailEnd/>
          </a:ln>
          <a:effectLst/>
        </p:spPr>
        <p:txBody>
          <a:bodyPr>
            <a:spAutoFit/>
          </a:bodyPr>
          <a:lstStyle/>
          <a:p>
            <a:pPr>
              <a:spcBef>
                <a:spcPct val="50000"/>
              </a:spcBef>
            </a:pPr>
            <a:r>
              <a:rPr lang="en-US"/>
              <a:t>Enron</a:t>
            </a:r>
          </a:p>
        </p:txBody>
      </p:sp>
      <p:sp>
        <p:nvSpPr>
          <p:cNvPr id="185354" name="Text Box 10"/>
          <p:cNvSpPr txBox="1">
            <a:spLocks noChangeArrowheads="1"/>
          </p:cNvSpPr>
          <p:nvPr/>
        </p:nvSpPr>
        <p:spPr bwMode="auto">
          <a:xfrm>
            <a:off x="6324600" y="3352800"/>
            <a:ext cx="2133600" cy="366713"/>
          </a:xfrm>
          <a:prstGeom prst="rect">
            <a:avLst/>
          </a:prstGeom>
          <a:noFill/>
          <a:ln w="9525">
            <a:noFill/>
            <a:miter lim="800000"/>
            <a:headEnd/>
            <a:tailEnd/>
          </a:ln>
          <a:effectLst/>
        </p:spPr>
        <p:txBody>
          <a:bodyPr>
            <a:spAutoFit/>
          </a:bodyPr>
          <a:lstStyle/>
          <a:p>
            <a:pPr>
              <a:spcBef>
                <a:spcPct val="50000"/>
              </a:spcBef>
            </a:pPr>
            <a:r>
              <a:rPr lang="en-US"/>
              <a:t>Abilene paradox</a:t>
            </a:r>
          </a:p>
        </p:txBody>
      </p:sp>
      <p:sp>
        <p:nvSpPr>
          <p:cNvPr id="185355" name="Text Box 11"/>
          <p:cNvSpPr txBox="1">
            <a:spLocks noChangeArrowheads="1"/>
          </p:cNvSpPr>
          <p:nvPr/>
        </p:nvSpPr>
        <p:spPr bwMode="auto">
          <a:xfrm>
            <a:off x="3886200" y="533400"/>
            <a:ext cx="2133600" cy="366713"/>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Denver Airport</a:t>
            </a:r>
          </a:p>
        </p:txBody>
      </p:sp>
      <p:sp>
        <p:nvSpPr>
          <p:cNvPr id="185356" name="Text Box 12"/>
          <p:cNvSpPr txBox="1">
            <a:spLocks noChangeArrowheads="1"/>
          </p:cNvSpPr>
          <p:nvPr/>
        </p:nvSpPr>
        <p:spPr bwMode="auto">
          <a:xfrm>
            <a:off x="533400" y="5257800"/>
            <a:ext cx="2514600" cy="338554"/>
          </a:xfrm>
          <a:prstGeom prst="rect">
            <a:avLst/>
          </a:prstGeom>
          <a:noFill/>
          <a:ln w="9525">
            <a:noFill/>
            <a:miter lim="800000"/>
            <a:headEnd/>
            <a:tailEnd/>
          </a:ln>
          <a:effectLst/>
        </p:spPr>
        <p:txBody>
          <a:bodyPr>
            <a:spAutoFit/>
          </a:bodyPr>
          <a:lstStyle/>
          <a:p>
            <a:pPr>
              <a:spcBef>
                <a:spcPct val="50000"/>
              </a:spcBef>
            </a:pPr>
            <a:r>
              <a:rPr lang="en-US" sz="1600" dirty="0"/>
              <a:t>1.7 billion – 300 million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356"/>
                                        </p:tgtEl>
                                        <p:attrNameLst>
                                          <p:attrName>style.visibility</p:attrName>
                                        </p:attrNameLst>
                                      </p:cBhvr>
                                      <p:to>
                                        <p:strVal val="visible"/>
                                      </p:to>
                                    </p:set>
                                    <p:animEffect transition="in" filter="wipe(left)">
                                      <p:cBhvr>
                                        <p:cTn id="7" dur="500"/>
                                        <p:tgtEl>
                                          <p:spTgt spid="1853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5353"/>
                                        </p:tgtEl>
                                        <p:attrNameLst>
                                          <p:attrName>style.visibility</p:attrName>
                                        </p:attrNameLst>
                                      </p:cBhvr>
                                      <p:to>
                                        <p:strVal val="visible"/>
                                      </p:to>
                                    </p:set>
                                    <p:animEffect transition="in" filter="wipe(left)">
                                      <p:cBhvr>
                                        <p:cTn id="10" dur="500"/>
                                        <p:tgtEl>
                                          <p:spTgt spid="18535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5355"/>
                                        </p:tgtEl>
                                        <p:attrNameLst>
                                          <p:attrName>style.visibility</p:attrName>
                                        </p:attrNameLst>
                                      </p:cBhvr>
                                      <p:to>
                                        <p:strVal val="visible"/>
                                      </p:to>
                                    </p:set>
                                    <p:animEffect transition="in" filter="wipe(left)">
                                      <p:cBhvr>
                                        <p:cTn id="13" dur="500"/>
                                        <p:tgtEl>
                                          <p:spTgt spid="18535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5354"/>
                                        </p:tgtEl>
                                        <p:attrNameLst>
                                          <p:attrName>style.visibility</p:attrName>
                                        </p:attrNameLst>
                                      </p:cBhvr>
                                      <p:to>
                                        <p:strVal val="visible"/>
                                      </p:to>
                                    </p:set>
                                    <p:animEffect transition="in" filter="wipe(left)">
                                      <p:cBhvr>
                                        <p:cTn id="16" dur="500"/>
                                        <p:tgtEl>
                                          <p:spTgt spid="185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3" grpId="0"/>
      <p:bldP spid="185354" grpId="0"/>
      <p:bldP spid="185355" grpId="0"/>
      <p:bldP spid="1853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0" y="1828800"/>
          <a:ext cx="8610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p:cNvSpPr txBox="1">
            <a:spLocks noChangeArrowheads="1"/>
          </p:cNvSpPr>
          <p:nvPr/>
        </p:nvSpPr>
        <p:spPr>
          <a:xfrm>
            <a:off x="304800" y="209264"/>
            <a:ext cx="8534400" cy="758952"/>
          </a:xfrm>
          <a:prstGeom prst="rect">
            <a:avLst/>
          </a:prstGeom>
        </p:spPr>
        <p:txBody>
          <a:bodyPr vert="horz" anchor="b">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Times New Roman" pitchFamily="18" charset="0"/>
              </a:rPr>
              <a:t>What Problems Undermine the Effectiveness of Decision-Making Groups?</a:t>
            </a:r>
            <a:r>
              <a:rPr kumimoji="0" lang="en-US" sz="33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33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04800" y="0"/>
            <a:ext cx="8534400" cy="758952"/>
          </a:xfrm>
        </p:spPr>
        <p:txBody>
          <a:bodyPr>
            <a:normAutofit/>
          </a:bodyPr>
          <a:lstStyle/>
          <a:p>
            <a:pPr algn="l"/>
            <a:r>
              <a:rPr lang="en-US" sz="2800" b="1" dirty="0" smtClean="0">
                <a:solidFill>
                  <a:schemeClr val="tx1"/>
                </a:solidFill>
                <a:cs typeface="Times New Roman" pitchFamily="18" charset="0"/>
              </a:rPr>
              <a:t>Discussion is Difficult</a:t>
            </a:r>
            <a:endParaRPr lang="en-US" dirty="0">
              <a:solidFill>
                <a:schemeClr val="tx1"/>
              </a:solidFill>
            </a:endParaRPr>
          </a:p>
        </p:txBody>
      </p:sp>
      <p:graphicFrame>
        <p:nvGraphicFramePr>
          <p:cNvPr id="4" name="Diagram 3"/>
          <p:cNvGraphicFramePr/>
          <p:nvPr/>
        </p:nvGraphicFramePr>
        <p:xfrm>
          <a:off x="381000" y="1600200"/>
          <a:ext cx="8534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pPr algn="l"/>
            <a:r>
              <a:rPr lang="en-US" sz="2800" b="1" dirty="0" smtClean="0">
                <a:solidFill>
                  <a:schemeClr val="tx1"/>
                </a:solidFill>
                <a:cs typeface="Times New Roman" pitchFamily="18" charset="0"/>
              </a:rPr>
              <a:t>Shared Information Bias</a:t>
            </a:r>
            <a:endParaRPr lang="en-US" sz="2800" b="1" dirty="0">
              <a:solidFill>
                <a:schemeClr val="tx1"/>
              </a:solidFill>
              <a:cs typeface="Times New Roman" pitchFamily="18" charset="0"/>
            </a:endParaRPr>
          </a:p>
        </p:txBody>
      </p:sp>
      <p:sp>
        <p:nvSpPr>
          <p:cNvPr id="171011" name="Rectangle 3"/>
          <p:cNvSpPr>
            <a:spLocks noGrp="1" noChangeArrowheads="1"/>
          </p:cNvSpPr>
          <p:nvPr>
            <p:ph type="body" idx="1"/>
          </p:nvPr>
        </p:nvSpPr>
        <p:spPr>
          <a:xfrm>
            <a:off x="301752" y="1527048"/>
            <a:ext cx="2974848" cy="4572000"/>
          </a:xfrm>
        </p:spPr>
        <p:txBody>
          <a:bodyPr>
            <a:normAutofit/>
          </a:bodyPr>
          <a:lstStyle/>
          <a:p>
            <a:pPr lvl="1">
              <a:buNone/>
            </a:pPr>
            <a:r>
              <a:rPr lang="en-US" sz="2400" dirty="0" smtClean="0">
                <a:solidFill>
                  <a:schemeClr val="tx1"/>
                </a:solidFill>
                <a:cs typeface="Times New Roman" pitchFamily="18" charset="0"/>
              </a:rPr>
              <a:t>Oversampling </a:t>
            </a:r>
            <a:r>
              <a:rPr lang="en-US" sz="2400" dirty="0">
                <a:solidFill>
                  <a:schemeClr val="tx1"/>
                </a:solidFill>
                <a:cs typeface="Times New Roman" pitchFamily="18" charset="0"/>
              </a:rPr>
              <a:t>shared information leads to poorer decisions when a </a:t>
            </a:r>
            <a:r>
              <a:rPr lang="en-US" sz="2400" i="1" dirty="0">
                <a:solidFill>
                  <a:schemeClr val="tx1"/>
                </a:solidFill>
                <a:cs typeface="Times New Roman" pitchFamily="18" charset="0"/>
              </a:rPr>
              <a:t>hidden profile </a:t>
            </a:r>
            <a:r>
              <a:rPr lang="en-US" sz="2400" dirty="0">
                <a:solidFill>
                  <a:schemeClr val="tx1"/>
                </a:solidFill>
                <a:cs typeface="Times New Roman" pitchFamily="18" charset="0"/>
              </a:rPr>
              <a:t>would be revealed by considering the unshared information more </a:t>
            </a:r>
            <a:r>
              <a:rPr lang="en-US" sz="2400" dirty="0" smtClean="0">
                <a:solidFill>
                  <a:schemeClr val="tx1"/>
                </a:solidFill>
                <a:cs typeface="Times New Roman" pitchFamily="18" charset="0"/>
              </a:rPr>
              <a:t>closely</a:t>
            </a:r>
          </a:p>
          <a:p>
            <a:pPr lvl="1">
              <a:buNone/>
            </a:pPr>
            <a:endParaRPr lang="en-US" sz="2400" dirty="0">
              <a:solidFill>
                <a:schemeClr val="tx1"/>
              </a:solidFill>
              <a:cs typeface="Times New Roman" pitchFamily="18" charset="0"/>
            </a:endParaRPr>
          </a:p>
          <a:p>
            <a:pPr lvl="1">
              <a:buNone/>
            </a:pPr>
            <a:endParaRPr lang="en-US" sz="2400" dirty="0">
              <a:solidFill>
                <a:schemeClr val="tx1"/>
              </a:solidFill>
              <a:cs typeface="Times New Roman" pitchFamily="18" charset="0"/>
            </a:endParaRPr>
          </a:p>
        </p:txBody>
      </p:sp>
      <p:sp>
        <p:nvSpPr>
          <p:cNvPr id="4" name="Rectangle 3"/>
          <p:cNvSpPr txBox="1">
            <a:spLocks noChangeArrowheads="1"/>
          </p:cNvSpPr>
          <p:nvPr/>
        </p:nvSpPr>
        <p:spPr>
          <a:xfrm>
            <a:off x="3581400" y="1905000"/>
            <a:ext cx="5260848" cy="4572000"/>
          </a:xfrm>
          <a:prstGeom prst="rect">
            <a:avLst/>
          </a:prstGeom>
        </p:spPr>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None/>
              <a:tabLst/>
              <a:defRPr/>
            </a:pPr>
            <a:r>
              <a:rPr kumimoji="0" lang="en-US" sz="3200" b="0" i="0" u="none" strike="noStrike" kern="1200" cap="none" spc="0" normalizeH="0" baseline="0" noProof="0" dirty="0" smtClean="0">
                <a:ln>
                  <a:noFill/>
                </a:ln>
                <a:effectLst/>
                <a:uLnTx/>
                <a:uFillTx/>
                <a:latin typeface="+mn-lt"/>
                <a:ea typeface="+mn-ea"/>
                <a:cs typeface="Times New Roman" pitchFamily="18" charset="0"/>
              </a:rPr>
              <a:t>Causes</a:t>
            </a:r>
          </a:p>
          <a:p>
            <a:pPr marL="548640" marR="0" lvl="1" indent="-274320" algn="l" defTabSz="914400" rtl="0" eaLnBrk="1" fontAlgn="auto" latinLnBrk="0" hangingPunct="1">
              <a:lnSpc>
                <a:spcPct val="100000"/>
              </a:lnSpc>
              <a:spcBef>
                <a:spcPct val="20000"/>
              </a:spcBef>
              <a:spcAft>
                <a:spcPts val="0"/>
              </a:spcAft>
              <a:buClr>
                <a:schemeClr val="tx2"/>
              </a:buClr>
              <a:buSzPct val="70000"/>
              <a:buFont typeface="Wingdings" pitchFamily="2" charset="2"/>
              <a:buChar char="v"/>
              <a:tabLst/>
              <a:defRPr/>
            </a:pPr>
            <a:r>
              <a:rPr lang="en-US" sz="2400" dirty="0" smtClean="0">
                <a:cs typeface="Times New Roman" pitchFamily="18" charset="0"/>
              </a:rPr>
              <a:t>Informational influence</a:t>
            </a:r>
          </a:p>
          <a:p>
            <a:pPr marL="548640" marR="0" lvl="1" indent="-274320" algn="l" defTabSz="914400" rtl="0" eaLnBrk="1" fontAlgn="auto" latinLnBrk="0" hangingPunct="1">
              <a:lnSpc>
                <a:spcPct val="100000"/>
              </a:lnSpc>
              <a:spcBef>
                <a:spcPct val="20000"/>
              </a:spcBef>
              <a:spcAft>
                <a:spcPts val="0"/>
              </a:spcAft>
              <a:buClr>
                <a:schemeClr val="tx2"/>
              </a:buClr>
              <a:buSzPct val="70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Normative</a:t>
            </a:r>
            <a:r>
              <a:rPr kumimoji="0" lang="en-US" sz="2400" b="0" i="0" u="none" strike="noStrike" kern="1200" cap="none" spc="0" normalizeH="0" noProof="0" dirty="0" smtClean="0">
                <a:ln>
                  <a:noFill/>
                </a:ln>
                <a:solidFill>
                  <a:schemeClr val="tx1"/>
                </a:solidFill>
                <a:effectLst/>
                <a:uLnTx/>
                <a:uFillTx/>
                <a:latin typeface="+mn-lt"/>
                <a:ea typeface="+mn-ea"/>
                <a:cs typeface="Times New Roman" pitchFamily="18" charset="0"/>
              </a:rPr>
              <a:t> influence</a:t>
            </a:r>
          </a:p>
          <a:p>
            <a:pPr marL="548640" marR="0" lvl="1" indent="-274320" algn="l" defTabSz="914400" rtl="0" eaLnBrk="1" fontAlgn="auto" latinLnBrk="0" hangingPunct="1">
              <a:lnSpc>
                <a:spcPct val="100000"/>
              </a:lnSpc>
              <a:spcBef>
                <a:spcPct val="20000"/>
              </a:spcBef>
              <a:spcAft>
                <a:spcPts val="0"/>
              </a:spcAft>
              <a:buClr>
                <a:schemeClr val="tx2"/>
              </a:buClr>
              <a:buSzPct val="70000"/>
              <a:buFont typeface="Wingdings" pitchFamily="2" charset="2"/>
              <a:buChar char="v"/>
              <a:tabLst/>
              <a:defRPr/>
            </a:pPr>
            <a:r>
              <a:rPr lang="en-US" sz="2400" baseline="0" dirty="0" smtClean="0">
                <a:cs typeface="Times New Roman" pitchFamily="18" charset="0"/>
              </a:rPr>
              <a:t>Emphasis</a:t>
            </a:r>
            <a:r>
              <a:rPr lang="en-US" sz="2400" dirty="0" smtClean="0">
                <a:cs typeface="Times New Roman" pitchFamily="18" charset="0"/>
              </a:rPr>
              <a:t> on consensus vs. correctness</a:t>
            </a:r>
          </a:p>
          <a:p>
            <a:pPr marL="548640" marR="0" lvl="1" indent="-274320" algn="l" defTabSz="914400" rtl="0" eaLnBrk="1" fontAlgn="auto" latinLnBrk="0" hangingPunct="1">
              <a:lnSpc>
                <a:spcPct val="100000"/>
              </a:lnSpc>
              <a:spcBef>
                <a:spcPct val="20000"/>
              </a:spcBef>
              <a:spcAft>
                <a:spcPts val="0"/>
              </a:spcAft>
              <a:buClr>
                <a:schemeClr val="tx2"/>
              </a:buClr>
              <a:buSzPct val="70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Initial</a:t>
            </a:r>
            <a:r>
              <a:rPr kumimoji="0" lang="en-US" sz="2400" b="0" i="0" u="none" strike="noStrike" kern="1200" cap="none" spc="0" normalizeH="0" noProof="0" dirty="0" smtClean="0">
                <a:ln>
                  <a:noFill/>
                </a:ln>
                <a:solidFill>
                  <a:schemeClr val="tx1"/>
                </a:solidFill>
                <a:effectLst/>
                <a:uLnTx/>
                <a:uFillTx/>
                <a:latin typeface="+mn-lt"/>
                <a:ea typeface="+mn-ea"/>
                <a:cs typeface="Times New Roman" pitchFamily="18" charset="0"/>
              </a:rPr>
              <a:t> preferences</a:t>
            </a:r>
          </a:p>
          <a:p>
            <a:pPr marL="548640" marR="0" lvl="1" indent="-274320" algn="l" defTabSz="914400" rtl="0" eaLnBrk="1" fontAlgn="auto" latinLnBrk="0" hangingPunct="1">
              <a:lnSpc>
                <a:spcPct val="100000"/>
              </a:lnSpc>
              <a:spcBef>
                <a:spcPct val="20000"/>
              </a:spcBef>
              <a:spcAft>
                <a:spcPts val="0"/>
              </a:spcAft>
              <a:buClr>
                <a:schemeClr val="tx2"/>
              </a:buClr>
              <a:buSzPct val="70000"/>
              <a:buFont typeface="Wingdings" pitchFamily="2" charset="2"/>
              <a:buChar char="v"/>
              <a:tabLst/>
              <a:defRPr/>
            </a:pPr>
            <a:r>
              <a:rPr lang="en-US" sz="2400" baseline="0" dirty="0" smtClean="0">
                <a:cs typeface="Times New Roman" pitchFamily="18" charset="0"/>
              </a:rPr>
              <a:t>Impression</a:t>
            </a:r>
            <a:r>
              <a:rPr lang="en-US" sz="2400" dirty="0" smtClean="0">
                <a:cs typeface="Times New Roman" pitchFamily="18" charset="0"/>
              </a:rPr>
              <a:t> management goals</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pPr algn="l"/>
            <a:r>
              <a:rPr lang="en-US" sz="3600" b="1" i="1" dirty="0" smtClean="0">
                <a:solidFill>
                  <a:schemeClr val="accent1">
                    <a:lumMod val="50000"/>
                  </a:schemeClr>
                </a:solidFill>
                <a:cs typeface="Times New Roman" pitchFamily="18" charset="0"/>
              </a:rPr>
              <a:t>Reducing</a:t>
            </a:r>
            <a:r>
              <a:rPr lang="en-US" sz="2800" b="1" dirty="0" smtClean="0">
                <a:solidFill>
                  <a:schemeClr val="tx1"/>
                </a:solidFill>
                <a:cs typeface="Times New Roman" pitchFamily="18" charset="0"/>
              </a:rPr>
              <a:t> the Shared Information Bias</a:t>
            </a:r>
            <a:endParaRPr lang="en-US" sz="2800" b="1" dirty="0">
              <a:solidFill>
                <a:schemeClr val="tx1"/>
              </a:solidFill>
              <a:cs typeface="Times New Roman" pitchFamily="18" charset="0"/>
            </a:endParaRPr>
          </a:p>
        </p:txBody>
      </p:sp>
      <p:sp>
        <p:nvSpPr>
          <p:cNvPr id="171011" name="Rectangle 3"/>
          <p:cNvSpPr>
            <a:spLocks noGrp="1" noChangeArrowheads="1"/>
          </p:cNvSpPr>
          <p:nvPr>
            <p:ph type="body" idx="1"/>
          </p:nvPr>
        </p:nvSpPr>
        <p:spPr>
          <a:xfrm>
            <a:off x="301752" y="1527048"/>
            <a:ext cx="2974848" cy="4572000"/>
          </a:xfrm>
        </p:spPr>
        <p:txBody>
          <a:bodyPr>
            <a:normAutofit/>
          </a:bodyPr>
          <a:lstStyle/>
          <a:p>
            <a:pPr lvl="1">
              <a:buNone/>
            </a:pPr>
            <a:r>
              <a:rPr lang="en-US" sz="2400" dirty="0" smtClean="0">
                <a:solidFill>
                  <a:schemeClr val="tx1"/>
                </a:solidFill>
                <a:cs typeface="Times New Roman" pitchFamily="18" charset="0"/>
              </a:rPr>
              <a:t>The SIB can be reduced by improving information exchange by:</a:t>
            </a:r>
          </a:p>
          <a:p>
            <a:pPr lvl="1">
              <a:buNone/>
            </a:pPr>
            <a:endParaRPr lang="en-US" sz="2400" dirty="0" smtClean="0">
              <a:solidFill>
                <a:schemeClr val="tx1"/>
              </a:solidFill>
              <a:cs typeface="Times New Roman" pitchFamily="18" charset="0"/>
            </a:endParaRPr>
          </a:p>
          <a:p>
            <a:pPr lvl="1">
              <a:buClrTx/>
              <a:buFont typeface="Wingdings" pitchFamily="2" charset="2"/>
              <a:buChar char="v"/>
            </a:pPr>
            <a:r>
              <a:rPr lang="en-US" sz="2400" dirty="0" smtClean="0">
                <a:solidFill>
                  <a:schemeClr val="tx1"/>
                </a:solidFill>
                <a:cs typeface="Times New Roman" pitchFamily="18" charset="0"/>
              </a:rPr>
              <a:t>Good leadership</a:t>
            </a:r>
          </a:p>
          <a:p>
            <a:pPr lvl="1">
              <a:buClrTx/>
              <a:buFont typeface="Wingdings" pitchFamily="2" charset="2"/>
              <a:buChar char="v"/>
            </a:pPr>
            <a:r>
              <a:rPr lang="en-US" sz="2400" dirty="0" smtClean="0">
                <a:solidFill>
                  <a:schemeClr val="tx1"/>
                </a:solidFill>
                <a:cs typeface="Times New Roman" pitchFamily="18" charset="0"/>
              </a:rPr>
              <a:t>Increasing diversity</a:t>
            </a:r>
          </a:p>
          <a:p>
            <a:pPr lvl="1">
              <a:buClrTx/>
              <a:buFont typeface="Wingdings" pitchFamily="2" charset="2"/>
              <a:buChar char="v"/>
            </a:pPr>
            <a:r>
              <a:rPr lang="en-US" sz="2400" dirty="0" smtClean="0">
                <a:solidFill>
                  <a:schemeClr val="tx1"/>
                </a:solidFill>
                <a:cs typeface="Times New Roman" pitchFamily="18" charset="0"/>
              </a:rPr>
              <a:t>Using a GDSS</a:t>
            </a:r>
          </a:p>
          <a:p>
            <a:pPr lvl="1">
              <a:buNone/>
            </a:pPr>
            <a:r>
              <a:rPr lang="en-US" sz="1200" dirty="0" smtClean="0">
                <a:solidFill>
                  <a:schemeClr val="tx1"/>
                </a:solidFill>
                <a:cs typeface="Times New Roman" pitchFamily="18" charset="0"/>
              </a:rPr>
              <a:t>(group decision support system</a:t>
            </a:r>
            <a:r>
              <a:rPr lang="en-US" sz="2400" dirty="0" smtClean="0">
                <a:solidFill>
                  <a:schemeClr val="tx1"/>
                </a:solidFill>
                <a:cs typeface="Times New Roman" pitchFamily="18" charset="0"/>
              </a:rPr>
              <a:t>)</a:t>
            </a:r>
          </a:p>
          <a:p>
            <a:pPr lvl="1">
              <a:buNone/>
            </a:pPr>
            <a:endParaRPr lang="en-US" sz="2400" dirty="0">
              <a:solidFill>
                <a:schemeClr val="tx1"/>
              </a:solidFill>
              <a:cs typeface="Times New Roman" pitchFamily="18" charset="0"/>
            </a:endParaRPr>
          </a:p>
          <a:p>
            <a:pPr lvl="1">
              <a:buNone/>
            </a:pPr>
            <a:endParaRPr lang="en-US" sz="2400" dirty="0">
              <a:solidFill>
                <a:schemeClr val="tx1"/>
              </a:solidFill>
              <a:cs typeface="Times New Roman" pitchFamily="18" charset="0"/>
            </a:endParaRPr>
          </a:p>
        </p:txBody>
      </p:sp>
      <p:graphicFrame>
        <p:nvGraphicFramePr>
          <p:cNvPr id="5" name="Chart 4"/>
          <p:cNvGraphicFramePr/>
          <p:nvPr/>
        </p:nvGraphicFramePr>
        <p:xfrm>
          <a:off x="3657600" y="1676400"/>
          <a:ext cx="5181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257800" y="6031468"/>
            <a:ext cx="1289135" cy="369332"/>
          </a:xfrm>
          <a:prstGeom prst="rect">
            <a:avLst/>
          </a:prstGeom>
          <a:noFill/>
        </p:spPr>
        <p:txBody>
          <a:bodyPr wrap="none" rtlCol="0">
            <a:spAutoFit/>
          </a:bodyPr>
          <a:lstStyle/>
          <a:p>
            <a:r>
              <a:rPr lang="en-US" dirty="0" smtClean="0"/>
              <a:t>Discussion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fontScale="90000"/>
          </a:bodyPr>
          <a:lstStyle/>
          <a:p>
            <a:r>
              <a:rPr lang="en-US" sz="2800" b="1" dirty="0" smtClean="0">
                <a:solidFill>
                  <a:schemeClr val="accent1">
                    <a:lumMod val="50000"/>
                  </a:schemeClr>
                </a:solidFill>
                <a:cs typeface="Times New Roman" pitchFamily="18" charset="0"/>
              </a:rPr>
              <a:t>Judgmental Errors of Omission, Commission, and Imprecision</a:t>
            </a:r>
            <a:endParaRPr lang="en-US" sz="2800" b="1" dirty="0">
              <a:solidFill>
                <a:schemeClr val="accent1">
                  <a:lumMod val="50000"/>
                </a:schemeClr>
              </a:solidFill>
              <a:cs typeface="Times New Roman" pitchFamily="18" charset="0"/>
            </a:endParaRPr>
          </a:p>
        </p:txBody>
      </p:sp>
      <p:graphicFrame>
        <p:nvGraphicFramePr>
          <p:cNvPr id="5" name="Table 4"/>
          <p:cNvGraphicFramePr>
            <a:graphicFrameLocks noGrp="1"/>
          </p:cNvGraphicFramePr>
          <p:nvPr/>
        </p:nvGraphicFramePr>
        <p:xfrm>
          <a:off x="304800" y="1600200"/>
          <a:ext cx="8534400" cy="4771307"/>
        </p:xfrm>
        <a:graphic>
          <a:graphicData uri="http://schemas.openxmlformats.org/drawingml/2006/table">
            <a:tbl>
              <a:tblPr/>
              <a:tblGrid>
                <a:gridCol w="1066800"/>
                <a:gridCol w="7467600"/>
              </a:tblGrid>
              <a:tr h="225016">
                <a:tc>
                  <a:txBody>
                    <a:bodyPr/>
                    <a:lstStyle/>
                    <a:p>
                      <a:pPr marL="0" marR="0" algn="ctr">
                        <a:lnSpc>
                          <a:spcPct val="150000"/>
                        </a:lnSpc>
                        <a:spcBef>
                          <a:spcPts val="0"/>
                        </a:spcBef>
                        <a:spcAft>
                          <a:spcPts val="0"/>
                        </a:spcAft>
                      </a:pPr>
                      <a:r>
                        <a:rPr lang="en-US" sz="1400" dirty="0" smtClean="0">
                          <a:solidFill>
                            <a:srgbClr val="000000"/>
                          </a:solidFill>
                          <a:latin typeface="Times New Roman"/>
                          <a:ea typeface="Times New Roman"/>
                          <a:cs typeface="Times New Roman"/>
                        </a:rPr>
                        <a:t>“Sin”</a:t>
                      </a:r>
                      <a:endParaRPr lang="en-US" sz="1400" dirty="0">
                        <a:solidFill>
                          <a:srgbClr val="000000"/>
                        </a:solidFill>
                        <a:latin typeface="Times New Roman"/>
                        <a:ea typeface="Times New Roman"/>
                        <a:cs typeface="Bembo-Rm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solidFill>
                            <a:srgbClr val="000000"/>
                          </a:solidFill>
                          <a:latin typeface="Times New Roman"/>
                          <a:ea typeface="Times New Roman"/>
                          <a:cs typeface="Times New Roman"/>
                        </a:rPr>
                        <a:t>Examples</a:t>
                      </a:r>
                      <a:endParaRPr lang="en-US" sz="1400" dirty="0">
                        <a:solidFill>
                          <a:srgbClr val="000000"/>
                        </a:solidFill>
                        <a:latin typeface="Times New Roman"/>
                        <a:ea typeface="Times New Roman"/>
                        <a:cs typeface="Bembo-Rm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905">
                <a:tc>
                  <a:txBody>
                    <a:bodyPr/>
                    <a:lstStyle/>
                    <a:p>
                      <a:pPr marL="0" marR="0" algn="l">
                        <a:lnSpc>
                          <a:spcPct val="150000"/>
                        </a:lnSpc>
                        <a:spcBef>
                          <a:spcPts val="0"/>
                        </a:spcBef>
                        <a:spcAft>
                          <a:spcPts val="0"/>
                        </a:spcAft>
                      </a:pPr>
                      <a:r>
                        <a:rPr lang="en-US" sz="1400" dirty="0" smtClean="0">
                          <a:solidFill>
                            <a:srgbClr val="000000"/>
                          </a:solidFill>
                          <a:latin typeface="Times New Roman"/>
                          <a:ea typeface="Times New Roman"/>
                          <a:cs typeface="Times New Roman"/>
                        </a:rPr>
                        <a:t>of Commission</a:t>
                      </a:r>
                      <a:endParaRPr lang="en-US" sz="1400" dirty="0">
                        <a:solidFill>
                          <a:srgbClr val="000000"/>
                        </a:solidFill>
                        <a:latin typeface="Times New Roman"/>
                        <a:ea typeface="Times New Roman"/>
                        <a:cs typeface="Bembo-Rm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0000"/>
                        </a:lnSpc>
                        <a:spcBef>
                          <a:spcPts val="0"/>
                        </a:spcBef>
                        <a:spcAft>
                          <a:spcPts val="600"/>
                        </a:spcAft>
                        <a:buFont typeface="Symbol"/>
                        <a:buChar char=""/>
                        <a:tabLst>
                          <a:tab pos="160020" algn="l"/>
                        </a:tabLst>
                      </a:pPr>
                      <a:r>
                        <a:rPr lang="en-US" sz="1600" b="1" i="1" dirty="0">
                          <a:solidFill>
                            <a:srgbClr val="000000"/>
                          </a:solidFill>
                          <a:latin typeface="Times New Roman"/>
                          <a:ea typeface="Times New Roman"/>
                          <a:cs typeface="Times New Roman"/>
                        </a:rPr>
                        <a:t>Belief perseverance</a:t>
                      </a:r>
                      <a:r>
                        <a:rPr lang="en-US" sz="1600" b="1" dirty="0">
                          <a:solidFill>
                            <a:srgbClr val="000000"/>
                          </a:solidFill>
                          <a:latin typeface="Times New Roman"/>
                          <a:ea typeface="Times New Roman"/>
                          <a:cs typeface="Times New Roman"/>
                        </a:rPr>
                        <a:t>: </a:t>
                      </a:r>
                      <a:r>
                        <a:rPr lang="en-US" sz="1600" dirty="0">
                          <a:solidFill>
                            <a:srgbClr val="000000"/>
                          </a:solidFill>
                          <a:latin typeface="Times New Roman"/>
                          <a:ea typeface="Times New Roman"/>
                          <a:cs typeface="Times New Roman"/>
                        </a:rPr>
                        <a:t>reliance on information that has already been reviewed and found to be inaccurate </a:t>
                      </a:r>
                      <a:endParaRPr lang="en-US" sz="1600" dirty="0">
                        <a:solidFill>
                          <a:srgbClr val="000000"/>
                        </a:solidFill>
                        <a:latin typeface="Times New Roman"/>
                        <a:ea typeface="Times New Roman"/>
                        <a:cs typeface="Bembo-Rmn"/>
                      </a:endParaRPr>
                    </a:p>
                    <a:p>
                      <a:pPr marL="342900" marR="0" lvl="0" indent="-342900" algn="l">
                        <a:lnSpc>
                          <a:spcPct val="100000"/>
                        </a:lnSpc>
                        <a:spcBef>
                          <a:spcPts val="0"/>
                        </a:spcBef>
                        <a:spcAft>
                          <a:spcPts val="600"/>
                        </a:spcAft>
                        <a:buFont typeface="Symbol"/>
                        <a:buChar char=""/>
                        <a:tabLst>
                          <a:tab pos="160020" algn="l"/>
                        </a:tabLst>
                      </a:pPr>
                      <a:r>
                        <a:rPr lang="en-US" sz="1600" b="1" i="1" dirty="0">
                          <a:solidFill>
                            <a:srgbClr val="000000"/>
                          </a:solidFill>
                          <a:latin typeface="Times New Roman"/>
                          <a:ea typeface="Times New Roman"/>
                          <a:cs typeface="Times New Roman"/>
                        </a:rPr>
                        <a:t>Sunk cost bias:</a:t>
                      </a:r>
                      <a:r>
                        <a:rPr lang="en-US" sz="1600" b="1" dirty="0">
                          <a:solidFill>
                            <a:srgbClr val="000000"/>
                          </a:solidFill>
                          <a:latin typeface="Times New Roman"/>
                          <a:ea typeface="Times New Roman"/>
                          <a:cs typeface="Times New Roman"/>
                        </a:rPr>
                        <a:t> </a:t>
                      </a:r>
                      <a:r>
                        <a:rPr lang="en-US" sz="1600" dirty="0">
                          <a:solidFill>
                            <a:srgbClr val="000000"/>
                          </a:solidFill>
                          <a:latin typeface="Times New Roman"/>
                          <a:ea typeface="Times New Roman"/>
                          <a:cs typeface="Times New Roman"/>
                        </a:rPr>
                        <a:t>reluctance to abandon a course of action once an investment has been made in that action</a:t>
                      </a:r>
                      <a:endParaRPr lang="en-US" sz="1600" dirty="0">
                        <a:solidFill>
                          <a:srgbClr val="000000"/>
                        </a:solidFill>
                        <a:latin typeface="Times New Roman"/>
                        <a:ea typeface="Times New Roman"/>
                        <a:cs typeface="Bembo-Rmn"/>
                      </a:endParaRPr>
                    </a:p>
                    <a:p>
                      <a:pPr marL="342900" marR="0" lvl="0" indent="-342900" algn="l">
                        <a:lnSpc>
                          <a:spcPct val="100000"/>
                        </a:lnSpc>
                        <a:spcBef>
                          <a:spcPts val="0"/>
                        </a:spcBef>
                        <a:spcAft>
                          <a:spcPts val="600"/>
                        </a:spcAft>
                        <a:buFont typeface="Symbol"/>
                        <a:buChar char=""/>
                        <a:tabLst>
                          <a:tab pos="160020" algn="l"/>
                        </a:tabLst>
                      </a:pPr>
                      <a:r>
                        <a:rPr lang="en-US" sz="1600" b="1" i="1" dirty="0">
                          <a:solidFill>
                            <a:srgbClr val="000000"/>
                          </a:solidFill>
                          <a:latin typeface="Times New Roman"/>
                          <a:ea typeface="Times New Roman"/>
                          <a:cs typeface="Times New Roman"/>
                        </a:rPr>
                        <a:t>Extra-evidentiary bias</a:t>
                      </a:r>
                      <a:r>
                        <a:rPr lang="en-US" sz="1600" b="1" dirty="0">
                          <a:solidFill>
                            <a:srgbClr val="000000"/>
                          </a:solidFill>
                          <a:latin typeface="Times New Roman"/>
                          <a:ea typeface="Times New Roman"/>
                          <a:cs typeface="Times New Roman"/>
                        </a:rPr>
                        <a:t>: </a:t>
                      </a:r>
                      <a:r>
                        <a:rPr lang="en-US" sz="1600" dirty="0" smtClean="0">
                          <a:solidFill>
                            <a:srgbClr val="000000"/>
                          </a:solidFill>
                          <a:latin typeface="Times New Roman"/>
                          <a:ea typeface="Times New Roman"/>
                          <a:cs typeface="Times New Roman"/>
                        </a:rPr>
                        <a:t>use </a:t>
                      </a:r>
                      <a:r>
                        <a:rPr lang="en-US" sz="1600" dirty="0">
                          <a:solidFill>
                            <a:srgbClr val="000000"/>
                          </a:solidFill>
                          <a:latin typeface="Times New Roman"/>
                          <a:ea typeface="Times New Roman"/>
                          <a:cs typeface="Times New Roman"/>
                        </a:rPr>
                        <a:t>of information that one has been told explicitly to ignore </a:t>
                      </a:r>
                      <a:endParaRPr lang="en-US" sz="1600" dirty="0">
                        <a:solidFill>
                          <a:srgbClr val="000000"/>
                        </a:solidFill>
                        <a:latin typeface="Times New Roman"/>
                        <a:ea typeface="Times New Roman"/>
                        <a:cs typeface="Bembo-Rmn"/>
                      </a:endParaRPr>
                    </a:p>
                    <a:p>
                      <a:pPr marL="342900" marR="0" lvl="0" indent="-342900" algn="l">
                        <a:lnSpc>
                          <a:spcPct val="100000"/>
                        </a:lnSpc>
                        <a:spcBef>
                          <a:spcPts val="0"/>
                        </a:spcBef>
                        <a:spcAft>
                          <a:spcPts val="600"/>
                        </a:spcAft>
                        <a:buFont typeface="Symbol"/>
                        <a:buChar char=""/>
                        <a:tabLst>
                          <a:tab pos="160020" algn="l"/>
                        </a:tabLst>
                      </a:pPr>
                      <a:r>
                        <a:rPr lang="en-US" sz="1600" b="1" i="1" dirty="0">
                          <a:solidFill>
                            <a:srgbClr val="000000"/>
                          </a:solidFill>
                          <a:latin typeface="Times New Roman"/>
                          <a:ea typeface="Times New Roman"/>
                          <a:cs typeface="Times New Roman"/>
                        </a:rPr>
                        <a:t>Hindsight bias:</a:t>
                      </a:r>
                      <a:r>
                        <a:rPr lang="en-US" sz="1600" b="1" dirty="0">
                          <a:solidFill>
                            <a:srgbClr val="000000"/>
                          </a:solidFill>
                          <a:latin typeface="Times New Roman"/>
                          <a:ea typeface="Times New Roman"/>
                          <a:cs typeface="Times New Roman"/>
                        </a:rPr>
                        <a:t> </a:t>
                      </a:r>
                      <a:r>
                        <a:rPr lang="en-US" sz="1600" dirty="0" smtClean="0">
                          <a:solidFill>
                            <a:srgbClr val="000000"/>
                          </a:solidFill>
                          <a:latin typeface="Times New Roman"/>
                          <a:ea typeface="Times New Roman"/>
                          <a:cs typeface="Times New Roman"/>
                        </a:rPr>
                        <a:t>tendency </a:t>
                      </a:r>
                      <a:r>
                        <a:rPr lang="en-US" sz="1600" dirty="0">
                          <a:solidFill>
                            <a:srgbClr val="000000"/>
                          </a:solidFill>
                          <a:latin typeface="Times New Roman"/>
                          <a:ea typeface="Times New Roman"/>
                          <a:cs typeface="Times New Roman"/>
                        </a:rPr>
                        <a:t>to overestimate the accuracy of </a:t>
                      </a:r>
                      <a:r>
                        <a:rPr lang="en-US" sz="1600" dirty="0" smtClean="0">
                          <a:solidFill>
                            <a:srgbClr val="000000"/>
                          </a:solidFill>
                          <a:latin typeface="Times New Roman"/>
                          <a:ea typeface="Times New Roman"/>
                          <a:cs typeface="Times New Roman"/>
                        </a:rPr>
                        <a:t> </a:t>
                      </a:r>
                      <a:r>
                        <a:rPr lang="en-US" sz="1600" dirty="0">
                          <a:solidFill>
                            <a:srgbClr val="000000"/>
                          </a:solidFill>
                          <a:latin typeface="Times New Roman"/>
                          <a:ea typeface="Times New Roman"/>
                          <a:cs typeface="Times New Roman"/>
                        </a:rPr>
                        <a:t>prior knowledge of an outcome</a:t>
                      </a:r>
                      <a:endParaRPr lang="en-US" sz="1600" dirty="0">
                        <a:solidFill>
                          <a:srgbClr val="000000"/>
                        </a:solidFill>
                        <a:latin typeface="Times New Roman"/>
                        <a:ea typeface="Times New Roman"/>
                        <a:cs typeface="Bembo-Rm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952">
                <a:tc>
                  <a:txBody>
                    <a:bodyPr/>
                    <a:lstStyle/>
                    <a:p>
                      <a:pPr marL="0" marR="0" algn="l">
                        <a:lnSpc>
                          <a:spcPct val="150000"/>
                        </a:lnSpc>
                        <a:spcBef>
                          <a:spcPts val="0"/>
                        </a:spcBef>
                        <a:spcAft>
                          <a:spcPts val="0"/>
                        </a:spcAft>
                      </a:pPr>
                      <a:r>
                        <a:rPr lang="en-US" sz="1400" dirty="0" smtClean="0">
                          <a:solidFill>
                            <a:srgbClr val="000000"/>
                          </a:solidFill>
                          <a:latin typeface="Times New Roman"/>
                          <a:ea typeface="Times New Roman"/>
                          <a:cs typeface="Times New Roman"/>
                        </a:rPr>
                        <a:t>of </a:t>
                      </a:r>
                      <a:r>
                        <a:rPr lang="en-US" sz="1400" dirty="0">
                          <a:solidFill>
                            <a:srgbClr val="000000"/>
                          </a:solidFill>
                          <a:latin typeface="Times New Roman"/>
                          <a:ea typeface="Times New Roman"/>
                          <a:cs typeface="Times New Roman"/>
                        </a:rPr>
                        <a:t>Omission</a:t>
                      </a:r>
                      <a:endParaRPr lang="en-US" sz="1400" dirty="0">
                        <a:solidFill>
                          <a:srgbClr val="000000"/>
                        </a:solidFill>
                        <a:latin typeface="Times New Roman"/>
                        <a:ea typeface="Times New Roman"/>
                        <a:cs typeface="Bembo-Rm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50000"/>
                        </a:lnSpc>
                        <a:spcBef>
                          <a:spcPts val="0"/>
                        </a:spcBef>
                        <a:spcAft>
                          <a:spcPts val="0"/>
                        </a:spcAft>
                        <a:buFont typeface="Symbol"/>
                        <a:buChar char=""/>
                        <a:tabLst>
                          <a:tab pos="160020" algn="l"/>
                        </a:tabLst>
                      </a:pPr>
                      <a:r>
                        <a:rPr lang="en-US" sz="1400" b="1" i="1" dirty="0">
                          <a:solidFill>
                            <a:srgbClr val="000000"/>
                          </a:solidFill>
                          <a:latin typeface="Times New Roman"/>
                          <a:ea typeface="Times New Roman"/>
                          <a:cs typeface="Times New Roman"/>
                        </a:rPr>
                        <a:t>Base rate bias</a:t>
                      </a:r>
                      <a:r>
                        <a:rPr lang="en-US" sz="1400" i="1" dirty="0">
                          <a:solidFill>
                            <a:srgbClr val="000000"/>
                          </a:solidFill>
                          <a:latin typeface="Times New Roman"/>
                          <a:ea typeface="Times New Roman"/>
                          <a:cs typeface="Times New Roman"/>
                        </a:rPr>
                        <a:t>:</a:t>
                      </a:r>
                      <a:r>
                        <a:rPr lang="en-US" sz="1400" dirty="0">
                          <a:solidFill>
                            <a:srgbClr val="000000"/>
                          </a:solidFill>
                          <a:latin typeface="Times New Roman"/>
                          <a:ea typeface="Times New Roman"/>
                          <a:cs typeface="Times New Roman"/>
                        </a:rPr>
                        <a:t>  failure to pay attention to information about general tendencies</a:t>
                      </a:r>
                      <a:endParaRPr lang="en-US" sz="1400" dirty="0">
                        <a:solidFill>
                          <a:srgbClr val="000000"/>
                        </a:solidFill>
                        <a:latin typeface="Times New Roman"/>
                        <a:ea typeface="Times New Roman"/>
                        <a:cs typeface="Bembo-Rmn"/>
                      </a:endParaRPr>
                    </a:p>
                    <a:p>
                      <a:pPr marL="342900" marR="0" lvl="0" indent="-342900" algn="l">
                        <a:lnSpc>
                          <a:spcPct val="150000"/>
                        </a:lnSpc>
                        <a:spcBef>
                          <a:spcPts val="0"/>
                        </a:spcBef>
                        <a:spcAft>
                          <a:spcPts val="0"/>
                        </a:spcAft>
                        <a:buFont typeface="Symbol"/>
                        <a:buChar char=""/>
                        <a:tabLst>
                          <a:tab pos="160020" algn="l"/>
                        </a:tabLst>
                      </a:pPr>
                      <a:r>
                        <a:rPr lang="en-US" sz="1400" b="1" i="1" dirty="0">
                          <a:solidFill>
                            <a:srgbClr val="000000"/>
                          </a:solidFill>
                          <a:latin typeface="Times New Roman"/>
                          <a:ea typeface="Times New Roman"/>
                          <a:cs typeface="Times New Roman"/>
                        </a:rPr>
                        <a:t>Fundamental attribution error: </a:t>
                      </a:r>
                      <a:r>
                        <a:rPr lang="en-US" sz="1400" dirty="0">
                          <a:solidFill>
                            <a:srgbClr val="000000"/>
                          </a:solidFill>
                          <a:latin typeface="Times New Roman"/>
                          <a:ea typeface="Times New Roman"/>
                          <a:cs typeface="Times New Roman"/>
                        </a:rPr>
                        <a:t>stressing dispositional causes when making attributions about the cause of people’s behaviors</a:t>
                      </a:r>
                      <a:endParaRPr lang="en-US" sz="1400" dirty="0">
                        <a:solidFill>
                          <a:srgbClr val="000000"/>
                        </a:solidFill>
                        <a:latin typeface="Times New Roman"/>
                        <a:ea typeface="Times New Roman"/>
                        <a:cs typeface="Bembo-Rm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5667">
                <a:tc>
                  <a:txBody>
                    <a:bodyPr/>
                    <a:lstStyle/>
                    <a:p>
                      <a:pPr marL="0" marR="0" algn="l">
                        <a:lnSpc>
                          <a:spcPct val="150000"/>
                        </a:lnSpc>
                        <a:spcBef>
                          <a:spcPts val="0"/>
                        </a:spcBef>
                        <a:spcAft>
                          <a:spcPts val="0"/>
                        </a:spcAft>
                      </a:pPr>
                      <a:r>
                        <a:rPr lang="en-US" sz="1400" dirty="0" smtClean="0">
                          <a:solidFill>
                            <a:srgbClr val="000000"/>
                          </a:solidFill>
                          <a:latin typeface="Times New Roman"/>
                          <a:ea typeface="Times New Roman"/>
                          <a:cs typeface="Times New Roman"/>
                        </a:rPr>
                        <a:t>of </a:t>
                      </a:r>
                      <a:r>
                        <a:rPr lang="en-US" sz="1400" dirty="0">
                          <a:solidFill>
                            <a:srgbClr val="000000"/>
                          </a:solidFill>
                          <a:latin typeface="Times New Roman"/>
                          <a:ea typeface="Times New Roman"/>
                          <a:cs typeface="Times New Roman"/>
                        </a:rPr>
                        <a:t>Imprecision</a:t>
                      </a:r>
                      <a:endParaRPr lang="en-US" sz="1400" dirty="0">
                        <a:solidFill>
                          <a:srgbClr val="000000"/>
                        </a:solidFill>
                        <a:latin typeface="Times New Roman"/>
                        <a:ea typeface="Times New Roman"/>
                        <a:cs typeface="Bembo-Rm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50000"/>
                        </a:lnSpc>
                        <a:spcBef>
                          <a:spcPts val="0"/>
                        </a:spcBef>
                        <a:spcAft>
                          <a:spcPts val="0"/>
                        </a:spcAft>
                        <a:buFont typeface="Symbol"/>
                        <a:buChar char=""/>
                        <a:tabLst>
                          <a:tab pos="160020" algn="l"/>
                        </a:tabLst>
                      </a:pPr>
                      <a:r>
                        <a:rPr lang="en-US" sz="1400" b="1" i="1" dirty="0">
                          <a:solidFill>
                            <a:srgbClr val="000000"/>
                          </a:solidFill>
                          <a:latin typeface="Times New Roman"/>
                          <a:ea typeface="Times New Roman"/>
                          <a:cs typeface="Times New Roman"/>
                        </a:rPr>
                        <a:t>Availability heuristic</a:t>
                      </a:r>
                      <a:r>
                        <a:rPr lang="en-US" sz="1400" i="1" dirty="0">
                          <a:solidFill>
                            <a:srgbClr val="000000"/>
                          </a:solidFill>
                          <a:latin typeface="Times New Roman"/>
                          <a:ea typeface="Times New Roman"/>
                          <a:cs typeface="Times New Roman"/>
                        </a:rPr>
                        <a:t>: </a:t>
                      </a:r>
                      <a:r>
                        <a:rPr lang="en-US" sz="1400" dirty="0">
                          <a:solidFill>
                            <a:srgbClr val="000000"/>
                          </a:solidFill>
                          <a:latin typeface="Times New Roman"/>
                          <a:ea typeface="Times New Roman"/>
                          <a:cs typeface="Times New Roman"/>
                        </a:rPr>
                        <a:t>basing decisions on information that is readily available</a:t>
                      </a:r>
                      <a:endParaRPr lang="en-US" sz="1400" dirty="0">
                        <a:solidFill>
                          <a:srgbClr val="000000"/>
                        </a:solidFill>
                        <a:latin typeface="Times New Roman"/>
                        <a:ea typeface="Times New Roman"/>
                        <a:cs typeface="Bembo-Rmn"/>
                      </a:endParaRPr>
                    </a:p>
                    <a:p>
                      <a:pPr marL="342900" marR="0" lvl="0" indent="-342900" algn="l">
                        <a:lnSpc>
                          <a:spcPct val="150000"/>
                        </a:lnSpc>
                        <a:spcBef>
                          <a:spcPts val="0"/>
                        </a:spcBef>
                        <a:spcAft>
                          <a:spcPts val="0"/>
                        </a:spcAft>
                        <a:buFont typeface="Symbol"/>
                        <a:buChar char=""/>
                        <a:tabLst>
                          <a:tab pos="160020" algn="l"/>
                        </a:tabLst>
                      </a:pPr>
                      <a:r>
                        <a:rPr lang="en-US" sz="1400" b="1" i="1" dirty="0">
                          <a:solidFill>
                            <a:srgbClr val="000000"/>
                          </a:solidFill>
                          <a:latin typeface="Times New Roman"/>
                          <a:ea typeface="Times New Roman"/>
                          <a:cs typeface="Times New Roman"/>
                        </a:rPr>
                        <a:t>Conjunctive bias</a:t>
                      </a:r>
                      <a:r>
                        <a:rPr lang="en-US" sz="1400" i="1" dirty="0">
                          <a:solidFill>
                            <a:srgbClr val="000000"/>
                          </a:solidFill>
                          <a:latin typeface="Times New Roman"/>
                          <a:ea typeface="Times New Roman"/>
                          <a:cs typeface="Times New Roman"/>
                        </a:rPr>
                        <a:t>:</a:t>
                      </a:r>
                      <a:r>
                        <a:rPr lang="en-US" sz="1400" dirty="0">
                          <a:solidFill>
                            <a:srgbClr val="000000"/>
                          </a:solidFill>
                          <a:latin typeface="Times New Roman"/>
                          <a:ea typeface="Times New Roman"/>
                          <a:cs typeface="Times New Roman"/>
                        </a:rPr>
                        <a:t> failing to recognize that the probability of two events occurring together will always be less than the probability of just one of the events occurring</a:t>
                      </a:r>
                      <a:endParaRPr lang="en-US" sz="1400" dirty="0">
                        <a:solidFill>
                          <a:srgbClr val="000000"/>
                        </a:solidFill>
                        <a:latin typeface="Times New Roman"/>
                        <a:ea typeface="Times New Roman"/>
                        <a:cs typeface="Bembo-Rmn"/>
                      </a:endParaRPr>
                    </a:p>
                    <a:p>
                      <a:pPr marL="342900" marR="0" lvl="0" indent="-342900" algn="l">
                        <a:lnSpc>
                          <a:spcPct val="150000"/>
                        </a:lnSpc>
                        <a:spcBef>
                          <a:spcPts val="0"/>
                        </a:spcBef>
                        <a:spcAft>
                          <a:spcPts val="0"/>
                        </a:spcAft>
                        <a:buFont typeface="Symbol"/>
                        <a:buChar char=""/>
                        <a:tabLst>
                          <a:tab pos="160020" algn="l"/>
                        </a:tabLst>
                      </a:pPr>
                      <a:r>
                        <a:rPr lang="en-US" sz="1400" b="1" i="1" dirty="0">
                          <a:solidFill>
                            <a:srgbClr val="000000"/>
                          </a:solidFill>
                          <a:latin typeface="Times New Roman"/>
                          <a:ea typeface="Times New Roman"/>
                          <a:cs typeface="Times New Roman"/>
                        </a:rPr>
                        <a:t>Representativeness heuristic</a:t>
                      </a:r>
                      <a:r>
                        <a:rPr lang="en-US" sz="1400" i="1" dirty="0">
                          <a:solidFill>
                            <a:srgbClr val="000000"/>
                          </a:solidFill>
                          <a:latin typeface="Times New Roman"/>
                          <a:ea typeface="Times New Roman"/>
                          <a:cs typeface="Times New Roman"/>
                        </a:rPr>
                        <a:t>:</a:t>
                      </a:r>
                      <a:r>
                        <a:rPr lang="en-US" sz="1400" dirty="0">
                          <a:solidFill>
                            <a:srgbClr val="000000"/>
                          </a:solidFill>
                          <a:latin typeface="Times New Roman"/>
                          <a:ea typeface="Times New Roman"/>
                          <a:cs typeface="Times New Roman"/>
                        </a:rPr>
                        <a:t> excessive reliance on salient but misleading aspects of a </a:t>
                      </a:r>
                      <a:r>
                        <a:rPr lang="en-US" sz="1400" dirty="0" smtClean="0">
                          <a:solidFill>
                            <a:srgbClr val="000000"/>
                          </a:solidFill>
                          <a:latin typeface="Times New Roman"/>
                          <a:ea typeface="Times New Roman"/>
                          <a:cs typeface="Times New Roman"/>
                        </a:rPr>
                        <a:t>problem</a:t>
                      </a:r>
                      <a:endParaRPr lang="en-US" sz="1400" dirty="0">
                        <a:solidFill>
                          <a:srgbClr val="000000"/>
                        </a:solidFill>
                        <a:latin typeface="Times New Roman"/>
                        <a:ea typeface="Times New Roman"/>
                        <a:cs typeface="Bembo-Rm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304800" y="228600"/>
            <a:ext cx="5638800" cy="758952"/>
          </a:xfrm>
        </p:spPr>
        <p:txBody>
          <a:bodyPr>
            <a:normAutofit/>
          </a:bodyPr>
          <a:lstStyle/>
          <a:p>
            <a:pPr algn="l"/>
            <a:r>
              <a:rPr lang="en-US" sz="3200" b="1" dirty="0">
                <a:solidFill>
                  <a:schemeClr val="accent1">
                    <a:lumMod val="50000"/>
                  </a:schemeClr>
                </a:solidFill>
                <a:cs typeface="Times New Roman" pitchFamily="18" charset="0"/>
              </a:rPr>
              <a:t>Polarization and Risk </a:t>
            </a:r>
          </a:p>
        </p:txBody>
      </p:sp>
      <p:sp>
        <p:nvSpPr>
          <p:cNvPr id="172035" name="Rectangle 3"/>
          <p:cNvSpPr>
            <a:spLocks noGrp="1" noChangeArrowheads="1"/>
          </p:cNvSpPr>
          <p:nvPr>
            <p:ph type="body" idx="1"/>
          </p:nvPr>
        </p:nvSpPr>
        <p:spPr>
          <a:xfrm>
            <a:off x="609600" y="1676400"/>
            <a:ext cx="7696200" cy="1828800"/>
          </a:xfrm>
        </p:spPr>
        <p:txBody>
          <a:bodyPr/>
          <a:lstStyle/>
          <a:p>
            <a:r>
              <a:rPr lang="en-US" dirty="0">
                <a:cs typeface="Times New Roman" pitchFamily="18" charset="0"/>
              </a:rPr>
              <a:t>Group polarization: A shift in the direction of greater extremity in individuals'  responses </a:t>
            </a:r>
            <a:endParaRPr lang="en-US" sz="3600" dirty="0"/>
          </a:p>
        </p:txBody>
      </p:sp>
      <p:graphicFrame>
        <p:nvGraphicFramePr>
          <p:cNvPr id="172036" name="Object 4"/>
          <p:cNvGraphicFramePr>
            <a:graphicFrameLocks noChangeAspect="1"/>
          </p:cNvGraphicFramePr>
          <p:nvPr/>
        </p:nvGraphicFramePr>
        <p:xfrm>
          <a:off x="1295400" y="2743200"/>
          <a:ext cx="6629400" cy="3303588"/>
        </p:xfrm>
        <a:graphic>
          <a:graphicData uri="http://schemas.openxmlformats.org/presentationml/2006/ole">
            <p:oleObj spid="_x0000_s91138" name="Paint Shop Pro Image" r:id="rId4" imgW="4702439" imgH="2370732"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fontScale="90000"/>
          </a:bodyPr>
          <a:lstStyle/>
          <a:p>
            <a:r>
              <a:rPr lang="en-US" sz="2800" b="1">
                <a:cs typeface="Times New Roman" pitchFamily="18" charset="0"/>
              </a:rPr>
              <a:t>Why Do Groups Make Riskier Decisions than Individuals? </a:t>
            </a:r>
          </a:p>
        </p:txBody>
      </p:sp>
      <p:graphicFrame>
        <p:nvGraphicFramePr>
          <p:cNvPr id="5" name="Diagram 4"/>
          <p:cNvGraphicFramePr/>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4" name="Object 2"/>
          <p:cNvGraphicFramePr>
            <a:graphicFrameLocks noChangeAspect="1"/>
          </p:cNvGraphicFramePr>
          <p:nvPr/>
        </p:nvGraphicFramePr>
        <p:xfrm>
          <a:off x="3657600" y="1524000"/>
          <a:ext cx="4456113" cy="4300538"/>
        </p:xfrm>
        <a:graphic>
          <a:graphicData uri="http://schemas.openxmlformats.org/presentationml/2006/ole">
            <p:oleObj spid="_x0000_s177154" name="Paint Shop Pro Image" r:id="rId3" imgW="2780488" imgH="2682927" progId="">
              <p:embed/>
            </p:oleObj>
          </a:graphicData>
        </a:graphic>
      </p:graphicFrame>
      <p:sp>
        <p:nvSpPr>
          <p:cNvPr id="2" name="Title 1"/>
          <p:cNvSpPr>
            <a:spLocks noGrp="1"/>
          </p:cNvSpPr>
          <p:nvPr>
            <p:ph type="title"/>
          </p:nvPr>
        </p:nvSpPr>
        <p:spPr/>
        <p:txBody>
          <a:bodyPr/>
          <a:lstStyle/>
          <a:p>
            <a:pPr algn="l"/>
            <a:r>
              <a:rPr lang="en-US" dirty="0" smtClean="0">
                <a:solidFill>
                  <a:schemeClr val="bg2">
                    <a:lumMod val="25000"/>
                  </a:schemeClr>
                </a:solidFill>
              </a:rPr>
              <a:t>Janis’s Theory of Groupthink</a:t>
            </a:r>
            <a:endParaRPr lang="en-US" dirty="0">
              <a:solidFill>
                <a:schemeClr val="bg2">
                  <a:lumMod val="25000"/>
                </a:schemeClr>
              </a:solidFill>
            </a:endParaRPr>
          </a:p>
        </p:txBody>
      </p:sp>
      <p:graphicFrame>
        <p:nvGraphicFramePr>
          <p:cNvPr id="4" name="Content Placeholder 3"/>
          <p:cNvGraphicFramePr>
            <a:graphicFrameLocks noGrp="1"/>
          </p:cNvGraphicFramePr>
          <p:nvPr>
            <p:ph sz="quarter" idx="1"/>
          </p:nvPr>
        </p:nvGraphicFramePr>
        <p:xfrm>
          <a:off x="381000" y="1524000"/>
          <a:ext cx="8504238"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19"/>
          <p:cNvPicPr>
            <a:picLocks noChangeAspect="1" noChangeArrowheads="1"/>
          </p:cNvPicPr>
          <p:nvPr/>
        </p:nvPicPr>
        <p:blipFill>
          <a:blip r:embed="rId9" cstate="print"/>
          <a:srcRect/>
          <a:stretch>
            <a:fillRect/>
          </a:stretch>
        </p:blipFill>
        <p:spPr bwMode="auto">
          <a:xfrm>
            <a:off x="2895600" y="1600200"/>
            <a:ext cx="5638800" cy="4302125"/>
          </a:xfrm>
          <a:prstGeom prst="rect">
            <a:avLst/>
          </a:prstGeom>
          <a:noFill/>
          <a:ln w="9525">
            <a:noFill/>
            <a:miter lim="800000"/>
            <a:headEnd/>
            <a:tailEnd/>
          </a:ln>
          <a:effectLst/>
        </p:spPr>
      </p:pic>
      <p:sp>
        <p:nvSpPr>
          <p:cNvPr id="6" name="Rectangle 3"/>
          <p:cNvSpPr txBox="1">
            <a:spLocks noChangeArrowheads="1"/>
          </p:cNvSpPr>
          <p:nvPr/>
        </p:nvSpPr>
        <p:spPr>
          <a:xfrm>
            <a:off x="2133600" y="5943600"/>
            <a:ext cx="6781800" cy="381000"/>
          </a:xfrm>
          <a:prstGeom prst="rect">
            <a:avLst/>
          </a:prstGeom>
        </p:spPr>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Times New Roman" pitchFamily="18" charset="0"/>
              </a:rPr>
              <a:t>Kennedy’s advisory group planning the Bay of Pigs “covert op”</a:t>
            </a:r>
            <a:endParaRPr kumimoji="0" lang="en-US" sz="1800" b="0"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18 -1.62812E-6 C -0.0125 -0.02197 -0.05122 -0.14547 -0.07379 -0.13159 C -0.0967 -0.11771 -0.10573 0.0932 -0.13663 0.08326 C -0.16754 0.07331 -0.17934 -0.18987 -0.25903 -0.19126 C -0.33854 -0.19264 -0.54011 0.01966 -0.61407 0.07516 " pathEditMode="relative" rAng="0" ptsTypes="aaaaa">
                                      <p:cBhvr>
                                        <p:cTn id="6" dur="2000" fill="hold"/>
                                        <p:tgtEl>
                                          <p:spTgt spid="4"/>
                                        </p:tgtEl>
                                        <p:attrNameLst>
                                          <p:attrName>ppt_x</p:attrName>
                                          <p:attrName>ppt_y</p:attrName>
                                        </p:attrNameLst>
                                      </p:cBhvr>
                                      <p:rCtr x="-307" y="-5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2">
                    <a:lumMod val="25000"/>
                  </a:schemeClr>
                </a:solidFill>
              </a:rPr>
              <a:t>Decision Making</a:t>
            </a:r>
            <a:endParaRPr lang="en-US" dirty="0">
              <a:solidFill>
                <a:schemeClr val="bg2">
                  <a:lumMod val="25000"/>
                </a:schemeClr>
              </a:solidFill>
            </a:endParaRPr>
          </a:p>
        </p:txBody>
      </p:sp>
      <p:graphicFrame>
        <p:nvGraphicFramePr>
          <p:cNvPr id="4" name="Content Placeholder 3"/>
          <p:cNvGraphicFramePr>
            <a:graphicFrameLocks noGrp="1"/>
          </p:cNvGraphicFramePr>
          <p:nvPr>
            <p:ph sz="quarter" idx="1"/>
          </p:nvPr>
        </p:nvGraphicFramePr>
        <p:xfrm>
          <a:off x="381000" y="1524000"/>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3123" name="Object 3"/>
          <p:cNvGraphicFramePr>
            <a:graphicFrameLocks noChangeAspect="1"/>
          </p:cNvGraphicFramePr>
          <p:nvPr/>
        </p:nvGraphicFramePr>
        <p:xfrm>
          <a:off x="5515968" y="4595880"/>
          <a:ext cx="3505200" cy="1746250"/>
        </p:xfrm>
        <a:graphic>
          <a:graphicData uri="http://schemas.openxmlformats.org/presentationml/2006/ole">
            <p:oleObj spid="_x0000_s133123" name="Paint Shop Pro Image" r:id="rId8" imgW="4702439" imgH="2370732"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8" name="Object 4"/>
          <p:cNvGraphicFramePr>
            <a:graphicFrameLocks noChangeAspect="1"/>
          </p:cNvGraphicFramePr>
          <p:nvPr/>
        </p:nvGraphicFramePr>
        <p:xfrm>
          <a:off x="1828800" y="381000"/>
          <a:ext cx="7010400" cy="6257925"/>
        </p:xfrm>
        <a:graphic>
          <a:graphicData uri="http://schemas.openxmlformats.org/presentationml/2006/ole">
            <p:oleObj spid="_x0000_s94210" name="Paint Shop Pro Image" r:id="rId4" imgW="4731707" imgH="4224390" progId="">
              <p:embed/>
            </p:oleObj>
          </a:graphicData>
        </a:graphic>
      </p:graphicFrame>
      <p:sp>
        <p:nvSpPr>
          <p:cNvPr id="175111" name="Text Box 7"/>
          <p:cNvSpPr txBox="1">
            <a:spLocks noChangeArrowheads="1"/>
          </p:cNvSpPr>
          <p:nvPr/>
        </p:nvSpPr>
        <p:spPr bwMode="auto">
          <a:xfrm rot="16200000">
            <a:off x="-205581" y="2567781"/>
            <a:ext cx="2209800" cy="579438"/>
          </a:xfrm>
          <a:prstGeom prst="rect">
            <a:avLst/>
          </a:prstGeom>
          <a:noFill/>
          <a:ln w="9525">
            <a:noFill/>
            <a:miter lim="800000"/>
            <a:headEnd/>
            <a:tailEnd/>
          </a:ln>
          <a:effectLst/>
        </p:spPr>
        <p:txBody>
          <a:bodyPr>
            <a:spAutoFit/>
          </a:bodyPr>
          <a:lstStyle/>
          <a:p>
            <a:pPr>
              <a:spcBef>
                <a:spcPct val="50000"/>
              </a:spcBef>
            </a:pPr>
            <a:r>
              <a:rPr lang="en-US" sz="3200">
                <a:solidFill>
                  <a:srgbClr val="FFFF99"/>
                </a:solidFill>
              </a:rPr>
              <a:t>Causes</a:t>
            </a:r>
          </a:p>
        </p:txBody>
      </p:sp>
      <p:sp>
        <p:nvSpPr>
          <p:cNvPr id="175112" name="Line 8"/>
          <p:cNvSpPr>
            <a:spLocks noChangeShapeType="1"/>
          </p:cNvSpPr>
          <p:nvPr/>
        </p:nvSpPr>
        <p:spPr bwMode="auto">
          <a:xfrm flipV="1">
            <a:off x="1219200" y="1752600"/>
            <a:ext cx="914400" cy="1219200"/>
          </a:xfrm>
          <a:prstGeom prst="line">
            <a:avLst/>
          </a:prstGeom>
          <a:noFill/>
          <a:ln w="9525">
            <a:solidFill>
              <a:schemeClr val="tx1"/>
            </a:solidFill>
            <a:round/>
            <a:headEnd/>
            <a:tailEnd type="triangle" w="med" len="med"/>
          </a:ln>
          <a:effectLst/>
        </p:spPr>
        <p:txBody>
          <a:bodyPr/>
          <a:lstStyle/>
          <a:p>
            <a:endParaRPr lang="en-US"/>
          </a:p>
        </p:txBody>
      </p:sp>
      <p:sp>
        <p:nvSpPr>
          <p:cNvPr id="175113" name="Line 9"/>
          <p:cNvSpPr>
            <a:spLocks noChangeShapeType="1"/>
          </p:cNvSpPr>
          <p:nvPr/>
        </p:nvSpPr>
        <p:spPr bwMode="auto">
          <a:xfrm>
            <a:off x="1371600" y="2971800"/>
            <a:ext cx="533400" cy="0"/>
          </a:xfrm>
          <a:prstGeom prst="line">
            <a:avLst/>
          </a:prstGeom>
          <a:noFill/>
          <a:ln w="9525">
            <a:solidFill>
              <a:schemeClr val="tx1"/>
            </a:solidFill>
            <a:round/>
            <a:headEnd/>
            <a:tailEnd type="triangle" w="med" len="med"/>
          </a:ln>
          <a:effectLst/>
        </p:spPr>
        <p:txBody>
          <a:bodyPr/>
          <a:lstStyle/>
          <a:p>
            <a:endParaRPr lang="en-US"/>
          </a:p>
        </p:txBody>
      </p:sp>
      <p:sp>
        <p:nvSpPr>
          <p:cNvPr id="175114" name="Line 10"/>
          <p:cNvSpPr>
            <a:spLocks noChangeShapeType="1"/>
          </p:cNvSpPr>
          <p:nvPr/>
        </p:nvSpPr>
        <p:spPr bwMode="auto">
          <a:xfrm>
            <a:off x="1295400" y="3124200"/>
            <a:ext cx="609600" cy="1981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gn="l"/>
            <a:r>
              <a:rPr lang="en-US" dirty="0" smtClean="0">
                <a:solidFill>
                  <a:schemeClr val="accent1">
                    <a:lumMod val="50000"/>
                  </a:schemeClr>
                </a:solidFill>
                <a:cs typeface="Times New Roman" pitchFamily="18" charset="0"/>
              </a:rPr>
              <a:t>Groupthink:  Causes</a:t>
            </a:r>
            <a:endParaRPr lang="en-US" dirty="0">
              <a:solidFill>
                <a:schemeClr val="accent1">
                  <a:lumMod val="50000"/>
                </a:schemeClr>
              </a:solidFill>
            </a:endParaRPr>
          </a:p>
        </p:txBody>
      </p:sp>
      <p:pic>
        <p:nvPicPr>
          <p:cNvPr id="19" name="Picture 18" descr="Picture1.png"/>
          <p:cNvPicPr>
            <a:picLocks noChangeAspect="1"/>
          </p:cNvPicPr>
          <p:nvPr/>
        </p:nvPicPr>
        <p:blipFill>
          <a:blip r:embed="rId3" cstate="print"/>
          <a:srcRect r="64107"/>
          <a:stretch>
            <a:fillRect/>
          </a:stretch>
        </p:blipFill>
        <p:spPr>
          <a:xfrm>
            <a:off x="381000" y="914400"/>
            <a:ext cx="2214209" cy="5510266"/>
          </a:xfrm>
          <a:prstGeom prst="rect">
            <a:avLst/>
          </a:prstGeom>
        </p:spPr>
      </p:pic>
      <p:graphicFrame>
        <p:nvGraphicFramePr>
          <p:cNvPr id="20" name="Diagram 19"/>
          <p:cNvGraphicFramePr/>
          <p:nvPr/>
        </p:nvGraphicFramePr>
        <p:xfrm>
          <a:off x="2743200" y="16764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gn="l"/>
            <a:r>
              <a:rPr lang="en-US" dirty="0">
                <a:solidFill>
                  <a:schemeClr val="accent1">
                    <a:lumMod val="50000"/>
                  </a:schemeClr>
                </a:solidFill>
                <a:cs typeface="Times New Roman" pitchFamily="18" charset="0"/>
              </a:rPr>
              <a:t>Symptoms</a:t>
            </a:r>
          </a:p>
        </p:txBody>
      </p:sp>
      <p:graphicFrame>
        <p:nvGraphicFramePr>
          <p:cNvPr id="6" name="Diagram 5"/>
          <p:cNvGraphicFramePr/>
          <p:nvPr/>
        </p:nvGraphicFramePr>
        <p:xfrm>
          <a:off x="457200" y="1676400"/>
          <a:ext cx="66294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114800" y="5410200"/>
            <a:ext cx="1854995" cy="646331"/>
          </a:xfrm>
          <a:prstGeom prst="rect">
            <a:avLst/>
          </a:prstGeom>
          <a:noFill/>
          <a:ln>
            <a:solidFill>
              <a:schemeClr val="accent1"/>
            </a:solidFill>
          </a:ln>
        </p:spPr>
        <p:txBody>
          <a:bodyPr wrap="none" rtlCol="0">
            <a:spAutoFit/>
          </a:bodyPr>
          <a:lstStyle/>
          <a:p>
            <a:r>
              <a:rPr lang="en-US" dirty="0" smtClean="0"/>
              <a:t>Abilene paradox</a:t>
            </a:r>
          </a:p>
          <a:p>
            <a:r>
              <a:rPr lang="en-US" dirty="0" smtClean="0"/>
              <a:t>Sunk costs</a:t>
            </a:r>
            <a:endParaRPr lang="en-US" dirty="0"/>
          </a:p>
        </p:txBody>
      </p:sp>
      <p:pic>
        <p:nvPicPr>
          <p:cNvPr id="8" name="Picture 7" descr="Picture1.png"/>
          <p:cNvPicPr>
            <a:picLocks noChangeAspect="1"/>
          </p:cNvPicPr>
          <p:nvPr/>
        </p:nvPicPr>
        <p:blipFill>
          <a:blip r:embed="rId8" cstate="print"/>
          <a:srcRect l="60526" t="51167" r="2418" b="19793"/>
          <a:stretch>
            <a:fillRect/>
          </a:stretch>
        </p:blipFill>
        <p:spPr>
          <a:xfrm>
            <a:off x="6934200" y="3962400"/>
            <a:ext cx="2209800" cy="1600200"/>
          </a:xfrm>
          <a:prstGeom prst="rect">
            <a:avLst/>
          </a:prstGeom>
        </p:spPr>
      </p:pic>
      <p:pic>
        <p:nvPicPr>
          <p:cNvPr id="11" name="Picture 10" descr="Picture1.png"/>
          <p:cNvPicPr>
            <a:picLocks noChangeAspect="1"/>
          </p:cNvPicPr>
          <p:nvPr/>
        </p:nvPicPr>
        <p:blipFill>
          <a:blip r:embed="rId8" cstate="print"/>
          <a:srcRect l="60526" r="2418" b="52982"/>
          <a:stretch>
            <a:fillRect/>
          </a:stretch>
        </p:blipFill>
        <p:spPr>
          <a:xfrm>
            <a:off x="6934200" y="1295400"/>
            <a:ext cx="1981200" cy="2159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r>
              <a:rPr lang="en-US" sz="3600" b="1" dirty="0">
                <a:solidFill>
                  <a:schemeClr val="accent1">
                    <a:lumMod val="50000"/>
                  </a:schemeClr>
                </a:solidFill>
                <a:cs typeface="Times New Roman" pitchFamily="18" charset="0"/>
              </a:rPr>
              <a:t>How Can Groupthink Be Prevented?</a:t>
            </a:r>
          </a:p>
        </p:txBody>
      </p:sp>
      <p:graphicFrame>
        <p:nvGraphicFramePr>
          <p:cNvPr id="4" name="Diagram 3"/>
          <p:cNvGraphicFramePr/>
          <p:nvPr/>
        </p:nvGraphicFramePr>
        <p:xfrm>
          <a:off x="762000" y="1752600"/>
          <a:ext cx="739444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Line 2"/>
          <p:cNvSpPr>
            <a:spLocks noChangeShapeType="1"/>
          </p:cNvSpPr>
          <p:nvPr/>
        </p:nvSpPr>
        <p:spPr bwMode="auto">
          <a:xfrm>
            <a:off x="2895600" y="0"/>
            <a:ext cx="0" cy="6858000"/>
          </a:xfrm>
          <a:prstGeom prst="line">
            <a:avLst/>
          </a:prstGeom>
          <a:noFill/>
          <a:ln w="123825">
            <a:solidFill>
              <a:schemeClr val="tx1"/>
            </a:solidFill>
            <a:round/>
            <a:headEnd/>
            <a:tailEnd/>
          </a:ln>
          <a:effectLst/>
        </p:spPr>
        <p:txBody>
          <a:bodyPr wrap="none" anchor="ctr"/>
          <a:lstStyle/>
          <a:p>
            <a:endParaRPr lang="en-US"/>
          </a:p>
        </p:txBody>
      </p:sp>
      <p:sp>
        <p:nvSpPr>
          <p:cNvPr id="177155" name="Text Box 3"/>
          <p:cNvSpPr txBox="1">
            <a:spLocks noChangeArrowheads="1"/>
          </p:cNvSpPr>
          <p:nvPr/>
        </p:nvSpPr>
        <p:spPr bwMode="auto">
          <a:xfrm>
            <a:off x="152400" y="228600"/>
            <a:ext cx="2590800" cy="5883275"/>
          </a:xfrm>
          <a:prstGeom prst="rect">
            <a:avLst/>
          </a:prstGeom>
          <a:noFill/>
          <a:ln w="9525">
            <a:noFill/>
            <a:miter lim="800000"/>
            <a:headEnd/>
            <a:tailEnd/>
          </a:ln>
          <a:effectLst/>
        </p:spPr>
        <p:txBody>
          <a:bodyPr>
            <a:spAutoFit/>
          </a:bodyPr>
          <a:lstStyle/>
          <a:p>
            <a:pPr algn="r" eaLnBrk="0" hangingPunct="0"/>
            <a:r>
              <a:rPr lang="en-US" sz="2000" dirty="0">
                <a:latin typeface="+mj-lt"/>
              </a:rPr>
              <a:t>The mob has </a:t>
            </a:r>
          </a:p>
          <a:p>
            <a:pPr algn="r" eaLnBrk="0" hangingPunct="0"/>
            <a:r>
              <a:rPr lang="en-US" sz="2000" dirty="0">
                <a:latin typeface="+mj-lt"/>
              </a:rPr>
              <a:t>no judgment,</a:t>
            </a:r>
          </a:p>
          <a:p>
            <a:pPr algn="r" eaLnBrk="0" hangingPunct="0"/>
            <a:r>
              <a:rPr lang="en-US" sz="2000" dirty="0">
                <a:latin typeface="+mj-lt"/>
              </a:rPr>
              <a:t>no discretion,</a:t>
            </a:r>
          </a:p>
          <a:p>
            <a:pPr algn="r" eaLnBrk="0" hangingPunct="0"/>
            <a:r>
              <a:rPr lang="en-US" sz="2000" dirty="0">
                <a:latin typeface="+mj-lt"/>
              </a:rPr>
              <a:t> no direction, </a:t>
            </a:r>
          </a:p>
          <a:p>
            <a:pPr algn="r" eaLnBrk="0" hangingPunct="0"/>
            <a:r>
              <a:rPr lang="en-US" sz="2000" dirty="0">
                <a:latin typeface="+mj-lt"/>
              </a:rPr>
              <a:t>no discrimination, no consistency.</a:t>
            </a:r>
          </a:p>
          <a:p>
            <a:pPr algn="r" eaLnBrk="0" hangingPunct="0"/>
            <a:r>
              <a:rPr lang="en-US" sz="2000" i="1" dirty="0">
                <a:latin typeface="+mj-lt"/>
              </a:rPr>
              <a:t>Cicero</a:t>
            </a:r>
          </a:p>
          <a:p>
            <a:pPr algn="r" eaLnBrk="0" hangingPunct="0"/>
            <a:endParaRPr lang="en-US" sz="2000" dirty="0">
              <a:latin typeface="+mj-lt"/>
            </a:endParaRPr>
          </a:p>
          <a:p>
            <a:pPr algn="r"/>
            <a:r>
              <a:rPr lang="en-US" sz="2000" dirty="0">
                <a:latin typeface="+mj-lt"/>
              </a:rPr>
              <a:t>madness is the exception in individuals but the rule in groups.                                                  </a:t>
            </a:r>
            <a:r>
              <a:rPr lang="en-US" sz="2000" i="1" dirty="0">
                <a:latin typeface="+mj-lt"/>
              </a:rPr>
              <a:t>Nietzsche</a:t>
            </a:r>
          </a:p>
          <a:p>
            <a:pPr algn="r"/>
            <a:endParaRPr lang="en-US" sz="2000" dirty="0">
              <a:latin typeface="+mj-lt"/>
            </a:endParaRPr>
          </a:p>
          <a:p>
            <a:pPr algn="r"/>
            <a:r>
              <a:rPr lang="en-US" sz="2000" dirty="0">
                <a:latin typeface="+mj-lt"/>
              </a:rPr>
              <a:t>When "a 100 clever heads join a group, one big nincompoop is the result.”                  </a:t>
            </a:r>
          </a:p>
          <a:p>
            <a:pPr algn="r"/>
            <a:r>
              <a:rPr lang="en-US" sz="2000" dirty="0">
                <a:latin typeface="+mj-lt"/>
              </a:rPr>
              <a:t> </a:t>
            </a:r>
            <a:r>
              <a:rPr lang="en-US" sz="2000" i="1" dirty="0">
                <a:latin typeface="+mj-lt"/>
              </a:rPr>
              <a:t>Carl </a:t>
            </a:r>
            <a:r>
              <a:rPr lang="en-US" sz="2000" i="1" dirty="0">
                <a:solidFill>
                  <a:srgbClr val="FFFFCC"/>
                </a:solidFill>
              </a:rPr>
              <a:t>Jung</a:t>
            </a:r>
          </a:p>
        </p:txBody>
      </p:sp>
      <p:sp>
        <p:nvSpPr>
          <p:cNvPr id="177156" name="Text Box 4"/>
          <p:cNvSpPr txBox="1">
            <a:spLocks noChangeArrowheads="1"/>
          </p:cNvSpPr>
          <p:nvPr/>
        </p:nvSpPr>
        <p:spPr bwMode="auto">
          <a:xfrm>
            <a:off x="3352800" y="304800"/>
            <a:ext cx="4713288" cy="579438"/>
          </a:xfrm>
          <a:prstGeom prst="rect">
            <a:avLst/>
          </a:prstGeom>
          <a:noFill/>
          <a:ln w="9525">
            <a:noFill/>
            <a:miter lim="800000"/>
            <a:headEnd/>
            <a:tailEnd/>
          </a:ln>
          <a:effectLst/>
        </p:spPr>
        <p:txBody>
          <a:bodyPr wrap="none" anchor="ctr">
            <a:spAutoFit/>
          </a:bodyPr>
          <a:lstStyle/>
          <a:p>
            <a:pPr algn="ctr" eaLnBrk="0" hangingPunct="0"/>
            <a:r>
              <a:rPr lang="en-US" sz="3200" dirty="0">
                <a:latin typeface="Times New Roman" pitchFamily="18" charset="0"/>
              </a:rPr>
              <a:t>Decision Making in Groups</a:t>
            </a:r>
          </a:p>
        </p:txBody>
      </p:sp>
      <p:sp>
        <p:nvSpPr>
          <p:cNvPr id="177157" name="Text Box 5"/>
          <p:cNvSpPr txBox="1">
            <a:spLocks noChangeArrowheads="1"/>
          </p:cNvSpPr>
          <p:nvPr/>
        </p:nvSpPr>
        <p:spPr bwMode="auto">
          <a:xfrm>
            <a:off x="3429000" y="5375275"/>
            <a:ext cx="5181600" cy="946150"/>
          </a:xfrm>
          <a:prstGeom prst="rect">
            <a:avLst/>
          </a:prstGeom>
          <a:noFill/>
          <a:ln w="28575">
            <a:noFill/>
            <a:miter lim="800000"/>
            <a:headEnd/>
            <a:tailEnd/>
          </a:ln>
          <a:effectLst/>
        </p:spPr>
        <p:txBody>
          <a:bodyPr anchor="ctr">
            <a:spAutoFit/>
          </a:bodyPr>
          <a:lstStyle/>
          <a:p>
            <a:pPr eaLnBrk="0" hangingPunct="0"/>
            <a:endParaRPr lang="en-US">
              <a:solidFill>
                <a:srgbClr val="FFFFCC"/>
              </a:solidFill>
              <a:latin typeface="Dutch Roman 16pt" charset="0"/>
            </a:endParaRPr>
          </a:p>
          <a:p>
            <a:pPr eaLnBrk="0" hangingPunct="0"/>
            <a:endParaRPr lang="en-US">
              <a:solidFill>
                <a:srgbClr val="FFFFCC"/>
              </a:solidFill>
              <a:latin typeface="Dutch Roman 16pt" charset="0"/>
            </a:endParaRPr>
          </a:p>
          <a:p>
            <a:pPr eaLnBrk="0" hangingPunct="0"/>
            <a:endParaRPr lang="en-US" sz="2000">
              <a:solidFill>
                <a:srgbClr val="FFFFCC"/>
              </a:solidFill>
              <a:latin typeface="Dutch Roman 16pt" charset="0"/>
            </a:endParaRPr>
          </a:p>
        </p:txBody>
      </p:sp>
      <p:graphicFrame>
        <p:nvGraphicFramePr>
          <p:cNvPr id="177158" name="Object 6"/>
          <p:cNvGraphicFramePr>
            <a:graphicFrameLocks noChangeAspect="1"/>
          </p:cNvGraphicFramePr>
          <p:nvPr/>
        </p:nvGraphicFramePr>
        <p:xfrm>
          <a:off x="3048000" y="1447800"/>
          <a:ext cx="5638800" cy="3429000"/>
        </p:xfrm>
        <a:graphic>
          <a:graphicData uri="http://schemas.openxmlformats.org/presentationml/2006/ole">
            <p:oleObj spid="_x0000_s87042" name="Paint Shop Pro Image" r:id="rId4" imgW="4946341" imgH="2487805" progId="">
              <p:embed/>
            </p:oleObj>
          </a:graphicData>
        </a:graphic>
      </p:graphicFrame>
      <p:pic>
        <p:nvPicPr>
          <p:cNvPr id="177162" name="Picture 10" descr="Meetings"/>
          <p:cNvPicPr>
            <a:picLocks noChangeAspect="1" noChangeArrowheads="1"/>
          </p:cNvPicPr>
          <p:nvPr/>
        </p:nvPicPr>
        <p:blipFill>
          <a:blip r:embed="rId5" cstate="print"/>
          <a:srcRect/>
          <a:stretch>
            <a:fillRect/>
          </a:stretch>
        </p:blipFill>
        <p:spPr bwMode="auto">
          <a:xfrm>
            <a:off x="3048000" y="914400"/>
            <a:ext cx="5810250" cy="4870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77162"/>
                                        </p:tgtEl>
                                        <p:attrNameLst>
                                          <p:attrName>style.visibility</p:attrName>
                                        </p:attrNameLst>
                                      </p:cBhvr>
                                      <p:to>
                                        <p:strVal val="visible"/>
                                      </p:to>
                                    </p:set>
                                    <p:anim calcmode="lin" valueType="num">
                                      <p:cBhvr>
                                        <p:cTn id="7" dur="500" fill="hold"/>
                                        <p:tgtEl>
                                          <p:spTgt spid="177162"/>
                                        </p:tgtEl>
                                        <p:attrNameLst>
                                          <p:attrName>ppt_w</p:attrName>
                                        </p:attrNameLst>
                                      </p:cBhvr>
                                      <p:tavLst>
                                        <p:tav tm="0">
                                          <p:val>
                                            <p:fltVal val="0"/>
                                          </p:val>
                                        </p:tav>
                                        <p:tav tm="100000">
                                          <p:val>
                                            <p:strVal val="#ppt_w"/>
                                          </p:val>
                                        </p:tav>
                                      </p:tavLst>
                                    </p:anim>
                                    <p:anim calcmode="lin" valueType="num">
                                      <p:cBhvr>
                                        <p:cTn id="8" dur="500" fill="hold"/>
                                        <p:tgtEl>
                                          <p:spTgt spid="177162"/>
                                        </p:tgtEl>
                                        <p:attrNameLst>
                                          <p:attrName>ppt_h</p:attrName>
                                        </p:attrNameLst>
                                      </p:cBhvr>
                                      <p:tavLst>
                                        <p:tav tm="0">
                                          <p:val>
                                            <p:fltVal val="0"/>
                                          </p:val>
                                        </p:tav>
                                        <p:tav tm="100000">
                                          <p:val>
                                            <p:strVal val="#ppt_h"/>
                                          </p:val>
                                        </p:tav>
                                      </p:tavLst>
                                    </p:anim>
                                    <p:anim calcmode="lin" valueType="num">
                                      <p:cBhvr>
                                        <p:cTn id="9" dur="500" fill="hold"/>
                                        <p:tgtEl>
                                          <p:spTgt spid="177162"/>
                                        </p:tgtEl>
                                        <p:attrNameLst>
                                          <p:attrName>style.rotation</p:attrName>
                                        </p:attrNameLst>
                                      </p:cBhvr>
                                      <p:tavLst>
                                        <p:tav tm="0">
                                          <p:val>
                                            <p:fltVal val="360"/>
                                          </p:val>
                                        </p:tav>
                                        <p:tav tm="100000">
                                          <p:val>
                                            <p:fltVal val="0"/>
                                          </p:val>
                                        </p:tav>
                                      </p:tavLst>
                                    </p:anim>
                                    <p:animEffect transition="in" filter="fade">
                                      <p:cBhvr>
                                        <p:cTn id="10" dur="500"/>
                                        <p:tgtEl>
                                          <p:spTgt spid="177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28600"/>
            <a:ext cx="5029200" cy="762000"/>
          </a:xfrm>
        </p:spPr>
        <p:txBody>
          <a:bodyPr/>
          <a:lstStyle/>
          <a:p>
            <a:r>
              <a:rPr lang="en-US" b="1" dirty="0">
                <a:solidFill>
                  <a:srgbClr val="660033"/>
                </a:solidFill>
              </a:rPr>
              <a:t>Why Work in Groups?</a:t>
            </a:r>
          </a:p>
        </p:txBody>
      </p:sp>
      <p:graphicFrame>
        <p:nvGraphicFramePr>
          <p:cNvPr id="5" name="Diagram 4"/>
          <p:cNvGraphicFramePr/>
          <p:nvPr/>
        </p:nvGraphicFramePr>
        <p:xfrm>
          <a:off x="381000" y="1676400"/>
          <a:ext cx="396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4648200" y="1676400"/>
          <a:ext cx="4191000" cy="48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52400" y="304800"/>
            <a:ext cx="3124200" cy="762000"/>
          </a:xfrm>
        </p:spPr>
        <p:txBody>
          <a:bodyPr>
            <a:normAutofit/>
          </a:bodyPr>
          <a:lstStyle/>
          <a:p>
            <a:r>
              <a:rPr lang="en-US" sz="4000" b="1" dirty="0">
                <a:solidFill>
                  <a:srgbClr val="660033"/>
                </a:solidFill>
              </a:rPr>
              <a:t>Why Not?</a:t>
            </a:r>
          </a:p>
        </p:txBody>
      </p:sp>
      <p:graphicFrame>
        <p:nvGraphicFramePr>
          <p:cNvPr id="4" name="Diagram 3"/>
          <p:cNvGraphicFramePr/>
          <p:nvPr/>
        </p:nvGraphicFramePr>
        <p:xfrm>
          <a:off x="533400" y="1752600"/>
          <a:ext cx="3962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4800600" y="1676400"/>
          <a:ext cx="3962400" cy="48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267200" y="2362200"/>
            <a:ext cx="4267200" cy="1371600"/>
          </a:xfrm>
        </p:spPr>
        <p:txBody>
          <a:bodyPr/>
          <a:lstStyle/>
          <a:p>
            <a:r>
              <a:rPr lang="en-US" sz="3600" dirty="0">
                <a:solidFill>
                  <a:schemeClr val="tx1"/>
                </a:solidFill>
                <a:cs typeface="Times New Roman" pitchFamily="18" charset="0"/>
              </a:rPr>
              <a:t>Functional Model of Decision Making</a:t>
            </a:r>
          </a:p>
        </p:txBody>
      </p:sp>
      <p:grpSp>
        <p:nvGrpSpPr>
          <p:cNvPr id="2" name="Group 36"/>
          <p:cNvGrpSpPr>
            <a:grpSpLocks/>
          </p:cNvGrpSpPr>
          <p:nvPr/>
        </p:nvGrpSpPr>
        <p:grpSpPr bwMode="auto">
          <a:xfrm>
            <a:off x="457200" y="838200"/>
            <a:ext cx="3094038" cy="5143500"/>
            <a:chOff x="1325" y="177"/>
            <a:chExt cx="1728" cy="3687"/>
          </a:xfrm>
        </p:grpSpPr>
        <p:sp>
          <p:nvSpPr>
            <p:cNvPr id="178181" name="AutoShape 5"/>
            <p:cNvSpPr>
              <a:spLocks noChangeArrowheads="1"/>
            </p:cNvSpPr>
            <p:nvPr/>
          </p:nvSpPr>
          <p:spPr bwMode="auto">
            <a:xfrm>
              <a:off x="1670" y="1099"/>
              <a:ext cx="1325" cy="576"/>
            </a:xfrm>
            <a:prstGeom prst="flowChartProcess">
              <a:avLst/>
            </a:prstGeom>
            <a:solidFill>
              <a:srgbClr val="FFFFFF"/>
            </a:solidFill>
            <a:ln w="25400">
              <a:solidFill>
                <a:srgbClr val="000000"/>
              </a:solidFill>
              <a:miter lim="800000"/>
              <a:headEnd/>
              <a:tailEnd/>
            </a:ln>
            <a:effectLst/>
          </p:spPr>
          <p:txBody>
            <a:bodyPr anchor="ctr"/>
            <a:lstStyle/>
            <a:p>
              <a:pPr algn="ctr"/>
              <a:endParaRPr lang="en-US" sz="2000"/>
            </a:p>
            <a:p>
              <a:pPr algn="ctr"/>
              <a:r>
                <a:rPr lang="en-US" sz="2000"/>
                <a:t>Discussion</a:t>
              </a:r>
              <a:endParaRPr lang="en-US"/>
            </a:p>
          </p:txBody>
        </p:sp>
        <p:sp>
          <p:nvSpPr>
            <p:cNvPr id="178183" name="AutoShape 7"/>
            <p:cNvSpPr>
              <a:spLocks noChangeArrowheads="1"/>
            </p:cNvSpPr>
            <p:nvPr/>
          </p:nvSpPr>
          <p:spPr bwMode="auto">
            <a:xfrm>
              <a:off x="1843" y="1963"/>
              <a:ext cx="1037" cy="1037"/>
            </a:xfrm>
            <a:prstGeom prst="flowChartDecision">
              <a:avLst/>
            </a:prstGeom>
            <a:solidFill>
              <a:srgbClr val="FFFFFF"/>
            </a:solidFill>
            <a:ln w="25400">
              <a:solidFill>
                <a:srgbClr val="000000"/>
              </a:solidFill>
              <a:miter lim="800000"/>
              <a:headEnd/>
              <a:tailEnd/>
            </a:ln>
            <a:effectLst/>
          </p:spPr>
          <p:txBody>
            <a:bodyPr anchor="ctr"/>
            <a:lstStyle/>
            <a:p>
              <a:endParaRPr lang="en-US" sz="2000"/>
            </a:p>
            <a:p>
              <a:pPr algn="ctr"/>
              <a:endParaRPr lang="en-US"/>
            </a:p>
          </p:txBody>
        </p:sp>
        <p:sp>
          <p:nvSpPr>
            <p:cNvPr id="178184" name="AutoShape 8"/>
            <p:cNvSpPr>
              <a:spLocks noChangeArrowheads="1"/>
            </p:cNvSpPr>
            <p:nvPr/>
          </p:nvSpPr>
          <p:spPr bwMode="auto">
            <a:xfrm>
              <a:off x="1670" y="177"/>
              <a:ext cx="1325" cy="634"/>
            </a:xfrm>
            <a:prstGeom prst="flowChartProcess">
              <a:avLst/>
            </a:prstGeom>
            <a:solidFill>
              <a:srgbClr val="FFFFFF"/>
            </a:solidFill>
            <a:ln w="25400">
              <a:solidFill>
                <a:srgbClr val="000000"/>
              </a:solidFill>
              <a:miter lim="800000"/>
              <a:headEnd/>
              <a:tailEnd/>
            </a:ln>
            <a:effectLst/>
          </p:spPr>
          <p:txBody>
            <a:bodyPr anchor="ctr"/>
            <a:lstStyle/>
            <a:p>
              <a:pPr algn="ctr"/>
              <a:endParaRPr lang="en-US" sz="2000"/>
            </a:p>
            <a:p>
              <a:pPr algn="ctr"/>
              <a:r>
                <a:rPr lang="en-US" sz="2000"/>
                <a:t>Orientation</a:t>
              </a:r>
              <a:endParaRPr lang="en-US"/>
            </a:p>
          </p:txBody>
        </p:sp>
        <p:sp>
          <p:nvSpPr>
            <p:cNvPr id="178189" name="AutoShape 13"/>
            <p:cNvSpPr>
              <a:spLocks noChangeArrowheads="1"/>
            </p:cNvSpPr>
            <p:nvPr/>
          </p:nvSpPr>
          <p:spPr bwMode="auto">
            <a:xfrm>
              <a:off x="1728" y="3288"/>
              <a:ext cx="1325" cy="576"/>
            </a:xfrm>
            <a:prstGeom prst="flowChartProcess">
              <a:avLst/>
            </a:prstGeom>
            <a:solidFill>
              <a:srgbClr val="FFFFFF"/>
            </a:solidFill>
            <a:ln w="25400">
              <a:solidFill>
                <a:srgbClr val="000000"/>
              </a:solidFill>
              <a:miter lim="800000"/>
              <a:headEnd/>
              <a:tailEnd/>
            </a:ln>
            <a:effectLst/>
          </p:spPr>
          <p:txBody>
            <a:bodyPr anchor="ctr"/>
            <a:lstStyle/>
            <a:p>
              <a:endParaRPr lang="en-US" sz="2000"/>
            </a:p>
            <a:p>
              <a:pPr algn="ctr"/>
              <a:r>
                <a:rPr lang="en-US" sz="2000"/>
                <a:t>Implementation</a:t>
              </a:r>
              <a:endParaRPr lang="en-US"/>
            </a:p>
          </p:txBody>
        </p:sp>
        <p:sp>
          <p:nvSpPr>
            <p:cNvPr id="178190" name="Rectangle 14"/>
            <p:cNvSpPr>
              <a:spLocks noChangeArrowheads="1"/>
            </p:cNvSpPr>
            <p:nvPr/>
          </p:nvSpPr>
          <p:spPr bwMode="auto">
            <a:xfrm>
              <a:off x="2376" y="2947"/>
              <a:ext cx="576" cy="288"/>
            </a:xfrm>
            <a:prstGeom prst="rect">
              <a:avLst/>
            </a:prstGeom>
            <a:noFill/>
            <a:ln w="25400">
              <a:noFill/>
              <a:miter lim="800000"/>
              <a:headEnd/>
              <a:tailEnd/>
            </a:ln>
            <a:effectLst/>
          </p:spPr>
          <p:txBody>
            <a:bodyPr anchor="ctr"/>
            <a:lstStyle/>
            <a:p>
              <a:r>
                <a:rPr lang="en-US" sz="1200"/>
                <a:t>Decision </a:t>
              </a:r>
            </a:p>
            <a:p>
              <a:r>
                <a:rPr lang="en-US" sz="1200"/>
                <a:t>Reached</a:t>
              </a:r>
              <a:endParaRPr lang="en-US"/>
            </a:p>
          </p:txBody>
        </p:sp>
        <p:sp>
          <p:nvSpPr>
            <p:cNvPr id="178191" name="Rectangle 15"/>
            <p:cNvSpPr>
              <a:spLocks noChangeArrowheads="1"/>
            </p:cNvSpPr>
            <p:nvPr/>
          </p:nvSpPr>
          <p:spPr bwMode="auto">
            <a:xfrm>
              <a:off x="2040" y="2328"/>
              <a:ext cx="922" cy="288"/>
            </a:xfrm>
            <a:prstGeom prst="rect">
              <a:avLst/>
            </a:prstGeom>
            <a:noFill/>
            <a:ln w="25400">
              <a:noFill/>
              <a:miter lim="800000"/>
              <a:headEnd/>
              <a:tailEnd/>
            </a:ln>
            <a:effectLst/>
          </p:spPr>
          <p:txBody>
            <a:bodyPr anchor="ctr"/>
            <a:lstStyle/>
            <a:p>
              <a:r>
                <a:rPr lang="en-US" sz="2000"/>
                <a:t>Decision </a:t>
              </a:r>
              <a:endParaRPr lang="en-US"/>
            </a:p>
          </p:txBody>
        </p:sp>
        <p:sp>
          <p:nvSpPr>
            <p:cNvPr id="178192" name="Rectangle 16"/>
            <p:cNvSpPr>
              <a:spLocks noChangeArrowheads="1"/>
            </p:cNvSpPr>
            <p:nvPr/>
          </p:nvSpPr>
          <p:spPr bwMode="auto">
            <a:xfrm>
              <a:off x="1354" y="2472"/>
              <a:ext cx="691" cy="288"/>
            </a:xfrm>
            <a:prstGeom prst="rect">
              <a:avLst/>
            </a:prstGeom>
            <a:noFill/>
            <a:ln w="25400">
              <a:noFill/>
              <a:miter lim="800000"/>
              <a:headEnd/>
              <a:tailEnd/>
            </a:ln>
            <a:effectLst/>
          </p:spPr>
          <p:txBody>
            <a:bodyPr anchor="ctr"/>
            <a:lstStyle/>
            <a:p>
              <a:r>
                <a:rPr lang="en-US" sz="1200"/>
                <a:t>No Decision </a:t>
              </a:r>
            </a:p>
            <a:p>
              <a:r>
                <a:rPr lang="en-US" sz="1200"/>
                <a:t>Reached</a:t>
              </a:r>
              <a:endParaRPr lang="en-US"/>
            </a:p>
          </p:txBody>
        </p:sp>
        <p:sp>
          <p:nvSpPr>
            <p:cNvPr id="178193" name="Line 17"/>
            <p:cNvSpPr>
              <a:spLocks noChangeShapeType="1"/>
            </p:cNvSpPr>
            <p:nvPr/>
          </p:nvSpPr>
          <p:spPr bwMode="auto">
            <a:xfrm>
              <a:off x="2362" y="811"/>
              <a:ext cx="1" cy="288"/>
            </a:xfrm>
            <a:prstGeom prst="line">
              <a:avLst/>
            </a:prstGeom>
            <a:noFill/>
            <a:ln w="25400">
              <a:solidFill>
                <a:srgbClr val="000000"/>
              </a:solidFill>
              <a:round/>
              <a:headEnd/>
              <a:tailEnd type="triangle" w="med" len="med"/>
            </a:ln>
            <a:effectLst/>
          </p:spPr>
          <p:txBody>
            <a:bodyPr anchor="ctr"/>
            <a:lstStyle/>
            <a:p>
              <a:endParaRPr lang="en-US"/>
            </a:p>
          </p:txBody>
        </p:sp>
        <p:sp>
          <p:nvSpPr>
            <p:cNvPr id="178194" name="Line 18"/>
            <p:cNvSpPr>
              <a:spLocks noChangeShapeType="1"/>
            </p:cNvSpPr>
            <p:nvPr/>
          </p:nvSpPr>
          <p:spPr bwMode="auto">
            <a:xfrm flipH="1">
              <a:off x="1325" y="465"/>
              <a:ext cx="345" cy="1"/>
            </a:xfrm>
            <a:prstGeom prst="line">
              <a:avLst/>
            </a:prstGeom>
            <a:noFill/>
            <a:ln w="25400">
              <a:solidFill>
                <a:srgbClr val="000000"/>
              </a:solidFill>
              <a:round/>
              <a:headEnd type="triangle" w="med" len="med"/>
              <a:tailEnd/>
            </a:ln>
            <a:effectLst/>
          </p:spPr>
          <p:txBody>
            <a:bodyPr anchor="ctr"/>
            <a:lstStyle/>
            <a:p>
              <a:endParaRPr lang="en-US"/>
            </a:p>
          </p:txBody>
        </p:sp>
        <p:sp>
          <p:nvSpPr>
            <p:cNvPr id="178195" name="Line 19"/>
            <p:cNvSpPr>
              <a:spLocks noChangeShapeType="1"/>
            </p:cNvSpPr>
            <p:nvPr/>
          </p:nvSpPr>
          <p:spPr bwMode="auto">
            <a:xfrm flipH="1">
              <a:off x="1325" y="1444"/>
              <a:ext cx="345" cy="1"/>
            </a:xfrm>
            <a:prstGeom prst="line">
              <a:avLst/>
            </a:prstGeom>
            <a:noFill/>
            <a:ln w="25400">
              <a:solidFill>
                <a:srgbClr val="000000"/>
              </a:solidFill>
              <a:round/>
              <a:headEnd type="triangle" w="med" len="med"/>
              <a:tailEnd/>
            </a:ln>
            <a:effectLst/>
          </p:spPr>
          <p:txBody>
            <a:bodyPr anchor="ctr"/>
            <a:lstStyle/>
            <a:p>
              <a:endParaRPr lang="en-US"/>
            </a:p>
          </p:txBody>
        </p:sp>
        <p:sp>
          <p:nvSpPr>
            <p:cNvPr id="178196" name="Line 20"/>
            <p:cNvSpPr>
              <a:spLocks noChangeShapeType="1"/>
            </p:cNvSpPr>
            <p:nvPr/>
          </p:nvSpPr>
          <p:spPr bwMode="auto">
            <a:xfrm>
              <a:off x="1325" y="465"/>
              <a:ext cx="1" cy="2016"/>
            </a:xfrm>
            <a:prstGeom prst="line">
              <a:avLst/>
            </a:prstGeom>
            <a:noFill/>
            <a:ln w="25400">
              <a:solidFill>
                <a:srgbClr val="000000"/>
              </a:solidFill>
              <a:round/>
              <a:headEnd/>
              <a:tailEnd/>
            </a:ln>
            <a:effectLst/>
          </p:spPr>
          <p:txBody>
            <a:bodyPr anchor="ctr"/>
            <a:lstStyle/>
            <a:p>
              <a:endParaRPr lang="en-US"/>
            </a:p>
          </p:txBody>
        </p:sp>
        <p:sp>
          <p:nvSpPr>
            <p:cNvPr id="178197" name="Line 21"/>
            <p:cNvSpPr>
              <a:spLocks noChangeShapeType="1"/>
            </p:cNvSpPr>
            <p:nvPr/>
          </p:nvSpPr>
          <p:spPr bwMode="auto">
            <a:xfrm flipH="1">
              <a:off x="1325" y="2481"/>
              <a:ext cx="518" cy="1"/>
            </a:xfrm>
            <a:prstGeom prst="line">
              <a:avLst/>
            </a:prstGeom>
            <a:noFill/>
            <a:ln w="25400">
              <a:solidFill>
                <a:srgbClr val="000000"/>
              </a:solidFill>
              <a:round/>
              <a:headEnd/>
              <a:tailEnd/>
            </a:ln>
            <a:effectLst/>
          </p:spPr>
          <p:txBody>
            <a:bodyPr anchor="ctr"/>
            <a:lstStyle/>
            <a:p>
              <a:endParaRPr lang="en-US"/>
            </a:p>
          </p:txBody>
        </p:sp>
        <p:sp>
          <p:nvSpPr>
            <p:cNvPr id="178206" name="Line 30"/>
            <p:cNvSpPr>
              <a:spLocks noChangeShapeType="1"/>
            </p:cNvSpPr>
            <p:nvPr/>
          </p:nvSpPr>
          <p:spPr bwMode="auto">
            <a:xfrm>
              <a:off x="2362" y="1675"/>
              <a:ext cx="1" cy="288"/>
            </a:xfrm>
            <a:prstGeom prst="line">
              <a:avLst/>
            </a:prstGeom>
            <a:noFill/>
            <a:ln w="25400">
              <a:solidFill>
                <a:srgbClr val="000000"/>
              </a:solidFill>
              <a:round/>
              <a:headEnd/>
              <a:tailEnd type="triangle" w="med" len="med"/>
            </a:ln>
            <a:effectLst/>
          </p:spPr>
          <p:txBody>
            <a:bodyPr anchor="ctr"/>
            <a:lstStyle/>
            <a:p>
              <a:endParaRPr lang="en-US"/>
            </a:p>
          </p:txBody>
        </p:sp>
        <p:sp>
          <p:nvSpPr>
            <p:cNvPr id="178207" name="Line 31"/>
            <p:cNvSpPr>
              <a:spLocks noChangeShapeType="1"/>
            </p:cNvSpPr>
            <p:nvPr/>
          </p:nvSpPr>
          <p:spPr bwMode="auto">
            <a:xfrm>
              <a:off x="2362" y="3000"/>
              <a:ext cx="1" cy="288"/>
            </a:xfrm>
            <a:prstGeom prst="line">
              <a:avLst/>
            </a:prstGeom>
            <a:noFill/>
            <a:ln w="25400">
              <a:solidFill>
                <a:srgbClr val="000000"/>
              </a:solidFill>
              <a:round/>
              <a:headEnd/>
              <a:tailEnd type="triangle" w="med" len="med"/>
            </a:ln>
            <a:effectLst/>
          </p:spPr>
          <p:txBody>
            <a:bodyPr anchor="ctr"/>
            <a:lstStyle/>
            <a:p>
              <a:endParaRPr lang="en-US"/>
            </a:p>
          </p:txBody>
        </p:sp>
      </p:grpSp>
      <p:sp>
        <p:nvSpPr>
          <p:cNvPr id="178213" name="AutoShape 37"/>
          <p:cNvSpPr>
            <a:spLocks noChangeArrowheads="1"/>
          </p:cNvSpPr>
          <p:nvPr/>
        </p:nvSpPr>
        <p:spPr bwMode="auto">
          <a:xfrm>
            <a:off x="1066800" y="838200"/>
            <a:ext cx="2484438" cy="1006475"/>
          </a:xfrm>
          <a:prstGeom prst="flowChartProcess">
            <a:avLst/>
          </a:prstGeom>
          <a:solidFill>
            <a:srgbClr val="FFFFFF"/>
          </a:solidFill>
          <a:ln w="25400">
            <a:solidFill>
              <a:srgbClr val="000000"/>
            </a:solidFill>
            <a:miter lim="800000"/>
            <a:headEnd/>
            <a:tailEnd/>
          </a:ln>
          <a:effectLst/>
        </p:spPr>
        <p:txBody>
          <a:bodyPr anchor="ctr"/>
          <a:lstStyle/>
          <a:p>
            <a:pPr algn="ctr"/>
            <a:endParaRPr lang="en-US" sz="2000"/>
          </a:p>
          <a:p>
            <a:pPr algn="ctr"/>
            <a:r>
              <a:rPr lang="en-US" sz="2000"/>
              <a:t>Orientation</a:t>
            </a:r>
            <a:endParaRPr lang="en-US"/>
          </a:p>
        </p:txBody>
      </p:sp>
      <p:grpSp>
        <p:nvGrpSpPr>
          <p:cNvPr id="3" name="Group 43"/>
          <p:cNvGrpSpPr>
            <a:grpSpLocks/>
          </p:cNvGrpSpPr>
          <p:nvPr/>
        </p:nvGrpSpPr>
        <p:grpSpPr bwMode="auto">
          <a:xfrm>
            <a:off x="457200" y="457200"/>
            <a:ext cx="5943600" cy="1676400"/>
            <a:chOff x="240" y="288"/>
            <a:chExt cx="3744" cy="1056"/>
          </a:xfrm>
        </p:grpSpPr>
        <p:sp>
          <p:nvSpPr>
            <p:cNvPr id="178216" name="Line 40"/>
            <p:cNvSpPr>
              <a:spLocks noChangeShapeType="1"/>
            </p:cNvSpPr>
            <p:nvPr/>
          </p:nvSpPr>
          <p:spPr bwMode="auto">
            <a:xfrm flipH="1">
              <a:off x="2185" y="701"/>
              <a:ext cx="340" cy="1"/>
            </a:xfrm>
            <a:prstGeom prst="line">
              <a:avLst/>
            </a:prstGeom>
            <a:noFill/>
            <a:ln w="25400">
              <a:solidFill>
                <a:srgbClr val="000000"/>
              </a:solidFill>
              <a:round/>
              <a:headEnd/>
              <a:tailEnd/>
            </a:ln>
            <a:effectLst/>
          </p:spPr>
          <p:txBody>
            <a:bodyPr anchor="ctr"/>
            <a:lstStyle/>
            <a:p>
              <a:endParaRPr lang="en-US"/>
            </a:p>
          </p:txBody>
        </p:sp>
        <p:sp>
          <p:nvSpPr>
            <p:cNvPr id="178217" name="Line 41"/>
            <p:cNvSpPr>
              <a:spLocks noChangeShapeType="1"/>
            </p:cNvSpPr>
            <p:nvPr/>
          </p:nvSpPr>
          <p:spPr bwMode="auto">
            <a:xfrm flipH="1">
              <a:off x="2185" y="989"/>
              <a:ext cx="340" cy="1"/>
            </a:xfrm>
            <a:prstGeom prst="line">
              <a:avLst/>
            </a:prstGeom>
            <a:noFill/>
            <a:ln w="25400">
              <a:solidFill>
                <a:srgbClr val="000000"/>
              </a:solidFill>
              <a:round/>
              <a:headEnd/>
              <a:tailEnd/>
            </a:ln>
            <a:effectLst/>
          </p:spPr>
          <p:txBody>
            <a:bodyPr anchor="ctr"/>
            <a:lstStyle/>
            <a:p>
              <a:endParaRPr lang="en-US"/>
            </a:p>
          </p:txBody>
        </p:sp>
        <p:sp>
          <p:nvSpPr>
            <p:cNvPr id="178214" name="AutoShape 38"/>
            <p:cNvSpPr>
              <a:spLocks noChangeArrowheads="1"/>
            </p:cNvSpPr>
            <p:nvPr/>
          </p:nvSpPr>
          <p:spPr bwMode="auto">
            <a:xfrm>
              <a:off x="2544" y="864"/>
              <a:ext cx="816" cy="288"/>
            </a:xfrm>
            <a:prstGeom prst="flowChartProcess">
              <a:avLst/>
            </a:prstGeom>
            <a:solidFill>
              <a:srgbClr val="FFFFFF"/>
            </a:solidFill>
            <a:ln w="25400">
              <a:solidFill>
                <a:srgbClr val="000000"/>
              </a:solidFill>
              <a:miter lim="800000"/>
              <a:headEnd/>
              <a:tailEnd/>
            </a:ln>
            <a:effectLst/>
          </p:spPr>
          <p:txBody>
            <a:bodyPr anchor="ctr"/>
            <a:lstStyle/>
            <a:p>
              <a:r>
                <a:rPr lang="en-US" sz="1200"/>
                <a:t>Planning the Process</a:t>
              </a:r>
              <a:endParaRPr lang="en-US"/>
            </a:p>
          </p:txBody>
        </p:sp>
        <p:sp>
          <p:nvSpPr>
            <p:cNvPr id="178215" name="AutoShape 39"/>
            <p:cNvSpPr>
              <a:spLocks noChangeArrowheads="1"/>
            </p:cNvSpPr>
            <p:nvPr/>
          </p:nvSpPr>
          <p:spPr bwMode="auto">
            <a:xfrm>
              <a:off x="2544" y="528"/>
              <a:ext cx="816" cy="288"/>
            </a:xfrm>
            <a:prstGeom prst="flowChartProcess">
              <a:avLst/>
            </a:prstGeom>
            <a:solidFill>
              <a:srgbClr val="FFFFFF"/>
            </a:solidFill>
            <a:ln w="25400">
              <a:solidFill>
                <a:srgbClr val="000000"/>
              </a:solidFill>
              <a:miter lim="800000"/>
              <a:headEnd/>
              <a:tailEnd/>
            </a:ln>
            <a:effectLst/>
          </p:spPr>
          <p:txBody>
            <a:bodyPr anchor="ctr"/>
            <a:lstStyle/>
            <a:p>
              <a:r>
                <a:rPr lang="en-US" sz="1200"/>
                <a:t>Defining the</a:t>
              </a:r>
            </a:p>
            <a:p>
              <a:r>
                <a:rPr lang="en-US" sz="1200"/>
                <a:t>Problem</a:t>
              </a:r>
              <a:endParaRPr lang="en-US"/>
            </a:p>
          </p:txBody>
        </p:sp>
        <p:sp>
          <p:nvSpPr>
            <p:cNvPr id="178218" name="Oval 42"/>
            <p:cNvSpPr>
              <a:spLocks noChangeArrowheads="1"/>
            </p:cNvSpPr>
            <p:nvPr/>
          </p:nvSpPr>
          <p:spPr bwMode="auto">
            <a:xfrm>
              <a:off x="240" y="288"/>
              <a:ext cx="3744" cy="1056"/>
            </a:xfrm>
            <a:prstGeom prst="ellipse">
              <a:avLst/>
            </a:prstGeom>
            <a:noFill/>
            <a:ln w="9525">
              <a:solidFill>
                <a:srgbClr val="FF0000"/>
              </a:solidFill>
              <a:round/>
              <a:headEnd/>
              <a:tailEnd/>
            </a:ln>
            <a:effectLst/>
          </p:spPr>
          <p:txBody>
            <a:bodyPr wrap="none" anchor="ctr"/>
            <a:lstStyle/>
            <a:p>
              <a:endParaRPr lang="en-US"/>
            </a:p>
          </p:txBody>
        </p:sp>
      </p:grpSp>
      <p:sp>
        <p:nvSpPr>
          <p:cNvPr id="178220" name="Rectangle 44"/>
          <p:cNvSpPr>
            <a:spLocks noGrp="1" noChangeArrowheads="1"/>
          </p:cNvSpPr>
          <p:nvPr>
            <p:ph type="body" idx="1"/>
          </p:nvPr>
        </p:nvSpPr>
        <p:spPr>
          <a:xfrm>
            <a:off x="4343400" y="4038600"/>
            <a:ext cx="3581400" cy="1905000"/>
          </a:xfrm>
          <a:noFill/>
          <a:ln/>
        </p:spPr>
        <p:txBody>
          <a:bodyPr/>
          <a:lstStyle/>
          <a:p>
            <a:pPr>
              <a:lnSpc>
                <a:spcPct val="80000"/>
              </a:lnSpc>
              <a:buNone/>
            </a:pPr>
            <a:r>
              <a:rPr lang="en-US" sz="2800" dirty="0"/>
              <a:t>Orientation</a:t>
            </a:r>
          </a:p>
          <a:p>
            <a:pPr lvl="1">
              <a:lnSpc>
                <a:spcPct val="80000"/>
              </a:lnSpc>
              <a:buBlip>
                <a:blip r:embed="rId3"/>
              </a:buBlip>
            </a:pPr>
            <a:r>
              <a:rPr lang="en-US" sz="2400" dirty="0">
                <a:solidFill>
                  <a:schemeClr val="bg2">
                    <a:lumMod val="25000"/>
                  </a:schemeClr>
                </a:solidFill>
              </a:rPr>
              <a:t>Development of shared mental model</a:t>
            </a:r>
          </a:p>
          <a:p>
            <a:pPr lvl="1">
              <a:lnSpc>
                <a:spcPct val="80000"/>
              </a:lnSpc>
              <a:buBlip>
                <a:blip r:embed="rId3"/>
              </a:buBlip>
            </a:pPr>
            <a:r>
              <a:rPr lang="en-US" sz="2400" dirty="0">
                <a:solidFill>
                  <a:schemeClr val="bg2">
                    <a:lumMod val="25000"/>
                  </a:schemeClr>
                </a:solidFill>
              </a:rPr>
              <a:t>Tendency to skip this step</a:t>
            </a:r>
            <a:r>
              <a:rPr lang="en-US" b="1" dirty="0">
                <a:solidFill>
                  <a:schemeClr val="bg2">
                    <a:lumMod val="25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22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822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82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3" name="AutoShape 5"/>
          <p:cNvSpPr>
            <a:spLocks noChangeArrowheads="1"/>
          </p:cNvSpPr>
          <p:nvPr/>
        </p:nvSpPr>
        <p:spPr bwMode="auto">
          <a:xfrm>
            <a:off x="228600" y="457200"/>
            <a:ext cx="2103438" cy="914400"/>
          </a:xfrm>
          <a:prstGeom prst="flowChartProcess">
            <a:avLst/>
          </a:prstGeom>
          <a:solidFill>
            <a:srgbClr val="FFFFFF"/>
          </a:solidFill>
          <a:ln w="25400">
            <a:solidFill>
              <a:srgbClr val="000000"/>
            </a:solidFill>
            <a:miter lim="800000"/>
            <a:headEnd/>
            <a:tailEnd/>
          </a:ln>
          <a:effectLst/>
        </p:spPr>
        <p:txBody>
          <a:bodyPr anchor="ctr"/>
          <a:lstStyle/>
          <a:p>
            <a:pPr algn="ctr"/>
            <a:endParaRPr lang="en-US" sz="2000" dirty="0"/>
          </a:p>
          <a:p>
            <a:pPr algn="ctr"/>
            <a:r>
              <a:rPr lang="en-US" sz="2000" dirty="0"/>
              <a:t>Discussion</a:t>
            </a:r>
            <a:endParaRPr lang="en-US" dirty="0"/>
          </a:p>
        </p:txBody>
      </p:sp>
      <p:sp>
        <p:nvSpPr>
          <p:cNvPr id="165894" name="AutoShape 6"/>
          <p:cNvSpPr>
            <a:spLocks noChangeArrowheads="1"/>
          </p:cNvSpPr>
          <p:nvPr/>
        </p:nvSpPr>
        <p:spPr bwMode="auto">
          <a:xfrm>
            <a:off x="2789238" y="152400"/>
            <a:ext cx="1189037" cy="457200"/>
          </a:xfrm>
          <a:prstGeom prst="flowChartProcess">
            <a:avLst/>
          </a:prstGeom>
          <a:solidFill>
            <a:srgbClr val="FFFFFF"/>
          </a:solidFill>
          <a:ln w="25400">
            <a:solidFill>
              <a:srgbClr val="000000"/>
            </a:solidFill>
            <a:miter lim="800000"/>
            <a:headEnd/>
            <a:tailEnd/>
          </a:ln>
          <a:effectLst/>
        </p:spPr>
        <p:txBody>
          <a:bodyPr anchor="ctr"/>
          <a:lstStyle/>
          <a:p>
            <a:r>
              <a:rPr lang="en-US" sz="1200"/>
              <a:t>Remembering Information</a:t>
            </a:r>
            <a:endParaRPr lang="en-US"/>
          </a:p>
        </p:txBody>
      </p:sp>
      <p:sp>
        <p:nvSpPr>
          <p:cNvPr id="165895" name="AutoShape 7"/>
          <p:cNvSpPr>
            <a:spLocks noChangeArrowheads="1"/>
          </p:cNvSpPr>
          <p:nvPr/>
        </p:nvSpPr>
        <p:spPr bwMode="auto">
          <a:xfrm>
            <a:off x="2789238" y="677863"/>
            <a:ext cx="1189037" cy="457200"/>
          </a:xfrm>
          <a:prstGeom prst="flowChartProcess">
            <a:avLst/>
          </a:prstGeom>
          <a:solidFill>
            <a:srgbClr val="FFFFFF"/>
          </a:solidFill>
          <a:ln w="25400">
            <a:solidFill>
              <a:srgbClr val="000000"/>
            </a:solidFill>
            <a:miter lim="800000"/>
            <a:headEnd/>
            <a:tailEnd/>
          </a:ln>
          <a:effectLst/>
        </p:spPr>
        <p:txBody>
          <a:bodyPr anchor="ctr"/>
          <a:lstStyle/>
          <a:p>
            <a:r>
              <a:rPr lang="en-US" sz="1200"/>
              <a:t>Exchanging</a:t>
            </a:r>
          </a:p>
          <a:p>
            <a:r>
              <a:rPr lang="en-US" sz="1200"/>
              <a:t>Information</a:t>
            </a:r>
            <a:endParaRPr lang="en-US"/>
          </a:p>
        </p:txBody>
      </p:sp>
      <p:sp>
        <p:nvSpPr>
          <p:cNvPr id="165896" name="AutoShape 8"/>
          <p:cNvSpPr>
            <a:spLocks noChangeArrowheads="1"/>
          </p:cNvSpPr>
          <p:nvPr/>
        </p:nvSpPr>
        <p:spPr bwMode="auto">
          <a:xfrm>
            <a:off x="2789238" y="1219200"/>
            <a:ext cx="1189037" cy="457200"/>
          </a:xfrm>
          <a:prstGeom prst="flowChartProcess">
            <a:avLst/>
          </a:prstGeom>
          <a:solidFill>
            <a:srgbClr val="FFFFFF"/>
          </a:solidFill>
          <a:ln w="25400">
            <a:solidFill>
              <a:srgbClr val="000000"/>
            </a:solidFill>
            <a:miter lim="800000"/>
            <a:headEnd/>
            <a:tailEnd/>
          </a:ln>
          <a:effectLst/>
        </p:spPr>
        <p:txBody>
          <a:bodyPr anchor="ctr"/>
          <a:lstStyle/>
          <a:p>
            <a:r>
              <a:rPr lang="en-US" sz="1200"/>
              <a:t>Processing Information</a:t>
            </a:r>
            <a:endParaRPr lang="en-US"/>
          </a:p>
        </p:txBody>
      </p:sp>
      <p:sp>
        <p:nvSpPr>
          <p:cNvPr id="165897" name="Line 9"/>
          <p:cNvSpPr>
            <a:spLocks noChangeShapeType="1"/>
          </p:cNvSpPr>
          <p:nvPr/>
        </p:nvSpPr>
        <p:spPr bwMode="auto">
          <a:xfrm flipH="1">
            <a:off x="2332038" y="365125"/>
            <a:ext cx="457200" cy="495300"/>
          </a:xfrm>
          <a:prstGeom prst="line">
            <a:avLst/>
          </a:prstGeom>
          <a:noFill/>
          <a:ln w="25400">
            <a:solidFill>
              <a:srgbClr val="000000"/>
            </a:solidFill>
            <a:round/>
            <a:headEnd/>
            <a:tailEnd/>
          </a:ln>
          <a:effectLst/>
        </p:spPr>
        <p:txBody>
          <a:bodyPr anchor="ctr"/>
          <a:lstStyle/>
          <a:p>
            <a:endParaRPr lang="en-US"/>
          </a:p>
        </p:txBody>
      </p:sp>
      <p:sp>
        <p:nvSpPr>
          <p:cNvPr id="165898" name="Line 10"/>
          <p:cNvSpPr>
            <a:spLocks noChangeShapeType="1"/>
          </p:cNvSpPr>
          <p:nvPr/>
        </p:nvSpPr>
        <p:spPr bwMode="auto">
          <a:xfrm flipH="1">
            <a:off x="2332038" y="914400"/>
            <a:ext cx="457200" cy="0"/>
          </a:xfrm>
          <a:prstGeom prst="line">
            <a:avLst/>
          </a:prstGeom>
          <a:noFill/>
          <a:ln w="25400">
            <a:solidFill>
              <a:srgbClr val="000000"/>
            </a:solidFill>
            <a:round/>
            <a:headEnd/>
            <a:tailEnd/>
          </a:ln>
          <a:effectLst/>
        </p:spPr>
        <p:txBody>
          <a:bodyPr anchor="ctr"/>
          <a:lstStyle/>
          <a:p>
            <a:endParaRPr lang="en-US"/>
          </a:p>
        </p:txBody>
      </p:sp>
      <p:sp>
        <p:nvSpPr>
          <p:cNvPr id="165899" name="Line 11"/>
          <p:cNvSpPr>
            <a:spLocks noChangeShapeType="1"/>
          </p:cNvSpPr>
          <p:nvPr/>
        </p:nvSpPr>
        <p:spPr bwMode="auto">
          <a:xfrm flipH="1" flipV="1">
            <a:off x="2332038" y="1004888"/>
            <a:ext cx="457200" cy="457200"/>
          </a:xfrm>
          <a:prstGeom prst="line">
            <a:avLst/>
          </a:prstGeom>
          <a:noFill/>
          <a:ln w="25400">
            <a:solidFill>
              <a:srgbClr val="000000"/>
            </a:solidFill>
            <a:round/>
            <a:headEnd/>
            <a:tailEnd/>
          </a:ln>
          <a:effectLst/>
        </p:spPr>
        <p:txBody>
          <a:bodyPr anchor="ctr"/>
          <a:lstStyle/>
          <a:p>
            <a:endParaRPr lang="en-US"/>
          </a:p>
        </p:txBody>
      </p:sp>
      <p:graphicFrame>
        <p:nvGraphicFramePr>
          <p:cNvPr id="10" name="Diagram 9"/>
          <p:cNvGraphicFramePr/>
          <p:nvPr/>
        </p:nvGraphicFramePr>
        <p:xfrm>
          <a:off x="304800" y="2057400"/>
          <a:ext cx="8153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AutoShape 5"/>
          <p:cNvSpPr>
            <a:spLocks noChangeArrowheads="1"/>
          </p:cNvSpPr>
          <p:nvPr/>
        </p:nvSpPr>
        <p:spPr bwMode="auto">
          <a:xfrm>
            <a:off x="228600" y="152400"/>
            <a:ext cx="1646238" cy="1646238"/>
          </a:xfrm>
          <a:prstGeom prst="flowChartDecision">
            <a:avLst/>
          </a:prstGeom>
          <a:solidFill>
            <a:srgbClr val="FFFFFF"/>
          </a:solidFill>
          <a:ln w="25400">
            <a:solidFill>
              <a:srgbClr val="000000"/>
            </a:solidFill>
            <a:miter lim="800000"/>
            <a:headEnd/>
            <a:tailEnd/>
          </a:ln>
          <a:effectLst/>
        </p:spPr>
        <p:txBody>
          <a:bodyPr anchor="ctr"/>
          <a:lstStyle/>
          <a:p>
            <a:endParaRPr lang="en-US" sz="2000"/>
          </a:p>
          <a:p>
            <a:pPr algn="ctr"/>
            <a:endParaRPr lang="en-US"/>
          </a:p>
        </p:txBody>
      </p:sp>
      <p:sp>
        <p:nvSpPr>
          <p:cNvPr id="166918" name="Rectangle 6"/>
          <p:cNvSpPr>
            <a:spLocks noChangeArrowheads="1"/>
          </p:cNvSpPr>
          <p:nvPr/>
        </p:nvSpPr>
        <p:spPr bwMode="auto">
          <a:xfrm>
            <a:off x="541338" y="731838"/>
            <a:ext cx="1463675" cy="457200"/>
          </a:xfrm>
          <a:prstGeom prst="rect">
            <a:avLst/>
          </a:prstGeom>
          <a:noFill/>
          <a:ln w="25400">
            <a:noFill/>
            <a:miter lim="800000"/>
            <a:headEnd/>
            <a:tailEnd/>
          </a:ln>
          <a:effectLst/>
        </p:spPr>
        <p:txBody>
          <a:bodyPr anchor="ctr"/>
          <a:lstStyle/>
          <a:p>
            <a:r>
              <a:rPr lang="en-US" sz="2000" dirty="0"/>
              <a:t>Decision </a:t>
            </a:r>
            <a:endParaRPr lang="en-US" dirty="0"/>
          </a:p>
        </p:txBody>
      </p:sp>
      <p:graphicFrame>
        <p:nvGraphicFramePr>
          <p:cNvPr id="6" name="Diagram 5"/>
          <p:cNvGraphicFramePr/>
          <p:nvPr/>
        </p:nvGraphicFramePr>
        <p:xfrm>
          <a:off x="609600" y="1905000"/>
          <a:ext cx="7696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8"/>
          <p:cNvSpPr txBox="1">
            <a:spLocks noChangeArrowheads="1"/>
          </p:cNvSpPr>
          <p:nvPr/>
        </p:nvSpPr>
        <p:spPr>
          <a:xfrm>
            <a:off x="2133600" y="304800"/>
            <a:ext cx="6400800" cy="609600"/>
          </a:xfrm>
          <a:prstGeom prst="rect">
            <a:avLst/>
          </a:prstGeom>
          <a:noFill/>
          <a:ln/>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Decision: Social decision schemes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4495800" y="1600200"/>
            <a:ext cx="4114800" cy="4724400"/>
          </a:xfrm>
        </p:spPr>
        <p:txBody>
          <a:bodyPr>
            <a:normAutofit/>
          </a:bodyPr>
          <a:lstStyle/>
          <a:p>
            <a:pPr marL="684213" lvl="1" indent="-452438">
              <a:lnSpc>
                <a:spcPct val="90000"/>
              </a:lnSpc>
              <a:buClr>
                <a:srgbClr val="C00000"/>
              </a:buClr>
              <a:buFont typeface="Wingdings" pitchFamily="2" charset="2"/>
              <a:buChar char="q"/>
            </a:pPr>
            <a:r>
              <a:rPr lang="en-US" sz="3200" dirty="0" smtClean="0">
                <a:solidFill>
                  <a:schemeClr val="tx1"/>
                </a:solidFill>
                <a:cs typeface="Times New Roman" pitchFamily="18" charset="0"/>
              </a:rPr>
              <a:t>Evaluating </a:t>
            </a:r>
            <a:r>
              <a:rPr lang="en-US" sz="3200" dirty="0">
                <a:solidFill>
                  <a:schemeClr val="tx1"/>
                </a:solidFill>
                <a:cs typeface="Times New Roman" pitchFamily="18" charset="0"/>
              </a:rPr>
              <a:t>the decision</a:t>
            </a:r>
          </a:p>
          <a:p>
            <a:pPr marL="684213" lvl="1" indent="-452438">
              <a:lnSpc>
                <a:spcPct val="90000"/>
              </a:lnSpc>
              <a:buClr>
                <a:srgbClr val="C00000"/>
              </a:buClr>
              <a:buFont typeface="Wingdings" pitchFamily="2" charset="2"/>
              <a:buChar char="q"/>
            </a:pPr>
            <a:r>
              <a:rPr lang="en-US" sz="3200" dirty="0">
                <a:solidFill>
                  <a:schemeClr val="tx1"/>
                </a:solidFill>
                <a:cs typeface="Times New Roman" pitchFamily="18" charset="0"/>
              </a:rPr>
              <a:t>Adhering to the decision: </a:t>
            </a:r>
            <a:r>
              <a:rPr lang="en-US" sz="3200" dirty="0" err="1">
                <a:solidFill>
                  <a:schemeClr val="tx1"/>
                </a:solidFill>
                <a:cs typeface="Times New Roman" pitchFamily="18" charset="0"/>
              </a:rPr>
              <a:t>Coch</a:t>
            </a:r>
            <a:r>
              <a:rPr lang="en-US" sz="3200" dirty="0">
                <a:solidFill>
                  <a:schemeClr val="tx1"/>
                </a:solidFill>
                <a:cs typeface="Times New Roman" pitchFamily="18" charset="0"/>
              </a:rPr>
              <a:t> and French (1948)</a:t>
            </a:r>
          </a:p>
          <a:p>
            <a:pPr marL="684213" lvl="1" indent="-452438">
              <a:lnSpc>
                <a:spcPct val="90000"/>
              </a:lnSpc>
              <a:buClr>
                <a:srgbClr val="C00000"/>
              </a:buClr>
              <a:buFont typeface="Wingdings" pitchFamily="2" charset="2"/>
              <a:buChar char="q"/>
            </a:pPr>
            <a:r>
              <a:rPr lang="en-US" sz="3200" dirty="0">
                <a:solidFill>
                  <a:schemeClr val="tx1"/>
                </a:solidFill>
                <a:cs typeface="Times New Roman" pitchFamily="18" charset="0"/>
              </a:rPr>
              <a:t>Vroom’s normative model of decision </a:t>
            </a:r>
            <a:r>
              <a:rPr lang="en-US" sz="3200" dirty="0" smtClean="0">
                <a:solidFill>
                  <a:schemeClr val="tx1"/>
                </a:solidFill>
                <a:cs typeface="Times New Roman" pitchFamily="18" charset="0"/>
              </a:rPr>
              <a:t>making</a:t>
            </a:r>
            <a:endParaRPr lang="en-US" sz="3200" dirty="0">
              <a:solidFill>
                <a:schemeClr val="tx1"/>
              </a:solidFill>
              <a:cs typeface="Times New Roman" pitchFamily="18" charset="0"/>
            </a:endParaRPr>
          </a:p>
        </p:txBody>
      </p:sp>
      <p:sp>
        <p:nvSpPr>
          <p:cNvPr id="168965" name="AutoShape 5"/>
          <p:cNvSpPr>
            <a:spLocks noChangeArrowheads="1"/>
          </p:cNvSpPr>
          <p:nvPr/>
        </p:nvSpPr>
        <p:spPr bwMode="auto">
          <a:xfrm>
            <a:off x="685800" y="1219200"/>
            <a:ext cx="2103438" cy="914400"/>
          </a:xfrm>
          <a:prstGeom prst="flowChartProcess">
            <a:avLst/>
          </a:prstGeom>
          <a:solidFill>
            <a:srgbClr val="FFFFFF"/>
          </a:solidFill>
          <a:ln w="25400">
            <a:solidFill>
              <a:srgbClr val="000000"/>
            </a:solidFill>
            <a:miter lim="800000"/>
            <a:headEnd/>
            <a:tailEnd/>
          </a:ln>
          <a:effectLst/>
        </p:spPr>
        <p:txBody>
          <a:bodyPr anchor="ctr"/>
          <a:lstStyle/>
          <a:p>
            <a:endParaRPr lang="en-US" sz="2000"/>
          </a:p>
          <a:p>
            <a:pPr algn="ctr"/>
            <a:r>
              <a:rPr lang="en-US" sz="2000"/>
              <a:t>Implementation</a:t>
            </a:r>
            <a:endParaRPr lang="en-US"/>
          </a:p>
        </p:txBody>
      </p:sp>
      <p:sp>
        <p:nvSpPr>
          <p:cNvPr id="168966" name="Rectangle 6"/>
          <p:cNvSpPr>
            <a:spLocks noChangeArrowheads="1"/>
          </p:cNvSpPr>
          <p:nvPr/>
        </p:nvSpPr>
        <p:spPr bwMode="auto">
          <a:xfrm>
            <a:off x="1714500" y="677863"/>
            <a:ext cx="914400" cy="457200"/>
          </a:xfrm>
          <a:prstGeom prst="rect">
            <a:avLst/>
          </a:prstGeom>
          <a:noFill/>
          <a:ln w="25400">
            <a:noFill/>
            <a:miter lim="800000"/>
            <a:headEnd/>
            <a:tailEnd/>
          </a:ln>
          <a:effectLst/>
        </p:spPr>
        <p:txBody>
          <a:bodyPr anchor="ctr"/>
          <a:lstStyle/>
          <a:p>
            <a:r>
              <a:rPr lang="en-US" sz="1200"/>
              <a:t>Decision </a:t>
            </a:r>
          </a:p>
          <a:p>
            <a:r>
              <a:rPr lang="en-US" sz="1200"/>
              <a:t>Reached</a:t>
            </a:r>
            <a:endParaRPr lang="en-US"/>
          </a:p>
        </p:txBody>
      </p:sp>
      <p:sp>
        <p:nvSpPr>
          <p:cNvPr id="168967" name="Line 7"/>
          <p:cNvSpPr>
            <a:spLocks noChangeShapeType="1"/>
          </p:cNvSpPr>
          <p:nvPr/>
        </p:nvSpPr>
        <p:spPr bwMode="auto">
          <a:xfrm>
            <a:off x="1692275" y="762000"/>
            <a:ext cx="0" cy="457200"/>
          </a:xfrm>
          <a:prstGeom prst="line">
            <a:avLst/>
          </a:prstGeom>
          <a:noFill/>
          <a:ln w="25400">
            <a:solidFill>
              <a:srgbClr val="000000"/>
            </a:solidFill>
            <a:round/>
            <a:headEnd/>
            <a:tailEnd type="triangle" w="med" len="med"/>
          </a:ln>
          <a:effectLst/>
        </p:spPr>
        <p:txBody>
          <a:bodyPr anchor="ctr"/>
          <a:lstStyle/>
          <a:p>
            <a:endParaRPr lang="en-US"/>
          </a:p>
        </p:txBody>
      </p:sp>
      <p:sp>
        <p:nvSpPr>
          <p:cNvPr id="168968" name="AutoShape 8"/>
          <p:cNvSpPr>
            <a:spLocks noChangeArrowheads="1"/>
          </p:cNvSpPr>
          <p:nvPr/>
        </p:nvSpPr>
        <p:spPr bwMode="auto">
          <a:xfrm>
            <a:off x="593725" y="2406650"/>
            <a:ext cx="1098550" cy="457200"/>
          </a:xfrm>
          <a:prstGeom prst="flowChartProcess">
            <a:avLst/>
          </a:prstGeom>
          <a:solidFill>
            <a:srgbClr val="FFFFFF"/>
          </a:solidFill>
          <a:ln w="25400">
            <a:solidFill>
              <a:srgbClr val="000000"/>
            </a:solidFill>
            <a:miter lim="800000"/>
            <a:headEnd/>
            <a:tailEnd/>
          </a:ln>
          <a:effectLst/>
        </p:spPr>
        <p:txBody>
          <a:bodyPr anchor="ctr"/>
          <a:lstStyle/>
          <a:p>
            <a:r>
              <a:rPr lang="en-US" sz="1200"/>
              <a:t>Evaluating the Decision</a:t>
            </a:r>
            <a:endParaRPr lang="en-US"/>
          </a:p>
        </p:txBody>
      </p:sp>
      <p:sp>
        <p:nvSpPr>
          <p:cNvPr id="168969" name="AutoShape 9"/>
          <p:cNvSpPr>
            <a:spLocks noChangeArrowheads="1"/>
          </p:cNvSpPr>
          <p:nvPr/>
        </p:nvSpPr>
        <p:spPr bwMode="auto">
          <a:xfrm>
            <a:off x="1782763" y="2406650"/>
            <a:ext cx="1096962" cy="457200"/>
          </a:xfrm>
          <a:prstGeom prst="flowChartProcess">
            <a:avLst/>
          </a:prstGeom>
          <a:solidFill>
            <a:srgbClr val="FFFFFF"/>
          </a:solidFill>
          <a:ln w="25400">
            <a:solidFill>
              <a:srgbClr val="000000"/>
            </a:solidFill>
            <a:miter lim="800000"/>
            <a:headEnd/>
            <a:tailEnd/>
          </a:ln>
          <a:effectLst/>
        </p:spPr>
        <p:txBody>
          <a:bodyPr anchor="ctr"/>
          <a:lstStyle/>
          <a:p>
            <a:r>
              <a:rPr lang="en-US" sz="1200"/>
              <a:t>Adhering to the Decision</a:t>
            </a:r>
            <a:endParaRPr lang="en-US"/>
          </a:p>
        </p:txBody>
      </p:sp>
      <p:sp>
        <p:nvSpPr>
          <p:cNvPr id="168970" name="Line 10"/>
          <p:cNvSpPr>
            <a:spLocks noChangeShapeType="1"/>
          </p:cNvSpPr>
          <p:nvPr/>
        </p:nvSpPr>
        <p:spPr bwMode="auto">
          <a:xfrm>
            <a:off x="1143000" y="2133600"/>
            <a:ext cx="0" cy="273050"/>
          </a:xfrm>
          <a:prstGeom prst="line">
            <a:avLst/>
          </a:prstGeom>
          <a:noFill/>
          <a:ln w="25400">
            <a:solidFill>
              <a:srgbClr val="000000"/>
            </a:solidFill>
            <a:round/>
            <a:headEnd/>
            <a:tailEnd/>
          </a:ln>
          <a:effectLst/>
        </p:spPr>
        <p:txBody>
          <a:bodyPr anchor="ctr"/>
          <a:lstStyle/>
          <a:p>
            <a:endParaRPr lang="en-US"/>
          </a:p>
        </p:txBody>
      </p:sp>
      <p:sp>
        <p:nvSpPr>
          <p:cNvPr id="168971" name="Line 11"/>
          <p:cNvSpPr>
            <a:spLocks noChangeShapeType="1"/>
          </p:cNvSpPr>
          <p:nvPr/>
        </p:nvSpPr>
        <p:spPr bwMode="auto">
          <a:xfrm>
            <a:off x="2332038" y="2133600"/>
            <a:ext cx="0" cy="273050"/>
          </a:xfrm>
          <a:prstGeom prst="line">
            <a:avLst/>
          </a:prstGeom>
          <a:noFill/>
          <a:ln w="25400">
            <a:solidFill>
              <a:srgbClr val="000000"/>
            </a:solidFill>
            <a:round/>
            <a:headEnd/>
            <a:tailEnd/>
          </a:ln>
          <a:effectLst/>
        </p:spPr>
        <p:txBody>
          <a:bodyPr anchor="ctr"/>
          <a:lstStyle/>
          <a:p>
            <a:endParaRPr lang="en-US"/>
          </a:p>
        </p:txBody>
      </p:sp>
      <p:graphicFrame>
        <p:nvGraphicFramePr>
          <p:cNvPr id="168972" name="Object 12"/>
          <p:cNvGraphicFramePr>
            <a:graphicFrameLocks noChangeAspect="1"/>
          </p:cNvGraphicFramePr>
          <p:nvPr/>
        </p:nvGraphicFramePr>
        <p:xfrm>
          <a:off x="381000" y="457200"/>
          <a:ext cx="3854450" cy="5189538"/>
        </p:xfrm>
        <a:graphic>
          <a:graphicData uri="http://schemas.openxmlformats.org/presentationml/2006/ole">
            <p:oleObj spid="_x0000_s89090" name="Paint Shop Pro Image" r:id="rId4" imgW="3853659" imgH="5190244" progId="">
              <p:embed/>
            </p:oleObj>
          </a:graphicData>
        </a:graphic>
      </p:graphicFrame>
      <p:sp>
        <p:nvSpPr>
          <p:cNvPr id="11" name="TextBox 10"/>
          <p:cNvSpPr txBox="1"/>
          <p:nvPr/>
        </p:nvSpPr>
        <p:spPr>
          <a:xfrm>
            <a:off x="4876800" y="381000"/>
            <a:ext cx="3626314" cy="584775"/>
          </a:xfrm>
          <a:prstGeom prst="rect">
            <a:avLst/>
          </a:prstGeom>
          <a:noFill/>
        </p:spPr>
        <p:txBody>
          <a:bodyPr wrap="none" rtlCol="0">
            <a:spAutoFit/>
          </a:bodyPr>
          <a:lstStyle/>
          <a:p>
            <a:r>
              <a:rPr lang="en-US" sz="3200" b="1" dirty="0" smtClean="0">
                <a:solidFill>
                  <a:srgbClr val="C00000"/>
                </a:solidFill>
              </a:rPr>
              <a:t>Implementation</a:t>
            </a:r>
            <a:endParaRPr lang="en-US"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168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955</TotalTime>
  <Words>1012</Words>
  <Application>Microsoft Office PowerPoint</Application>
  <PresentationFormat>On-screen Show (4:3)</PresentationFormat>
  <Paragraphs>215</Paragraphs>
  <Slides>23</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Civic</vt:lpstr>
      <vt:lpstr>Paint Shop Pro Image</vt:lpstr>
      <vt:lpstr>11  Decision Making</vt:lpstr>
      <vt:lpstr>Decision Making</vt:lpstr>
      <vt:lpstr>Slide 3</vt:lpstr>
      <vt:lpstr>Why Work in Groups?</vt:lpstr>
      <vt:lpstr>Why Not?</vt:lpstr>
      <vt:lpstr>Functional Model of Decision Making</vt:lpstr>
      <vt:lpstr>Slide 7</vt:lpstr>
      <vt:lpstr>Slide 8</vt:lpstr>
      <vt:lpstr>Slide 9</vt:lpstr>
      <vt:lpstr>Slide 10</vt:lpstr>
      <vt:lpstr>Slide 11</vt:lpstr>
      <vt:lpstr>Slide 12</vt:lpstr>
      <vt:lpstr>Discussion is Difficult</vt:lpstr>
      <vt:lpstr>Shared Information Bias</vt:lpstr>
      <vt:lpstr>Reducing the Shared Information Bias</vt:lpstr>
      <vt:lpstr>Judgmental Errors of Omission, Commission, and Imprecision</vt:lpstr>
      <vt:lpstr>Polarization and Risk </vt:lpstr>
      <vt:lpstr>Why Do Groups Make Riskier Decisions than Individuals? </vt:lpstr>
      <vt:lpstr>Janis’s Theory of Groupthink</vt:lpstr>
      <vt:lpstr>Slide 20</vt:lpstr>
      <vt:lpstr>Groupthink:  Causes</vt:lpstr>
      <vt:lpstr>Symptoms</vt:lpstr>
      <vt:lpstr>How Can Groupthink Be Prevented?</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Forsyth</dc:creator>
  <cp:lastModifiedBy>Don Forsyth</cp:lastModifiedBy>
  <cp:revision>100</cp:revision>
  <dcterms:created xsi:type="dcterms:W3CDTF">2009-11-01T22:59:28Z</dcterms:created>
  <dcterms:modified xsi:type="dcterms:W3CDTF">2010-04-11T18:11:06Z</dcterms:modified>
</cp:coreProperties>
</file>