
<file path=[Content_Types].xml><?xml version="1.0" encoding="utf-8"?>
<Types xmlns="http://schemas.openxmlformats.org/package/2006/content-types">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Default Extension="png" ContentType="image/png"/>
  <Override PartName="/ppt/diagrams/quickStyle5.xml" ContentType="application/vnd.openxmlformats-officedocument.drawingml.diagramStyl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Default Extension="vml" ContentType="application/vnd.openxmlformats-officedocument.vmlDrawing"/>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charts/chart2.xml" ContentType="application/vnd.openxmlformats-officedocument.drawingml.chart+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90" r:id="rId3"/>
    <p:sldId id="268" r:id="rId4"/>
    <p:sldId id="274" r:id="rId5"/>
    <p:sldId id="275" r:id="rId6"/>
    <p:sldId id="276" r:id="rId7"/>
    <p:sldId id="294" r:id="rId8"/>
    <p:sldId id="278" r:id="rId9"/>
    <p:sldId id="279" r:id="rId10"/>
    <p:sldId id="280" r:id="rId11"/>
    <p:sldId id="281" r:id="rId12"/>
    <p:sldId id="282" r:id="rId13"/>
    <p:sldId id="283" r:id="rId14"/>
    <p:sldId id="284" r:id="rId15"/>
    <p:sldId id="285" r:id="rId16"/>
    <p:sldId id="292" r:id="rId17"/>
    <p:sldId id="293" r:id="rId18"/>
    <p:sldId id="286" r:id="rId19"/>
    <p:sldId id="2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48" y="-1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plotArea>
      <c:layout>
        <c:manualLayout>
          <c:layoutTarget val="inner"/>
          <c:xMode val="edge"/>
          <c:yMode val="edge"/>
          <c:x val="0.12430439708291213"/>
          <c:y val="3.3573103176567441E-2"/>
          <c:w val="0.68412698412698358"/>
          <c:h val="0.83453237410071879"/>
        </c:manualLayout>
      </c:layout>
      <c:barChart>
        <c:barDir val="col"/>
        <c:grouping val="clustered"/>
        <c:ser>
          <c:idx val="0"/>
          <c:order val="0"/>
          <c:tx>
            <c:strRef>
              <c:f>Sheet1!$A$2</c:f>
              <c:strCache>
                <c:ptCount val="1"/>
                <c:pt idx="0">
                  <c:v>Coacting</c:v>
                </c:pt>
              </c:strCache>
            </c:strRef>
          </c:tx>
          <c:cat>
            <c:strRef>
              <c:f>Sheet1!$B$1:$C$1</c:f>
              <c:strCache>
                <c:ptCount val="2"/>
                <c:pt idx="0">
                  <c:v>Simple</c:v>
                </c:pt>
                <c:pt idx="1">
                  <c:v>Complex</c:v>
                </c:pt>
              </c:strCache>
            </c:strRef>
          </c:cat>
          <c:val>
            <c:numRef>
              <c:f>Sheet1!$B$2:$C$2</c:f>
              <c:numCache>
                <c:formatCode>General</c:formatCode>
                <c:ptCount val="2"/>
                <c:pt idx="0">
                  <c:v>33</c:v>
                </c:pt>
                <c:pt idx="1">
                  <c:v>130</c:v>
                </c:pt>
              </c:numCache>
            </c:numRef>
          </c:val>
        </c:ser>
        <c:ser>
          <c:idx val="1"/>
          <c:order val="1"/>
          <c:tx>
            <c:strRef>
              <c:f>Sheet1!$A$3</c:f>
              <c:strCache>
                <c:ptCount val="1"/>
                <c:pt idx="0">
                  <c:v>Alone</c:v>
                </c:pt>
              </c:strCache>
            </c:strRef>
          </c:tx>
          <c:cat>
            <c:strRef>
              <c:f>Sheet1!$B$1:$C$1</c:f>
              <c:strCache>
                <c:ptCount val="2"/>
                <c:pt idx="0">
                  <c:v>Simple</c:v>
                </c:pt>
                <c:pt idx="1">
                  <c:v>Complex</c:v>
                </c:pt>
              </c:strCache>
            </c:strRef>
          </c:cat>
          <c:val>
            <c:numRef>
              <c:f>Sheet1!$B$3:$C$3</c:f>
              <c:numCache>
                <c:formatCode>General</c:formatCode>
                <c:ptCount val="2"/>
                <c:pt idx="0">
                  <c:v>40.6</c:v>
                </c:pt>
                <c:pt idx="1">
                  <c:v>110.4</c:v>
                </c:pt>
              </c:numCache>
            </c:numRef>
          </c:val>
        </c:ser>
        <c:axId val="100049280"/>
        <c:axId val="100391552"/>
      </c:barChart>
      <c:catAx>
        <c:axId val="100049280"/>
        <c:scaling>
          <c:orientation val="minMax"/>
        </c:scaling>
        <c:axPos val="b"/>
        <c:numFmt formatCode="General" sourceLinked="1"/>
        <c:tickLblPos val="low"/>
        <c:txPr>
          <a:bodyPr rot="0" vert="horz"/>
          <a:lstStyle/>
          <a:p>
            <a:pPr>
              <a:defRPr/>
            </a:pPr>
            <a:endParaRPr lang="en-US"/>
          </a:p>
        </c:txPr>
        <c:crossAx val="100391552"/>
        <c:crosses val="autoZero"/>
        <c:auto val="1"/>
        <c:lblAlgn val="ctr"/>
        <c:lblOffset val="100"/>
        <c:tickLblSkip val="1"/>
        <c:tickMarkSkip val="1"/>
      </c:catAx>
      <c:valAx>
        <c:axId val="100391552"/>
        <c:scaling>
          <c:orientation val="minMax"/>
        </c:scaling>
        <c:axPos val="l"/>
        <c:majorGridlines/>
        <c:numFmt formatCode="General" sourceLinked="1"/>
        <c:tickLblPos val="nextTo"/>
        <c:txPr>
          <a:bodyPr rot="0" vert="horz"/>
          <a:lstStyle/>
          <a:p>
            <a:pPr>
              <a:defRPr/>
            </a:pPr>
            <a:endParaRPr lang="en-US"/>
          </a:p>
        </c:txPr>
        <c:crossAx val="100049280"/>
        <c:crosses val="autoZero"/>
        <c:crossBetween val="between"/>
      </c:valAx>
    </c:plotArea>
    <c:legend>
      <c:legendPos val="r"/>
      <c:layout>
        <c:manualLayout>
          <c:xMode val="edge"/>
          <c:yMode val="edge"/>
          <c:x val="0.79047619047619044"/>
          <c:y val="0.41966426858513189"/>
          <c:w val="0.19620938639999969"/>
          <c:h val="0.16384242581836311"/>
        </c:manualLayout>
      </c:layout>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9"/>
  <c:chart>
    <c:autoTitleDeleted val="1"/>
    <c:plotArea>
      <c:layout>
        <c:manualLayout>
          <c:layoutTarget val="inner"/>
          <c:xMode val="edge"/>
          <c:yMode val="edge"/>
          <c:x val="9.9778270509977826E-2"/>
          <c:y val="8.4459459459459513E-2"/>
          <c:w val="0.66297117516629733"/>
          <c:h val="0.75337837837837873"/>
        </c:manualLayout>
      </c:layout>
      <c:barChart>
        <c:barDir val="col"/>
        <c:grouping val="clustered"/>
        <c:ser>
          <c:idx val="0"/>
          <c:order val="0"/>
          <c:tx>
            <c:strRef>
              <c:f>Sheet1!$A$2</c:f>
              <c:strCache>
                <c:ptCount val="1"/>
                <c:pt idx="0">
                  <c:v>Alone</c:v>
                </c:pt>
              </c:strCache>
            </c:strRef>
          </c:tx>
          <c:cat>
            <c:strRef>
              <c:f>Sheet1!$B$1:$C$1</c:f>
              <c:strCache>
                <c:ptCount val="2"/>
                <c:pt idx="0">
                  <c:v>Familiar</c:v>
                </c:pt>
                <c:pt idx="1">
                  <c:v>Unfamiliar</c:v>
                </c:pt>
              </c:strCache>
            </c:strRef>
          </c:cat>
          <c:val>
            <c:numRef>
              <c:f>Sheet1!$B$2:$C$2</c:f>
              <c:numCache>
                <c:formatCode>General</c:formatCode>
                <c:ptCount val="2"/>
                <c:pt idx="0">
                  <c:v>16.5</c:v>
                </c:pt>
                <c:pt idx="1">
                  <c:v>28.9</c:v>
                </c:pt>
              </c:numCache>
            </c:numRef>
          </c:val>
        </c:ser>
        <c:ser>
          <c:idx val="1"/>
          <c:order val="1"/>
          <c:tx>
            <c:strRef>
              <c:f>Sheet1!$A$3</c:f>
              <c:strCache>
                <c:ptCount val="1"/>
                <c:pt idx="0">
                  <c:v>Watched</c:v>
                </c:pt>
              </c:strCache>
            </c:strRef>
          </c:tx>
          <c:cat>
            <c:strRef>
              <c:f>Sheet1!$B$1:$C$1</c:f>
              <c:strCache>
                <c:ptCount val="2"/>
                <c:pt idx="0">
                  <c:v>Familiar</c:v>
                </c:pt>
                <c:pt idx="1">
                  <c:v>Unfamiliar</c:v>
                </c:pt>
              </c:strCache>
            </c:strRef>
          </c:cat>
          <c:val>
            <c:numRef>
              <c:f>Sheet1!$B$3:$C$3</c:f>
              <c:numCache>
                <c:formatCode>General</c:formatCode>
                <c:ptCount val="2"/>
                <c:pt idx="0">
                  <c:v>11.7</c:v>
                </c:pt>
                <c:pt idx="1">
                  <c:v>33.9</c:v>
                </c:pt>
              </c:numCache>
            </c:numRef>
          </c:val>
        </c:ser>
        <c:ser>
          <c:idx val="2"/>
          <c:order val="2"/>
          <c:tx>
            <c:strRef>
              <c:f>Sheet1!$A$4</c:f>
              <c:strCache>
                <c:ptCount val="1"/>
                <c:pt idx="0">
                  <c:v>Present</c:v>
                </c:pt>
              </c:strCache>
            </c:strRef>
          </c:tx>
          <c:cat>
            <c:strRef>
              <c:f>Sheet1!$B$1:$C$1</c:f>
              <c:strCache>
                <c:ptCount val="2"/>
                <c:pt idx="0">
                  <c:v>Familiar</c:v>
                </c:pt>
                <c:pt idx="1">
                  <c:v>Unfamiliar</c:v>
                </c:pt>
              </c:strCache>
            </c:strRef>
          </c:cat>
          <c:val>
            <c:numRef>
              <c:f>Sheet1!$B$4:$C$4</c:f>
              <c:numCache>
                <c:formatCode>General</c:formatCode>
                <c:ptCount val="2"/>
                <c:pt idx="0">
                  <c:v>13.5</c:v>
                </c:pt>
                <c:pt idx="1">
                  <c:v>32.700000000000003</c:v>
                </c:pt>
              </c:numCache>
            </c:numRef>
          </c:val>
        </c:ser>
        <c:axId val="112299392"/>
        <c:axId val="106480000"/>
      </c:barChart>
      <c:catAx>
        <c:axId val="112299392"/>
        <c:scaling>
          <c:orientation val="minMax"/>
        </c:scaling>
        <c:axPos val="b"/>
        <c:numFmt formatCode="General" sourceLinked="1"/>
        <c:tickLblPos val="nextTo"/>
        <c:txPr>
          <a:bodyPr rot="0" vert="horz"/>
          <a:lstStyle/>
          <a:p>
            <a:pPr>
              <a:defRPr/>
            </a:pPr>
            <a:endParaRPr lang="en-US"/>
          </a:p>
        </c:txPr>
        <c:crossAx val="106480000"/>
        <c:crosses val="autoZero"/>
        <c:auto val="1"/>
        <c:lblAlgn val="ctr"/>
        <c:lblOffset val="100"/>
        <c:tickLblSkip val="1"/>
        <c:tickMarkSkip val="1"/>
      </c:catAx>
      <c:valAx>
        <c:axId val="106480000"/>
        <c:scaling>
          <c:orientation val="minMax"/>
        </c:scaling>
        <c:axPos val="l"/>
        <c:majorGridlines/>
        <c:numFmt formatCode="General" sourceLinked="1"/>
        <c:tickLblPos val="nextTo"/>
        <c:txPr>
          <a:bodyPr rot="0" vert="horz"/>
          <a:lstStyle/>
          <a:p>
            <a:pPr>
              <a:defRPr/>
            </a:pPr>
            <a:endParaRPr lang="en-US"/>
          </a:p>
        </c:txPr>
        <c:crossAx val="112299392"/>
        <c:crosses val="autoZero"/>
        <c:crossBetween val="between"/>
      </c:valAx>
    </c:plotArea>
    <c:legend>
      <c:legendPos val="r"/>
      <c:layout>
        <c:manualLayout>
          <c:xMode val="edge"/>
          <c:yMode val="edge"/>
          <c:x val="0.78492239467849245"/>
          <c:y val="0.33445945945945965"/>
          <c:w val="0.20620842572062092"/>
          <c:h val="0.24662162162162163"/>
        </c:manualLayout>
      </c:layout>
    </c:legend>
    <c:plotVisOnly val="1"/>
    <c:dispBlanksAs val="gap"/>
  </c:chart>
  <c:txPr>
    <a:bodyPr/>
    <a:lstStyle/>
    <a:p>
      <a:pPr>
        <a:defRPr sz="1800"/>
      </a:pPr>
      <a:endParaRPr lang="en-US"/>
    </a:p>
  </c:txPr>
  <c:externalData r:id="rId1"/>
</c:chartSpace>
</file>

<file path=ppt/diagrams/_rels/data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3" qsCatId="3D" csTypeId="urn:microsoft.com/office/officeart/2005/8/colors/accent5_2" csCatId="accent5" phldr="1"/>
      <dgm:spPr/>
      <dgm:t>
        <a:bodyPr/>
        <a:lstStyle/>
        <a:p>
          <a:endParaRPr lang="en-US"/>
        </a:p>
      </dgm:t>
    </dgm:pt>
    <dgm:pt modelId="{2332E22F-E15E-4CF9-B9AF-CA4E0EB8EA0B}">
      <dgm:prSet phldrT="[Text]"/>
      <dgm:spPr/>
      <dgm:t>
        <a:bodyPr/>
        <a:lstStyle/>
        <a:p>
          <a:r>
            <a:rPr lang="en-US" b="1" dirty="0" smtClean="0">
              <a:solidFill>
                <a:schemeClr val="accent2">
                  <a:lumMod val="20000"/>
                  <a:lumOff val="80000"/>
                </a:schemeClr>
              </a:solidFill>
            </a:rPr>
            <a:t>Social Facilitation</a:t>
          </a:r>
          <a:endParaRPr lang="en-US" b="1" dirty="0">
            <a:solidFill>
              <a:schemeClr val="accent2">
                <a:lumMod val="20000"/>
                <a:lumOff val="80000"/>
              </a:schemeClr>
            </a:solidFill>
          </a:endParaRPr>
        </a:p>
      </dgm:t>
    </dgm:pt>
    <dgm:pt modelId="{B7F59D1B-462F-4389-BA23-02B4BAB295CA}" type="parTrans" cxnId="{D59DE967-1382-4301-80E3-EEFF32A425E4}">
      <dgm:prSet/>
      <dgm:spPr/>
      <dgm:t>
        <a:bodyPr/>
        <a:lstStyle/>
        <a:p>
          <a:endParaRPr lang="en-US"/>
        </a:p>
      </dgm:t>
    </dgm:pt>
    <dgm:pt modelId="{008036CA-D494-4CC2-A4C3-F86CCACE5D12}" type="sibTrans" cxnId="{D59DE967-1382-4301-80E3-EEFF32A425E4}">
      <dgm:prSet/>
      <dgm:spPr/>
      <dgm:t>
        <a:bodyPr/>
        <a:lstStyle/>
        <a:p>
          <a:endParaRPr lang="en-US"/>
        </a:p>
      </dgm:t>
    </dgm:pt>
    <dgm:pt modelId="{EF170FEF-F40A-43DF-9C09-DECF9168054E}">
      <dgm:prSet phldrT="[Text]"/>
      <dgm:spPr/>
      <dgm:t>
        <a:bodyPr/>
        <a:lstStyle/>
        <a:p>
          <a:r>
            <a:rPr lang="en-US" dirty="0" smtClean="0"/>
            <a:t>Research</a:t>
          </a:r>
          <a:endParaRPr lang="en-US" dirty="0"/>
        </a:p>
      </dgm:t>
    </dgm:pt>
    <dgm:pt modelId="{EE99D042-5FBE-4DD7-B6AA-675E254A0A9A}" type="parTrans" cxnId="{81CE2400-DD70-4D62-88AF-453AD5FD5203}">
      <dgm:prSet/>
      <dgm:spPr>
        <a:ln w="25400"/>
      </dgm:spPr>
      <dgm:t>
        <a:bodyPr/>
        <a:lstStyle/>
        <a:p>
          <a:endParaRPr lang="en-US"/>
        </a:p>
      </dgm:t>
    </dgm:pt>
    <dgm:pt modelId="{1887CEA8-9EFF-43A4-8E37-0680B9B800E8}" type="sibTrans" cxnId="{81CE2400-DD70-4D62-88AF-453AD5FD5203}">
      <dgm:prSet/>
      <dgm:spPr/>
      <dgm:t>
        <a:bodyPr/>
        <a:lstStyle/>
        <a:p>
          <a:endParaRPr lang="en-US"/>
        </a:p>
      </dgm:t>
    </dgm:pt>
    <dgm:pt modelId="{BFD0B25F-CA9C-4B2F-A08C-55BF3F999FA6}">
      <dgm:prSet phldrT="[Text]"/>
      <dgm:spPr>
        <a:solidFill>
          <a:schemeClr val="bg1"/>
        </a:solidFill>
      </dgm:spPr>
      <dgm:t>
        <a:bodyPr/>
        <a:lstStyle/>
        <a:p>
          <a:r>
            <a:rPr lang="en-US" dirty="0" smtClean="0"/>
            <a:t> Theory</a:t>
          </a:r>
          <a:endParaRPr lang="en-US" dirty="0"/>
        </a:p>
      </dgm:t>
    </dgm:pt>
    <dgm:pt modelId="{943FBC88-EFD5-4ACA-ABA4-B22B96BE1723}" type="parTrans" cxnId="{78270203-EC73-4B08-B880-FD91FA041106}">
      <dgm:prSet/>
      <dgm:spPr>
        <a:ln w="22225">
          <a:solidFill>
            <a:schemeClr val="tx1"/>
          </a:solidFill>
        </a:ln>
      </dgm:spPr>
      <dgm:t>
        <a:bodyPr/>
        <a:lstStyle/>
        <a:p>
          <a:endParaRPr lang="en-US"/>
        </a:p>
      </dgm:t>
    </dgm:pt>
    <dgm:pt modelId="{B9D844A5-3133-4419-BACD-28C1F6CC342D}" type="sibTrans" cxnId="{78270203-EC73-4B08-B880-FD91FA041106}">
      <dgm:prSet/>
      <dgm:spPr/>
      <dgm:t>
        <a:bodyPr/>
        <a:lstStyle/>
        <a:p>
          <a:endParaRPr lang="en-US"/>
        </a:p>
      </dgm:t>
    </dgm:pt>
    <dgm:pt modelId="{37A87E0E-21FE-4CF1-987B-5D330F2A0809}">
      <dgm:prSet phldrT="[Text]"/>
      <dgm:spPr/>
      <dgm:t>
        <a:bodyPr/>
        <a:lstStyle/>
        <a:p>
          <a:r>
            <a:rPr lang="en-US" b="1" dirty="0" smtClean="0">
              <a:solidFill>
                <a:schemeClr val="accent2">
                  <a:lumMod val="20000"/>
                  <a:lumOff val="80000"/>
                </a:schemeClr>
              </a:solidFill>
            </a:rPr>
            <a:t>Process Loss </a:t>
          </a:r>
          <a:endParaRPr lang="en-US" b="1" dirty="0">
            <a:solidFill>
              <a:schemeClr val="accent2">
                <a:lumMod val="20000"/>
                <a:lumOff val="80000"/>
              </a:schemeClr>
            </a:solidFill>
          </a:endParaRPr>
        </a:p>
      </dgm:t>
    </dgm:pt>
    <dgm:pt modelId="{940A8225-3570-42BF-90C9-34308E9101B8}" type="parTrans" cxnId="{B12E9269-0D62-4823-B59F-5F8594D16DF5}">
      <dgm:prSet/>
      <dgm:spPr/>
      <dgm:t>
        <a:bodyPr/>
        <a:lstStyle/>
        <a:p>
          <a:endParaRPr lang="en-US"/>
        </a:p>
      </dgm:t>
    </dgm:pt>
    <dgm:pt modelId="{5B7FBA51-EA1E-4017-A45D-178B5AF3678F}" type="sibTrans" cxnId="{B12E9269-0D62-4823-B59F-5F8594D16DF5}">
      <dgm:prSet/>
      <dgm:spPr/>
      <dgm:t>
        <a:bodyPr/>
        <a:lstStyle/>
        <a:p>
          <a:endParaRPr lang="en-US"/>
        </a:p>
      </dgm:t>
    </dgm:pt>
    <dgm:pt modelId="{32DDCBA2-9DF4-4846-87AB-CF696476E6AE}">
      <dgm:prSet phldrT="[Text]"/>
      <dgm:spPr/>
      <dgm:t>
        <a:bodyPr/>
        <a:lstStyle/>
        <a:p>
          <a:r>
            <a:rPr lang="en-US" dirty="0" err="1" smtClean="0"/>
            <a:t>Ringelmann</a:t>
          </a:r>
          <a:r>
            <a:rPr lang="en-US" dirty="0" smtClean="0"/>
            <a:t> Effect</a:t>
          </a:r>
          <a:endParaRPr lang="en-US" dirty="0"/>
        </a:p>
      </dgm:t>
    </dgm:pt>
    <dgm:pt modelId="{422BC906-D573-45BD-AB79-8A548B2C6B0A}" type="parTrans" cxnId="{4A297203-DB06-4334-8AA5-8A336797D91F}">
      <dgm:prSet/>
      <dgm:spPr>
        <a:ln w="22225">
          <a:solidFill>
            <a:schemeClr val="tx1"/>
          </a:solidFill>
        </a:ln>
      </dgm:spPr>
      <dgm:t>
        <a:bodyPr/>
        <a:lstStyle/>
        <a:p>
          <a:endParaRPr lang="en-US"/>
        </a:p>
      </dgm:t>
    </dgm:pt>
    <dgm:pt modelId="{135312FF-802A-4330-A6AE-929C460E0CA3}" type="sibTrans" cxnId="{4A297203-DB06-4334-8AA5-8A336797D91F}">
      <dgm:prSet/>
      <dgm:spPr/>
      <dgm:t>
        <a:bodyPr/>
        <a:lstStyle/>
        <a:p>
          <a:endParaRPr lang="en-US"/>
        </a:p>
      </dgm:t>
    </dgm:pt>
    <dgm:pt modelId="{CA874D3B-E0FF-48BF-8D64-F1684060832B}">
      <dgm:prSet phldrT="[Text]"/>
      <dgm:spPr/>
      <dgm:t>
        <a:bodyPr/>
        <a:lstStyle/>
        <a:p>
          <a:r>
            <a:rPr lang="en-US" b="1" dirty="0" smtClean="0">
              <a:solidFill>
                <a:schemeClr val="accent2">
                  <a:lumMod val="20000"/>
                  <a:lumOff val="80000"/>
                </a:schemeClr>
              </a:solidFill>
            </a:rPr>
            <a:t>Process Gains</a:t>
          </a:r>
          <a:endParaRPr lang="en-US" b="1" dirty="0">
            <a:solidFill>
              <a:schemeClr val="accent2">
                <a:lumMod val="20000"/>
                <a:lumOff val="80000"/>
              </a:schemeClr>
            </a:solidFill>
          </a:endParaRPr>
        </a:p>
      </dgm:t>
    </dgm:pt>
    <dgm:pt modelId="{9AA42DC1-48DB-4242-819D-9BC80237D218}" type="parTrans" cxnId="{55D6D508-5967-4CBD-8340-FC083CF16C77}">
      <dgm:prSet/>
      <dgm:spPr/>
      <dgm:t>
        <a:bodyPr/>
        <a:lstStyle/>
        <a:p>
          <a:endParaRPr lang="en-US"/>
        </a:p>
      </dgm:t>
    </dgm:pt>
    <dgm:pt modelId="{9F5EAA5E-CDEE-4617-ADA2-B858ED2EB38D}" type="sibTrans" cxnId="{55D6D508-5967-4CBD-8340-FC083CF16C77}">
      <dgm:prSet/>
      <dgm:spPr/>
      <dgm:t>
        <a:bodyPr/>
        <a:lstStyle/>
        <a:p>
          <a:endParaRPr lang="en-US"/>
        </a:p>
      </dgm:t>
    </dgm:pt>
    <dgm:pt modelId="{59CBC2A1-43F2-468D-9DB4-9136DB3A8A83}">
      <dgm:prSet phldrT="[Text]"/>
      <dgm:spPr/>
      <dgm:t>
        <a:bodyPr/>
        <a:lstStyle/>
        <a:p>
          <a:r>
            <a:rPr lang="en-US" dirty="0" smtClean="0"/>
            <a:t>Brainstorming</a:t>
          </a:r>
          <a:endParaRPr lang="en-US" dirty="0"/>
        </a:p>
      </dgm:t>
    </dgm:pt>
    <dgm:pt modelId="{AB529ECB-C03E-449B-815A-B01026C39356}" type="parTrans" cxnId="{7F97B0D2-358C-4B57-B403-7BD2883ACF06}">
      <dgm:prSet/>
      <dgm:spPr>
        <a:ln w="22225">
          <a:solidFill>
            <a:schemeClr val="tx1"/>
          </a:solidFill>
        </a:ln>
      </dgm:spPr>
      <dgm:t>
        <a:bodyPr/>
        <a:lstStyle/>
        <a:p>
          <a:endParaRPr lang="en-US"/>
        </a:p>
      </dgm:t>
    </dgm:pt>
    <dgm:pt modelId="{F0491E77-E0E2-4494-82A8-4C6165DCE9EC}" type="sibTrans" cxnId="{7F97B0D2-358C-4B57-B403-7BD2883ACF06}">
      <dgm:prSet/>
      <dgm:spPr/>
      <dgm:t>
        <a:bodyPr/>
        <a:lstStyle/>
        <a:p>
          <a:endParaRPr lang="en-US"/>
        </a:p>
      </dgm:t>
    </dgm:pt>
    <dgm:pt modelId="{0F026852-C8DF-4870-B9C0-AFE5C8977A70}">
      <dgm:prSet/>
      <dgm:spPr/>
      <dgm:t>
        <a:bodyPr/>
        <a:lstStyle/>
        <a:p>
          <a:r>
            <a:rPr lang="en-US" dirty="0" smtClean="0"/>
            <a:t>Application</a:t>
          </a:r>
          <a:endParaRPr lang="en-US" dirty="0"/>
        </a:p>
      </dgm:t>
    </dgm:pt>
    <dgm:pt modelId="{386BEF34-682E-4EC5-9D0A-D56F7202A317}" type="parTrans" cxnId="{71A21642-A7BD-4ECF-886E-C91BFE399ACA}">
      <dgm:prSet/>
      <dgm:spPr>
        <a:ln w="25400">
          <a:solidFill>
            <a:schemeClr val="tx1"/>
          </a:solidFill>
        </a:ln>
      </dgm:spPr>
      <dgm:t>
        <a:bodyPr/>
        <a:lstStyle/>
        <a:p>
          <a:endParaRPr lang="en-US"/>
        </a:p>
      </dgm:t>
    </dgm:pt>
    <dgm:pt modelId="{365BCCFB-A6DB-4853-B1F9-E22ACFF3CD75}" type="sibTrans" cxnId="{71A21642-A7BD-4ECF-886E-C91BFE399ACA}">
      <dgm:prSet/>
      <dgm:spPr/>
      <dgm:t>
        <a:bodyPr/>
        <a:lstStyle/>
        <a:p>
          <a:endParaRPr lang="en-US"/>
        </a:p>
      </dgm:t>
    </dgm:pt>
    <dgm:pt modelId="{2C0972C2-F56E-4B1D-93C9-74051C6440E5}">
      <dgm:prSet/>
      <dgm:spPr/>
      <dgm:t>
        <a:bodyPr/>
        <a:lstStyle/>
        <a:p>
          <a:r>
            <a:rPr lang="en-US" dirty="0" smtClean="0"/>
            <a:t>Social Loafing</a:t>
          </a:r>
          <a:endParaRPr lang="en-US" dirty="0"/>
        </a:p>
      </dgm:t>
    </dgm:pt>
    <dgm:pt modelId="{47D3D6C6-FC16-485F-A06D-5B6C050CE6AB}" type="parTrans" cxnId="{45B0F398-DF20-4B87-A0A6-BE3F03F4B722}">
      <dgm:prSet/>
      <dgm:spPr/>
      <dgm:t>
        <a:bodyPr/>
        <a:lstStyle/>
        <a:p>
          <a:endParaRPr lang="en-US"/>
        </a:p>
      </dgm:t>
    </dgm:pt>
    <dgm:pt modelId="{F42EE597-DBDA-4A5C-9E3B-46ECA460DEB8}" type="sibTrans" cxnId="{45B0F398-DF20-4B87-A0A6-BE3F03F4B722}">
      <dgm:prSet/>
      <dgm:spPr/>
      <dgm:t>
        <a:bodyPr/>
        <a:lstStyle/>
        <a:p>
          <a:endParaRPr lang="en-US"/>
        </a:p>
      </dgm:t>
    </dgm:pt>
    <dgm:pt modelId="{17FE6B88-398C-4F41-963A-1E738B32F1A6}">
      <dgm:prSet/>
      <dgm:spPr/>
      <dgm:t>
        <a:bodyPr/>
        <a:lstStyle/>
        <a:p>
          <a:r>
            <a:rPr lang="en-US" dirty="0" smtClean="0"/>
            <a:t>Coordination and Task Demands</a:t>
          </a:r>
          <a:endParaRPr lang="en-US" dirty="0"/>
        </a:p>
      </dgm:t>
    </dgm:pt>
    <dgm:pt modelId="{677FC81F-2939-4813-B22B-A8E52107BFC6}" type="parTrans" cxnId="{1ABB559A-0F9A-497C-8C8D-06E9FDC4F93E}">
      <dgm:prSet/>
      <dgm:spPr>
        <a:ln>
          <a:solidFill>
            <a:schemeClr val="tx1"/>
          </a:solidFill>
        </a:ln>
      </dgm:spPr>
      <dgm:t>
        <a:bodyPr/>
        <a:lstStyle/>
        <a:p>
          <a:endParaRPr lang="en-US">
            <a:solidFill>
              <a:schemeClr val="tx1"/>
            </a:solidFill>
          </a:endParaRPr>
        </a:p>
      </dgm:t>
    </dgm:pt>
    <dgm:pt modelId="{2F42CBCA-059A-4C1D-970B-434BAD8B66AB}" type="sibTrans" cxnId="{1ABB559A-0F9A-497C-8C8D-06E9FDC4F93E}">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919E2E6C-BD73-43B6-8BAD-35B36F95ADEC}" type="pres">
      <dgm:prSet presAssocID="{2332E22F-E15E-4CF9-B9AF-CA4E0EB8EA0B}" presName="root" presStyleCnt="0"/>
      <dgm:spPr/>
    </dgm:pt>
    <dgm:pt modelId="{F08BC9A4-79E2-428A-BFB8-A5FC85232770}" type="pres">
      <dgm:prSet presAssocID="{2332E22F-E15E-4CF9-B9AF-CA4E0EB8EA0B}" presName="rootComposite" presStyleCnt="0"/>
      <dgm:spPr/>
    </dgm:pt>
    <dgm:pt modelId="{F38815C2-6B35-4AC2-B9F9-D3BE55C307B1}" type="pres">
      <dgm:prSet presAssocID="{2332E22F-E15E-4CF9-B9AF-CA4E0EB8EA0B}" presName="rootText" presStyleLbl="node1" presStyleIdx="0" presStyleCnt="3"/>
      <dgm:spPr/>
      <dgm:t>
        <a:bodyPr/>
        <a:lstStyle/>
        <a:p>
          <a:endParaRPr lang="en-US"/>
        </a:p>
      </dgm:t>
    </dgm:pt>
    <dgm:pt modelId="{6D210816-D103-4F97-BD99-7EE6DB3036B5}" type="pres">
      <dgm:prSet presAssocID="{2332E22F-E15E-4CF9-B9AF-CA4E0EB8EA0B}" presName="rootConnector" presStyleLbl="node1" presStyleIdx="0" presStyleCnt="3"/>
      <dgm:spPr/>
      <dgm:t>
        <a:bodyPr/>
        <a:lstStyle/>
        <a:p>
          <a:endParaRPr lang="en-US"/>
        </a:p>
      </dgm:t>
    </dgm:pt>
    <dgm:pt modelId="{576305A3-6D7E-4B7E-B839-42ECBEB8F9DC}" type="pres">
      <dgm:prSet presAssocID="{2332E22F-E15E-4CF9-B9AF-CA4E0EB8EA0B}" presName="childShape" presStyleCnt="0"/>
      <dgm:spPr/>
    </dgm:pt>
    <dgm:pt modelId="{7F4B51FF-9EE8-4449-8106-6AAC2B4F19C5}" type="pres">
      <dgm:prSet presAssocID="{EE99D042-5FBE-4DD7-B6AA-675E254A0A9A}" presName="Name13" presStyleLbl="parChTrans1D2" presStyleIdx="0" presStyleCnt="7"/>
      <dgm:spPr/>
      <dgm:t>
        <a:bodyPr/>
        <a:lstStyle/>
        <a:p>
          <a:endParaRPr lang="en-US"/>
        </a:p>
      </dgm:t>
    </dgm:pt>
    <dgm:pt modelId="{D2BE8CCA-995A-4A5C-AC77-553532DF1B9A}" type="pres">
      <dgm:prSet presAssocID="{EF170FEF-F40A-43DF-9C09-DECF9168054E}" presName="childText" presStyleLbl="bgAcc1" presStyleIdx="0" presStyleCnt="7" custScaleY="48031">
        <dgm:presLayoutVars>
          <dgm:bulletEnabled val="1"/>
        </dgm:presLayoutVars>
      </dgm:prSet>
      <dgm:spPr/>
      <dgm:t>
        <a:bodyPr/>
        <a:lstStyle/>
        <a:p>
          <a:endParaRPr lang="en-US"/>
        </a:p>
      </dgm:t>
    </dgm:pt>
    <dgm:pt modelId="{B7E57B4C-194B-4AF6-BB13-476A8E26DA4A}" type="pres">
      <dgm:prSet presAssocID="{943FBC88-EFD5-4ACA-ABA4-B22B96BE1723}" presName="Name13" presStyleLbl="parChTrans1D2" presStyleIdx="1" presStyleCnt="7"/>
      <dgm:spPr/>
      <dgm:t>
        <a:bodyPr/>
        <a:lstStyle/>
        <a:p>
          <a:endParaRPr lang="en-US"/>
        </a:p>
      </dgm:t>
    </dgm:pt>
    <dgm:pt modelId="{3F41B206-8547-4C4B-8207-49093FE07695}" type="pres">
      <dgm:prSet presAssocID="{BFD0B25F-CA9C-4B2F-A08C-55BF3F999FA6}" presName="childText" presStyleLbl="bgAcc1" presStyleIdx="1" presStyleCnt="7" custScaleY="33365">
        <dgm:presLayoutVars>
          <dgm:bulletEnabled val="1"/>
        </dgm:presLayoutVars>
      </dgm:prSet>
      <dgm:spPr/>
      <dgm:t>
        <a:bodyPr/>
        <a:lstStyle/>
        <a:p>
          <a:endParaRPr lang="en-US"/>
        </a:p>
      </dgm:t>
    </dgm:pt>
    <dgm:pt modelId="{22C5A3F3-CFAD-4EF7-A18E-D6E7149FF35B}" type="pres">
      <dgm:prSet presAssocID="{386BEF34-682E-4EC5-9D0A-D56F7202A317}" presName="Name13" presStyleLbl="parChTrans1D2" presStyleIdx="2" presStyleCnt="7"/>
      <dgm:spPr/>
      <dgm:t>
        <a:bodyPr/>
        <a:lstStyle/>
        <a:p>
          <a:endParaRPr lang="en-US"/>
        </a:p>
      </dgm:t>
    </dgm:pt>
    <dgm:pt modelId="{1F86E273-880A-4539-B3C8-71E764A11265}" type="pres">
      <dgm:prSet presAssocID="{0F026852-C8DF-4870-B9C0-AFE5C8977A70}" presName="childText" presStyleLbl="bgAcc1" presStyleIdx="2" presStyleCnt="7" custScaleY="50261">
        <dgm:presLayoutVars>
          <dgm:bulletEnabled val="1"/>
        </dgm:presLayoutVars>
      </dgm:prSet>
      <dgm:spPr/>
      <dgm:t>
        <a:bodyPr/>
        <a:lstStyle/>
        <a:p>
          <a:endParaRPr lang="en-US"/>
        </a:p>
      </dgm:t>
    </dgm:pt>
    <dgm:pt modelId="{DA5FDA39-E697-4E45-94BA-8700E481008A}" type="pres">
      <dgm:prSet presAssocID="{37A87E0E-21FE-4CF1-987B-5D330F2A0809}" presName="root" presStyleCnt="0"/>
      <dgm:spPr/>
    </dgm:pt>
    <dgm:pt modelId="{0C12312B-208F-4F7D-B1E9-0E7E21737245}" type="pres">
      <dgm:prSet presAssocID="{37A87E0E-21FE-4CF1-987B-5D330F2A0809}" presName="rootComposite" presStyleCnt="0"/>
      <dgm:spPr/>
    </dgm:pt>
    <dgm:pt modelId="{C124BC89-EFEF-4F30-9EB3-CB38986C4ACF}" type="pres">
      <dgm:prSet presAssocID="{37A87E0E-21FE-4CF1-987B-5D330F2A0809}" presName="rootText" presStyleLbl="node1" presStyleIdx="1" presStyleCnt="3"/>
      <dgm:spPr/>
      <dgm:t>
        <a:bodyPr/>
        <a:lstStyle/>
        <a:p>
          <a:endParaRPr lang="en-US"/>
        </a:p>
      </dgm:t>
    </dgm:pt>
    <dgm:pt modelId="{D7E88F39-E783-4269-8F67-B4A8EFDF0B81}" type="pres">
      <dgm:prSet presAssocID="{37A87E0E-21FE-4CF1-987B-5D330F2A0809}" presName="rootConnector" presStyleLbl="node1" presStyleIdx="1" presStyleCnt="3"/>
      <dgm:spPr/>
      <dgm:t>
        <a:bodyPr/>
        <a:lstStyle/>
        <a:p>
          <a:endParaRPr lang="en-US"/>
        </a:p>
      </dgm:t>
    </dgm:pt>
    <dgm:pt modelId="{5103D52B-16B3-4491-AE5D-79840163D2B7}" type="pres">
      <dgm:prSet presAssocID="{37A87E0E-21FE-4CF1-987B-5D330F2A0809}" presName="childShape" presStyleCnt="0"/>
      <dgm:spPr/>
    </dgm:pt>
    <dgm:pt modelId="{324C42EF-433C-474C-96B5-7E4AAD7F9D8C}" type="pres">
      <dgm:prSet presAssocID="{422BC906-D573-45BD-AB79-8A548B2C6B0A}" presName="Name13" presStyleLbl="parChTrans1D2" presStyleIdx="3" presStyleCnt="7"/>
      <dgm:spPr/>
      <dgm:t>
        <a:bodyPr/>
        <a:lstStyle/>
        <a:p>
          <a:endParaRPr lang="en-US"/>
        </a:p>
      </dgm:t>
    </dgm:pt>
    <dgm:pt modelId="{17055B36-007C-437B-962D-2134BCD69F17}" type="pres">
      <dgm:prSet presAssocID="{32DDCBA2-9DF4-4846-87AB-CF696476E6AE}" presName="childText" presStyleLbl="bgAcc1" presStyleIdx="3" presStyleCnt="7" custScaleY="51086">
        <dgm:presLayoutVars>
          <dgm:bulletEnabled val="1"/>
        </dgm:presLayoutVars>
      </dgm:prSet>
      <dgm:spPr/>
      <dgm:t>
        <a:bodyPr/>
        <a:lstStyle/>
        <a:p>
          <a:endParaRPr lang="en-US"/>
        </a:p>
      </dgm:t>
    </dgm:pt>
    <dgm:pt modelId="{5C8F69ED-A765-4F0D-A9DE-444917FDD2FB}" type="pres">
      <dgm:prSet presAssocID="{47D3D6C6-FC16-485F-A06D-5B6C050CE6AB}" presName="Name13" presStyleLbl="parChTrans1D2" presStyleIdx="4" presStyleCnt="7"/>
      <dgm:spPr/>
    </dgm:pt>
    <dgm:pt modelId="{77A2EB21-9764-4A6B-B1D1-A2508C303EAA}" type="pres">
      <dgm:prSet presAssocID="{2C0972C2-F56E-4B1D-93C9-74051C6440E5}" presName="childText" presStyleLbl="bgAcc1" presStyleIdx="4" presStyleCnt="7" custScaleY="37049">
        <dgm:presLayoutVars>
          <dgm:bulletEnabled val="1"/>
        </dgm:presLayoutVars>
      </dgm:prSet>
      <dgm:spPr/>
    </dgm:pt>
    <dgm:pt modelId="{17BAB64C-7D52-4818-A943-89B3D4C5B6FD}" type="pres">
      <dgm:prSet presAssocID="{677FC81F-2939-4813-B22B-A8E52107BFC6}" presName="Name13" presStyleLbl="parChTrans1D2" presStyleIdx="5" presStyleCnt="7"/>
      <dgm:spPr/>
      <dgm:t>
        <a:bodyPr/>
        <a:lstStyle/>
        <a:p>
          <a:endParaRPr lang="en-US"/>
        </a:p>
      </dgm:t>
    </dgm:pt>
    <dgm:pt modelId="{92CDF0B2-2681-4170-BD61-EAA0987E45FE}" type="pres">
      <dgm:prSet presAssocID="{17FE6B88-398C-4F41-963A-1E738B32F1A6}" presName="childText" presStyleLbl="bgAcc1" presStyleIdx="5" presStyleCnt="7" custScaleY="57921">
        <dgm:presLayoutVars>
          <dgm:bulletEnabled val="1"/>
        </dgm:presLayoutVars>
      </dgm:prSet>
      <dgm:spPr/>
    </dgm:pt>
    <dgm:pt modelId="{D1614ED9-A605-4E80-BAE0-FCAD5EFF707D}" type="pres">
      <dgm:prSet presAssocID="{CA874D3B-E0FF-48BF-8D64-F1684060832B}" presName="root" presStyleCnt="0"/>
      <dgm:spPr/>
    </dgm:pt>
    <dgm:pt modelId="{2457AC7E-4FC1-44C8-BFEB-147A488D7063}" type="pres">
      <dgm:prSet presAssocID="{CA874D3B-E0FF-48BF-8D64-F1684060832B}" presName="rootComposite" presStyleCnt="0"/>
      <dgm:spPr/>
    </dgm:pt>
    <dgm:pt modelId="{5B90EABF-21F1-4B0D-816A-82D42DF6D9C1}" type="pres">
      <dgm:prSet presAssocID="{CA874D3B-E0FF-48BF-8D64-F1684060832B}" presName="rootText" presStyleLbl="node1" presStyleIdx="2" presStyleCnt="3" custScaleX="100911"/>
      <dgm:spPr/>
      <dgm:t>
        <a:bodyPr/>
        <a:lstStyle/>
        <a:p>
          <a:endParaRPr lang="en-US"/>
        </a:p>
      </dgm:t>
    </dgm:pt>
    <dgm:pt modelId="{947E766D-90D0-45F7-9FB5-BC5A6FCDFF3B}" type="pres">
      <dgm:prSet presAssocID="{CA874D3B-E0FF-48BF-8D64-F1684060832B}" presName="rootConnector" presStyleLbl="node1" presStyleIdx="2" presStyleCnt="3"/>
      <dgm:spPr/>
      <dgm:t>
        <a:bodyPr/>
        <a:lstStyle/>
        <a:p>
          <a:endParaRPr lang="en-US"/>
        </a:p>
      </dgm:t>
    </dgm:pt>
    <dgm:pt modelId="{976CCCF6-82B1-4330-A6A3-822D031C1DD4}" type="pres">
      <dgm:prSet presAssocID="{CA874D3B-E0FF-48BF-8D64-F1684060832B}" presName="childShape" presStyleCnt="0"/>
      <dgm:spPr/>
    </dgm:pt>
    <dgm:pt modelId="{9005D499-A4CA-409C-8EF1-C392C1372287}" type="pres">
      <dgm:prSet presAssocID="{AB529ECB-C03E-449B-815A-B01026C39356}" presName="Name13" presStyleLbl="parChTrans1D2" presStyleIdx="6" presStyleCnt="7"/>
      <dgm:spPr/>
      <dgm:t>
        <a:bodyPr/>
        <a:lstStyle/>
        <a:p>
          <a:endParaRPr lang="en-US"/>
        </a:p>
      </dgm:t>
    </dgm:pt>
    <dgm:pt modelId="{F24B16B9-D77F-4942-8F48-6995F1AB2D70}" type="pres">
      <dgm:prSet presAssocID="{59CBC2A1-43F2-468D-9DB4-9136DB3A8A83}" presName="childText" presStyleLbl="bgAcc1" presStyleIdx="6" presStyleCnt="7" custScaleX="88366" custScaleY="49202" custLinFactNeighborX="406" custLinFactNeighborY="7240">
        <dgm:presLayoutVars>
          <dgm:bulletEnabled val="1"/>
        </dgm:presLayoutVars>
      </dgm:prSet>
      <dgm:spPr/>
      <dgm:t>
        <a:bodyPr/>
        <a:lstStyle/>
        <a:p>
          <a:endParaRPr lang="en-US"/>
        </a:p>
      </dgm:t>
    </dgm:pt>
  </dgm:ptLst>
  <dgm:cxnLst>
    <dgm:cxn modelId="{DA1F2E4A-6A22-45C7-B506-E46C0384C2B1}" type="presOf" srcId="{37A87E0E-21FE-4CF1-987B-5D330F2A0809}" destId="{D7E88F39-E783-4269-8F67-B4A8EFDF0B81}" srcOrd="1" destOrd="0" presId="urn:microsoft.com/office/officeart/2005/8/layout/hierarchy3"/>
    <dgm:cxn modelId="{D59DE967-1382-4301-80E3-EEFF32A425E4}" srcId="{0CD09BA3-1C77-4892-B86F-D7F46CA5FA3F}" destId="{2332E22F-E15E-4CF9-B9AF-CA4E0EB8EA0B}" srcOrd="0" destOrd="0" parTransId="{B7F59D1B-462F-4389-BA23-02B4BAB295CA}" sibTransId="{008036CA-D494-4CC2-A4C3-F86CCACE5D12}"/>
    <dgm:cxn modelId="{5563B0BD-4506-4E99-8B3C-57E122053D72}" type="presOf" srcId="{422BC906-D573-45BD-AB79-8A548B2C6B0A}" destId="{324C42EF-433C-474C-96B5-7E4AAD7F9D8C}" srcOrd="0" destOrd="0" presId="urn:microsoft.com/office/officeart/2005/8/layout/hierarchy3"/>
    <dgm:cxn modelId="{81CE2400-DD70-4D62-88AF-453AD5FD5203}" srcId="{2332E22F-E15E-4CF9-B9AF-CA4E0EB8EA0B}" destId="{EF170FEF-F40A-43DF-9C09-DECF9168054E}" srcOrd="0" destOrd="0" parTransId="{EE99D042-5FBE-4DD7-B6AA-675E254A0A9A}" sibTransId="{1887CEA8-9EFF-43A4-8E37-0680B9B800E8}"/>
    <dgm:cxn modelId="{9F18734F-5783-46F8-9B1F-47161B7ED722}" type="presOf" srcId="{37A87E0E-21FE-4CF1-987B-5D330F2A0809}" destId="{C124BC89-EFEF-4F30-9EB3-CB38986C4ACF}" srcOrd="0" destOrd="0" presId="urn:microsoft.com/office/officeart/2005/8/layout/hierarchy3"/>
    <dgm:cxn modelId="{55D6D508-5967-4CBD-8340-FC083CF16C77}" srcId="{0CD09BA3-1C77-4892-B86F-D7F46CA5FA3F}" destId="{CA874D3B-E0FF-48BF-8D64-F1684060832B}" srcOrd="2" destOrd="0" parTransId="{9AA42DC1-48DB-4242-819D-9BC80237D218}" sibTransId="{9F5EAA5E-CDEE-4617-ADA2-B858ED2EB38D}"/>
    <dgm:cxn modelId="{3D529034-0A70-4D91-A1FD-51BC613A389E}" type="presOf" srcId="{47D3D6C6-FC16-485F-A06D-5B6C050CE6AB}" destId="{5C8F69ED-A765-4F0D-A9DE-444917FDD2FB}" srcOrd="0" destOrd="0" presId="urn:microsoft.com/office/officeart/2005/8/layout/hierarchy3"/>
    <dgm:cxn modelId="{B12E9269-0D62-4823-B59F-5F8594D16DF5}" srcId="{0CD09BA3-1C77-4892-B86F-D7F46CA5FA3F}" destId="{37A87E0E-21FE-4CF1-987B-5D330F2A0809}" srcOrd="1" destOrd="0" parTransId="{940A8225-3570-42BF-90C9-34308E9101B8}" sibTransId="{5B7FBA51-EA1E-4017-A45D-178B5AF3678F}"/>
    <dgm:cxn modelId="{1ABB559A-0F9A-497C-8C8D-06E9FDC4F93E}" srcId="{37A87E0E-21FE-4CF1-987B-5D330F2A0809}" destId="{17FE6B88-398C-4F41-963A-1E738B32F1A6}" srcOrd="2" destOrd="0" parTransId="{677FC81F-2939-4813-B22B-A8E52107BFC6}" sibTransId="{2F42CBCA-059A-4C1D-970B-434BAD8B66AB}"/>
    <dgm:cxn modelId="{E593195B-D6EC-431D-AA1B-73C86A2D1FB8}" type="presOf" srcId="{32DDCBA2-9DF4-4846-87AB-CF696476E6AE}" destId="{17055B36-007C-437B-962D-2134BCD69F17}" srcOrd="0" destOrd="0" presId="urn:microsoft.com/office/officeart/2005/8/layout/hierarchy3"/>
    <dgm:cxn modelId="{F384E32F-1630-4FD6-A6EA-3BF2521439E3}" type="presOf" srcId="{CA874D3B-E0FF-48BF-8D64-F1684060832B}" destId="{947E766D-90D0-45F7-9FB5-BC5A6FCDFF3B}" srcOrd="1" destOrd="0" presId="urn:microsoft.com/office/officeart/2005/8/layout/hierarchy3"/>
    <dgm:cxn modelId="{7FCEB550-0B66-483E-91D4-BEF10B442E69}" type="presOf" srcId="{0CD09BA3-1C77-4892-B86F-D7F46CA5FA3F}" destId="{4B0F83A2-7508-4FB0-82A5-A2F0CF5EB2AA}" srcOrd="0" destOrd="0" presId="urn:microsoft.com/office/officeart/2005/8/layout/hierarchy3"/>
    <dgm:cxn modelId="{71A21642-A7BD-4ECF-886E-C91BFE399ACA}" srcId="{2332E22F-E15E-4CF9-B9AF-CA4E0EB8EA0B}" destId="{0F026852-C8DF-4870-B9C0-AFE5C8977A70}" srcOrd="2" destOrd="0" parTransId="{386BEF34-682E-4EC5-9D0A-D56F7202A317}" sibTransId="{365BCCFB-A6DB-4853-B1F9-E22ACFF3CD75}"/>
    <dgm:cxn modelId="{45B0F398-DF20-4B87-A0A6-BE3F03F4B722}" srcId="{37A87E0E-21FE-4CF1-987B-5D330F2A0809}" destId="{2C0972C2-F56E-4B1D-93C9-74051C6440E5}" srcOrd="1" destOrd="0" parTransId="{47D3D6C6-FC16-485F-A06D-5B6C050CE6AB}" sibTransId="{F42EE597-DBDA-4A5C-9E3B-46ECA460DEB8}"/>
    <dgm:cxn modelId="{78270203-EC73-4B08-B880-FD91FA041106}" srcId="{2332E22F-E15E-4CF9-B9AF-CA4E0EB8EA0B}" destId="{BFD0B25F-CA9C-4B2F-A08C-55BF3F999FA6}" srcOrd="1" destOrd="0" parTransId="{943FBC88-EFD5-4ACA-ABA4-B22B96BE1723}" sibTransId="{B9D844A5-3133-4419-BACD-28C1F6CC342D}"/>
    <dgm:cxn modelId="{9F337F05-7D4E-43AD-A052-FFCDFC4C4E4D}" type="presOf" srcId="{17FE6B88-398C-4F41-963A-1E738B32F1A6}" destId="{92CDF0B2-2681-4170-BD61-EAA0987E45FE}" srcOrd="0" destOrd="0" presId="urn:microsoft.com/office/officeart/2005/8/layout/hierarchy3"/>
    <dgm:cxn modelId="{7F97B0D2-358C-4B57-B403-7BD2883ACF06}" srcId="{CA874D3B-E0FF-48BF-8D64-F1684060832B}" destId="{59CBC2A1-43F2-468D-9DB4-9136DB3A8A83}" srcOrd="0" destOrd="0" parTransId="{AB529ECB-C03E-449B-815A-B01026C39356}" sibTransId="{F0491E77-E0E2-4494-82A8-4C6165DCE9EC}"/>
    <dgm:cxn modelId="{AC2865EA-5E99-4CAA-A763-88DCF3CFB50F}" type="presOf" srcId="{2C0972C2-F56E-4B1D-93C9-74051C6440E5}" destId="{77A2EB21-9764-4A6B-B1D1-A2508C303EAA}" srcOrd="0" destOrd="0" presId="urn:microsoft.com/office/officeart/2005/8/layout/hierarchy3"/>
    <dgm:cxn modelId="{A34C2C7E-67FA-4101-BE2B-4FD7768EDAF7}" type="presOf" srcId="{AB529ECB-C03E-449B-815A-B01026C39356}" destId="{9005D499-A4CA-409C-8EF1-C392C1372287}" srcOrd="0" destOrd="0" presId="urn:microsoft.com/office/officeart/2005/8/layout/hierarchy3"/>
    <dgm:cxn modelId="{69E23712-6262-4D23-8DC3-D9CD86B6492C}" type="presOf" srcId="{0F026852-C8DF-4870-B9C0-AFE5C8977A70}" destId="{1F86E273-880A-4539-B3C8-71E764A11265}" srcOrd="0" destOrd="0" presId="urn:microsoft.com/office/officeart/2005/8/layout/hierarchy3"/>
    <dgm:cxn modelId="{9CDBA13E-9D36-4ECD-AD4A-564CEFA73FBE}" type="presOf" srcId="{386BEF34-682E-4EC5-9D0A-D56F7202A317}" destId="{22C5A3F3-CFAD-4EF7-A18E-D6E7149FF35B}" srcOrd="0" destOrd="0" presId="urn:microsoft.com/office/officeart/2005/8/layout/hierarchy3"/>
    <dgm:cxn modelId="{4A297203-DB06-4334-8AA5-8A336797D91F}" srcId="{37A87E0E-21FE-4CF1-987B-5D330F2A0809}" destId="{32DDCBA2-9DF4-4846-87AB-CF696476E6AE}" srcOrd="0" destOrd="0" parTransId="{422BC906-D573-45BD-AB79-8A548B2C6B0A}" sibTransId="{135312FF-802A-4330-A6AE-929C460E0CA3}"/>
    <dgm:cxn modelId="{CA777F0E-64BE-4486-9665-EAC3C55A7377}" type="presOf" srcId="{943FBC88-EFD5-4ACA-ABA4-B22B96BE1723}" destId="{B7E57B4C-194B-4AF6-BB13-476A8E26DA4A}" srcOrd="0" destOrd="0" presId="urn:microsoft.com/office/officeart/2005/8/layout/hierarchy3"/>
    <dgm:cxn modelId="{7156E89A-403C-40BA-9A7F-FC1206C62F2B}" type="presOf" srcId="{2332E22F-E15E-4CF9-B9AF-CA4E0EB8EA0B}" destId="{6D210816-D103-4F97-BD99-7EE6DB3036B5}" srcOrd="1" destOrd="0" presId="urn:microsoft.com/office/officeart/2005/8/layout/hierarchy3"/>
    <dgm:cxn modelId="{1296165D-118F-4289-A191-2127CA9759B7}" type="presOf" srcId="{2332E22F-E15E-4CF9-B9AF-CA4E0EB8EA0B}" destId="{F38815C2-6B35-4AC2-B9F9-D3BE55C307B1}" srcOrd="0" destOrd="0" presId="urn:microsoft.com/office/officeart/2005/8/layout/hierarchy3"/>
    <dgm:cxn modelId="{38A57B06-0671-4C23-913F-077678AB59D8}" type="presOf" srcId="{59CBC2A1-43F2-468D-9DB4-9136DB3A8A83}" destId="{F24B16B9-D77F-4942-8F48-6995F1AB2D70}" srcOrd="0" destOrd="0" presId="urn:microsoft.com/office/officeart/2005/8/layout/hierarchy3"/>
    <dgm:cxn modelId="{929BACEB-0F47-4E29-B508-C74A5ADF8034}" type="presOf" srcId="{BFD0B25F-CA9C-4B2F-A08C-55BF3F999FA6}" destId="{3F41B206-8547-4C4B-8207-49093FE07695}" srcOrd="0" destOrd="0" presId="urn:microsoft.com/office/officeart/2005/8/layout/hierarchy3"/>
    <dgm:cxn modelId="{C6952691-E66C-4ACF-BD61-E21F295B685A}" type="presOf" srcId="{CA874D3B-E0FF-48BF-8D64-F1684060832B}" destId="{5B90EABF-21F1-4B0D-816A-82D42DF6D9C1}" srcOrd="0" destOrd="0" presId="urn:microsoft.com/office/officeart/2005/8/layout/hierarchy3"/>
    <dgm:cxn modelId="{320A5C96-C25D-403E-A466-E43ADE2E794C}" type="presOf" srcId="{EE99D042-5FBE-4DD7-B6AA-675E254A0A9A}" destId="{7F4B51FF-9EE8-4449-8106-6AAC2B4F19C5}" srcOrd="0" destOrd="0" presId="urn:microsoft.com/office/officeart/2005/8/layout/hierarchy3"/>
    <dgm:cxn modelId="{43A7E707-A6B2-43A1-ACF9-8049A57DED16}" type="presOf" srcId="{677FC81F-2939-4813-B22B-A8E52107BFC6}" destId="{17BAB64C-7D52-4818-A943-89B3D4C5B6FD}" srcOrd="0" destOrd="0" presId="urn:microsoft.com/office/officeart/2005/8/layout/hierarchy3"/>
    <dgm:cxn modelId="{8A4258D0-86F7-4537-81FA-A2FB477ADA5D}" type="presOf" srcId="{EF170FEF-F40A-43DF-9C09-DECF9168054E}" destId="{D2BE8CCA-995A-4A5C-AC77-553532DF1B9A}" srcOrd="0" destOrd="0" presId="urn:microsoft.com/office/officeart/2005/8/layout/hierarchy3"/>
    <dgm:cxn modelId="{60D92532-12D2-456A-8D68-C354A9AC9B9A}" type="presParOf" srcId="{4B0F83A2-7508-4FB0-82A5-A2F0CF5EB2AA}" destId="{919E2E6C-BD73-43B6-8BAD-35B36F95ADEC}" srcOrd="0" destOrd="0" presId="urn:microsoft.com/office/officeart/2005/8/layout/hierarchy3"/>
    <dgm:cxn modelId="{38A400AC-8D24-4C3A-AAE0-D3F14CD666A9}" type="presParOf" srcId="{919E2E6C-BD73-43B6-8BAD-35B36F95ADEC}" destId="{F08BC9A4-79E2-428A-BFB8-A5FC85232770}" srcOrd="0" destOrd="0" presId="urn:microsoft.com/office/officeart/2005/8/layout/hierarchy3"/>
    <dgm:cxn modelId="{9252504D-608E-4427-9C7D-CFE52C09B251}" type="presParOf" srcId="{F08BC9A4-79E2-428A-BFB8-A5FC85232770}" destId="{F38815C2-6B35-4AC2-B9F9-D3BE55C307B1}" srcOrd="0" destOrd="0" presId="urn:microsoft.com/office/officeart/2005/8/layout/hierarchy3"/>
    <dgm:cxn modelId="{36FEB558-3D0A-4D73-B7DF-FE5528A1866E}" type="presParOf" srcId="{F08BC9A4-79E2-428A-BFB8-A5FC85232770}" destId="{6D210816-D103-4F97-BD99-7EE6DB3036B5}" srcOrd="1" destOrd="0" presId="urn:microsoft.com/office/officeart/2005/8/layout/hierarchy3"/>
    <dgm:cxn modelId="{840BCB61-AF79-4DA7-9FCA-9F3EB6CC67B1}" type="presParOf" srcId="{919E2E6C-BD73-43B6-8BAD-35B36F95ADEC}" destId="{576305A3-6D7E-4B7E-B839-42ECBEB8F9DC}" srcOrd="1" destOrd="0" presId="urn:microsoft.com/office/officeart/2005/8/layout/hierarchy3"/>
    <dgm:cxn modelId="{93474BE9-E51C-4D8E-97A3-99EB8F820D6C}" type="presParOf" srcId="{576305A3-6D7E-4B7E-B839-42ECBEB8F9DC}" destId="{7F4B51FF-9EE8-4449-8106-6AAC2B4F19C5}" srcOrd="0" destOrd="0" presId="urn:microsoft.com/office/officeart/2005/8/layout/hierarchy3"/>
    <dgm:cxn modelId="{DD07ACBE-C62B-4C51-90A5-C83D6EFA9A64}" type="presParOf" srcId="{576305A3-6D7E-4B7E-B839-42ECBEB8F9DC}" destId="{D2BE8CCA-995A-4A5C-AC77-553532DF1B9A}" srcOrd="1" destOrd="0" presId="urn:microsoft.com/office/officeart/2005/8/layout/hierarchy3"/>
    <dgm:cxn modelId="{B5574BB3-E005-454D-ACB8-D8700980FC4A}" type="presParOf" srcId="{576305A3-6D7E-4B7E-B839-42ECBEB8F9DC}" destId="{B7E57B4C-194B-4AF6-BB13-476A8E26DA4A}" srcOrd="2" destOrd="0" presId="urn:microsoft.com/office/officeart/2005/8/layout/hierarchy3"/>
    <dgm:cxn modelId="{001541B5-3E4B-4844-9B0F-9AEDB7FCA50E}" type="presParOf" srcId="{576305A3-6D7E-4B7E-B839-42ECBEB8F9DC}" destId="{3F41B206-8547-4C4B-8207-49093FE07695}" srcOrd="3" destOrd="0" presId="urn:microsoft.com/office/officeart/2005/8/layout/hierarchy3"/>
    <dgm:cxn modelId="{45D26216-FFCD-4412-A3B0-F4E80058596F}" type="presParOf" srcId="{576305A3-6D7E-4B7E-B839-42ECBEB8F9DC}" destId="{22C5A3F3-CFAD-4EF7-A18E-D6E7149FF35B}" srcOrd="4" destOrd="0" presId="urn:microsoft.com/office/officeart/2005/8/layout/hierarchy3"/>
    <dgm:cxn modelId="{C2D860E6-8A19-4041-A4E8-32008AC4EB99}" type="presParOf" srcId="{576305A3-6D7E-4B7E-B839-42ECBEB8F9DC}" destId="{1F86E273-880A-4539-B3C8-71E764A11265}" srcOrd="5" destOrd="0" presId="urn:microsoft.com/office/officeart/2005/8/layout/hierarchy3"/>
    <dgm:cxn modelId="{21B9B533-5762-4696-946E-2409AD3D8A9F}" type="presParOf" srcId="{4B0F83A2-7508-4FB0-82A5-A2F0CF5EB2AA}" destId="{DA5FDA39-E697-4E45-94BA-8700E481008A}" srcOrd="1" destOrd="0" presId="urn:microsoft.com/office/officeart/2005/8/layout/hierarchy3"/>
    <dgm:cxn modelId="{F5F1F632-919F-4F08-9B62-A2966018DA39}" type="presParOf" srcId="{DA5FDA39-E697-4E45-94BA-8700E481008A}" destId="{0C12312B-208F-4F7D-B1E9-0E7E21737245}" srcOrd="0" destOrd="0" presId="urn:microsoft.com/office/officeart/2005/8/layout/hierarchy3"/>
    <dgm:cxn modelId="{68A54DA1-AC8D-4CA0-8D6D-1AE2678151EF}" type="presParOf" srcId="{0C12312B-208F-4F7D-B1E9-0E7E21737245}" destId="{C124BC89-EFEF-4F30-9EB3-CB38986C4ACF}" srcOrd="0" destOrd="0" presId="urn:microsoft.com/office/officeart/2005/8/layout/hierarchy3"/>
    <dgm:cxn modelId="{34A12602-E4E6-4C8F-9C45-7759FE45F5C2}" type="presParOf" srcId="{0C12312B-208F-4F7D-B1E9-0E7E21737245}" destId="{D7E88F39-E783-4269-8F67-B4A8EFDF0B81}" srcOrd="1" destOrd="0" presId="urn:microsoft.com/office/officeart/2005/8/layout/hierarchy3"/>
    <dgm:cxn modelId="{CFC94BA0-454C-489C-BFD4-F74F7A2001BC}" type="presParOf" srcId="{DA5FDA39-E697-4E45-94BA-8700E481008A}" destId="{5103D52B-16B3-4491-AE5D-79840163D2B7}" srcOrd="1" destOrd="0" presId="urn:microsoft.com/office/officeart/2005/8/layout/hierarchy3"/>
    <dgm:cxn modelId="{57509BEA-DC0E-4F6A-8A43-7A68A47C6712}" type="presParOf" srcId="{5103D52B-16B3-4491-AE5D-79840163D2B7}" destId="{324C42EF-433C-474C-96B5-7E4AAD7F9D8C}" srcOrd="0" destOrd="0" presId="urn:microsoft.com/office/officeart/2005/8/layout/hierarchy3"/>
    <dgm:cxn modelId="{3C4992C0-7161-438C-ACE3-4C3EE9243AE4}" type="presParOf" srcId="{5103D52B-16B3-4491-AE5D-79840163D2B7}" destId="{17055B36-007C-437B-962D-2134BCD69F17}" srcOrd="1" destOrd="0" presId="urn:microsoft.com/office/officeart/2005/8/layout/hierarchy3"/>
    <dgm:cxn modelId="{C477399F-CC65-4629-BE12-C9F6A6262578}" type="presParOf" srcId="{5103D52B-16B3-4491-AE5D-79840163D2B7}" destId="{5C8F69ED-A765-4F0D-A9DE-444917FDD2FB}" srcOrd="2" destOrd="0" presId="urn:microsoft.com/office/officeart/2005/8/layout/hierarchy3"/>
    <dgm:cxn modelId="{8F268FB4-D4C7-44B2-8668-C93DC8CB9EF5}" type="presParOf" srcId="{5103D52B-16B3-4491-AE5D-79840163D2B7}" destId="{77A2EB21-9764-4A6B-B1D1-A2508C303EAA}" srcOrd="3" destOrd="0" presId="urn:microsoft.com/office/officeart/2005/8/layout/hierarchy3"/>
    <dgm:cxn modelId="{ECA7C84B-0682-411B-A6E9-671254DF9ED8}" type="presParOf" srcId="{5103D52B-16B3-4491-AE5D-79840163D2B7}" destId="{17BAB64C-7D52-4818-A943-89B3D4C5B6FD}" srcOrd="4" destOrd="0" presId="urn:microsoft.com/office/officeart/2005/8/layout/hierarchy3"/>
    <dgm:cxn modelId="{8FCF0DDB-C305-4FB8-B90E-8DFACA215AE0}" type="presParOf" srcId="{5103D52B-16B3-4491-AE5D-79840163D2B7}" destId="{92CDF0B2-2681-4170-BD61-EAA0987E45FE}" srcOrd="5" destOrd="0" presId="urn:microsoft.com/office/officeart/2005/8/layout/hierarchy3"/>
    <dgm:cxn modelId="{D6B1F285-0D68-4DC9-A043-EC616FA430CC}" type="presParOf" srcId="{4B0F83A2-7508-4FB0-82A5-A2F0CF5EB2AA}" destId="{D1614ED9-A605-4E80-BAE0-FCAD5EFF707D}" srcOrd="2" destOrd="0" presId="urn:microsoft.com/office/officeart/2005/8/layout/hierarchy3"/>
    <dgm:cxn modelId="{F2F2AECF-7661-4455-9AB9-B16A06FE3155}" type="presParOf" srcId="{D1614ED9-A605-4E80-BAE0-FCAD5EFF707D}" destId="{2457AC7E-4FC1-44C8-BFEB-147A488D7063}" srcOrd="0" destOrd="0" presId="urn:microsoft.com/office/officeart/2005/8/layout/hierarchy3"/>
    <dgm:cxn modelId="{928F2F64-707B-41B4-A29D-2AD0E3C9BE96}" type="presParOf" srcId="{2457AC7E-4FC1-44C8-BFEB-147A488D7063}" destId="{5B90EABF-21F1-4B0D-816A-82D42DF6D9C1}" srcOrd="0" destOrd="0" presId="urn:microsoft.com/office/officeart/2005/8/layout/hierarchy3"/>
    <dgm:cxn modelId="{B8F1F6A9-A2C3-40A8-B46D-AF4CADFBF13C}" type="presParOf" srcId="{2457AC7E-4FC1-44C8-BFEB-147A488D7063}" destId="{947E766D-90D0-45F7-9FB5-BC5A6FCDFF3B}" srcOrd="1" destOrd="0" presId="urn:microsoft.com/office/officeart/2005/8/layout/hierarchy3"/>
    <dgm:cxn modelId="{03F8ED6F-56BC-482D-A6EE-EEBA89BD4C6B}" type="presParOf" srcId="{D1614ED9-A605-4E80-BAE0-FCAD5EFF707D}" destId="{976CCCF6-82B1-4330-A6A3-822D031C1DD4}" srcOrd="1" destOrd="0" presId="urn:microsoft.com/office/officeart/2005/8/layout/hierarchy3"/>
    <dgm:cxn modelId="{8AEEB46F-3F5A-49E0-A119-FAFB9CF513F6}" type="presParOf" srcId="{976CCCF6-82B1-4330-A6A3-822D031C1DD4}" destId="{9005D499-A4CA-409C-8EF1-C392C1372287}" srcOrd="0" destOrd="0" presId="urn:microsoft.com/office/officeart/2005/8/layout/hierarchy3"/>
    <dgm:cxn modelId="{DD62EB58-ABF5-4BC6-8463-BB29BCDFCD38}" type="presParOf" srcId="{976CCCF6-82B1-4330-A6A3-822D031C1DD4}" destId="{F24B16B9-D77F-4942-8F48-6995F1AB2D70}" srcOrd="1" destOrd="0" presId="urn:microsoft.com/office/officeart/2005/8/layout/hierarchy3"/>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1EF70F-F050-45A2-8103-AD8AE44B0FBE}"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US"/>
        </a:p>
      </dgm:t>
    </dgm:pt>
    <dgm:pt modelId="{01C0B5BA-A2E3-4566-BC8A-2BD8A6D08606}">
      <dgm:prSet/>
      <dgm:spPr/>
      <dgm:t>
        <a:bodyPr/>
        <a:lstStyle/>
        <a:p>
          <a:pPr rtl="0"/>
          <a:r>
            <a:rPr lang="en-US" dirty="0" smtClean="0"/>
            <a:t>Brainstorming rules </a:t>
          </a:r>
          <a:endParaRPr lang="en-US" dirty="0"/>
        </a:p>
      </dgm:t>
    </dgm:pt>
    <dgm:pt modelId="{8E441ED1-38EA-4865-8F43-844589318AC6}" type="parTrans" cxnId="{9BF5045C-F356-4007-A237-CABEB549FB66}">
      <dgm:prSet/>
      <dgm:spPr/>
      <dgm:t>
        <a:bodyPr/>
        <a:lstStyle/>
        <a:p>
          <a:endParaRPr lang="en-US"/>
        </a:p>
      </dgm:t>
    </dgm:pt>
    <dgm:pt modelId="{CF111EA1-7EB8-4B29-93D5-4F8BDA4E149C}" type="sibTrans" cxnId="{9BF5045C-F356-4007-A237-CABEB549FB66}">
      <dgm:prSet/>
      <dgm:spPr/>
      <dgm:t>
        <a:bodyPr/>
        <a:lstStyle/>
        <a:p>
          <a:endParaRPr lang="en-US"/>
        </a:p>
      </dgm:t>
    </dgm:pt>
    <dgm:pt modelId="{AC4EB1D7-58B5-4DB2-A28F-B32D59863E6B}">
      <dgm:prSet/>
      <dgm:spPr/>
      <dgm:t>
        <a:bodyPr/>
        <a:lstStyle/>
        <a:p>
          <a:pPr rtl="0"/>
          <a:r>
            <a:rPr lang="en-US" dirty="0" smtClean="0"/>
            <a:t>Be expressive</a:t>
          </a:r>
          <a:endParaRPr lang="en-US" dirty="0"/>
        </a:p>
      </dgm:t>
    </dgm:pt>
    <dgm:pt modelId="{34BAC0F2-B9AF-4749-81D2-30782A32F980}" type="parTrans" cxnId="{97F22A8D-04FB-40AF-9219-FAD00626DD84}">
      <dgm:prSet/>
      <dgm:spPr/>
      <dgm:t>
        <a:bodyPr/>
        <a:lstStyle/>
        <a:p>
          <a:endParaRPr lang="en-US"/>
        </a:p>
      </dgm:t>
    </dgm:pt>
    <dgm:pt modelId="{F5B2D17E-F31E-42EE-80A5-AE67A32F86C7}" type="sibTrans" cxnId="{97F22A8D-04FB-40AF-9219-FAD00626DD84}">
      <dgm:prSet/>
      <dgm:spPr/>
      <dgm:t>
        <a:bodyPr/>
        <a:lstStyle/>
        <a:p>
          <a:endParaRPr lang="en-US"/>
        </a:p>
      </dgm:t>
    </dgm:pt>
    <dgm:pt modelId="{D504C464-0074-4034-8914-EB4C51F4AD39}">
      <dgm:prSet/>
      <dgm:spPr/>
      <dgm:t>
        <a:bodyPr/>
        <a:lstStyle/>
        <a:p>
          <a:pPr rtl="0"/>
          <a:r>
            <a:rPr lang="en-US" dirty="0" smtClean="0"/>
            <a:t>Postpone evaluation</a:t>
          </a:r>
          <a:endParaRPr lang="en-US" dirty="0"/>
        </a:p>
      </dgm:t>
    </dgm:pt>
    <dgm:pt modelId="{EFF40056-C773-43C4-84DE-0707F24DF57E}" type="parTrans" cxnId="{51171A72-42E5-46BA-A040-A1C20B07C5C5}">
      <dgm:prSet/>
      <dgm:spPr/>
      <dgm:t>
        <a:bodyPr/>
        <a:lstStyle/>
        <a:p>
          <a:endParaRPr lang="en-US"/>
        </a:p>
      </dgm:t>
    </dgm:pt>
    <dgm:pt modelId="{56878CC1-6F7E-4DF7-8773-FF6B263F7C53}" type="sibTrans" cxnId="{51171A72-42E5-46BA-A040-A1C20B07C5C5}">
      <dgm:prSet/>
      <dgm:spPr/>
      <dgm:t>
        <a:bodyPr/>
        <a:lstStyle/>
        <a:p>
          <a:endParaRPr lang="en-US"/>
        </a:p>
      </dgm:t>
    </dgm:pt>
    <dgm:pt modelId="{ACC12517-046D-49B9-8AF6-9307A1118B31}">
      <dgm:prSet/>
      <dgm:spPr/>
      <dgm:t>
        <a:bodyPr/>
        <a:lstStyle/>
        <a:p>
          <a:pPr rtl="0"/>
          <a:r>
            <a:rPr lang="en-US" dirty="0" smtClean="0"/>
            <a:t>Seek quantity</a:t>
          </a:r>
          <a:endParaRPr lang="en-US" dirty="0"/>
        </a:p>
      </dgm:t>
    </dgm:pt>
    <dgm:pt modelId="{694EA60D-64C9-4D06-AD0C-D0AD6D1AE4DC}" type="parTrans" cxnId="{53826DF9-20CC-482C-9DDC-01E13111CFD0}">
      <dgm:prSet/>
      <dgm:spPr/>
      <dgm:t>
        <a:bodyPr/>
        <a:lstStyle/>
        <a:p>
          <a:endParaRPr lang="en-US"/>
        </a:p>
      </dgm:t>
    </dgm:pt>
    <dgm:pt modelId="{7A2027B0-6F44-406D-B8A5-8DF259F6C819}" type="sibTrans" cxnId="{53826DF9-20CC-482C-9DDC-01E13111CFD0}">
      <dgm:prSet/>
      <dgm:spPr/>
      <dgm:t>
        <a:bodyPr/>
        <a:lstStyle/>
        <a:p>
          <a:endParaRPr lang="en-US"/>
        </a:p>
      </dgm:t>
    </dgm:pt>
    <dgm:pt modelId="{E189AA91-5735-4618-99A1-1DBFB31C69AB}">
      <dgm:prSet/>
      <dgm:spPr/>
      <dgm:t>
        <a:bodyPr/>
        <a:lstStyle/>
        <a:p>
          <a:pPr rtl="0"/>
          <a:r>
            <a:rPr lang="en-US" dirty="0" smtClean="0"/>
            <a:t>Piggyback ideas </a:t>
          </a:r>
          <a:endParaRPr lang="en-US" dirty="0"/>
        </a:p>
      </dgm:t>
    </dgm:pt>
    <dgm:pt modelId="{6B5A8A3E-C3F4-4F9F-BFB9-2F6FC3E7C832}" type="parTrans" cxnId="{DF4823D4-708B-49E5-9459-263DE83B79C9}">
      <dgm:prSet/>
      <dgm:spPr/>
      <dgm:t>
        <a:bodyPr/>
        <a:lstStyle/>
        <a:p>
          <a:endParaRPr lang="en-US"/>
        </a:p>
      </dgm:t>
    </dgm:pt>
    <dgm:pt modelId="{2C604932-82A9-4825-BBB4-F21CBE2FDEEA}" type="sibTrans" cxnId="{DF4823D4-708B-49E5-9459-263DE83B79C9}">
      <dgm:prSet/>
      <dgm:spPr/>
      <dgm:t>
        <a:bodyPr/>
        <a:lstStyle/>
        <a:p>
          <a:endParaRPr lang="en-US"/>
        </a:p>
      </dgm:t>
    </dgm:pt>
    <dgm:pt modelId="{38624BBE-5833-469D-A326-3C0D0F1BC471}" type="pres">
      <dgm:prSet presAssocID="{E11EF70F-F050-45A2-8103-AD8AE44B0FBE}" presName="Name0" presStyleCnt="0">
        <dgm:presLayoutVars>
          <dgm:chPref val="3"/>
          <dgm:dir/>
          <dgm:animLvl val="lvl"/>
          <dgm:resizeHandles/>
        </dgm:presLayoutVars>
      </dgm:prSet>
      <dgm:spPr/>
      <dgm:t>
        <a:bodyPr/>
        <a:lstStyle/>
        <a:p>
          <a:endParaRPr lang="en-US"/>
        </a:p>
      </dgm:t>
    </dgm:pt>
    <dgm:pt modelId="{F79CD355-C377-49CD-8949-E29CAE6CBBEB}" type="pres">
      <dgm:prSet presAssocID="{01C0B5BA-A2E3-4566-BC8A-2BD8A6D08606}" presName="horFlow" presStyleCnt="0"/>
      <dgm:spPr/>
    </dgm:pt>
    <dgm:pt modelId="{DD4E6C72-4CA4-4DFD-88B4-EF0CBDE4D8D7}" type="pres">
      <dgm:prSet presAssocID="{01C0B5BA-A2E3-4566-BC8A-2BD8A6D08606}" presName="bigChev" presStyleLbl="node1" presStyleIdx="0" presStyleCnt="1" custLinFactY="-74140" custLinFactNeighborX="674" custLinFactNeighborY="-100000"/>
      <dgm:spPr/>
      <dgm:t>
        <a:bodyPr/>
        <a:lstStyle/>
        <a:p>
          <a:endParaRPr lang="en-US"/>
        </a:p>
      </dgm:t>
    </dgm:pt>
    <dgm:pt modelId="{3981EC72-C0E5-42ED-97AE-C70519A1CBE2}" type="pres">
      <dgm:prSet presAssocID="{34BAC0F2-B9AF-4749-81D2-30782A32F980}" presName="parTrans" presStyleCnt="0"/>
      <dgm:spPr/>
    </dgm:pt>
    <dgm:pt modelId="{D51F881E-80CE-4C2F-A3C4-0BC28037882A}" type="pres">
      <dgm:prSet presAssocID="{AC4EB1D7-58B5-4DB2-A28F-B32D59863E6B}" presName="node" presStyleLbl="alignAccFollowNode1" presStyleIdx="0" presStyleCnt="4" custLinFactNeighborX="-7203" custLinFactNeighborY="-74861">
        <dgm:presLayoutVars>
          <dgm:bulletEnabled val="1"/>
        </dgm:presLayoutVars>
      </dgm:prSet>
      <dgm:spPr/>
      <dgm:t>
        <a:bodyPr/>
        <a:lstStyle/>
        <a:p>
          <a:endParaRPr lang="en-US"/>
        </a:p>
      </dgm:t>
    </dgm:pt>
    <dgm:pt modelId="{EAC964BC-8DE5-4F32-8351-0CD8828C6DAF}" type="pres">
      <dgm:prSet presAssocID="{F5B2D17E-F31E-42EE-80A5-AE67A32F86C7}" presName="sibTrans" presStyleCnt="0"/>
      <dgm:spPr/>
    </dgm:pt>
    <dgm:pt modelId="{E11B74B9-0938-48B2-A3F3-A88AE89037CE}" type="pres">
      <dgm:prSet presAssocID="{D504C464-0074-4034-8914-EB4C51F4AD39}" presName="node" presStyleLbl="alignAccFollowNode1" presStyleIdx="1" presStyleCnt="4">
        <dgm:presLayoutVars>
          <dgm:bulletEnabled val="1"/>
        </dgm:presLayoutVars>
      </dgm:prSet>
      <dgm:spPr/>
      <dgm:t>
        <a:bodyPr/>
        <a:lstStyle/>
        <a:p>
          <a:endParaRPr lang="en-US"/>
        </a:p>
      </dgm:t>
    </dgm:pt>
    <dgm:pt modelId="{A416F1A4-80ED-4FD8-9D2F-4FEDFEFA0F21}" type="pres">
      <dgm:prSet presAssocID="{56878CC1-6F7E-4DF7-8773-FF6B263F7C53}" presName="sibTrans" presStyleCnt="0"/>
      <dgm:spPr/>
    </dgm:pt>
    <dgm:pt modelId="{C46EE9E3-AC59-4B24-B546-DAE8FC404D1B}" type="pres">
      <dgm:prSet presAssocID="{ACC12517-046D-49B9-8AF6-9307A1118B31}" presName="node" presStyleLbl="alignAccFollowNode1" presStyleIdx="2" presStyleCnt="4" custLinFactY="11808" custLinFactNeighborX="-20942" custLinFactNeighborY="100000">
        <dgm:presLayoutVars>
          <dgm:bulletEnabled val="1"/>
        </dgm:presLayoutVars>
      </dgm:prSet>
      <dgm:spPr/>
      <dgm:t>
        <a:bodyPr/>
        <a:lstStyle/>
        <a:p>
          <a:endParaRPr lang="en-US"/>
        </a:p>
      </dgm:t>
    </dgm:pt>
    <dgm:pt modelId="{C5BFDDF7-F5B5-4DAC-B22C-3A19ED26E872}" type="pres">
      <dgm:prSet presAssocID="{7A2027B0-6F44-406D-B8A5-8DF259F6C819}" presName="sibTrans" presStyleCnt="0"/>
      <dgm:spPr/>
    </dgm:pt>
    <dgm:pt modelId="{50519BA3-5E53-498E-B167-214DB0DF5C3C}" type="pres">
      <dgm:prSet presAssocID="{E189AA91-5735-4618-99A1-1DBFB31C69AB}" presName="node" presStyleLbl="alignAccFollowNode1" presStyleIdx="3" presStyleCnt="4" custLinFactY="100000" custLinFactNeighborX="-12997" custLinFactNeighborY="125884">
        <dgm:presLayoutVars>
          <dgm:bulletEnabled val="1"/>
        </dgm:presLayoutVars>
      </dgm:prSet>
      <dgm:spPr/>
      <dgm:t>
        <a:bodyPr/>
        <a:lstStyle/>
        <a:p>
          <a:endParaRPr lang="en-US"/>
        </a:p>
      </dgm:t>
    </dgm:pt>
  </dgm:ptLst>
  <dgm:cxnLst>
    <dgm:cxn modelId="{9E96656D-9998-4524-9E40-494CA3E679F5}" type="presOf" srcId="{E11EF70F-F050-45A2-8103-AD8AE44B0FBE}" destId="{38624BBE-5833-469D-A326-3C0D0F1BC471}" srcOrd="0" destOrd="0" presId="urn:microsoft.com/office/officeart/2005/8/layout/lProcess3"/>
    <dgm:cxn modelId="{8104B764-FADC-40C7-9325-E1A730125522}" type="presOf" srcId="{ACC12517-046D-49B9-8AF6-9307A1118B31}" destId="{C46EE9E3-AC59-4B24-B546-DAE8FC404D1B}" srcOrd="0" destOrd="0" presId="urn:microsoft.com/office/officeart/2005/8/layout/lProcess3"/>
    <dgm:cxn modelId="{9BF5045C-F356-4007-A237-CABEB549FB66}" srcId="{E11EF70F-F050-45A2-8103-AD8AE44B0FBE}" destId="{01C0B5BA-A2E3-4566-BC8A-2BD8A6D08606}" srcOrd="0" destOrd="0" parTransId="{8E441ED1-38EA-4865-8F43-844589318AC6}" sibTransId="{CF111EA1-7EB8-4B29-93D5-4F8BDA4E149C}"/>
    <dgm:cxn modelId="{53826DF9-20CC-482C-9DDC-01E13111CFD0}" srcId="{01C0B5BA-A2E3-4566-BC8A-2BD8A6D08606}" destId="{ACC12517-046D-49B9-8AF6-9307A1118B31}" srcOrd="2" destOrd="0" parTransId="{694EA60D-64C9-4D06-AD0C-D0AD6D1AE4DC}" sibTransId="{7A2027B0-6F44-406D-B8A5-8DF259F6C819}"/>
    <dgm:cxn modelId="{51171A72-42E5-46BA-A040-A1C20B07C5C5}" srcId="{01C0B5BA-A2E3-4566-BC8A-2BD8A6D08606}" destId="{D504C464-0074-4034-8914-EB4C51F4AD39}" srcOrd="1" destOrd="0" parTransId="{EFF40056-C773-43C4-84DE-0707F24DF57E}" sibTransId="{56878CC1-6F7E-4DF7-8773-FF6B263F7C53}"/>
    <dgm:cxn modelId="{97F22A8D-04FB-40AF-9219-FAD00626DD84}" srcId="{01C0B5BA-A2E3-4566-BC8A-2BD8A6D08606}" destId="{AC4EB1D7-58B5-4DB2-A28F-B32D59863E6B}" srcOrd="0" destOrd="0" parTransId="{34BAC0F2-B9AF-4749-81D2-30782A32F980}" sibTransId="{F5B2D17E-F31E-42EE-80A5-AE67A32F86C7}"/>
    <dgm:cxn modelId="{9BE0B40C-A425-4AA4-948C-8D90607CF1D2}" type="presOf" srcId="{AC4EB1D7-58B5-4DB2-A28F-B32D59863E6B}" destId="{D51F881E-80CE-4C2F-A3C4-0BC28037882A}" srcOrd="0" destOrd="0" presId="urn:microsoft.com/office/officeart/2005/8/layout/lProcess3"/>
    <dgm:cxn modelId="{A4665601-E33B-4DAE-B336-AC190CE6F107}" type="presOf" srcId="{E189AA91-5735-4618-99A1-1DBFB31C69AB}" destId="{50519BA3-5E53-498E-B167-214DB0DF5C3C}" srcOrd="0" destOrd="0" presId="urn:microsoft.com/office/officeart/2005/8/layout/lProcess3"/>
    <dgm:cxn modelId="{DF4823D4-708B-49E5-9459-263DE83B79C9}" srcId="{01C0B5BA-A2E3-4566-BC8A-2BD8A6D08606}" destId="{E189AA91-5735-4618-99A1-1DBFB31C69AB}" srcOrd="3" destOrd="0" parTransId="{6B5A8A3E-C3F4-4F9F-BFB9-2F6FC3E7C832}" sibTransId="{2C604932-82A9-4825-BBB4-F21CBE2FDEEA}"/>
    <dgm:cxn modelId="{F0ACCA92-E0B9-41D9-B43D-C4060D43F028}" type="presOf" srcId="{01C0B5BA-A2E3-4566-BC8A-2BD8A6D08606}" destId="{DD4E6C72-4CA4-4DFD-88B4-EF0CBDE4D8D7}" srcOrd="0" destOrd="0" presId="urn:microsoft.com/office/officeart/2005/8/layout/lProcess3"/>
    <dgm:cxn modelId="{79C4B947-7EAC-4023-8557-EE07667DFDA7}" type="presOf" srcId="{D504C464-0074-4034-8914-EB4C51F4AD39}" destId="{E11B74B9-0938-48B2-A3F3-A88AE89037CE}" srcOrd="0" destOrd="0" presId="urn:microsoft.com/office/officeart/2005/8/layout/lProcess3"/>
    <dgm:cxn modelId="{4B8FA01A-5C8E-41DC-9BD8-799EE771A5A2}" type="presParOf" srcId="{38624BBE-5833-469D-A326-3C0D0F1BC471}" destId="{F79CD355-C377-49CD-8949-E29CAE6CBBEB}" srcOrd="0" destOrd="0" presId="urn:microsoft.com/office/officeart/2005/8/layout/lProcess3"/>
    <dgm:cxn modelId="{C472C6C5-EA30-414B-9F6D-095983FFEF04}" type="presParOf" srcId="{F79CD355-C377-49CD-8949-E29CAE6CBBEB}" destId="{DD4E6C72-4CA4-4DFD-88B4-EF0CBDE4D8D7}" srcOrd="0" destOrd="0" presId="urn:microsoft.com/office/officeart/2005/8/layout/lProcess3"/>
    <dgm:cxn modelId="{B6ECAC45-A11C-442C-8957-80044429E475}" type="presParOf" srcId="{F79CD355-C377-49CD-8949-E29CAE6CBBEB}" destId="{3981EC72-C0E5-42ED-97AE-C70519A1CBE2}" srcOrd="1" destOrd="0" presId="urn:microsoft.com/office/officeart/2005/8/layout/lProcess3"/>
    <dgm:cxn modelId="{602F2A5C-AC14-4954-9947-0AF648B18C09}" type="presParOf" srcId="{F79CD355-C377-49CD-8949-E29CAE6CBBEB}" destId="{D51F881E-80CE-4C2F-A3C4-0BC28037882A}" srcOrd="2" destOrd="0" presId="urn:microsoft.com/office/officeart/2005/8/layout/lProcess3"/>
    <dgm:cxn modelId="{EA44AA9B-8FB6-4025-A81E-E9CD532F1384}" type="presParOf" srcId="{F79CD355-C377-49CD-8949-E29CAE6CBBEB}" destId="{EAC964BC-8DE5-4F32-8351-0CD8828C6DAF}" srcOrd="3" destOrd="0" presId="urn:microsoft.com/office/officeart/2005/8/layout/lProcess3"/>
    <dgm:cxn modelId="{FF6A3E94-861A-4703-A506-E8333B145646}" type="presParOf" srcId="{F79CD355-C377-49CD-8949-E29CAE6CBBEB}" destId="{E11B74B9-0938-48B2-A3F3-A88AE89037CE}" srcOrd="4" destOrd="0" presId="urn:microsoft.com/office/officeart/2005/8/layout/lProcess3"/>
    <dgm:cxn modelId="{3FB1482F-C28B-4ED6-A6A3-BB45B61F199D}" type="presParOf" srcId="{F79CD355-C377-49CD-8949-E29CAE6CBBEB}" destId="{A416F1A4-80ED-4FD8-9D2F-4FEDFEFA0F21}" srcOrd="5" destOrd="0" presId="urn:microsoft.com/office/officeart/2005/8/layout/lProcess3"/>
    <dgm:cxn modelId="{05992447-6CF1-44E4-BBAA-87F6C86E1302}" type="presParOf" srcId="{F79CD355-C377-49CD-8949-E29CAE6CBBEB}" destId="{C46EE9E3-AC59-4B24-B546-DAE8FC404D1B}" srcOrd="6" destOrd="0" presId="urn:microsoft.com/office/officeart/2005/8/layout/lProcess3"/>
    <dgm:cxn modelId="{C3D36ED8-6089-4F47-A19A-8CD9C6B0D8C0}" type="presParOf" srcId="{F79CD355-C377-49CD-8949-E29CAE6CBBEB}" destId="{C5BFDDF7-F5B5-4DAC-B22C-3A19ED26E872}" srcOrd="7" destOrd="0" presId="urn:microsoft.com/office/officeart/2005/8/layout/lProcess3"/>
    <dgm:cxn modelId="{64562391-9A59-4AB0-8CB1-3584EB8F48F3}" type="presParOf" srcId="{F79CD355-C377-49CD-8949-E29CAE6CBBEB}" destId="{50519BA3-5E53-498E-B167-214DB0DF5C3C}" srcOrd="8"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4FDCE2-2DC5-417C-BB74-8C12B39993D2}" type="doc">
      <dgm:prSet loTypeId="urn:microsoft.com/office/officeart/2005/8/layout/hierarchy2" loCatId="hierarchy" qsTypeId="urn:microsoft.com/office/officeart/2005/8/quickstyle/simple1" qsCatId="simple" csTypeId="urn:microsoft.com/office/officeart/2005/8/colors/accent3_5" csCatId="accent3" phldr="1"/>
      <dgm:spPr/>
      <dgm:t>
        <a:bodyPr/>
        <a:lstStyle/>
        <a:p>
          <a:endParaRPr lang="en-US"/>
        </a:p>
      </dgm:t>
    </dgm:pt>
    <dgm:pt modelId="{8E0FFEFC-94BD-4E0C-8567-FF53E4E06A7D}">
      <dgm:prSet phldrT="[Text]"/>
      <dgm:spPr/>
      <dgm:t>
        <a:bodyPr/>
        <a:lstStyle/>
        <a:p>
          <a:r>
            <a:rPr lang="en-US" dirty="0" smtClean="0">
              <a:solidFill>
                <a:schemeClr val="tx1"/>
              </a:solidFill>
            </a:rPr>
            <a:t>Additive</a:t>
          </a:r>
          <a:endParaRPr lang="en-US" dirty="0">
            <a:solidFill>
              <a:schemeClr val="tx1"/>
            </a:solidFill>
          </a:endParaRPr>
        </a:p>
      </dgm:t>
    </dgm:pt>
    <dgm:pt modelId="{A57587D6-E83B-4F50-9DD8-30F94D3DD57F}" type="parTrans" cxnId="{64C821E2-BC52-4F61-A4F1-F29FE6BBD056}">
      <dgm:prSet/>
      <dgm:spPr>
        <a:ln>
          <a:solidFill>
            <a:schemeClr val="tx1"/>
          </a:solidFill>
        </a:ln>
      </dgm:spPr>
      <dgm:t>
        <a:bodyPr/>
        <a:lstStyle/>
        <a:p>
          <a:endParaRPr lang="en-US"/>
        </a:p>
      </dgm:t>
    </dgm:pt>
    <dgm:pt modelId="{1D414BD8-A809-400B-91A3-62C24A8059C9}" type="sibTrans" cxnId="{64C821E2-BC52-4F61-A4F1-F29FE6BBD056}">
      <dgm:prSet/>
      <dgm:spPr/>
      <dgm:t>
        <a:bodyPr/>
        <a:lstStyle/>
        <a:p>
          <a:endParaRPr lang="en-US"/>
        </a:p>
      </dgm:t>
    </dgm:pt>
    <dgm:pt modelId="{E858BBDD-5944-4AD2-9AE8-78DFC73F9711}">
      <dgm:prSet phldrT="[Text]"/>
      <dgm:spPr/>
      <dgm:t>
        <a:bodyPr/>
        <a:lstStyle/>
        <a:p>
          <a:r>
            <a:rPr lang="en-US" dirty="0" smtClean="0">
              <a:solidFill>
                <a:schemeClr val="tx1"/>
              </a:solidFill>
            </a:rPr>
            <a:t>Steiner Taxonomy of Tasks</a:t>
          </a:r>
          <a:endParaRPr lang="en-US" dirty="0">
            <a:solidFill>
              <a:schemeClr val="tx1"/>
            </a:solidFill>
          </a:endParaRPr>
        </a:p>
      </dgm:t>
    </dgm:pt>
    <dgm:pt modelId="{3EAD64B0-6FF3-40E7-96E7-6663AEEA0858}" type="parTrans" cxnId="{F871CE6B-44F0-4420-B801-14BC9A4213E7}">
      <dgm:prSet/>
      <dgm:spPr/>
      <dgm:t>
        <a:bodyPr/>
        <a:lstStyle/>
        <a:p>
          <a:endParaRPr lang="en-US"/>
        </a:p>
      </dgm:t>
    </dgm:pt>
    <dgm:pt modelId="{C5750E1D-FCC8-452C-862D-42D5A06D57E8}" type="sibTrans" cxnId="{F871CE6B-44F0-4420-B801-14BC9A4213E7}">
      <dgm:prSet/>
      <dgm:spPr/>
      <dgm:t>
        <a:bodyPr/>
        <a:lstStyle/>
        <a:p>
          <a:endParaRPr lang="en-US"/>
        </a:p>
      </dgm:t>
    </dgm:pt>
    <dgm:pt modelId="{62888ABB-A0CA-4AAD-ACBA-E5B5BEE93AF9}">
      <dgm:prSet phldrT="[Text]"/>
      <dgm:spPr/>
      <dgm:t>
        <a:bodyPr/>
        <a:lstStyle/>
        <a:p>
          <a:r>
            <a:rPr lang="en-US" dirty="0" smtClean="0">
              <a:solidFill>
                <a:schemeClr val="tx1"/>
              </a:solidFill>
            </a:rPr>
            <a:t>Compensatory</a:t>
          </a:r>
          <a:endParaRPr lang="en-US" dirty="0">
            <a:solidFill>
              <a:schemeClr val="tx1"/>
            </a:solidFill>
          </a:endParaRPr>
        </a:p>
      </dgm:t>
    </dgm:pt>
    <dgm:pt modelId="{D8B27FDA-D88D-456A-AEEB-093616D64BD2}" type="parTrans" cxnId="{A4E24347-63AF-49C0-A94A-ECDE94B16EA4}">
      <dgm:prSet/>
      <dgm:spPr>
        <a:ln>
          <a:solidFill>
            <a:schemeClr val="tx1"/>
          </a:solidFill>
        </a:ln>
      </dgm:spPr>
      <dgm:t>
        <a:bodyPr/>
        <a:lstStyle/>
        <a:p>
          <a:endParaRPr lang="en-US"/>
        </a:p>
      </dgm:t>
    </dgm:pt>
    <dgm:pt modelId="{D9C28D08-1BAB-4B97-B497-2C1DA4799A85}" type="sibTrans" cxnId="{A4E24347-63AF-49C0-A94A-ECDE94B16EA4}">
      <dgm:prSet/>
      <dgm:spPr/>
      <dgm:t>
        <a:bodyPr/>
        <a:lstStyle/>
        <a:p>
          <a:endParaRPr lang="en-US"/>
        </a:p>
      </dgm:t>
    </dgm:pt>
    <dgm:pt modelId="{A5CD377C-2E6D-4FB2-AB78-ECAFCB8884FF}">
      <dgm:prSet phldrT="[Text]"/>
      <dgm:spPr/>
      <dgm:t>
        <a:bodyPr/>
        <a:lstStyle/>
        <a:p>
          <a:r>
            <a:rPr lang="en-US" dirty="0" smtClean="0">
              <a:solidFill>
                <a:schemeClr val="tx1"/>
              </a:solidFill>
            </a:rPr>
            <a:t>Disjunctive</a:t>
          </a:r>
          <a:endParaRPr lang="en-US" dirty="0">
            <a:solidFill>
              <a:schemeClr val="tx1"/>
            </a:solidFill>
          </a:endParaRPr>
        </a:p>
      </dgm:t>
    </dgm:pt>
    <dgm:pt modelId="{9ADD476A-1B6F-4700-B714-2765803054E6}" type="parTrans" cxnId="{BF507CD8-6575-4AD9-A30D-AA691DFBD47E}">
      <dgm:prSet/>
      <dgm:spPr>
        <a:ln>
          <a:solidFill>
            <a:schemeClr val="tx1"/>
          </a:solidFill>
        </a:ln>
      </dgm:spPr>
      <dgm:t>
        <a:bodyPr/>
        <a:lstStyle/>
        <a:p>
          <a:endParaRPr lang="en-US"/>
        </a:p>
      </dgm:t>
    </dgm:pt>
    <dgm:pt modelId="{640D70E9-F840-45E9-93D5-A2349945902C}" type="sibTrans" cxnId="{BF507CD8-6575-4AD9-A30D-AA691DFBD47E}">
      <dgm:prSet/>
      <dgm:spPr/>
      <dgm:t>
        <a:bodyPr/>
        <a:lstStyle/>
        <a:p>
          <a:endParaRPr lang="en-US"/>
        </a:p>
      </dgm:t>
    </dgm:pt>
    <dgm:pt modelId="{CC46B459-C4C1-49D5-8CA7-C9F3669380A0}">
      <dgm:prSet/>
      <dgm:spPr/>
      <dgm:t>
        <a:bodyPr/>
        <a:lstStyle/>
        <a:p>
          <a:r>
            <a:rPr lang="en-US" dirty="0" smtClean="0">
              <a:solidFill>
                <a:schemeClr val="tx1"/>
              </a:solidFill>
            </a:rPr>
            <a:t>Conjunctive</a:t>
          </a:r>
          <a:endParaRPr lang="en-US" dirty="0">
            <a:solidFill>
              <a:schemeClr val="tx1"/>
            </a:solidFill>
          </a:endParaRPr>
        </a:p>
      </dgm:t>
    </dgm:pt>
    <dgm:pt modelId="{490ACEC9-A4D4-4C54-A0C9-C7DDDD5A662C}" type="parTrans" cxnId="{5866B408-6096-42C6-8285-5BD851A43BF4}">
      <dgm:prSet/>
      <dgm:spPr>
        <a:ln>
          <a:solidFill>
            <a:schemeClr val="tx1"/>
          </a:solidFill>
        </a:ln>
      </dgm:spPr>
      <dgm:t>
        <a:bodyPr/>
        <a:lstStyle/>
        <a:p>
          <a:endParaRPr lang="en-US"/>
        </a:p>
      </dgm:t>
    </dgm:pt>
    <dgm:pt modelId="{6681E7AE-486A-4699-B5B4-4E395C1AAAE5}" type="sibTrans" cxnId="{5866B408-6096-42C6-8285-5BD851A43BF4}">
      <dgm:prSet/>
      <dgm:spPr/>
      <dgm:t>
        <a:bodyPr/>
        <a:lstStyle/>
        <a:p>
          <a:endParaRPr lang="en-US"/>
        </a:p>
      </dgm:t>
    </dgm:pt>
    <dgm:pt modelId="{1F280E69-A2C8-4178-AFF8-25A98DD5C481}">
      <dgm:prSet/>
      <dgm:spPr/>
      <dgm:t>
        <a:bodyPr/>
        <a:lstStyle/>
        <a:p>
          <a:r>
            <a:rPr lang="en-US" dirty="0" smtClean="0">
              <a:solidFill>
                <a:schemeClr val="tx1"/>
              </a:solidFill>
            </a:rPr>
            <a:t>Discretionary</a:t>
          </a:r>
          <a:endParaRPr lang="en-US" dirty="0">
            <a:solidFill>
              <a:schemeClr val="tx1"/>
            </a:solidFill>
          </a:endParaRPr>
        </a:p>
      </dgm:t>
    </dgm:pt>
    <dgm:pt modelId="{4CB8CD4A-6A52-4083-A9F0-E11ABD4CC767}" type="parTrans" cxnId="{69C75A26-8EC3-4324-9CE2-56509433FAEF}">
      <dgm:prSet/>
      <dgm:spPr>
        <a:ln>
          <a:solidFill>
            <a:schemeClr val="tx1"/>
          </a:solidFill>
        </a:ln>
      </dgm:spPr>
      <dgm:t>
        <a:bodyPr/>
        <a:lstStyle/>
        <a:p>
          <a:endParaRPr lang="en-US"/>
        </a:p>
      </dgm:t>
    </dgm:pt>
    <dgm:pt modelId="{4577C62E-261E-45C2-8074-F3CD015EE832}" type="sibTrans" cxnId="{69C75A26-8EC3-4324-9CE2-56509433FAEF}">
      <dgm:prSet/>
      <dgm:spPr/>
      <dgm:t>
        <a:bodyPr/>
        <a:lstStyle/>
        <a:p>
          <a:endParaRPr lang="en-US"/>
        </a:p>
      </dgm:t>
    </dgm:pt>
    <dgm:pt modelId="{A0E24179-D8FA-45B2-8572-459AC2EE68D7}" type="pres">
      <dgm:prSet presAssocID="{084FDCE2-2DC5-417C-BB74-8C12B39993D2}" presName="diagram" presStyleCnt="0">
        <dgm:presLayoutVars>
          <dgm:chPref val="1"/>
          <dgm:dir/>
          <dgm:animOne val="branch"/>
          <dgm:animLvl val="lvl"/>
          <dgm:resizeHandles val="exact"/>
        </dgm:presLayoutVars>
      </dgm:prSet>
      <dgm:spPr/>
      <dgm:t>
        <a:bodyPr/>
        <a:lstStyle/>
        <a:p>
          <a:endParaRPr lang="en-US"/>
        </a:p>
      </dgm:t>
    </dgm:pt>
    <dgm:pt modelId="{12C84B40-6B93-4F86-93FB-62A612CCBB7F}" type="pres">
      <dgm:prSet presAssocID="{E858BBDD-5944-4AD2-9AE8-78DFC73F9711}" presName="root1" presStyleCnt="0"/>
      <dgm:spPr/>
    </dgm:pt>
    <dgm:pt modelId="{61980334-C69E-44EA-80E1-BCF15EFF6E46}" type="pres">
      <dgm:prSet presAssocID="{E858BBDD-5944-4AD2-9AE8-78DFC73F9711}" presName="LevelOneTextNode" presStyleLbl="node0" presStyleIdx="0" presStyleCnt="1">
        <dgm:presLayoutVars>
          <dgm:chPref val="3"/>
        </dgm:presLayoutVars>
      </dgm:prSet>
      <dgm:spPr/>
      <dgm:t>
        <a:bodyPr/>
        <a:lstStyle/>
        <a:p>
          <a:endParaRPr lang="en-US"/>
        </a:p>
      </dgm:t>
    </dgm:pt>
    <dgm:pt modelId="{034015DE-036A-4B27-8A1D-D35718D0CE71}" type="pres">
      <dgm:prSet presAssocID="{E858BBDD-5944-4AD2-9AE8-78DFC73F9711}" presName="level2hierChild" presStyleCnt="0"/>
      <dgm:spPr/>
    </dgm:pt>
    <dgm:pt modelId="{4D1F8D50-DFA9-4B9B-A246-3F464ADE0E9E}" type="pres">
      <dgm:prSet presAssocID="{A57587D6-E83B-4F50-9DD8-30F94D3DD57F}" presName="conn2-1" presStyleLbl="parChTrans1D2" presStyleIdx="0" presStyleCnt="5"/>
      <dgm:spPr/>
      <dgm:t>
        <a:bodyPr/>
        <a:lstStyle/>
        <a:p>
          <a:endParaRPr lang="en-US"/>
        </a:p>
      </dgm:t>
    </dgm:pt>
    <dgm:pt modelId="{16EEFEFE-4C70-4119-B02C-0DB2887E825C}" type="pres">
      <dgm:prSet presAssocID="{A57587D6-E83B-4F50-9DD8-30F94D3DD57F}" presName="connTx" presStyleLbl="parChTrans1D2" presStyleIdx="0" presStyleCnt="5"/>
      <dgm:spPr/>
      <dgm:t>
        <a:bodyPr/>
        <a:lstStyle/>
        <a:p>
          <a:endParaRPr lang="en-US"/>
        </a:p>
      </dgm:t>
    </dgm:pt>
    <dgm:pt modelId="{7E2BFB6D-4BB5-4413-BC6D-68F4C2E64AAF}" type="pres">
      <dgm:prSet presAssocID="{8E0FFEFC-94BD-4E0C-8567-FF53E4E06A7D}" presName="root2" presStyleCnt="0"/>
      <dgm:spPr/>
    </dgm:pt>
    <dgm:pt modelId="{166E2845-B336-479A-AEAF-5907175D6982}" type="pres">
      <dgm:prSet presAssocID="{8E0FFEFC-94BD-4E0C-8567-FF53E4E06A7D}" presName="LevelTwoTextNode" presStyleLbl="node2" presStyleIdx="0" presStyleCnt="5" custScaleY="43980">
        <dgm:presLayoutVars>
          <dgm:chPref val="3"/>
        </dgm:presLayoutVars>
      </dgm:prSet>
      <dgm:spPr/>
      <dgm:t>
        <a:bodyPr/>
        <a:lstStyle/>
        <a:p>
          <a:endParaRPr lang="en-US"/>
        </a:p>
      </dgm:t>
    </dgm:pt>
    <dgm:pt modelId="{E8970A24-83CD-4574-9397-6EC103CB88F2}" type="pres">
      <dgm:prSet presAssocID="{8E0FFEFC-94BD-4E0C-8567-FF53E4E06A7D}" presName="level3hierChild" presStyleCnt="0"/>
      <dgm:spPr/>
    </dgm:pt>
    <dgm:pt modelId="{228EED91-C1EF-45A3-A907-5A3F3A1F6AFB}" type="pres">
      <dgm:prSet presAssocID="{D8B27FDA-D88D-456A-AEEB-093616D64BD2}" presName="conn2-1" presStyleLbl="parChTrans1D2" presStyleIdx="1" presStyleCnt="5"/>
      <dgm:spPr/>
      <dgm:t>
        <a:bodyPr/>
        <a:lstStyle/>
        <a:p>
          <a:endParaRPr lang="en-US"/>
        </a:p>
      </dgm:t>
    </dgm:pt>
    <dgm:pt modelId="{E6DBFACE-CE57-4FEE-8178-1256DCD53731}" type="pres">
      <dgm:prSet presAssocID="{D8B27FDA-D88D-456A-AEEB-093616D64BD2}" presName="connTx" presStyleLbl="parChTrans1D2" presStyleIdx="1" presStyleCnt="5"/>
      <dgm:spPr/>
      <dgm:t>
        <a:bodyPr/>
        <a:lstStyle/>
        <a:p>
          <a:endParaRPr lang="en-US"/>
        </a:p>
      </dgm:t>
    </dgm:pt>
    <dgm:pt modelId="{D65B858F-D701-41A8-82A1-D08A7ADBD7E1}" type="pres">
      <dgm:prSet presAssocID="{62888ABB-A0CA-4AAD-ACBA-E5B5BEE93AF9}" presName="root2" presStyleCnt="0"/>
      <dgm:spPr/>
    </dgm:pt>
    <dgm:pt modelId="{5F5B1AEE-3BB7-468B-ADC0-CAD78E18AFC9}" type="pres">
      <dgm:prSet presAssocID="{62888ABB-A0CA-4AAD-ACBA-E5B5BEE93AF9}" presName="LevelTwoTextNode" presStyleLbl="node2" presStyleIdx="1" presStyleCnt="5" custScaleY="40926">
        <dgm:presLayoutVars>
          <dgm:chPref val="3"/>
        </dgm:presLayoutVars>
      </dgm:prSet>
      <dgm:spPr/>
      <dgm:t>
        <a:bodyPr/>
        <a:lstStyle/>
        <a:p>
          <a:endParaRPr lang="en-US"/>
        </a:p>
      </dgm:t>
    </dgm:pt>
    <dgm:pt modelId="{5E8F55BF-5B0A-4F74-B4E2-7900E3FFEE62}" type="pres">
      <dgm:prSet presAssocID="{62888ABB-A0CA-4AAD-ACBA-E5B5BEE93AF9}" presName="level3hierChild" presStyleCnt="0"/>
      <dgm:spPr/>
    </dgm:pt>
    <dgm:pt modelId="{BA111BD8-04F3-4033-B988-2D401939A9F7}" type="pres">
      <dgm:prSet presAssocID="{9ADD476A-1B6F-4700-B714-2765803054E6}" presName="conn2-1" presStyleLbl="parChTrans1D2" presStyleIdx="2" presStyleCnt="5"/>
      <dgm:spPr/>
      <dgm:t>
        <a:bodyPr/>
        <a:lstStyle/>
        <a:p>
          <a:endParaRPr lang="en-US"/>
        </a:p>
      </dgm:t>
    </dgm:pt>
    <dgm:pt modelId="{ED722125-9C9B-4777-95E6-E43B8A346E9E}" type="pres">
      <dgm:prSet presAssocID="{9ADD476A-1B6F-4700-B714-2765803054E6}" presName="connTx" presStyleLbl="parChTrans1D2" presStyleIdx="2" presStyleCnt="5"/>
      <dgm:spPr/>
      <dgm:t>
        <a:bodyPr/>
        <a:lstStyle/>
        <a:p>
          <a:endParaRPr lang="en-US"/>
        </a:p>
      </dgm:t>
    </dgm:pt>
    <dgm:pt modelId="{509831A4-9C76-4633-A782-E4B2715C3ED6}" type="pres">
      <dgm:prSet presAssocID="{A5CD377C-2E6D-4FB2-AB78-ECAFCB8884FF}" presName="root2" presStyleCnt="0"/>
      <dgm:spPr/>
    </dgm:pt>
    <dgm:pt modelId="{1EC24DC6-2F34-4DE4-A112-E6AB2FC6BDFE}" type="pres">
      <dgm:prSet presAssocID="{A5CD377C-2E6D-4FB2-AB78-ECAFCB8884FF}" presName="LevelTwoTextNode" presStyleLbl="node2" presStyleIdx="2" presStyleCnt="5" custScaleY="72400">
        <dgm:presLayoutVars>
          <dgm:chPref val="3"/>
        </dgm:presLayoutVars>
      </dgm:prSet>
      <dgm:spPr/>
      <dgm:t>
        <a:bodyPr/>
        <a:lstStyle/>
        <a:p>
          <a:endParaRPr lang="en-US"/>
        </a:p>
      </dgm:t>
    </dgm:pt>
    <dgm:pt modelId="{4D1F4117-84BA-4838-92F8-0D069D62A5A3}" type="pres">
      <dgm:prSet presAssocID="{A5CD377C-2E6D-4FB2-AB78-ECAFCB8884FF}" presName="level3hierChild" presStyleCnt="0"/>
      <dgm:spPr/>
    </dgm:pt>
    <dgm:pt modelId="{ECBD43E0-684A-496B-B437-80DF2E5AD814}" type="pres">
      <dgm:prSet presAssocID="{490ACEC9-A4D4-4C54-A0C9-C7DDDD5A662C}" presName="conn2-1" presStyleLbl="parChTrans1D2" presStyleIdx="3" presStyleCnt="5"/>
      <dgm:spPr/>
      <dgm:t>
        <a:bodyPr/>
        <a:lstStyle/>
        <a:p>
          <a:endParaRPr lang="en-US"/>
        </a:p>
      </dgm:t>
    </dgm:pt>
    <dgm:pt modelId="{01C7441C-4A55-41D9-B731-2A1536B5DFD9}" type="pres">
      <dgm:prSet presAssocID="{490ACEC9-A4D4-4C54-A0C9-C7DDDD5A662C}" presName="connTx" presStyleLbl="parChTrans1D2" presStyleIdx="3" presStyleCnt="5"/>
      <dgm:spPr/>
      <dgm:t>
        <a:bodyPr/>
        <a:lstStyle/>
        <a:p>
          <a:endParaRPr lang="en-US"/>
        </a:p>
      </dgm:t>
    </dgm:pt>
    <dgm:pt modelId="{E2847A99-F265-42AC-8639-2FE11869D27B}" type="pres">
      <dgm:prSet presAssocID="{CC46B459-C4C1-49D5-8CA7-C9F3669380A0}" presName="root2" presStyleCnt="0"/>
      <dgm:spPr/>
    </dgm:pt>
    <dgm:pt modelId="{CDD3033B-C68D-490C-8A97-7E21709B99AD}" type="pres">
      <dgm:prSet presAssocID="{CC46B459-C4C1-49D5-8CA7-C9F3669380A0}" presName="LevelTwoTextNode" presStyleLbl="node2" presStyleIdx="3" presStyleCnt="5" custScaleY="61840">
        <dgm:presLayoutVars>
          <dgm:chPref val="3"/>
        </dgm:presLayoutVars>
      </dgm:prSet>
      <dgm:spPr/>
      <dgm:t>
        <a:bodyPr/>
        <a:lstStyle/>
        <a:p>
          <a:endParaRPr lang="en-US"/>
        </a:p>
      </dgm:t>
    </dgm:pt>
    <dgm:pt modelId="{098951FE-584E-41D2-A67B-1E979FD8366E}" type="pres">
      <dgm:prSet presAssocID="{CC46B459-C4C1-49D5-8CA7-C9F3669380A0}" presName="level3hierChild" presStyleCnt="0"/>
      <dgm:spPr/>
    </dgm:pt>
    <dgm:pt modelId="{81CCDFE5-909B-4639-B678-4446AF5C6DF4}" type="pres">
      <dgm:prSet presAssocID="{4CB8CD4A-6A52-4083-A9F0-E11ABD4CC767}" presName="conn2-1" presStyleLbl="parChTrans1D2" presStyleIdx="4" presStyleCnt="5"/>
      <dgm:spPr/>
      <dgm:t>
        <a:bodyPr/>
        <a:lstStyle/>
        <a:p>
          <a:endParaRPr lang="en-US"/>
        </a:p>
      </dgm:t>
    </dgm:pt>
    <dgm:pt modelId="{7B58D80C-F78A-46E6-9A98-086D2DF9494F}" type="pres">
      <dgm:prSet presAssocID="{4CB8CD4A-6A52-4083-A9F0-E11ABD4CC767}" presName="connTx" presStyleLbl="parChTrans1D2" presStyleIdx="4" presStyleCnt="5"/>
      <dgm:spPr/>
      <dgm:t>
        <a:bodyPr/>
        <a:lstStyle/>
        <a:p>
          <a:endParaRPr lang="en-US"/>
        </a:p>
      </dgm:t>
    </dgm:pt>
    <dgm:pt modelId="{4DE29551-C0BE-4770-9F38-68A6E2DC4182}" type="pres">
      <dgm:prSet presAssocID="{1F280E69-A2C8-4178-AFF8-25A98DD5C481}" presName="root2" presStyleCnt="0"/>
      <dgm:spPr/>
    </dgm:pt>
    <dgm:pt modelId="{A75D3EB2-7755-4D4E-9CA1-10F21C0B0A8C}" type="pres">
      <dgm:prSet presAssocID="{1F280E69-A2C8-4178-AFF8-25A98DD5C481}" presName="LevelTwoTextNode" presStyleLbl="node2" presStyleIdx="4" presStyleCnt="5" custScaleY="46719">
        <dgm:presLayoutVars>
          <dgm:chPref val="3"/>
        </dgm:presLayoutVars>
      </dgm:prSet>
      <dgm:spPr/>
      <dgm:t>
        <a:bodyPr/>
        <a:lstStyle/>
        <a:p>
          <a:endParaRPr lang="en-US"/>
        </a:p>
      </dgm:t>
    </dgm:pt>
    <dgm:pt modelId="{C2A35C50-A193-4AA1-A04D-BDAE80ADE786}" type="pres">
      <dgm:prSet presAssocID="{1F280E69-A2C8-4178-AFF8-25A98DD5C481}" presName="level3hierChild" presStyleCnt="0"/>
      <dgm:spPr/>
    </dgm:pt>
  </dgm:ptLst>
  <dgm:cxnLst>
    <dgm:cxn modelId="{D502FB05-A1AF-481A-8172-97153FB83558}" type="presOf" srcId="{490ACEC9-A4D4-4C54-A0C9-C7DDDD5A662C}" destId="{ECBD43E0-684A-496B-B437-80DF2E5AD814}" srcOrd="0" destOrd="0" presId="urn:microsoft.com/office/officeart/2005/8/layout/hierarchy2"/>
    <dgm:cxn modelId="{2C36C543-C336-4F5C-8393-08AEAF52DAD1}" type="presOf" srcId="{4CB8CD4A-6A52-4083-A9F0-E11ABD4CC767}" destId="{81CCDFE5-909B-4639-B678-4446AF5C6DF4}" srcOrd="0" destOrd="0" presId="urn:microsoft.com/office/officeart/2005/8/layout/hierarchy2"/>
    <dgm:cxn modelId="{19AE5274-EA7A-4689-9AAD-919DEEFC2B6D}" type="presOf" srcId="{CC46B459-C4C1-49D5-8CA7-C9F3669380A0}" destId="{CDD3033B-C68D-490C-8A97-7E21709B99AD}" srcOrd="0" destOrd="0" presId="urn:microsoft.com/office/officeart/2005/8/layout/hierarchy2"/>
    <dgm:cxn modelId="{64C821E2-BC52-4F61-A4F1-F29FE6BBD056}" srcId="{E858BBDD-5944-4AD2-9AE8-78DFC73F9711}" destId="{8E0FFEFC-94BD-4E0C-8567-FF53E4E06A7D}" srcOrd="0" destOrd="0" parTransId="{A57587D6-E83B-4F50-9DD8-30F94D3DD57F}" sibTransId="{1D414BD8-A809-400B-91A3-62C24A8059C9}"/>
    <dgm:cxn modelId="{DE9B58AC-B179-43C5-B1B9-E76A7973F459}" type="presOf" srcId="{A57587D6-E83B-4F50-9DD8-30F94D3DD57F}" destId="{4D1F8D50-DFA9-4B9B-A246-3F464ADE0E9E}" srcOrd="0" destOrd="0" presId="urn:microsoft.com/office/officeart/2005/8/layout/hierarchy2"/>
    <dgm:cxn modelId="{BF507CD8-6575-4AD9-A30D-AA691DFBD47E}" srcId="{E858BBDD-5944-4AD2-9AE8-78DFC73F9711}" destId="{A5CD377C-2E6D-4FB2-AB78-ECAFCB8884FF}" srcOrd="2" destOrd="0" parTransId="{9ADD476A-1B6F-4700-B714-2765803054E6}" sibTransId="{640D70E9-F840-45E9-93D5-A2349945902C}"/>
    <dgm:cxn modelId="{A4E24347-63AF-49C0-A94A-ECDE94B16EA4}" srcId="{E858BBDD-5944-4AD2-9AE8-78DFC73F9711}" destId="{62888ABB-A0CA-4AAD-ACBA-E5B5BEE93AF9}" srcOrd="1" destOrd="0" parTransId="{D8B27FDA-D88D-456A-AEEB-093616D64BD2}" sibTransId="{D9C28D08-1BAB-4B97-B497-2C1DA4799A85}"/>
    <dgm:cxn modelId="{7CC0BEE3-2AF1-4E83-A8F7-726F663EC3BA}" type="presOf" srcId="{62888ABB-A0CA-4AAD-ACBA-E5B5BEE93AF9}" destId="{5F5B1AEE-3BB7-468B-ADC0-CAD78E18AFC9}" srcOrd="0" destOrd="0" presId="urn:microsoft.com/office/officeart/2005/8/layout/hierarchy2"/>
    <dgm:cxn modelId="{5CC0243D-6941-48F2-B454-198E5CA8D781}" type="presOf" srcId="{A5CD377C-2E6D-4FB2-AB78-ECAFCB8884FF}" destId="{1EC24DC6-2F34-4DE4-A112-E6AB2FC6BDFE}" srcOrd="0" destOrd="0" presId="urn:microsoft.com/office/officeart/2005/8/layout/hierarchy2"/>
    <dgm:cxn modelId="{6A4A25CA-75F6-4C22-AD2A-1DD2FB8F798C}" type="presOf" srcId="{D8B27FDA-D88D-456A-AEEB-093616D64BD2}" destId="{228EED91-C1EF-45A3-A907-5A3F3A1F6AFB}" srcOrd="0" destOrd="0" presId="urn:microsoft.com/office/officeart/2005/8/layout/hierarchy2"/>
    <dgm:cxn modelId="{69C75A26-8EC3-4324-9CE2-56509433FAEF}" srcId="{E858BBDD-5944-4AD2-9AE8-78DFC73F9711}" destId="{1F280E69-A2C8-4178-AFF8-25A98DD5C481}" srcOrd="4" destOrd="0" parTransId="{4CB8CD4A-6A52-4083-A9F0-E11ABD4CC767}" sibTransId="{4577C62E-261E-45C2-8074-F3CD015EE832}"/>
    <dgm:cxn modelId="{BD31E94C-36A9-46A1-94CC-0619CD273C49}" type="presOf" srcId="{1F280E69-A2C8-4178-AFF8-25A98DD5C481}" destId="{A75D3EB2-7755-4D4E-9CA1-10F21C0B0A8C}" srcOrd="0" destOrd="0" presId="urn:microsoft.com/office/officeart/2005/8/layout/hierarchy2"/>
    <dgm:cxn modelId="{B7780481-DC68-4992-A3B7-FD74A74B0FFB}" type="presOf" srcId="{8E0FFEFC-94BD-4E0C-8567-FF53E4E06A7D}" destId="{166E2845-B336-479A-AEAF-5907175D6982}" srcOrd="0" destOrd="0" presId="urn:microsoft.com/office/officeart/2005/8/layout/hierarchy2"/>
    <dgm:cxn modelId="{37A0D8B9-05E3-49A0-848D-7B0CF2FA1A7C}" type="presOf" srcId="{084FDCE2-2DC5-417C-BB74-8C12B39993D2}" destId="{A0E24179-D8FA-45B2-8572-459AC2EE68D7}" srcOrd="0" destOrd="0" presId="urn:microsoft.com/office/officeart/2005/8/layout/hierarchy2"/>
    <dgm:cxn modelId="{ED349541-C2D0-4A62-8C15-FBA35860EE40}" type="presOf" srcId="{E858BBDD-5944-4AD2-9AE8-78DFC73F9711}" destId="{61980334-C69E-44EA-80E1-BCF15EFF6E46}" srcOrd="0" destOrd="0" presId="urn:microsoft.com/office/officeart/2005/8/layout/hierarchy2"/>
    <dgm:cxn modelId="{B3288EC0-26FB-424E-9B93-471D0A7F6276}" type="presOf" srcId="{9ADD476A-1B6F-4700-B714-2765803054E6}" destId="{BA111BD8-04F3-4033-B988-2D401939A9F7}" srcOrd="0" destOrd="0" presId="urn:microsoft.com/office/officeart/2005/8/layout/hierarchy2"/>
    <dgm:cxn modelId="{C9F634BB-0337-4BEE-864B-AB5FBF1867F6}" type="presOf" srcId="{D8B27FDA-D88D-456A-AEEB-093616D64BD2}" destId="{E6DBFACE-CE57-4FEE-8178-1256DCD53731}" srcOrd="1" destOrd="0" presId="urn:microsoft.com/office/officeart/2005/8/layout/hierarchy2"/>
    <dgm:cxn modelId="{6D77E7F2-4A36-421C-B442-D3D6781DF4F4}" type="presOf" srcId="{A57587D6-E83B-4F50-9DD8-30F94D3DD57F}" destId="{16EEFEFE-4C70-4119-B02C-0DB2887E825C}" srcOrd="1" destOrd="0" presId="urn:microsoft.com/office/officeart/2005/8/layout/hierarchy2"/>
    <dgm:cxn modelId="{AD0CCBEF-A5AC-4253-9899-2AE1C7D9015B}" type="presOf" srcId="{4CB8CD4A-6A52-4083-A9F0-E11ABD4CC767}" destId="{7B58D80C-F78A-46E6-9A98-086D2DF9494F}" srcOrd="1" destOrd="0" presId="urn:microsoft.com/office/officeart/2005/8/layout/hierarchy2"/>
    <dgm:cxn modelId="{F871CE6B-44F0-4420-B801-14BC9A4213E7}" srcId="{084FDCE2-2DC5-417C-BB74-8C12B39993D2}" destId="{E858BBDD-5944-4AD2-9AE8-78DFC73F9711}" srcOrd="0" destOrd="0" parTransId="{3EAD64B0-6FF3-40E7-96E7-6663AEEA0858}" sibTransId="{C5750E1D-FCC8-452C-862D-42D5A06D57E8}"/>
    <dgm:cxn modelId="{5866B408-6096-42C6-8285-5BD851A43BF4}" srcId="{E858BBDD-5944-4AD2-9AE8-78DFC73F9711}" destId="{CC46B459-C4C1-49D5-8CA7-C9F3669380A0}" srcOrd="3" destOrd="0" parTransId="{490ACEC9-A4D4-4C54-A0C9-C7DDDD5A662C}" sibTransId="{6681E7AE-486A-4699-B5B4-4E395C1AAAE5}"/>
    <dgm:cxn modelId="{95FA18CC-A3FA-4F78-8485-4382A6C598BC}" type="presOf" srcId="{490ACEC9-A4D4-4C54-A0C9-C7DDDD5A662C}" destId="{01C7441C-4A55-41D9-B731-2A1536B5DFD9}" srcOrd="1" destOrd="0" presId="urn:microsoft.com/office/officeart/2005/8/layout/hierarchy2"/>
    <dgm:cxn modelId="{593BF6DB-A372-4E47-B3BD-E97113765DF1}" type="presOf" srcId="{9ADD476A-1B6F-4700-B714-2765803054E6}" destId="{ED722125-9C9B-4777-95E6-E43B8A346E9E}" srcOrd="1" destOrd="0" presId="urn:microsoft.com/office/officeart/2005/8/layout/hierarchy2"/>
    <dgm:cxn modelId="{EC6118ED-3822-4417-AAD8-C6EE04D55341}" type="presParOf" srcId="{A0E24179-D8FA-45B2-8572-459AC2EE68D7}" destId="{12C84B40-6B93-4F86-93FB-62A612CCBB7F}" srcOrd="0" destOrd="0" presId="urn:microsoft.com/office/officeart/2005/8/layout/hierarchy2"/>
    <dgm:cxn modelId="{91E59C72-5717-4AAA-BBA1-1CBD0FFE4F57}" type="presParOf" srcId="{12C84B40-6B93-4F86-93FB-62A612CCBB7F}" destId="{61980334-C69E-44EA-80E1-BCF15EFF6E46}" srcOrd="0" destOrd="0" presId="urn:microsoft.com/office/officeart/2005/8/layout/hierarchy2"/>
    <dgm:cxn modelId="{FF7DBC78-89F6-4479-8AD4-E1708C246889}" type="presParOf" srcId="{12C84B40-6B93-4F86-93FB-62A612CCBB7F}" destId="{034015DE-036A-4B27-8A1D-D35718D0CE71}" srcOrd="1" destOrd="0" presId="urn:microsoft.com/office/officeart/2005/8/layout/hierarchy2"/>
    <dgm:cxn modelId="{D2C3A0B9-822C-4AEF-AF53-D1819D18D239}" type="presParOf" srcId="{034015DE-036A-4B27-8A1D-D35718D0CE71}" destId="{4D1F8D50-DFA9-4B9B-A246-3F464ADE0E9E}" srcOrd="0" destOrd="0" presId="urn:microsoft.com/office/officeart/2005/8/layout/hierarchy2"/>
    <dgm:cxn modelId="{1C6C8BFA-CC45-472C-8F5E-E1DA339353E6}" type="presParOf" srcId="{4D1F8D50-DFA9-4B9B-A246-3F464ADE0E9E}" destId="{16EEFEFE-4C70-4119-B02C-0DB2887E825C}" srcOrd="0" destOrd="0" presId="urn:microsoft.com/office/officeart/2005/8/layout/hierarchy2"/>
    <dgm:cxn modelId="{3B610FC0-3FE2-4A50-9797-50398AC83ADA}" type="presParOf" srcId="{034015DE-036A-4B27-8A1D-D35718D0CE71}" destId="{7E2BFB6D-4BB5-4413-BC6D-68F4C2E64AAF}" srcOrd="1" destOrd="0" presId="urn:microsoft.com/office/officeart/2005/8/layout/hierarchy2"/>
    <dgm:cxn modelId="{519F738E-7453-482E-B9FA-B94C979F5535}" type="presParOf" srcId="{7E2BFB6D-4BB5-4413-BC6D-68F4C2E64AAF}" destId="{166E2845-B336-479A-AEAF-5907175D6982}" srcOrd="0" destOrd="0" presId="urn:microsoft.com/office/officeart/2005/8/layout/hierarchy2"/>
    <dgm:cxn modelId="{7C502E41-6F47-452B-96EE-707EEFC75354}" type="presParOf" srcId="{7E2BFB6D-4BB5-4413-BC6D-68F4C2E64AAF}" destId="{E8970A24-83CD-4574-9397-6EC103CB88F2}" srcOrd="1" destOrd="0" presId="urn:microsoft.com/office/officeart/2005/8/layout/hierarchy2"/>
    <dgm:cxn modelId="{007189AF-1119-449F-A118-F73C0A2180DD}" type="presParOf" srcId="{034015DE-036A-4B27-8A1D-D35718D0CE71}" destId="{228EED91-C1EF-45A3-A907-5A3F3A1F6AFB}" srcOrd="2" destOrd="0" presId="urn:microsoft.com/office/officeart/2005/8/layout/hierarchy2"/>
    <dgm:cxn modelId="{FAF2AD16-7B98-4CF2-9F09-E74D2CFC3A2A}" type="presParOf" srcId="{228EED91-C1EF-45A3-A907-5A3F3A1F6AFB}" destId="{E6DBFACE-CE57-4FEE-8178-1256DCD53731}" srcOrd="0" destOrd="0" presId="urn:microsoft.com/office/officeart/2005/8/layout/hierarchy2"/>
    <dgm:cxn modelId="{6D8F774C-BBF6-4EB1-B883-A2E3B30B2103}" type="presParOf" srcId="{034015DE-036A-4B27-8A1D-D35718D0CE71}" destId="{D65B858F-D701-41A8-82A1-D08A7ADBD7E1}" srcOrd="3" destOrd="0" presId="urn:microsoft.com/office/officeart/2005/8/layout/hierarchy2"/>
    <dgm:cxn modelId="{C0F2BCCA-64FE-4DD7-8753-9C9FC8CEC0FD}" type="presParOf" srcId="{D65B858F-D701-41A8-82A1-D08A7ADBD7E1}" destId="{5F5B1AEE-3BB7-468B-ADC0-CAD78E18AFC9}" srcOrd="0" destOrd="0" presId="urn:microsoft.com/office/officeart/2005/8/layout/hierarchy2"/>
    <dgm:cxn modelId="{8FFCF425-3674-44C2-A20B-B655E65C5F76}" type="presParOf" srcId="{D65B858F-D701-41A8-82A1-D08A7ADBD7E1}" destId="{5E8F55BF-5B0A-4F74-B4E2-7900E3FFEE62}" srcOrd="1" destOrd="0" presId="urn:microsoft.com/office/officeart/2005/8/layout/hierarchy2"/>
    <dgm:cxn modelId="{B446DC91-322E-4128-B64A-E4CF3EB073DA}" type="presParOf" srcId="{034015DE-036A-4B27-8A1D-D35718D0CE71}" destId="{BA111BD8-04F3-4033-B988-2D401939A9F7}" srcOrd="4" destOrd="0" presId="urn:microsoft.com/office/officeart/2005/8/layout/hierarchy2"/>
    <dgm:cxn modelId="{58AACD10-15D1-4B71-A543-BC096B6637B6}" type="presParOf" srcId="{BA111BD8-04F3-4033-B988-2D401939A9F7}" destId="{ED722125-9C9B-4777-95E6-E43B8A346E9E}" srcOrd="0" destOrd="0" presId="urn:microsoft.com/office/officeart/2005/8/layout/hierarchy2"/>
    <dgm:cxn modelId="{D53682E0-95E9-4D50-935D-D1FD027BF1CD}" type="presParOf" srcId="{034015DE-036A-4B27-8A1D-D35718D0CE71}" destId="{509831A4-9C76-4633-A782-E4B2715C3ED6}" srcOrd="5" destOrd="0" presId="urn:microsoft.com/office/officeart/2005/8/layout/hierarchy2"/>
    <dgm:cxn modelId="{F09048EE-E4C0-4EDA-92C2-339557974B33}" type="presParOf" srcId="{509831A4-9C76-4633-A782-E4B2715C3ED6}" destId="{1EC24DC6-2F34-4DE4-A112-E6AB2FC6BDFE}" srcOrd="0" destOrd="0" presId="urn:microsoft.com/office/officeart/2005/8/layout/hierarchy2"/>
    <dgm:cxn modelId="{285E49A2-5A86-4081-90BB-CC32E0644FFD}" type="presParOf" srcId="{509831A4-9C76-4633-A782-E4B2715C3ED6}" destId="{4D1F4117-84BA-4838-92F8-0D069D62A5A3}" srcOrd="1" destOrd="0" presId="urn:microsoft.com/office/officeart/2005/8/layout/hierarchy2"/>
    <dgm:cxn modelId="{5F66E375-F601-4E66-8520-FE5B50C8DC23}" type="presParOf" srcId="{034015DE-036A-4B27-8A1D-D35718D0CE71}" destId="{ECBD43E0-684A-496B-B437-80DF2E5AD814}" srcOrd="6" destOrd="0" presId="urn:microsoft.com/office/officeart/2005/8/layout/hierarchy2"/>
    <dgm:cxn modelId="{4535FE85-F777-4E4D-BB8B-4CFC0F328686}" type="presParOf" srcId="{ECBD43E0-684A-496B-B437-80DF2E5AD814}" destId="{01C7441C-4A55-41D9-B731-2A1536B5DFD9}" srcOrd="0" destOrd="0" presId="urn:microsoft.com/office/officeart/2005/8/layout/hierarchy2"/>
    <dgm:cxn modelId="{D911E4BD-B69A-40AF-AA87-F81D5A49386B}" type="presParOf" srcId="{034015DE-036A-4B27-8A1D-D35718D0CE71}" destId="{E2847A99-F265-42AC-8639-2FE11869D27B}" srcOrd="7" destOrd="0" presId="urn:microsoft.com/office/officeart/2005/8/layout/hierarchy2"/>
    <dgm:cxn modelId="{4143842A-7C9B-44E0-BAFE-0475461502E5}" type="presParOf" srcId="{E2847A99-F265-42AC-8639-2FE11869D27B}" destId="{CDD3033B-C68D-490C-8A97-7E21709B99AD}" srcOrd="0" destOrd="0" presId="urn:microsoft.com/office/officeart/2005/8/layout/hierarchy2"/>
    <dgm:cxn modelId="{C0855F96-8868-41CD-BC52-C7685029EF6F}" type="presParOf" srcId="{E2847A99-F265-42AC-8639-2FE11869D27B}" destId="{098951FE-584E-41D2-A67B-1E979FD8366E}" srcOrd="1" destOrd="0" presId="urn:microsoft.com/office/officeart/2005/8/layout/hierarchy2"/>
    <dgm:cxn modelId="{5BB04B5C-DA98-4977-8D0A-21CE97903E97}" type="presParOf" srcId="{034015DE-036A-4B27-8A1D-D35718D0CE71}" destId="{81CCDFE5-909B-4639-B678-4446AF5C6DF4}" srcOrd="8" destOrd="0" presId="urn:microsoft.com/office/officeart/2005/8/layout/hierarchy2"/>
    <dgm:cxn modelId="{195E8B24-E4F7-4379-B709-B7527326E5CF}" type="presParOf" srcId="{81CCDFE5-909B-4639-B678-4446AF5C6DF4}" destId="{7B58D80C-F78A-46E6-9A98-086D2DF9494F}" srcOrd="0" destOrd="0" presId="urn:microsoft.com/office/officeart/2005/8/layout/hierarchy2"/>
    <dgm:cxn modelId="{E7CCE2DA-813E-45A4-B709-076EFA839DEA}" type="presParOf" srcId="{034015DE-036A-4B27-8A1D-D35718D0CE71}" destId="{4DE29551-C0BE-4770-9F38-68A6E2DC4182}" srcOrd="9" destOrd="0" presId="urn:microsoft.com/office/officeart/2005/8/layout/hierarchy2"/>
    <dgm:cxn modelId="{2B1D6E4C-D98E-4E2B-B487-D45893073DF3}" type="presParOf" srcId="{4DE29551-C0BE-4770-9F38-68A6E2DC4182}" destId="{A75D3EB2-7755-4D4E-9CA1-10F21C0B0A8C}" srcOrd="0" destOrd="0" presId="urn:microsoft.com/office/officeart/2005/8/layout/hierarchy2"/>
    <dgm:cxn modelId="{E4FA0A3F-A149-4154-9F8D-DA03AFA5AEF3}" type="presParOf" srcId="{4DE29551-C0BE-4770-9F38-68A6E2DC4182}" destId="{C2A35C50-A193-4AA1-A04D-BDAE80ADE786}" srcOrd="1" destOrd="0" presId="urn:microsoft.com/office/officeart/2005/8/layout/hierarchy2"/>
  </dgm:cxnLst>
  <dgm:bg>
    <a:noFill/>
  </dgm:bg>
  <dgm:whole>
    <a:ln>
      <a:noFill/>
    </a:ln>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50CCA0-157A-4363-9EF7-446A02FD3468}"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A3CC82F0-FBB5-457B-B606-A1AA52CC5707}">
      <dgm:prSet/>
      <dgm:spPr/>
      <dgm:t>
        <a:bodyPr vert="vert270"/>
        <a:lstStyle/>
        <a:p>
          <a:pPr rtl="0"/>
          <a:r>
            <a:rPr lang="en-US" b="1" dirty="0" smtClean="0"/>
            <a:t>Brainstorming rules </a:t>
          </a:r>
          <a:endParaRPr lang="en-US" dirty="0"/>
        </a:p>
      </dgm:t>
    </dgm:pt>
    <dgm:pt modelId="{D216D11C-155F-46E5-A12D-1A3E847FB435}" type="parTrans" cxnId="{E9AA7C9F-06CD-416B-9591-C9ACBA928F69}">
      <dgm:prSet/>
      <dgm:spPr/>
      <dgm:t>
        <a:bodyPr/>
        <a:lstStyle/>
        <a:p>
          <a:endParaRPr lang="en-US"/>
        </a:p>
      </dgm:t>
    </dgm:pt>
    <dgm:pt modelId="{0E1DDA59-2087-4EC8-B15A-4BA9F04CB690}" type="sibTrans" cxnId="{E9AA7C9F-06CD-416B-9591-C9ACBA928F69}">
      <dgm:prSet/>
      <dgm:spPr/>
      <dgm:t>
        <a:bodyPr/>
        <a:lstStyle/>
        <a:p>
          <a:endParaRPr lang="en-US"/>
        </a:p>
      </dgm:t>
    </dgm:pt>
    <dgm:pt modelId="{78F42D49-CBEC-4D11-8FB5-7C7E069F2DE0}">
      <dgm:prSet/>
      <dgm:spPr>
        <a:solidFill>
          <a:schemeClr val="accent4">
            <a:tint val="40000"/>
            <a:hueOff val="0"/>
            <a:satOff val="0"/>
            <a:lumOff val="0"/>
          </a:schemeClr>
        </a:solidFill>
      </dgm:spPr>
      <dgm:t>
        <a:bodyPr/>
        <a:lstStyle/>
        <a:p>
          <a:pPr rtl="0"/>
          <a:r>
            <a:rPr lang="en-US" dirty="0" smtClean="0"/>
            <a:t>Be expressive</a:t>
          </a:r>
          <a:endParaRPr lang="en-US" dirty="0"/>
        </a:p>
      </dgm:t>
    </dgm:pt>
    <dgm:pt modelId="{39B47E2A-3C5B-4BEA-942C-6CBC8A865D62}" type="parTrans" cxnId="{EDA6C67E-3F40-4F8C-B12D-B6C885A574F7}">
      <dgm:prSet/>
      <dgm:spPr/>
      <dgm:t>
        <a:bodyPr/>
        <a:lstStyle/>
        <a:p>
          <a:endParaRPr lang="en-US"/>
        </a:p>
      </dgm:t>
    </dgm:pt>
    <dgm:pt modelId="{75E91877-621B-439B-BE57-9CA299645485}" type="sibTrans" cxnId="{EDA6C67E-3F40-4F8C-B12D-B6C885A574F7}">
      <dgm:prSet/>
      <dgm:spPr/>
      <dgm:t>
        <a:bodyPr/>
        <a:lstStyle/>
        <a:p>
          <a:endParaRPr lang="en-US"/>
        </a:p>
      </dgm:t>
    </dgm:pt>
    <dgm:pt modelId="{0B4CEAC2-0F78-408F-A912-49C1BC08D8D5}">
      <dgm:prSet/>
      <dgm:spPr>
        <a:solidFill>
          <a:schemeClr val="accent4">
            <a:tint val="40000"/>
            <a:hueOff val="0"/>
            <a:satOff val="0"/>
            <a:lumOff val="0"/>
          </a:schemeClr>
        </a:solidFill>
      </dgm:spPr>
      <dgm:t>
        <a:bodyPr/>
        <a:lstStyle/>
        <a:p>
          <a:pPr rtl="0"/>
          <a:r>
            <a:rPr lang="en-US" dirty="0" smtClean="0"/>
            <a:t>Postpone evaluation</a:t>
          </a:r>
          <a:endParaRPr lang="en-US" dirty="0"/>
        </a:p>
      </dgm:t>
    </dgm:pt>
    <dgm:pt modelId="{8FF91D1A-4837-4DAD-A925-C403994F3BB1}" type="parTrans" cxnId="{0EF9B701-CD6B-46F4-A0C2-E4D2B54A8147}">
      <dgm:prSet/>
      <dgm:spPr/>
      <dgm:t>
        <a:bodyPr/>
        <a:lstStyle/>
        <a:p>
          <a:endParaRPr lang="en-US"/>
        </a:p>
      </dgm:t>
    </dgm:pt>
    <dgm:pt modelId="{3CFE55BB-4806-42ED-B030-80D4239E057D}" type="sibTrans" cxnId="{0EF9B701-CD6B-46F4-A0C2-E4D2B54A8147}">
      <dgm:prSet/>
      <dgm:spPr/>
      <dgm:t>
        <a:bodyPr/>
        <a:lstStyle/>
        <a:p>
          <a:endParaRPr lang="en-US"/>
        </a:p>
      </dgm:t>
    </dgm:pt>
    <dgm:pt modelId="{C7DA4ED3-7992-4B70-B9BF-540F4D8CF8FD}">
      <dgm:prSet/>
      <dgm:spPr>
        <a:solidFill>
          <a:schemeClr val="accent4">
            <a:tint val="40000"/>
            <a:hueOff val="0"/>
            <a:satOff val="0"/>
            <a:lumOff val="0"/>
          </a:schemeClr>
        </a:solidFill>
      </dgm:spPr>
      <dgm:t>
        <a:bodyPr/>
        <a:lstStyle/>
        <a:p>
          <a:pPr rtl="0"/>
          <a:r>
            <a:rPr lang="en-US" dirty="0" smtClean="0"/>
            <a:t>Seek quantity</a:t>
          </a:r>
          <a:endParaRPr lang="en-US" dirty="0"/>
        </a:p>
      </dgm:t>
    </dgm:pt>
    <dgm:pt modelId="{8F17C1F2-7DE7-48A8-8635-81E8ABE535DE}" type="parTrans" cxnId="{3A4D396B-B670-42E2-BE51-425F156266E3}">
      <dgm:prSet/>
      <dgm:spPr/>
      <dgm:t>
        <a:bodyPr/>
        <a:lstStyle/>
        <a:p>
          <a:endParaRPr lang="en-US"/>
        </a:p>
      </dgm:t>
    </dgm:pt>
    <dgm:pt modelId="{7955984D-3107-4A9B-91AF-B40285699056}" type="sibTrans" cxnId="{3A4D396B-B670-42E2-BE51-425F156266E3}">
      <dgm:prSet/>
      <dgm:spPr/>
      <dgm:t>
        <a:bodyPr/>
        <a:lstStyle/>
        <a:p>
          <a:endParaRPr lang="en-US"/>
        </a:p>
      </dgm:t>
    </dgm:pt>
    <dgm:pt modelId="{F7F72264-80A4-4EF6-8965-AAB8494E202F}">
      <dgm:prSet/>
      <dgm:spPr>
        <a:solidFill>
          <a:schemeClr val="accent4">
            <a:tint val="40000"/>
            <a:hueOff val="0"/>
            <a:satOff val="0"/>
            <a:lumOff val="0"/>
          </a:schemeClr>
        </a:solidFill>
      </dgm:spPr>
      <dgm:t>
        <a:bodyPr/>
        <a:lstStyle/>
        <a:p>
          <a:pPr rtl="0"/>
          <a:r>
            <a:rPr lang="en-US" dirty="0" smtClean="0"/>
            <a:t>Piggyback ideas </a:t>
          </a:r>
          <a:endParaRPr lang="en-US" dirty="0"/>
        </a:p>
      </dgm:t>
    </dgm:pt>
    <dgm:pt modelId="{F7EDF1E1-7846-4B14-B8C9-E9ED8427356E}" type="parTrans" cxnId="{9BB9485F-ED88-4EB1-B06F-DCBADDEBB277}">
      <dgm:prSet/>
      <dgm:spPr/>
      <dgm:t>
        <a:bodyPr/>
        <a:lstStyle/>
        <a:p>
          <a:endParaRPr lang="en-US"/>
        </a:p>
      </dgm:t>
    </dgm:pt>
    <dgm:pt modelId="{837F7B3C-AC03-45DE-94A3-94DAA0AF43F3}" type="sibTrans" cxnId="{9BB9485F-ED88-4EB1-B06F-DCBADDEBB277}">
      <dgm:prSet/>
      <dgm:spPr/>
      <dgm:t>
        <a:bodyPr/>
        <a:lstStyle/>
        <a:p>
          <a:endParaRPr lang="en-US"/>
        </a:p>
      </dgm:t>
    </dgm:pt>
    <dgm:pt modelId="{A302ACC8-4393-4C25-8EF3-C856FBE0F293}" type="pres">
      <dgm:prSet presAssocID="{C050CCA0-157A-4363-9EF7-446A02FD3468}" presName="Name0" presStyleCnt="0">
        <dgm:presLayoutVars>
          <dgm:dir/>
          <dgm:animLvl val="lvl"/>
          <dgm:resizeHandles val="exact"/>
        </dgm:presLayoutVars>
      </dgm:prSet>
      <dgm:spPr/>
    </dgm:pt>
    <dgm:pt modelId="{4D675BAB-0416-4784-80C6-579E522DD794}" type="pres">
      <dgm:prSet presAssocID="{A3CC82F0-FBB5-457B-B606-A1AA52CC5707}" presName="linNode" presStyleCnt="0"/>
      <dgm:spPr/>
    </dgm:pt>
    <dgm:pt modelId="{9FF645A8-278F-4F35-9551-29557FA0E57C}" type="pres">
      <dgm:prSet presAssocID="{A3CC82F0-FBB5-457B-B606-A1AA52CC5707}" presName="parentText" presStyleLbl="node1" presStyleIdx="0" presStyleCnt="1">
        <dgm:presLayoutVars>
          <dgm:chMax val="1"/>
          <dgm:bulletEnabled val="1"/>
        </dgm:presLayoutVars>
      </dgm:prSet>
      <dgm:spPr/>
      <dgm:t>
        <a:bodyPr/>
        <a:lstStyle/>
        <a:p>
          <a:endParaRPr lang="en-US"/>
        </a:p>
      </dgm:t>
    </dgm:pt>
    <dgm:pt modelId="{FFBE3B11-2D84-4B62-99AC-F08F9FAAD9EB}" type="pres">
      <dgm:prSet presAssocID="{A3CC82F0-FBB5-457B-B606-A1AA52CC5707}" presName="descendantText" presStyleLbl="alignAccFollowNode1" presStyleIdx="0" presStyleCnt="1">
        <dgm:presLayoutVars>
          <dgm:bulletEnabled val="1"/>
        </dgm:presLayoutVars>
      </dgm:prSet>
      <dgm:spPr/>
    </dgm:pt>
  </dgm:ptLst>
  <dgm:cxnLst>
    <dgm:cxn modelId="{71F753FA-6D31-47F0-8023-F8152F7E6F13}" type="presOf" srcId="{F7F72264-80A4-4EF6-8965-AAB8494E202F}" destId="{FFBE3B11-2D84-4B62-99AC-F08F9FAAD9EB}" srcOrd="0" destOrd="3" presId="urn:microsoft.com/office/officeart/2005/8/layout/vList5"/>
    <dgm:cxn modelId="{E6D9B9FD-7F8E-4E2C-A1CA-947484055D47}" type="presOf" srcId="{0B4CEAC2-0F78-408F-A912-49C1BC08D8D5}" destId="{FFBE3B11-2D84-4B62-99AC-F08F9FAAD9EB}" srcOrd="0" destOrd="1" presId="urn:microsoft.com/office/officeart/2005/8/layout/vList5"/>
    <dgm:cxn modelId="{E9AA7C9F-06CD-416B-9591-C9ACBA928F69}" srcId="{C050CCA0-157A-4363-9EF7-446A02FD3468}" destId="{A3CC82F0-FBB5-457B-B606-A1AA52CC5707}" srcOrd="0" destOrd="0" parTransId="{D216D11C-155F-46E5-A12D-1A3E847FB435}" sibTransId="{0E1DDA59-2087-4EC8-B15A-4BA9F04CB690}"/>
    <dgm:cxn modelId="{3A4D396B-B670-42E2-BE51-425F156266E3}" srcId="{A3CC82F0-FBB5-457B-B606-A1AA52CC5707}" destId="{C7DA4ED3-7992-4B70-B9BF-540F4D8CF8FD}" srcOrd="2" destOrd="0" parTransId="{8F17C1F2-7DE7-48A8-8635-81E8ABE535DE}" sibTransId="{7955984D-3107-4A9B-91AF-B40285699056}"/>
    <dgm:cxn modelId="{2649DDC2-6B56-40A6-B41B-565CB2BC6053}" type="presOf" srcId="{78F42D49-CBEC-4D11-8FB5-7C7E069F2DE0}" destId="{FFBE3B11-2D84-4B62-99AC-F08F9FAAD9EB}" srcOrd="0" destOrd="0" presId="urn:microsoft.com/office/officeart/2005/8/layout/vList5"/>
    <dgm:cxn modelId="{EDA6C67E-3F40-4F8C-B12D-B6C885A574F7}" srcId="{A3CC82F0-FBB5-457B-B606-A1AA52CC5707}" destId="{78F42D49-CBEC-4D11-8FB5-7C7E069F2DE0}" srcOrd="0" destOrd="0" parTransId="{39B47E2A-3C5B-4BEA-942C-6CBC8A865D62}" sibTransId="{75E91877-621B-439B-BE57-9CA299645485}"/>
    <dgm:cxn modelId="{7737F54D-E8A5-4DB1-92C4-4BD96FFE1057}" type="presOf" srcId="{A3CC82F0-FBB5-457B-B606-A1AA52CC5707}" destId="{9FF645A8-278F-4F35-9551-29557FA0E57C}" srcOrd="0" destOrd="0" presId="urn:microsoft.com/office/officeart/2005/8/layout/vList5"/>
    <dgm:cxn modelId="{6C0ACFD0-89B5-4F15-96F1-CB6D905D9627}" type="presOf" srcId="{C050CCA0-157A-4363-9EF7-446A02FD3468}" destId="{A302ACC8-4393-4C25-8EF3-C856FBE0F293}" srcOrd="0" destOrd="0" presId="urn:microsoft.com/office/officeart/2005/8/layout/vList5"/>
    <dgm:cxn modelId="{DDEADB77-AE65-45B9-92DD-2D06061FF70A}" type="presOf" srcId="{C7DA4ED3-7992-4B70-B9BF-540F4D8CF8FD}" destId="{FFBE3B11-2D84-4B62-99AC-F08F9FAAD9EB}" srcOrd="0" destOrd="2" presId="urn:microsoft.com/office/officeart/2005/8/layout/vList5"/>
    <dgm:cxn modelId="{0EF9B701-CD6B-46F4-A0C2-E4D2B54A8147}" srcId="{A3CC82F0-FBB5-457B-B606-A1AA52CC5707}" destId="{0B4CEAC2-0F78-408F-A912-49C1BC08D8D5}" srcOrd="1" destOrd="0" parTransId="{8FF91D1A-4837-4DAD-A925-C403994F3BB1}" sibTransId="{3CFE55BB-4806-42ED-B030-80D4239E057D}"/>
    <dgm:cxn modelId="{9BB9485F-ED88-4EB1-B06F-DCBADDEBB277}" srcId="{A3CC82F0-FBB5-457B-B606-A1AA52CC5707}" destId="{F7F72264-80A4-4EF6-8965-AAB8494E202F}" srcOrd="3" destOrd="0" parTransId="{F7EDF1E1-7846-4B14-B8C9-E9ED8427356E}" sibTransId="{837F7B3C-AC03-45DE-94A3-94DAA0AF43F3}"/>
    <dgm:cxn modelId="{873B6F83-281B-468B-B7D5-690EFBD79D31}" type="presParOf" srcId="{A302ACC8-4393-4C25-8EF3-C856FBE0F293}" destId="{4D675BAB-0416-4784-80C6-579E522DD794}" srcOrd="0" destOrd="0" presId="urn:microsoft.com/office/officeart/2005/8/layout/vList5"/>
    <dgm:cxn modelId="{B0C729CC-2BFA-46E6-91FF-A1622578F482}" type="presParOf" srcId="{4D675BAB-0416-4784-80C6-579E522DD794}" destId="{9FF645A8-278F-4F35-9551-29557FA0E57C}" srcOrd="0" destOrd="0" presId="urn:microsoft.com/office/officeart/2005/8/layout/vList5"/>
    <dgm:cxn modelId="{063B2A95-545F-4540-A3BF-AD60A6E3F9B8}" type="presParOf" srcId="{4D675BAB-0416-4784-80C6-579E522DD794}" destId="{FFBE3B11-2D84-4B62-99AC-F08F9FAAD9EB}" srcOrd="1" destOrd="0" presId="urn:microsoft.com/office/officeart/2005/8/layout/vList5"/>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78DA76-3D5F-45B8-A3CB-BF6F57480FEE}"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756B2CEE-5804-47B6-885E-49E641983424}">
      <dgm:prSet/>
      <dgm:spPr/>
      <dgm:t>
        <a:bodyPr/>
        <a:lstStyle/>
        <a:p>
          <a:pPr rtl="0"/>
          <a:r>
            <a:rPr lang="en-US" dirty="0" smtClean="0">
              <a:solidFill>
                <a:schemeClr val="tx1"/>
              </a:solidFill>
            </a:rPr>
            <a:t>Drive process: </a:t>
          </a:r>
          <a:r>
            <a:rPr lang="en-US" dirty="0" err="1" smtClean="0">
              <a:solidFill>
                <a:schemeClr val="tx1"/>
              </a:solidFill>
            </a:rPr>
            <a:t>Zajonc</a:t>
          </a:r>
          <a:r>
            <a:rPr lang="en-US" dirty="0" smtClean="0">
              <a:solidFill>
                <a:schemeClr val="tx1"/>
              </a:solidFill>
            </a:rPr>
            <a:t> suggests </a:t>
          </a:r>
          <a:r>
            <a:rPr lang="en-US" dirty="0" err="1" smtClean="0">
              <a:solidFill>
                <a:schemeClr val="tx1"/>
              </a:solidFill>
            </a:rPr>
            <a:t>compresence</a:t>
          </a:r>
          <a:r>
            <a:rPr lang="en-US" dirty="0" smtClean="0">
              <a:solidFill>
                <a:schemeClr val="tx1"/>
              </a:solidFill>
            </a:rPr>
            <a:t> leads to arousal</a:t>
          </a:r>
          <a:endParaRPr lang="en-US" dirty="0">
            <a:solidFill>
              <a:schemeClr val="tx1"/>
            </a:solidFill>
          </a:endParaRPr>
        </a:p>
      </dgm:t>
    </dgm:pt>
    <dgm:pt modelId="{7C569E87-A4D6-4E11-825C-4C6F0F133E51}" type="parTrans" cxnId="{43086753-79B2-47A9-BF0F-D208BEA1A175}">
      <dgm:prSet/>
      <dgm:spPr/>
      <dgm:t>
        <a:bodyPr/>
        <a:lstStyle/>
        <a:p>
          <a:endParaRPr lang="en-US"/>
        </a:p>
      </dgm:t>
    </dgm:pt>
    <dgm:pt modelId="{09E4EAC7-9B1F-4558-A253-7C2365A94F37}" type="sibTrans" cxnId="{43086753-79B2-47A9-BF0F-D208BEA1A175}">
      <dgm:prSet/>
      <dgm:spPr/>
      <dgm:t>
        <a:bodyPr/>
        <a:lstStyle/>
        <a:p>
          <a:endParaRPr lang="en-US"/>
        </a:p>
      </dgm:t>
    </dgm:pt>
    <dgm:pt modelId="{69FAE04C-F31F-4B7F-8518-D749C11FF503}">
      <dgm:prSet/>
      <dgm:spPr/>
      <dgm:t>
        <a:bodyPr/>
        <a:lstStyle/>
        <a:p>
          <a:pPr rtl="0"/>
          <a:r>
            <a:rPr lang="en-US" dirty="0" smtClean="0">
              <a:solidFill>
                <a:schemeClr val="tx1"/>
              </a:solidFill>
            </a:rPr>
            <a:t>Motivational processes: </a:t>
          </a:r>
          <a:r>
            <a:rPr lang="en-US" dirty="0" err="1" smtClean="0">
              <a:solidFill>
                <a:schemeClr val="tx1"/>
              </a:solidFill>
            </a:rPr>
            <a:t>Cotrell’s</a:t>
          </a:r>
          <a:r>
            <a:rPr lang="en-US" dirty="0" smtClean="0">
              <a:solidFill>
                <a:schemeClr val="tx1"/>
              </a:solidFill>
            </a:rPr>
            <a:t> evaluation apprehension theory (also, self-presentation theory)</a:t>
          </a:r>
          <a:endParaRPr lang="en-US" dirty="0">
            <a:solidFill>
              <a:schemeClr val="tx1"/>
            </a:solidFill>
          </a:endParaRPr>
        </a:p>
      </dgm:t>
    </dgm:pt>
    <dgm:pt modelId="{DE2A72B0-EF58-4A66-891B-438AD5E0E52F}" type="parTrans" cxnId="{24CD49AB-2833-4D6C-9F6E-B9B3671BDE1D}">
      <dgm:prSet/>
      <dgm:spPr/>
      <dgm:t>
        <a:bodyPr/>
        <a:lstStyle/>
        <a:p>
          <a:endParaRPr lang="en-US"/>
        </a:p>
      </dgm:t>
    </dgm:pt>
    <dgm:pt modelId="{A173CF75-5106-48E6-A389-B82BA5F16C74}" type="sibTrans" cxnId="{24CD49AB-2833-4D6C-9F6E-B9B3671BDE1D}">
      <dgm:prSet/>
      <dgm:spPr/>
      <dgm:t>
        <a:bodyPr/>
        <a:lstStyle/>
        <a:p>
          <a:endParaRPr lang="en-US"/>
        </a:p>
      </dgm:t>
    </dgm:pt>
    <dgm:pt modelId="{44E3BA20-F2FD-452F-AFC2-5FC252B8A650}">
      <dgm:prSet/>
      <dgm:spPr/>
      <dgm:t>
        <a:bodyPr/>
        <a:lstStyle/>
        <a:p>
          <a:pPr rtl="0"/>
          <a:r>
            <a:rPr lang="en-US" dirty="0" smtClean="0"/>
            <a:t>Cognitive processes: distraction-conflict theory </a:t>
          </a:r>
          <a:endParaRPr lang="en-US" dirty="0"/>
        </a:p>
      </dgm:t>
    </dgm:pt>
    <dgm:pt modelId="{8217C248-69B1-423F-824D-E0056DBE1DC5}" type="parTrans" cxnId="{792BA91C-CBA8-44CA-A2C1-22C868E2C593}">
      <dgm:prSet/>
      <dgm:spPr/>
      <dgm:t>
        <a:bodyPr/>
        <a:lstStyle/>
        <a:p>
          <a:endParaRPr lang="en-US"/>
        </a:p>
      </dgm:t>
    </dgm:pt>
    <dgm:pt modelId="{464EBDF2-E38A-48C8-9299-B850CF6BB93F}" type="sibTrans" cxnId="{792BA91C-CBA8-44CA-A2C1-22C868E2C593}">
      <dgm:prSet/>
      <dgm:spPr/>
      <dgm:t>
        <a:bodyPr/>
        <a:lstStyle/>
        <a:p>
          <a:endParaRPr lang="en-US"/>
        </a:p>
      </dgm:t>
    </dgm:pt>
    <dgm:pt modelId="{9438A3CD-5610-4ECA-8032-76D97F2E7227}" type="pres">
      <dgm:prSet presAssocID="{4678DA76-3D5F-45B8-A3CB-BF6F57480FEE}" presName="linear" presStyleCnt="0">
        <dgm:presLayoutVars>
          <dgm:animLvl val="lvl"/>
          <dgm:resizeHandles val="exact"/>
        </dgm:presLayoutVars>
      </dgm:prSet>
      <dgm:spPr/>
      <dgm:t>
        <a:bodyPr/>
        <a:lstStyle/>
        <a:p>
          <a:endParaRPr lang="en-US"/>
        </a:p>
      </dgm:t>
    </dgm:pt>
    <dgm:pt modelId="{41BB1D32-F328-406A-A8AD-2E7311867A29}" type="pres">
      <dgm:prSet presAssocID="{756B2CEE-5804-47B6-885E-49E641983424}" presName="parentText" presStyleLbl="node1" presStyleIdx="0" presStyleCnt="3">
        <dgm:presLayoutVars>
          <dgm:chMax val="0"/>
          <dgm:bulletEnabled val="1"/>
        </dgm:presLayoutVars>
      </dgm:prSet>
      <dgm:spPr/>
      <dgm:t>
        <a:bodyPr/>
        <a:lstStyle/>
        <a:p>
          <a:endParaRPr lang="en-US"/>
        </a:p>
      </dgm:t>
    </dgm:pt>
    <dgm:pt modelId="{2051A874-FA0D-40F2-B61A-C12452B91DF3}" type="pres">
      <dgm:prSet presAssocID="{09E4EAC7-9B1F-4558-A253-7C2365A94F37}" presName="spacer" presStyleCnt="0"/>
      <dgm:spPr/>
    </dgm:pt>
    <dgm:pt modelId="{21AF77FA-C7C9-4C80-B330-3E09F26ACAD8}" type="pres">
      <dgm:prSet presAssocID="{69FAE04C-F31F-4B7F-8518-D749C11FF503}" presName="parentText" presStyleLbl="node1" presStyleIdx="1" presStyleCnt="3">
        <dgm:presLayoutVars>
          <dgm:chMax val="0"/>
          <dgm:bulletEnabled val="1"/>
        </dgm:presLayoutVars>
      </dgm:prSet>
      <dgm:spPr/>
      <dgm:t>
        <a:bodyPr/>
        <a:lstStyle/>
        <a:p>
          <a:endParaRPr lang="en-US"/>
        </a:p>
      </dgm:t>
    </dgm:pt>
    <dgm:pt modelId="{C1B7A813-D9CB-4A29-8F4C-5D9723C01D30}" type="pres">
      <dgm:prSet presAssocID="{A173CF75-5106-48E6-A389-B82BA5F16C74}" presName="spacer" presStyleCnt="0"/>
      <dgm:spPr/>
    </dgm:pt>
    <dgm:pt modelId="{FE94D801-EFE7-4737-AEE6-CFB7A539A1CE}" type="pres">
      <dgm:prSet presAssocID="{44E3BA20-F2FD-452F-AFC2-5FC252B8A650}" presName="parentText" presStyleLbl="node1" presStyleIdx="2" presStyleCnt="3">
        <dgm:presLayoutVars>
          <dgm:chMax val="0"/>
          <dgm:bulletEnabled val="1"/>
        </dgm:presLayoutVars>
      </dgm:prSet>
      <dgm:spPr/>
      <dgm:t>
        <a:bodyPr/>
        <a:lstStyle/>
        <a:p>
          <a:endParaRPr lang="en-US"/>
        </a:p>
      </dgm:t>
    </dgm:pt>
  </dgm:ptLst>
  <dgm:cxnLst>
    <dgm:cxn modelId="{509CBB56-5FD4-4FD4-900A-182C91AB677A}" type="presOf" srcId="{69FAE04C-F31F-4B7F-8518-D749C11FF503}" destId="{21AF77FA-C7C9-4C80-B330-3E09F26ACAD8}" srcOrd="0" destOrd="0" presId="urn:microsoft.com/office/officeart/2005/8/layout/vList2"/>
    <dgm:cxn modelId="{792BA91C-CBA8-44CA-A2C1-22C868E2C593}" srcId="{4678DA76-3D5F-45B8-A3CB-BF6F57480FEE}" destId="{44E3BA20-F2FD-452F-AFC2-5FC252B8A650}" srcOrd="2" destOrd="0" parTransId="{8217C248-69B1-423F-824D-E0056DBE1DC5}" sibTransId="{464EBDF2-E38A-48C8-9299-B850CF6BB93F}"/>
    <dgm:cxn modelId="{F7DD2A7B-AACB-4921-BEFB-DC582A7F2935}" type="presOf" srcId="{4678DA76-3D5F-45B8-A3CB-BF6F57480FEE}" destId="{9438A3CD-5610-4ECA-8032-76D97F2E7227}" srcOrd="0" destOrd="0" presId="urn:microsoft.com/office/officeart/2005/8/layout/vList2"/>
    <dgm:cxn modelId="{FBFF2712-1021-4B6A-A664-2D45E44A01D8}" type="presOf" srcId="{756B2CEE-5804-47B6-885E-49E641983424}" destId="{41BB1D32-F328-406A-A8AD-2E7311867A29}" srcOrd="0" destOrd="0" presId="urn:microsoft.com/office/officeart/2005/8/layout/vList2"/>
    <dgm:cxn modelId="{24CD49AB-2833-4D6C-9F6E-B9B3671BDE1D}" srcId="{4678DA76-3D5F-45B8-A3CB-BF6F57480FEE}" destId="{69FAE04C-F31F-4B7F-8518-D749C11FF503}" srcOrd="1" destOrd="0" parTransId="{DE2A72B0-EF58-4A66-891B-438AD5E0E52F}" sibTransId="{A173CF75-5106-48E6-A389-B82BA5F16C74}"/>
    <dgm:cxn modelId="{43086753-79B2-47A9-BF0F-D208BEA1A175}" srcId="{4678DA76-3D5F-45B8-A3CB-BF6F57480FEE}" destId="{756B2CEE-5804-47B6-885E-49E641983424}" srcOrd="0" destOrd="0" parTransId="{7C569E87-A4D6-4E11-825C-4C6F0F133E51}" sibTransId="{09E4EAC7-9B1F-4558-A253-7C2365A94F37}"/>
    <dgm:cxn modelId="{9A4800FB-0072-4F8A-9C66-C37BDF35F5E9}" type="presOf" srcId="{44E3BA20-F2FD-452F-AFC2-5FC252B8A650}" destId="{FE94D801-EFE7-4737-AEE6-CFB7A539A1CE}" srcOrd="0" destOrd="0" presId="urn:microsoft.com/office/officeart/2005/8/layout/vList2"/>
    <dgm:cxn modelId="{8B7C49A6-5A88-464D-B892-5978ED64A9BD}" type="presParOf" srcId="{9438A3CD-5610-4ECA-8032-76D97F2E7227}" destId="{41BB1D32-F328-406A-A8AD-2E7311867A29}" srcOrd="0" destOrd="0" presId="urn:microsoft.com/office/officeart/2005/8/layout/vList2"/>
    <dgm:cxn modelId="{EAD3BE48-B61E-4485-8EBB-C5D50A6246F2}" type="presParOf" srcId="{9438A3CD-5610-4ECA-8032-76D97F2E7227}" destId="{2051A874-FA0D-40F2-B61A-C12452B91DF3}" srcOrd="1" destOrd="0" presId="urn:microsoft.com/office/officeart/2005/8/layout/vList2"/>
    <dgm:cxn modelId="{95B58C24-9CC1-477F-B6F2-18D819525AA9}" type="presParOf" srcId="{9438A3CD-5610-4ECA-8032-76D97F2E7227}" destId="{21AF77FA-C7C9-4C80-B330-3E09F26ACAD8}" srcOrd="2" destOrd="0" presId="urn:microsoft.com/office/officeart/2005/8/layout/vList2"/>
    <dgm:cxn modelId="{B95C8854-7EFD-4574-B7CB-57CC320AE2C6}" type="presParOf" srcId="{9438A3CD-5610-4ECA-8032-76D97F2E7227}" destId="{C1B7A813-D9CB-4A29-8F4C-5D9723C01D30}" srcOrd="3" destOrd="0" presId="urn:microsoft.com/office/officeart/2005/8/layout/vList2"/>
    <dgm:cxn modelId="{CCA8050C-13D8-4EAD-9301-2E96FF4785F7}" type="presParOf" srcId="{9438A3CD-5610-4ECA-8032-76D97F2E7227}" destId="{FE94D801-EFE7-4737-AEE6-CFB7A539A1CE}"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3304C8-1276-4AB6-8920-BC459A36B8E5}" type="doc">
      <dgm:prSet loTypeId="urn:microsoft.com/office/officeart/2005/8/layout/vList4" loCatId="list" qsTypeId="urn:microsoft.com/office/officeart/2005/8/quickstyle/simple1" qsCatId="simple" csTypeId="urn:microsoft.com/office/officeart/2005/8/colors/accent0_1" csCatId="mainScheme" phldr="1"/>
      <dgm:spPr/>
      <dgm:t>
        <a:bodyPr/>
        <a:lstStyle/>
        <a:p>
          <a:endParaRPr lang="en-US"/>
        </a:p>
      </dgm:t>
    </dgm:pt>
    <dgm:pt modelId="{2F6CBFA6-4F79-4953-BA58-A7899AAC2694}">
      <dgm:prSet/>
      <dgm:spPr/>
      <dgm:t>
        <a:bodyPr/>
        <a:lstStyle/>
        <a:p>
          <a:pPr rtl="0"/>
          <a:r>
            <a:rPr lang="en-US" b="0" dirty="0" smtClean="0"/>
            <a:t>Eating in groups</a:t>
          </a:r>
          <a:endParaRPr lang="en-US" dirty="0"/>
        </a:p>
      </dgm:t>
    </dgm:pt>
    <dgm:pt modelId="{B1BF15A3-F672-44E2-906B-659965A73AAA}" type="parTrans" cxnId="{690F3EF5-35C6-42ED-A933-78BBB1B9A303}">
      <dgm:prSet/>
      <dgm:spPr/>
      <dgm:t>
        <a:bodyPr/>
        <a:lstStyle/>
        <a:p>
          <a:endParaRPr lang="en-US"/>
        </a:p>
      </dgm:t>
    </dgm:pt>
    <dgm:pt modelId="{623C0293-D54C-470F-9AF7-01FB2DD37D27}" type="sibTrans" cxnId="{690F3EF5-35C6-42ED-A933-78BBB1B9A303}">
      <dgm:prSet/>
      <dgm:spPr/>
      <dgm:t>
        <a:bodyPr/>
        <a:lstStyle/>
        <a:p>
          <a:endParaRPr lang="en-US"/>
        </a:p>
      </dgm:t>
    </dgm:pt>
    <dgm:pt modelId="{6C6FD187-6223-44D1-B7E0-66E9D61EA8C8}">
      <dgm:prSet/>
      <dgm:spPr/>
      <dgm:t>
        <a:bodyPr/>
        <a:lstStyle/>
        <a:p>
          <a:pPr rtl="0"/>
          <a:r>
            <a:rPr lang="en-US" b="0" dirty="0" smtClean="0"/>
            <a:t>Prejudice as a dominant response</a:t>
          </a:r>
          <a:endParaRPr lang="en-US" dirty="0"/>
        </a:p>
      </dgm:t>
    </dgm:pt>
    <dgm:pt modelId="{9479D817-7FDF-4C49-81C6-5CFBE124616B}" type="parTrans" cxnId="{06AF1C0D-F59B-4B42-AF22-3458D2FB0127}">
      <dgm:prSet/>
      <dgm:spPr/>
      <dgm:t>
        <a:bodyPr/>
        <a:lstStyle/>
        <a:p>
          <a:endParaRPr lang="en-US"/>
        </a:p>
      </dgm:t>
    </dgm:pt>
    <dgm:pt modelId="{161B0D8B-AF21-4E84-BBFD-9CDFB6698907}" type="sibTrans" cxnId="{06AF1C0D-F59B-4B42-AF22-3458D2FB0127}">
      <dgm:prSet/>
      <dgm:spPr/>
      <dgm:t>
        <a:bodyPr/>
        <a:lstStyle/>
        <a:p>
          <a:endParaRPr lang="en-US"/>
        </a:p>
      </dgm:t>
    </dgm:pt>
    <dgm:pt modelId="{F61345DA-3853-4E77-95D5-B43CEB639210}">
      <dgm:prSet/>
      <dgm:spPr/>
      <dgm:t>
        <a:bodyPr/>
        <a:lstStyle/>
        <a:p>
          <a:pPr rtl="0"/>
          <a:r>
            <a:rPr lang="en-US" b="0" dirty="0" smtClean="0"/>
            <a:t>Electronic performance monitoring</a:t>
          </a:r>
          <a:endParaRPr lang="en-US" dirty="0"/>
        </a:p>
      </dgm:t>
    </dgm:pt>
    <dgm:pt modelId="{54E16C16-E96A-401A-814C-C0339C8A7E55}" type="parTrans" cxnId="{BA284C56-7FF6-4812-ACB7-D6731BE0C0C8}">
      <dgm:prSet/>
      <dgm:spPr/>
      <dgm:t>
        <a:bodyPr/>
        <a:lstStyle/>
        <a:p>
          <a:endParaRPr lang="en-US"/>
        </a:p>
      </dgm:t>
    </dgm:pt>
    <dgm:pt modelId="{5DA2EFC4-FEB7-49B1-9540-82EB75ECEFAF}" type="sibTrans" cxnId="{BA284C56-7FF6-4812-ACB7-D6731BE0C0C8}">
      <dgm:prSet/>
      <dgm:spPr/>
      <dgm:t>
        <a:bodyPr/>
        <a:lstStyle/>
        <a:p>
          <a:endParaRPr lang="en-US"/>
        </a:p>
      </dgm:t>
    </dgm:pt>
    <dgm:pt modelId="{169265CC-0660-45B4-A1BA-31A92FAABE27}">
      <dgm:prSet/>
      <dgm:spPr/>
      <dgm:t>
        <a:bodyPr/>
        <a:lstStyle/>
        <a:p>
          <a:pPr rtl="0"/>
          <a:r>
            <a:rPr lang="en-US" b="0" dirty="0" smtClean="0"/>
            <a:t>Study groups</a:t>
          </a:r>
          <a:r>
            <a:rPr lang="en-US" dirty="0" smtClean="0"/>
            <a:t> </a:t>
          </a:r>
          <a:endParaRPr lang="en-US" dirty="0"/>
        </a:p>
      </dgm:t>
    </dgm:pt>
    <dgm:pt modelId="{A4AA1FCA-A09D-4549-8570-06DF5AF0D0BF}" type="parTrans" cxnId="{1DC24792-1BE1-4F00-BB15-59115BB22EBD}">
      <dgm:prSet/>
      <dgm:spPr/>
      <dgm:t>
        <a:bodyPr/>
        <a:lstStyle/>
        <a:p>
          <a:endParaRPr lang="en-US"/>
        </a:p>
      </dgm:t>
    </dgm:pt>
    <dgm:pt modelId="{B676E2B8-13AE-4ADC-8D95-73D8D0678F44}" type="sibTrans" cxnId="{1DC24792-1BE1-4F00-BB15-59115BB22EBD}">
      <dgm:prSet/>
      <dgm:spPr/>
      <dgm:t>
        <a:bodyPr/>
        <a:lstStyle/>
        <a:p>
          <a:endParaRPr lang="en-US"/>
        </a:p>
      </dgm:t>
    </dgm:pt>
    <dgm:pt modelId="{B480FFA5-8A4C-44BA-8236-EADD66D95105}" type="pres">
      <dgm:prSet presAssocID="{023304C8-1276-4AB6-8920-BC459A36B8E5}" presName="linear" presStyleCnt="0">
        <dgm:presLayoutVars>
          <dgm:dir/>
          <dgm:resizeHandles val="exact"/>
        </dgm:presLayoutVars>
      </dgm:prSet>
      <dgm:spPr/>
    </dgm:pt>
    <dgm:pt modelId="{C5E61C76-3DE5-4E69-8074-E8B3AE03AF5B}" type="pres">
      <dgm:prSet presAssocID="{2F6CBFA6-4F79-4953-BA58-A7899AAC2694}" presName="comp" presStyleCnt="0"/>
      <dgm:spPr/>
    </dgm:pt>
    <dgm:pt modelId="{FCE2430F-A786-41E1-86BD-C6631B8CF046}" type="pres">
      <dgm:prSet presAssocID="{2F6CBFA6-4F79-4953-BA58-A7899AAC2694}" presName="box" presStyleLbl="node1" presStyleIdx="0" presStyleCnt="4"/>
      <dgm:spPr/>
    </dgm:pt>
    <dgm:pt modelId="{85A08204-407B-49D4-9835-8ACCEAC6E969}" type="pres">
      <dgm:prSet presAssocID="{2F6CBFA6-4F79-4953-BA58-A7899AAC2694}" presName="img" presStyleLbl="fgImgPlace1" presStyleIdx="0" presStyleCnt="4"/>
      <dgm:spPr>
        <a:blipFill rotWithShape="0">
          <a:blip xmlns:r="http://schemas.openxmlformats.org/officeDocument/2006/relationships" r:embed="rId1"/>
          <a:stretch>
            <a:fillRect/>
          </a:stretch>
        </a:blipFill>
      </dgm:spPr>
    </dgm:pt>
    <dgm:pt modelId="{41F0252B-E3BF-4332-B44B-49B214CF3325}" type="pres">
      <dgm:prSet presAssocID="{2F6CBFA6-4F79-4953-BA58-A7899AAC2694}" presName="text" presStyleLbl="node1" presStyleIdx="0" presStyleCnt="4">
        <dgm:presLayoutVars>
          <dgm:bulletEnabled val="1"/>
        </dgm:presLayoutVars>
      </dgm:prSet>
      <dgm:spPr/>
    </dgm:pt>
    <dgm:pt modelId="{8D72D4E3-F715-4F60-B12D-8B69938B015C}" type="pres">
      <dgm:prSet presAssocID="{623C0293-D54C-470F-9AF7-01FB2DD37D27}" presName="spacer" presStyleCnt="0"/>
      <dgm:spPr/>
    </dgm:pt>
    <dgm:pt modelId="{848AE817-9236-4839-A6A2-7DE4DFCC1684}" type="pres">
      <dgm:prSet presAssocID="{6C6FD187-6223-44D1-B7E0-66E9D61EA8C8}" presName="comp" presStyleCnt="0"/>
      <dgm:spPr/>
    </dgm:pt>
    <dgm:pt modelId="{04B7B62B-CB30-49E9-97A8-5F66335C6069}" type="pres">
      <dgm:prSet presAssocID="{6C6FD187-6223-44D1-B7E0-66E9D61EA8C8}" presName="box" presStyleLbl="node1" presStyleIdx="1" presStyleCnt="4"/>
      <dgm:spPr/>
    </dgm:pt>
    <dgm:pt modelId="{C466DBFE-B747-4D68-915A-5948E865E978}" type="pres">
      <dgm:prSet presAssocID="{6C6FD187-6223-44D1-B7E0-66E9D61EA8C8}" presName="img" presStyleLbl="fgImgPlace1" presStyleIdx="1" presStyleCnt="4"/>
      <dgm:spPr>
        <a:blipFill rotWithShape="0">
          <a:blip xmlns:r="http://schemas.openxmlformats.org/officeDocument/2006/relationships" r:embed="rId2"/>
          <a:stretch>
            <a:fillRect/>
          </a:stretch>
        </a:blipFill>
      </dgm:spPr>
    </dgm:pt>
    <dgm:pt modelId="{C0259EA7-7B3D-4DA8-A50C-3EA04CA20670}" type="pres">
      <dgm:prSet presAssocID="{6C6FD187-6223-44D1-B7E0-66E9D61EA8C8}" presName="text" presStyleLbl="node1" presStyleIdx="1" presStyleCnt="4">
        <dgm:presLayoutVars>
          <dgm:bulletEnabled val="1"/>
        </dgm:presLayoutVars>
      </dgm:prSet>
      <dgm:spPr/>
    </dgm:pt>
    <dgm:pt modelId="{FCC742BA-CB09-4C29-A2EF-4B01BA5C189C}" type="pres">
      <dgm:prSet presAssocID="{161B0D8B-AF21-4E84-BBFD-9CDFB6698907}" presName="spacer" presStyleCnt="0"/>
      <dgm:spPr/>
    </dgm:pt>
    <dgm:pt modelId="{F782AF42-B2C2-4D6E-BF78-3F9D212C60D3}" type="pres">
      <dgm:prSet presAssocID="{F61345DA-3853-4E77-95D5-B43CEB639210}" presName="comp" presStyleCnt="0"/>
      <dgm:spPr/>
    </dgm:pt>
    <dgm:pt modelId="{5D282918-A023-4E5F-9997-A43EEFE50646}" type="pres">
      <dgm:prSet presAssocID="{F61345DA-3853-4E77-95D5-B43CEB639210}" presName="box" presStyleLbl="node1" presStyleIdx="2" presStyleCnt="4"/>
      <dgm:spPr/>
    </dgm:pt>
    <dgm:pt modelId="{296A5487-6ED6-44D7-845D-95292EEA4205}" type="pres">
      <dgm:prSet presAssocID="{F61345DA-3853-4E77-95D5-B43CEB639210}" presName="img" presStyleLbl="fgImgPlace1" presStyleIdx="2" presStyleCnt="4"/>
      <dgm:spPr>
        <a:blipFill rotWithShape="0">
          <a:blip xmlns:r="http://schemas.openxmlformats.org/officeDocument/2006/relationships" r:embed="rId3"/>
          <a:stretch>
            <a:fillRect/>
          </a:stretch>
        </a:blipFill>
      </dgm:spPr>
    </dgm:pt>
    <dgm:pt modelId="{A0868371-AD1B-42A8-ACB2-66430FA4DA6F}" type="pres">
      <dgm:prSet presAssocID="{F61345DA-3853-4E77-95D5-B43CEB639210}" presName="text" presStyleLbl="node1" presStyleIdx="2" presStyleCnt="4">
        <dgm:presLayoutVars>
          <dgm:bulletEnabled val="1"/>
        </dgm:presLayoutVars>
      </dgm:prSet>
      <dgm:spPr/>
    </dgm:pt>
    <dgm:pt modelId="{CF6293C1-AEBE-4D63-9B43-828E0197496D}" type="pres">
      <dgm:prSet presAssocID="{5DA2EFC4-FEB7-49B1-9540-82EB75ECEFAF}" presName="spacer" presStyleCnt="0"/>
      <dgm:spPr/>
    </dgm:pt>
    <dgm:pt modelId="{41B7EFBD-A34F-4299-8734-4241CCD1B169}" type="pres">
      <dgm:prSet presAssocID="{169265CC-0660-45B4-A1BA-31A92FAABE27}" presName="comp" presStyleCnt="0"/>
      <dgm:spPr/>
    </dgm:pt>
    <dgm:pt modelId="{F2B20ADC-DB79-4528-8406-B26D3A62E47B}" type="pres">
      <dgm:prSet presAssocID="{169265CC-0660-45B4-A1BA-31A92FAABE27}" presName="box" presStyleLbl="node1" presStyleIdx="3" presStyleCnt="4"/>
      <dgm:spPr/>
    </dgm:pt>
    <dgm:pt modelId="{27E5534B-FD1A-4114-AEAB-7D2D08BD9A59}" type="pres">
      <dgm:prSet presAssocID="{169265CC-0660-45B4-A1BA-31A92FAABE27}" presName="img" presStyleLbl="fgImgPlace1" presStyleIdx="3" presStyleCnt="4"/>
      <dgm:spPr>
        <a:blipFill rotWithShape="0">
          <a:blip xmlns:r="http://schemas.openxmlformats.org/officeDocument/2006/relationships" r:embed="rId4"/>
          <a:stretch>
            <a:fillRect/>
          </a:stretch>
        </a:blipFill>
      </dgm:spPr>
    </dgm:pt>
    <dgm:pt modelId="{93A7CBF2-EE3F-44CF-9305-0DE7184E0BA9}" type="pres">
      <dgm:prSet presAssocID="{169265CC-0660-45B4-A1BA-31A92FAABE27}" presName="text" presStyleLbl="node1" presStyleIdx="3" presStyleCnt="4">
        <dgm:presLayoutVars>
          <dgm:bulletEnabled val="1"/>
        </dgm:presLayoutVars>
      </dgm:prSet>
      <dgm:spPr/>
    </dgm:pt>
  </dgm:ptLst>
  <dgm:cxnLst>
    <dgm:cxn modelId="{FA961472-782C-4B35-B7BF-3F57BE470828}" type="presOf" srcId="{2F6CBFA6-4F79-4953-BA58-A7899AAC2694}" destId="{41F0252B-E3BF-4332-B44B-49B214CF3325}" srcOrd="1" destOrd="0" presId="urn:microsoft.com/office/officeart/2005/8/layout/vList4"/>
    <dgm:cxn modelId="{2DA59B35-F2D6-4CA4-B681-85AA72A233B5}" type="presOf" srcId="{F61345DA-3853-4E77-95D5-B43CEB639210}" destId="{A0868371-AD1B-42A8-ACB2-66430FA4DA6F}" srcOrd="1" destOrd="0" presId="urn:microsoft.com/office/officeart/2005/8/layout/vList4"/>
    <dgm:cxn modelId="{466266F7-41AD-4DFB-B5AD-F76BB393DB5F}" type="presOf" srcId="{169265CC-0660-45B4-A1BA-31A92FAABE27}" destId="{93A7CBF2-EE3F-44CF-9305-0DE7184E0BA9}" srcOrd="1" destOrd="0" presId="urn:microsoft.com/office/officeart/2005/8/layout/vList4"/>
    <dgm:cxn modelId="{63C94C4C-8FB7-4049-93CD-4E1A641B46E8}" type="presOf" srcId="{6C6FD187-6223-44D1-B7E0-66E9D61EA8C8}" destId="{C0259EA7-7B3D-4DA8-A50C-3EA04CA20670}" srcOrd="1" destOrd="0" presId="urn:microsoft.com/office/officeart/2005/8/layout/vList4"/>
    <dgm:cxn modelId="{BAD97D28-5A93-4DF7-BC30-ADCFF890FCC8}" type="presOf" srcId="{6C6FD187-6223-44D1-B7E0-66E9D61EA8C8}" destId="{04B7B62B-CB30-49E9-97A8-5F66335C6069}" srcOrd="0" destOrd="0" presId="urn:microsoft.com/office/officeart/2005/8/layout/vList4"/>
    <dgm:cxn modelId="{06AF1C0D-F59B-4B42-AF22-3458D2FB0127}" srcId="{023304C8-1276-4AB6-8920-BC459A36B8E5}" destId="{6C6FD187-6223-44D1-B7E0-66E9D61EA8C8}" srcOrd="1" destOrd="0" parTransId="{9479D817-7FDF-4C49-81C6-5CFBE124616B}" sibTransId="{161B0D8B-AF21-4E84-BBFD-9CDFB6698907}"/>
    <dgm:cxn modelId="{1DC24792-1BE1-4F00-BB15-59115BB22EBD}" srcId="{023304C8-1276-4AB6-8920-BC459A36B8E5}" destId="{169265CC-0660-45B4-A1BA-31A92FAABE27}" srcOrd="3" destOrd="0" parTransId="{A4AA1FCA-A09D-4549-8570-06DF5AF0D0BF}" sibTransId="{B676E2B8-13AE-4ADC-8D95-73D8D0678F44}"/>
    <dgm:cxn modelId="{06E23E72-6945-455C-A68E-BEF265AACBAC}" type="presOf" srcId="{169265CC-0660-45B4-A1BA-31A92FAABE27}" destId="{F2B20ADC-DB79-4528-8406-B26D3A62E47B}" srcOrd="0" destOrd="0" presId="urn:microsoft.com/office/officeart/2005/8/layout/vList4"/>
    <dgm:cxn modelId="{690F3EF5-35C6-42ED-A933-78BBB1B9A303}" srcId="{023304C8-1276-4AB6-8920-BC459A36B8E5}" destId="{2F6CBFA6-4F79-4953-BA58-A7899AAC2694}" srcOrd="0" destOrd="0" parTransId="{B1BF15A3-F672-44E2-906B-659965A73AAA}" sibTransId="{623C0293-D54C-470F-9AF7-01FB2DD37D27}"/>
    <dgm:cxn modelId="{59D5EA61-5422-4E6E-B55A-C9171531B961}" type="presOf" srcId="{2F6CBFA6-4F79-4953-BA58-A7899AAC2694}" destId="{FCE2430F-A786-41E1-86BD-C6631B8CF046}" srcOrd="0" destOrd="0" presId="urn:microsoft.com/office/officeart/2005/8/layout/vList4"/>
    <dgm:cxn modelId="{BA284C56-7FF6-4812-ACB7-D6731BE0C0C8}" srcId="{023304C8-1276-4AB6-8920-BC459A36B8E5}" destId="{F61345DA-3853-4E77-95D5-B43CEB639210}" srcOrd="2" destOrd="0" parTransId="{54E16C16-E96A-401A-814C-C0339C8A7E55}" sibTransId="{5DA2EFC4-FEB7-49B1-9540-82EB75ECEFAF}"/>
    <dgm:cxn modelId="{044D29DF-569F-460C-AA7B-819960ED5B6D}" type="presOf" srcId="{F61345DA-3853-4E77-95D5-B43CEB639210}" destId="{5D282918-A023-4E5F-9997-A43EEFE50646}" srcOrd="0" destOrd="0" presId="urn:microsoft.com/office/officeart/2005/8/layout/vList4"/>
    <dgm:cxn modelId="{ED114463-4E12-4CF5-9F08-15842B0EB9C1}" type="presOf" srcId="{023304C8-1276-4AB6-8920-BC459A36B8E5}" destId="{B480FFA5-8A4C-44BA-8236-EADD66D95105}" srcOrd="0" destOrd="0" presId="urn:microsoft.com/office/officeart/2005/8/layout/vList4"/>
    <dgm:cxn modelId="{D6BD555D-5FA8-45E2-ACAB-319A6E130A0A}" type="presParOf" srcId="{B480FFA5-8A4C-44BA-8236-EADD66D95105}" destId="{C5E61C76-3DE5-4E69-8074-E8B3AE03AF5B}" srcOrd="0" destOrd="0" presId="urn:microsoft.com/office/officeart/2005/8/layout/vList4"/>
    <dgm:cxn modelId="{3D0895F4-60CD-4C9B-B6B7-8563B4BE421A}" type="presParOf" srcId="{C5E61C76-3DE5-4E69-8074-E8B3AE03AF5B}" destId="{FCE2430F-A786-41E1-86BD-C6631B8CF046}" srcOrd="0" destOrd="0" presId="urn:microsoft.com/office/officeart/2005/8/layout/vList4"/>
    <dgm:cxn modelId="{5D229083-D9AA-40CB-AFB1-085C951B968B}" type="presParOf" srcId="{C5E61C76-3DE5-4E69-8074-E8B3AE03AF5B}" destId="{85A08204-407B-49D4-9835-8ACCEAC6E969}" srcOrd="1" destOrd="0" presId="urn:microsoft.com/office/officeart/2005/8/layout/vList4"/>
    <dgm:cxn modelId="{6AF64C3E-B7D5-4E6D-BF09-2CCCE4BE7E5B}" type="presParOf" srcId="{C5E61C76-3DE5-4E69-8074-E8B3AE03AF5B}" destId="{41F0252B-E3BF-4332-B44B-49B214CF3325}" srcOrd="2" destOrd="0" presId="urn:microsoft.com/office/officeart/2005/8/layout/vList4"/>
    <dgm:cxn modelId="{6C65CBB2-4D65-4CC7-990D-B9602BAC45FE}" type="presParOf" srcId="{B480FFA5-8A4C-44BA-8236-EADD66D95105}" destId="{8D72D4E3-F715-4F60-B12D-8B69938B015C}" srcOrd="1" destOrd="0" presId="urn:microsoft.com/office/officeart/2005/8/layout/vList4"/>
    <dgm:cxn modelId="{22B84E8B-8693-4EE7-B67F-BAB5BF0AE57A}" type="presParOf" srcId="{B480FFA5-8A4C-44BA-8236-EADD66D95105}" destId="{848AE817-9236-4839-A6A2-7DE4DFCC1684}" srcOrd="2" destOrd="0" presId="urn:microsoft.com/office/officeart/2005/8/layout/vList4"/>
    <dgm:cxn modelId="{C3FBFCD9-8AE4-4B39-B5F3-5D41663BBEAE}" type="presParOf" srcId="{848AE817-9236-4839-A6A2-7DE4DFCC1684}" destId="{04B7B62B-CB30-49E9-97A8-5F66335C6069}" srcOrd="0" destOrd="0" presId="urn:microsoft.com/office/officeart/2005/8/layout/vList4"/>
    <dgm:cxn modelId="{80BC5D29-56D0-4F78-9B6F-4ECF440CF847}" type="presParOf" srcId="{848AE817-9236-4839-A6A2-7DE4DFCC1684}" destId="{C466DBFE-B747-4D68-915A-5948E865E978}" srcOrd="1" destOrd="0" presId="urn:microsoft.com/office/officeart/2005/8/layout/vList4"/>
    <dgm:cxn modelId="{9255EE5A-4EBE-4357-B3B8-50B1F35FDAC1}" type="presParOf" srcId="{848AE817-9236-4839-A6A2-7DE4DFCC1684}" destId="{C0259EA7-7B3D-4DA8-A50C-3EA04CA20670}" srcOrd="2" destOrd="0" presId="urn:microsoft.com/office/officeart/2005/8/layout/vList4"/>
    <dgm:cxn modelId="{83D1B5C4-052E-4948-B439-C703AFFB03FD}" type="presParOf" srcId="{B480FFA5-8A4C-44BA-8236-EADD66D95105}" destId="{FCC742BA-CB09-4C29-A2EF-4B01BA5C189C}" srcOrd="3" destOrd="0" presId="urn:microsoft.com/office/officeart/2005/8/layout/vList4"/>
    <dgm:cxn modelId="{D27031F6-0468-48C5-95A8-638637C2D952}" type="presParOf" srcId="{B480FFA5-8A4C-44BA-8236-EADD66D95105}" destId="{F782AF42-B2C2-4D6E-BF78-3F9D212C60D3}" srcOrd="4" destOrd="0" presId="urn:microsoft.com/office/officeart/2005/8/layout/vList4"/>
    <dgm:cxn modelId="{3C515364-D181-4C60-BBCE-D2AC3A00219A}" type="presParOf" srcId="{F782AF42-B2C2-4D6E-BF78-3F9D212C60D3}" destId="{5D282918-A023-4E5F-9997-A43EEFE50646}" srcOrd="0" destOrd="0" presId="urn:microsoft.com/office/officeart/2005/8/layout/vList4"/>
    <dgm:cxn modelId="{3D9375C9-D8AA-43F4-AEC4-140CE6EA27D4}" type="presParOf" srcId="{F782AF42-B2C2-4D6E-BF78-3F9D212C60D3}" destId="{296A5487-6ED6-44D7-845D-95292EEA4205}" srcOrd="1" destOrd="0" presId="urn:microsoft.com/office/officeart/2005/8/layout/vList4"/>
    <dgm:cxn modelId="{7E45A247-5949-4E87-9D7D-31FDB0D610CE}" type="presParOf" srcId="{F782AF42-B2C2-4D6E-BF78-3F9D212C60D3}" destId="{A0868371-AD1B-42A8-ACB2-66430FA4DA6F}" srcOrd="2" destOrd="0" presId="urn:microsoft.com/office/officeart/2005/8/layout/vList4"/>
    <dgm:cxn modelId="{3D9E05C1-5449-469C-AD3D-ED765D6B55BE}" type="presParOf" srcId="{B480FFA5-8A4C-44BA-8236-EADD66D95105}" destId="{CF6293C1-AEBE-4D63-9B43-828E0197496D}" srcOrd="5" destOrd="0" presId="urn:microsoft.com/office/officeart/2005/8/layout/vList4"/>
    <dgm:cxn modelId="{B932D3E0-7B9B-449E-B512-BBD702C1BE4F}" type="presParOf" srcId="{B480FFA5-8A4C-44BA-8236-EADD66D95105}" destId="{41B7EFBD-A34F-4299-8734-4241CCD1B169}" srcOrd="6" destOrd="0" presId="urn:microsoft.com/office/officeart/2005/8/layout/vList4"/>
    <dgm:cxn modelId="{AFDBFF66-59C6-44AD-880F-807607BE9399}" type="presParOf" srcId="{41B7EFBD-A34F-4299-8734-4241CCD1B169}" destId="{F2B20ADC-DB79-4528-8406-B26D3A62E47B}" srcOrd="0" destOrd="0" presId="urn:microsoft.com/office/officeart/2005/8/layout/vList4"/>
    <dgm:cxn modelId="{88DB8C9E-33DD-4C56-B236-6B51033758C8}" type="presParOf" srcId="{41B7EFBD-A34F-4299-8734-4241CCD1B169}" destId="{27E5534B-FD1A-4114-AEAB-7D2D08BD9A59}" srcOrd="1" destOrd="0" presId="urn:microsoft.com/office/officeart/2005/8/layout/vList4"/>
    <dgm:cxn modelId="{BC8D2C4B-CFBF-48FD-892D-10A849D6FC65}" type="presParOf" srcId="{41B7EFBD-A34F-4299-8734-4241CCD1B169}" destId="{93A7CBF2-EE3F-44CF-9305-0DE7184E0BA9}"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DE1069-C883-4BC9-9678-02BDE37EF2E8}"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934EB7EA-2B0C-469A-BDB4-1D56FF5AF3AA}">
      <dgm:prSet/>
      <dgm:spPr/>
      <dgm:t>
        <a:bodyPr/>
        <a:lstStyle/>
        <a:p>
          <a:pPr rtl="0"/>
          <a:r>
            <a:rPr lang="en-US" dirty="0" smtClean="0">
              <a:solidFill>
                <a:schemeClr val="tx1"/>
              </a:solidFill>
            </a:rPr>
            <a:t>People become less productive when they work with others</a:t>
          </a:r>
          <a:endParaRPr lang="en-US" dirty="0">
            <a:solidFill>
              <a:schemeClr val="tx1"/>
            </a:solidFill>
          </a:endParaRPr>
        </a:p>
      </dgm:t>
    </dgm:pt>
    <dgm:pt modelId="{E420AE78-94A2-44B0-AEC9-BC815619939A}" type="parTrans" cxnId="{C6E41435-CE13-41B5-9863-38AED5B61DA6}">
      <dgm:prSet/>
      <dgm:spPr/>
      <dgm:t>
        <a:bodyPr/>
        <a:lstStyle/>
        <a:p>
          <a:endParaRPr lang="en-US"/>
        </a:p>
      </dgm:t>
    </dgm:pt>
    <dgm:pt modelId="{EC8E118F-F8D5-4E79-9250-0F3629675CD8}" type="sibTrans" cxnId="{C6E41435-CE13-41B5-9863-38AED5B61DA6}">
      <dgm:prSet/>
      <dgm:spPr/>
      <dgm:t>
        <a:bodyPr/>
        <a:lstStyle/>
        <a:p>
          <a:endParaRPr lang="en-US"/>
        </a:p>
      </dgm:t>
    </dgm:pt>
    <dgm:pt modelId="{F6588A16-CD33-4DCE-A16E-B9C15C30303D}">
      <dgm:prSet/>
      <dgm:spPr/>
      <dgm:t>
        <a:bodyPr/>
        <a:lstStyle/>
        <a:p>
          <a:pPr rtl="0"/>
          <a:r>
            <a:rPr lang="en-US" dirty="0" smtClean="0"/>
            <a:t>Loss increases as group become larger </a:t>
          </a:r>
          <a:endParaRPr lang="en-US" dirty="0"/>
        </a:p>
      </dgm:t>
    </dgm:pt>
    <dgm:pt modelId="{0402FF17-FAA8-4F8C-A268-B47745FC129F}" type="parTrans" cxnId="{FB5B5A8B-59F3-4EBA-8C6C-4DBE4C481E16}">
      <dgm:prSet/>
      <dgm:spPr/>
      <dgm:t>
        <a:bodyPr/>
        <a:lstStyle/>
        <a:p>
          <a:endParaRPr lang="en-US"/>
        </a:p>
      </dgm:t>
    </dgm:pt>
    <dgm:pt modelId="{224B4B1C-9273-498B-995A-C79D3F260045}" type="sibTrans" cxnId="{FB5B5A8B-59F3-4EBA-8C6C-4DBE4C481E16}">
      <dgm:prSet/>
      <dgm:spPr/>
      <dgm:t>
        <a:bodyPr/>
        <a:lstStyle/>
        <a:p>
          <a:endParaRPr lang="en-US"/>
        </a:p>
      </dgm:t>
    </dgm:pt>
    <dgm:pt modelId="{E9786C35-A5A2-4D55-9E7C-3827EA9D0EF4}" type="pres">
      <dgm:prSet presAssocID="{91DE1069-C883-4BC9-9678-02BDE37EF2E8}" presName="Name0" presStyleCnt="0">
        <dgm:presLayoutVars>
          <dgm:dir/>
          <dgm:animLvl val="lvl"/>
          <dgm:resizeHandles val="exact"/>
        </dgm:presLayoutVars>
      </dgm:prSet>
      <dgm:spPr/>
      <dgm:t>
        <a:bodyPr/>
        <a:lstStyle/>
        <a:p>
          <a:endParaRPr lang="en-US"/>
        </a:p>
      </dgm:t>
    </dgm:pt>
    <dgm:pt modelId="{22D9D118-DB11-4F21-8565-C78878EAA93C}" type="pres">
      <dgm:prSet presAssocID="{934EB7EA-2B0C-469A-BDB4-1D56FF5AF3AA}" presName="linNode" presStyleCnt="0"/>
      <dgm:spPr/>
    </dgm:pt>
    <dgm:pt modelId="{517DBC3A-6B16-4838-B3F9-A059ABCD0BC8}" type="pres">
      <dgm:prSet presAssocID="{934EB7EA-2B0C-469A-BDB4-1D56FF5AF3AA}" presName="parentText" presStyleLbl="node1" presStyleIdx="0" presStyleCnt="2" custScaleX="230970">
        <dgm:presLayoutVars>
          <dgm:chMax val="1"/>
          <dgm:bulletEnabled val="1"/>
        </dgm:presLayoutVars>
      </dgm:prSet>
      <dgm:spPr/>
      <dgm:t>
        <a:bodyPr/>
        <a:lstStyle/>
        <a:p>
          <a:endParaRPr lang="en-US"/>
        </a:p>
      </dgm:t>
    </dgm:pt>
    <dgm:pt modelId="{463F96C5-D30D-4BEE-B15B-81BBBB91A6BA}" type="pres">
      <dgm:prSet presAssocID="{EC8E118F-F8D5-4E79-9250-0F3629675CD8}" presName="sp" presStyleCnt="0"/>
      <dgm:spPr/>
    </dgm:pt>
    <dgm:pt modelId="{68E7E005-AA52-4D51-B6D2-22951B65063E}" type="pres">
      <dgm:prSet presAssocID="{F6588A16-CD33-4DCE-A16E-B9C15C30303D}" presName="linNode" presStyleCnt="0"/>
      <dgm:spPr/>
    </dgm:pt>
    <dgm:pt modelId="{583BDD6C-B505-452B-912B-7A74DE0B4596}" type="pres">
      <dgm:prSet presAssocID="{F6588A16-CD33-4DCE-A16E-B9C15C30303D}" presName="parentText" presStyleLbl="node1" presStyleIdx="1" presStyleCnt="2" custScaleX="230497">
        <dgm:presLayoutVars>
          <dgm:chMax val="1"/>
          <dgm:bulletEnabled val="1"/>
        </dgm:presLayoutVars>
      </dgm:prSet>
      <dgm:spPr/>
      <dgm:t>
        <a:bodyPr/>
        <a:lstStyle/>
        <a:p>
          <a:endParaRPr lang="en-US"/>
        </a:p>
      </dgm:t>
    </dgm:pt>
  </dgm:ptLst>
  <dgm:cxnLst>
    <dgm:cxn modelId="{FB5B5A8B-59F3-4EBA-8C6C-4DBE4C481E16}" srcId="{91DE1069-C883-4BC9-9678-02BDE37EF2E8}" destId="{F6588A16-CD33-4DCE-A16E-B9C15C30303D}" srcOrd="1" destOrd="0" parTransId="{0402FF17-FAA8-4F8C-A268-B47745FC129F}" sibTransId="{224B4B1C-9273-498B-995A-C79D3F260045}"/>
    <dgm:cxn modelId="{E9442813-E510-4D6B-AB4A-F8A19523DD1C}" type="presOf" srcId="{934EB7EA-2B0C-469A-BDB4-1D56FF5AF3AA}" destId="{517DBC3A-6B16-4838-B3F9-A059ABCD0BC8}" srcOrd="0" destOrd="0" presId="urn:microsoft.com/office/officeart/2005/8/layout/vList5"/>
    <dgm:cxn modelId="{D01CEE31-8E1D-4D74-9EBD-44206A604170}" type="presOf" srcId="{F6588A16-CD33-4DCE-A16E-B9C15C30303D}" destId="{583BDD6C-B505-452B-912B-7A74DE0B4596}" srcOrd="0" destOrd="0" presId="urn:microsoft.com/office/officeart/2005/8/layout/vList5"/>
    <dgm:cxn modelId="{C6E41435-CE13-41B5-9863-38AED5B61DA6}" srcId="{91DE1069-C883-4BC9-9678-02BDE37EF2E8}" destId="{934EB7EA-2B0C-469A-BDB4-1D56FF5AF3AA}" srcOrd="0" destOrd="0" parTransId="{E420AE78-94A2-44B0-AEC9-BC815619939A}" sibTransId="{EC8E118F-F8D5-4E79-9250-0F3629675CD8}"/>
    <dgm:cxn modelId="{71DCC452-ED6A-4C96-9B8C-0CDA5F2419AF}" type="presOf" srcId="{91DE1069-C883-4BC9-9678-02BDE37EF2E8}" destId="{E9786C35-A5A2-4D55-9E7C-3827EA9D0EF4}" srcOrd="0" destOrd="0" presId="urn:microsoft.com/office/officeart/2005/8/layout/vList5"/>
    <dgm:cxn modelId="{53F92879-FD10-4DC8-9CA7-5EBC410BC7FB}" type="presParOf" srcId="{E9786C35-A5A2-4D55-9E7C-3827EA9D0EF4}" destId="{22D9D118-DB11-4F21-8565-C78878EAA93C}" srcOrd="0" destOrd="0" presId="urn:microsoft.com/office/officeart/2005/8/layout/vList5"/>
    <dgm:cxn modelId="{CE5891D9-672F-4EF5-BD4B-9CAB7E999E4E}" type="presParOf" srcId="{22D9D118-DB11-4F21-8565-C78878EAA93C}" destId="{517DBC3A-6B16-4838-B3F9-A059ABCD0BC8}" srcOrd="0" destOrd="0" presId="urn:microsoft.com/office/officeart/2005/8/layout/vList5"/>
    <dgm:cxn modelId="{66E3FA31-2921-4816-AA00-00281C741ACB}" type="presParOf" srcId="{E9786C35-A5A2-4D55-9E7C-3827EA9D0EF4}" destId="{463F96C5-D30D-4BEE-B15B-81BBBB91A6BA}" srcOrd="1" destOrd="0" presId="urn:microsoft.com/office/officeart/2005/8/layout/vList5"/>
    <dgm:cxn modelId="{A20DE29E-35C2-4977-9C62-CAA13CF33122}" type="presParOf" srcId="{E9786C35-A5A2-4D55-9E7C-3827EA9D0EF4}" destId="{68E7E005-AA52-4D51-B6D2-22951B65063E}" srcOrd="2" destOrd="0" presId="urn:microsoft.com/office/officeart/2005/8/layout/vList5"/>
    <dgm:cxn modelId="{F0E06C04-DDEB-4B97-8AD1-6607A4616686}" type="presParOf" srcId="{68E7E005-AA52-4D51-B6D2-22951B65063E}" destId="{583BDD6C-B505-452B-912B-7A74DE0B4596}" srcOrd="0"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480351-C004-47E7-92C5-D6B50352966B}"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43AEFB7C-EC64-4FD6-8E11-54FE492EF3FB}">
      <dgm:prSet/>
      <dgm:spPr/>
      <dgm:t>
        <a:bodyPr/>
        <a:lstStyle/>
        <a:p>
          <a:pPr rtl="0"/>
          <a:r>
            <a:rPr lang="en-US" dirty="0" smtClean="0"/>
            <a:t>Increase identifiability</a:t>
          </a:r>
          <a:endParaRPr lang="en-US" dirty="0"/>
        </a:p>
      </dgm:t>
    </dgm:pt>
    <dgm:pt modelId="{32BC17DC-72D8-455D-84D0-F242B9B1070C}" type="parTrans" cxnId="{A8B318D9-7702-4925-AB72-94A3B97160A6}">
      <dgm:prSet/>
      <dgm:spPr/>
      <dgm:t>
        <a:bodyPr/>
        <a:lstStyle/>
        <a:p>
          <a:endParaRPr lang="en-US"/>
        </a:p>
      </dgm:t>
    </dgm:pt>
    <dgm:pt modelId="{422493D2-4406-47FC-8486-7CFEC6748E4B}" type="sibTrans" cxnId="{A8B318D9-7702-4925-AB72-94A3B97160A6}">
      <dgm:prSet/>
      <dgm:spPr/>
      <dgm:t>
        <a:bodyPr/>
        <a:lstStyle/>
        <a:p>
          <a:endParaRPr lang="en-US"/>
        </a:p>
      </dgm:t>
    </dgm:pt>
    <dgm:pt modelId="{BE97A780-65D7-48A2-973F-67FE40F1948B}">
      <dgm:prSet/>
      <dgm:spPr/>
      <dgm:t>
        <a:bodyPr/>
        <a:lstStyle/>
        <a:p>
          <a:pPr rtl="0"/>
          <a:r>
            <a:rPr lang="en-US" dirty="0" smtClean="0"/>
            <a:t>Minimize free-riding</a:t>
          </a:r>
          <a:endParaRPr lang="en-US" dirty="0"/>
        </a:p>
      </dgm:t>
    </dgm:pt>
    <dgm:pt modelId="{8312D8DB-C287-4D50-84B2-AE6D17374523}" type="parTrans" cxnId="{724E72C1-8428-4CF7-8407-DBF4F988B753}">
      <dgm:prSet/>
      <dgm:spPr/>
      <dgm:t>
        <a:bodyPr/>
        <a:lstStyle/>
        <a:p>
          <a:endParaRPr lang="en-US"/>
        </a:p>
      </dgm:t>
    </dgm:pt>
    <dgm:pt modelId="{2CFBB9A9-846D-466B-AAD5-1A6462D75232}" type="sibTrans" cxnId="{724E72C1-8428-4CF7-8407-DBF4F988B753}">
      <dgm:prSet/>
      <dgm:spPr/>
      <dgm:t>
        <a:bodyPr/>
        <a:lstStyle/>
        <a:p>
          <a:endParaRPr lang="en-US"/>
        </a:p>
      </dgm:t>
    </dgm:pt>
    <dgm:pt modelId="{546042D1-9401-4E7E-8E83-DDC6F4978B2F}">
      <dgm:prSet/>
      <dgm:spPr/>
      <dgm:t>
        <a:bodyPr/>
        <a:lstStyle/>
        <a:p>
          <a:pPr rtl="0"/>
          <a:r>
            <a:rPr lang="en-US" dirty="0" smtClean="0"/>
            <a:t>Set goals </a:t>
          </a:r>
          <a:endParaRPr lang="en-US" dirty="0"/>
        </a:p>
      </dgm:t>
    </dgm:pt>
    <dgm:pt modelId="{3B1125B5-1251-422E-AE67-96414E767940}" type="parTrans" cxnId="{464CAA70-216B-41A3-A1C9-89DA1281314D}">
      <dgm:prSet/>
      <dgm:spPr/>
      <dgm:t>
        <a:bodyPr/>
        <a:lstStyle/>
        <a:p>
          <a:endParaRPr lang="en-US"/>
        </a:p>
      </dgm:t>
    </dgm:pt>
    <dgm:pt modelId="{3226BC0B-D645-40B3-9990-4CAF55D8FF48}" type="sibTrans" cxnId="{464CAA70-216B-41A3-A1C9-89DA1281314D}">
      <dgm:prSet/>
      <dgm:spPr/>
      <dgm:t>
        <a:bodyPr/>
        <a:lstStyle/>
        <a:p>
          <a:endParaRPr lang="en-US"/>
        </a:p>
      </dgm:t>
    </dgm:pt>
    <dgm:pt modelId="{33204B63-234A-4C8A-B567-EDF8DED7680E}">
      <dgm:prSet/>
      <dgm:spPr/>
      <dgm:t>
        <a:bodyPr/>
        <a:lstStyle/>
        <a:p>
          <a:pPr rtl="0"/>
          <a:r>
            <a:rPr lang="en-US" dirty="0" smtClean="0"/>
            <a:t>Increase involvement</a:t>
          </a:r>
          <a:endParaRPr lang="en-US" dirty="0"/>
        </a:p>
      </dgm:t>
    </dgm:pt>
    <dgm:pt modelId="{EE90EFBD-170F-40E4-B2C3-90CA629D8151}" type="parTrans" cxnId="{F9E156C7-BCE6-490D-A6AE-EF64872012FF}">
      <dgm:prSet/>
      <dgm:spPr/>
      <dgm:t>
        <a:bodyPr/>
        <a:lstStyle/>
        <a:p>
          <a:endParaRPr lang="en-US"/>
        </a:p>
      </dgm:t>
    </dgm:pt>
    <dgm:pt modelId="{42EC3643-6F59-4213-B62A-D54B5C7E965D}" type="sibTrans" cxnId="{F9E156C7-BCE6-490D-A6AE-EF64872012FF}">
      <dgm:prSet/>
      <dgm:spPr/>
      <dgm:t>
        <a:bodyPr/>
        <a:lstStyle/>
        <a:p>
          <a:endParaRPr lang="en-US"/>
        </a:p>
      </dgm:t>
    </dgm:pt>
    <dgm:pt modelId="{2FC4284A-16E0-45CD-B89F-15E6AEA43472}">
      <dgm:prSet/>
      <dgm:spPr/>
      <dgm:t>
        <a:bodyPr/>
        <a:lstStyle/>
        <a:p>
          <a:pPr rtl="0"/>
          <a:r>
            <a:rPr lang="en-US" dirty="0" smtClean="0"/>
            <a:t>Increase social compensation </a:t>
          </a:r>
          <a:endParaRPr lang="en-US" dirty="0"/>
        </a:p>
      </dgm:t>
    </dgm:pt>
    <dgm:pt modelId="{31E9663C-A6BA-481A-9698-EA45E23A571B}" type="parTrans" cxnId="{333384B2-E187-4F22-8329-0C3AF38B1A96}">
      <dgm:prSet/>
      <dgm:spPr/>
      <dgm:t>
        <a:bodyPr/>
        <a:lstStyle/>
        <a:p>
          <a:endParaRPr lang="en-US"/>
        </a:p>
      </dgm:t>
    </dgm:pt>
    <dgm:pt modelId="{CDBAE304-B4A7-422B-A50C-A1E2D1F77966}" type="sibTrans" cxnId="{333384B2-E187-4F22-8329-0C3AF38B1A96}">
      <dgm:prSet/>
      <dgm:spPr/>
      <dgm:t>
        <a:bodyPr/>
        <a:lstStyle/>
        <a:p>
          <a:endParaRPr lang="en-US"/>
        </a:p>
      </dgm:t>
    </dgm:pt>
    <dgm:pt modelId="{7606FA1F-8AB8-464B-8605-2601500077F1}">
      <dgm:prSet/>
      <dgm:spPr/>
      <dgm:t>
        <a:bodyPr/>
        <a:lstStyle/>
        <a:p>
          <a:pPr rtl="0"/>
          <a:r>
            <a:rPr lang="en-US" dirty="0" smtClean="0"/>
            <a:t>Identification with the group: Social identity </a:t>
          </a:r>
          <a:endParaRPr lang="en-US" dirty="0"/>
        </a:p>
      </dgm:t>
    </dgm:pt>
    <dgm:pt modelId="{C1AA7E25-80AB-4767-8490-697F67E6FF71}" type="parTrans" cxnId="{72451628-C2FC-481E-A4B4-ABB6A1CE4EE8}">
      <dgm:prSet/>
      <dgm:spPr/>
      <dgm:t>
        <a:bodyPr/>
        <a:lstStyle/>
        <a:p>
          <a:endParaRPr lang="en-US"/>
        </a:p>
      </dgm:t>
    </dgm:pt>
    <dgm:pt modelId="{ED927E52-D62F-4175-8389-AFB48041F978}" type="sibTrans" cxnId="{72451628-C2FC-481E-A4B4-ABB6A1CE4EE8}">
      <dgm:prSet/>
      <dgm:spPr/>
      <dgm:t>
        <a:bodyPr/>
        <a:lstStyle/>
        <a:p>
          <a:endParaRPr lang="en-US"/>
        </a:p>
      </dgm:t>
    </dgm:pt>
    <dgm:pt modelId="{83262C16-208E-4B57-ACE2-4B70D249B639}" type="pres">
      <dgm:prSet presAssocID="{6B480351-C004-47E7-92C5-D6B50352966B}" presName="linear" presStyleCnt="0">
        <dgm:presLayoutVars>
          <dgm:animLvl val="lvl"/>
          <dgm:resizeHandles val="exact"/>
        </dgm:presLayoutVars>
      </dgm:prSet>
      <dgm:spPr/>
    </dgm:pt>
    <dgm:pt modelId="{9F9497B8-A84D-436A-94F4-CC8AB3296B4A}" type="pres">
      <dgm:prSet presAssocID="{43AEFB7C-EC64-4FD6-8E11-54FE492EF3FB}" presName="parentText" presStyleLbl="node1" presStyleIdx="0" presStyleCnt="6">
        <dgm:presLayoutVars>
          <dgm:chMax val="0"/>
          <dgm:bulletEnabled val="1"/>
        </dgm:presLayoutVars>
      </dgm:prSet>
      <dgm:spPr/>
      <dgm:t>
        <a:bodyPr/>
        <a:lstStyle/>
        <a:p>
          <a:endParaRPr lang="en-US"/>
        </a:p>
      </dgm:t>
    </dgm:pt>
    <dgm:pt modelId="{CF14BF83-7223-4DC3-AA71-28687B184C43}" type="pres">
      <dgm:prSet presAssocID="{422493D2-4406-47FC-8486-7CFEC6748E4B}" presName="spacer" presStyleCnt="0"/>
      <dgm:spPr/>
    </dgm:pt>
    <dgm:pt modelId="{5A1E519E-5019-4CFE-8D4B-6CCF970FE1CF}" type="pres">
      <dgm:prSet presAssocID="{BE97A780-65D7-48A2-973F-67FE40F1948B}" presName="parentText" presStyleLbl="node1" presStyleIdx="1" presStyleCnt="6">
        <dgm:presLayoutVars>
          <dgm:chMax val="0"/>
          <dgm:bulletEnabled val="1"/>
        </dgm:presLayoutVars>
      </dgm:prSet>
      <dgm:spPr/>
    </dgm:pt>
    <dgm:pt modelId="{AB54F153-2887-40F9-B750-2D8014FEA198}" type="pres">
      <dgm:prSet presAssocID="{2CFBB9A9-846D-466B-AAD5-1A6462D75232}" presName="spacer" presStyleCnt="0"/>
      <dgm:spPr/>
    </dgm:pt>
    <dgm:pt modelId="{BA59C728-548C-43ED-A62D-A896375F5532}" type="pres">
      <dgm:prSet presAssocID="{546042D1-9401-4E7E-8E83-DDC6F4978B2F}" presName="parentText" presStyleLbl="node1" presStyleIdx="2" presStyleCnt="6">
        <dgm:presLayoutVars>
          <dgm:chMax val="0"/>
          <dgm:bulletEnabled val="1"/>
        </dgm:presLayoutVars>
      </dgm:prSet>
      <dgm:spPr/>
      <dgm:t>
        <a:bodyPr/>
        <a:lstStyle/>
        <a:p>
          <a:endParaRPr lang="en-US"/>
        </a:p>
      </dgm:t>
    </dgm:pt>
    <dgm:pt modelId="{4F5B8693-0B50-482B-B680-4CE86037C1B9}" type="pres">
      <dgm:prSet presAssocID="{3226BC0B-D645-40B3-9990-4CAF55D8FF48}" presName="spacer" presStyleCnt="0"/>
      <dgm:spPr/>
    </dgm:pt>
    <dgm:pt modelId="{13931691-59DC-4EC1-9AB2-8CDFAC9FFD30}" type="pres">
      <dgm:prSet presAssocID="{33204B63-234A-4C8A-B567-EDF8DED7680E}" presName="parentText" presStyleLbl="node1" presStyleIdx="3" presStyleCnt="6">
        <dgm:presLayoutVars>
          <dgm:chMax val="0"/>
          <dgm:bulletEnabled val="1"/>
        </dgm:presLayoutVars>
      </dgm:prSet>
      <dgm:spPr/>
      <dgm:t>
        <a:bodyPr/>
        <a:lstStyle/>
        <a:p>
          <a:endParaRPr lang="en-US"/>
        </a:p>
      </dgm:t>
    </dgm:pt>
    <dgm:pt modelId="{0D619171-2EBD-437E-9B0E-915532A8115F}" type="pres">
      <dgm:prSet presAssocID="{42EC3643-6F59-4213-B62A-D54B5C7E965D}" presName="spacer" presStyleCnt="0"/>
      <dgm:spPr/>
    </dgm:pt>
    <dgm:pt modelId="{0FD0A109-FF6A-4CE2-8A40-0983A3155E5E}" type="pres">
      <dgm:prSet presAssocID="{2FC4284A-16E0-45CD-B89F-15E6AEA43472}" presName="parentText" presStyleLbl="node1" presStyleIdx="4" presStyleCnt="6">
        <dgm:presLayoutVars>
          <dgm:chMax val="0"/>
          <dgm:bulletEnabled val="1"/>
        </dgm:presLayoutVars>
      </dgm:prSet>
      <dgm:spPr/>
      <dgm:t>
        <a:bodyPr/>
        <a:lstStyle/>
        <a:p>
          <a:endParaRPr lang="en-US"/>
        </a:p>
      </dgm:t>
    </dgm:pt>
    <dgm:pt modelId="{03EAE928-0204-4315-91C3-E969B46AAF51}" type="pres">
      <dgm:prSet presAssocID="{CDBAE304-B4A7-422B-A50C-A1E2D1F77966}" presName="spacer" presStyleCnt="0"/>
      <dgm:spPr/>
    </dgm:pt>
    <dgm:pt modelId="{5F0B77FA-D4E5-483C-B94A-948ED1E3F5E8}" type="pres">
      <dgm:prSet presAssocID="{7606FA1F-8AB8-464B-8605-2601500077F1}" presName="parentText" presStyleLbl="node1" presStyleIdx="5" presStyleCnt="6">
        <dgm:presLayoutVars>
          <dgm:chMax val="0"/>
          <dgm:bulletEnabled val="1"/>
        </dgm:presLayoutVars>
      </dgm:prSet>
      <dgm:spPr/>
    </dgm:pt>
  </dgm:ptLst>
  <dgm:cxnLst>
    <dgm:cxn modelId="{B1F70760-9B96-4564-A63A-208AF6B478E5}" type="presOf" srcId="{6B480351-C004-47E7-92C5-D6B50352966B}" destId="{83262C16-208E-4B57-ACE2-4B70D249B639}" srcOrd="0" destOrd="0" presId="urn:microsoft.com/office/officeart/2005/8/layout/vList2"/>
    <dgm:cxn modelId="{5EA19A79-75B3-487E-AA30-9E7973431AB5}" type="presOf" srcId="{2FC4284A-16E0-45CD-B89F-15E6AEA43472}" destId="{0FD0A109-FF6A-4CE2-8A40-0983A3155E5E}" srcOrd="0" destOrd="0" presId="urn:microsoft.com/office/officeart/2005/8/layout/vList2"/>
    <dgm:cxn modelId="{464CAA70-216B-41A3-A1C9-89DA1281314D}" srcId="{6B480351-C004-47E7-92C5-D6B50352966B}" destId="{546042D1-9401-4E7E-8E83-DDC6F4978B2F}" srcOrd="2" destOrd="0" parTransId="{3B1125B5-1251-422E-AE67-96414E767940}" sibTransId="{3226BC0B-D645-40B3-9990-4CAF55D8FF48}"/>
    <dgm:cxn modelId="{333384B2-E187-4F22-8329-0C3AF38B1A96}" srcId="{6B480351-C004-47E7-92C5-D6B50352966B}" destId="{2FC4284A-16E0-45CD-B89F-15E6AEA43472}" srcOrd="4" destOrd="0" parTransId="{31E9663C-A6BA-481A-9698-EA45E23A571B}" sibTransId="{CDBAE304-B4A7-422B-A50C-A1E2D1F77966}"/>
    <dgm:cxn modelId="{A8B318D9-7702-4925-AB72-94A3B97160A6}" srcId="{6B480351-C004-47E7-92C5-D6B50352966B}" destId="{43AEFB7C-EC64-4FD6-8E11-54FE492EF3FB}" srcOrd="0" destOrd="0" parTransId="{32BC17DC-72D8-455D-84D0-F242B9B1070C}" sibTransId="{422493D2-4406-47FC-8486-7CFEC6748E4B}"/>
    <dgm:cxn modelId="{56AEFC14-D071-4AE9-926C-71E6CE91C519}" type="presOf" srcId="{33204B63-234A-4C8A-B567-EDF8DED7680E}" destId="{13931691-59DC-4EC1-9AB2-8CDFAC9FFD30}" srcOrd="0" destOrd="0" presId="urn:microsoft.com/office/officeart/2005/8/layout/vList2"/>
    <dgm:cxn modelId="{15FF4578-2DCB-4225-BD22-8CF62ED52AEE}" type="presOf" srcId="{43AEFB7C-EC64-4FD6-8E11-54FE492EF3FB}" destId="{9F9497B8-A84D-436A-94F4-CC8AB3296B4A}" srcOrd="0" destOrd="0" presId="urn:microsoft.com/office/officeart/2005/8/layout/vList2"/>
    <dgm:cxn modelId="{FC635455-BF04-40C9-8982-AE47940ADAB8}" type="presOf" srcId="{546042D1-9401-4E7E-8E83-DDC6F4978B2F}" destId="{BA59C728-548C-43ED-A62D-A896375F5532}" srcOrd="0" destOrd="0" presId="urn:microsoft.com/office/officeart/2005/8/layout/vList2"/>
    <dgm:cxn modelId="{72451628-C2FC-481E-A4B4-ABB6A1CE4EE8}" srcId="{6B480351-C004-47E7-92C5-D6B50352966B}" destId="{7606FA1F-8AB8-464B-8605-2601500077F1}" srcOrd="5" destOrd="0" parTransId="{C1AA7E25-80AB-4767-8490-697F67E6FF71}" sibTransId="{ED927E52-D62F-4175-8389-AFB48041F978}"/>
    <dgm:cxn modelId="{F9E156C7-BCE6-490D-A6AE-EF64872012FF}" srcId="{6B480351-C004-47E7-92C5-D6B50352966B}" destId="{33204B63-234A-4C8A-B567-EDF8DED7680E}" srcOrd="3" destOrd="0" parTransId="{EE90EFBD-170F-40E4-B2C3-90CA629D8151}" sibTransId="{42EC3643-6F59-4213-B62A-D54B5C7E965D}"/>
    <dgm:cxn modelId="{346CB605-3FFC-4E98-8387-9D1A371C8E14}" type="presOf" srcId="{7606FA1F-8AB8-464B-8605-2601500077F1}" destId="{5F0B77FA-D4E5-483C-B94A-948ED1E3F5E8}" srcOrd="0" destOrd="0" presId="urn:microsoft.com/office/officeart/2005/8/layout/vList2"/>
    <dgm:cxn modelId="{724E72C1-8428-4CF7-8407-DBF4F988B753}" srcId="{6B480351-C004-47E7-92C5-D6B50352966B}" destId="{BE97A780-65D7-48A2-973F-67FE40F1948B}" srcOrd="1" destOrd="0" parTransId="{8312D8DB-C287-4D50-84B2-AE6D17374523}" sibTransId="{2CFBB9A9-846D-466B-AAD5-1A6462D75232}"/>
    <dgm:cxn modelId="{3F54E257-2401-4323-99DD-DFE894A1A95E}" type="presOf" srcId="{BE97A780-65D7-48A2-973F-67FE40F1948B}" destId="{5A1E519E-5019-4CFE-8D4B-6CCF970FE1CF}" srcOrd="0" destOrd="0" presId="urn:microsoft.com/office/officeart/2005/8/layout/vList2"/>
    <dgm:cxn modelId="{E819E5B9-62D5-4D24-9559-6B673119C8AF}" type="presParOf" srcId="{83262C16-208E-4B57-ACE2-4B70D249B639}" destId="{9F9497B8-A84D-436A-94F4-CC8AB3296B4A}" srcOrd="0" destOrd="0" presId="urn:microsoft.com/office/officeart/2005/8/layout/vList2"/>
    <dgm:cxn modelId="{489023A0-80BE-4601-9B08-22F0224D7B71}" type="presParOf" srcId="{83262C16-208E-4B57-ACE2-4B70D249B639}" destId="{CF14BF83-7223-4DC3-AA71-28687B184C43}" srcOrd="1" destOrd="0" presId="urn:microsoft.com/office/officeart/2005/8/layout/vList2"/>
    <dgm:cxn modelId="{853323EE-B7D3-499B-88CA-132496EB147B}" type="presParOf" srcId="{83262C16-208E-4B57-ACE2-4B70D249B639}" destId="{5A1E519E-5019-4CFE-8D4B-6CCF970FE1CF}" srcOrd="2" destOrd="0" presId="urn:microsoft.com/office/officeart/2005/8/layout/vList2"/>
    <dgm:cxn modelId="{1A8B4A17-65E4-4B21-A640-6A7942C5BCEB}" type="presParOf" srcId="{83262C16-208E-4B57-ACE2-4B70D249B639}" destId="{AB54F153-2887-40F9-B750-2D8014FEA198}" srcOrd="3" destOrd="0" presId="urn:microsoft.com/office/officeart/2005/8/layout/vList2"/>
    <dgm:cxn modelId="{43FF29EF-A54F-47CD-A603-FDF859E548D8}" type="presParOf" srcId="{83262C16-208E-4B57-ACE2-4B70D249B639}" destId="{BA59C728-548C-43ED-A62D-A896375F5532}" srcOrd="4" destOrd="0" presId="urn:microsoft.com/office/officeart/2005/8/layout/vList2"/>
    <dgm:cxn modelId="{7D062446-98E9-4D80-A853-292915C0976E}" type="presParOf" srcId="{83262C16-208E-4B57-ACE2-4B70D249B639}" destId="{4F5B8693-0B50-482B-B680-4CE86037C1B9}" srcOrd="5" destOrd="0" presId="urn:microsoft.com/office/officeart/2005/8/layout/vList2"/>
    <dgm:cxn modelId="{60A587AF-325E-48C6-A9B0-911462DDE721}" type="presParOf" srcId="{83262C16-208E-4B57-ACE2-4B70D249B639}" destId="{13931691-59DC-4EC1-9AB2-8CDFAC9FFD30}" srcOrd="6" destOrd="0" presId="urn:microsoft.com/office/officeart/2005/8/layout/vList2"/>
    <dgm:cxn modelId="{C872EBFE-E395-4DCD-A124-57935064CB4B}" type="presParOf" srcId="{83262C16-208E-4B57-ACE2-4B70D249B639}" destId="{0D619171-2EBD-437E-9B0E-915532A8115F}" srcOrd="7" destOrd="0" presId="urn:microsoft.com/office/officeart/2005/8/layout/vList2"/>
    <dgm:cxn modelId="{70B3C94B-C3C9-4BE8-AFF2-FB918E609335}" type="presParOf" srcId="{83262C16-208E-4B57-ACE2-4B70D249B639}" destId="{0FD0A109-FF6A-4CE2-8A40-0983A3155E5E}" srcOrd="8" destOrd="0" presId="urn:microsoft.com/office/officeart/2005/8/layout/vList2"/>
    <dgm:cxn modelId="{178D0CB4-45EB-4FDF-AE34-DB9F54875A6D}" type="presParOf" srcId="{83262C16-208E-4B57-ACE2-4B70D249B639}" destId="{03EAE928-0204-4315-91C3-E969B46AAF51}" srcOrd="9" destOrd="0" presId="urn:microsoft.com/office/officeart/2005/8/layout/vList2"/>
    <dgm:cxn modelId="{149EB252-9B0D-45C6-8BC1-B6FF112BD64A}" type="presParOf" srcId="{83262C16-208E-4B57-ACE2-4B70D249B639}" destId="{5F0B77FA-D4E5-483C-B94A-948ED1E3F5E8}" srcOrd="1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694B07-F851-4098-B1B6-5C0EAB38A0A8}"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endParaRPr lang="en-US"/>
        </a:p>
      </dgm:t>
    </dgm:pt>
    <dgm:pt modelId="{E4CDBB3C-9E81-4381-9C05-5C8E396C8D6B}">
      <dgm:prSet/>
      <dgm:spPr/>
      <dgm:t>
        <a:bodyPr/>
        <a:lstStyle/>
        <a:p>
          <a:pPr rtl="0"/>
          <a:r>
            <a:rPr lang="en-US" dirty="0" smtClean="0"/>
            <a:t>Steiner’s taxonomy of tasks and task demands </a:t>
          </a:r>
          <a:endParaRPr lang="en-US" dirty="0"/>
        </a:p>
      </dgm:t>
    </dgm:pt>
    <dgm:pt modelId="{56B2BC65-52E9-450E-8F8D-B901FFF3ECD4}" type="parTrans" cxnId="{3A28EFD7-FF34-4006-8525-2A5B64DF2F3A}">
      <dgm:prSet/>
      <dgm:spPr/>
      <dgm:t>
        <a:bodyPr/>
        <a:lstStyle/>
        <a:p>
          <a:endParaRPr lang="en-US"/>
        </a:p>
      </dgm:t>
    </dgm:pt>
    <dgm:pt modelId="{729703E2-BE36-4472-855D-6D8F4164CA17}" type="sibTrans" cxnId="{3A28EFD7-FF34-4006-8525-2A5B64DF2F3A}">
      <dgm:prSet/>
      <dgm:spPr/>
      <dgm:t>
        <a:bodyPr/>
        <a:lstStyle/>
        <a:p>
          <a:endParaRPr lang="en-US"/>
        </a:p>
      </dgm:t>
    </dgm:pt>
    <dgm:pt modelId="{8E06D9C3-8C65-44D4-9E88-E53756E23AA7}">
      <dgm:prSet/>
      <dgm:spPr/>
      <dgm:t>
        <a:bodyPr/>
        <a:lstStyle/>
        <a:p>
          <a:pPr rtl="0"/>
          <a:r>
            <a:rPr lang="en-US" dirty="0" smtClean="0"/>
            <a:t>Task divisibility: divisible versus unitary tasks</a:t>
          </a:r>
          <a:endParaRPr lang="en-US" dirty="0"/>
        </a:p>
      </dgm:t>
    </dgm:pt>
    <dgm:pt modelId="{5602ED37-5CA6-4114-A0A6-F8C1406FE81E}" type="parTrans" cxnId="{BB0650A4-1D28-4709-B2C0-7FA13A3DCA96}">
      <dgm:prSet/>
      <dgm:spPr/>
      <dgm:t>
        <a:bodyPr/>
        <a:lstStyle/>
        <a:p>
          <a:endParaRPr lang="en-US"/>
        </a:p>
      </dgm:t>
    </dgm:pt>
    <dgm:pt modelId="{24997846-DEB2-4375-BD57-30CDF6FA234F}" type="sibTrans" cxnId="{BB0650A4-1D28-4709-B2C0-7FA13A3DCA96}">
      <dgm:prSet/>
      <dgm:spPr/>
      <dgm:t>
        <a:bodyPr/>
        <a:lstStyle/>
        <a:p>
          <a:endParaRPr lang="en-US"/>
        </a:p>
      </dgm:t>
    </dgm:pt>
    <dgm:pt modelId="{96FCAD02-E3BD-4754-B317-10DCEB40BB35}">
      <dgm:prSet/>
      <dgm:spPr/>
      <dgm:t>
        <a:bodyPr/>
        <a:lstStyle/>
        <a:p>
          <a:pPr rtl="0"/>
          <a:r>
            <a:rPr lang="en-US" dirty="0" smtClean="0"/>
            <a:t>Type of output desired: maximizing versus optimizing tasks </a:t>
          </a:r>
          <a:endParaRPr lang="en-US" dirty="0"/>
        </a:p>
      </dgm:t>
    </dgm:pt>
    <dgm:pt modelId="{275ABBA9-655B-4D1A-A237-A0E25B5CB907}" type="parTrans" cxnId="{517E3002-B837-4706-A49F-FE4FAF32D381}">
      <dgm:prSet/>
      <dgm:spPr/>
      <dgm:t>
        <a:bodyPr/>
        <a:lstStyle/>
        <a:p>
          <a:endParaRPr lang="en-US"/>
        </a:p>
      </dgm:t>
    </dgm:pt>
    <dgm:pt modelId="{FD9A044E-FB07-4144-89F1-5EFEBA9A232F}" type="sibTrans" cxnId="{517E3002-B837-4706-A49F-FE4FAF32D381}">
      <dgm:prSet/>
      <dgm:spPr/>
      <dgm:t>
        <a:bodyPr/>
        <a:lstStyle/>
        <a:p>
          <a:endParaRPr lang="en-US"/>
        </a:p>
      </dgm:t>
    </dgm:pt>
    <dgm:pt modelId="{96566F36-1913-462C-ABCD-EB55BD88CFA0}" type="pres">
      <dgm:prSet presAssocID="{D1694B07-F851-4098-B1B6-5C0EAB38A0A8}" presName="hierChild1" presStyleCnt="0">
        <dgm:presLayoutVars>
          <dgm:orgChart val="1"/>
          <dgm:chPref val="1"/>
          <dgm:dir/>
          <dgm:animOne val="branch"/>
          <dgm:animLvl val="lvl"/>
          <dgm:resizeHandles/>
        </dgm:presLayoutVars>
      </dgm:prSet>
      <dgm:spPr/>
      <dgm:t>
        <a:bodyPr/>
        <a:lstStyle/>
        <a:p>
          <a:endParaRPr lang="en-US"/>
        </a:p>
      </dgm:t>
    </dgm:pt>
    <dgm:pt modelId="{127F725C-D1ED-462C-AABF-AED8E3EBC097}" type="pres">
      <dgm:prSet presAssocID="{E4CDBB3C-9E81-4381-9C05-5C8E396C8D6B}" presName="hierRoot1" presStyleCnt="0">
        <dgm:presLayoutVars>
          <dgm:hierBranch val="init"/>
        </dgm:presLayoutVars>
      </dgm:prSet>
      <dgm:spPr/>
      <dgm:t>
        <a:bodyPr/>
        <a:lstStyle/>
        <a:p>
          <a:endParaRPr lang="en-US"/>
        </a:p>
      </dgm:t>
    </dgm:pt>
    <dgm:pt modelId="{15E2468B-15E7-486C-823E-1B7E1F5D14E7}" type="pres">
      <dgm:prSet presAssocID="{E4CDBB3C-9E81-4381-9C05-5C8E396C8D6B}" presName="rootComposite1" presStyleCnt="0"/>
      <dgm:spPr/>
      <dgm:t>
        <a:bodyPr/>
        <a:lstStyle/>
        <a:p>
          <a:endParaRPr lang="en-US"/>
        </a:p>
      </dgm:t>
    </dgm:pt>
    <dgm:pt modelId="{67CAAA83-E81B-4801-8AF5-315392F7C8D8}" type="pres">
      <dgm:prSet presAssocID="{E4CDBB3C-9E81-4381-9C05-5C8E396C8D6B}" presName="rootText1" presStyleLbl="node0" presStyleIdx="0" presStyleCnt="1" custScaleY="58184">
        <dgm:presLayoutVars>
          <dgm:chPref val="3"/>
        </dgm:presLayoutVars>
      </dgm:prSet>
      <dgm:spPr/>
      <dgm:t>
        <a:bodyPr/>
        <a:lstStyle/>
        <a:p>
          <a:endParaRPr lang="en-US"/>
        </a:p>
      </dgm:t>
    </dgm:pt>
    <dgm:pt modelId="{00EEB506-8F13-47D5-A617-02E9D343EAD8}" type="pres">
      <dgm:prSet presAssocID="{E4CDBB3C-9E81-4381-9C05-5C8E396C8D6B}" presName="rootConnector1" presStyleLbl="node1" presStyleIdx="0" presStyleCnt="0"/>
      <dgm:spPr/>
      <dgm:t>
        <a:bodyPr/>
        <a:lstStyle/>
        <a:p>
          <a:endParaRPr lang="en-US"/>
        </a:p>
      </dgm:t>
    </dgm:pt>
    <dgm:pt modelId="{155D09BC-2F74-4DC5-8141-AF523887A833}" type="pres">
      <dgm:prSet presAssocID="{E4CDBB3C-9E81-4381-9C05-5C8E396C8D6B}" presName="hierChild2" presStyleCnt="0"/>
      <dgm:spPr/>
      <dgm:t>
        <a:bodyPr/>
        <a:lstStyle/>
        <a:p>
          <a:endParaRPr lang="en-US"/>
        </a:p>
      </dgm:t>
    </dgm:pt>
    <dgm:pt modelId="{BF4EDCD7-2CEC-40EB-97C2-EFC362198AAC}" type="pres">
      <dgm:prSet presAssocID="{5602ED37-5CA6-4114-A0A6-F8C1406FE81E}" presName="Name37" presStyleLbl="parChTrans1D2" presStyleIdx="0" presStyleCnt="2"/>
      <dgm:spPr/>
      <dgm:t>
        <a:bodyPr/>
        <a:lstStyle/>
        <a:p>
          <a:endParaRPr lang="en-US"/>
        </a:p>
      </dgm:t>
    </dgm:pt>
    <dgm:pt modelId="{34A43AAA-9C28-407A-BD03-46DA3137396A}" type="pres">
      <dgm:prSet presAssocID="{8E06D9C3-8C65-44D4-9E88-E53756E23AA7}" presName="hierRoot2" presStyleCnt="0">
        <dgm:presLayoutVars>
          <dgm:hierBranch val="init"/>
        </dgm:presLayoutVars>
      </dgm:prSet>
      <dgm:spPr/>
      <dgm:t>
        <a:bodyPr/>
        <a:lstStyle/>
        <a:p>
          <a:endParaRPr lang="en-US"/>
        </a:p>
      </dgm:t>
    </dgm:pt>
    <dgm:pt modelId="{C33F146F-B7B8-41FE-BC79-D1BBF0F10A87}" type="pres">
      <dgm:prSet presAssocID="{8E06D9C3-8C65-44D4-9E88-E53756E23AA7}" presName="rootComposite" presStyleCnt="0"/>
      <dgm:spPr/>
      <dgm:t>
        <a:bodyPr/>
        <a:lstStyle/>
        <a:p>
          <a:endParaRPr lang="en-US"/>
        </a:p>
      </dgm:t>
    </dgm:pt>
    <dgm:pt modelId="{E8C4942A-1BB7-489B-987B-5742B707E176}" type="pres">
      <dgm:prSet presAssocID="{8E06D9C3-8C65-44D4-9E88-E53756E23AA7}" presName="rootText" presStyleLbl="node2" presStyleIdx="0" presStyleCnt="2" custScaleX="70280" custScaleY="109670">
        <dgm:presLayoutVars>
          <dgm:chPref val="3"/>
        </dgm:presLayoutVars>
      </dgm:prSet>
      <dgm:spPr/>
      <dgm:t>
        <a:bodyPr/>
        <a:lstStyle/>
        <a:p>
          <a:endParaRPr lang="en-US"/>
        </a:p>
      </dgm:t>
    </dgm:pt>
    <dgm:pt modelId="{ED277918-F01B-4A29-B10C-37FCAE508E6B}" type="pres">
      <dgm:prSet presAssocID="{8E06D9C3-8C65-44D4-9E88-E53756E23AA7}" presName="rootConnector" presStyleLbl="node2" presStyleIdx="0" presStyleCnt="2"/>
      <dgm:spPr/>
      <dgm:t>
        <a:bodyPr/>
        <a:lstStyle/>
        <a:p>
          <a:endParaRPr lang="en-US"/>
        </a:p>
      </dgm:t>
    </dgm:pt>
    <dgm:pt modelId="{0EB6DB8F-88AA-4AE5-A06C-FD964CB83608}" type="pres">
      <dgm:prSet presAssocID="{8E06D9C3-8C65-44D4-9E88-E53756E23AA7}" presName="hierChild4" presStyleCnt="0"/>
      <dgm:spPr/>
      <dgm:t>
        <a:bodyPr/>
        <a:lstStyle/>
        <a:p>
          <a:endParaRPr lang="en-US"/>
        </a:p>
      </dgm:t>
    </dgm:pt>
    <dgm:pt modelId="{A965CC70-EFE5-429F-A064-3B211A042CA1}" type="pres">
      <dgm:prSet presAssocID="{8E06D9C3-8C65-44D4-9E88-E53756E23AA7}" presName="hierChild5" presStyleCnt="0"/>
      <dgm:spPr/>
      <dgm:t>
        <a:bodyPr/>
        <a:lstStyle/>
        <a:p>
          <a:endParaRPr lang="en-US"/>
        </a:p>
      </dgm:t>
    </dgm:pt>
    <dgm:pt modelId="{138A9D3F-4FAC-48BF-802D-4AFE3151D516}" type="pres">
      <dgm:prSet presAssocID="{275ABBA9-655B-4D1A-A237-A0E25B5CB907}" presName="Name37" presStyleLbl="parChTrans1D2" presStyleIdx="1" presStyleCnt="2"/>
      <dgm:spPr/>
      <dgm:t>
        <a:bodyPr/>
        <a:lstStyle/>
        <a:p>
          <a:endParaRPr lang="en-US"/>
        </a:p>
      </dgm:t>
    </dgm:pt>
    <dgm:pt modelId="{5715D235-32EC-4AB3-BD95-0F70CB0BC925}" type="pres">
      <dgm:prSet presAssocID="{96FCAD02-E3BD-4754-B317-10DCEB40BB35}" presName="hierRoot2" presStyleCnt="0">
        <dgm:presLayoutVars>
          <dgm:hierBranch val="init"/>
        </dgm:presLayoutVars>
      </dgm:prSet>
      <dgm:spPr/>
      <dgm:t>
        <a:bodyPr/>
        <a:lstStyle/>
        <a:p>
          <a:endParaRPr lang="en-US"/>
        </a:p>
      </dgm:t>
    </dgm:pt>
    <dgm:pt modelId="{EA977319-8F39-4C31-882E-37DB56D4AF8D}" type="pres">
      <dgm:prSet presAssocID="{96FCAD02-E3BD-4754-B317-10DCEB40BB35}" presName="rootComposite" presStyleCnt="0"/>
      <dgm:spPr/>
      <dgm:t>
        <a:bodyPr/>
        <a:lstStyle/>
        <a:p>
          <a:endParaRPr lang="en-US"/>
        </a:p>
      </dgm:t>
    </dgm:pt>
    <dgm:pt modelId="{CA5BC2CC-64A3-42BC-9C54-5A29EF48AB98}" type="pres">
      <dgm:prSet presAssocID="{96FCAD02-E3BD-4754-B317-10DCEB40BB35}" presName="rootText" presStyleLbl="node2" presStyleIdx="1" presStyleCnt="2" custScaleX="74529" custScaleY="110885">
        <dgm:presLayoutVars>
          <dgm:chPref val="3"/>
        </dgm:presLayoutVars>
      </dgm:prSet>
      <dgm:spPr/>
      <dgm:t>
        <a:bodyPr/>
        <a:lstStyle/>
        <a:p>
          <a:endParaRPr lang="en-US"/>
        </a:p>
      </dgm:t>
    </dgm:pt>
    <dgm:pt modelId="{002E79BD-87DF-4E9D-B959-C4D10EAB1859}" type="pres">
      <dgm:prSet presAssocID="{96FCAD02-E3BD-4754-B317-10DCEB40BB35}" presName="rootConnector" presStyleLbl="node2" presStyleIdx="1" presStyleCnt="2"/>
      <dgm:spPr/>
      <dgm:t>
        <a:bodyPr/>
        <a:lstStyle/>
        <a:p>
          <a:endParaRPr lang="en-US"/>
        </a:p>
      </dgm:t>
    </dgm:pt>
    <dgm:pt modelId="{6500C5AF-AAB8-417D-AE2D-03D12F83FB88}" type="pres">
      <dgm:prSet presAssocID="{96FCAD02-E3BD-4754-B317-10DCEB40BB35}" presName="hierChild4" presStyleCnt="0"/>
      <dgm:spPr/>
      <dgm:t>
        <a:bodyPr/>
        <a:lstStyle/>
        <a:p>
          <a:endParaRPr lang="en-US"/>
        </a:p>
      </dgm:t>
    </dgm:pt>
    <dgm:pt modelId="{4A3BAFEB-01A1-495F-B12B-B3966DA30F44}" type="pres">
      <dgm:prSet presAssocID="{96FCAD02-E3BD-4754-B317-10DCEB40BB35}" presName="hierChild5" presStyleCnt="0"/>
      <dgm:spPr/>
      <dgm:t>
        <a:bodyPr/>
        <a:lstStyle/>
        <a:p>
          <a:endParaRPr lang="en-US"/>
        </a:p>
      </dgm:t>
    </dgm:pt>
    <dgm:pt modelId="{F450D65E-F8F0-459A-A7DE-129C1AD95607}" type="pres">
      <dgm:prSet presAssocID="{E4CDBB3C-9E81-4381-9C05-5C8E396C8D6B}" presName="hierChild3" presStyleCnt="0"/>
      <dgm:spPr/>
      <dgm:t>
        <a:bodyPr/>
        <a:lstStyle/>
        <a:p>
          <a:endParaRPr lang="en-US"/>
        </a:p>
      </dgm:t>
    </dgm:pt>
  </dgm:ptLst>
  <dgm:cxnLst>
    <dgm:cxn modelId="{584D0AB5-2A30-4FFE-A9AF-9D2FE5BA6539}" type="presOf" srcId="{8E06D9C3-8C65-44D4-9E88-E53756E23AA7}" destId="{ED277918-F01B-4A29-B10C-37FCAE508E6B}" srcOrd="1" destOrd="0" presId="urn:microsoft.com/office/officeart/2005/8/layout/orgChart1"/>
    <dgm:cxn modelId="{8BAED300-AB14-4FEF-B411-7B5A5F8E842B}" type="presOf" srcId="{96FCAD02-E3BD-4754-B317-10DCEB40BB35}" destId="{002E79BD-87DF-4E9D-B959-C4D10EAB1859}" srcOrd="1" destOrd="0" presId="urn:microsoft.com/office/officeart/2005/8/layout/orgChart1"/>
    <dgm:cxn modelId="{BB0650A4-1D28-4709-B2C0-7FA13A3DCA96}" srcId="{E4CDBB3C-9E81-4381-9C05-5C8E396C8D6B}" destId="{8E06D9C3-8C65-44D4-9E88-E53756E23AA7}" srcOrd="0" destOrd="0" parTransId="{5602ED37-5CA6-4114-A0A6-F8C1406FE81E}" sibTransId="{24997846-DEB2-4375-BD57-30CDF6FA234F}"/>
    <dgm:cxn modelId="{A125F90E-904C-409A-AF82-93CE80A750AF}" type="presOf" srcId="{96FCAD02-E3BD-4754-B317-10DCEB40BB35}" destId="{CA5BC2CC-64A3-42BC-9C54-5A29EF48AB98}" srcOrd="0" destOrd="0" presId="urn:microsoft.com/office/officeart/2005/8/layout/orgChart1"/>
    <dgm:cxn modelId="{FA0F1CB9-A4A2-4680-BAB6-C12CD4B0184E}" type="presOf" srcId="{E4CDBB3C-9E81-4381-9C05-5C8E396C8D6B}" destId="{00EEB506-8F13-47D5-A617-02E9D343EAD8}" srcOrd="1" destOrd="0" presId="urn:microsoft.com/office/officeart/2005/8/layout/orgChart1"/>
    <dgm:cxn modelId="{303BD85C-E53D-4D1C-9EA9-DAA478AA808A}" type="presOf" srcId="{E4CDBB3C-9E81-4381-9C05-5C8E396C8D6B}" destId="{67CAAA83-E81B-4801-8AF5-315392F7C8D8}" srcOrd="0" destOrd="0" presId="urn:microsoft.com/office/officeart/2005/8/layout/orgChart1"/>
    <dgm:cxn modelId="{936F4381-391F-414A-8D4A-76614F4313C0}" type="presOf" srcId="{5602ED37-5CA6-4114-A0A6-F8C1406FE81E}" destId="{BF4EDCD7-2CEC-40EB-97C2-EFC362198AAC}" srcOrd="0" destOrd="0" presId="urn:microsoft.com/office/officeart/2005/8/layout/orgChart1"/>
    <dgm:cxn modelId="{7BC336EF-5767-414C-A34F-FF5980A8EBE1}" type="presOf" srcId="{D1694B07-F851-4098-B1B6-5C0EAB38A0A8}" destId="{96566F36-1913-462C-ABCD-EB55BD88CFA0}" srcOrd="0" destOrd="0" presId="urn:microsoft.com/office/officeart/2005/8/layout/orgChart1"/>
    <dgm:cxn modelId="{517E3002-B837-4706-A49F-FE4FAF32D381}" srcId="{E4CDBB3C-9E81-4381-9C05-5C8E396C8D6B}" destId="{96FCAD02-E3BD-4754-B317-10DCEB40BB35}" srcOrd="1" destOrd="0" parTransId="{275ABBA9-655B-4D1A-A237-A0E25B5CB907}" sibTransId="{FD9A044E-FB07-4144-89F1-5EFEBA9A232F}"/>
    <dgm:cxn modelId="{3A28EFD7-FF34-4006-8525-2A5B64DF2F3A}" srcId="{D1694B07-F851-4098-B1B6-5C0EAB38A0A8}" destId="{E4CDBB3C-9E81-4381-9C05-5C8E396C8D6B}" srcOrd="0" destOrd="0" parTransId="{56B2BC65-52E9-450E-8F8D-B901FFF3ECD4}" sibTransId="{729703E2-BE36-4472-855D-6D8F4164CA17}"/>
    <dgm:cxn modelId="{7F856DD6-3A24-4742-B9A0-0F9AB5071D72}" type="presOf" srcId="{275ABBA9-655B-4D1A-A237-A0E25B5CB907}" destId="{138A9D3F-4FAC-48BF-802D-4AFE3151D516}" srcOrd="0" destOrd="0" presId="urn:microsoft.com/office/officeart/2005/8/layout/orgChart1"/>
    <dgm:cxn modelId="{CADF1AA0-8CE5-42CC-A2BF-EDF3BC8D8975}" type="presOf" srcId="{8E06D9C3-8C65-44D4-9E88-E53756E23AA7}" destId="{E8C4942A-1BB7-489B-987B-5742B707E176}" srcOrd="0" destOrd="0" presId="urn:microsoft.com/office/officeart/2005/8/layout/orgChart1"/>
    <dgm:cxn modelId="{217ECAD1-B9A0-40A1-95E3-99E57C1689D0}" type="presParOf" srcId="{96566F36-1913-462C-ABCD-EB55BD88CFA0}" destId="{127F725C-D1ED-462C-AABF-AED8E3EBC097}" srcOrd="0" destOrd="0" presId="urn:microsoft.com/office/officeart/2005/8/layout/orgChart1"/>
    <dgm:cxn modelId="{5FD17351-8A15-4919-8839-50032CD46451}" type="presParOf" srcId="{127F725C-D1ED-462C-AABF-AED8E3EBC097}" destId="{15E2468B-15E7-486C-823E-1B7E1F5D14E7}" srcOrd="0" destOrd="0" presId="urn:microsoft.com/office/officeart/2005/8/layout/orgChart1"/>
    <dgm:cxn modelId="{AC46F739-495D-4E8A-9EA1-F8B4BE73895A}" type="presParOf" srcId="{15E2468B-15E7-486C-823E-1B7E1F5D14E7}" destId="{67CAAA83-E81B-4801-8AF5-315392F7C8D8}" srcOrd="0" destOrd="0" presId="urn:microsoft.com/office/officeart/2005/8/layout/orgChart1"/>
    <dgm:cxn modelId="{E4CC2F59-3D6C-4573-B1BB-21D9117CAB72}" type="presParOf" srcId="{15E2468B-15E7-486C-823E-1B7E1F5D14E7}" destId="{00EEB506-8F13-47D5-A617-02E9D343EAD8}" srcOrd="1" destOrd="0" presId="urn:microsoft.com/office/officeart/2005/8/layout/orgChart1"/>
    <dgm:cxn modelId="{C8716D7C-0BEA-463A-9C00-AFA8F7F9CF23}" type="presParOf" srcId="{127F725C-D1ED-462C-AABF-AED8E3EBC097}" destId="{155D09BC-2F74-4DC5-8141-AF523887A833}" srcOrd="1" destOrd="0" presId="urn:microsoft.com/office/officeart/2005/8/layout/orgChart1"/>
    <dgm:cxn modelId="{F53B0EE2-776E-47F0-8854-71A6F8DD617E}" type="presParOf" srcId="{155D09BC-2F74-4DC5-8141-AF523887A833}" destId="{BF4EDCD7-2CEC-40EB-97C2-EFC362198AAC}" srcOrd="0" destOrd="0" presId="urn:microsoft.com/office/officeart/2005/8/layout/orgChart1"/>
    <dgm:cxn modelId="{A00AE39A-73DF-4E2B-A21A-7345EF8E64A4}" type="presParOf" srcId="{155D09BC-2F74-4DC5-8141-AF523887A833}" destId="{34A43AAA-9C28-407A-BD03-46DA3137396A}" srcOrd="1" destOrd="0" presId="urn:microsoft.com/office/officeart/2005/8/layout/orgChart1"/>
    <dgm:cxn modelId="{7532C65B-7363-4339-B9D1-53B88E4BEB6E}" type="presParOf" srcId="{34A43AAA-9C28-407A-BD03-46DA3137396A}" destId="{C33F146F-B7B8-41FE-BC79-D1BBF0F10A87}" srcOrd="0" destOrd="0" presId="urn:microsoft.com/office/officeart/2005/8/layout/orgChart1"/>
    <dgm:cxn modelId="{2C8C348C-DA61-4894-AC2B-F5089E166CFA}" type="presParOf" srcId="{C33F146F-B7B8-41FE-BC79-D1BBF0F10A87}" destId="{E8C4942A-1BB7-489B-987B-5742B707E176}" srcOrd="0" destOrd="0" presId="urn:microsoft.com/office/officeart/2005/8/layout/orgChart1"/>
    <dgm:cxn modelId="{41DE9C87-B77A-41CF-A877-59187F713CB5}" type="presParOf" srcId="{C33F146F-B7B8-41FE-BC79-D1BBF0F10A87}" destId="{ED277918-F01B-4A29-B10C-37FCAE508E6B}" srcOrd="1" destOrd="0" presId="urn:microsoft.com/office/officeart/2005/8/layout/orgChart1"/>
    <dgm:cxn modelId="{E1A3CF40-EA91-449E-8BCD-DBDC8A9A28BC}" type="presParOf" srcId="{34A43AAA-9C28-407A-BD03-46DA3137396A}" destId="{0EB6DB8F-88AA-4AE5-A06C-FD964CB83608}" srcOrd="1" destOrd="0" presId="urn:microsoft.com/office/officeart/2005/8/layout/orgChart1"/>
    <dgm:cxn modelId="{F0533563-215A-4537-B449-8ACABD6B6FA1}" type="presParOf" srcId="{34A43AAA-9C28-407A-BD03-46DA3137396A}" destId="{A965CC70-EFE5-429F-A064-3B211A042CA1}" srcOrd="2" destOrd="0" presId="urn:microsoft.com/office/officeart/2005/8/layout/orgChart1"/>
    <dgm:cxn modelId="{BA62DE0D-C6FD-45E3-A672-F3F536854FCC}" type="presParOf" srcId="{155D09BC-2F74-4DC5-8141-AF523887A833}" destId="{138A9D3F-4FAC-48BF-802D-4AFE3151D516}" srcOrd="2" destOrd="0" presId="urn:microsoft.com/office/officeart/2005/8/layout/orgChart1"/>
    <dgm:cxn modelId="{C1684B2A-81EF-48BA-8FCC-FDDD0CC3EBD0}" type="presParOf" srcId="{155D09BC-2F74-4DC5-8141-AF523887A833}" destId="{5715D235-32EC-4AB3-BD95-0F70CB0BC925}" srcOrd="3" destOrd="0" presId="urn:microsoft.com/office/officeart/2005/8/layout/orgChart1"/>
    <dgm:cxn modelId="{5FD31F5A-4C84-44D5-9BDD-5A44E6704CEB}" type="presParOf" srcId="{5715D235-32EC-4AB3-BD95-0F70CB0BC925}" destId="{EA977319-8F39-4C31-882E-37DB56D4AF8D}" srcOrd="0" destOrd="0" presId="urn:microsoft.com/office/officeart/2005/8/layout/orgChart1"/>
    <dgm:cxn modelId="{2298B3BB-BC61-4E8D-AF7D-45A5DC5F9463}" type="presParOf" srcId="{EA977319-8F39-4C31-882E-37DB56D4AF8D}" destId="{CA5BC2CC-64A3-42BC-9C54-5A29EF48AB98}" srcOrd="0" destOrd="0" presId="urn:microsoft.com/office/officeart/2005/8/layout/orgChart1"/>
    <dgm:cxn modelId="{C11E4733-BBFC-4493-B9C9-C7F2B9D41641}" type="presParOf" srcId="{EA977319-8F39-4C31-882E-37DB56D4AF8D}" destId="{002E79BD-87DF-4E9D-B959-C4D10EAB1859}" srcOrd="1" destOrd="0" presId="urn:microsoft.com/office/officeart/2005/8/layout/orgChart1"/>
    <dgm:cxn modelId="{1B7715B4-C169-4F10-854E-5142D513D6F7}" type="presParOf" srcId="{5715D235-32EC-4AB3-BD95-0F70CB0BC925}" destId="{6500C5AF-AAB8-417D-AE2D-03D12F83FB88}" srcOrd="1" destOrd="0" presId="urn:microsoft.com/office/officeart/2005/8/layout/orgChart1"/>
    <dgm:cxn modelId="{595649AF-D733-4236-88A5-A58B15B83376}" type="presParOf" srcId="{5715D235-32EC-4AB3-BD95-0F70CB0BC925}" destId="{4A3BAFEB-01A1-495F-B12B-B3966DA30F44}" srcOrd="2" destOrd="0" presId="urn:microsoft.com/office/officeart/2005/8/layout/orgChart1"/>
    <dgm:cxn modelId="{89CE952B-7FA1-4F25-808D-271D228FA20E}" type="presParOf" srcId="{127F725C-D1ED-462C-AABF-AED8E3EBC097}" destId="{F450D65E-F8F0-459A-A7DE-129C1AD95607}"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D70D2A-54EF-4BB9-AD24-42300B51C8D5}"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F7646B94-721C-4316-9EEF-FE5C90693A05}">
      <dgm:prSet custT="1"/>
      <dgm:spPr/>
      <dgm:t>
        <a:bodyPr/>
        <a:lstStyle/>
        <a:p>
          <a:pPr rtl="0"/>
          <a:r>
            <a:rPr lang="en-US" sz="2400" dirty="0" smtClean="0">
              <a:solidFill>
                <a:schemeClr val="tx1">
                  <a:lumMod val="75000"/>
                  <a:lumOff val="25000"/>
                </a:schemeClr>
              </a:solidFill>
            </a:rPr>
            <a:t>Groups outperform individuals on additive tasks and compensatory tasks.</a:t>
          </a:r>
          <a:endParaRPr lang="en-US" sz="2400" dirty="0">
            <a:solidFill>
              <a:schemeClr val="tx1">
                <a:lumMod val="75000"/>
                <a:lumOff val="25000"/>
              </a:schemeClr>
            </a:solidFill>
          </a:endParaRPr>
        </a:p>
      </dgm:t>
    </dgm:pt>
    <dgm:pt modelId="{54FFDEF9-130E-4678-A345-620752E3369B}" type="parTrans" cxnId="{9BDDD496-8DCC-41D4-9E75-AD570920478C}">
      <dgm:prSet/>
      <dgm:spPr/>
      <dgm:t>
        <a:bodyPr/>
        <a:lstStyle/>
        <a:p>
          <a:endParaRPr lang="en-US"/>
        </a:p>
      </dgm:t>
    </dgm:pt>
    <dgm:pt modelId="{F0E8DFAC-0D07-4B35-AA22-017A7128F310}" type="sibTrans" cxnId="{9BDDD496-8DCC-41D4-9E75-AD570920478C}">
      <dgm:prSet/>
      <dgm:spPr/>
      <dgm:t>
        <a:bodyPr/>
        <a:lstStyle/>
        <a:p>
          <a:endParaRPr lang="en-US"/>
        </a:p>
      </dgm:t>
    </dgm:pt>
    <dgm:pt modelId="{ADA13221-A162-430D-AB1A-FE44F7D7CB18}">
      <dgm:prSet custT="1"/>
      <dgm:spPr/>
      <dgm:t>
        <a:bodyPr/>
        <a:lstStyle/>
        <a:p>
          <a:pPr rtl="0"/>
          <a:r>
            <a:rPr lang="en-US" sz="2000" dirty="0" smtClean="0">
              <a:solidFill>
                <a:schemeClr val="tx1">
                  <a:lumMod val="75000"/>
                  <a:lumOff val="25000"/>
                </a:schemeClr>
              </a:solidFill>
            </a:rPr>
            <a:t>Groups perform well on disjunctive tasks if the group includes at least one individual who knows the correct solution (truth-wins rule on Eureka problems) </a:t>
          </a:r>
          <a:endParaRPr lang="en-US" sz="2000" dirty="0">
            <a:solidFill>
              <a:schemeClr val="tx1">
                <a:lumMod val="75000"/>
                <a:lumOff val="25000"/>
              </a:schemeClr>
            </a:solidFill>
          </a:endParaRPr>
        </a:p>
      </dgm:t>
    </dgm:pt>
    <dgm:pt modelId="{5D868B95-9F14-4F4E-8F7B-1E14CD952D2B}" type="parTrans" cxnId="{5079DFB9-BA29-478A-8E91-F816CF3395F0}">
      <dgm:prSet/>
      <dgm:spPr/>
      <dgm:t>
        <a:bodyPr/>
        <a:lstStyle/>
        <a:p>
          <a:endParaRPr lang="en-US"/>
        </a:p>
      </dgm:t>
    </dgm:pt>
    <dgm:pt modelId="{D537D37A-64F4-4CAC-941D-630D5EBA869B}" type="sibTrans" cxnId="{5079DFB9-BA29-478A-8E91-F816CF3395F0}">
      <dgm:prSet/>
      <dgm:spPr/>
      <dgm:t>
        <a:bodyPr/>
        <a:lstStyle/>
        <a:p>
          <a:endParaRPr lang="en-US"/>
        </a:p>
      </dgm:t>
    </dgm:pt>
    <dgm:pt modelId="{61F04398-B48E-4D4A-BC29-7267D9DB4860}">
      <dgm:prSet custT="1"/>
      <dgm:spPr/>
      <dgm:t>
        <a:bodyPr/>
        <a:lstStyle/>
        <a:p>
          <a:pPr rtl="0"/>
          <a:r>
            <a:rPr lang="en-US" sz="2000" dirty="0" smtClean="0">
              <a:solidFill>
                <a:schemeClr val="tx1">
                  <a:lumMod val="75000"/>
                  <a:lumOff val="25000"/>
                </a:schemeClr>
              </a:solidFill>
            </a:rPr>
            <a:t>Groups rarely perform better than the best member (synergy, or an assembly bonus effect)</a:t>
          </a:r>
          <a:endParaRPr lang="en-US" sz="2000" dirty="0">
            <a:solidFill>
              <a:schemeClr val="tx1">
                <a:lumMod val="75000"/>
                <a:lumOff val="25000"/>
              </a:schemeClr>
            </a:solidFill>
          </a:endParaRPr>
        </a:p>
      </dgm:t>
    </dgm:pt>
    <dgm:pt modelId="{82960C56-CAC1-4BB6-9FD0-43F841C5D18A}" type="parTrans" cxnId="{377DAE1B-22B6-4409-8308-D6B1DCF5718D}">
      <dgm:prSet/>
      <dgm:spPr/>
      <dgm:t>
        <a:bodyPr/>
        <a:lstStyle/>
        <a:p>
          <a:endParaRPr lang="en-US"/>
        </a:p>
      </dgm:t>
    </dgm:pt>
    <dgm:pt modelId="{7B6A127E-F85E-4162-815B-C0B875391AB2}" type="sibTrans" cxnId="{377DAE1B-22B6-4409-8308-D6B1DCF5718D}">
      <dgm:prSet/>
      <dgm:spPr/>
      <dgm:t>
        <a:bodyPr/>
        <a:lstStyle/>
        <a:p>
          <a:endParaRPr lang="en-US"/>
        </a:p>
      </dgm:t>
    </dgm:pt>
    <dgm:pt modelId="{558185E0-6C81-4A91-9140-95893B6B7852}">
      <dgm:prSet custT="1"/>
      <dgm:spPr/>
      <dgm:t>
        <a:bodyPr/>
        <a:lstStyle/>
        <a:p>
          <a:pPr rtl="0"/>
          <a:r>
            <a:rPr lang="en-US" sz="2000" dirty="0" smtClean="0">
              <a:solidFill>
                <a:schemeClr val="tx1">
                  <a:lumMod val="75000"/>
                  <a:lumOff val="25000"/>
                </a:schemeClr>
              </a:solidFill>
            </a:rPr>
            <a:t>Groups perform poorly on conjunctive tasks unless less skilled members increase their efforts (the </a:t>
          </a:r>
          <a:r>
            <a:rPr lang="en-US" sz="2000" dirty="0" err="1" smtClean="0">
              <a:solidFill>
                <a:schemeClr val="tx1">
                  <a:lumMod val="75000"/>
                  <a:lumOff val="25000"/>
                </a:schemeClr>
              </a:solidFill>
            </a:rPr>
            <a:t>Köhler</a:t>
          </a:r>
          <a:r>
            <a:rPr lang="en-US" sz="2000" dirty="0" smtClean="0">
              <a:solidFill>
                <a:schemeClr val="tx1">
                  <a:lumMod val="75000"/>
                  <a:lumOff val="25000"/>
                </a:schemeClr>
              </a:solidFill>
            </a:rPr>
            <a:t> effect) or the task can be subdivided.</a:t>
          </a:r>
          <a:endParaRPr lang="en-US" sz="2000" dirty="0">
            <a:solidFill>
              <a:schemeClr val="tx1">
                <a:lumMod val="75000"/>
                <a:lumOff val="25000"/>
              </a:schemeClr>
            </a:solidFill>
          </a:endParaRPr>
        </a:p>
      </dgm:t>
    </dgm:pt>
    <dgm:pt modelId="{E72FF2CE-6273-4162-BB20-DEAA3AE3E203}" type="parTrans" cxnId="{F2EB729D-8A7B-4988-BE41-F802C4297A04}">
      <dgm:prSet/>
      <dgm:spPr/>
      <dgm:t>
        <a:bodyPr/>
        <a:lstStyle/>
        <a:p>
          <a:endParaRPr lang="en-US"/>
        </a:p>
      </dgm:t>
    </dgm:pt>
    <dgm:pt modelId="{6D4BA6EE-E9BE-4312-9EDC-BE4FCE617A7C}" type="sibTrans" cxnId="{F2EB729D-8A7B-4988-BE41-F802C4297A04}">
      <dgm:prSet/>
      <dgm:spPr/>
      <dgm:t>
        <a:bodyPr/>
        <a:lstStyle/>
        <a:p>
          <a:endParaRPr lang="en-US"/>
        </a:p>
      </dgm:t>
    </dgm:pt>
    <dgm:pt modelId="{9199401A-8EFC-4BD4-B674-E9F8B4D8DEF3}">
      <dgm:prSet custT="1"/>
      <dgm:spPr/>
      <dgm:t>
        <a:bodyPr/>
        <a:lstStyle/>
        <a:p>
          <a:pPr rtl="0"/>
          <a:r>
            <a:rPr lang="en-US" sz="2000" dirty="0" smtClean="0">
              <a:solidFill>
                <a:schemeClr val="tx1">
                  <a:lumMod val="75000"/>
                  <a:lumOff val="25000"/>
                </a:schemeClr>
              </a:solidFill>
            </a:rPr>
            <a:t>The effectiveness of groups working on discretionary tasks </a:t>
          </a:r>
          <a:r>
            <a:rPr lang="en-US" sz="2000" dirty="0" err="1" smtClean="0">
              <a:solidFill>
                <a:schemeClr val="tx1">
                  <a:lumMod val="75000"/>
                  <a:lumOff val="25000"/>
                </a:schemeClr>
              </a:solidFill>
            </a:rPr>
            <a:t>covaries</a:t>
          </a:r>
          <a:r>
            <a:rPr lang="en-US" sz="2000" dirty="0" smtClean="0">
              <a:solidFill>
                <a:schemeClr val="tx1">
                  <a:lumMod val="75000"/>
                  <a:lumOff val="25000"/>
                </a:schemeClr>
              </a:solidFill>
            </a:rPr>
            <a:t> with the method chosen to combine individuals’ inputs. </a:t>
          </a:r>
          <a:endParaRPr lang="en-US" sz="2000" dirty="0">
            <a:solidFill>
              <a:schemeClr val="tx1">
                <a:lumMod val="75000"/>
                <a:lumOff val="25000"/>
              </a:schemeClr>
            </a:solidFill>
          </a:endParaRPr>
        </a:p>
      </dgm:t>
    </dgm:pt>
    <dgm:pt modelId="{B0CE86C7-3261-45D9-A5A6-F72EB0B05016}" type="parTrans" cxnId="{F01393E2-98D4-4CCF-BAFF-7AA946BF29EE}">
      <dgm:prSet/>
      <dgm:spPr/>
      <dgm:t>
        <a:bodyPr/>
        <a:lstStyle/>
        <a:p>
          <a:endParaRPr lang="en-US"/>
        </a:p>
      </dgm:t>
    </dgm:pt>
    <dgm:pt modelId="{B73C217F-B61A-4508-B21C-920B972DFA53}" type="sibTrans" cxnId="{F01393E2-98D4-4CCF-BAFF-7AA946BF29EE}">
      <dgm:prSet/>
      <dgm:spPr/>
      <dgm:t>
        <a:bodyPr/>
        <a:lstStyle/>
        <a:p>
          <a:endParaRPr lang="en-US"/>
        </a:p>
      </dgm:t>
    </dgm:pt>
    <dgm:pt modelId="{8F7601B5-A831-4D05-A73D-C43C4181FCCB}" type="pres">
      <dgm:prSet presAssocID="{1AD70D2A-54EF-4BB9-AD24-42300B51C8D5}" presName="Name0" presStyleCnt="0">
        <dgm:presLayoutVars>
          <dgm:dir/>
          <dgm:animLvl val="lvl"/>
          <dgm:resizeHandles val="exact"/>
        </dgm:presLayoutVars>
      </dgm:prSet>
      <dgm:spPr/>
      <dgm:t>
        <a:bodyPr/>
        <a:lstStyle/>
        <a:p>
          <a:endParaRPr lang="en-US"/>
        </a:p>
      </dgm:t>
    </dgm:pt>
    <dgm:pt modelId="{86D4B309-3EA3-4989-A72B-31A01E9C84C4}" type="pres">
      <dgm:prSet presAssocID="{F7646B94-721C-4316-9EEF-FE5C90693A05}" presName="linNode" presStyleCnt="0"/>
      <dgm:spPr/>
    </dgm:pt>
    <dgm:pt modelId="{30E7DE60-6E27-4569-B830-9DF76037ABF4}" type="pres">
      <dgm:prSet presAssocID="{F7646B94-721C-4316-9EEF-FE5C90693A05}" presName="parentText" presStyleLbl="node1" presStyleIdx="0" presStyleCnt="5" custScaleX="250545" custLinFactNeighborX="980" custLinFactNeighborY="3260">
        <dgm:presLayoutVars>
          <dgm:chMax val="1"/>
          <dgm:bulletEnabled val="1"/>
        </dgm:presLayoutVars>
      </dgm:prSet>
      <dgm:spPr/>
      <dgm:t>
        <a:bodyPr/>
        <a:lstStyle/>
        <a:p>
          <a:endParaRPr lang="en-US"/>
        </a:p>
      </dgm:t>
    </dgm:pt>
    <dgm:pt modelId="{9AD39378-628E-47A4-AB12-7BD813441DC2}" type="pres">
      <dgm:prSet presAssocID="{F0E8DFAC-0D07-4B35-AA22-017A7128F310}" presName="sp" presStyleCnt="0"/>
      <dgm:spPr/>
    </dgm:pt>
    <dgm:pt modelId="{540CA746-10F2-4945-96C2-2F5AA674D83D}" type="pres">
      <dgm:prSet presAssocID="{ADA13221-A162-430D-AB1A-FE44F7D7CB18}" presName="linNode" presStyleCnt="0"/>
      <dgm:spPr/>
    </dgm:pt>
    <dgm:pt modelId="{D684FE9E-C6DD-4B11-B301-24E886355773}" type="pres">
      <dgm:prSet presAssocID="{ADA13221-A162-430D-AB1A-FE44F7D7CB18}" presName="parentText" presStyleLbl="node1" presStyleIdx="1" presStyleCnt="5" custScaleX="250545" custLinFactNeighborX="980" custLinFactNeighborY="3260">
        <dgm:presLayoutVars>
          <dgm:chMax val="1"/>
          <dgm:bulletEnabled val="1"/>
        </dgm:presLayoutVars>
      </dgm:prSet>
      <dgm:spPr/>
      <dgm:t>
        <a:bodyPr/>
        <a:lstStyle/>
        <a:p>
          <a:endParaRPr lang="en-US"/>
        </a:p>
      </dgm:t>
    </dgm:pt>
    <dgm:pt modelId="{DCCC01DF-661C-4497-A2D6-9659BAE586DE}" type="pres">
      <dgm:prSet presAssocID="{D537D37A-64F4-4CAC-941D-630D5EBA869B}" presName="sp" presStyleCnt="0"/>
      <dgm:spPr/>
    </dgm:pt>
    <dgm:pt modelId="{3536BB64-A22D-4E35-9963-2AB97A37D859}" type="pres">
      <dgm:prSet presAssocID="{61F04398-B48E-4D4A-BC29-7267D9DB4860}" presName="linNode" presStyleCnt="0"/>
      <dgm:spPr/>
    </dgm:pt>
    <dgm:pt modelId="{D4DB04C7-87BA-4B19-9D05-2B21E08EACE1}" type="pres">
      <dgm:prSet presAssocID="{61F04398-B48E-4D4A-BC29-7267D9DB4860}" presName="parentText" presStyleLbl="node1" presStyleIdx="2" presStyleCnt="5" custScaleX="250545" custLinFactNeighborX="980" custLinFactNeighborY="3260">
        <dgm:presLayoutVars>
          <dgm:chMax val="1"/>
          <dgm:bulletEnabled val="1"/>
        </dgm:presLayoutVars>
      </dgm:prSet>
      <dgm:spPr/>
      <dgm:t>
        <a:bodyPr/>
        <a:lstStyle/>
        <a:p>
          <a:endParaRPr lang="en-US"/>
        </a:p>
      </dgm:t>
    </dgm:pt>
    <dgm:pt modelId="{CAA59216-448D-419F-A2B4-F4DBCE111C6D}" type="pres">
      <dgm:prSet presAssocID="{7B6A127E-F85E-4162-815B-C0B875391AB2}" presName="sp" presStyleCnt="0"/>
      <dgm:spPr/>
    </dgm:pt>
    <dgm:pt modelId="{8D15859E-383D-4D7B-88FD-BA41E5237CFD}" type="pres">
      <dgm:prSet presAssocID="{558185E0-6C81-4A91-9140-95893B6B7852}" presName="linNode" presStyleCnt="0"/>
      <dgm:spPr/>
    </dgm:pt>
    <dgm:pt modelId="{DED87F4D-66DE-4D1D-ABB3-4ADC45EF48F5}" type="pres">
      <dgm:prSet presAssocID="{558185E0-6C81-4A91-9140-95893B6B7852}" presName="parentText" presStyleLbl="node1" presStyleIdx="3" presStyleCnt="5" custScaleX="250545" custLinFactNeighborX="980" custLinFactNeighborY="3260">
        <dgm:presLayoutVars>
          <dgm:chMax val="1"/>
          <dgm:bulletEnabled val="1"/>
        </dgm:presLayoutVars>
      </dgm:prSet>
      <dgm:spPr/>
      <dgm:t>
        <a:bodyPr/>
        <a:lstStyle/>
        <a:p>
          <a:endParaRPr lang="en-US"/>
        </a:p>
      </dgm:t>
    </dgm:pt>
    <dgm:pt modelId="{C39FF79F-F7CE-4490-9B12-55E70631BA5B}" type="pres">
      <dgm:prSet presAssocID="{6D4BA6EE-E9BE-4312-9EDC-BE4FCE617A7C}" presName="sp" presStyleCnt="0"/>
      <dgm:spPr/>
    </dgm:pt>
    <dgm:pt modelId="{FDC7ECFB-CE9C-457A-ABBE-DB0094D1AD52}" type="pres">
      <dgm:prSet presAssocID="{9199401A-8EFC-4BD4-B674-E9F8B4D8DEF3}" presName="linNode" presStyleCnt="0"/>
      <dgm:spPr/>
    </dgm:pt>
    <dgm:pt modelId="{4A1E281F-E147-4594-9002-94137919E799}" type="pres">
      <dgm:prSet presAssocID="{9199401A-8EFC-4BD4-B674-E9F8B4D8DEF3}" presName="parentText" presStyleLbl="node1" presStyleIdx="4" presStyleCnt="5" custScaleX="250545">
        <dgm:presLayoutVars>
          <dgm:chMax val="1"/>
          <dgm:bulletEnabled val="1"/>
        </dgm:presLayoutVars>
      </dgm:prSet>
      <dgm:spPr/>
      <dgm:t>
        <a:bodyPr/>
        <a:lstStyle/>
        <a:p>
          <a:endParaRPr lang="en-US"/>
        </a:p>
      </dgm:t>
    </dgm:pt>
  </dgm:ptLst>
  <dgm:cxnLst>
    <dgm:cxn modelId="{F01393E2-98D4-4CCF-BAFF-7AA946BF29EE}" srcId="{1AD70D2A-54EF-4BB9-AD24-42300B51C8D5}" destId="{9199401A-8EFC-4BD4-B674-E9F8B4D8DEF3}" srcOrd="4" destOrd="0" parTransId="{B0CE86C7-3261-45D9-A5A6-F72EB0B05016}" sibTransId="{B73C217F-B61A-4508-B21C-920B972DFA53}"/>
    <dgm:cxn modelId="{7988327D-4517-400C-BA1E-229DA64E344C}" type="presOf" srcId="{ADA13221-A162-430D-AB1A-FE44F7D7CB18}" destId="{D684FE9E-C6DD-4B11-B301-24E886355773}" srcOrd="0" destOrd="0" presId="urn:microsoft.com/office/officeart/2005/8/layout/vList5"/>
    <dgm:cxn modelId="{377DAE1B-22B6-4409-8308-D6B1DCF5718D}" srcId="{1AD70D2A-54EF-4BB9-AD24-42300B51C8D5}" destId="{61F04398-B48E-4D4A-BC29-7267D9DB4860}" srcOrd="2" destOrd="0" parTransId="{82960C56-CAC1-4BB6-9FD0-43F841C5D18A}" sibTransId="{7B6A127E-F85E-4162-815B-C0B875391AB2}"/>
    <dgm:cxn modelId="{5079DFB9-BA29-478A-8E91-F816CF3395F0}" srcId="{1AD70D2A-54EF-4BB9-AD24-42300B51C8D5}" destId="{ADA13221-A162-430D-AB1A-FE44F7D7CB18}" srcOrd="1" destOrd="0" parTransId="{5D868B95-9F14-4F4E-8F7B-1E14CD952D2B}" sibTransId="{D537D37A-64F4-4CAC-941D-630D5EBA869B}"/>
    <dgm:cxn modelId="{1C31872D-2A9E-49F5-9D8B-27AC01C37271}" type="presOf" srcId="{1AD70D2A-54EF-4BB9-AD24-42300B51C8D5}" destId="{8F7601B5-A831-4D05-A73D-C43C4181FCCB}" srcOrd="0" destOrd="0" presId="urn:microsoft.com/office/officeart/2005/8/layout/vList5"/>
    <dgm:cxn modelId="{9BDDD496-8DCC-41D4-9E75-AD570920478C}" srcId="{1AD70D2A-54EF-4BB9-AD24-42300B51C8D5}" destId="{F7646B94-721C-4316-9EEF-FE5C90693A05}" srcOrd="0" destOrd="0" parTransId="{54FFDEF9-130E-4678-A345-620752E3369B}" sibTransId="{F0E8DFAC-0D07-4B35-AA22-017A7128F310}"/>
    <dgm:cxn modelId="{C6EFBDD0-C206-4109-9EB2-E8C9F5DE9760}" type="presOf" srcId="{F7646B94-721C-4316-9EEF-FE5C90693A05}" destId="{30E7DE60-6E27-4569-B830-9DF76037ABF4}" srcOrd="0" destOrd="0" presId="urn:microsoft.com/office/officeart/2005/8/layout/vList5"/>
    <dgm:cxn modelId="{5BC73B35-A211-4139-8C7D-B7DB640F9A85}" type="presOf" srcId="{61F04398-B48E-4D4A-BC29-7267D9DB4860}" destId="{D4DB04C7-87BA-4B19-9D05-2B21E08EACE1}" srcOrd="0" destOrd="0" presId="urn:microsoft.com/office/officeart/2005/8/layout/vList5"/>
    <dgm:cxn modelId="{F2EB729D-8A7B-4988-BE41-F802C4297A04}" srcId="{1AD70D2A-54EF-4BB9-AD24-42300B51C8D5}" destId="{558185E0-6C81-4A91-9140-95893B6B7852}" srcOrd="3" destOrd="0" parTransId="{E72FF2CE-6273-4162-BB20-DEAA3AE3E203}" sibTransId="{6D4BA6EE-E9BE-4312-9EDC-BE4FCE617A7C}"/>
    <dgm:cxn modelId="{BF4FB922-184C-4CCC-BAFA-DECF50823BCC}" type="presOf" srcId="{9199401A-8EFC-4BD4-B674-E9F8B4D8DEF3}" destId="{4A1E281F-E147-4594-9002-94137919E799}" srcOrd="0" destOrd="0" presId="urn:microsoft.com/office/officeart/2005/8/layout/vList5"/>
    <dgm:cxn modelId="{E0957956-A191-41A2-A1EA-B1692F952A43}" type="presOf" srcId="{558185E0-6C81-4A91-9140-95893B6B7852}" destId="{DED87F4D-66DE-4D1D-ABB3-4ADC45EF48F5}" srcOrd="0" destOrd="0" presId="urn:microsoft.com/office/officeart/2005/8/layout/vList5"/>
    <dgm:cxn modelId="{BBD964AF-7610-4DF3-8B97-87EBD20F2BC2}" type="presParOf" srcId="{8F7601B5-A831-4D05-A73D-C43C4181FCCB}" destId="{86D4B309-3EA3-4989-A72B-31A01E9C84C4}" srcOrd="0" destOrd="0" presId="urn:microsoft.com/office/officeart/2005/8/layout/vList5"/>
    <dgm:cxn modelId="{562F20D2-6EAE-4879-8D96-38773F228572}" type="presParOf" srcId="{86D4B309-3EA3-4989-A72B-31A01E9C84C4}" destId="{30E7DE60-6E27-4569-B830-9DF76037ABF4}" srcOrd="0" destOrd="0" presId="urn:microsoft.com/office/officeart/2005/8/layout/vList5"/>
    <dgm:cxn modelId="{7BC90CF6-12CF-4B9E-BA26-5944FAE48EEF}" type="presParOf" srcId="{8F7601B5-A831-4D05-A73D-C43C4181FCCB}" destId="{9AD39378-628E-47A4-AB12-7BD813441DC2}" srcOrd="1" destOrd="0" presId="urn:microsoft.com/office/officeart/2005/8/layout/vList5"/>
    <dgm:cxn modelId="{E4035E2B-BB1D-40D2-935D-1D25647A969D}" type="presParOf" srcId="{8F7601B5-A831-4D05-A73D-C43C4181FCCB}" destId="{540CA746-10F2-4945-96C2-2F5AA674D83D}" srcOrd="2" destOrd="0" presId="urn:microsoft.com/office/officeart/2005/8/layout/vList5"/>
    <dgm:cxn modelId="{482D4652-2BAF-44F2-BE8F-C007816BB927}" type="presParOf" srcId="{540CA746-10F2-4945-96C2-2F5AA674D83D}" destId="{D684FE9E-C6DD-4B11-B301-24E886355773}" srcOrd="0" destOrd="0" presId="urn:microsoft.com/office/officeart/2005/8/layout/vList5"/>
    <dgm:cxn modelId="{97F2212A-7AC7-4DF2-9C4E-86038042B629}" type="presParOf" srcId="{8F7601B5-A831-4D05-A73D-C43C4181FCCB}" destId="{DCCC01DF-661C-4497-A2D6-9659BAE586DE}" srcOrd="3" destOrd="0" presId="urn:microsoft.com/office/officeart/2005/8/layout/vList5"/>
    <dgm:cxn modelId="{1A175134-F883-4D6B-8D7B-6CBEAEBD89FC}" type="presParOf" srcId="{8F7601B5-A831-4D05-A73D-C43C4181FCCB}" destId="{3536BB64-A22D-4E35-9963-2AB97A37D859}" srcOrd="4" destOrd="0" presId="urn:microsoft.com/office/officeart/2005/8/layout/vList5"/>
    <dgm:cxn modelId="{7458F591-A5F6-4D7E-AA33-96C14C331B69}" type="presParOf" srcId="{3536BB64-A22D-4E35-9963-2AB97A37D859}" destId="{D4DB04C7-87BA-4B19-9D05-2B21E08EACE1}" srcOrd="0" destOrd="0" presId="urn:microsoft.com/office/officeart/2005/8/layout/vList5"/>
    <dgm:cxn modelId="{562A99A3-C4AD-4F65-ABA0-EC7282455BAE}" type="presParOf" srcId="{8F7601B5-A831-4D05-A73D-C43C4181FCCB}" destId="{CAA59216-448D-419F-A2B4-F4DBCE111C6D}" srcOrd="5" destOrd="0" presId="urn:microsoft.com/office/officeart/2005/8/layout/vList5"/>
    <dgm:cxn modelId="{214EBCB8-74C6-40B4-85EF-3271CDF2FD1B}" type="presParOf" srcId="{8F7601B5-A831-4D05-A73D-C43C4181FCCB}" destId="{8D15859E-383D-4D7B-88FD-BA41E5237CFD}" srcOrd="6" destOrd="0" presId="urn:microsoft.com/office/officeart/2005/8/layout/vList5"/>
    <dgm:cxn modelId="{645FF8E3-EE43-4C9A-8AA6-6CDDB174A535}" type="presParOf" srcId="{8D15859E-383D-4D7B-88FD-BA41E5237CFD}" destId="{DED87F4D-66DE-4D1D-ABB3-4ADC45EF48F5}" srcOrd="0" destOrd="0" presId="urn:microsoft.com/office/officeart/2005/8/layout/vList5"/>
    <dgm:cxn modelId="{DC42A65B-22EB-4058-82A6-DD0ABB7514B1}" type="presParOf" srcId="{8F7601B5-A831-4D05-A73D-C43C4181FCCB}" destId="{C39FF79F-F7CE-4490-9B12-55E70631BA5B}" srcOrd="7" destOrd="0" presId="urn:microsoft.com/office/officeart/2005/8/layout/vList5"/>
    <dgm:cxn modelId="{01250447-FB38-4006-B698-4914DFE06CEF}" type="presParOf" srcId="{8F7601B5-A831-4D05-A73D-C43C4181FCCB}" destId="{FDC7ECFB-CE9C-457A-ABBE-DB0094D1AD52}" srcOrd="8" destOrd="0" presId="urn:microsoft.com/office/officeart/2005/8/layout/vList5"/>
    <dgm:cxn modelId="{9EC37189-A818-4F46-8C42-C052A9DECCF1}" type="presParOf" srcId="{FDC7ECFB-CE9C-457A-ABBE-DB0094D1AD52}" destId="{4A1E281F-E147-4594-9002-94137919E799}"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8815C2-6B35-4AC2-B9F9-D3BE55C307B1}">
      <dsp:nvSpPr>
        <dsp:cNvPr id="0" name=""/>
        <dsp:cNvSpPr/>
      </dsp:nvSpPr>
      <dsp:spPr>
        <a:xfrm>
          <a:off x="4544" y="762001"/>
          <a:ext cx="2420884" cy="1210442"/>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b="1" kern="1200" dirty="0" smtClean="0">
              <a:solidFill>
                <a:schemeClr val="accent2">
                  <a:lumMod val="20000"/>
                  <a:lumOff val="80000"/>
                </a:schemeClr>
              </a:solidFill>
            </a:rPr>
            <a:t>Social Facilitation</a:t>
          </a:r>
          <a:endParaRPr lang="en-US" sz="2900" b="1" kern="1200" dirty="0">
            <a:solidFill>
              <a:schemeClr val="accent2">
                <a:lumMod val="20000"/>
                <a:lumOff val="80000"/>
              </a:schemeClr>
            </a:solidFill>
          </a:endParaRPr>
        </a:p>
      </dsp:txBody>
      <dsp:txXfrm>
        <a:off x="4544" y="762001"/>
        <a:ext cx="2420884" cy="1210442"/>
      </dsp:txXfrm>
    </dsp:sp>
    <dsp:sp modelId="{7F4B51FF-9EE8-4449-8106-6AAC2B4F19C5}">
      <dsp:nvSpPr>
        <dsp:cNvPr id="0" name=""/>
        <dsp:cNvSpPr/>
      </dsp:nvSpPr>
      <dsp:spPr>
        <a:xfrm>
          <a:off x="246633" y="1972443"/>
          <a:ext cx="242088" cy="593304"/>
        </a:xfrm>
        <a:custGeom>
          <a:avLst/>
          <a:gdLst/>
          <a:ahLst/>
          <a:cxnLst/>
          <a:rect l="0" t="0" r="0" b="0"/>
          <a:pathLst>
            <a:path>
              <a:moveTo>
                <a:pt x="0" y="0"/>
              </a:moveTo>
              <a:lnTo>
                <a:pt x="0" y="593304"/>
              </a:lnTo>
              <a:lnTo>
                <a:pt x="242088" y="593304"/>
              </a:lnTo>
            </a:path>
          </a:pathLst>
        </a:custGeom>
        <a:noFill/>
        <a:ln w="25400" cap="flat" cmpd="sng" algn="ctr">
          <a:solidFill>
            <a:scrgbClr r="0" g="0" b="0"/>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2BE8CCA-995A-4A5C-AC77-553532DF1B9A}">
      <dsp:nvSpPr>
        <dsp:cNvPr id="0" name=""/>
        <dsp:cNvSpPr/>
      </dsp:nvSpPr>
      <dsp:spPr>
        <a:xfrm>
          <a:off x="488721" y="2275054"/>
          <a:ext cx="1936707" cy="58138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Research</a:t>
          </a:r>
          <a:endParaRPr lang="en-US" sz="1800" kern="1200" dirty="0"/>
        </a:p>
      </dsp:txBody>
      <dsp:txXfrm>
        <a:off x="488721" y="2275054"/>
        <a:ext cx="1936707" cy="581387"/>
      </dsp:txXfrm>
    </dsp:sp>
    <dsp:sp modelId="{B7E57B4C-194B-4AF6-BB13-476A8E26DA4A}">
      <dsp:nvSpPr>
        <dsp:cNvPr id="0" name=""/>
        <dsp:cNvSpPr/>
      </dsp:nvSpPr>
      <dsp:spPr>
        <a:xfrm>
          <a:off x="246633" y="1972443"/>
          <a:ext cx="242088" cy="1388540"/>
        </a:xfrm>
        <a:custGeom>
          <a:avLst/>
          <a:gdLst/>
          <a:ahLst/>
          <a:cxnLst/>
          <a:rect l="0" t="0" r="0" b="0"/>
          <a:pathLst>
            <a:path>
              <a:moveTo>
                <a:pt x="0" y="0"/>
              </a:moveTo>
              <a:lnTo>
                <a:pt x="0" y="1388540"/>
              </a:lnTo>
              <a:lnTo>
                <a:pt x="242088" y="1388540"/>
              </a:lnTo>
            </a:path>
          </a:pathLst>
        </a:custGeom>
        <a:noFill/>
        <a:ln w="22225"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F41B206-8547-4C4B-8207-49093FE07695}">
      <dsp:nvSpPr>
        <dsp:cNvPr id="0" name=""/>
        <dsp:cNvSpPr/>
      </dsp:nvSpPr>
      <dsp:spPr>
        <a:xfrm>
          <a:off x="488721" y="3159052"/>
          <a:ext cx="1936707" cy="403863"/>
        </a:xfrm>
        <a:prstGeom prst="roundRect">
          <a:avLst>
            <a:gd name="adj" fmla="val 10000"/>
          </a:avLst>
        </a:prstGeom>
        <a:solidFill>
          <a:schemeClr val="bg1"/>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 Theory</a:t>
          </a:r>
          <a:endParaRPr lang="en-US" sz="1800" kern="1200" dirty="0"/>
        </a:p>
      </dsp:txBody>
      <dsp:txXfrm>
        <a:off x="488721" y="3159052"/>
        <a:ext cx="1936707" cy="403863"/>
      </dsp:txXfrm>
    </dsp:sp>
    <dsp:sp modelId="{22C5A3F3-CFAD-4EF7-A18E-D6E7149FF35B}">
      <dsp:nvSpPr>
        <dsp:cNvPr id="0" name=""/>
        <dsp:cNvSpPr/>
      </dsp:nvSpPr>
      <dsp:spPr>
        <a:xfrm>
          <a:off x="246633" y="1972443"/>
          <a:ext cx="242088" cy="2197273"/>
        </a:xfrm>
        <a:custGeom>
          <a:avLst/>
          <a:gdLst/>
          <a:ahLst/>
          <a:cxnLst/>
          <a:rect l="0" t="0" r="0" b="0"/>
          <a:pathLst>
            <a:path>
              <a:moveTo>
                <a:pt x="0" y="0"/>
              </a:moveTo>
              <a:lnTo>
                <a:pt x="0" y="2197273"/>
              </a:lnTo>
              <a:lnTo>
                <a:pt x="242088" y="2197273"/>
              </a:lnTo>
            </a:path>
          </a:pathLst>
        </a:custGeom>
        <a:noFill/>
        <a:ln w="25400"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F86E273-880A-4539-B3C8-71E764A11265}">
      <dsp:nvSpPr>
        <dsp:cNvPr id="0" name=""/>
        <dsp:cNvSpPr/>
      </dsp:nvSpPr>
      <dsp:spPr>
        <a:xfrm>
          <a:off x="488721" y="3865526"/>
          <a:ext cx="1936707" cy="60838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Application</a:t>
          </a:r>
          <a:endParaRPr lang="en-US" sz="1800" kern="1200" dirty="0"/>
        </a:p>
      </dsp:txBody>
      <dsp:txXfrm>
        <a:off x="488721" y="3865526"/>
        <a:ext cx="1936707" cy="608380"/>
      </dsp:txXfrm>
    </dsp:sp>
    <dsp:sp modelId="{C124BC89-EFEF-4F30-9EB3-CB38986C4ACF}">
      <dsp:nvSpPr>
        <dsp:cNvPr id="0" name=""/>
        <dsp:cNvSpPr/>
      </dsp:nvSpPr>
      <dsp:spPr>
        <a:xfrm>
          <a:off x="3030649" y="762001"/>
          <a:ext cx="2420884" cy="1210442"/>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b="1" kern="1200" dirty="0" smtClean="0">
              <a:solidFill>
                <a:schemeClr val="accent2">
                  <a:lumMod val="20000"/>
                  <a:lumOff val="80000"/>
                </a:schemeClr>
              </a:solidFill>
            </a:rPr>
            <a:t>Process Loss </a:t>
          </a:r>
          <a:endParaRPr lang="en-US" sz="2900" b="1" kern="1200" dirty="0">
            <a:solidFill>
              <a:schemeClr val="accent2">
                <a:lumMod val="20000"/>
                <a:lumOff val="80000"/>
              </a:schemeClr>
            </a:solidFill>
          </a:endParaRPr>
        </a:p>
      </dsp:txBody>
      <dsp:txXfrm>
        <a:off x="3030649" y="762001"/>
        <a:ext cx="2420884" cy="1210442"/>
      </dsp:txXfrm>
    </dsp:sp>
    <dsp:sp modelId="{324C42EF-433C-474C-96B5-7E4AAD7F9D8C}">
      <dsp:nvSpPr>
        <dsp:cNvPr id="0" name=""/>
        <dsp:cNvSpPr/>
      </dsp:nvSpPr>
      <dsp:spPr>
        <a:xfrm>
          <a:off x="3272738" y="1972443"/>
          <a:ext cx="242088" cy="611793"/>
        </a:xfrm>
        <a:custGeom>
          <a:avLst/>
          <a:gdLst/>
          <a:ahLst/>
          <a:cxnLst/>
          <a:rect l="0" t="0" r="0" b="0"/>
          <a:pathLst>
            <a:path>
              <a:moveTo>
                <a:pt x="0" y="0"/>
              </a:moveTo>
              <a:lnTo>
                <a:pt x="0" y="611793"/>
              </a:lnTo>
              <a:lnTo>
                <a:pt x="242088" y="611793"/>
              </a:lnTo>
            </a:path>
          </a:pathLst>
        </a:custGeom>
        <a:noFill/>
        <a:ln w="22225"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7055B36-007C-437B-962D-2134BCD69F17}">
      <dsp:nvSpPr>
        <dsp:cNvPr id="0" name=""/>
        <dsp:cNvSpPr/>
      </dsp:nvSpPr>
      <dsp:spPr>
        <a:xfrm>
          <a:off x="3514826" y="2275054"/>
          <a:ext cx="1936707" cy="61836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smtClean="0"/>
            <a:t>Ringelmann</a:t>
          </a:r>
          <a:r>
            <a:rPr lang="en-US" sz="1800" kern="1200" dirty="0" smtClean="0"/>
            <a:t> Effect</a:t>
          </a:r>
          <a:endParaRPr lang="en-US" sz="1800" kern="1200" dirty="0"/>
        </a:p>
      </dsp:txBody>
      <dsp:txXfrm>
        <a:off x="3514826" y="2275054"/>
        <a:ext cx="1936707" cy="618366"/>
      </dsp:txXfrm>
    </dsp:sp>
    <dsp:sp modelId="{5C8F69ED-A765-4F0D-A9DE-444917FDD2FB}">
      <dsp:nvSpPr>
        <dsp:cNvPr id="0" name=""/>
        <dsp:cNvSpPr/>
      </dsp:nvSpPr>
      <dsp:spPr>
        <a:xfrm>
          <a:off x="3272738" y="1972443"/>
          <a:ext cx="242088" cy="1447815"/>
        </a:xfrm>
        <a:custGeom>
          <a:avLst/>
          <a:gdLst/>
          <a:ahLst/>
          <a:cxnLst/>
          <a:rect l="0" t="0" r="0" b="0"/>
          <a:pathLst>
            <a:path>
              <a:moveTo>
                <a:pt x="0" y="0"/>
              </a:moveTo>
              <a:lnTo>
                <a:pt x="0" y="1447815"/>
              </a:lnTo>
              <a:lnTo>
                <a:pt x="242088" y="1447815"/>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7A2EB21-9764-4A6B-B1D1-A2508C303EAA}">
      <dsp:nvSpPr>
        <dsp:cNvPr id="0" name=""/>
        <dsp:cNvSpPr/>
      </dsp:nvSpPr>
      <dsp:spPr>
        <a:xfrm>
          <a:off x="3514826" y="3196031"/>
          <a:ext cx="1936707" cy="44845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Social Loafing</a:t>
          </a:r>
          <a:endParaRPr lang="en-US" sz="1800" kern="1200" dirty="0"/>
        </a:p>
      </dsp:txBody>
      <dsp:txXfrm>
        <a:off x="3514826" y="3196031"/>
        <a:ext cx="1936707" cy="448456"/>
      </dsp:txXfrm>
    </dsp:sp>
    <dsp:sp modelId="{17BAB64C-7D52-4818-A943-89B3D4C5B6FD}">
      <dsp:nvSpPr>
        <dsp:cNvPr id="0" name=""/>
        <dsp:cNvSpPr/>
      </dsp:nvSpPr>
      <dsp:spPr>
        <a:xfrm>
          <a:off x="3272738" y="1972443"/>
          <a:ext cx="242088" cy="2325204"/>
        </a:xfrm>
        <a:custGeom>
          <a:avLst/>
          <a:gdLst/>
          <a:ahLst/>
          <a:cxnLst/>
          <a:rect l="0" t="0" r="0" b="0"/>
          <a:pathLst>
            <a:path>
              <a:moveTo>
                <a:pt x="0" y="0"/>
              </a:moveTo>
              <a:lnTo>
                <a:pt x="0" y="2325204"/>
              </a:lnTo>
              <a:lnTo>
                <a:pt x="242088" y="2325204"/>
              </a:lnTo>
            </a:path>
          </a:pathLst>
        </a:custGeom>
        <a:noFill/>
        <a:ln w="11429"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2CDF0B2-2681-4170-BD61-EAA0987E45FE}">
      <dsp:nvSpPr>
        <dsp:cNvPr id="0" name=""/>
        <dsp:cNvSpPr/>
      </dsp:nvSpPr>
      <dsp:spPr>
        <a:xfrm>
          <a:off x="3514826" y="3947098"/>
          <a:ext cx="1936707" cy="70110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Coordination and Task Demands</a:t>
          </a:r>
          <a:endParaRPr lang="en-US" sz="1800" kern="1200" dirty="0"/>
        </a:p>
      </dsp:txBody>
      <dsp:txXfrm>
        <a:off x="3514826" y="3947098"/>
        <a:ext cx="1936707" cy="701100"/>
      </dsp:txXfrm>
    </dsp:sp>
    <dsp:sp modelId="{5B90EABF-21F1-4B0D-816A-82D42DF6D9C1}">
      <dsp:nvSpPr>
        <dsp:cNvPr id="0" name=""/>
        <dsp:cNvSpPr/>
      </dsp:nvSpPr>
      <dsp:spPr>
        <a:xfrm>
          <a:off x="6056754" y="762001"/>
          <a:ext cx="2442938" cy="1210442"/>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b="1" kern="1200" dirty="0" smtClean="0">
              <a:solidFill>
                <a:schemeClr val="accent2">
                  <a:lumMod val="20000"/>
                  <a:lumOff val="80000"/>
                </a:schemeClr>
              </a:solidFill>
            </a:rPr>
            <a:t>Process Gains</a:t>
          </a:r>
          <a:endParaRPr lang="en-US" sz="2900" b="1" kern="1200" dirty="0">
            <a:solidFill>
              <a:schemeClr val="accent2">
                <a:lumMod val="20000"/>
                <a:lumOff val="80000"/>
              </a:schemeClr>
            </a:solidFill>
          </a:endParaRPr>
        </a:p>
      </dsp:txBody>
      <dsp:txXfrm>
        <a:off x="6056754" y="762001"/>
        <a:ext cx="2442938" cy="1210442"/>
      </dsp:txXfrm>
    </dsp:sp>
    <dsp:sp modelId="{9005D499-A4CA-409C-8EF1-C392C1372287}">
      <dsp:nvSpPr>
        <dsp:cNvPr id="0" name=""/>
        <dsp:cNvSpPr/>
      </dsp:nvSpPr>
      <dsp:spPr>
        <a:xfrm>
          <a:off x="6301048" y="1972443"/>
          <a:ext cx="252156" cy="688027"/>
        </a:xfrm>
        <a:custGeom>
          <a:avLst/>
          <a:gdLst/>
          <a:ahLst/>
          <a:cxnLst/>
          <a:rect l="0" t="0" r="0" b="0"/>
          <a:pathLst>
            <a:path>
              <a:moveTo>
                <a:pt x="0" y="0"/>
              </a:moveTo>
              <a:lnTo>
                <a:pt x="0" y="688027"/>
              </a:lnTo>
              <a:lnTo>
                <a:pt x="252156" y="688027"/>
              </a:lnTo>
            </a:path>
          </a:pathLst>
        </a:custGeom>
        <a:noFill/>
        <a:ln w="22225" cap="flat" cmpd="sng" algn="ctr">
          <a:solidFill>
            <a:schemeClr val="tx1"/>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24B16B9-D77F-4942-8F48-6995F1AB2D70}">
      <dsp:nvSpPr>
        <dsp:cNvPr id="0" name=""/>
        <dsp:cNvSpPr/>
      </dsp:nvSpPr>
      <dsp:spPr>
        <a:xfrm>
          <a:off x="6553205" y="2362690"/>
          <a:ext cx="1711390" cy="59556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Brainstorming</a:t>
          </a:r>
          <a:endParaRPr lang="en-US" sz="1800" kern="1200" dirty="0"/>
        </a:p>
      </dsp:txBody>
      <dsp:txXfrm>
        <a:off x="6553205" y="2362690"/>
        <a:ext cx="1711390" cy="59556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4E6C72-4CA4-4DFD-88B4-EF0CBDE4D8D7}">
      <dsp:nvSpPr>
        <dsp:cNvPr id="0" name=""/>
        <dsp:cNvSpPr/>
      </dsp:nvSpPr>
      <dsp:spPr>
        <a:xfrm>
          <a:off x="3047" y="301752"/>
          <a:ext cx="2213178" cy="885271"/>
        </a:xfrm>
        <a:prstGeom prst="chevron">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n-US" sz="1500" kern="1200" dirty="0" smtClean="0"/>
            <a:t>Brainstorming rules </a:t>
          </a:r>
          <a:endParaRPr lang="en-US" sz="1500" kern="1200" dirty="0"/>
        </a:p>
      </dsp:txBody>
      <dsp:txXfrm>
        <a:off x="3047" y="301752"/>
        <a:ext cx="2213178" cy="885271"/>
      </dsp:txXfrm>
    </dsp:sp>
    <dsp:sp modelId="{D51F881E-80CE-4C2F-A3C4-0BC28037882A}">
      <dsp:nvSpPr>
        <dsp:cNvPr id="0" name=""/>
        <dsp:cNvSpPr/>
      </dsp:nvSpPr>
      <dsp:spPr>
        <a:xfrm>
          <a:off x="1908049" y="1368552"/>
          <a:ext cx="1836938" cy="734775"/>
        </a:xfrm>
        <a:prstGeom prst="chevron">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t>Be expressive</a:t>
          </a:r>
          <a:endParaRPr lang="en-US" sz="1800" kern="1200" dirty="0"/>
        </a:p>
      </dsp:txBody>
      <dsp:txXfrm>
        <a:off x="1908049" y="1368552"/>
        <a:ext cx="1836938" cy="734775"/>
      </dsp:txXfrm>
    </dsp:sp>
    <dsp:sp modelId="{E11B74B9-0938-48B2-A3F3-A88AE89037CE}">
      <dsp:nvSpPr>
        <dsp:cNvPr id="0" name=""/>
        <dsp:cNvSpPr/>
      </dsp:nvSpPr>
      <dsp:spPr>
        <a:xfrm>
          <a:off x="3506340" y="1918612"/>
          <a:ext cx="1836938" cy="734775"/>
        </a:xfrm>
        <a:prstGeom prst="chevron">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t>Postpone evaluation</a:t>
          </a:r>
          <a:endParaRPr lang="en-US" sz="1800" kern="1200" dirty="0"/>
        </a:p>
      </dsp:txBody>
      <dsp:txXfrm>
        <a:off x="3506340" y="1918612"/>
        <a:ext cx="1836938" cy="734775"/>
      </dsp:txXfrm>
    </dsp:sp>
    <dsp:sp modelId="{C46EE9E3-AC59-4B24-B546-DAE8FC404D1B}">
      <dsp:nvSpPr>
        <dsp:cNvPr id="0" name=""/>
        <dsp:cNvSpPr/>
      </dsp:nvSpPr>
      <dsp:spPr>
        <a:xfrm>
          <a:off x="5032250" y="2740149"/>
          <a:ext cx="1836938" cy="734775"/>
        </a:xfrm>
        <a:prstGeom prst="chevron">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t>Seek quantity</a:t>
          </a:r>
          <a:endParaRPr lang="en-US" sz="1800" kern="1200" dirty="0"/>
        </a:p>
      </dsp:txBody>
      <dsp:txXfrm>
        <a:off x="5032250" y="2740149"/>
        <a:ext cx="1836938" cy="734775"/>
      </dsp:txXfrm>
    </dsp:sp>
    <dsp:sp modelId="{50519BA3-5E53-498E-B167-214DB0DF5C3C}">
      <dsp:nvSpPr>
        <dsp:cNvPr id="0" name=""/>
        <dsp:cNvSpPr/>
      </dsp:nvSpPr>
      <dsp:spPr>
        <a:xfrm>
          <a:off x="6632449" y="3578352"/>
          <a:ext cx="1836938" cy="734775"/>
        </a:xfrm>
        <a:prstGeom prst="chevron">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t>Piggyback ideas </a:t>
          </a:r>
          <a:endParaRPr lang="en-US" sz="1800" kern="1200" dirty="0"/>
        </a:p>
      </dsp:txBody>
      <dsp:txXfrm>
        <a:off x="6632449" y="3578352"/>
        <a:ext cx="1836938" cy="7347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980334-C69E-44EA-80E1-BCF15EFF6E46}">
      <dsp:nvSpPr>
        <dsp:cNvPr id="0" name=""/>
        <dsp:cNvSpPr/>
      </dsp:nvSpPr>
      <dsp:spPr>
        <a:xfrm>
          <a:off x="208" y="750930"/>
          <a:ext cx="1111076" cy="555538"/>
        </a:xfrm>
        <a:prstGeom prst="roundRect">
          <a:avLst>
            <a:gd name="adj" fmla="val 10000"/>
          </a:avLst>
        </a:prstGeom>
        <a:solidFill>
          <a:schemeClr val="accent3">
            <a:alpha val="8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Steiner Taxonomy of Tasks</a:t>
          </a:r>
          <a:endParaRPr lang="en-US" sz="1200" kern="1200" dirty="0">
            <a:solidFill>
              <a:schemeClr val="tx1"/>
            </a:solidFill>
          </a:endParaRPr>
        </a:p>
      </dsp:txBody>
      <dsp:txXfrm>
        <a:off x="208" y="750930"/>
        <a:ext cx="1111076" cy="555538"/>
      </dsp:txXfrm>
    </dsp:sp>
    <dsp:sp modelId="{4D1F8D50-DFA9-4B9B-A246-3F464ADE0E9E}">
      <dsp:nvSpPr>
        <dsp:cNvPr id="0" name=""/>
        <dsp:cNvSpPr/>
      </dsp:nvSpPr>
      <dsp:spPr>
        <a:xfrm rot="17974774">
          <a:off x="883335" y="612903"/>
          <a:ext cx="900328" cy="48603"/>
        </a:xfrm>
        <a:custGeom>
          <a:avLst/>
          <a:gdLst/>
          <a:ahLst/>
          <a:cxnLst/>
          <a:rect l="0" t="0" r="0" b="0"/>
          <a:pathLst>
            <a:path>
              <a:moveTo>
                <a:pt x="0" y="24301"/>
              </a:moveTo>
              <a:lnTo>
                <a:pt x="900328" y="24301"/>
              </a:lnTo>
            </a:path>
          </a:pathLst>
        </a:custGeom>
        <a:noFill/>
        <a:ln w="11429" cap="flat" cmpd="sng" algn="ctr">
          <a:solidFill>
            <a:schemeClr val="tx1"/>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974774">
        <a:off x="1310991" y="614697"/>
        <a:ext cx="45016" cy="45016"/>
      </dsp:txXfrm>
    </dsp:sp>
    <dsp:sp modelId="{166E2845-B336-479A-AEAF-5907175D6982}">
      <dsp:nvSpPr>
        <dsp:cNvPr id="0" name=""/>
        <dsp:cNvSpPr/>
      </dsp:nvSpPr>
      <dsp:spPr>
        <a:xfrm>
          <a:off x="1555715" y="123547"/>
          <a:ext cx="1111076" cy="244325"/>
        </a:xfrm>
        <a:prstGeom prst="roundRect">
          <a:avLst>
            <a:gd name="adj" fmla="val 10000"/>
          </a:avLst>
        </a:prstGeom>
        <a:solidFill>
          <a:schemeClr val="accent3">
            <a:alpha val="7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Additive</a:t>
          </a:r>
          <a:endParaRPr lang="en-US" sz="1200" kern="1200" dirty="0">
            <a:solidFill>
              <a:schemeClr val="tx1"/>
            </a:solidFill>
          </a:endParaRPr>
        </a:p>
      </dsp:txBody>
      <dsp:txXfrm>
        <a:off x="1555715" y="123547"/>
        <a:ext cx="1111076" cy="244325"/>
      </dsp:txXfrm>
    </dsp:sp>
    <dsp:sp modelId="{228EED91-C1EF-45A3-A907-5A3F3A1F6AFB}">
      <dsp:nvSpPr>
        <dsp:cNvPr id="0" name=""/>
        <dsp:cNvSpPr/>
      </dsp:nvSpPr>
      <dsp:spPr>
        <a:xfrm rot="18826636">
          <a:off x="1012313" y="772490"/>
          <a:ext cx="642373" cy="48603"/>
        </a:xfrm>
        <a:custGeom>
          <a:avLst/>
          <a:gdLst/>
          <a:ahLst/>
          <a:cxnLst/>
          <a:rect l="0" t="0" r="0" b="0"/>
          <a:pathLst>
            <a:path>
              <a:moveTo>
                <a:pt x="0" y="24301"/>
              </a:moveTo>
              <a:lnTo>
                <a:pt x="642373" y="24301"/>
              </a:lnTo>
            </a:path>
          </a:pathLst>
        </a:custGeom>
        <a:noFill/>
        <a:ln w="11429" cap="flat" cmpd="sng" algn="ctr">
          <a:solidFill>
            <a:schemeClr val="tx1"/>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826636">
        <a:off x="1317440" y="780732"/>
        <a:ext cx="32118" cy="32118"/>
      </dsp:txXfrm>
    </dsp:sp>
    <dsp:sp modelId="{5F5B1AEE-3BB7-468B-ADC0-CAD78E18AFC9}">
      <dsp:nvSpPr>
        <dsp:cNvPr id="0" name=""/>
        <dsp:cNvSpPr/>
      </dsp:nvSpPr>
      <dsp:spPr>
        <a:xfrm>
          <a:off x="1555715" y="451204"/>
          <a:ext cx="1111076" cy="227359"/>
        </a:xfrm>
        <a:prstGeom prst="roundRect">
          <a:avLst>
            <a:gd name="adj" fmla="val 10000"/>
          </a:avLst>
        </a:prstGeom>
        <a:solidFill>
          <a:schemeClr val="accent3">
            <a:alpha val="7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Compensatory</a:t>
          </a:r>
          <a:endParaRPr lang="en-US" sz="1200" kern="1200" dirty="0">
            <a:solidFill>
              <a:schemeClr val="tx1"/>
            </a:solidFill>
          </a:endParaRPr>
        </a:p>
      </dsp:txBody>
      <dsp:txXfrm>
        <a:off x="1555715" y="451204"/>
        <a:ext cx="1111076" cy="227359"/>
      </dsp:txXfrm>
    </dsp:sp>
    <dsp:sp modelId="{BA111BD8-04F3-4033-B988-2D401939A9F7}">
      <dsp:nvSpPr>
        <dsp:cNvPr id="0" name=""/>
        <dsp:cNvSpPr/>
      </dsp:nvSpPr>
      <dsp:spPr>
        <a:xfrm rot="21095448">
          <a:off x="1108869" y="971547"/>
          <a:ext cx="449260" cy="48603"/>
        </a:xfrm>
        <a:custGeom>
          <a:avLst/>
          <a:gdLst/>
          <a:ahLst/>
          <a:cxnLst/>
          <a:rect l="0" t="0" r="0" b="0"/>
          <a:pathLst>
            <a:path>
              <a:moveTo>
                <a:pt x="0" y="24301"/>
              </a:moveTo>
              <a:lnTo>
                <a:pt x="449260" y="24301"/>
              </a:lnTo>
            </a:path>
          </a:pathLst>
        </a:custGeom>
        <a:noFill/>
        <a:ln w="11429" cap="flat" cmpd="sng" algn="ctr">
          <a:solidFill>
            <a:schemeClr val="tx1"/>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095448">
        <a:off x="1322268" y="984618"/>
        <a:ext cx="22463" cy="22463"/>
      </dsp:txXfrm>
    </dsp:sp>
    <dsp:sp modelId="{1EC24DC6-2F34-4DE4-A112-E6AB2FC6BDFE}">
      <dsp:nvSpPr>
        <dsp:cNvPr id="0" name=""/>
        <dsp:cNvSpPr/>
      </dsp:nvSpPr>
      <dsp:spPr>
        <a:xfrm>
          <a:off x="1555715" y="761894"/>
          <a:ext cx="1111076" cy="402209"/>
        </a:xfrm>
        <a:prstGeom prst="roundRect">
          <a:avLst>
            <a:gd name="adj" fmla="val 10000"/>
          </a:avLst>
        </a:prstGeom>
        <a:solidFill>
          <a:schemeClr val="accent3">
            <a:alpha val="7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Disjunctive</a:t>
          </a:r>
          <a:endParaRPr lang="en-US" sz="1200" kern="1200" dirty="0">
            <a:solidFill>
              <a:schemeClr val="tx1"/>
            </a:solidFill>
          </a:endParaRPr>
        </a:p>
      </dsp:txBody>
      <dsp:txXfrm>
        <a:off x="1555715" y="761894"/>
        <a:ext cx="1111076" cy="402209"/>
      </dsp:txXfrm>
    </dsp:sp>
    <dsp:sp modelId="{ECBD43E0-684A-496B-B437-80DF2E5AD814}">
      <dsp:nvSpPr>
        <dsp:cNvPr id="0" name=""/>
        <dsp:cNvSpPr/>
      </dsp:nvSpPr>
      <dsp:spPr>
        <a:xfrm rot="2478286">
          <a:off x="1037689" y="1199651"/>
          <a:ext cx="591620" cy="48603"/>
        </a:xfrm>
        <a:custGeom>
          <a:avLst/>
          <a:gdLst/>
          <a:ahLst/>
          <a:cxnLst/>
          <a:rect l="0" t="0" r="0" b="0"/>
          <a:pathLst>
            <a:path>
              <a:moveTo>
                <a:pt x="0" y="24301"/>
              </a:moveTo>
              <a:lnTo>
                <a:pt x="591620" y="24301"/>
              </a:lnTo>
            </a:path>
          </a:pathLst>
        </a:custGeom>
        <a:noFill/>
        <a:ln w="11429" cap="flat" cmpd="sng" algn="ctr">
          <a:solidFill>
            <a:schemeClr val="tx1"/>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478286">
        <a:off x="1318709" y="1209163"/>
        <a:ext cx="29581" cy="29581"/>
      </dsp:txXfrm>
    </dsp:sp>
    <dsp:sp modelId="{CDD3033B-C68D-490C-8A97-7E21709B99AD}">
      <dsp:nvSpPr>
        <dsp:cNvPr id="0" name=""/>
        <dsp:cNvSpPr/>
      </dsp:nvSpPr>
      <dsp:spPr>
        <a:xfrm>
          <a:off x="1555715" y="1247434"/>
          <a:ext cx="1111076" cy="343544"/>
        </a:xfrm>
        <a:prstGeom prst="roundRect">
          <a:avLst>
            <a:gd name="adj" fmla="val 10000"/>
          </a:avLst>
        </a:prstGeom>
        <a:solidFill>
          <a:schemeClr val="accent3">
            <a:alpha val="7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Conjunctive</a:t>
          </a:r>
          <a:endParaRPr lang="en-US" sz="1200" kern="1200" dirty="0">
            <a:solidFill>
              <a:schemeClr val="tx1"/>
            </a:solidFill>
          </a:endParaRPr>
        </a:p>
      </dsp:txBody>
      <dsp:txXfrm>
        <a:off x="1555715" y="1247434"/>
        <a:ext cx="1111076" cy="343544"/>
      </dsp:txXfrm>
    </dsp:sp>
    <dsp:sp modelId="{81CCDFE5-909B-4639-B678-4446AF5C6DF4}">
      <dsp:nvSpPr>
        <dsp:cNvPr id="0" name=""/>
        <dsp:cNvSpPr/>
      </dsp:nvSpPr>
      <dsp:spPr>
        <a:xfrm rot="3610780">
          <a:off x="886640" y="1392088"/>
          <a:ext cx="893719" cy="48603"/>
        </a:xfrm>
        <a:custGeom>
          <a:avLst/>
          <a:gdLst/>
          <a:ahLst/>
          <a:cxnLst/>
          <a:rect l="0" t="0" r="0" b="0"/>
          <a:pathLst>
            <a:path>
              <a:moveTo>
                <a:pt x="0" y="24301"/>
              </a:moveTo>
              <a:lnTo>
                <a:pt x="893719" y="24301"/>
              </a:lnTo>
            </a:path>
          </a:pathLst>
        </a:custGeom>
        <a:noFill/>
        <a:ln w="11429" cap="flat" cmpd="sng" algn="ctr">
          <a:solidFill>
            <a:schemeClr val="tx1"/>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610780">
        <a:off x="1311157" y="1394047"/>
        <a:ext cx="44685" cy="44685"/>
      </dsp:txXfrm>
    </dsp:sp>
    <dsp:sp modelId="{A75D3EB2-7755-4D4E-9CA1-10F21C0B0A8C}">
      <dsp:nvSpPr>
        <dsp:cNvPr id="0" name=""/>
        <dsp:cNvSpPr/>
      </dsp:nvSpPr>
      <dsp:spPr>
        <a:xfrm>
          <a:off x="1555715" y="1674310"/>
          <a:ext cx="1111076" cy="259541"/>
        </a:xfrm>
        <a:prstGeom prst="roundRect">
          <a:avLst>
            <a:gd name="adj" fmla="val 10000"/>
          </a:avLst>
        </a:prstGeom>
        <a:solidFill>
          <a:schemeClr val="accent3">
            <a:alpha val="7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Discretionary</a:t>
          </a:r>
          <a:endParaRPr lang="en-US" sz="1200" kern="1200" dirty="0">
            <a:solidFill>
              <a:schemeClr val="tx1"/>
            </a:solidFill>
          </a:endParaRPr>
        </a:p>
      </dsp:txBody>
      <dsp:txXfrm>
        <a:off x="1555715" y="1674310"/>
        <a:ext cx="1111076" cy="25954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BE3B11-2D84-4B62-99AC-F08F9FAAD9EB}">
      <dsp:nvSpPr>
        <dsp:cNvPr id="0" name=""/>
        <dsp:cNvSpPr/>
      </dsp:nvSpPr>
      <dsp:spPr>
        <a:xfrm rot="5400000">
          <a:off x="920496" y="303275"/>
          <a:ext cx="1889760" cy="1755648"/>
        </a:xfrm>
        <a:prstGeom prst="round2SameRect">
          <a:avLst/>
        </a:prstGeom>
        <a:solidFill>
          <a:schemeClr val="accent4">
            <a:tint val="40000"/>
            <a:hueOff val="0"/>
            <a:satOff val="0"/>
            <a:lumOff val="0"/>
          </a:schemeClr>
        </a:solidFill>
        <a:ln w="11429" cap="flat" cmpd="sng" algn="ctr">
          <a:solidFill>
            <a:schemeClr val="accent4">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smtClean="0"/>
            <a:t>Be expressive</a:t>
          </a:r>
          <a:endParaRPr lang="en-US" sz="1700" kern="1200" dirty="0"/>
        </a:p>
        <a:p>
          <a:pPr marL="171450" lvl="1" indent="-171450" algn="l" defTabSz="755650" rtl="0">
            <a:lnSpc>
              <a:spcPct val="90000"/>
            </a:lnSpc>
            <a:spcBef>
              <a:spcPct val="0"/>
            </a:spcBef>
            <a:spcAft>
              <a:spcPct val="15000"/>
            </a:spcAft>
            <a:buChar char="••"/>
          </a:pPr>
          <a:r>
            <a:rPr lang="en-US" sz="1700" kern="1200" dirty="0" smtClean="0"/>
            <a:t>Postpone evaluation</a:t>
          </a:r>
          <a:endParaRPr lang="en-US" sz="1700" kern="1200" dirty="0"/>
        </a:p>
        <a:p>
          <a:pPr marL="171450" lvl="1" indent="-171450" algn="l" defTabSz="755650" rtl="0">
            <a:lnSpc>
              <a:spcPct val="90000"/>
            </a:lnSpc>
            <a:spcBef>
              <a:spcPct val="0"/>
            </a:spcBef>
            <a:spcAft>
              <a:spcPct val="15000"/>
            </a:spcAft>
            <a:buChar char="••"/>
          </a:pPr>
          <a:r>
            <a:rPr lang="en-US" sz="1700" kern="1200" dirty="0" smtClean="0"/>
            <a:t>Seek quantity</a:t>
          </a:r>
          <a:endParaRPr lang="en-US" sz="1700" kern="1200" dirty="0"/>
        </a:p>
        <a:p>
          <a:pPr marL="171450" lvl="1" indent="-171450" algn="l" defTabSz="755650" rtl="0">
            <a:lnSpc>
              <a:spcPct val="90000"/>
            </a:lnSpc>
            <a:spcBef>
              <a:spcPct val="0"/>
            </a:spcBef>
            <a:spcAft>
              <a:spcPct val="15000"/>
            </a:spcAft>
            <a:buChar char="••"/>
          </a:pPr>
          <a:r>
            <a:rPr lang="en-US" sz="1700" kern="1200" dirty="0" smtClean="0"/>
            <a:t>Piggyback ideas </a:t>
          </a:r>
          <a:endParaRPr lang="en-US" sz="1700" kern="1200" dirty="0"/>
        </a:p>
      </dsp:txBody>
      <dsp:txXfrm rot="5400000">
        <a:off x="920496" y="303275"/>
        <a:ext cx="1889760" cy="1755648"/>
      </dsp:txXfrm>
    </dsp:sp>
    <dsp:sp modelId="{9FF645A8-278F-4F35-9551-29557FA0E57C}">
      <dsp:nvSpPr>
        <dsp:cNvPr id="0" name=""/>
        <dsp:cNvSpPr/>
      </dsp:nvSpPr>
      <dsp:spPr>
        <a:xfrm>
          <a:off x="0" y="0"/>
          <a:ext cx="987552" cy="2362199"/>
        </a:xfrm>
        <a:prstGeom prst="round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vert270"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b="1" kern="1200" dirty="0" smtClean="0"/>
            <a:t>Brainstorming rules </a:t>
          </a:r>
          <a:endParaRPr lang="en-US" sz="2200" kern="1200" dirty="0"/>
        </a:p>
      </dsp:txBody>
      <dsp:txXfrm>
        <a:off x="0" y="0"/>
        <a:ext cx="987552" cy="236219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BB1D32-F328-406A-A8AD-2E7311867A29}">
      <dsp:nvSpPr>
        <dsp:cNvPr id="0" name=""/>
        <dsp:cNvSpPr/>
      </dsp:nvSpPr>
      <dsp:spPr>
        <a:xfrm>
          <a:off x="0" y="75914"/>
          <a:ext cx="7089647" cy="1421550"/>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solidFill>
                <a:schemeClr val="tx1"/>
              </a:solidFill>
            </a:rPr>
            <a:t>Drive process: </a:t>
          </a:r>
          <a:r>
            <a:rPr lang="en-US" sz="2700" kern="1200" dirty="0" err="1" smtClean="0">
              <a:solidFill>
                <a:schemeClr val="tx1"/>
              </a:solidFill>
            </a:rPr>
            <a:t>Zajonc</a:t>
          </a:r>
          <a:r>
            <a:rPr lang="en-US" sz="2700" kern="1200" dirty="0" smtClean="0">
              <a:solidFill>
                <a:schemeClr val="tx1"/>
              </a:solidFill>
            </a:rPr>
            <a:t> suggests </a:t>
          </a:r>
          <a:r>
            <a:rPr lang="en-US" sz="2700" kern="1200" dirty="0" err="1" smtClean="0">
              <a:solidFill>
                <a:schemeClr val="tx1"/>
              </a:solidFill>
            </a:rPr>
            <a:t>compresence</a:t>
          </a:r>
          <a:r>
            <a:rPr lang="en-US" sz="2700" kern="1200" dirty="0" smtClean="0">
              <a:solidFill>
                <a:schemeClr val="tx1"/>
              </a:solidFill>
            </a:rPr>
            <a:t> leads to arousal</a:t>
          </a:r>
          <a:endParaRPr lang="en-US" sz="2700" kern="1200" dirty="0">
            <a:solidFill>
              <a:schemeClr val="tx1"/>
            </a:solidFill>
          </a:endParaRPr>
        </a:p>
      </dsp:txBody>
      <dsp:txXfrm>
        <a:off x="0" y="75914"/>
        <a:ext cx="7089647" cy="1421550"/>
      </dsp:txXfrm>
    </dsp:sp>
    <dsp:sp modelId="{21AF77FA-C7C9-4C80-B330-3E09F26ACAD8}">
      <dsp:nvSpPr>
        <dsp:cNvPr id="0" name=""/>
        <dsp:cNvSpPr/>
      </dsp:nvSpPr>
      <dsp:spPr>
        <a:xfrm>
          <a:off x="0" y="1575224"/>
          <a:ext cx="7089647" cy="1421550"/>
        </a:xfrm>
        <a:prstGeom prst="roundRect">
          <a:avLst/>
        </a:prstGeom>
        <a:solidFill>
          <a:schemeClr val="accent3">
            <a:hueOff val="-4745762"/>
            <a:satOff val="-3118"/>
            <a:lumOff val="-607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solidFill>
                <a:schemeClr val="tx1"/>
              </a:solidFill>
            </a:rPr>
            <a:t>Motivational processes: </a:t>
          </a:r>
          <a:r>
            <a:rPr lang="en-US" sz="2700" kern="1200" dirty="0" err="1" smtClean="0">
              <a:solidFill>
                <a:schemeClr val="tx1"/>
              </a:solidFill>
            </a:rPr>
            <a:t>Cotrell’s</a:t>
          </a:r>
          <a:r>
            <a:rPr lang="en-US" sz="2700" kern="1200" dirty="0" smtClean="0">
              <a:solidFill>
                <a:schemeClr val="tx1"/>
              </a:solidFill>
            </a:rPr>
            <a:t> evaluation apprehension theory (also, self-presentation theory)</a:t>
          </a:r>
          <a:endParaRPr lang="en-US" sz="2700" kern="1200" dirty="0">
            <a:solidFill>
              <a:schemeClr val="tx1"/>
            </a:solidFill>
          </a:endParaRPr>
        </a:p>
      </dsp:txBody>
      <dsp:txXfrm>
        <a:off x="0" y="1575224"/>
        <a:ext cx="7089647" cy="1421550"/>
      </dsp:txXfrm>
    </dsp:sp>
    <dsp:sp modelId="{FE94D801-EFE7-4737-AEE6-CFB7A539A1CE}">
      <dsp:nvSpPr>
        <dsp:cNvPr id="0" name=""/>
        <dsp:cNvSpPr/>
      </dsp:nvSpPr>
      <dsp:spPr>
        <a:xfrm>
          <a:off x="0" y="3074535"/>
          <a:ext cx="7089647" cy="1421550"/>
        </a:xfrm>
        <a:prstGeom prst="roundRect">
          <a:avLst/>
        </a:prstGeom>
        <a:solidFill>
          <a:schemeClr val="accent3">
            <a:hueOff val="-9491525"/>
            <a:satOff val="-6236"/>
            <a:lumOff val="-1215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Cognitive processes: distraction-conflict theory </a:t>
          </a:r>
          <a:endParaRPr lang="en-US" sz="2700" kern="1200" dirty="0"/>
        </a:p>
      </dsp:txBody>
      <dsp:txXfrm>
        <a:off x="0" y="3074535"/>
        <a:ext cx="7089647" cy="142155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E2430F-A786-41E1-86BD-C6631B8CF046}">
      <dsp:nvSpPr>
        <dsp:cNvPr id="0" name=""/>
        <dsp:cNvSpPr/>
      </dsp:nvSpPr>
      <dsp:spPr>
        <a:xfrm>
          <a:off x="0" y="0"/>
          <a:ext cx="6553199" cy="1080343"/>
        </a:xfrm>
        <a:prstGeom prst="roundRect">
          <a:avLst>
            <a:gd name="adj" fmla="val 10000"/>
          </a:avLst>
        </a:prstGeom>
        <a:solidFill>
          <a:schemeClr val="lt1">
            <a:hueOff val="0"/>
            <a:satOff val="0"/>
            <a:lumOff val="0"/>
            <a:alphaOff val="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0" kern="1200" dirty="0" smtClean="0"/>
            <a:t>Eating in groups</a:t>
          </a:r>
          <a:endParaRPr lang="en-US" sz="3200" kern="1200" dirty="0"/>
        </a:p>
      </dsp:txBody>
      <dsp:txXfrm>
        <a:off x="1418674" y="0"/>
        <a:ext cx="5134525" cy="1080343"/>
      </dsp:txXfrm>
    </dsp:sp>
    <dsp:sp modelId="{85A08204-407B-49D4-9835-8ACCEAC6E969}">
      <dsp:nvSpPr>
        <dsp:cNvPr id="0" name=""/>
        <dsp:cNvSpPr/>
      </dsp:nvSpPr>
      <dsp:spPr>
        <a:xfrm>
          <a:off x="108034" y="108034"/>
          <a:ext cx="1310639" cy="864274"/>
        </a:xfrm>
        <a:prstGeom prst="roundRect">
          <a:avLst>
            <a:gd name="adj" fmla="val 10000"/>
          </a:avLst>
        </a:prstGeom>
        <a:blipFill rotWithShape="0">
          <a:blip xmlns:r="http://schemas.openxmlformats.org/officeDocument/2006/relationships" r:embed="rId1"/>
          <a:stretch>
            <a:fillRect/>
          </a:stretch>
        </a:blip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04B7B62B-CB30-49E9-97A8-5F66335C6069}">
      <dsp:nvSpPr>
        <dsp:cNvPr id="0" name=""/>
        <dsp:cNvSpPr/>
      </dsp:nvSpPr>
      <dsp:spPr>
        <a:xfrm>
          <a:off x="0" y="1188377"/>
          <a:ext cx="6553199" cy="1080343"/>
        </a:xfrm>
        <a:prstGeom prst="roundRect">
          <a:avLst>
            <a:gd name="adj" fmla="val 10000"/>
          </a:avLst>
        </a:prstGeom>
        <a:solidFill>
          <a:schemeClr val="lt1">
            <a:hueOff val="0"/>
            <a:satOff val="0"/>
            <a:lumOff val="0"/>
            <a:alphaOff val="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0" kern="1200" dirty="0" smtClean="0"/>
            <a:t>Prejudice as a dominant response</a:t>
          </a:r>
          <a:endParaRPr lang="en-US" sz="3200" kern="1200" dirty="0"/>
        </a:p>
      </dsp:txBody>
      <dsp:txXfrm>
        <a:off x="1418674" y="1188377"/>
        <a:ext cx="5134525" cy="1080343"/>
      </dsp:txXfrm>
    </dsp:sp>
    <dsp:sp modelId="{C466DBFE-B747-4D68-915A-5948E865E978}">
      <dsp:nvSpPr>
        <dsp:cNvPr id="0" name=""/>
        <dsp:cNvSpPr/>
      </dsp:nvSpPr>
      <dsp:spPr>
        <a:xfrm>
          <a:off x="108034" y="1296412"/>
          <a:ext cx="1310639" cy="864274"/>
        </a:xfrm>
        <a:prstGeom prst="roundRect">
          <a:avLst>
            <a:gd name="adj" fmla="val 10000"/>
          </a:avLst>
        </a:prstGeom>
        <a:blipFill rotWithShape="0">
          <a:blip xmlns:r="http://schemas.openxmlformats.org/officeDocument/2006/relationships" r:embed="rId2"/>
          <a:stretch>
            <a:fillRect/>
          </a:stretch>
        </a:blip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D282918-A023-4E5F-9997-A43EEFE50646}">
      <dsp:nvSpPr>
        <dsp:cNvPr id="0" name=""/>
        <dsp:cNvSpPr/>
      </dsp:nvSpPr>
      <dsp:spPr>
        <a:xfrm>
          <a:off x="0" y="2376755"/>
          <a:ext cx="6553199" cy="1080343"/>
        </a:xfrm>
        <a:prstGeom prst="roundRect">
          <a:avLst>
            <a:gd name="adj" fmla="val 10000"/>
          </a:avLst>
        </a:prstGeom>
        <a:solidFill>
          <a:schemeClr val="lt1">
            <a:hueOff val="0"/>
            <a:satOff val="0"/>
            <a:lumOff val="0"/>
            <a:alphaOff val="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0" kern="1200" dirty="0" smtClean="0"/>
            <a:t>Electronic performance monitoring</a:t>
          </a:r>
          <a:endParaRPr lang="en-US" sz="3200" kern="1200" dirty="0"/>
        </a:p>
      </dsp:txBody>
      <dsp:txXfrm>
        <a:off x="1418674" y="2376755"/>
        <a:ext cx="5134525" cy="1080343"/>
      </dsp:txXfrm>
    </dsp:sp>
    <dsp:sp modelId="{296A5487-6ED6-44D7-845D-95292EEA4205}">
      <dsp:nvSpPr>
        <dsp:cNvPr id="0" name=""/>
        <dsp:cNvSpPr/>
      </dsp:nvSpPr>
      <dsp:spPr>
        <a:xfrm>
          <a:off x="108034" y="2484789"/>
          <a:ext cx="1310639" cy="864274"/>
        </a:xfrm>
        <a:prstGeom prst="roundRect">
          <a:avLst>
            <a:gd name="adj" fmla="val 10000"/>
          </a:avLst>
        </a:prstGeom>
        <a:blipFill rotWithShape="0">
          <a:blip xmlns:r="http://schemas.openxmlformats.org/officeDocument/2006/relationships" r:embed="rId3"/>
          <a:stretch>
            <a:fillRect/>
          </a:stretch>
        </a:blip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F2B20ADC-DB79-4528-8406-B26D3A62E47B}">
      <dsp:nvSpPr>
        <dsp:cNvPr id="0" name=""/>
        <dsp:cNvSpPr/>
      </dsp:nvSpPr>
      <dsp:spPr>
        <a:xfrm>
          <a:off x="0" y="3565133"/>
          <a:ext cx="6553199" cy="1080343"/>
        </a:xfrm>
        <a:prstGeom prst="roundRect">
          <a:avLst>
            <a:gd name="adj" fmla="val 10000"/>
          </a:avLst>
        </a:prstGeom>
        <a:solidFill>
          <a:schemeClr val="lt1">
            <a:hueOff val="0"/>
            <a:satOff val="0"/>
            <a:lumOff val="0"/>
            <a:alphaOff val="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0" kern="1200" dirty="0" smtClean="0"/>
            <a:t>Study groups</a:t>
          </a:r>
          <a:r>
            <a:rPr lang="en-US" sz="3200" kern="1200" dirty="0" smtClean="0"/>
            <a:t> </a:t>
          </a:r>
          <a:endParaRPr lang="en-US" sz="3200" kern="1200" dirty="0"/>
        </a:p>
      </dsp:txBody>
      <dsp:txXfrm>
        <a:off x="1418674" y="3565133"/>
        <a:ext cx="5134525" cy="1080343"/>
      </dsp:txXfrm>
    </dsp:sp>
    <dsp:sp modelId="{27E5534B-FD1A-4114-AEAB-7D2D08BD9A59}">
      <dsp:nvSpPr>
        <dsp:cNvPr id="0" name=""/>
        <dsp:cNvSpPr/>
      </dsp:nvSpPr>
      <dsp:spPr>
        <a:xfrm>
          <a:off x="108034" y="3673167"/>
          <a:ext cx="1310639" cy="864274"/>
        </a:xfrm>
        <a:prstGeom prst="roundRect">
          <a:avLst>
            <a:gd name="adj" fmla="val 10000"/>
          </a:avLst>
        </a:prstGeom>
        <a:blipFill rotWithShape="0">
          <a:blip xmlns:r="http://schemas.openxmlformats.org/officeDocument/2006/relationships" r:embed="rId4"/>
          <a:stretch>
            <a:fillRect/>
          </a:stretch>
        </a:blip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7DBC3A-6B16-4838-B3F9-A059ABCD0BC8}">
      <dsp:nvSpPr>
        <dsp:cNvPr id="0" name=""/>
        <dsp:cNvSpPr/>
      </dsp:nvSpPr>
      <dsp:spPr>
        <a:xfrm>
          <a:off x="301747" y="52"/>
          <a:ext cx="2977905" cy="2081510"/>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dirty="0" smtClean="0">
              <a:solidFill>
                <a:schemeClr val="tx1"/>
              </a:solidFill>
            </a:rPr>
            <a:t>People become less productive when they work with others</a:t>
          </a:r>
          <a:endParaRPr lang="en-US" sz="2700" kern="1200" dirty="0">
            <a:solidFill>
              <a:schemeClr val="tx1"/>
            </a:solidFill>
          </a:endParaRPr>
        </a:p>
      </dsp:txBody>
      <dsp:txXfrm>
        <a:off x="301747" y="52"/>
        <a:ext cx="2977905" cy="2081510"/>
      </dsp:txXfrm>
    </dsp:sp>
    <dsp:sp modelId="{583BDD6C-B505-452B-912B-7A74DE0B4596}">
      <dsp:nvSpPr>
        <dsp:cNvPr id="0" name=""/>
        <dsp:cNvSpPr/>
      </dsp:nvSpPr>
      <dsp:spPr>
        <a:xfrm>
          <a:off x="301747" y="2185637"/>
          <a:ext cx="2971807" cy="2081510"/>
        </a:xfrm>
        <a:prstGeom prst="roundRect">
          <a:avLst/>
        </a:prstGeom>
        <a:solidFill>
          <a:schemeClr val="accent3">
            <a:hueOff val="-9491525"/>
            <a:satOff val="-6236"/>
            <a:lumOff val="-1215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kern="1200" dirty="0" smtClean="0"/>
            <a:t>Loss increases as group become larger </a:t>
          </a:r>
          <a:endParaRPr lang="en-US" sz="2600" kern="1200" dirty="0"/>
        </a:p>
      </dsp:txBody>
      <dsp:txXfrm>
        <a:off x="301747" y="2185637"/>
        <a:ext cx="2971807" cy="208151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9497B8-A84D-436A-94F4-CC8AB3296B4A}">
      <dsp:nvSpPr>
        <dsp:cNvPr id="0" name=""/>
        <dsp:cNvSpPr/>
      </dsp:nvSpPr>
      <dsp:spPr>
        <a:xfrm>
          <a:off x="0" y="917700"/>
          <a:ext cx="7620000" cy="678600"/>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Increase identifiability</a:t>
          </a:r>
          <a:endParaRPr lang="en-US" sz="2900" kern="1200" dirty="0"/>
        </a:p>
      </dsp:txBody>
      <dsp:txXfrm>
        <a:off x="0" y="917700"/>
        <a:ext cx="7620000" cy="678600"/>
      </dsp:txXfrm>
    </dsp:sp>
    <dsp:sp modelId="{5A1E519E-5019-4CFE-8D4B-6CCF970FE1CF}">
      <dsp:nvSpPr>
        <dsp:cNvPr id="0" name=""/>
        <dsp:cNvSpPr/>
      </dsp:nvSpPr>
      <dsp:spPr>
        <a:xfrm>
          <a:off x="0" y="1679820"/>
          <a:ext cx="7620000" cy="678600"/>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Minimize free-riding</a:t>
          </a:r>
          <a:endParaRPr lang="en-US" sz="2900" kern="1200" dirty="0"/>
        </a:p>
      </dsp:txBody>
      <dsp:txXfrm>
        <a:off x="0" y="1679820"/>
        <a:ext cx="7620000" cy="678600"/>
      </dsp:txXfrm>
    </dsp:sp>
    <dsp:sp modelId="{BA59C728-548C-43ED-A62D-A896375F5532}">
      <dsp:nvSpPr>
        <dsp:cNvPr id="0" name=""/>
        <dsp:cNvSpPr/>
      </dsp:nvSpPr>
      <dsp:spPr>
        <a:xfrm>
          <a:off x="0" y="2441940"/>
          <a:ext cx="7620000" cy="678600"/>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Set goals </a:t>
          </a:r>
          <a:endParaRPr lang="en-US" sz="2900" kern="1200" dirty="0"/>
        </a:p>
      </dsp:txBody>
      <dsp:txXfrm>
        <a:off x="0" y="2441940"/>
        <a:ext cx="7620000" cy="678600"/>
      </dsp:txXfrm>
    </dsp:sp>
    <dsp:sp modelId="{13931691-59DC-4EC1-9AB2-8CDFAC9FFD30}">
      <dsp:nvSpPr>
        <dsp:cNvPr id="0" name=""/>
        <dsp:cNvSpPr/>
      </dsp:nvSpPr>
      <dsp:spPr>
        <a:xfrm>
          <a:off x="0" y="3204060"/>
          <a:ext cx="7620000" cy="678600"/>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Increase involvement</a:t>
          </a:r>
          <a:endParaRPr lang="en-US" sz="2900" kern="1200" dirty="0"/>
        </a:p>
      </dsp:txBody>
      <dsp:txXfrm>
        <a:off x="0" y="3204060"/>
        <a:ext cx="7620000" cy="678600"/>
      </dsp:txXfrm>
    </dsp:sp>
    <dsp:sp modelId="{0FD0A109-FF6A-4CE2-8A40-0983A3155E5E}">
      <dsp:nvSpPr>
        <dsp:cNvPr id="0" name=""/>
        <dsp:cNvSpPr/>
      </dsp:nvSpPr>
      <dsp:spPr>
        <a:xfrm>
          <a:off x="0" y="3966180"/>
          <a:ext cx="7620000" cy="678600"/>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Increase social compensation </a:t>
          </a:r>
          <a:endParaRPr lang="en-US" sz="2900" kern="1200" dirty="0"/>
        </a:p>
      </dsp:txBody>
      <dsp:txXfrm>
        <a:off x="0" y="3966180"/>
        <a:ext cx="7620000" cy="678600"/>
      </dsp:txXfrm>
    </dsp:sp>
    <dsp:sp modelId="{5F0B77FA-D4E5-483C-B94A-948ED1E3F5E8}">
      <dsp:nvSpPr>
        <dsp:cNvPr id="0" name=""/>
        <dsp:cNvSpPr/>
      </dsp:nvSpPr>
      <dsp:spPr>
        <a:xfrm>
          <a:off x="0" y="4728300"/>
          <a:ext cx="7620000" cy="678600"/>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Identification with the group: Social identity </a:t>
          </a:r>
          <a:endParaRPr lang="en-US" sz="2900" kern="1200" dirty="0"/>
        </a:p>
      </dsp:txBody>
      <dsp:txXfrm>
        <a:off x="0" y="4728300"/>
        <a:ext cx="7620000" cy="6786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8A9D3F-4FAC-48BF-802D-4AFE3151D516}">
      <dsp:nvSpPr>
        <dsp:cNvPr id="0" name=""/>
        <dsp:cNvSpPr/>
      </dsp:nvSpPr>
      <dsp:spPr>
        <a:xfrm>
          <a:off x="4251960" y="1156964"/>
          <a:ext cx="1812200" cy="833834"/>
        </a:xfrm>
        <a:custGeom>
          <a:avLst/>
          <a:gdLst/>
          <a:ahLst/>
          <a:cxnLst/>
          <a:rect l="0" t="0" r="0" b="0"/>
          <a:pathLst>
            <a:path>
              <a:moveTo>
                <a:pt x="0" y="0"/>
              </a:moveTo>
              <a:lnTo>
                <a:pt x="0" y="416917"/>
              </a:lnTo>
              <a:lnTo>
                <a:pt x="1812200" y="416917"/>
              </a:lnTo>
              <a:lnTo>
                <a:pt x="1812200" y="833834"/>
              </a:lnTo>
            </a:path>
          </a:pathLst>
        </a:custGeom>
        <a:noFill/>
        <a:ln w="11429" cap="flat" cmpd="sng" algn="ctr">
          <a:solidFill>
            <a:schemeClr val="accent5">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BF4EDCD7-2CEC-40EB-97C2-EFC362198AAC}">
      <dsp:nvSpPr>
        <dsp:cNvPr id="0" name=""/>
        <dsp:cNvSpPr/>
      </dsp:nvSpPr>
      <dsp:spPr>
        <a:xfrm>
          <a:off x="2355403" y="1156964"/>
          <a:ext cx="1896556" cy="833834"/>
        </a:xfrm>
        <a:custGeom>
          <a:avLst/>
          <a:gdLst/>
          <a:ahLst/>
          <a:cxnLst/>
          <a:rect l="0" t="0" r="0" b="0"/>
          <a:pathLst>
            <a:path>
              <a:moveTo>
                <a:pt x="1896556" y="0"/>
              </a:moveTo>
              <a:lnTo>
                <a:pt x="1896556" y="416917"/>
              </a:lnTo>
              <a:lnTo>
                <a:pt x="0" y="416917"/>
              </a:lnTo>
              <a:lnTo>
                <a:pt x="0" y="833834"/>
              </a:lnTo>
            </a:path>
          </a:pathLst>
        </a:custGeom>
        <a:noFill/>
        <a:ln w="11429" cap="flat" cmpd="sng" algn="ctr">
          <a:solidFill>
            <a:schemeClr val="accent5">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67CAAA83-E81B-4801-8AF5-315392F7C8D8}">
      <dsp:nvSpPr>
        <dsp:cNvPr id="0" name=""/>
        <dsp:cNvSpPr/>
      </dsp:nvSpPr>
      <dsp:spPr>
        <a:xfrm>
          <a:off x="2266639" y="1825"/>
          <a:ext cx="3970641" cy="1155138"/>
        </a:xfrm>
        <a:prstGeom prst="rect">
          <a:avLst/>
        </a:prstGeom>
        <a:solidFill>
          <a:schemeClr val="accent3">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lvl="0" algn="ctr" defTabSz="1289050" rtl="0">
            <a:lnSpc>
              <a:spcPct val="90000"/>
            </a:lnSpc>
            <a:spcBef>
              <a:spcPct val="0"/>
            </a:spcBef>
            <a:spcAft>
              <a:spcPct val="35000"/>
            </a:spcAft>
          </a:pPr>
          <a:r>
            <a:rPr lang="en-US" sz="2900" kern="1200" dirty="0" smtClean="0"/>
            <a:t>Steiner’s taxonomy of tasks and task demands </a:t>
          </a:r>
          <a:endParaRPr lang="en-US" sz="2900" kern="1200" dirty="0"/>
        </a:p>
      </dsp:txBody>
      <dsp:txXfrm>
        <a:off x="2266639" y="1825"/>
        <a:ext cx="3970641" cy="1155138"/>
      </dsp:txXfrm>
    </dsp:sp>
    <dsp:sp modelId="{E8C4942A-1BB7-489B-987B-5742B707E176}">
      <dsp:nvSpPr>
        <dsp:cNvPr id="0" name=""/>
        <dsp:cNvSpPr/>
      </dsp:nvSpPr>
      <dsp:spPr>
        <a:xfrm>
          <a:off x="960119" y="1990799"/>
          <a:ext cx="2790566" cy="2177301"/>
        </a:xfrm>
        <a:prstGeom prst="rect">
          <a:avLst/>
        </a:prstGeom>
        <a:solidFill>
          <a:schemeClr val="accent5">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lvl="0" algn="ctr" defTabSz="1289050" rtl="0">
            <a:lnSpc>
              <a:spcPct val="90000"/>
            </a:lnSpc>
            <a:spcBef>
              <a:spcPct val="0"/>
            </a:spcBef>
            <a:spcAft>
              <a:spcPct val="35000"/>
            </a:spcAft>
          </a:pPr>
          <a:r>
            <a:rPr lang="en-US" sz="2900" kern="1200" dirty="0" smtClean="0"/>
            <a:t>Task divisibility: divisible versus unitary tasks</a:t>
          </a:r>
          <a:endParaRPr lang="en-US" sz="2900" kern="1200" dirty="0"/>
        </a:p>
      </dsp:txBody>
      <dsp:txXfrm>
        <a:off x="960119" y="1990799"/>
        <a:ext cx="2790566" cy="2177301"/>
      </dsp:txXfrm>
    </dsp:sp>
    <dsp:sp modelId="{CA5BC2CC-64A3-42BC-9C54-5A29EF48AB98}">
      <dsp:nvSpPr>
        <dsp:cNvPr id="0" name=""/>
        <dsp:cNvSpPr/>
      </dsp:nvSpPr>
      <dsp:spPr>
        <a:xfrm>
          <a:off x="4584521" y="1990799"/>
          <a:ext cx="2959279" cy="2201422"/>
        </a:xfrm>
        <a:prstGeom prst="rect">
          <a:avLst/>
        </a:prstGeom>
        <a:solidFill>
          <a:schemeClr val="accent5">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lvl="0" algn="ctr" defTabSz="1289050" rtl="0">
            <a:lnSpc>
              <a:spcPct val="90000"/>
            </a:lnSpc>
            <a:spcBef>
              <a:spcPct val="0"/>
            </a:spcBef>
            <a:spcAft>
              <a:spcPct val="35000"/>
            </a:spcAft>
          </a:pPr>
          <a:r>
            <a:rPr lang="en-US" sz="2900" kern="1200" dirty="0" smtClean="0"/>
            <a:t>Type of output desired: maximizing versus optimizing tasks </a:t>
          </a:r>
          <a:endParaRPr lang="en-US" sz="2900" kern="1200" dirty="0"/>
        </a:p>
      </dsp:txBody>
      <dsp:txXfrm>
        <a:off x="4584521" y="1990799"/>
        <a:ext cx="2959279" cy="220142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E7DE60-6E27-4569-B830-9DF76037ABF4}">
      <dsp:nvSpPr>
        <dsp:cNvPr id="0" name=""/>
        <dsp:cNvSpPr/>
      </dsp:nvSpPr>
      <dsp:spPr>
        <a:xfrm>
          <a:off x="424432" y="34222"/>
          <a:ext cx="7285327" cy="980944"/>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lumMod val="75000"/>
                  <a:lumOff val="25000"/>
                </a:schemeClr>
              </a:solidFill>
            </a:rPr>
            <a:t>Groups outperform individuals on additive tasks and compensatory tasks.</a:t>
          </a:r>
          <a:endParaRPr lang="en-US" sz="2400" kern="1200" dirty="0">
            <a:solidFill>
              <a:schemeClr val="tx1">
                <a:lumMod val="75000"/>
                <a:lumOff val="25000"/>
              </a:schemeClr>
            </a:solidFill>
          </a:endParaRPr>
        </a:p>
      </dsp:txBody>
      <dsp:txXfrm>
        <a:off x="424432" y="34222"/>
        <a:ext cx="7285327" cy="980944"/>
      </dsp:txXfrm>
    </dsp:sp>
    <dsp:sp modelId="{D684FE9E-C6DD-4B11-B301-24E886355773}">
      <dsp:nvSpPr>
        <dsp:cNvPr id="0" name=""/>
        <dsp:cNvSpPr/>
      </dsp:nvSpPr>
      <dsp:spPr>
        <a:xfrm>
          <a:off x="424432" y="1064214"/>
          <a:ext cx="7285327" cy="980944"/>
        </a:xfrm>
        <a:prstGeom prst="roundRect">
          <a:avLst/>
        </a:prstGeom>
        <a:solidFill>
          <a:schemeClr val="accent3">
            <a:hueOff val="-2372881"/>
            <a:satOff val="-1559"/>
            <a:lumOff val="-303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lumMod val="75000"/>
                  <a:lumOff val="25000"/>
                </a:schemeClr>
              </a:solidFill>
            </a:rPr>
            <a:t>Groups perform well on disjunctive tasks if the group includes at least one individual who knows the correct solution (truth-wins rule on Eureka problems) </a:t>
          </a:r>
          <a:endParaRPr lang="en-US" sz="2000" kern="1200" dirty="0">
            <a:solidFill>
              <a:schemeClr val="tx1">
                <a:lumMod val="75000"/>
                <a:lumOff val="25000"/>
              </a:schemeClr>
            </a:solidFill>
          </a:endParaRPr>
        </a:p>
      </dsp:txBody>
      <dsp:txXfrm>
        <a:off x="424432" y="1064214"/>
        <a:ext cx="7285327" cy="980944"/>
      </dsp:txXfrm>
    </dsp:sp>
    <dsp:sp modelId="{D4DB04C7-87BA-4B19-9D05-2B21E08EACE1}">
      <dsp:nvSpPr>
        <dsp:cNvPr id="0" name=""/>
        <dsp:cNvSpPr/>
      </dsp:nvSpPr>
      <dsp:spPr>
        <a:xfrm>
          <a:off x="424432" y="2094206"/>
          <a:ext cx="7285327" cy="980944"/>
        </a:xfrm>
        <a:prstGeom prst="roundRect">
          <a:avLst/>
        </a:prstGeom>
        <a:solidFill>
          <a:schemeClr val="accent3">
            <a:hueOff val="-4745762"/>
            <a:satOff val="-3118"/>
            <a:lumOff val="-607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lumMod val="75000"/>
                  <a:lumOff val="25000"/>
                </a:schemeClr>
              </a:solidFill>
            </a:rPr>
            <a:t>Groups rarely perform better than the best member (synergy, or an assembly bonus effect)</a:t>
          </a:r>
          <a:endParaRPr lang="en-US" sz="2000" kern="1200" dirty="0">
            <a:solidFill>
              <a:schemeClr val="tx1">
                <a:lumMod val="75000"/>
                <a:lumOff val="25000"/>
              </a:schemeClr>
            </a:solidFill>
          </a:endParaRPr>
        </a:p>
      </dsp:txBody>
      <dsp:txXfrm>
        <a:off x="424432" y="2094206"/>
        <a:ext cx="7285327" cy="980944"/>
      </dsp:txXfrm>
    </dsp:sp>
    <dsp:sp modelId="{DED87F4D-66DE-4D1D-ABB3-4ADC45EF48F5}">
      <dsp:nvSpPr>
        <dsp:cNvPr id="0" name=""/>
        <dsp:cNvSpPr/>
      </dsp:nvSpPr>
      <dsp:spPr>
        <a:xfrm>
          <a:off x="424432" y="3124198"/>
          <a:ext cx="7285327" cy="980944"/>
        </a:xfrm>
        <a:prstGeom prst="roundRect">
          <a:avLst/>
        </a:prstGeom>
        <a:solidFill>
          <a:schemeClr val="accent3">
            <a:hueOff val="-7118643"/>
            <a:satOff val="-4677"/>
            <a:lumOff val="-911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lumMod val="75000"/>
                  <a:lumOff val="25000"/>
                </a:schemeClr>
              </a:solidFill>
            </a:rPr>
            <a:t>Groups perform poorly on conjunctive tasks unless less skilled members increase their efforts (the </a:t>
          </a:r>
          <a:r>
            <a:rPr lang="en-US" sz="2000" kern="1200" dirty="0" err="1" smtClean="0">
              <a:solidFill>
                <a:schemeClr val="tx1">
                  <a:lumMod val="75000"/>
                  <a:lumOff val="25000"/>
                </a:schemeClr>
              </a:solidFill>
            </a:rPr>
            <a:t>Köhler</a:t>
          </a:r>
          <a:r>
            <a:rPr lang="en-US" sz="2000" kern="1200" dirty="0" smtClean="0">
              <a:solidFill>
                <a:schemeClr val="tx1">
                  <a:lumMod val="75000"/>
                  <a:lumOff val="25000"/>
                </a:schemeClr>
              </a:solidFill>
            </a:rPr>
            <a:t> effect) or the task can be subdivided.</a:t>
          </a:r>
          <a:endParaRPr lang="en-US" sz="2000" kern="1200" dirty="0">
            <a:solidFill>
              <a:schemeClr val="tx1">
                <a:lumMod val="75000"/>
                <a:lumOff val="25000"/>
              </a:schemeClr>
            </a:solidFill>
          </a:endParaRPr>
        </a:p>
      </dsp:txBody>
      <dsp:txXfrm>
        <a:off x="424432" y="3124198"/>
        <a:ext cx="7285327" cy="980944"/>
      </dsp:txXfrm>
    </dsp:sp>
    <dsp:sp modelId="{4A1E281F-E147-4594-9002-94137919E799}">
      <dsp:nvSpPr>
        <dsp:cNvPr id="0" name=""/>
        <dsp:cNvSpPr/>
      </dsp:nvSpPr>
      <dsp:spPr>
        <a:xfrm>
          <a:off x="395936" y="4122211"/>
          <a:ext cx="7285327" cy="980944"/>
        </a:xfrm>
        <a:prstGeom prst="roundRect">
          <a:avLst/>
        </a:prstGeom>
        <a:solidFill>
          <a:schemeClr val="accent3">
            <a:hueOff val="-9491525"/>
            <a:satOff val="-6236"/>
            <a:lumOff val="-1215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lumMod val="75000"/>
                  <a:lumOff val="25000"/>
                </a:schemeClr>
              </a:solidFill>
            </a:rPr>
            <a:t>The effectiveness of groups working on discretionary tasks </a:t>
          </a:r>
          <a:r>
            <a:rPr lang="en-US" sz="2000" kern="1200" dirty="0" err="1" smtClean="0">
              <a:solidFill>
                <a:schemeClr val="tx1">
                  <a:lumMod val="75000"/>
                  <a:lumOff val="25000"/>
                </a:schemeClr>
              </a:solidFill>
            </a:rPr>
            <a:t>covaries</a:t>
          </a:r>
          <a:r>
            <a:rPr lang="en-US" sz="2000" kern="1200" dirty="0" smtClean="0">
              <a:solidFill>
                <a:schemeClr val="tx1">
                  <a:lumMod val="75000"/>
                  <a:lumOff val="25000"/>
                </a:schemeClr>
              </a:solidFill>
            </a:rPr>
            <a:t> with the method chosen to combine individuals’ inputs. </a:t>
          </a:r>
          <a:endParaRPr lang="en-US" sz="2000" kern="1200" dirty="0">
            <a:solidFill>
              <a:schemeClr val="tx1">
                <a:lumMod val="75000"/>
                <a:lumOff val="25000"/>
              </a:schemeClr>
            </a:solidFill>
          </a:endParaRPr>
        </a:p>
      </dsp:txBody>
      <dsp:txXfrm>
        <a:off x="395936" y="4122211"/>
        <a:ext cx="7285327" cy="9809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6963E-2D61-4DC8-BB26-9D347ADE2114}" type="datetimeFigureOut">
              <a:rPr lang="en-US" smtClean="0"/>
              <a:pPr/>
              <a:t>4/7/2010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296949-5E43-4DF2-A1F7-13D4E74022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22C0D3-9A3E-4567-AFFF-F92DC0845D24}" type="slidenum">
              <a:rPr lang="en-US"/>
              <a:pPr/>
              <a:t>12</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FFD6B1-1B3B-4748-B5FF-2D6A262B9822}" type="slidenum">
              <a:rPr lang="en-US"/>
              <a:pPr/>
              <a:t>13</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BE1508-0B1E-4A1F-9E57-83F4124B0B90}" type="slidenum">
              <a:rPr lang="en-US"/>
              <a:pPr/>
              <a:t>14</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A6823A-5A40-41A0-B48F-44BA756C2C9E}" type="slidenum">
              <a:rPr lang="en-US"/>
              <a:pPr/>
              <a:t>15</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D4D9E6-3A56-4122-871A-FAE84064774A}" type="slidenum">
              <a:rPr lang="en-US"/>
              <a:pPr/>
              <a:t>16</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9B0104-BE51-46AD-99F6-9779006F8D8A}" type="slidenum">
              <a:rPr lang="en-US"/>
              <a:pPr/>
              <a:t>17</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1C946-3DFC-4334-B573-9283274AA3F1}" type="slidenum">
              <a:rPr lang="en-US"/>
              <a:pPr/>
              <a:t>18</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BB3537-F96C-482B-A7C3-116342D20CD6}" type="slidenum">
              <a:rPr lang="en-US"/>
              <a:pPr/>
              <a:t>19</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5732D-7A9B-4187-A2A2-7E44959C5724}" type="slidenum">
              <a:rPr lang="en-US"/>
              <a:pPr/>
              <a:t>3</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C7397B-6F76-482C-A8A8-7771CC1CBF51}" type="slidenum">
              <a:rPr lang="en-US"/>
              <a:pPr/>
              <a:t>4</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AF7AEE-20FC-40D9-A30F-5A9030876085}" type="slidenum">
              <a:rPr lang="en-US"/>
              <a:pPr/>
              <a:t>5</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5C3609-2C94-474C-808F-4FB2D65B6D90}" type="slidenum">
              <a:rPr lang="en-US"/>
              <a:pPr/>
              <a:t>6</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71969-811D-4CC8-B778-9D5C748E4274}" type="slidenum">
              <a:rPr lang="en-US"/>
              <a:pPr/>
              <a:t>8</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4DA72-2D27-4919-AC39-27AC7649AFD8}" type="slidenum">
              <a:rPr lang="en-US"/>
              <a:pPr/>
              <a:t>9</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013215-887E-4557-8429-DE423D0BA6B7}" type="slidenum">
              <a:rPr lang="en-US"/>
              <a:pPr/>
              <a:t>10</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FF6421-E06A-4BA0-AE79-1037211ED5E0}" type="slidenum">
              <a:rPr lang="en-US"/>
              <a:pPr/>
              <a:t>11</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fld id="{67196D94-6EF6-4FEB-A20D-1BF173CF7EBA}" type="datetimeFigureOut">
              <a:rPr lang="en-US" smtClean="0"/>
              <a:pPr/>
              <a:t>4/7/2010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bg2">
                    <a:lumMod val="25000"/>
                  </a:schemeClr>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4/7/2010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8D892-E17E-4BF7-81ED-AAB8FC0C4B3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4A8D892-E17E-4BF7-81ED-AAB8FC0C4B3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4/7/2010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4/7/2010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4A8D892-E17E-4BF7-81ED-AAB8FC0C4B3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2">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7196D94-6EF6-4FEB-A20D-1BF173CF7EBA}" type="datetimeFigureOut">
              <a:rPr lang="en-US" smtClean="0"/>
              <a:pPr/>
              <a:t>4/7/2010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7196D94-6EF6-4FEB-A20D-1BF173CF7EBA}" type="datetimeFigureOut">
              <a:rPr lang="en-US" smtClean="0"/>
              <a:pPr/>
              <a:t>4/7/2010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8D892-E17E-4BF7-81ED-AAB8FC0C4B3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2">
              <a:lumMod val="75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solidFill>
            <a:schemeClr val="tx2">
              <a:lumMod val="75000"/>
            </a:schemeClr>
          </a:solid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91330" y="1524000"/>
            <a:ext cx="4041775" cy="731520"/>
          </a:xfrm>
          <a:solidFill>
            <a:schemeClr val="tx2">
              <a:lumMod val="75000"/>
            </a:schemeClr>
          </a:solid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7" name="Date Placeholder 6"/>
          <p:cNvSpPr>
            <a:spLocks noGrp="1"/>
          </p:cNvSpPr>
          <p:nvPr>
            <p:ph type="dt" sz="half" idx="10"/>
          </p:nvPr>
        </p:nvSpPr>
        <p:spPr/>
        <p:txBody>
          <a:bodyPr/>
          <a:lstStyle/>
          <a:p>
            <a:fld id="{67196D94-6EF6-4FEB-A20D-1BF173CF7EBA}" type="datetimeFigureOut">
              <a:rPr lang="en-US" smtClean="0"/>
              <a:pPr/>
              <a:t>4/7/2010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lvl1pPr>
              <a:defRPr>
                <a:solidFill>
                  <a:schemeClr val="bg2">
                    <a:lumMod val="25000"/>
                  </a:schemeClr>
                </a:solidFill>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4A8D892-E17E-4BF7-81ED-AAB8FC0C4B3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196D94-6EF6-4FEB-A20D-1BF173CF7EBA}" type="datetimeFigureOut">
              <a:rPr lang="en-US" smtClean="0"/>
              <a:pPr/>
              <a:t>4/7/2010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4A8D892-E17E-4BF7-81ED-AAB8FC0C4B3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7196D94-6EF6-4FEB-A20D-1BF173CF7EBA}" type="datetimeFigureOut">
              <a:rPr lang="en-US" smtClean="0"/>
              <a:pPr/>
              <a:t>4/7/2010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4A8D892-E17E-4BF7-81ED-AAB8FC0C4B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7196D94-6EF6-4FEB-A20D-1BF173CF7EBA}" type="datetimeFigureOut">
              <a:rPr lang="en-US" smtClean="0"/>
              <a:pPr/>
              <a:t>4/7/2010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4A8D892-E17E-4BF7-81ED-AAB8FC0C4B3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7196D94-6EF6-4FEB-A20D-1BF173CF7EBA}" type="datetimeFigureOut">
              <a:rPr lang="en-US" smtClean="0"/>
              <a:pPr/>
              <a:t>4/7/2010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7196D94-6EF6-4FEB-A20D-1BF173CF7EBA}" type="datetimeFigureOut">
              <a:rPr lang="en-US" smtClean="0"/>
              <a:pPr/>
              <a:t>4/7/2010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4A8D892-E17E-4BF7-81ED-AAB8FC0C4B3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0.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oleObject" Target="../embeddings/oleObject1.bin"/><Relationship Id="rId4" Type="http://schemas.openxmlformats.org/officeDocument/2006/relationships/diagramData" Target="../diagrams/data6.xml"/><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3.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376" y="457200"/>
            <a:ext cx="5435208" cy="1295400"/>
          </a:xfrm>
        </p:spPr>
        <p:txBody>
          <a:bodyPr>
            <a:normAutofit fontScale="90000"/>
          </a:bodyPr>
          <a:lstStyle/>
          <a:p>
            <a:r>
              <a:rPr lang="en-US" dirty="0" smtClean="0"/>
              <a:t>Chapter 10</a:t>
            </a:r>
            <a:br>
              <a:rPr lang="en-US" dirty="0" smtClean="0"/>
            </a:br>
            <a:r>
              <a:rPr lang="en-US" b="1" dirty="0" smtClean="0"/>
              <a:t>Performance</a:t>
            </a:r>
            <a:endParaRPr lang="en-US" b="1" dirty="0"/>
          </a:p>
        </p:txBody>
      </p:sp>
      <p:sp>
        <p:nvSpPr>
          <p:cNvPr id="6" name="TextBox 5"/>
          <p:cNvSpPr txBox="1"/>
          <p:nvPr/>
        </p:nvSpPr>
        <p:spPr>
          <a:xfrm>
            <a:off x="285464" y="2718176"/>
            <a:ext cx="4114800" cy="3416320"/>
          </a:xfrm>
          <a:prstGeom prst="rect">
            <a:avLst/>
          </a:prstGeom>
          <a:noFill/>
        </p:spPr>
        <p:txBody>
          <a:bodyPr wrap="square" rtlCol="0">
            <a:spAutoFit/>
          </a:bodyPr>
          <a:lstStyle/>
          <a:p>
            <a:r>
              <a:rPr lang="en-US" dirty="0" smtClean="0">
                <a:solidFill>
                  <a:schemeClr val="bg2">
                    <a:lumMod val="25000"/>
                  </a:schemeClr>
                </a:solidFill>
              </a:rPr>
              <a:t>People join with others in groups get things done. Groups are the world’s workers, protectors, builders, decision makers, and problem solvers. When individuals combine their talents and energies in groups, they accomplish goals that would overwhelm individuals. People working collectively inevitably encounter problems coordinating their efforts and maximizing effort, but groups are the crucible for creativity.</a:t>
            </a:r>
            <a:endParaRPr lang="en-US" dirty="0">
              <a:solidFill>
                <a:schemeClr val="bg2">
                  <a:lumMod val="25000"/>
                </a:schemeClr>
              </a:solidFill>
            </a:endParaRPr>
          </a:p>
        </p:txBody>
      </p:sp>
      <p:sp>
        <p:nvSpPr>
          <p:cNvPr id="7" name="TextBox 6"/>
          <p:cNvSpPr txBox="1"/>
          <p:nvPr/>
        </p:nvSpPr>
        <p:spPr>
          <a:xfrm>
            <a:off x="4648200" y="2819400"/>
            <a:ext cx="4114800" cy="3400931"/>
          </a:xfrm>
          <a:prstGeom prst="rect">
            <a:avLst/>
          </a:prstGeom>
          <a:noFill/>
        </p:spPr>
        <p:txBody>
          <a:bodyPr wrap="square" rtlCol="0">
            <a:spAutoFit/>
          </a:bodyPr>
          <a:lstStyle/>
          <a:p>
            <a:pPr marL="341313" lvl="0" indent="-341313">
              <a:spcAft>
                <a:spcPts val="600"/>
              </a:spcAft>
              <a:buFont typeface="Wingdings" pitchFamily="2" charset="2"/>
              <a:buChar char="v"/>
            </a:pPr>
            <a:r>
              <a:rPr lang="en-US" sz="2000" dirty="0" smtClean="0"/>
              <a:t>Do people work better alone or with others?</a:t>
            </a:r>
          </a:p>
          <a:p>
            <a:pPr marL="341313" lvl="0" indent="-341313">
              <a:spcAft>
                <a:spcPts val="600"/>
              </a:spcAft>
              <a:buFont typeface="Wingdings" pitchFamily="2" charset="2"/>
              <a:buChar char="v"/>
            </a:pPr>
            <a:r>
              <a:rPr lang="en-US" sz="2000" dirty="0" smtClean="0"/>
              <a:t>Do people work as hard when in groups as they do when working by themselves?</a:t>
            </a:r>
          </a:p>
          <a:p>
            <a:pPr marL="341313" lvl="0" indent="-341313">
              <a:spcAft>
                <a:spcPts val="600"/>
              </a:spcAft>
              <a:buFont typeface="Wingdings" pitchFamily="2" charset="2"/>
              <a:buChar char="v"/>
            </a:pPr>
            <a:r>
              <a:rPr lang="en-US" sz="2000" dirty="0" smtClean="0"/>
              <a:t>Why are groups more successful when working on some tasks and not on others?</a:t>
            </a:r>
          </a:p>
          <a:p>
            <a:pPr marL="341313" lvl="0" indent="-341313">
              <a:spcAft>
                <a:spcPts val="600"/>
              </a:spcAft>
              <a:buFont typeface="Wingdings" pitchFamily="2" charset="2"/>
              <a:buChar char="v"/>
            </a:pPr>
            <a:r>
              <a:rPr lang="en-US" sz="2000" dirty="0" smtClean="0"/>
              <a:t>What steps can be taken to encourage creativity in groups?</a:t>
            </a:r>
            <a:endParaRPr lang="en-US" sz="2000" dirty="0"/>
          </a:p>
        </p:txBody>
      </p:sp>
      <p:pic>
        <p:nvPicPr>
          <p:cNvPr id="28674" name="Picture 2" descr="http://blogs.houstonpress.com/rocks/saturday_night_live_cast_season_one_image__1_.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5562600" y="160360"/>
            <a:ext cx="3385176" cy="2301919"/>
          </a:xfrm>
          <a:prstGeom prst="rect">
            <a:avLst/>
          </a:prstGeom>
          <a:noFill/>
        </p:spPr>
      </p:pic>
      <p:sp>
        <p:nvSpPr>
          <p:cNvPr id="9" name="TextBox 8"/>
          <p:cNvSpPr txBox="1"/>
          <p:nvPr/>
        </p:nvSpPr>
        <p:spPr>
          <a:xfrm>
            <a:off x="6709016" y="141024"/>
            <a:ext cx="1345240" cy="246221"/>
          </a:xfrm>
          <a:prstGeom prst="rect">
            <a:avLst/>
          </a:prstGeom>
          <a:noFill/>
        </p:spPr>
        <p:txBody>
          <a:bodyPr wrap="none" rtlCol="0">
            <a:spAutoFit/>
          </a:bodyPr>
          <a:lstStyle/>
          <a:p>
            <a:r>
              <a:rPr lang="en-US" sz="1000" dirty="0" smtClean="0"/>
              <a:t>Original Cast of SNL</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lgn="l"/>
            <a:r>
              <a:rPr lang="en-US" sz="3600" b="1" dirty="0">
                <a:solidFill>
                  <a:schemeClr val="tx1"/>
                </a:solidFill>
                <a:cs typeface="Times New Roman" pitchFamily="18" charset="0"/>
              </a:rPr>
              <a:t>Applications</a:t>
            </a:r>
            <a:endParaRPr lang="en-US" b="1" dirty="0">
              <a:solidFill>
                <a:schemeClr val="tx1"/>
              </a:solidFill>
            </a:endParaRPr>
          </a:p>
        </p:txBody>
      </p:sp>
      <p:graphicFrame>
        <p:nvGraphicFramePr>
          <p:cNvPr id="5" name="Diagram 4"/>
          <p:cNvGraphicFramePr/>
          <p:nvPr/>
        </p:nvGraphicFramePr>
        <p:xfrm>
          <a:off x="838200" y="1676400"/>
          <a:ext cx="6553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0" y="304800"/>
            <a:ext cx="6477000" cy="762000"/>
          </a:xfrm>
        </p:spPr>
        <p:txBody>
          <a:bodyPr>
            <a:normAutofit fontScale="90000"/>
          </a:bodyPr>
          <a:lstStyle/>
          <a:p>
            <a:r>
              <a:rPr lang="en-US" sz="3600" b="1" dirty="0" smtClean="0">
                <a:solidFill>
                  <a:srgbClr val="660033"/>
                </a:solidFill>
                <a:latin typeface="Times New Roman" pitchFamily="18" charset="0"/>
              </a:rPr>
              <a:t>Process Loss on Collective </a:t>
            </a:r>
            <a:r>
              <a:rPr lang="en-US" sz="3600" b="1" dirty="0">
                <a:solidFill>
                  <a:srgbClr val="660033"/>
                </a:solidFill>
                <a:latin typeface="Times New Roman" pitchFamily="18" charset="0"/>
              </a:rPr>
              <a:t>Tasks</a:t>
            </a:r>
            <a:endParaRPr lang="en-US" sz="3600" b="1" dirty="0">
              <a:latin typeface="Times New Roman" pitchFamily="18" charset="0"/>
            </a:endParaRPr>
          </a:p>
        </p:txBody>
      </p:sp>
      <p:sp>
        <p:nvSpPr>
          <p:cNvPr id="149507" name="Rectangle 3"/>
          <p:cNvSpPr>
            <a:spLocks noGrp="1" noChangeArrowheads="1"/>
          </p:cNvSpPr>
          <p:nvPr>
            <p:ph type="body" idx="1"/>
          </p:nvPr>
        </p:nvSpPr>
        <p:spPr>
          <a:xfrm>
            <a:off x="304800" y="1752600"/>
            <a:ext cx="3124200" cy="3810000"/>
          </a:xfrm>
        </p:spPr>
        <p:txBody>
          <a:bodyPr/>
          <a:lstStyle/>
          <a:p>
            <a:pPr>
              <a:lnSpc>
                <a:spcPct val="140000"/>
              </a:lnSpc>
            </a:pPr>
            <a:r>
              <a:rPr lang="en-US" dirty="0"/>
              <a:t>How productive are people when they work on simple group tasks? </a:t>
            </a:r>
          </a:p>
        </p:txBody>
      </p:sp>
      <p:pic>
        <p:nvPicPr>
          <p:cNvPr id="149508" name="Picture 4"/>
          <p:cNvPicPr>
            <a:picLocks noChangeAspect="1" noChangeArrowheads="1"/>
          </p:cNvPicPr>
          <p:nvPr/>
        </p:nvPicPr>
        <p:blipFill>
          <a:blip r:embed="rId3" cstate="print"/>
          <a:srcRect/>
          <a:stretch>
            <a:fillRect/>
          </a:stretch>
        </p:blipFill>
        <p:spPr bwMode="auto">
          <a:xfrm>
            <a:off x="3505200" y="1447800"/>
            <a:ext cx="5029200" cy="4267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wipe(up)">
                                      <p:cBhvr>
                                        <p:cTn id="7" dur="500"/>
                                        <p:tgtEl>
                                          <p:spTgt spid="149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algn="l"/>
            <a:r>
              <a:rPr lang="en-US" sz="3200" b="1" dirty="0" smtClean="0">
                <a:solidFill>
                  <a:srgbClr val="C00000"/>
                </a:solidFill>
                <a:cs typeface="Times New Roman" pitchFamily="18" charset="0"/>
              </a:rPr>
              <a:t>The </a:t>
            </a:r>
            <a:r>
              <a:rPr lang="en-US" sz="3200" b="1" dirty="0" err="1" smtClean="0">
                <a:solidFill>
                  <a:srgbClr val="C00000"/>
                </a:solidFill>
                <a:cs typeface="Times New Roman" pitchFamily="18" charset="0"/>
              </a:rPr>
              <a:t>Ringelmann</a:t>
            </a:r>
            <a:r>
              <a:rPr lang="en-US" sz="3200" b="1" dirty="0" smtClean="0">
                <a:solidFill>
                  <a:srgbClr val="C00000"/>
                </a:solidFill>
                <a:cs typeface="Times New Roman" pitchFamily="18" charset="0"/>
              </a:rPr>
              <a:t> Effect</a:t>
            </a:r>
            <a:endParaRPr lang="en-US" dirty="0">
              <a:solidFill>
                <a:srgbClr val="C00000"/>
              </a:solidFill>
            </a:endParaRPr>
          </a:p>
        </p:txBody>
      </p:sp>
      <p:graphicFrame>
        <p:nvGraphicFramePr>
          <p:cNvPr id="6" name="Diagram 5"/>
          <p:cNvGraphicFramePr/>
          <p:nvPr/>
        </p:nvGraphicFramePr>
        <p:xfrm>
          <a:off x="304800" y="1676400"/>
          <a:ext cx="3581400"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8004" name="Picture 4"/>
          <p:cNvPicPr>
            <a:picLocks noChangeAspect="1" noChangeArrowheads="1"/>
          </p:cNvPicPr>
          <p:nvPr/>
        </p:nvPicPr>
        <p:blipFill>
          <a:blip r:embed="rId9" cstate="print"/>
          <a:srcRect/>
          <a:stretch>
            <a:fillRect/>
          </a:stretch>
        </p:blipFill>
        <p:spPr bwMode="auto">
          <a:xfrm>
            <a:off x="4038600" y="2057400"/>
            <a:ext cx="4648200" cy="3278188"/>
          </a:xfrm>
          <a:prstGeom prst="rect">
            <a:avLst/>
          </a:prstGeom>
          <a:noFill/>
          <a:ln w="9525">
            <a:noFill/>
            <a:miter lim="800000"/>
            <a:headEnd/>
            <a:tailEnd/>
          </a:ln>
          <a:effectLst/>
        </p:spPr>
      </p:pic>
      <p:graphicFrame>
        <p:nvGraphicFramePr>
          <p:cNvPr id="128005" name="Object 5"/>
          <p:cNvGraphicFramePr>
            <a:graphicFrameLocks noChangeAspect="1"/>
          </p:cNvGraphicFramePr>
          <p:nvPr/>
        </p:nvGraphicFramePr>
        <p:xfrm>
          <a:off x="3962400" y="2057400"/>
          <a:ext cx="4800600" cy="3276600"/>
        </p:xfrm>
        <a:graphic>
          <a:graphicData uri="http://schemas.openxmlformats.org/presentationml/2006/ole">
            <p:oleObj spid="_x0000_s44034" name="Paint Shop Pro Image" r:id="rId10" imgW="5482927" imgH="3170732"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28005"/>
                                        </p:tgtEl>
                                        <p:attrNameLst>
                                          <p:attrName>style.visibility</p:attrName>
                                        </p:attrNameLst>
                                      </p:cBhvr>
                                      <p:to>
                                        <p:strVal val="visible"/>
                                      </p:to>
                                    </p:set>
                                    <p:anim calcmode="lin" valueType="num">
                                      <p:cBhvr>
                                        <p:cTn id="7" dur="500" fill="hold"/>
                                        <p:tgtEl>
                                          <p:spTgt spid="128005"/>
                                        </p:tgtEl>
                                        <p:attrNameLst>
                                          <p:attrName>ppt_w</p:attrName>
                                        </p:attrNameLst>
                                      </p:cBhvr>
                                      <p:tavLst>
                                        <p:tav tm="0">
                                          <p:val>
                                            <p:fltVal val="0"/>
                                          </p:val>
                                        </p:tav>
                                        <p:tav tm="100000">
                                          <p:val>
                                            <p:strVal val="#ppt_w"/>
                                          </p:val>
                                        </p:tav>
                                      </p:tavLst>
                                    </p:anim>
                                    <p:anim calcmode="lin" valueType="num">
                                      <p:cBhvr>
                                        <p:cTn id="8" dur="500" fill="hold"/>
                                        <p:tgtEl>
                                          <p:spTgt spid="128005"/>
                                        </p:tgtEl>
                                        <p:attrNameLst>
                                          <p:attrName>ppt_h</p:attrName>
                                        </p:attrNameLst>
                                      </p:cBhvr>
                                      <p:tavLst>
                                        <p:tav tm="0">
                                          <p:val>
                                            <p:fltVal val="0"/>
                                          </p:val>
                                        </p:tav>
                                        <p:tav tm="100000">
                                          <p:val>
                                            <p:strVal val="#ppt_h"/>
                                          </p:val>
                                        </p:tav>
                                      </p:tavLst>
                                    </p:anim>
                                    <p:anim calcmode="lin" valueType="num">
                                      <p:cBhvr>
                                        <p:cTn id="9" dur="500" fill="hold"/>
                                        <p:tgtEl>
                                          <p:spTgt spid="128005"/>
                                        </p:tgtEl>
                                        <p:attrNameLst>
                                          <p:attrName>style.rotation</p:attrName>
                                        </p:attrNameLst>
                                      </p:cBhvr>
                                      <p:tavLst>
                                        <p:tav tm="0">
                                          <p:val>
                                            <p:fltVal val="360"/>
                                          </p:val>
                                        </p:tav>
                                        <p:tav tm="100000">
                                          <p:val>
                                            <p:fltVal val="0"/>
                                          </p:val>
                                        </p:tav>
                                      </p:tavLst>
                                    </p:anim>
                                    <p:animEffect transition="in" filter="fade">
                                      <p:cBhvr>
                                        <p:cTn id="10" dur="500"/>
                                        <p:tgtEl>
                                          <p:spTgt spid="128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algn="l"/>
            <a:r>
              <a:rPr lang="en-US" sz="3200" b="1" dirty="0">
                <a:solidFill>
                  <a:schemeClr val="tx1"/>
                </a:solidFill>
                <a:cs typeface="Times New Roman" pitchFamily="18" charset="0"/>
              </a:rPr>
              <a:t>Causes of the Loss of Productivity</a:t>
            </a:r>
            <a:endParaRPr lang="en-US" dirty="0">
              <a:solidFill>
                <a:schemeClr val="tx1"/>
              </a:solidFill>
            </a:endParaRPr>
          </a:p>
        </p:txBody>
      </p:sp>
      <p:sp>
        <p:nvSpPr>
          <p:cNvPr id="129027" name="Rectangle 3"/>
          <p:cNvSpPr>
            <a:spLocks noGrp="1" noChangeArrowheads="1"/>
          </p:cNvSpPr>
          <p:nvPr>
            <p:ph type="body" idx="1"/>
          </p:nvPr>
        </p:nvSpPr>
        <p:spPr>
          <a:xfrm>
            <a:off x="609600" y="1676400"/>
            <a:ext cx="4800600" cy="4343400"/>
          </a:xfrm>
        </p:spPr>
        <p:txBody>
          <a:bodyPr/>
          <a:lstStyle/>
          <a:p>
            <a:r>
              <a:rPr lang="en-US">
                <a:cs typeface="Times New Roman" pitchFamily="18" charset="0"/>
              </a:rPr>
              <a:t>Coordination problems</a:t>
            </a:r>
          </a:p>
          <a:p>
            <a:r>
              <a:rPr lang="en-US">
                <a:cs typeface="Times New Roman" pitchFamily="18" charset="0"/>
              </a:rPr>
              <a:t>Reduction of effort</a:t>
            </a:r>
          </a:p>
          <a:p>
            <a:endParaRPr lang="en-US">
              <a:cs typeface="Times New Roman" pitchFamily="18" charset="0"/>
            </a:endParaRPr>
          </a:p>
          <a:p>
            <a:r>
              <a:rPr lang="en-US">
                <a:cs typeface="Times New Roman" pitchFamily="18" charset="0"/>
              </a:rPr>
              <a:t>Latané, Williams, &amp; Harkins (1979)</a:t>
            </a:r>
            <a:r>
              <a:rPr lang="en-US"/>
              <a:t> called the loss of effort “social loafing”</a:t>
            </a:r>
          </a:p>
        </p:txBody>
      </p:sp>
      <p:sp>
        <p:nvSpPr>
          <p:cNvPr id="129029" name="Rectangle 5"/>
          <p:cNvSpPr>
            <a:spLocks noChangeArrowheads="1"/>
          </p:cNvSpPr>
          <p:nvPr/>
        </p:nvSpPr>
        <p:spPr bwMode="auto">
          <a:xfrm>
            <a:off x="5410200" y="2667000"/>
            <a:ext cx="3124200" cy="2514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29030" name="Rectangle 6"/>
          <p:cNvSpPr>
            <a:spLocks noChangeArrowheads="1"/>
          </p:cNvSpPr>
          <p:nvPr/>
        </p:nvSpPr>
        <p:spPr bwMode="auto">
          <a:xfrm>
            <a:off x="5954713" y="3154363"/>
            <a:ext cx="1776412" cy="1711325"/>
          </a:xfrm>
          <a:prstGeom prst="rect">
            <a:avLst/>
          </a:prstGeom>
          <a:solidFill>
            <a:schemeClr val="bg1"/>
          </a:solidFill>
          <a:ln w="28575">
            <a:solidFill>
              <a:schemeClr val="accent2"/>
            </a:solidFill>
            <a:miter lim="800000"/>
            <a:headEnd/>
            <a:tailEnd/>
          </a:ln>
          <a:effectLst/>
        </p:spPr>
        <p:txBody>
          <a:bodyPr anchor="ctr">
            <a:spAutoFit/>
          </a:bodyPr>
          <a:lstStyle/>
          <a:p>
            <a:endParaRPr lang="en-US"/>
          </a:p>
        </p:txBody>
      </p:sp>
      <p:sp>
        <p:nvSpPr>
          <p:cNvPr id="129031" name="Line 7"/>
          <p:cNvSpPr>
            <a:spLocks noChangeShapeType="1"/>
          </p:cNvSpPr>
          <p:nvPr/>
        </p:nvSpPr>
        <p:spPr bwMode="auto">
          <a:xfrm>
            <a:off x="5954713" y="4027488"/>
            <a:ext cx="1776412" cy="1587"/>
          </a:xfrm>
          <a:prstGeom prst="line">
            <a:avLst/>
          </a:prstGeom>
          <a:noFill/>
          <a:ln w="28575">
            <a:solidFill>
              <a:schemeClr val="accent2"/>
            </a:solidFill>
            <a:round/>
            <a:headEnd/>
            <a:tailEnd/>
          </a:ln>
          <a:effectLst/>
        </p:spPr>
        <p:txBody>
          <a:bodyPr anchor="ctr">
            <a:spAutoFit/>
          </a:bodyPr>
          <a:lstStyle/>
          <a:p>
            <a:endParaRPr lang="en-US"/>
          </a:p>
        </p:txBody>
      </p:sp>
      <p:sp>
        <p:nvSpPr>
          <p:cNvPr id="129032" name="Line 8"/>
          <p:cNvSpPr>
            <a:spLocks noChangeShapeType="1"/>
          </p:cNvSpPr>
          <p:nvPr/>
        </p:nvSpPr>
        <p:spPr bwMode="auto">
          <a:xfrm>
            <a:off x="5954713" y="3433763"/>
            <a:ext cx="1776412" cy="1587"/>
          </a:xfrm>
          <a:prstGeom prst="line">
            <a:avLst/>
          </a:prstGeom>
          <a:noFill/>
          <a:ln w="28575">
            <a:solidFill>
              <a:schemeClr val="accent2"/>
            </a:solidFill>
            <a:round/>
            <a:headEnd/>
            <a:tailEnd/>
          </a:ln>
          <a:effectLst/>
        </p:spPr>
        <p:txBody>
          <a:bodyPr anchor="ctr">
            <a:spAutoFit/>
          </a:bodyPr>
          <a:lstStyle/>
          <a:p>
            <a:endParaRPr lang="en-US"/>
          </a:p>
        </p:txBody>
      </p:sp>
      <p:sp>
        <p:nvSpPr>
          <p:cNvPr id="129033" name="Line 9"/>
          <p:cNvSpPr>
            <a:spLocks noChangeShapeType="1"/>
          </p:cNvSpPr>
          <p:nvPr/>
        </p:nvSpPr>
        <p:spPr bwMode="auto">
          <a:xfrm>
            <a:off x="5954713" y="3713163"/>
            <a:ext cx="1776412" cy="1587"/>
          </a:xfrm>
          <a:prstGeom prst="line">
            <a:avLst/>
          </a:prstGeom>
          <a:noFill/>
          <a:ln w="28575">
            <a:solidFill>
              <a:schemeClr val="accent2"/>
            </a:solidFill>
            <a:round/>
            <a:headEnd/>
            <a:tailEnd/>
          </a:ln>
          <a:effectLst/>
        </p:spPr>
        <p:txBody>
          <a:bodyPr anchor="ctr">
            <a:spAutoFit/>
          </a:bodyPr>
          <a:lstStyle/>
          <a:p>
            <a:endParaRPr lang="en-US"/>
          </a:p>
        </p:txBody>
      </p:sp>
      <p:sp>
        <p:nvSpPr>
          <p:cNvPr id="129034" name="Line 10"/>
          <p:cNvSpPr>
            <a:spLocks noChangeShapeType="1"/>
          </p:cNvSpPr>
          <p:nvPr/>
        </p:nvSpPr>
        <p:spPr bwMode="auto">
          <a:xfrm>
            <a:off x="5954713" y="4306888"/>
            <a:ext cx="1776412" cy="1587"/>
          </a:xfrm>
          <a:prstGeom prst="line">
            <a:avLst/>
          </a:prstGeom>
          <a:noFill/>
          <a:ln w="28575">
            <a:solidFill>
              <a:schemeClr val="accent2"/>
            </a:solidFill>
            <a:round/>
            <a:headEnd/>
            <a:tailEnd/>
          </a:ln>
          <a:effectLst/>
        </p:spPr>
        <p:txBody>
          <a:bodyPr anchor="ctr">
            <a:spAutoFit/>
          </a:bodyPr>
          <a:lstStyle/>
          <a:p>
            <a:endParaRPr lang="en-US"/>
          </a:p>
        </p:txBody>
      </p:sp>
      <p:sp>
        <p:nvSpPr>
          <p:cNvPr id="129035" name="Line 11"/>
          <p:cNvSpPr>
            <a:spLocks noChangeShapeType="1"/>
          </p:cNvSpPr>
          <p:nvPr/>
        </p:nvSpPr>
        <p:spPr bwMode="auto">
          <a:xfrm>
            <a:off x="5954713" y="4586288"/>
            <a:ext cx="1776412" cy="0"/>
          </a:xfrm>
          <a:prstGeom prst="line">
            <a:avLst/>
          </a:prstGeom>
          <a:noFill/>
          <a:ln w="28575">
            <a:solidFill>
              <a:schemeClr val="accent2"/>
            </a:solidFill>
            <a:round/>
            <a:headEnd/>
            <a:tailEnd/>
          </a:ln>
          <a:effectLst/>
        </p:spPr>
        <p:txBody>
          <a:bodyPr anchor="ctr">
            <a:spAutoFit/>
          </a:bodyPr>
          <a:lstStyle/>
          <a:p>
            <a:endParaRPr lang="en-US"/>
          </a:p>
        </p:txBody>
      </p:sp>
      <p:sp>
        <p:nvSpPr>
          <p:cNvPr id="129036" name="Line 12"/>
          <p:cNvSpPr>
            <a:spLocks noChangeShapeType="1"/>
          </p:cNvSpPr>
          <p:nvPr/>
        </p:nvSpPr>
        <p:spPr bwMode="auto">
          <a:xfrm>
            <a:off x="6843713" y="3154363"/>
            <a:ext cx="0" cy="1711325"/>
          </a:xfrm>
          <a:prstGeom prst="line">
            <a:avLst/>
          </a:prstGeom>
          <a:noFill/>
          <a:ln w="28575">
            <a:solidFill>
              <a:schemeClr val="hlink"/>
            </a:solidFill>
            <a:round/>
            <a:headEnd/>
            <a:tailEnd/>
          </a:ln>
          <a:effectLst/>
        </p:spPr>
        <p:txBody>
          <a:bodyPr wrap="none" anchor="ctr">
            <a:spAutoFit/>
          </a:bodyPr>
          <a:lstStyle/>
          <a:p>
            <a:endParaRPr lang="en-US"/>
          </a:p>
        </p:txBody>
      </p:sp>
      <p:sp>
        <p:nvSpPr>
          <p:cNvPr id="129037" name="Line 13"/>
          <p:cNvSpPr>
            <a:spLocks noChangeShapeType="1"/>
          </p:cNvSpPr>
          <p:nvPr/>
        </p:nvSpPr>
        <p:spPr bwMode="auto">
          <a:xfrm>
            <a:off x="6556375" y="3154363"/>
            <a:ext cx="1588" cy="1711325"/>
          </a:xfrm>
          <a:prstGeom prst="line">
            <a:avLst/>
          </a:prstGeom>
          <a:noFill/>
          <a:ln w="28575">
            <a:solidFill>
              <a:schemeClr val="hlink"/>
            </a:solidFill>
            <a:round/>
            <a:headEnd/>
            <a:tailEnd/>
          </a:ln>
          <a:effectLst/>
        </p:spPr>
        <p:txBody>
          <a:bodyPr wrap="none" anchor="ctr">
            <a:spAutoFit/>
          </a:bodyPr>
          <a:lstStyle/>
          <a:p>
            <a:endParaRPr lang="en-US"/>
          </a:p>
        </p:txBody>
      </p:sp>
      <p:sp>
        <p:nvSpPr>
          <p:cNvPr id="129038" name="Line 14"/>
          <p:cNvSpPr>
            <a:spLocks noChangeShapeType="1"/>
          </p:cNvSpPr>
          <p:nvPr/>
        </p:nvSpPr>
        <p:spPr bwMode="auto">
          <a:xfrm>
            <a:off x="6270625" y="3154363"/>
            <a:ext cx="0" cy="1711325"/>
          </a:xfrm>
          <a:prstGeom prst="line">
            <a:avLst/>
          </a:prstGeom>
          <a:noFill/>
          <a:ln w="28575">
            <a:solidFill>
              <a:schemeClr val="hlink"/>
            </a:solidFill>
            <a:round/>
            <a:headEnd/>
            <a:tailEnd/>
          </a:ln>
          <a:effectLst/>
        </p:spPr>
        <p:txBody>
          <a:bodyPr wrap="none" anchor="ctr">
            <a:spAutoFit/>
          </a:bodyPr>
          <a:lstStyle/>
          <a:p>
            <a:endParaRPr lang="en-US"/>
          </a:p>
        </p:txBody>
      </p:sp>
      <p:sp>
        <p:nvSpPr>
          <p:cNvPr id="129039" name="Line 15"/>
          <p:cNvSpPr>
            <a:spLocks noChangeShapeType="1"/>
          </p:cNvSpPr>
          <p:nvPr/>
        </p:nvSpPr>
        <p:spPr bwMode="auto">
          <a:xfrm>
            <a:off x="7158038" y="3154363"/>
            <a:ext cx="1587" cy="1711325"/>
          </a:xfrm>
          <a:prstGeom prst="line">
            <a:avLst/>
          </a:prstGeom>
          <a:noFill/>
          <a:ln w="28575">
            <a:solidFill>
              <a:schemeClr val="hlink"/>
            </a:solidFill>
            <a:round/>
            <a:headEnd/>
            <a:tailEnd/>
          </a:ln>
          <a:effectLst/>
        </p:spPr>
        <p:txBody>
          <a:bodyPr wrap="none" anchor="ctr">
            <a:spAutoFit/>
          </a:bodyPr>
          <a:lstStyle/>
          <a:p>
            <a:endParaRPr lang="en-US"/>
          </a:p>
        </p:txBody>
      </p:sp>
      <p:sp>
        <p:nvSpPr>
          <p:cNvPr id="129040" name="Line 16"/>
          <p:cNvSpPr>
            <a:spLocks noChangeShapeType="1"/>
          </p:cNvSpPr>
          <p:nvPr/>
        </p:nvSpPr>
        <p:spPr bwMode="auto">
          <a:xfrm>
            <a:off x="7445375" y="3154363"/>
            <a:ext cx="0" cy="1711325"/>
          </a:xfrm>
          <a:prstGeom prst="line">
            <a:avLst/>
          </a:prstGeom>
          <a:noFill/>
          <a:ln w="28575">
            <a:solidFill>
              <a:schemeClr val="hlink"/>
            </a:solidFill>
            <a:round/>
            <a:headEnd/>
            <a:tailEnd/>
          </a:ln>
          <a:effectLst/>
        </p:spPr>
        <p:txBody>
          <a:bodyPr wrap="none" anchor="ctr">
            <a:spAutoFit/>
          </a:bodyPr>
          <a:lstStyle/>
          <a:p>
            <a:endParaRPr lang="en-US"/>
          </a:p>
        </p:txBody>
      </p:sp>
      <p:sp>
        <p:nvSpPr>
          <p:cNvPr id="129041" name="Line 17"/>
          <p:cNvSpPr>
            <a:spLocks noChangeShapeType="1"/>
          </p:cNvSpPr>
          <p:nvPr/>
        </p:nvSpPr>
        <p:spPr bwMode="auto">
          <a:xfrm flipV="1">
            <a:off x="5954713" y="3154363"/>
            <a:ext cx="1776412" cy="1711325"/>
          </a:xfrm>
          <a:prstGeom prst="line">
            <a:avLst/>
          </a:prstGeom>
          <a:noFill/>
          <a:ln w="28575">
            <a:solidFill>
              <a:schemeClr val="accent2"/>
            </a:solidFill>
            <a:round/>
            <a:headEnd/>
            <a:tailEnd/>
          </a:ln>
          <a:effectLst/>
        </p:spPr>
        <p:txBody>
          <a:bodyPr wrap="none" anchor="ctr">
            <a:spAutoFit/>
          </a:bodyPr>
          <a:lstStyle/>
          <a:p>
            <a:endParaRPr lang="en-US"/>
          </a:p>
        </p:txBody>
      </p:sp>
      <p:sp>
        <p:nvSpPr>
          <p:cNvPr id="129042" name="Text Box 18"/>
          <p:cNvSpPr txBox="1">
            <a:spLocks noChangeArrowheads="1"/>
          </p:cNvSpPr>
          <p:nvPr/>
        </p:nvSpPr>
        <p:spPr bwMode="auto">
          <a:xfrm>
            <a:off x="5583238" y="4454525"/>
            <a:ext cx="412750" cy="274638"/>
          </a:xfrm>
          <a:prstGeom prst="rect">
            <a:avLst/>
          </a:prstGeom>
          <a:noFill/>
          <a:ln w="28575">
            <a:noFill/>
            <a:miter lim="800000"/>
            <a:headEnd/>
            <a:tailEnd/>
          </a:ln>
          <a:effectLst/>
        </p:spPr>
        <p:txBody>
          <a:bodyPr wrap="none" anchor="ctr">
            <a:spAutoFit/>
          </a:bodyPr>
          <a:lstStyle/>
          <a:p>
            <a:pPr eaLnBrk="0" hangingPunct="0"/>
            <a:r>
              <a:rPr lang="en-US" sz="1200">
                <a:latin typeface="Times New Roman" pitchFamily="18" charset="0"/>
              </a:rPr>
              <a:t>100</a:t>
            </a:r>
          </a:p>
        </p:txBody>
      </p:sp>
      <p:sp>
        <p:nvSpPr>
          <p:cNvPr id="129043" name="Text Box 19"/>
          <p:cNvSpPr txBox="1">
            <a:spLocks noChangeArrowheads="1"/>
          </p:cNvSpPr>
          <p:nvPr/>
        </p:nvSpPr>
        <p:spPr bwMode="auto">
          <a:xfrm>
            <a:off x="5583238" y="4189413"/>
            <a:ext cx="412750" cy="274637"/>
          </a:xfrm>
          <a:prstGeom prst="rect">
            <a:avLst/>
          </a:prstGeom>
          <a:noFill/>
          <a:ln w="28575">
            <a:noFill/>
            <a:miter lim="800000"/>
            <a:headEnd/>
            <a:tailEnd/>
          </a:ln>
          <a:effectLst/>
        </p:spPr>
        <p:txBody>
          <a:bodyPr wrap="none" anchor="ctr">
            <a:spAutoFit/>
          </a:bodyPr>
          <a:lstStyle/>
          <a:p>
            <a:pPr eaLnBrk="0" hangingPunct="0"/>
            <a:r>
              <a:rPr lang="en-US" sz="1200">
                <a:latin typeface="Times New Roman" pitchFamily="18" charset="0"/>
              </a:rPr>
              <a:t>200</a:t>
            </a:r>
            <a:endParaRPr lang="en-US" sz="1400">
              <a:latin typeface="Times New Roman" pitchFamily="18" charset="0"/>
            </a:endParaRPr>
          </a:p>
        </p:txBody>
      </p:sp>
      <p:sp>
        <p:nvSpPr>
          <p:cNvPr id="129044" name="Text Box 20"/>
          <p:cNvSpPr txBox="1">
            <a:spLocks noChangeArrowheads="1"/>
          </p:cNvSpPr>
          <p:nvPr/>
        </p:nvSpPr>
        <p:spPr bwMode="auto">
          <a:xfrm>
            <a:off x="5583238" y="3881438"/>
            <a:ext cx="450850" cy="304800"/>
          </a:xfrm>
          <a:prstGeom prst="rect">
            <a:avLst/>
          </a:prstGeom>
          <a:noFill/>
          <a:ln w="28575">
            <a:noFill/>
            <a:miter lim="800000"/>
            <a:headEnd/>
            <a:tailEnd/>
          </a:ln>
          <a:effectLst/>
        </p:spPr>
        <p:txBody>
          <a:bodyPr wrap="none" anchor="ctr">
            <a:spAutoFit/>
          </a:bodyPr>
          <a:lstStyle/>
          <a:p>
            <a:pPr eaLnBrk="0" hangingPunct="0"/>
            <a:r>
              <a:rPr lang="en-US" sz="1400">
                <a:latin typeface="Times New Roman" pitchFamily="18" charset="0"/>
              </a:rPr>
              <a:t>300</a:t>
            </a:r>
            <a:endParaRPr lang="en-US" sz="1600">
              <a:latin typeface="Times New Roman" pitchFamily="18" charset="0"/>
            </a:endParaRPr>
          </a:p>
        </p:txBody>
      </p:sp>
      <p:sp>
        <p:nvSpPr>
          <p:cNvPr id="129045" name="Text Box 21"/>
          <p:cNvSpPr txBox="1">
            <a:spLocks noChangeArrowheads="1"/>
          </p:cNvSpPr>
          <p:nvPr/>
        </p:nvSpPr>
        <p:spPr bwMode="auto">
          <a:xfrm>
            <a:off x="5600700" y="3548063"/>
            <a:ext cx="450850" cy="304800"/>
          </a:xfrm>
          <a:prstGeom prst="rect">
            <a:avLst/>
          </a:prstGeom>
          <a:noFill/>
          <a:ln w="28575">
            <a:noFill/>
            <a:miter lim="800000"/>
            <a:headEnd/>
            <a:tailEnd/>
          </a:ln>
          <a:effectLst/>
        </p:spPr>
        <p:txBody>
          <a:bodyPr wrap="none" anchor="ctr">
            <a:spAutoFit/>
          </a:bodyPr>
          <a:lstStyle/>
          <a:p>
            <a:pPr eaLnBrk="0" hangingPunct="0"/>
            <a:r>
              <a:rPr lang="en-US" sz="1400">
                <a:latin typeface="Times New Roman" pitchFamily="18" charset="0"/>
              </a:rPr>
              <a:t>400</a:t>
            </a:r>
            <a:endParaRPr lang="en-US" sz="1600">
              <a:latin typeface="Times New Roman" pitchFamily="18" charset="0"/>
            </a:endParaRPr>
          </a:p>
        </p:txBody>
      </p:sp>
      <p:sp>
        <p:nvSpPr>
          <p:cNvPr id="129046" name="Text Box 22"/>
          <p:cNvSpPr txBox="1">
            <a:spLocks noChangeArrowheads="1"/>
          </p:cNvSpPr>
          <p:nvPr/>
        </p:nvSpPr>
        <p:spPr bwMode="auto">
          <a:xfrm>
            <a:off x="5583238" y="3281363"/>
            <a:ext cx="412750" cy="274637"/>
          </a:xfrm>
          <a:prstGeom prst="rect">
            <a:avLst/>
          </a:prstGeom>
          <a:noFill/>
          <a:ln w="28575">
            <a:noFill/>
            <a:miter lim="800000"/>
            <a:headEnd/>
            <a:tailEnd/>
          </a:ln>
          <a:effectLst/>
        </p:spPr>
        <p:txBody>
          <a:bodyPr wrap="none" anchor="ctr">
            <a:spAutoFit/>
          </a:bodyPr>
          <a:lstStyle/>
          <a:p>
            <a:pPr algn="ctr" eaLnBrk="0" hangingPunct="0"/>
            <a:r>
              <a:rPr lang="en-US" sz="1200">
                <a:latin typeface="Times New Roman" pitchFamily="18" charset="0"/>
              </a:rPr>
              <a:t>500</a:t>
            </a:r>
            <a:endParaRPr lang="en-US" sz="1400">
              <a:latin typeface="Times New Roman" pitchFamily="18" charset="0"/>
            </a:endParaRPr>
          </a:p>
        </p:txBody>
      </p:sp>
      <p:sp>
        <p:nvSpPr>
          <p:cNvPr id="129047" name="Text Box 23"/>
          <p:cNvSpPr txBox="1">
            <a:spLocks noChangeArrowheads="1"/>
          </p:cNvSpPr>
          <p:nvPr/>
        </p:nvSpPr>
        <p:spPr bwMode="auto">
          <a:xfrm>
            <a:off x="5583238" y="3036888"/>
            <a:ext cx="412750" cy="274637"/>
          </a:xfrm>
          <a:prstGeom prst="rect">
            <a:avLst/>
          </a:prstGeom>
          <a:noFill/>
          <a:ln w="28575">
            <a:noFill/>
            <a:miter lim="800000"/>
            <a:headEnd/>
            <a:tailEnd/>
          </a:ln>
          <a:effectLst/>
        </p:spPr>
        <p:txBody>
          <a:bodyPr wrap="none" anchor="ctr">
            <a:spAutoFit/>
          </a:bodyPr>
          <a:lstStyle/>
          <a:p>
            <a:pPr algn="ctr" eaLnBrk="0" hangingPunct="0"/>
            <a:r>
              <a:rPr lang="en-US" sz="1200">
                <a:latin typeface="Times New Roman" pitchFamily="18" charset="0"/>
              </a:rPr>
              <a:t>600</a:t>
            </a:r>
            <a:endParaRPr lang="en-US" sz="1400">
              <a:latin typeface="Times New Roman" pitchFamily="18" charset="0"/>
            </a:endParaRPr>
          </a:p>
        </p:txBody>
      </p:sp>
      <p:cxnSp>
        <p:nvCxnSpPr>
          <p:cNvPr id="129049" name="AutoShape 25"/>
          <p:cNvCxnSpPr>
            <a:cxnSpLocks noChangeShapeType="1"/>
            <a:endCxn id="129041" idx="1"/>
          </p:cNvCxnSpPr>
          <p:nvPr/>
        </p:nvCxnSpPr>
        <p:spPr bwMode="auto">
          <a:xfrm rot="10800000" flipV="1">
            <a:off x="7731125" y="3021013"/>
            <a:ext cx="104775" cy="119062"/>
          </a:xfrm>
          <a:prstGeom prst="curvedConnector2">
            <a:avLst/>
          </a:prstGeom>
          <a:noFill/>
          <a:ln w="28575">
            <a:solidFill>
              <a:schemeClr val="accent2"/>
            </a:solidFill>
            <a:round/>
            <a:headEnd/>
            <a:tailEnd type="triangle" w="med" len="med"/>
          </a:ln>
          <a:effectLst/>
        </p:spPr>
      </p:cxnSp>
      <p:sp>
        <p:nvSpPr>
          <p:cNvPr id="129050" name="Line 26"/>
          <p:cNvSpPr>
            <a:spLocks noChangeShapeType="1"/>
          </p:cNvSpPr>
          <p:nvPr/>
        </p:nvSpPr>
        <p:spPr bwMode="auto">
          <a:xfrm flipV="1">
            <a:off x="6242050" y="4376738"/>
            <a:ext cx="314325" cy="209550"/>
          </a:xfrm>
          <a:prstGeom prst="line">
            <a:avLst/>
          </a:prstGeom>
          <a:noFill/>
          <a:ln w="28575">
            <a:solidFill>
              <a:srgbClr val="660033"/>
            </a:solidFill>
            <a:round/>
            <a:headEnd/>
            <a:tailEnd/>
          </a:ln>
          <a:effectLst/>
        </p:spPr>
        <p:txBody>
          <a:bodyPr anchor="ctr">
            <a:spAutoFit/>
          </a:bodyPr>
          <a:lstStyle/>
          <a:p>
            <a:endParaRPr lang="en-US"/>
          </a:p>
        </p:txBody>
      </p:sp>
      <p:sp>
        <p:nvSpPr>
          <p:cNvPr id="129051" name="Line 27"/>
          <p:cNvSpPr>
            <a:spLocks noChangeShapeType="1"/>
          </p:cNvSpPr>
          <p:nvPr/>
        </p:nvSpPr>
        <p:spPr bwMode="auto">
          <a:xfrm flipV="1">
            <a:off x="6556375" y="3538538"/>
            <a:ext cx="1174750" cy="838200"/>
          </a:xfrm>
          <a:prstGeom prst="line">
            <a:avLst/>
          </a:prstGeom>
          <a:noFill/>
          <a:ln w="28575">
            <a:solidFill>
              <a:srgbClr val="660033"/>
            </a:solidFill>
            <a:round/>
            <a:headEnd/>
            <a:tailEnd/>
          </a:ln>
          <a:effectLst/>
        </p:spPr>
        <p:txBody>
          <a:bodyPr anchor="ctr">
            <a:spAutoFit/>
          </a:bodyPr>
          <a:lstStyle/>
          <a:p>
            <a:endParaRPr lang="en-US"/>
          </a:p>
        </p:txBody>
      </p:sp>
      <p:sp>
        <p:nvSpPr>
          <p:cNvPr id="129052" name="Line 28"/>
          <p:cNvSpPr>
            <a:spLocks noChangeShapeType="1"/>
          </p:cNvSpPr>
          <p:nvPr/>
        </p:nvSpPr>
        <p:spPr bwMode="auto">
          <a:xfrm flipV="1">
            <a:off x="6242050" y="4481513"/>
            <a:ext cx="314325" cy="104775"/>
          </a:xfrm>
          <a:prstGeom prst="line">
            <a:avLst/>
          </a:prstGeom>
          <a:noFill/>
          <a:ln w="28575">
            <a:solidFill>
              <a:srgbClr val="339966"/>
            </a:solidFill>
            <a:round/>
            <a:headEnd/>
            <a:tailEnd/>
          </a:ln>
          <a:effectLst/>
        </p:spPr>
        <p:txBody>
          <a:bodyPr wrap="none" anchor="ctr">
            <a:spAutoFit/>
          </a:bodyPr>
          <a:lstStyle/>
          <a:p>
            <a:endParaRPr lang="en-US"/>
          </a:p>
        </p:txBody>
      </p:sp>
      <p:sp>
        <p:nvSpPr>
          <p:cNvPr id="129053" name="Line 29"/>
          <p:cNvSpPr>
            <a:spLocks noChangeShapeType="1"/>
          </p:cNvSpPr>
          <p:nvPr/>
        </p:nvSpPr>
        <p:spPr bwMode="auto">
          <a:xfrm flipV="1">
            <a:off x="6556375" y="4202113"/>
            <a:ext cx="1174750" cy="279400"/>
          </a:xfrm>
          <a:prstGeom prst="line">
            <a:avLst/>
          </a:prstGeom>
          <a:noFill/>
          <a:ln w="28575">
            <a:solidFill>
              <a:srgbClr val="008000"/>
            </a:solidFill>
            <a:round/>
            <a:headEnd/>
            <a:tailEnd/>
          </a:ln>
          <a:effectLst/>
        </p:spPr>
        <p:txBody>
          <a:bodyPr wrap="none" anchor="ctr">
            <a:spAutoFit/>
          </a:bodyPr>
          <a:lstStyle/>
          <a:p>
            <a:endParaRPr lang="en-US"/>
          </a:p>
        </p:txBody>
      </p:sp>
      <p:cxnSp>
        <p:nvCxnSpPr>
          <p:cNvPr id="129056" name="AutoShape 32"/>
          <p:cNvCxnSpPr>
            <a:cxnSpLocks noChangeShapeType="1"/>
            <a:endCxn id="129053" idx="1"/>
          </p:cNvCxnSpPr>
          <p:nvPr/>
        </p:nvCxnSpPr>
        <p:spPr bwMode="auto">
          <a:xfrm rot="10800000" flipV="1">
            <a:off x="7731125" y="4103688"/>
            <a:ext cx="282575" cy="84137"/>
          </a:xfrm>
          <a:prstGeom prst="curvedConnector2">
            <a:avLst/>
          </a:prstGeom>
          <a:noFill/>
          <a:ln w="28575">
            <a:solidFill>
              <a:schemeClr val="accent2"/>
            </a:solidFill>
            <a:round/>
            <a:headEnd/>
            <a:tailEnd type="triangle" w="med" len="med"/>
          </a:ln>
          <a:effectLst/>
        </p:spPr>
      </p:cxnSp>
      <p:cxnSp>
        <p:nvCxnSpPr>
          <p:cNvPr id="129057" name="AutoShape 33"/>
          <p:cNvCxnSpPr>
            <a:cxnSpLocks noChangeShapeType="1"/>
            <a:endCxn id="129051" idx="1"/>
          </p:cNvCxnSpPr>
          <p:nvPr/>
        </p:nvCxnSpPr>
        <p:spPr bwMode="auto">
          <a:xfrm rot="10800000">
            <a:off x="7731125" y="3524250"/>
            <a:ext cx="333375" cy="20638"/>
          </a:xfrm>
          <a:prstGeom prst="curvedConnector4">
            <a:avLst>
              <a:gd name="adj1" fmla="val 49014"/>
              <a:gd name="adj2" fmla="val 582144"/>
            </a:avLst>
          </a:prstGeom>
          <a:noFill/>
          <a:ln w="28575">
            <a:solidFill>
              <a:schemeClr val="accent2"/>
            </a:solidFill>
            <a:round/>
            <a:headEnd/>
            <a:tailEnd type="triangle" w="med" len="med"/>
          </a:ln>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85" name="Rectangle 33"/>
          <p:cNvSpPr>
            <a:spLocks noChangeArrowheads="1"/>
          </p:cNvSpPr>
          <p:nvPr/>
        </p:nvSpPr>
        <p:spPr bwMode="auto">
          <a:xfrm>
            <a:off x="381000" y="304800"/>
            <a:ext cx="8305800" cy="54864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151554" name="Rectangle 2"/>
          <p:cNvSpPr>
            <a:spLocks noChangeArrowheads="1"/>
          </p:cNvSpPr>
          <p:nvPr/>
        </p:nvSpPr>
        <p:spPr bwMode="auto">
          <a:xfrm>
            <a:off x="1828800" y="1447800"/>
            <a:ext cx="4724400" cy="3733800"/>
          </a:xfrm>
          <a:prstGeom prst="rect">
            <a:avLst/>
          </a:prstGeom>
          <a:solidFill>
            <a:schemeClr val="bg1"/>
          </a:solidFill>
          <a:ln w="28575">
            <a:solidFill>
              <a:schemeClr val="accent2"/>
            </a:solidFill>
            <a:miter lim="800000"/>
            <a:headEnd/>
            <a:tailEnd/>
          </a:ln>
          <a:effectLst/>
        </p:spPr>
        <p:txBody>
          <a:bodyPr anchor="ctr">
            <a:spAutoFit/>
          </a:bodyPr>
          <a:lstStyle/>
          <a:p>
            <a:endParaRPr lang="en-US"/>
          </a:p>
        </p:txBody>
      </p:sp>
      <p:sp>
        <p:nvSpPr>
          <p:cNvPr id="151555" name="Line 3"/>
          <p:cNvSpPr>
            <a:spLocks noChangeShapeType="1"/>
          </p:cNvSpPr>
          <p:nvPr/>
        </p:nvSpPr>
        <p:spPr bwMode="auto">
          <a:xfrm>
            <a:off x="1828800" y="3352800"/>
            <a:ext cx="4724400" cy="0"/>
          </a:xfrm>
          <a:prstGeom prst="line">
            <a:avLst/>
          </a:prstGeom>
          <a:noFill/>
          <a:ln w="28575">
            <a:solidFill>
              <a:schemeClr val="accent2"/>
            </a:solidFill>
            <a:round/>
            <a:headEnd/>
            <a:tailEnd/>
          </a:ln>
          <a:effectLst/>
        </p:spPr>
        <p:txBody>
          <a:bodyPr anchor="ctr">
            <a:spAutoFit/>
          </a:bodyPr>
          <a:lstStyle/>
          <a:p>
            <a:endParaRPr lang="en-US"/>
          </a:p>
        </p:txBody>
      </p:sp>
      <p:sp>
        <p:nvSpPr>
          <p:cNvPr id="151556" name="Line 4"/>
          <p:cNvSpPr>
            <a:spLocks noChangeShapeType="1"/>
          </p:cNvSpPr>
          <p:nvPr/>
        </p:nvSpPr>
        <p:spPr bwMode="auto">
          <a:xfrm>
            <a:off x="1828800" y="2057400"/>
            <a:ext cx="4724400" cy="0"/>
          </a:xfrm>
          <a:prstGeom prst="line">
            <a:avLst/>
          </a:prstGeom>
          <a:noFill/>
          <a:ln w="28575">
            <a:solidFill>
              <a:schemeClr val="accent2"/>
            </a:solidFill>
            <a:round/>
            <a:headEnd/>
            <a:tailEnd/>
          </a:ln>
          <a:effectLst/>
        </p:spPr>
        <p:txBody>
          <a:bodyPr anchor="ctr">
            <a:spAutoFit/>
          </a:bodyPr>
          <a:lstStyle/>
          <a:p>
            <a:endParaRPr lang="en-US"/>
          </a:p>
        </p:txBody>
      </p:sp>
      <p:sp>
        <p:nvSpPr>
          <p:cNvPr id="151557" name="Line 5"/>
          <p:cNvSpPr>
            <a:spLocks noChangeShapeType="1"/>
          </p:cNvSpPr>
          <p:nvPr/>
        </p:nvSpPr>
        <p:spPr bwMode="auto">
          <a:xfrm>
            <a:off x="1828800" y="2667000"/>
            <a:ext cx="4724400" cy="0"/>
          </a:xfrm>
          <a:prstGeom prst="line">
            <a:avLst/>
          </a:prstGeom>
          <a:noFill/>
          <a:ln w="28575">
            <a:solidFill>
              <a:schemeClr val="accent2"/>
            </a:solidFill>
            <a:round/>
            <a:headEnd/>
            <a:tailEnd/>
          </a:ln>
          <a:effectLst/>
        </p:spPr>
        <p:txBody>
          <a:bodyPr anchor="ctr">
            <a:spAutoFit/>
          </a:bodyPr>
          <a:lstStyle/>
          <a:p>
            <a:endParaRPr lang="en-US"/>
          </a:p>
        </p:txBody>
      </p:sp>
      <p:sp>
        <p:nvSpPr>
          <p:cNvPr id="151558" name="Line 6"/>
          <p:cNvSpPr>
            <a:spLocks noChangeShapeType="1"/>
          </p:cNvSpPr>
          <p:nvPr/>
        </p:nvSpPr>
        <p:spPr bwMode="auto">
          <a:xfrm>
            <a:off x="1828800" y="3962400"/>
            <a:ext cx="4724400" cy="0"/>
          </a:xfrm>
          <a:prstGeom prst="line">
            <a:avLst/>
          </a:prstGeom>
          <a:noFill/>
          <a:ln w="28575">
            <a:solidFill>
              <a:schemeClr val="accent2"/>
            </a:solidFill>
            <a:round/>
            <a:headEnd/>
            <a:tailEnd/>
          </a:ln>
          <a:effectLst/>
        </p:spPr>
        <p:txBody>
          <a:bodyPr anchor="ctr">
            <a:spAutoFit/>
          </a:bodyPr>
          <a:lstStyle/>
          <a:p>
            <a:endParaRPr lang="en-US"/>
          </a:p>
        </p:txBody>
      </p:sp>
      <p:sp>
        <p:nvSpPr>
          <p:cNvPr id="151559" name="Line 7"/>
          <p:cNvSpPr>
            <a:spLocks noChangeShapeType="1"/>
          </p:cNvSpPr>
          <p:nvPr/>
        </p:nvSpPr>
        <p:spPr bwMode="auto">
          <a:xfrm>
            <a:off x="1828800" y="4572000"/>
            <a:ext cx="4724400" cy="0"/>
          </a:xfrm>
          <a:prstGeom prst="line">
            <a:avLst/>
          </a:prstGeom>
          <a:noFill/>
          <a:ln w="28575">
            <a:solidFill>
              <a:schemeClr val="accent2"/>
            </a:solidFill>
            <a:round/>
            <a:headEnd/>
            <a:tailEnd/>
          </a:ln>
          <a:effectLst/>
        </p:spPr>
        <p:txBody>
          <a:bodyPr anchor="ctr">
            <a:spAutoFit/>
          </a:bodyPr>
          <a:lstStyle/>
          <a:p>
            <a:endParaRPr lang="en-US"/>
          </a:p>
        </p:txBody>
      </p:sp>
      <p:sp>
        <p:nvSpPr>
          <p:cNvPr id="151560" name="Line 8"/>
          <p:cNvSpPr>
            <a:spLocks noChangeShapeType="1"/>
          </p:cNvSpPr>
          <p:nvPr/>
        </p:nvSpPr>
        <p:spPr bwMode="auto">
          <a:xfrm>
            <a:off x="4191000" y="1447800"/>
            <a:ext cx="0" cy="3733800"/>
          </a:xfrm>
          <a:prstGeom prst="line">
            <a:avLst/>
          </a:prstGeom>
          <a:noFill/>
          <a:ln w="28575">
            <a:solidFill>
              <a:schemeClr val="hlink"/>
            </a:solidFill>
            <a:round/>
            <a:headEnd/>
            <a:tailEnd/>
          </a:ln>
          <a:effectLst/>
        </p:spPr>
        <p:txBody>
          <a:bodyPr wrap="none" anchor="ctr">
            <a:spAutoFit/>
          </a:bodyPr>
          <a:lstStyle/>
          <a:p>
            <a:endParaRPr lang="en-US"/>
          </a:p>
        </p:txBody>
      </p:sp>
      <p:sp>
        <p:nvSpPr>
          <p:cNvPr id="151561" name="Line 9"/>
          <p:cNvSpPr>
            <a:spLocks noChangeShapeType="1"/>
          </p:cNvSpPr>
          <p:nvPr/>
        </p:nvSpPr>
        <p:spPr bwMode="auto">
          <a:xfrm>
            <a:off x="3429000" y="1447800"/>
            <a:ext cx="0" cy="3733800"/>
          </a:xfrm>
          <a:prstGeom prst="line">
            <a:avLst/>
          </a:prstGeom>
          <a:noFill/>
          <a:ln w="28575">
            <a:solidFill>
              <a:schemeClr val="hlink"/>
            </a:solidFill>
            <a:round/>
            <a:headEnd/>
            <a:tailEnd/>
          </a:ln>
          <a:effectLst/>
        </p:spPr>
        <p:txBody>
          <a:bodyPr wrap="none" anchor="ctr">
            <a:spAutoFit/>
          </a:bodyPr>
          <a:lstStyle/>
          <a:p>
            <a:endParaRPr lang="en-US"/>
          </a:p>
        </p:txBody>
      </p:sp>
      <p:sp>
        <p:nvSpPr>
          <p:cNvPr id="151562" name="Line 10"/>
          <p:cNvSpPr>
            <a:spLocks noChangeShapeType="1"/>
          </p:cNvSpPr>
          <p:nvPr/>
        </p:nvSpPr>
        <p:spPr bwMode="auto">
          <a:xfrm>
            <a:off x="2667000" y="1447800"/>
            <a:ext cx="0" cy="3733800"/>
          </a:xfrm>
          <a:prstGeom prst="line">
            <a:avLst/>
          </a:prstGeom>
          <a:noFill/>
          <a:ln w="28575">
            <a:solidFill>
              <a:schemeClr val="hlink"/>
            </a:solidFill>
            <a:round/>
            <a:headEnd/>
            <a:tailEnd/>
          </a:ln>
          <a:effectLst/>
        </p:spPr>
        <p:txBody>
          <a:bodyPr wrap="none" anchor="ctr">
            <a:spAutoFit/>
          </a:bodyPr>
          <a:lstStyle/>
          <a:p>
            <a:endParaRPr lang="en-US"/>
          </a:p>
        </p:txBody>
      </p:sp>
      <p:sp>
        <p:nvSpPr>
          <p:cNvPr id="151563" name="Line 11"/>
          <p:cNvSpPr>
            <a:spLocks noChangeShapeType="1"/>
          </p:cNvSpPr>
          <p:nvPr/>
        </p:nvSpPr>
        <p:spPr bwMode="auto">
          <a:xfrm>
            <a:off x="5029200" y="1447800"/>
            <a:ext cx="0" cy="3733800"/>
          </a:xfrm>
          <a:prstGeom prst="line">
            <a:avLst/>
          </a:prstGeom>
          <a:noFill/>
          <a:ln w="28575">
            <a:solidFill>
              <a:schemeClr val="hlink"/>
            </a:solidFill>
            <a:round/>
            <a:headEnd/>
            <a:tailEnd/>
          </a:ln>
          <a:effectLst/>
        </p:spPr>
        <p:txBody>
          <a:bodyPr wrap="none" anchor="ctr">
            <a:spAutoFit/>
          </a:bodyPr>
          <a:lstStyle/>
          <a:p>
            <a:endParaRPr lang="en-US"/>
          </a:p>
        </p:txBody>
      </p:sp>
      <p:sp>
        <p:nvSpPr>
          <p:cNvPr id="151564" name="Line 12"/>
          <p:cNvSpPr>
            <a:spLocks noChangeShapeType="1"/>
          </p:cNvSpPr>
          <p:nvPr/>
        </p:nvSpPr>
        <p:spPr bwMode="auto">
          <a:xfrm>
            <a:off x="5791200" y="1447800"/>
            <a:ext cx="0" cy="3733800"/>
          </a:xfrm>
          <a:prstGeom prst="line">
            <a:avLst/>
          </a:prstGeom>
          <a:noFill/>
          <a:ln w="28575">
            <a:solidFill>
              <a:schemeClr val="hlink"/>
            </a:solidFill>
            <a:round/>
            <a:headEnd/>
            <a:tailEnd/>
          </a:ln>
          <a:effectLst/>
        </p:spPr>
        <p:txBody>
          <a:bodyPr wrap="none" anchor="ctr">
            <a:spAutoFit/>
          </a:bodyPr>
          <a:lstStyle/>
          <a:p>
            <a:endParaRPr lang="en-US"/>
          </a:p>
        </p:txBody>
      </p:sp>
      <p:sp>
        <p:nvSpPr>
          <p:cNvPr id="151566" name="Text Box 14"/>
          <p:cNvSpPr txBox="1">
            <a:spLocks noChangeArrowheads="1"/>
          </p:cNvSpPr>
          <p:nvPr/>
        </p:nvSpPr>
        <p:spPr bwMode="auto">
          <a:xfrm>
            <a:off x="1219200" y="4419600"/>
            <a:ext cx="565150" cy="396875"/>
          </a:xfrm>
          <a:prstGeom prst="rect">
            <a:avLst/>
          </a:prstGeom>
          <a:noFill/>
          <a:ln w="28575">
            <a:noFill/>
            <a:miter lim="800000"/>
            <a:headEnd/>
            <a:tailEnd/>
          </a:ln>
          <a:effectLst/>
        </p:spPr>
        <p:txBody>
          <a:bodyPr wrap="none" anchor="ctr">
            <a:spAutoFit/>
          </a:bodyPr>
          <a:lstStyle/>
          <a:p>
            <a:pPr eaLnBrk="0" hangingPunct="0"/>
            <a:r>
              <a:rPr lang="en-US" sz="2000">
                <a:latin typeface="Times New Roman" pitchFamily="18" charset="0"/>
              </a:rPr>
              <a:t>100</a:t>
            </a:r>
          </a:p>
        </p:txBody>
      </p:sp>
      <p:sp>
        <p:nvSpPr>
          <p:cNvPr id="151567" name="Text Box 15"/>
          <p:cNvSpPr txBox="1">
            <a:spLocks noChangeArrowheads="1"/>
          </p:cNvSpPr>
          <p:nvPr/>
        </p:nvSpPr>
        <p:spPr bwMode="auto">
          <a:xfrm>
            <a:off x="1219200" y="3810000"/>
            <a:ext cx="565150" cy="396875"/>
          </a:xfrm>
          <a:prstGeom prst="rect">
            <a:avLst/>
          </a:prstGeom>
          <a:noFill/>
          <a:ln w="28575">
            <a:noFill/>
            <a:miter lim="800000"/>
            <a:headEnd/>
            <a:tailEnd/>
          </a:ln>
          <a:effectLst/>
        </p:spPr>
        <p:txBody>
          <a:bodyPr wrap="none" anchor="ctr">
            <a:spAutoFit/>
          </a:bodyPr>
          <a:lstStyle/>
          <a:p>
            <a:pPr eaLnBrk="0" hangingPunct="0"/>
            <a:r>
              <a:rPr lang="en-US" sz="2000">
                <a:latin typeface="Times New Roman" pitchFamily="18" charset="0"/>
              </a:rPr>
              <a:t>200</a:t>
            </a:r>
            <a:endParaRPr lang="en-US" sz="2400">
              <a:latin typeface="Times New Roman" pitchFamily="18" charset="0"/>
            </a:endParaRPr>
          </a:p>
        </p:txBody>
      </p:sp>
      <p:sp>
        <p:nvSpPr>
          <p:cNvPr id="151568" name="Text Box 16"/>
          <p:cNvSpPr txBox="1">
            <a:spLocks noChangeArrowheads="1"/>
          </p:cNvSpPr>
          <p:nvPr/>
        </p:nvSpPr>
        <p:spPr bwMode="auto">
          <a:xfrm>
            <a:off x="1219200" y="3200400"/>
            <a:ext cx="565150" cy="396875"/>
          </a:xfrm>
          <a:prstGeom prst="rect">
            <a:avLst/>
          </a:prstGeom>
          <a:noFill/>
          <a:ln w="28575">
            <a:noFill/>
            <a:miter lim="800000"/>
            <a:headEnd/>
            <a:tailEnd/>
          </a:ln>
          <a:effectLst/>
        </p:spPr>
        <p:txBody>
          <a:bodyPr wrap="none" anchor="ctr">
            <a:spAutoFit/>
          </a:bodyPr>
          <a:lstStyle/>
          <a:p>
            <a:pPr eaLnBrk="0" hangingPunct="0"/>
            <a:r>
              <a:rPr lang="en-US" sz="2000">
                <a:latin typeface="Times New Roman" pitchFamily="18" charset="0"/>
              </a:rPr>
              <a:t>300</a:t>
            </a:r>
            <a:endParaRPr lang="en-US" sz="2400">
              <a:latin typeface="Times New Roman" pitchFamily="18" charset="0"/>
            </a:endParaRPr>
          </a:p>
        </p:txBody>
      </p:sp>
      <p:sp>
        <p:nvSpPr>
          <p:cNvPr id="151569" name="Text Box 17"/>
          <p:cNvSpPr txBox="1">
            <a:spLocks noChangeArrowheads="1"/>
          </p:cNvSpPr>
          <p:nvPr/>
        </p:nvSpPr>
        <p:spPr bwMode="auto">
          <a:xfrm>
            <a:off x="1219200" y="2438400"/>
            <a:ext cx="565150" cy="396875"/>
          </a:xfrm>
          <a:prstGeom prst="rect">
            <a:avLst/>
          </a:prstGeom>
          <a:noFill/>
          <a:ln w="28575">
            <a:noFill/>
            <a:miter lim="800000"/>
            <a:headEnd/>
            <a:tailEnd/>
          </a:ln>
          <a:effectLst/>
        </p:spPr>
        <p:txBody>
          <a:bodyPr wrap="none" anchor="ctr">
            <a:spAutoFit/>
          </a:bodyPr>
          <a:lstStyle/>
          <a:p>
            <a:pPr eaLnBrk="0" hangingPunct="0"/>
            <a:r>
              <a:rPr lang="en-US" sz="2000">
                <a:latin typeface="Times New Roman" pitchFamily="18" charset="0"/>
              </a:rPr>
              <a:t>400</a:t>
            </a:r>
            <a:endParaRPr lang="en-US" sz="2400">
              <a:latin typeface="Times New Roman" pitchFamily="18" charset="0"/>
            </a:endParaRPr>
          </a:p>
        </p:txBody>
      </p:sp>
      <p:sp>
        <p:nvSpPr>
          <p:cNvPr id="151570" name="Text Box 18"/>
          <p:cNvSpPr txBox="1">
            <a:spLocks noChangeArrowheads="1"/>
          </p:cNvSpPr>
          <p:nvPr/>
        </p:nvSpPr>
        <p:spPr bwMode="auto">
          <a:xfrm>
            <a:off x="1219200" y="1828800"/>
            <a:ext cx="565150" cy="396875"/>
          </a:xfrm>
          <a:prstGeom prst="rect">
            <a:avLst/>
          </a:prstGeom>
          <a:noFill/>
          <a:ln w="28575">
            <a:noFill/>
            <a:miter lim="800000"/>
            <a:headEnd/>
            <a:tailEnd/>
          </a:ln>
          <a:effectLst/>
        </p:spPr>
        <p:txBody>
          <a:bodyPr wrap="none" anchor="ctr">
            <a:spAutoFit/>
          </a:bodyPr>
          <a:lstStyle/>
          <a:p>
            <a:pPr algn="ctr" eaLnBrk="0" hangingPunct="0"/>
            <a:r>
              <a:rPr lang="en-US" sz="2000">
                <a:latin typeface="Times New Roman" pitchFamily="18" charset="0"/>
              </a:rPr>
              <a:t>500</a:t>
            </a:r>
            <a:endParaRPr lang="en-US" sz="2400">
              <a:latin typeface="Times New Roman" pitchFamily="18" charset="0"/>
            </a:endParaRPr>
          </a:p>
        </p:txBody>
      </p:sp>
      <p:sp>
        <p:nvSpPr>
          <p:cNvPr id="151571" name="Text Box 19"/>
          <p:cNvSpPr txBox="1">
            <a:spLocks noChangeArrowheads="1"/>
          </p:cNvSpPr>
          <p:nvPr/>
        </p:nvSpPr>
        <p:spPr bwMode="auto">
          <a:xfrm>
            <a:off x="1219200" y="1295400"/>
            <a:ext cx="565150" cy="396875"/>
          </a:xfrm>
          <a:prstGeom prst="rect">
            <a:avLst/>
          </a:prstGeom>
          <a:noFill/>
          <a:ln w="28575">
            <a:noFill/>
            <a:miter lim="800000"/>
            <a:headEnd/>
            <a:tailEnd/>
          </a:ln>
          <a:effectLst/>
        </p:spPr>
        <p:txBody>
          <a:bodyPr wrap="none" anchor="ctr">
            <a:spAutoFit/>
          </a:bodyPr>
          <a:lstStyle/>
          <a:p>
            <a:pPr algn="ctr" eaLnBrk="0" hangingPunct="0"/>
            <a:r>
              <a:rPr lang="en-US" sz="2000">
                <a:latin typeface="Times New Roman" pitchFamily="18" charset="0"/>
              </a:rPr>
              <a:t>600</a:t>
            </a:r>
            <a:endParaRPr lang="en-US" sz="2400">
              <a:latin typeface="Times New Roman" pitchFamily="18" charset="0"/>
            </a:endParaRPr>
          </a:p>
        </p:txBody>
      </p:sp>
      <p:grpSp>
        <p:nvGrpSpPr>
          <p:cNvPr id="37" name="Group 36"/>
          <p:cNvGrpSpPr/>
          <p:nvPr/>
        </p:nvGrpSpPr>
        <p:grpSpPr>
          <a:xfrm>
            <a:off x="1828800" y="747713"/>
            <a:ext cx="6732588" cy="4433887"/>
            <a:chOff x="1828800" y="747713"/>
            <a:chExt cx="6732588" cy="4433887"/>
          </a:xfrm>
        </p:grpSpPr>
        <p:sp>
          <p:nvSpPr>
            <p:cNvPr id="151572" name="Text Box 20"/>
            <p:cNvSpPr txBox="1">
              <a:spLocks noChangeArrowheads="1"/>
            </p:cNvSpPr>
            <p:nvPr/>
          </p:nvSpPr>
          <p:spPr bwMode="auto">
            <a:xfrm>
              <a:off x="6843713" y="747713"/>
              <a:ext cx="1717675" cy="850900"/>
            </a:xfrm>
            <a:prstGeom prst="rect">
              <a:avLst/>
            </a:prstGeom>
            <a:solidFill>
              <a:srgbClr val="FFFFCC"/>
            </a:solidFill>
            <a:ln w="28575">
              <a:solidFill>
                <a:schemeClr val="tx2"/>
              </a:solidFill>
              <a:miter lim="800000"/>
              <a:headEnd/>
              <a:tailEnd/>
            </a:ln>
            <a:effectLst/>
          </p:spPr>
          <p:txBody>
            <a:bodyPr wrap="none" anchor="ctr">
              <a:spAutoFit/>
            </a:bodyPr>
            <a:lstStyle/>
            <a:p>
              <a:pPr algn="ctr" eaLnBrk="0" hangingPunct="0"/>
              <a:r>
                <a:rPr lang="en-US" sz="2400" dirty="0">
                  <a:latin typeface="Times New Roman" pitchFamily="18" charset="0"/>
                </a:rPr>
                <a:t>Potential</a:t>
              </a:r>
            </a:p>
            <a:p>
              <a:pPr algn="ctr" eaLnBrk="0" hangingPunct="0"/>
              <a:r>
                <a:rPr lang="en-US" sz="2400" dirty="0">
                  <a:latin typeface="Times New Roman" pitchFamily="18" charset="0"/>
                </a:rPr>
                <a:t>Productivity</a:t>
              </a:r>
            </a:p>
          </p:txBody>
        </p:sp>
        <p:grpSp>
          <p:nvGrpSpPr>
            <p:cNvPr id="36" name="Group 35"/>
            <p:cNvGrpSpPr/>
            <p:nvPr/>
          </p:nvGrpSpPr>
          <p:grpSpPr>
            <a:xfrm>
              <a:off x="1828800" y="1173163"/>
              <a:ext cx="5000625" cy="4008437"/>
              <a:chOff x="1828800" y="1173163"/>
              <a:chExt cx="5000625" cy="4008437"/>
            </a:xfrm>
          </p:grpSpPr>
          <p:sp>
            <p:nvSpPr>
              <p:cNvPr id="151565" name="Line 13"/>
              <p:cNvSpPr>
                <a:spLocks noChangeShapeType="1"/>
              </p:cNvSpPr>
              <p:nvPr/>
            </p:nvSpPr>
            <p:spPr bwMode="auto">
              <a:xfrm flipV="1">
                <a:off x="1828800" y="1447800"/>
                <a:ext cx="4724400" cy="3733800"/>
              </a:xfrm>
              <a:prstGeom prst="line">
                <a:avLst/>
              </a:prstGeom>
              <a:noFill/>
              <a:ln w="28575">
                <a:solidFill>
                  <a:schemeClr val="accent2"/>
                </a:solidFill>
                <a:round/>
                <a:headEnd/>
                <a:tailEnd/>
              </a:ln>
              <a:effectLst/>
            </p:spPr>
            <p:txBody>
              <a:bodyPr wrap="none" anchor="ctr">
                <a:spAutoFit/>
              </a:bodyPr>
              <a:lstStyle/>
              <a:p>
                <a:endParaRPr lang="en-US"/>
              </a:p>
            </p:txBody>
          </p:sp>
          <p:cxnSp>
            <p:nvCxnSpPr>
              <p:cNvPr id="151573" name="AutoShape 21"/>
              <p:cNvCxnSpPr>
                <a:cxnSpLocks noChangeShapeType="1"/>
                <a:stCxn id="151572" idx="1"/>
                <a:endCxn id="151565" idx="1"/>
              </p:cNvCxnSpPr>
              <p:nvPr/>
            </p:nvCxnSpPr>
            <p:spPr bwMode="auto">
              <a:xfrm rot="10800000" flipV="1">
                <a:off x="6551613" y="1173163"/>
                <a:ext cx="277812" cy="260350"/>
              </a:xfrm>
              <a:prstGeom prst="curvedConnector2">
                <a:avLst/>
              </a:prstGeom>
              <a:noFill/>
              <a:ln w="28575">
                <a:solidFill>
                  <a:schemeClr val="accent2"/>
                </a:solidFill>
                <a:round/>
                <a:headEnd/>
                <a:tailEnd type="triangle" w="med" len="med"/>
              </a:ln>
              <a:effectLst/>
            </p:spPr>
          </p:cxnSp>
        </p:grpSp>
      </p:grpSp>
      <p:grpSp>
        <p:nvGrpSpPr>
          <p:cNvPr id="34" name="Group 33"/>
          <p:cNvGrpSpPr/>
          <p:nvPr/>
        </p:nvGrpSpPr>
        <p:grpSpPr>
          <a:xfrm>
            <a:off x="2590800" y="2286000"/>
            <a:ext cx="3962400" cy="2286000"/>
            <a:chOff x="2590800" y="2286000"/>
            <a:chExt cx="3962400" cy="2286000"/>
          </a:xfrm>
        </p:grpSpPr>
        <p:sp>
          <p:nvSpPr>
            <p:cNvPr id="151574" name="Line 22"/>
            <p:cNvSpPr>
              <a:spLocks noChangeShapeType="1"/>
            </p:cNvSpPr>
            <p:nvPr/>
          </p:nvSpPr>
          <p:spPr bwMode="auto">
            <a:xfrm flipV="1">
              <a:off x="2590800" y="4114800"/>
              <a:ext cx="838200" cy="457200"/>
            </a:xfrm>
            <a:prstGeom prst="line">
              <a:avLst/>
            </a:prstGeom>
            <a:noFill/>
            <a:ln w="28575">
              <a:solidFill>
                <a:srgbClr val="660033"/>
              </a:solidFill>
              <a:round/>
              <a:headEnd/>
              <a:tailEnd/>
            </a:ln>
            <a:effectLst/>
          </p:spPr>
          <p:txBody>
            <a:bodyPr anchor="ctr">
              <a:spAutoFit/>
            </a:bodyPr>
            <a:lstStyle/>
            <a:p>
              <a:endParaRPr lang="en-US"/>
            </a:p>
          </p:txBody>
        </p:sp>
        <p:sp>
          <p:nvSpPr>
            <p:cNvPr id="151575" name="Line 23"/>
            <p:cNvSpPr>
              <a:spLocks noChangeShapeType="1"/>
            </p:cNvSpPr>
            <p:nvPr/>
          </p:nvSpPr>
          <p:spPr bwMode="auto">
            <a:xfrm flipV="1">
              <a:off x="3429000" y="2286000"/>
              <a:ext cx="3124200" cy="1828800"/>
            </a:xfrm>
            <a:prstGeom prst="line">
              <a:avLst/>
            </a:prstGeom>
            <a:noFill/>
            <a:ln w="28575">
              <a:solidFill>
                <a:srgbClr val="660033"/>
              </a:solidFill>
              <a:round/>
              <a:headEnd/>
              <a:tailEnd/>
            </a:ln>
            <a:effectLst/>
          </p:spPr>
          <p:txBody>
            <a:bodyPr anchor="ctr">
              <a:spAutoFit/>
            </a:bodyPr>
            <a:lstStyle/>
            <a:p>
              <a:endParaRPr lang="en-US"/>
            </a:p>
          </p:txBody>
        </p:sp>
      </p:grpSp>
      <p:grpSp>
        <p:nvGrpSpPr>
          <p:cNvPr id="35" name="Group 34"/>
          <p:cNvGrpSpPr/>
          <p:nvPr/>
        </p:nvGrpSpPr>
        <p:grpSpPr>
          <a:xfrm>
            <a:off x="2590800" y="3733800"/>
            <a:ext cx="3962400" cy="838200"/>
            <a:chOff x="2590800" y="3733800"/>
            <a:chExt cx="3962400" cy="838200"/>
          </a:xfrm>
        </p:grpSpPr>
        <p:sp>
          <p:nvSpPr>
            <p:cNvPr id="151576" name="Line 24"/>
            <p:cNvSpPr>
              <a:spLocks noChangeShapeType="1"/>
            </p:cNvSpPr>
            <p:nvPr/>
          </p:nvSpPr>
          <p:spPr bwMode="auto">
            <a:xfrm flipV="1">
              <a:off x="2590800" y="4343400"/>
              <a:ext cx="838200" cy="228600"/>
            </a:xfrm>
            <a:prstGeom prst="line">
              <a:avLst/>
            </a:prstGeom>
            <a:noFill/>
            <a:ln w="28575">
              <a:solidFill>
                <a:srgbClr val="339966"/>
              </a:solidFill>
              <a:round/>
              <a:headEnd/>
              <a:tailEnd/>
            </a:ln>
            <a:effectLst/>
          </p:spPr>
          <p:txBody>
            <a:bodyPr wrap="none" anchor="ctr">
              <a:spAutoFit/>
            </a:bodyPr>
            <a:lstStyle/>
            <a:p>
              <a:endParaRPr lang="en-US"/>
            </a:p>
          </p:txBody>
        </p:sp>
        <p:sp>
          <p:nvSpPr>
            <p:cNvPr id="151577" name="Line 25"/>
            <p:cNvSpPr>
              <a:spLocks noChangeShapeType="1"/>
            </p:cNvSpPr>
            <p:nvPr/>
          </p:nvSpPr>
          <p:spPr bwMode="auto">
            <a:xfrm flipV="1">
              <a:off x="3429000" y="3733800"/>
              <a:ext cx="3124200" cy="609600"/>
            </a:xfrm>
            <a:prstGeom prst="line">
              <a:avLst/>
            </a:prstGeom>
            <a:noFill/>
            <a:ln w="28575">
              <a:solidFill>
                <a:srgbClr val="008000"/>
              </a:solidFill>
              <a:round/>
              <a:headEnd/>
              <a:tailEnd/>
            </a:ln>
            <a:effectLst/>
          </p:spPr>
          <p:txBody>
            <a:bodyPr wrap="none" anchor="ctr">
              <a:spAutoFit/>
            </a:bodyPr>
            <a:lstStyle/>
            <a:p>
              <a:endParaRPr lang="en-US"/>
            </a:p>
          </p:txBody>
        </p:sp>
      </p:grpSp>
      <p:grpSp>
        <p:nvGrpSpPr>
          <p:cNvPr id="39" name="Group 38"/>
          <p:cNvGrpSpPr/>
          <p:nvPr/>
        </p:nvGrpSpPr>
        <p:grpSpPr>
          <a:xfrm>
            <a:off x="6551613" y="3109913"/>
            <a:ext cx="2057400" cy="850900"/>
            <a:chOff x="6551613" y="3109913"/>
            <a:chExt cx="2057400" cy="850900"/>
          </a:xfrm>
        </p:grpSpPr>
        <p:sp>
          <p:nvSpPr>
            <p:cNvPr id="151579" name="Text Box 27"/>
            <p:cNvSpPr txBox="1">
              <a:spLocks noChangeArrowheads="1"/>
            </p:cNvSpPr>
            <p:nvPr/>
          </p:nvSpPr>
          <p:spPr bwMode="auto">
            <a:xfrm>
              <a:off x="7315200" y="3109913"/>
              <a:ext cx="1293813" cy="850900"/>
            </a:xfrm>
            <a:prstGeom prst="rect">
              <a:avLst/>
            </a:prstGeom>
            <a:solidFill>
              <a:srgbClr val="FFFF99"/>
            </a:solidFill>
            <a:ln w="28575">
              <a:solidFill>
                <a:schemeClr val="tx2"/>
              </a:solidFill>
              <a:miter lim="800000"/>
              <a:headEnd/>
              <a:tailEnd/>
            </a:ln>
            <a:effectLst/>
          </p:spPr>
          <p:txBody>
            <a:bodyPr anchor="ctr">
              <a:spAutoFit/>
            </a:bodyPr>
            <a:lstStyle/>
            <a:p>
              <a:pPr algn="ctr" eaLnBrk="0" hangingPunct="0"/>
              <a:r>
                <a:rPr lang="en-US" sz="2400">
                  <a:latin typeface="Times New Roman" pitchFamily="18" charset="0"/>
                </a:rPr>
                <a:t>Actual </a:t>
              </a:r>
            </a:p>
            <a:p>
              <a:pPr algn="ctr" eaLnBrk="0" hangingPunct="0"/>
              <a:r>
                <a:rPr lang="en-US" sz="2400">
                  <a:latin typeface="Times New Roman" pitchFamily="18" charset="0"/>
                </a:rPr>
                <a:t>groups</a:t>
              </a:r>
            </a:p>
          </p:txBody>
        </p:sp>
        <p:cxnSp>
          <p:nvCxnSpPr>
            <p:cNvPr id="151580" name="AutoShape 28"/>
            <p:cNvCxnSpPr>
              <a:cxnSpLocks noChangeShapeType="1"/>
              <a:stCxn id="151579" idx="1"/>
              <a:endCxn id="151577" idx="1"/>
            </p:cNvCxnSpPr>
            <p:nvPr/>
          </p:nvCxnSpPr>
          <p:spPr bwMode="auto">
            <a:xfrm rot="10800000" flipV="1">
              <a:off x="6551613" y="3535363"/>
              <a:ext cx="749300" cy="184150"/>
            </a:xfrm>
            <a:prstGeom prst="curvedConnector2">
              <a:avLst/>
            </a:prstGeom>
            <a:noFill/>
            <a:ln w="28575">
              <a:solidFill>
                <a:schemeClr val="accent2"/>
              </a:solidFill>
              <a:round/>
              <a:headEnd/>
              <a:tailEnd type="triangle" w="med" len="med"/>
            </a:ln>
            <a:effectLst/>
          </p:spPr>
        </p:cxnSp>
      </p:grpSp>
      <p:grpSp>
        <p:nvGrpSpPr>
          <p:cNvPr id="38" name="Group 37"/>
          <p:cNvGrpSpPr/>
          <p:nvPr/>
        </p:nvGrpSpPr>
        <p:grpSpPr>
          <a:xfrm>
            <a:off x="6551613" y="1890713"/>
            <a:ext cx="1995487" cy="850900"/>
            <a:chOff x="6551613" y="1890713"/>
            <a:chExt cx="1995487" cy="850900"/>
          </a:xfrm>
        </p:grpSpPr>
        <p:sp>
          <p:nvSpPr>
            <p:cNvPr id="151578" name="Text Box 26"/>
            <p:cNvSpPr txBox="1">
              <a:spLocks noChangeArrowheads="1"/>
            </p:cNvSpPr>
            <p:nvPr/>
          </p:nvSpPr>
          <p:spPr bwMode="auto">
            <a:xfrm>
              <a:off x="7453313" y="1890713"/>
              <a:ext cx="1093787" cy="850900"/>
            </a:xfrm>
            <a:prstGeom prst="rect">
              <a:avLst/>
            </a:prstGeom>
            <a:solidFill>
              <a:srgbClr val="FFFFCC"/>
            </a:solidFill>
            <a:ln w="28575">
              <a:solidFill>
                <a:schemeClr val="tx2"/>
              </a:solidFill>
              <a:miter lim="800000"/>
              <a:headEnd/>
              <a:tailEnd/>
            </a:ln>
            <a:effectLst/>
          </p:spPr>
          <p:txBody>
            <a:bodyPr wrap="none" anchor="ctr">
              <a:spAutoFit/>
            </a:bodyPr>
            <a:lstStyle/>
            <a:p>
              <a:pPr algn="ctr" eaLnBrk="0" hangingPunct="0"/>
              <a:r>
                <a:rPr lang="en-US" sz="2400">
                  <a:latin typeface="Times New Roman" pitchFamily="18" charset="0"/>
                </a:rPr>
                <a:t>Pseudo</a:t>
              </a:r>
            </a:p>
            <a:p>
              <a:pPr algn="ctr" eaLnBrk="0" hangingPunct="0"/>
              <a:r>
                <a:rPr lang="en-US" sz="2400">
                  <a:latin typeface="Times New Roman" pitchFamily="18" charset="0"/>
                </a:rPr>
                <a:t>groups</a:t>
              </a:r>
            </a:p>
          </p:txBody>
        </p:sp>
        <p:cxnSp>
          <p:nvCxnSpPr>
            <p:cNvPr id="151581" name="AutoShape 29"/>
            <p:cNvCxnSpPr>
              <a:cxnSpLocks noChangeShapeType="1"/>
              <a:stCxn id="151578" idx="1"/>
              <a:endCxn id="151575" idx="1"/>
            </p:cNvCxnSpPr>
            <p:nvPr/>
          </p:nvCxnSpPr>
          <p:spPr bwMode="auto">
            <a:xfrm rot="10800000">
              <a:off x="6551613" y="2271713"/>
              <a:ext cx="887412" cy="44450"/>
            </a:xfrm>
            <a:prstGeom prst="curvedConnector4">
              <a:avLst>
                <a:gd name="adj1" fmla="val 49014"/>
                <a:gd name="adj2" fmla="val 582144"/>
              </a:avLst>
            </a:prstGeom>
            <a:noFill/>
            <a:ln w="28575">
              <a:solidFill>
                <a:schemeClr val="accent2"/>
              </a:solidFill>
              <a:round/>
              <a:headEnd/>
              <a:tailEnd type="triangle" w="med" len="med"/>
            </a:ln>
            <a:effectLst/>
          </p:spPr>
        </p:cxnSp>
      </p:grpSp>
      <p:sp>
        <p:nvSpPr>
          <p:cNvPr id="151582" name="Text Box 30"/>
          <p:cNvSpPr txBox="1">
            <a:spLocks noChangeArrowheads="1"/>
          </p:cNvSpPr>
          <p:nvPr/>
        </p:nvSpPr>
        <p:spPr bwMode="auto">
          <a:xfrm>
            <a:off x="2286000" y="5334000"/>
            <a:ext cx="681038" cy="336550"/>
          </a:xfrm>
          <a:prstGeom prst="rect">
            <a:avLst/>
          </a:prstGeom>
          <a:noFill/>
          <a:ln w="28575">
            <a:noFill/>
            <a:miter lim="800000"/>
            <a:headEnd/>
            <a:tailEnd/>
          </a:ln>
          <a:effectLst/>
        </p:spPr>
        <p:txBody>
          <a:bodyPr wrap="none" anchor="ctr">
            <a:spAutoFit/>
          </a:bodyPr>
          <a:lstStyle/>
          <a:p>
            <a:pPr algn="ctr" eaLnBrk="0" hangingPunct="0"/>
            <a:r>
              <a:rPr lang="en-US" sz="1600">
                <a:latin typeface="Times New Roman" pitchFamily="18" charset="0"/>
              </a:rPr>
              <a:t>Alone</a:t>
            </a:r>
            <a:endParaRPr lang="en-US" sz="2400">
              <a:latin typeface="Times New Roman" pitchFamily="18" charset="0"/>
            </a:endParaRPr>
          </a:p>
        </p:txBody>
      </p:sp>
      <p:sp>
        <p:nvSpPr>
          <p:cNvPr id="151583" name="Text Box 31"/>
          <p:cNvSpPr txBox="1">
            <a:spLocks noChangeArrowheads="1"/>
          </p:cNvSpPr>
          <p:nvPr/>
        </p:nvSpPr>
        <p:spPr bwMode="auto">
          <a:xfrm>
            <a:off x="3079750" y="5348288"/>
            <a:ext cx="703263" cy="336550"/>
          </a:xfrm>
          <a:prstGeom prst="rect">
            <a:avLst/>
          </a:prstGeom>
          <a:noFill/>
          <a:ln w="28575">
            <a:noFill/>
            <a:miter lim="800000"/>
            <a:headEnd/>
            <a:tailEnd/>
          </a:ln>
          <a:effectLst/>
        </p:spPr>
        <p:txBody>
          <a:bodyPr wrap="none" anchor="ctr">
            <a:spAutoFit/>
          </a:bodyPr>
          <a:lstStyle/>
          <a:p>
            <a:pPr algn="ctr" eaLnBrk="0" hangingPunct="0"/>
            <a:r>
              <a:rPr lang="en-US" sz="1600">
                <a:latin typeface="Times New Roman" pitchFamily="18" charset="0"/>
              </a:rPr>
              <a:t>Dyads</a:t>
            </a:r>
            <a:endParaRPr lang="en-US" sz="2400">
              <a:latin typeface="Times New Roman" pitchFamily="18" charset="0"/>
            </a:endParaRPr>
          </a:p>
        </p:txBody>
      </p:sp>
      <p:sp>
        <p:nvSpPr>
          <p:cNvPr id="151584" name="Text Box 32"/>
          <p:cNvSpPr txBox="1">
            <a:spLocks noChangeArrowheads="1"/>
          </p:cNvSpPr>
          <p:nvPr/>
        </p:nvSpPr>
        <p:spPr bwMode="auto">
          <a:xfrm>
            <a:off x="6126163" y="5227638"/>
            <a:ext cx="850900" cy="517525"/>
          </a:xfrm>
          <a:prstGeom prst="rect">
            <a:avLst/>
          </a:prstGeom>
          <a:noFill/>
          <a:ln w="28575">
            <a:noFill/>
            <a:miter lim="800000"/>
            <a:headEnd/>
            <a:tailEnd/>
          </a:ln>
          <a:effectLst/>
        </p:spPr>
        <p:txBody>
          <a:bodyPr wrap="none" anchor="ctr">
            <a:spAutoFit/>
          </a:bodyPr>
          <a:lstStyle/>
          <a:p>
            <a:pPr algn="ctr" eaLnBrk="0" hangingPunct="0"/>
            <a:r>
              <a:rPr lang="en-US" sz="1400">
                <a:latin typeface="Times New Roman" pitchFamily="18" charset="0"/>
              </a:rPr>
              <a:t>6-person </a:t>
            </a:r>
          </a:p>
          <a:p>
            <a:pPr algn="ctr" eaLnBrk="0" hangingPunct="0"/>
            <a:r>
              <a:rPr lang="en-US" sz="1400">
                <a:latin typeface="Times New Roman" pitchFamily="18" charset="0"/>
              </a:rPr>
              <a:t>groups</a:t>
            </a:r>
            <a:endParaRPr lang="en-U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dissolv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dissolve">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301752" y="228600"/>
            <a:ext cx="8534400" cy="990600"/>
          </a:xfrm>
        </p:spPr>
        <p:txBody>
          <a:bodyPr>
            <a:normAutofit fontScale="90000"/>
          </a:bodyPr>
          <a:lstStyle/>
          <a:p>
            <a:pPr algn="l"/>
            <a:r>
              <a:rPr lang="en-US" sz="3200" b="1" dirty="0" smtClean="0">
                <a:solidFill>
                  <a:schemeClr val="tx1"/>
                </a:solidFill>
                <a:cs typeface="Times New Roman" pitchFamily="18" charset="0"/>
              </a:rPr>
              <a:t>Ways to Increase </a:t>
            </a:r>
            <a:br>
              <a:rPr lang="en-US" sz="3200" b="1" dirty="0" smtClean="0">
                <a:solidFill>
                  <a:schemeClr val="tx1"/>
                </a:solidFill>
                <a:cs typeface="Times New Roman" pitchFamily="18" charset="0"/>
              </a:rPr>
            </a:br>
            <a:r>
              <a:rPr lang="en-US" sz="3200" b="1" dirty="0" smtClean="0">
                <a:solidFill>
                  <a:schemeClr val="tx1"/>
                </a:solidFill>
                <a:cs typeface="Times New Roman" pitchFamily="18" charset="0"/>
              </a:rPr>
              <a:t>Social Motivation</a:t>
            </a:r>
            <a:endParaRPr lang="en-US" dirty="0">
              <a:solidFill>
                <a:schemeClr val="tx1"/>
              </a:solidFill>
            </a:endParaRPr>
          </a:p>
        </p:txBody>
      </p:sp>
      <p:graphicFrame>
        <p:nvGraphicFramePr>
          <p:cNvPr id="5" name="Diagram 4"/>
          <p:cNvGraphicFramePr/>
          <p:nvPr/>
        </p:nvGraphicFramePr>
        <p:xfrm>
          <a:off x="228600" y="838200"/>
          <a:ext cx="7620000" cy="632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0052" name="Object 4"/>
          <p:cNvGraphicFramePr>
            <a:graphicFrameLocks noChangeAspect="1"/>
          </p:cNvGraphicFramePr>
          <p:nvPr/>
        </p:nvGraphicFramePr>
        <p:xfrm>
          <a:off x="5468256" y="217716"/>
          <a:ext cx="3463017" cy="3019150"/>
        </p:xfrm>
        <a:graphic>
          <a:graphicData uri="http://schemas.openxmlformats.org/presentationml/2006/ole">
            <p:oleObj spid="_x0000_s45058" name="Paint Shop Pro Image" r:id="rId9" imgW="2809756" imgH="244878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9F9497B8-A84D-436A-94F4-CC8AB3296B4A}"/>
                                            </p:graphicEl>
                                          </p:spTgt>
                                        </p:tgtEl>
                                        <p:attrNameLst>
                                          <p:attrName>style.visibility</p:attrName>
                                        </p:attrNameLst>
                                      </p:cBhvr>
                                      <p:to>
                                        <p:strVal val="visible"/>
                                      </p:to>
                                    </p:set>
                                    <p:animEffect transition="in" filter="wipe(left)">
                                      <p:cBhvr>
                                        <p:cTn id="7" dur="500"/>
                                        <p:tgtEl>
                                          <p:spTgt spid="5">
                                            <p:graphicEl>
                                              <a:dgm id="{9F9497B8-A84D-436A-94F4-CC8AB3296B4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5A1E519E-5019-4CFE-8D4B-6CCF970FE1CF}"/>
                                            </p:graphicEl>
                                          </p:spTgt>
                                        </p:tgtEl>
                                        <p:attrNameLst>
                                          <p:attrName>style.visibility</p:attrName>
                                        </p:attrNameLst>
                                      </p:cBhvr>
                                      <p:to>
                                        <p:strVal val="visible"/>
                                      </p:to>
                                    </p:set>
                                    <p:animEffect transition="in" filter="wipe(left)">
                                      <p:cBhvr>
                                        <p:cTn id="12" dur="500"/>
                                        <p:tgtEl>
                                          <p:spTgt spid="5">
                                            <p:graphicEl>
                                              <a:dgm id="{5A1E519E-5019-4CFE-8D4B-6CCF970FE1C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dgm id="{BA59C728-548C-43ED-A62D-A896375F5532}"/>
                                            </p:graphicEl>
                                          </p:spTgt>
                                        </p:tgtEl>
                                        <p:attrNameLst>
                                          <p:attrName>style.visibility</p:attrName>
                                        </p:attrNameLst>
                                      </p:cBhvr>
                                      <p:to>
                                        <p:strVal val="visible"/>
                                      </p:to>
                                    </p:set>
                                    <p:animEffect transition="in" filter="wipe(left)">
                                      <p:cBhvr>
                                        <p:cTn id="17" dur="500"/>
                                        <p:tgtEl>
                                          <p:spTgt spid="5">
                                            <p:graphicEl>
                                              <a:dgm id="{BA59C728-548C-43ED-A62D-A896375F553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dgm id="{13931691-59DC-4EC1-9AB2-8CDFAC9FFD30}"/>
                                            </p:graphicEl>
                                          </p:spTgt>
                                        </p:tgtEl>
                                        <p:attrNameLst>
                                          <p:attrName>style.visibility</p:attrName>
                                        </p:attrNameLst>
                                      </p:cBhvr>
                                      <p:to>
                                        <p:strVal val="visible"/>
                                      </p:to>
                                    </p:set>
                                    <p:animEffect transition="in" filter="wipe(left)">
                                      <p:cBhvr>
                                        <p:cTn id="22" dur="500"/>
                                        <p:tgtEl>
                                          <p:spTgt spid="5">
                                            <p:graphicEl>
                                              <a:dgm id="{13931691-59DC-4EC1-9AB2-8CDFAC9FFD3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dgm id="{0FD0A109-FF6A-4CE2-8A40-0983A3155E5E}"/>
                                            </p:graphicEl>
                                          </p:spTgt>
                                        </p:tgtEl>
                                        <p:attrNameLst>
                                          <p:attrName>style.visibility</p:attrName>
                                        </p:attrNameLst>
                                      </p:cBhvr>
                                      <p:to>
                                        <p:strVal val="visible"/>
                                      </p:to>
                                    </p:set>
                                    <p:animEffect transition="in" filter="wipe(left)">
                                      <p:cBhvr>
                                        <p:cTn id="27" dur="500"/>
                                        <p:tgtEl>
                                          <p:spTgt spid="5">
                                            <p:graphicEl>
                                              <a:dgm id="{0FD0A109-FF6A-4CE2-8A40-0983A3155E5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dgm id="{5F0B77FA-D4E5-483C-B94A-948ED1E3F5E8}"/>
                                            </p:graphicEl>
                                          </p:spTgt>
                                        </p:tgtEl>
                                        <p:attrNameLst>
                                          <p:attrName>style.visibility</p:attrName>
                                        </p:attrNameLst>
                                      </p:cBhvr>
                                      <p:to>
                                        <p:strVal val="visible"/>
                                      </p:to>
                                    </p:set>
                                    <p:animEffect transition="in" filter="wipe(left)">
                                      <p:cBhvr>
                                        <p:cTn id="32" dur="500"/>
                                        <p:tgtEl>
                                          <p:spTgt spid="5">
                                            <p:graphicEl>
                                              <a:dgm id="{5F0B77FA-D4E5-483C-B94A-948ED1E3F5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algn="l"/>
            <a:r>
              <a:rPr lang="en-US" sz="4000" b="1" dirty="0" smtClean="0">
                <a:solidFill>
                  <a:schemeClr val="tx1"/>
                </a:solidFill>
                <a:cs typeface="Times New Roman" pitchFamily="18" charset="0"/>
              </a:rPr>
              <a:t>Coordination problems</a:t>
            </a:r>
            <a:endParaRPr lang="en-US" dirty="0">
              <a:solidFill>
                <a:schemeClr val="tx1"/>
              </a:solidFill>
            </a:endParaRPr>
          </a:p>
        </p:txBody>
      </p:sp>
      <p:graphicFrame>
        <p:nvGraphicFramePr>
          <p:cNvPr id="4" name="Diagram 3"/>
          <p:cNvGraphicFramePr/>
          <p:nvPr/>
        </p:nvGraphicFramePr>
        <p:xfrm>
          <a:off x="304800" y="1828800"/>
          <a:ext cx="8503920" cy="4194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381000" y="0"/>
            <a:ext cx="7772400" cy="1143000"/>
          </a:xfrm>
        </p:spPr>
        <p:txBody>
          <a:bodyPr>
            <a:normAutofit/>
          </a:bodyPr>
          <a:lstStyle/>
          <a:p>
            <a:pPr algn="l"/>
            <a:r>
              <a:rPr lang="en-US" sz="2800" b="1" dirty="0">
                <a:solidFill>
                  <a:schemeClr val="tx1">
                    <a:lumMod val="75000"/>
                    <a:lumOff val="25000"/>
                  </a:schemeClr>
                </a:solidFill>
                <a:cs typeface="Times New Roman" pitchFamily="18" charset="0"/>
              </a:rPr>
              <a:t>When Are Groups More Productive Than Individuals?</a:t>
            </a:r>
          </a:p>
        </p:txBody>
      </p:sp>
      <p:graphicFrame>
        <p:nvGraphicFramePr>
          <p:cNvPr id="4" name="Diagram 3"/>
          <p:cNvGraphicFramePr/>
          <p:nvPr/>
        </p:nvGraphicFramePr>
        <p:xfrm>
          <a:off x="685800" y="1524000"/>
          <a:ext cx="8077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sz="4000" b="1" dirty="0">
                <a:cs typeface="Times New Roman" pitchFamily="18" charset="0"/>
              </a:rPr>
              <a:t>What about Brainstorming? </a:t>
            </a:r>
          </a:p>
        </p:txBody>
      </p:sp>
      <p:graphicFrame>
        <p:nvGraphicFramePr>
          <p:cNvPr id="4" name="Diagram 3"/>
          <p:cNvGraphicFramePr/>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cstate="email"/>
          <a:srcRect/>
          <a:stretch>
            <a:fillRect/>
          </a:stretch>
        </p:blipFill>
        <p:spPr bwMode="auto">
          <a:xfrm>
            <a:off x="5638800" y="1600200"/>
            <a:ext cx="2743200" cy="2057400"/>
          </a:xfrm>
          <a:prstGeom prst="rect">
            <a:avLst/>
          </a:prstGeom>
          <a:ln>
            <a:noFill/>
          </a:ln>
          <a:effectLst>
            <a:softEdge rad="112500"/>
          </a:effectLst>
        </p:spPr>
      </p:pic>
      <p:pic>
        <p:nvPicPr>
          <p:cNvPr id="6" name="Picture 3"/>
          <p:cNvPicPr>
            <a:picLocks noChangeAspect="1" noChangeArrowheads="1"/>
          </p:cNvPicPr>
          <p:nvPr/>
        </p:nvPicPr>
        <p:blipFill>
          <a:blip r:embed="rId9" cstate="email"/>
          <a:srcRect/>
          <a:stretch>
            <a:fillRect/>
          </a:stretch>
        </p:blipFill>
        <p:spPr bwMode="auto">
          <a:xfrm>
            <a:off x="609600" y="3962400"/>
            <a:ext cx="2660780" cy="2209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algn="l"/>
            <a:r>
              <a:rPr lang="en-US" sz="4000" b="1" dirty="0">
                <a:solidFill>
                  <a:schemeClr val="tx1"/>
                </a:solidFill>
                <a:cs typeface="Times New Roman" pitchFamily="18" charset="0"/>
              </a:rPr>
              <a:t>Don’t Brainstorm!</a:t>
            </a:r>
          </a:p>
        </p:txBody>
      </p:sp>
      <p:sp>
        <p:nvSpPr>
          <p:cNvPr id="157699" name="Rectangle 3"/>
          <p:cNvSpPr>
            <a:spLocks noGrp="1" noChangeArrowheads="1"/>
          </p:cNvSpPr>
          <p:nvPr>
            <p:ph type="body" idx="1"/>
          </p:nvPr>
        </p:nvSpPr>
        <p:spPr/>
        <p:txBody>
          <a:bodyPr/>
          <a:lstStyle/>
          <a:p>
            <a:pPr>
              <a:buNone/>
            </a:pPr>
            <a:r>
              <a:rPr lang="en-US" sz="2400" dirty="0">
                <a:cs typeface="Times New Roman" pitchFamily="18" charset="0"/>
              </a:rPr>
              <a:t>Brainstorming groups are not as creative as nominal groups due to </a:t>
            </a:r>
          </a:p>
          <a:p>
            <a:pPr lvl="1"/>
            <a:r>
              <a:rPr lang="en-US" sz="2400" dirty="0">
                <a:solidFill>
                  <a:schemeClr val="tx1">
                    <a:lumMod val="75000"/>
                    <a:lumOff val="25000"/>
                  </a:schemeClr>
                </a:solidFill>
                <a:cs typeface="Times New Roman" pitchFamily="18" charset="0"/>
              </a:rPr>
              <a:t>Social loafing</a:t>
            </a:r>
          </a:p>
          <a:p>
            <a:pPr lvl="1"/>
            <a:r>
              <a:rPr lang="en-US" sz="2400" dirty="0">
                <a:solidFill>
                  <a:schemeClr val="tx1">
                    <a:lumMod val="75000"/>
                    <a:lumOff val="25000"/>
                  </a:schemeClr>
                </a:solidFill>
                <a:cs typeface="Times New Roman" pitchFamily="18" charset="0"/>
              </a:rPr>
              <a:t>Production blocking</a:t>
            </a:r>
          </a:p>
          <a:p>
            <a:pPr lvl="1"/>
            <a:r>
              <a:rPr lang="en-US" sz="2400" dirty="0">
                <a:solidFill>
                  <a:schemeClr val="tx1">
                    <a:lumMod val="75000"/>
                    <a:lumOff val="25000"/>
                  </a:schemeClr>
                </a:solidFill>
                <a:cs typeface="Times New Roman" pitchFamily="18" charset="0"/>
              </a:rPr>
              <a:t>Social matching</a:t>
            </a:r>
          </a:p>
          <a:p>
            <a:pPr lvl="1"/>
            <a:r>
              <a:rPr lang="en-US" sz="2400" dirty="0">
                <a:solidFill>
                  <a:schemeClr val="tx1">
                    <a:lumMod val="75000"/>
                    <a:lumOff val="25000"/>
                  </a:schemeClr>
                </a:solidFill>
                <a:cs typeface="Times New Roman" pitchFamily="18" charset="0"/>
              </a:rPr>
              <a:t>Illusion of productivity. </a:t>
            </a:r>
            <a:endParaRPr lang="en-US" sz="2400" dirty="0" smtClean="0">
              <a:solidFill>
                <a:schemeClr val="tx1">
                  <a:lumMod val="75000"/>
                  <a:lumOff val="25000"/>
                </a:schemeClr>
              </a:solidFill>
              <a:cs typeface="Times New Roman" pitchFamily="18" charset="0"/>
            </a:endParaRPr>
          </a:p>
          <a:p>
            <a:pPr lvl="1"/>
            <a:endParaRPr lang="en-US" sz="2400" dirty="0">
              <a:solidFill>
                <a:schemeClr val="tx1">
                  <a:lumMod val="75000"/>
                  <a:lumOff val="25000"/>
                </a:schemeClr>
              </a:solidFill>
              <a:cs typeface="Times New Roman" pitchFamily="18" charset="0"/>
            </a:endParaRPr>
          </a:p>
          <a:p>
            <a:pPr>
              <a:buNone/>
            </a:pPr>
            <a:r>
              <a:rPr lang="en-US" sz="2400" dirty="0">
                <a:cs typeface="Times New Roman" pitchFamily="18" charset="0"/>
              </a:rPr>
              <a:t>Other methods:  </a:t>
            </a:r>
            <a:r>
              <a:rPr lang="en-US" sz="2400" dirty="0" err="1">
                <a:cs typeface="Times New Roman" pitchFamily="18" charset="0"/>
              </a:rPr>
              <a:t>brainwriting</a:t>
            </a:r>
            <a:r>
              <a:rPr lang="en-US" sz="2400" dirty="0">
                <a:cs typeface="Times New Roman" pitchFamily="18" charset="0"/>
              </a:rPr>
              <a:t>, </a:t>
            </a:r>
            <a:r>
              <a:rPr lang="en-US" sz="2400" dirty="0" err="1">
                <a:cs typeface="Times New Roman" pitchFamily="18" charset="0"/>
              </a:rPr>
              <a:t>synectics</a:t>
            </a:r>
            <a:r>
              <a:rPr lang="en-US" sz="2400" dirty="0">
                <a:cs typeface="Times New Roman" pitchFamily="18" charset="0"/>
              </a:rPr>
              <a:t>, the </a:t>
            </a:r>
            <a:r>
              <a:rPr lang="en-US" sz="2400" dirty="0" err="1">
                <a:cs typeface="Times New Roman" pitchFamily="18" charset="0"/>
              </a:rPr>
              <a:t>nominal‑group</a:t>
            </a:r>
            <a:r>
              <a:rPr lang="en-US" sz="2400" dirty="0">
                <a:cs typeface="Times New Roman" pitchFamily="18" charset="0"/>
              </a:rPr>
              <a:t> technique (NGT), and electronic brainstorming (EBS), offer advantages over traditional brainstorming.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Performance and Productivity</a:t>
            </a:r>
            <a:endParaRPr lang="en-US" b="1" dirty="0">
              <a:solidFill>
                <a:schemeClr val="tx1"/>
              </a:solidFill>
            </a:endParaRPr>
          </a:p>
        </p:txBody>
      </p:sp>
      <p:graphicFrame>
        <p:nvGraphicFramePr>
          <p:cNvPr id="4" name="Content Placeholder 3"/>
          <p:cNvGraphicFramePr>
            <a:graphicFrameLocks noGrp="1"/>
          </p:cNvGraphicFramePr>
          <p:nvPr>
            <p:ph sz="quarter" idx="1"/>
          </p:nvPr>
        </p:nvGraphicFramePr>
        <p:xfrm>
          <a:off x="304800" y="990600"/>
          <a:ext cx="8504238"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6172200" y="4343400"/>
          <a:ext cx="2667000" cy="2057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24" name="Straight Connector 23"/>
          <p:cNvCxnSpPr/>
          <p:nvPr/>
        </p:nvCxnSpPr>
        <p:spPr>
          <a:xfrm>
            <a:off x="5715000" y="5334000"/>
            <a:ext cx="4572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Diagram 19"/>
          <p:cNvGraphicFramePr/>
          <p:nvPr/>
        </p:nvGraphicFramePr>
        <p:xfrm>
          <a:off x="6096000" y="4191000"/>
          <a:ext cx="2743200" cy="2362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Text Box 5"/>
          <p:cNvSpPr txBox="1">
            <a:spLocks noChangeArrowheads="1"/>
          </p:cNvSpPr>
          <p:nvPr/>
        </p:nvSpPr>
        <p:spPr bwMode="auto">
          <a:xfrm>
            <a:off x="381000" y="1524000"/>
            <a:ext cx="2743200" cy="4495800"/>
          </a:xfrm>
          <a:prstGeom prst="rect">
            <a:avLst/>
          </a:prstGeom>
          <a:gradFill flip="none" rotWithShape="1">
            <a:gsLst>
              <a:gs pos="0">
                <a:schemeClr val="bg1"/>
              </a:gs>
              <a:gs pos="53000">
                <a:srgbClr val="D4DEFF"/>
              </a:gs>
              <a:gs pos="83000">
                <a:srgbClr val="D4DEFF"/>
              </a:gs>
              <a:gs pos="100000">
                <a:srgbClr val="96AB94"/>
              </a:gs>
            </a:gsLst>
            <a:lin ang="2700000" scaled="1"/>
            <a:tileRect/>
          </a:gradFill>
          <a:ln w="9525">
            <a:solidFill>
              <a:schemeClr val="tx1"/>
            </a:solidFill>
            <a:miter lim="800000"/>
            <a:headEnd/>
            <a:tailEnd/>
          </a:ln>
          <a:effectLst/>
        </p:spPr>
        <p:txBody>
          <a:bodyPr wrap="square">
            <a:noAutofit/>
          </a:bodyPr>
          <a:lstStyle/>
          <a:p>
            <a:pPr marL="115888" indent="-115888" eaLnBrk="0" hangingPunct="0">
              <a:buFont typeface="Arial" pitchFamily="34" charset="0"/>
              <a:buChar char="•"/>
            </a:pPr>
            <a:r>
              <a:rPr lang="en-US" sz="2000" dirty="0" smtClean="0">
                <a:latin typeface="Times New Roman" pitchFamily="18" charset="0"/>
              </a:rPr>
              <a:t>What happens when people join with others on the most simple of tasks?</a:t>
            </a:r>
          </a:p>
          <a:p>
            <a:pPr marL="115888" indent="-115888" eaLnBrk="0" hangingPunct="0">
              <a:buFont typeface="Arial" pitchFamily="34" charset="0"/>
              <a:buChar char="•"/>
            </a:pPr>
            <a:endParaRPr lang="en-US" sz="2000" dirty="0" smtClean="0">
              <a:latin typeface="Times New Roman" pitchFamily="18" charset="0"/>
            </a:endParaRPr>
          </a:p>
          <a:p>
            <a:pPr marL="115888" indent="-115888" eaLnBrk="0" hangingPunct="0">
              <a:buFont typeface="Arial" pitchFamily="34" charset="0"/>
              <a:buChar char="•"/>
            </a:pPr>
            <a:r>
              <a:rPr lang="en-US" sz="2000" dirty="0" smtClean="0">
                <a:latin typeface="Times New Roman" pitchFamily="18" charset="0"/>
              </a:rPr>
              <a:t>Do many hands make light the work?</a:t>
            </a:r>
          </a:p>
          <a:p>
            <a:pPr marL="115888" indent="-115888" eaLnBrk="0" hangingPunct="0">
              <a:buFont typeface="Arial" pitchFamily="34" charset="0"/>
              <a:buChar char="•"/>
            </a:pPr>
            <a:endParaRPr lang="en-US" sz="2000" dirty="0" smtClean="0">
              <a:latin typeface="Times New Roman" pitchFamily="18" charset="0"/>
            </a:endParaRPr>
          </a:p>
          <a:p>
            <a:pPr marL="115888" indent="-115888" eaLnBrk="0" hangingPunct="0">
              <a:buFont typeface="Arial" pitchFamily="34" charset="0"/>
              <a:buChar char="•"/>
            </a:pPr>
            <a:r>
              <a:rPr lang="en-US" sz="2000" dirty="0" smtClean="0">
                <a:latin typeface="Times New Roman" pitchFamily="18" charset="0"/>
              </a:rPr>
              <a:t>Are people prone to “free ride?”</a:t>
            </a:r>
          </a:p>
          <a:p>
            <a:pPr marL="115888" indent="-115888" eaLnBrk="0" hangingPunct="0">
              <a:buFont typeface="Arial" pitchFamily="34" charset="0"/>
              <a:buChar char="•"/>
            </a:pPr>
            <a:endParaRPr lang="en-US" sz="2000" dirty="0" smtClean="0">
              <a:latin typeface="Times New Roman" pitchFamily="18" charset="0"/>
            </a:endParaRPr>
          </a:p>
          <a:p>
            <a:pPr marL="115888" indent="-115888" eaLnBrk="0" hangingPunct="0">
              <a:buFont typeface="Arial" pitchFamily="34" charset="0"/>
              <a:buChar char="•"/>
            </a:pPr>
            <a:r>
              <a:rPr lang="en-US" sz="2000" dirty="0" smtClean="0">
                <a:latin typeface="Times New Roman" pitchFamily="18" charset="0"/>
              </a:rPr>
              <a:t>Are we better (smarter, more clever, more creative) together?</a:t>
            </a:r>
          </a:p>
          <a:p>
            <a:pPr marL="115888" indent="-115888" eaLnBrk="0" hangingPunct="0">
              <a:buFont typeface="Arial" pitchFamily="34" charset="0"/>
              <a:buChar char="•"/>
            </a:pPr>
            <a:r>
              <a:rPr lang="en-US" sz="2000" dirty="0" smtClean="0">
                <a:latin typeface="Times New Roman" pitchFamily="18" charset="0"/>
              </a:rPr>
              <a:t> </a:t>
            </a:r>
          </a:p>
          <a:p>
            <a:pPr marL="115888" indent="-115888" eaLnBrk="0" hangingPunct="0">
              <a:buFont typeface="Arial" pitchFamily="34" charset="0"/>
              <a:buChar char="•"/>
            </a:pPr>
            <a:endParaRPr lang="en-US" sz="2800" dirty="0">
              <a:latin typeface="Times New Roman" pitchFamily="18" charset="0"/>
            </a:endParaRPr>
          </a:p>
        </p:txBody>
      </p:sp>
      <p:sp>
        <p:nvSpPr>
          <p:cNvPr id="67586" name="Rectangle 2"/>
          <p:cNvSpPr>
            <a:spLocks noGrp="1" noChangeArrowheads="1"/>
          </p:cNvSpPr>
          <p:nvPr>
            <p:ph type="title"/>
          </p:nvPr>
        </p:nvSpPr>
        <p:spPr>
          <a:xfrm>
            <a:off x="304800" y="152400"/>
            <a:ext cx="8534400" cy="685800"/>
          </a:xfrm>
          <a:solidFill>
            <a:schemeClr val="bg1"/>
          </a:solidFill>
        </p:spPr>
        <p:txBody>
          <a:bodyPr>
            <a:noAutofit/>
          </a:bodyPr>
          <a:lstStyle/>
          <a:p>
            <a:pPr algn="l"/>
            <a:r>
              <a:rPr lang="en-US" sz="2800" b="1" dirty="0" smtClean="0">
                <a:solidFill>
                  <a:schemeClr val="tx1"/>
                </a:solidFill>
                <a:cs typeface="Times New Roman" pitchFamily="18" charset="0"/>
              </a:rPr>
              <a:t>Working Together in Groups</a:t>
            </a:r>
            <a:endParaRPr lang="en-US" sz="2800" dirty="0">
              <a:solidFill>
                <a:schemeClr val="tx1"/>
              </a:solidFill>
            </a:endParaRPr>
          </a:p>
        </p:txBody>
      </p:sp>
      <p:pic>
        <p:nvPicPr>
          <p:cNvPr id="5" name="Picture 7"/>
          <p:cNvPicPr>
            <a:picLocks noChangeAspect="1" noChangeArrowheads="1"/>
          </p:cNvPicPr>
          <p:nvPr/>
        </p:nvPicPr>
        <p:blipFill>
          <a:blip r:embed="rId3" cstate="print"/>
          <a:srcRect/>
          <a:stretch>
            <a:fillRect/>
          </a:stretch>
        </p:blipFill>
        <p:spPr bwMode="auto">
          <a:xfrm>
            <a:off x="3352800" y="1676400"/>
            <a:ext cx="5257800" cy="3857625"/>
          </a:xfrm>
          <a:prstGeom prst="rect">
            <a:avLst/>
          </a:prstGeom>
          <a:noFill/>
          <a:ln w="22225">
            <a:solidFill>
              <a:srgbClr val="993300"/>
            </a:solid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lgn="l"/>
            <a:r>
              <a:rPr lang="en-US" sz="3600" b="1" dirty="0">
                <a:solidFill>
                  <a:schemeClr val="bg2">
                    <a:lumMod val="25000"/>
                  </a:schemeClr>
                </a:solidFill>
                <a:cs typeface="Times New Roman" pitchFamily="18" charset="0"/>
              </a:rPr>
              <a:t>Social Facilitation </a:t>
            </a:r>
            <a:r>
              <a:rPr lang="en-US" dirty="0">
                <a:solidFill>
                  <a:schemeClr val="bg2">
                    <a:lumMod val="25000"/>
                  </a:schemeClr>
                </a:solidFill>
                <a:cs typeface="Times New Roman" pitchFamily="18" charset="0"/>
              </a:rPr>
              <a:t> </a:t>
            </a:r>
          </a:p>
        </p:txBody>
      </p:sp>
      <p:sp>
        <p:nvSpPr>
          <p:cNvPr id="124931" name="Rectangle 3"/>
          <p:cNvSpPr>
            <a:spLocks noGrp="1" noChangeArrowheads="1"/>
          </p:cNvSpPr>
          <p:nvPr>
            <p:ph type="body" idx="1"/>
          </p:nvPr>
        </p:nvSpPr>
        <p:spPr>
          <a:xfrm>
            <a:off x="457200" y="1828800"/>
            <a:ext cx="3505200" cy="4343400"/>
          </a:xfrm>
        </p:spPr>
        <p:txBody>
          <a:bodyPr>
            <a:normAutofit/>
          </a:bodyPr>
          <a:lstStyle/>
          <a:p>
            <a:pPr>
              <a:lnSpc>
                <a:spcPct val="90000"/>
              </a:lnSpc>
            </a:pPr>
            <a:r>
              <a:rPr lang="en-US" sz="2800" dirty="0">
                <a:cs typeface="Times New Roman" pitchFamily="18" charset="0"/>
              </a:rPr>
              <a:t>Social facilitation: improvement in performance in the presence of others (both audience and </a:t>
            </a:r>
            <a:r>
              <a:rPr lang="en-US" sz="2800" dirty="0" err="1">
                <a:cs typeface="Times New Roman" pitchFamily="18" charset="0"/>
              </a:rPr>
              <a:t>coaction</a:t>
            </a:r>
            <a:r>
              <a:rPr lang="en-US" sz="2800" dirty="0">
                <a:cs typeface="Times New Roman" pitchFamily="18" charset="0"/>
              </a:rPr>
              <a:t>)</a:t>
            </a:r>
            <a:r>
              <a:rPr lang="en-US" sz="2800" dirty="0"/>
              <a:t> </a:t>
            </a:r>
          </a:p>
          <a:p>
            <a:pPr>
              <a:lnSpc>
                <a:spcPct val="90000"/>
              </a:lnSpc>
            </a:pPr>
            <a:endParaRPr lang="en-US" dirty="0">
              <a:cs typeface="Times New Roman" pitchFamily="18" charset="0"/>
            </a:endParaRPr>
          </a:p>
          <a:p>
            <a:pPr>
              <a:lnSpc>
                <a:spcPct val="90000"/>
              </a:lnSpc>
            </a:pPr>
            <a:r>
              <a:rPr lang="en-US" sz="2800" b="0" dirty="0">
                <a:cs typeface="Times New Roman" pitchFamily="18" charset="0"/>
              </a:rPr>
              <a:t>Triplett’s (1898) early studies</a:t>
            </a:r>
          </a:p>
        </p:txBody>
      </p:sp>
      <p:pic>
        <p:nvPicPr>
          <p:cNvPr id="124932" name="Picture 4"/>
          <p:cNvPicPr>
            <a:picLocks noChangeAspect="1" noChangeArrowheads="1"/>
          </p:cNvPicPr>
          <p:nvPr/>
        </p:nvPicPr>
        <p:blipFill>
          <a:blip r:embed="rId3" cstate="print"/>
          <a:srcRect/>
          <a:stretch>
            <a:fillRect/>
          </a:stretch>
        </p:blipFill>
        <p:spPr bwMode="auto">
          <a:xfrm>
            <a:off x="4191000" y="1905000"/>
            <a:ext cx="4579562" cy="2968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algn="l"/>
            <a:r>
              <a:rPr lang="en-US" sz="3600" b="1" dirty="0" smtClean="0">
                <a:solidFill>
                  <a:schemeClr val="bg2">
                    <a:lumMod val="25000"/>
                  </a:schemeClr>
                </a:solidFill>
                <a:cs typeface="Times New Roman" pitchFamily="18" charset="0"/>
              </a:rPr>
              <a:t>Triplett, 1898</a:t>
            </a:r>
            <a:endParaRPr lang="en-US" dirty="0">
              <a:solidFill>
                <a:schemeClr val="bg2">
                  <a:lumMod val="25000"/>
                </a:schemeClr>
              </a:solidFill>
              <a:cs typeface="Times New Roman" pitchFamily="18" charset="0"/>
            </a:endParaRPr>
          </a:p>
        </p:txBody>
      </p:sp>
      <p:sp>
        <p:nvSpPr>
          <p:cNvPr id="145411" name="Rectangle 3"/>
          <p:cNvSpPr>
            <a:spLocks noGrp="1" noChangeArrowheads="1"/>
          </p:cNvSpPr>
          <p:nvPr>
            <p:ph type="body" idx="1"/>
          </p:nvPr>
        </p:nvSpPr>
        <p:spPr>
          <a:xfrm>
            <a:off x="533400" y="1752600"/>
            <a:ext cx="7696200" cy="1143000"/>
          </a:xfrm>
        </p:spPr>
        <p:txBody>
          <a:bodyPr>
            <a:normAutofit fontScale="92500"/>
          </a:bodyPr>
          <a:lstStyle/>
          <a:p>
            <a:pPr>
              <a:buNone/>
            </a:pPr>
            <a:r>
              <a:rPr lang="en-US" sz="2800" dirty="0" smtClean="0">
                <a:cs typeface="Times New Roman" pitchFamily="18" charset="0"/>
              </a:rPr>
              <a:t>First </a:t>
            </a:r>
            <a:r>
              <a:rPr lang="en-US" sz="2800" dirty="0">
                <a:cs typeface="Times New Roman" pitchFamily="18" charset="0"/>
              </a:rPr>
              <a:t>laboratory study of a group process </a:t>
            </a:r>
            <a:r>
              <a:rPr lang="en-US" sz="2600" dirty="0">
                <a:cs typeface="Times New Roman" pitchFamily="18" charset="0"/>
              </a:rPr>
              <a:t>(</a:t>
            </a:r>
            <a:r>
              <a:rPr lang="en-US" sz="2600" dirty="0" smtClean="0">
                <a:cs typeface="Times New Roman" pitchFamily="18" charset="0"/>
              </a:rPr>
              <a:t>maybe: </a:t>
            </a:r>
            <a:r>
              <a:rPr lang="en-US" sz="2600" dirty="0" err="1" smtClean="0">
                <a:cs typeface="Times New Roman" pitchFamily="18" charset="0"/>
              </a:rPr>
              <a:t>Ringelmann</a:t>
            </a:r>
            <a:r>
              <a:rPr lang="en-US" sz="2600" dirty="0" smtClean="0">
                <a:cs typeface="Times New Roman" pitchFamily="18" charset="0"/>
              </a:rPr>
              <a:t> may have done his research earlier)</a:t>
            </a:r>
            <a:endParaRPr lang="en-US" sz="2600" b="0" dirty="0">
              <a:cs typeface="Times New Roman" pitchFamily="18" charset="0"/>
            </a:endParaRPr>
          </a:p>
        </p:txBody>
      </p:sp>
      <p:pic>
        <p:nvPicPr>
          <p:cNvPr id="145413" name="Picture 5"/>
          <p:cNvPicPr>
            <a:picLocks noChangeAspect="1" noChangeArrowheads="1"/>
          </p:cNvPicPr>
          <p:nvPr/>
        </p:nvPicPr>
        <p:blipFill>
          <a:blip r:embed="rId3" cstate="print"/>
          <a:srcRect/>
          <a:stretch>
            <a:fillRect/>
          </a:stretch>
        </p:blipFill>
        <p:spPr bwMode="auto">
          <a:xfrm>
            <a:off x="304800" y="3124200"/>
            <a:ext cx="8458200" cy="3438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50" name="Rectangle 18"/>
          <p:cNvSpPr>
            <a:spLocks noChangeArrowheads="1"/>
          </p:cNvSpPr>
          <p:nvPr/>
        </p:nvSpPr>
        <p:spPr bwMode="auto">
          <a:xfrm>
            <a:off x="159660" y="3200400"/>
            <a:ext cx="8839200" cy="33528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46434" name="Rectangle 2"/>
          <p:cNvSpPr>
            <a:spLocks noGrp="1" noChangeArrowheads="1"/>
          </p:cNvSpPr>
          <p:nvPr>
            <p:ph type="title"/>
          </p:nvPr>
        </p:nvSpPr>
        <p:spPr>
          <a:xfrm>
            <a:off x="152400" y="228600"/>
            <a:ext cx="7467600" cy="914400"/>
          </a:xfrm>
        </p:spPr>
        <p:txBody>
          <a:bodyPr>
            <a:normAutofit fontScale="90000"/>
          </a:bodyPr>
          <a:lstStyle/>
          <a:p>
            <a:pPr algn="l"/>
            <a:r>
              <a:rPr lang="en-US" sz="2800" dirty="0" err="1">
                <a:solidFill>
                  <a:schemeClr val="bg2">
                    <a:lumMod val="25000"/>
                  </a:schemeClr>
                </a:solidFill>
                <a:latin typeface="Dutch Roman 16pt" charset="0"/>
              </a:rPr>
              <a:t>Zajonc’s</a:t>
            </a:r>
            <a:r>
              <a:rPr lang="en-US" sz="2800" dirty="0">
                <a:solidFill>
                  <a:schemeClr val="bg2">
                    <a:lumMod val="25000"/>
                  </a:schemeClr>
                </a:solidFill>
                <a:latin typeface="Dutch Roman 16pt" charset="0"/>
              </a:rPr>
              <a:t> motivational analysis of social facilitation (1965)</a:t>
            </a:r>
          </a:p>
        </p:txBody>
      </p:sp>
      <p:sp>
        <p:nvSpPr>
          <p:cNvPr id="146435" name="Rectangle 3"/>
          <p:cNvSpPr>
            <a:spLocks noGrp="1" noChangeArrowheads="1"/>
          </p:cNvSpPr>
          <p:nvPr>
            <p:ph type="body" idx="1"/>
          </p:nvPr>
        </p:nvSpPr>
        <p:spPr>
          <a:xfrm>
            <a:off x="609600" y="1447800"/>
            <a:ext cx="7772400" cy="1676400"/>
          </a:xfrm>
        </p:spPr>
        <p:txBody>
          <a:bodyPr/>
          <a:lstStyle/>
          <a:p>
            <a:pPr>
              <a:buFontTx/>
              <a:buChar char="•"/>
            </a:pPr>
            <a:r>
              <a:rPr lang="en-US" sz="2400" b="0" dirty="0">
                <a:solidFill>
                  <a:srgbClr val="C00000"/>
                </a:solidFill>
                <a:latin typeface="Dutch Roman 16pt" charset="0"/>
              </a:rPr>
              <a:t>social facilitation </a:t>
            </a:r>
            <a:r>
              <a:rPr lang="en-US" sz="2400" b="0" dirty="0">
                <a:latin typeface="Dutch Roman 16pt" charset="0"/>
              </a:rPr>
              <a:t>occurs on simple tasks that require dominant responses</a:t>
            </a:r>
          </a:p>
          <a:p>
            <a:pPr>
              <a:buFontTx/>
              <a:buChar char="•"/>
            </a:pPr>
            <a:r>
              <a:rPr lang="en-US" sz="2400" b="0" dirty="0">
                <a:solidFill>
                  <a:srgbClr val="C00000"/>
                </a:solidFill>
                <a:latin typeface="Dutch Roman 16pt" charset="0"/>
              </a:rPr>
              <a:t>social impairment </a:t>
            </a:r>
            <a:r>
              <a:rPr lang="en-US" sz="2400" b="0" dirty="0">
                <a:latin typeface="Dutch Roman 16pt" charset="0"/>
              </a:rPr>
              <a:t>occurs for complex tasks that require </a:t>
            </a:r>
            <a:r>
              <a:rPr lang="en-US" sz="2400" b="0" dirty="0" err="1">
                <a:latin typeface="Dutch Roman 16pt" charset="0"/>
              </a:rPr>
              <a:t>nondominant</a:t>
            </a:r>
            <a:r>
              <a:rPr lang="en-US" sz="2400" b="0" dirty="0">
                <a:latin typeface="Dutch Roman 16pt" charset="0"/>
              </a:rPr>
              <a:t> responses</a:t>
            </a:r>
          </a:p>
        </p:txBody>
      </p:sp>
      <p:grpSp>
        <p:nvGrpSpPr>
          <p:cNvPr id="2" name="Group 4"/>
          <p:cNvGrpSpPr>
            <a:grpSpLocks/>
          </p:cNvGrpSpPr>
          <p:nvPr/>
        </p:nvGrpSpPr>
        <p:grpSpPr bwMode="auto">
          <a:xfrm>
            <a:off x="304800" y="4724400"/>
            <a:ext cx="2057400" cy="1033463"/>
            <a:chOff x="192" y="2976"/>
            <a:chExt cx="1296" cy="651"/>
          </a:xfrm>
        </p:grpSpPr>
        <p:sp>
          <p:nvSpPr>
            <p:cNvPr id="146437" name="Text Box 5"/>
            <p:cNvSpPr txBox="1">
              <a:spLocks noChangeArrowheads="1"/>
            </p:cNvSpPr>
            <p:nvPr/>
          </p:nvSpPr>
          <p:spPr bwMode="auto">
            <a:xfrm>
              <a:off x="192" y="2976"/>
              <a:ext cx="1024" cy="651"/>
            </a:xfrm>
            <a:prstGeom prst="rect">
              <a:avLst/>
            </a:prstGeom>
            <a:solidFill>
              <a:schemeClr val="bg1"/>
            </a:solidFill>
            <a:ln w="28575">
              <a:solidFill>
                <a:schemeClr val="accent2"/>
              </a:solidFill>
              <a:miter lim="800000"/>
              <a:headEnd/>
              <a:tailEnd/>
            </a:ln>
            <a:effectLst/>
          </p:spPr>
          <p:txBody>
            <a:bodyPr wrap="none" anchor="ctr">
              <a:spAutoFit/>
            </a:bodyPr>
            <a:lstStyle/>
            <a:p>
              <a:pPr algn="ctr" eaLnBrk="0" hangingPunct="0">
                <a:spcBef>
                  <a:spcPct val="50000"/>
                </a:spcBef>
              </a:pPr>
              <a:r>
                <a:rPr lang="en-US" sz="2400">
                  <a:latin typeface="Times New Roman" pitchFamily="18" charset="0"/>
                </a:rPr>
                <a:t>Presence of</a:t>
              </a:r>
            </a:p>
            <a:p>
              <a:pPr algn="ctr" eaLnBrk="0" hangingPunct="0">
                <a:spcBef>
                  <a:spcPct val="50000"/>
                </a:spcBef>
              </a:pPr>
              <a:r>
                <a:rPr lang="en-US" sz="2400">
                  <a:latin typeface="Times New Roman" pitchFamily="18" charset="0"/>
                </a:rPr>
                <a:t>others</a:t>
              </a:r>
            </a:p>
          </p:txBody>
        </p:sp>
        <p:sp>
          <p:nvSpPr>
            <p:cNvPr id="146438" name="Line 6"/>
            <p:cNvSpPr>
              <a:spLocks noChangeShapeType="1"/>
            </p:cNvSpPr>
            <p:nvPr/>
          </p:nvSpPr>
          <p:spPr bwMode="auto">
            <a:xfrm>
              <a:off x="1248" y="3312"/>
              <a:ext cx="240" cy="0"/>
            </a:xfrm>
            <a:prstGeom prst="line">
              <a:avLst/>
            </a:prstGeom>
            <a:noFill/>
            <a:ln w="28575">
              <a:solidFill>
                <a:schemeClr val="accent2"/>
              </a:solidFill>
              <a:round/>
              <a:headEnd/>
              <a:tailEnd type="triangle" w="med" len="med"/>
            </a:ln>
            <a:effectLst/>
          </p:spPr>
          <p:txBody>
            <a:bodyPr wrap="none" anchor="ctr">
              <a:spAutoFit/>
            </a:bodyPr>
            <a:lstStyle/>
            <a:p>
              <a:endParaRPr lang="en-US"/>
            </a:p>
          </p:txBody>
        </p:sp>
      </p:grpSp>
      <p:grpSp>
        <p:nvGrpSpPr>
          <p:cNvPr id="3" name="Group 7"/>
          <p:cNvGrpSpPr>
            <a:grpSpLocks/>
          </p:cNvGrpSpPr>
          <p:nvPr/>
        </p:nvGrpSpPr>
        <p:grpSpPr bwMode="auto">
          <a:xfrm>
            <a:off x="2438400" y="4114800"/>
            <a:ext cx="2209800" cy="2311400"/>
            <a:chOff x="1536" y="2592"/>
            <a:chExt cx="1392" cy="1456"/>
          </a:xfrm>
        </p:grpSpPr>
        <p:sp>
          <p:nvSpPr>
            <p:cNvPr id="146440" name="Text Box 8"/>
            <p:cNvSpPr txBox="1">
              <a:spLocks noChangeArrowheads="1"/>
            </p:cNvSpPr>
            <p:nvPr/>
          </p:nvSpPr>
          <p:spPr bwMode="auto">
            <a:xfrm>
              <a:off x="1536" y="2592"/>
              <a:ext cx="1194" cy="1456"/>
            </a:xfrm>
            <a:prstGeom prst="rect">
              <a:avLst/>
            </a:prstGeom>
            <a:solidFill>
              <a:schemeClr val="bg1"/>
            </a:solidFill>
            <a:ln w="28575">
              <a:solidFill>
                <a:schemeClr val="accent2"/>
              </a:solidFill>
              <a:miter lim="800000"/>
              <a:headEnd/>
              <a:tailEnd/>
            </a:ln>
            <a:effectLst/>
          </p:spPr>
          <p:txBody>
            <a:bodyPr wrap="none" anchor="ctr">
              <a:spAutoFit/>
            </a:bodyPr>
            <a:lstStyle/>
            <a:p>
              <a:pPr algn="ctr" eaLnBrk="0" hangingPunct="0"/>
              <a:r>
                <a:rPr lang="en-US" sz="2400">
                  <a:latin typeface="Times New Roman" pitchFamily="18" charset="0"/>
                </a:rPr>
                <a:t>Dominant</a:t>
              </a:r>
            </a:p>
            <a:p>
              <a:pPr algn="ctr" eaLnBrk="0" hangingPunct="0"/>
              <a:r>
                <a:rPr lang="en-US" sz="2400">
                  <a:latin typeface="Times New Roman" pitchFamily="18" charset="0"/>
                </a:rPr>
                <a:t>responses</a:t>
              </a:r>
            </a:p>
            <a:p>
              <a:pPr algn="ctr" eaLnBrk="0" hangingPunct="0"/>
              <a:r>
                <a:rPr lang="en-US" sz="2400">
                  <a:latin typeface="Times New Roman" pitchFamily="18" charset="0"/>
                </a:rPr>
                <a:t>increase and</a:t>
              </a:r>
            </a:p>
            <a:p>
              <a:pPr algn="ctr" eaLnBrk="0" hangingPunct="0"/>
              <a:r>
                <a:rPr lang="en-US" sz="2400">
                  <a:latin typeface="Times New Roman" pitchFamily="18" charset="0"/>
                </a:rPr>
                <a:t>nondominant </a:t>
              </a:r>
            </a:p>
            <a:p>
              <a:pPr algn="ctr" eaLnBrk="0" hangingPunct="0"/>
              <a:r>
                <a:rPr lang="en-US" sz="2400">
                  <a:latin typeface="Times New Roman" pitchFamily="18" charset="0"/>
                </a:rPr>
                <a:t>responses</a:t>
              </a:r>
            </a:p>
            <a:p>
              <a:pPr algn="ctr" eaLnBrk="0" hangingPunct="0"/>
              <a:r>
                <a:rPr lang="en-US" sz="2400">
                  <a:latin typeface="Times New Roman" pitchFamily="18" charset="0"/>
                </a:rPr>
                <a:t>decrease</a:t>
              </a:r>
            </a:p>
          </p:txBody>
        </p:sp>
        <p:sp>
          <p:nvSpPr>
            <p:cNvPr id="146441" name="Line 9"/>
            <p:cNvSpPr>
              <a:spLocks noChangeShapeType="1"/>
            </p:cNvSpPr>
            <p:nvPr/>
          </p:nvSpPr>
          <p:spPr bwMode="auto">
            <a:xfrm flipV="1">
              <a:off x="2736" y="2880"/>
              <a:ext cx="192" cy="192"/>
            </a:xfrm>
            <a:prstGeom prst="line">
              <a:avLst/>
            </a:prstGeom>
            <a:noFill/>
            <a:ln w="28575">
              <a:solidFill>
                <a:schemeClr val="accent2"/>
              </a:solidFill>
              <a:round/>
              <a:headEnd/>
              <a:tailEnd type="triangle" w="med" len="med"/>
            </a:ln>
            <a:effectLst/>
          </p:spPr>
          <p:txBody>
            <a:bodyPr wrap="none" anchor="ctr">
              <a:spAutoFit/>
            </a:bodyPr>
            <a:lstStyle/>
            <a:p>
              <a:endParaRPr lang="en-US"/>
            </a:p>
          </p:txBody>
        </p:sp>
        <p:sp>
          <p:nvSpPr>
            <p:cNvPr id="146442" name="Line 10"/>
            <p:cNvSpPr>
              <a:spLocks noChangeShapeType="1"/>
            </p:cNvSpPr>
            <p:nvPr/>
          </p:nvSpPr>
          <p:spPr bwMode="auto">
            <a:xfrm>
              <a:off x="2736" y="3456"/>
              <a:ext cx="192" cy="144"/>
            </a:xfrm>
            <a:prstGeom prst="line">
              <a:avLst/>
            </a:prstGeom>
            <a:noFill/>
            <a:ln w="28575">
              <a:solidFill>
                <a:schemeClr val="accent2"/>
              </a:solidFill>
              <a:round/>
              <a:headEnd/>
              <a:tailEnd type="triangle" w="med" len="med"/>
            </a:ln>
            <a:effectLst/>
          </p:spPr>
          <p:txBody>
            <a:bodyPr wrap="none" anchor="ctr">
              <a:spAutoFit/>
            </a:bodyPr>
            <a:lstStyle/>
            <a:p>
              <a:endParaRPr lang="en-US"/>
            </a:p>
          </p:txBody>
        </p:sp>
      </p:grpSp>
      <p:grpSp>
        <p:nvGrpSpPr>
          <p:cNvPr id="4" name="Group 11"/>
          <p:cNvGrpSpPr>
            <a:grpSpLocks/>
          </p:cNvGrpSpPr>
          <p:nvPr/>
        </p:nvGrpSpPr>
        <p:grpSpPr bwMode="auto">
          <a:xfrm>
            <a:off x="4648200" y="3733800"/>
            <a:ext cx="4495800" cy="2816225"/>
            <a:chOff x="2928" y="2352"/>
            <a:chExt cx="2832" cy="1774"/>
          </a:xfrm>
        </p:grpSpPr>
        <p:sp>
          <p:nvSpPr>
            <p:cNvPr id="146444" name="Text Box 12"/>
            <p:cNvSpPr txBox="1">
              <a:spLocks noChangeArrowheads="1"/>
            </p:cNvSpPr>
            <p:nvPr/>
          </p:nvSpPr>
          <p:spPr bwMode="auto">
            <a:xfrm>
              <a:off x="2928" y="2352"/>
              <a:ext cx="1285" cy="766"/>
            </a:xfrm>
            <a:prstGeom prst="rect">
              <a:avLst/>
            </a:prstGeom>
            <a:solidFill>
              <a:schemeClr val="bg1"/>
            </a:solidFill>
            <a:ln w="28575">
              <a:solidFill>
                <a:schemeClr val="accent2"/>
              </a:solidFill>
              <a:miter lim="800000"/>
              <a:headEnd/>
              <a:tailEnd/>
            </a:ln>
            <a:effectLst/>
          </p:spPr>
          <p:txBody>
            <a:bodyPr wrap="none" anchor="ctr">
              <a:spAutoFit/>
            </a:bodyPr>
            <a:lstStyle/>
            <a:p>
              <a:pPr algn="ctr" eaLnBrk="0" hangingPunct="0"/>
              <a:r>
                <a:rPr lang="en-US" sz="2400">
                  <a:latin typeface="Times New Roman" pitchFamily="18" charset="0"/>
                </a:rPr>
                <a:t>If task requires</a:t>
              </a:r>
            </a:p>
            <a:p>
              <a:pPr algn="ctr" eaLnBrk="0" hangingPunct="0"/>
              <a:r>
                <a:rPr lang="en-US" sz="2400">
                  <a:latin typeface="Times New Roman" pitchFamily="18" charset="0"/>
                </a:rPr>
                <a:t>dominant </a:t>
              </a:r>
            </a:p>
            <a:p>
              <a:pPr algn="ctr" eaLnBrk="0" hangingPunct="0"/>
              <a:r>
                <a:rPr lang="en-US" sz="2400">
                  <a:latin typeface="Times New Roman" pitchFamily="18" charset="0"/>
                </a:rPr>
                <a:t>response</a:t>
              </a:r>
            </a:p>
          </p:txBody>
        </p:sp>
        <p:sp>
          <p:nvSpPr>
            <p:cNvPr id="146445" name="Text Box 13"/>
            <p:cNvSpPr txBox="1">
              <a:spLocks noChangeArrowheads="1"/>
            </p:cNvSpPr>
            <p:nvPr/>
          </p:nvSpPr>
          <p:spPr bwMode="auto">
            <a:xfrm>
              <a:off x="2976" y="3360"/>
              <a:ext cx="1285" cy="766"/>
            </a:xfrm>
            <a:prstGeom prst="rect">
              <a:avLst/>
            </a:prstGeom>
            <a:solidFill>
              <a:schemeClr val="bg1"/>
            </a:solidFill>
            <a:ln w="28575">
              <a:solidFill>
                <a:schemeClr val="accent2"/>
              </a:solidFill>
              <a:miter lim="800000"/>
              <a:headEnd/>
              <a:tailEnd/>
            </a:ln>
            <a:effectLst/>
          </p:spPr>
          <p:txBody>
            <a:bodyPr wrap="none" anchor="ctr">
              <a:spAutoFit/>
            </a:bodyPr>
            <a:lstStyle/>
            <a:p>
              <a:pPr algn="ctr" eaLnBrk="0" hangingPunct="0"/>
              <a:r>
                <a:rPr lang="en-US" sz="2400">
                  <a:latin typeface="Times New Roman" pitchFamily="18" charset="0"/>
                </a:rPr>
                <a:t>If task requires</a:t>
              </a:r>
            </a:p>
            <a:p>
              <a:pPr algn="ctr" eaLnBrk="0" hangingPunct="0"/>
              <a:r>
                <a:rPr lang="en-US" sz="2400">
                  <a:latin typeface="Times New Roman" pitchFamily="18" charset="0"/>
                </a:rPr>
                <a:t>nondominant </a:t>
              </a:r>
            </a:p>
            <a:p>
              <a:pPr algn="ctr" eaLnBrk="0" hangingPunct="0"/>
              <a:r>
                <a:rPr lang="en-US" sz="2400">
                  <a:latin typeface="Times New Roman" pitchFamily="18" charset="0"/>
                </a:rPr>
                <a:t>response</a:t>
              </a:r>
            </a:p>
          </p:txBody>
        </p:sp>
        <p:sp>
          <p:nvSpPr>
            <p:cNvPr id="146446" name="Oval 14"/>
            <p:cNvSpPr>
              <a:spLocks noChangeArrowheads="1"/>
            </p:cNvSpPr>
            <p:nvPr/>
          </p:nvSpPr>
          <p:spPr bwMode="auto">
            <a:xfrm>
              <a:off x="4548" y="3408"/>
              <a:ext cx="1212" cy="620"/>
            </a:xfrm>
            <a:prstGeom prst="ellipse">
              <a:avLst/>
            </a:prstGeom>
            <a:gradFill rotWithShape="0">
              <a:gsLst>
                <a:gs pos="0">
                  <a:schemeClr val="folHlink"/>
                </a:gs>
                <a:gs pos="50000">
                  <a:schemeClr val="folHlink">
                    <a:gamma/>
                    <a:tint val="33725"/>
                    <a:invGamma/>
                  </a:schemeClr>
                </a:gs>
                <a:gs pos="100000">
                  <a:schemeClr val="folHlink"/>
                </a:gs>
              </a:gsLst>
              <a:lin ang="5400000" scaled="1"/>
            </a:gradFill>
            <a:ln w="28575">
              <a:solidFill>
                <a:schemeClr val="tx1"/>
              </a:solidFill>
              <a:round/>
              <a:headEnd/>
              <a:tailEnd/>
            </a:ln>
            <a:effectLst/>
          </p:spPr>
          <p:txBody>
            <a:bodyPr wrap="none" anchor="ctr">
              <a:spAutoFit/>
            </a:bodyPr>
            <a:lstStyle/>
            <a:p>
              <a:pPr algn="ctr" eaLnBrk="0" hangingPunct="0"/>
              <a:r>
                <a:rPr lang="en-US" sz="2000">
                  <a:latin typeface="Times New Roman" pitchFamily="18" charset="0"/>
                </a:rPr>
                <a:t>Social</a:t>
              </a:r>
            </a:p>
            <a:p>
              <a:pPr algn="ctr" eaLnBrk="0" hangingPunct="0"/>
              <a:r>
                <a:rPr lang="en-US" sz="2000">
                  <a:latin typeface="Times New Roman" pitchFamily="18" charset="0"/>
                </a:rPr>
                <a:t>interference</a:t>
              </a:r>
              <a:endParaRPr lang="en-US" sz="2400">
                <a:latin typeface="Times New Roman" pitchFamily="18" charset="0"/>
              </a:endParaRPr>
            </a:p>
          </p:txBody>
        </p:sp>
        <p:sp>
          <p:nvSpPr>
            <p:cNvPr id="146447" name="Oval 15"/>
            <p:cNvSpPr>
              <a:spLocks noChangeArrowheads="1"/>
            </p:cNvSpPr>
            <p:nvPr/>
          </p:nvSpPr>
          <p:spPr bwMode="auto">
            <a:xfrm>
              <a:off x="4650" y="2544"/>
              <a:ext cx="1110" cy="620"/>
            </a:xfrm>
            <a:prstGeom prst="ellipse">
              <a:avLst/>
            </a:prstGeom>
            <a:gradFill rotWithShape="0">
              <a:gsLst>
                <a:gs pos="0">
                  <a:schemeClr val="folHlink"/>
                </a:gs>
                <a:gs pos="50000">
                  <a:schemeClr val="folHlink">
                    <a:gamma/>
                    <a:tint val="33725"/>
                    <a:invGamma/>
                  </a:schemeClr>
                </a:gs>
                <a:gs pos="100000">
                  <a:schemeClr val="folHlink"/>
                </a:gs>
              </a:gsLst>
              <a:lin ang="5400000" scaled="1"/>
            </a:gradFill>
            <a:ln w="28575">
              <a:solidFill>
                <a:schemeClr val="tx1"/>
              </a:solidFill>
              <a:round/>
              <a:headEnd/>
              <a:tailEnd/>
            </a:ln>
            <a:effectLst/>
          </p:spPr>
          <p:txBody>
            <a:bodyPr wrap="none" anchor="ctr">
              <a:spAutoFit/>
            </a:bodyPr>
            <a:lstStyle/>
            <a:p>
              <a:pPr algn="ctr" eaLnBrk="0" hangingPunct="0"/>
              <a:r>
                <a:rPr lang="en-US" sz="2000">
                  <a:latin typeface="Times New Roman" pitchFamily="18" charset="0"/>
                </a:rPr>
                <a:t>Social </a:t>
              </a:r>
            </a:p>
            <a:p>
              <a:pPr algn="ctr" eaLnBrk="0" hangingPunct="0"/>
              <a:r>
                <a:rPr lang="en-US" sz="2000">
                  <a:latin typeface="Times New Roman" pitchFamily="18" charset="0"/>
                </a:rPr>
                <a:t>facilitation</a:t>
              </a:r>
              <a:endParaRPr lang="en-US" sz="2400">
                <a:latin typeface="Times New Roman" pitchFamily="18" charset="0"/>
              </a:endParaRPr>
            </a:p>
          </p:txBody>
        </p:sp>
        <p:sp>
          <p:nvSpPr>
            <p:cNvPr id="146448" name="Line 16"/>
            <p:cNvSpPr>
              <a:spLocks noChangeShapeType="1"/>
            </p:cNvSpPr>
            <p:nvPr/>
          </p:nvSpPr>
          <p:spPr bwMode="auto">
            <a:xfrm>
              <a:off x="4224" y="2832"/>
              <a:ext cx="336" cy="0"/>
            </a:xfrm>
            <a:prstGeom prst="line">
              <a:avLst/>
            </a:prstGeom>
            <a:noFill/>
            <a:ln w="28575">
              <a:solidFill>
                <a:schemeClr val="accent2"/>
              </a:solidFill>
              <a:round/>
              <a:headEnd/>
              <a:tailEnd type="triangle" w="med" len="med"/>
            </a:ln>
            <a:effectLst/>
          </p:spPr>
          <p:txBody>
            <a:bodyPr wrap="none" anchor="ctr">
              <a:spAutoFit/>
            </a:bodyPr>
            <a:lstStyle/>
            <a:p>
              <a:endParaRPr lang="en-US"/>
            </a:p>
          </p:txBody>
        </p:sp>
        <p:sp>
          <p:nvSpPr>
            <p:cNvPr id="146449" name="Line 17"/>
            <p:cNvSpPr>
              <a:spLocks noChangeShapeType="1"/>
            </p:cNvSpPr>
            <p:nvPr/>
          </p:nvSpPr>
          <p:spPr bwMode="auto">
            <a:xfrm>
              <a:off x="4272" y="3744"/>
              <a:ext cx="240" cy="0"/>
            </a:xfrm>
            <a:prstGeom prst="line">
              <a:avLst/>
            </a:prstGeom>
            <a:noFill/>
            <a:ln w="28575">
              <a:solidFill>
                <a:schemeClr val="accent2"/>
              </a:solidFill>
              <a:round/>
              <a:headEnd/>
              <a:tailEnd type="triangle" w="med" len="med"/>
            </a:ln>
            <a:effectLst/>
          </p:spPr>
          <p:txBody>
            <a:bodyPr wrap="none" anchor="ct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wipe(up)">
                                      <p:cBhvr>
                                        <p:cTn id="7" dur="500"/>
                                        <p:tgtEl>
                                          <p:spTgt spid="146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6435">
                                            <p:txEl>
                                              <p:pRg st="1" end="1"/>
                                            </p:txEl>
                                          </p:spTgt>
                                        </p:tgtEl>
                                        <p:attrNameLst>
                                          <p:attrName>style.visibility</p:attrName>
                                        </p:attrNameLst>
                                      </p:cBhvr>
                                      <p:to>
                                        <p:strVal val="visible"/>
                                      </p:to>
                                    </p:set>
                                    <p:animEffect transition="in" filter="wipe(up)">
                                      <p:cBhvr>
                                        <p:cTn id="12" dur="500"/>
                                        <p:tgtEl>
                                          <p:spTgt spid="146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838200"/>
            <a:ext cx="7772400" cy="838200"/>
          </a:xfrm>
        </p:spPr>
        <p:txBody>
          <a:bodyPr>
            <a:normAutofit fontScale="90000"/>
          </a:bodyPr>
          <a:lstStyle/>
          <a:p>
            <a:pPr algn="l"/>
            <a:r>
              <a:rPr lang="en-US" dirty="0" err="1" smtClean="0"/>
              <a:t>Zajonc’s</a:t>
            </a:r>
            <a:r>
              <a:rPr lang="en-US" dirty="0" smtClean="0"/>
              <a:t> Cockroach </a:t>
            </a:r>
            <a:br>
              <a:rPr lang="en-US" dirty="0" smtClean="0"/>
            </a:br>
            <a:r>
              <a:rPr lang="en-US" dirty="0" smtClean="0"/>
              <a:t>Study</a:t>
            </a:r>
            <a:endParaRPr lang="en-US" dirty="0"/>
          </a:p>
        </p:txBody>
      </p:sp>
      <p:graphicFrame>
        <p:nvGraphicFramePr>
          <p:cNvPr id="4" name="Object 2"/>
          <p:cNvGraphicFramePr>
            <a:graphicFrameLocks noChangeAspect="1"/>
          </p:cNvGraphicFramePr>
          <p:nvPr/>
        </p:nvGraphicFramePr>
        <p:xfrm>
          <a:off x="1752600" y="2859312"/>
          <a:ext cx="6097588" cy="31543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7"/>
          <p:cNvSpPr txBox="1">
            <a:spLocks noChangeArrowheads="1"/>
          </p:cNvSpPr>
          <p:nvPr/>
        </p:nvSpPr>
        <p:spPr bwMode="auto">
          <a:xfrm>
            <a:off x="609600" y="3468912"/>
            <a:ext cx="1143000" cy="641350"/>
          </a:xfrm>
          <a:prstGeom prst="rect">
            <a:avLst/>
          </a:prstGeom>
          <a:noFill/>
          <a:ln w="28575">
            <a:noFill/>
            <a:miter lim="800000"/>
            <a:headEnd/>
            <a:tailEnd/>
          </a:ln>
          <a:effectLst/>
        </p:spPr>
        <p:txBody>
          <a:bodyPr anchor="ctr">
            <a:spAutoFit/>
          </a:bodyPr>
          <a:lstStyle/>
          <a:p>
            <a:pPr algn="ctr" eaLnBrk="0" hangingPunct="0"/>
            <a:r>
              <a:rPr lang="en-US" dirty="0">
                <a:latin typeface="Times New Roman" pitchFamily="18" charset="0"/>
              </a:rPr>
              <a:t>Speed in seconds</a:t>
            </a:r>
            <a:endParaRPr lang="en-US" sz="2400" dirty="0">
              <a:latin typeface="Times New Roman" pitchFamily="18" charset="0"/>
            </a:endParaRPr>
          </a:p>
        </p:txBody>
      </p:sp>
      <p:sp>
        <p:nvSpPr>
          <p:cNvPr id="6" name="Text Box 5"/>
          <p:cNvSpPr txBox="1">
            <a:spLocks noChangeArrowheads="1"/>
          </p:cNvSpPr>
          <p:nvPr/>
        </p:nvSpPr>
        <p:spPr bwMode="auto">
          <a:xfrm>
            <a:off x="3657600" y="5910942"/>
            <a:ext cx="1892300" cy="457200"/>
          </a:xfrm>
          <a:prstGeom prst="rect">
            <a:avLst/>
          </a:prstGeom>
          <a:noFill/>
          <a:ln w="28575">
            <a:noFill/>
            <a:miter lim="800000"/>
            <a:headEnd/>
            <a:tailEnd/>
          </a:ln>
          <a:effectLst/>
        </p:spPr>
        <p:txBody>
          <a:bodyPr wrap="none" anchor="ctr">
            <a:spAutoFit/>
          </a:bodyPr>
          <a:lstStyle/>
          <a:p>
            <a:pPr algn="ctr" eaLnBrk="0" hangingPunct="0"/>
            <a:r>
              <a:rPr lang="en-US" sz="2400" dirty="0">
                <a:latin typeface="Times New Roman" pitchFamily="18" charset="0"/>
              </a:rPr>
              <a:t>Type of Maze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8" name="Rectangle 8"/>
          <p:cNvSpPr>
            <a:spLocks noChangeArrowheads="1"/>
          </p:cNvSpPr>
          <p:nvPr/>
        </p:nvSpPr>
        <p:spPr bwMode="auto">
          <a:xfrm>
            <a:off x="457200" y="1828800"/>
            <a:ext cx="8382000" cy="4724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53602" name="Rectangle 2"/>
          <p:cNvSpPr>
            <a:spLocks noGrp="1" noChangeArrowheads="1"/>
          </p:cNvSpPr>
          <p:nvPr>
            <p:ph type="title"/>
          </p:nvPr>
        </p:nvSpPr>
        <p:spPr>
          <a:xfrm>
            <a:off x="304800" y="228600"/>
            <a:ext cx="6705600" cy="762000"/>
          </a:xfrm>
        </p:spPr>
        <p:txBody>
          <a:bodyPr>
            <a:normAutofit fontScale="90000"/>
          </a:bodyPr>
          <a:lstStyle/>
          <a:p>
            <a:r>
              <a:rPr lang="en-US" sz="3200" dirty="0" smtClean="0">
                <a:solidFill>
                  <a:schemeClr val="tx1"/>
                </a:solidFill>
              </a:rPr>
              <a:t>Markus’ “getting dressed” study, </a:t>
            </a:r>
            <a:r>
              <a:rPr lang="en-US" sz="3200" dirty="0">
                <a:solidFill>
                  <a:schemeClr val="tx1"/>
                </a:solidFill>
              </a:rPr>
              <a:t>1978</a:t>
            </a:r>
          </a:p>
        </p:txBody>
      </p:sp>
      <p:grpSp>
        <p:nvGrpSpPr>
          <p:cNvPr id="2" name="Group 4"/>
          <p:cNvGrpSpPr>
            <a:grpSpLocks/>
          </p:cNvGrpSpPr>
          <p:nvPr/>
        </p:nvGrpSpPr>
        <p:grpSpPr bwMode="auto">
          <a:xfrm>
            <a:off x="533400" y="1828800"/>
            <a:ext cx="7772400" cy="4556125"/>
            <a:chOff x="1152" y="2304"/>
            <a:chExt cx="7584" cy="4584"/>
          </a:xfrm>
        </p:grpSpPr>
        <p:graphicFrame>
          <p:nvGraphicFramePr>
            <p:cNvPr id="8" name="Object 2"/>
            <p:cNvGraphicFramePr>
              <a:graphicFrameLocks noChangeAspect="1"/>
            </p:cNvGraphicFramePr>
            <p:nvPr/>
          </p:nvGraphicFramePr>
          <p:xfrm>
            <a:off x="1824" y="2304"/>
            <a:ext cx="6912" cy="4584"/>
          </p:xfrm>
          <a:graphic>
            <a:graphicData uri="http://schemas.openxmlformats.org/drawingml/2006/chart">
              <c:chart xmlns:c="http://schemas.openxmlformats.org/drawingml/2006/chart" xmlns:r="http://schemas.openxmlformats.org/officeDocument/2006/relationships" r:id="rId3"/>
            </a:graphicData>
          </a:graphic>
        </p:graphicFrame>
        <p:sp>
          <p:nvSpPr>
            <p:cNvPr id="153606" name="Text Box 6"/>
            <p:cNvSpPr txBox="1">
              <a:spLocks noChangeArrowheads="1"/>
            </p:cNvSpPr>
            <p:nvPr/>
          </p:nvSpPr>
          <p:spPr bwMode="auto">
            <a:xfrm>
              <a:off x="1152" y="3744"/>
              <a:ext cx="720" cy="1440"/>
            </a:xfrm>
            <a:prstGeom prst="rect">
              <a:avLst/>
            </a:prstGeom>
            <a:noFill/>
            <a:ln w="9525">
              <a:noFill/>
              <a:miter lim="800000"/>
              <a:headEnd/>
              <a:tailEnd/>
            </a:ln>
          </p:spPr>
          <p:txBody>
            <a:bodyPr/>
            <a:lstStyle/>
            <a:p>
              <a:r>
                <a:rPr lang="en-US" sz="1600"/>
                <a:t>Secs.</a:t>
              </a:r>
              <a:endParaRPr lang="en-US"/>
            </a:p>
          </p:txBody>
        </p:sp>
      </p:grpSp>
      <p:sp>
        <p:nvSpPr>
          <p:cNvPr id="153607" name="Text Box 7"/>
          <p:cNvSpPr txBox="1">
            <a:spLocks noChangeArrowheads="1"/>
          </p:cNvSpPr>
          <p:nvPr/>
        </p:nvSpPr>
        <p:spPr bwMode="auto">
          <a:xfrm>
            <a:off x="3581400" y="6096000"/>
            <a:ext cx="2103438" cy="365125"/>
          </a:xfrm>
          <a:prstGeom prst="rect">
            <a:avLst/>
          </a:prstGeom>
          <a:noFill/>
          <a:ln w="9525">
            <a:noFill/>
            <a:miter lim="800000"/>
            <a:headEnd/>
            <a:tailEnd/>
          </a:ln>
        </p:spPr>
        <p:txBody>
          <a:bodyPr/>
          <a:lstStyle/>
          <a:p>
            <a:r>
              <a:rPr lang="en-US"/>
              <a:t>Type of Task</a:t>
            </a:r>
          </a:p>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gn="l"/>
            <a:r>
              <a:rPr lang="en-US" sz="3600" b="1" dirty="0" smtClean="0">
                <a:solidFill>
                  <a:srgbClr val="C00000"/>
                </a:solidFill>
                <a:cs typeface="Times New Roman" pitchFamily="18" charset="0"/>
              </a:rPr>
              <a:t>Theories of social facilitation</a:t>
            </a:r>
            <a:endParaRPr lang="en-US" dirty="0">
              <a:solidFill>
                <a:srgbClr val="C00000"/>
              </a:solidFill>
            </a:endParaRPr>
          </a:p>
        </p:txBody>
      </p:sp>
      <p:graphicFrame>
        <p:nvGraphicFramePr>
          <p:cNvPr id="4" name="Diagram 3"/>
          <p:cNvGraphicFramePr/>
          <p:nvPr/>
        </p:nvGraphicFramePr>
        <p:xfrm>
          <a:off x="301752" y="1527048"/>
          <a:ext cx="708964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811</TotalTime>
  <Words>696</Words>
  <Application>Microsoft Office PowerPoint</Application>
  <PresentationFormat>On-screen Show (4:3)</PresentationFormat>
  <Paragraphs>160</Paragraphs>
  <Slides>19</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Civic</vt:lpstr>
      <vt:lpstr>Paint Shop Pro Image</vt:lpstr>
      <vt:lpstr>Chapter 10 Performance</vt:lpstr>
      <vt:lpstr>Performance and Productivity</vt:lpstr>
      <vt:lpstr>Working Together in Groups</vt:lpstr>
      <vt:lpstr>Social Facilitation  </vt:lpstr>
      <vt:lpstr>Triplett, 1898</vt:lpstr>
      <vt:lpstr>Zajonc’s motivational analysis of social facilitation (1965)</vt:lpstr>
      <vt:lpstr>Zajonc’s Cockroach  Study</vt:lpstr>
      <vt:lpstr>Markus’ “getting dressed” study, 1978</vt:lpstr>
      <vt:lpstr>Theories of social facilitation</vt:lpstr>
      <vt:lpstr>Applications</vt:lpstr>
      <vt:lpstr>Process Loss on Collective Tasks</vt:lpstr>
      <vt:lpstr>The Ringelmann Effect</vt:lpstr>
      <vt:lpstr>Causes of the Loss of Productivity</vt:lpstr>
      <vt:lpstr>Slide 14</vt:lpstr>
      <vt:lpstr>Ways to Increase  Social Motivation</vt:lpstr>
      <vt:lpstr>Coordination problems</vt:lpstr>
      <vt:lpstr>When Are Groups More Productive Than Individuals?</vt:lpstr>
      <vt:lpstr>What about Brainstorming? </vt:lpstr>
      <vt:lpstr>Don’t Brainstorm!</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Forsyth</dc:creator>
  <cp:lastModifiedBy>Don Forsyth</cp:lastModifiedBy>
  <cp:revision>77</cp:revision>
  <dcterms:created xsi:type="dcterms:W3CDTF">2009-11-01T22:59:28Z</dcterms:created>
  <dcterms:modified xsi:type="dcterms:W3CDTF">2010-04-08T02:38:16Z</dcterms:modified>
</cp:coreProperties>
</file>